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 autoCompressPictures="0">
  <p:sldMasterIdLst>
    <p:sldMasterId id="2147483708" r:id="rId4"/>
    <p:sldMasterId id="2147483752" r:id="rId5"/>
    <p:sldMasterId id="2147483695" r:id="rId6"/>
    <p:sldMasterId id="2147483674" r:id="rId7"/>
    <p:sldMasterId id="2147483742" r:id="rId8"/>
    <p:sldMasterId id="2147483779" r:id="rId9"/>
  </p:sldMasterIdLst>
  <p:notesMasterIdLst>
    <p:notesMasterId r:id="rId36"/>
  </p:notesMasterIdLst>
  <p:handoutMasterIdLst>
    <p:handoutMasterId r:id="rId37"/>
  </p:handoutMasterIdLst>
  <p:sldIdLst>
    <p:sldId id="307" r:id="rId10"/>
    <p:sldId id="334" r:id="rId11"/>
    <p:sldId id="333" r:id="rId12"/>
    <p:sldId id="308" r:id="rId13"/>
    <p:sldId id="311" r:id="rId14"/>
    <p:sldId id="309" r:id="rId15"/>
    <p:sldId id="310" r:id="rId16"/>
    <p:sldId id="312" r:id="rId17"/>
    <p:sldId id="313" r:id="rId18"/>
    <p:sldId id="314" r:id="rId19"/>
    <p:sldId id="322" r:id="rId20"/>
    <p:sldId id="317" r:id="rId21"/>
    <p:sldId id="318" r:id="rId22"/>
    <p:sldId id="319" r:id="rId23"/>
    <p:sldId id="320" r:id="rId24"/>
    <p:sldId id="321" r:id="rId25"/>
    <p:sldId id="323" r:id="rId26"/>
    <p:sldId id="324" r:id="rId27"/>
    <p:sldId id="325" r:id="rId28"/>
    <p:sldId id="327" r:id="rId29"/>
    <p:sldId id="329" r:id="rId30"/>
    <p:sldId id="335" r:id="rId31"/>
    <p:sldId id="330" r:id="rId32"/>
    <p:sldId id="331" r:id="rId33"/>
    <p:sldId id="336" r:id="rId34"/>
    <p:sldId id="332" r:id="rId35"/>
  </p:sldIdLst>
  <p:sldSz cx="12192000" cy="6858000"/>
  <p:notesSz cx="6858000" cy="9144000"/>
  <p:defaultTextStyle>
    <a:defPPr algn="r" rtl="1"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3E8"/>
    <a:srgbClr val="A1A3A2"/>
    <a:srgbClr val="BA7F64"/>
    <a:srgbClr val="F8F7E9"/>
    <a:srgbClr val="F0EFCF"/>
    <a:srgbClr val="A6B727"/>
    <a:srgbClr val="4A66AC"/>
    <a:srgbClr val="AD6500"/>
    <a:srgbClr val="4472C4"/>
    <a:srgbClr val="A5B5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86364" autoAdjust="0"/>
  </p:normalViewPr>
  <p:slideViewPr>
    <p:cSldViewPr snapToGrid="0">
      <p:cViewPr varScale="1">
        <p:scale>
          <a:sx n="74" d="100"/>
          <a:sy n="74" d="100"/>
        </p:scale>
        <p:origin x="534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12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A6B695-BA0D-449B-BCAD-D763F8BDD025}" type="doc">
      <dgm:prSet loTypeId="urn:microsoft.com/office/officeart/2005/8/layout/matrix1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1F6C12B0-8609-4C14-B720-D0BCB3B42D56}">
      <dgm:prSet phldrT="[نص]" custT="1"/>
      <dgm:spPr/>
      <dgm:t>
        <a:bodyPr/>
        <a:lstStyle/>
        <a:p>
          <a:pPr rtl="1"/>
          <a:r>
            <a:rPr lang="ar-SA" sz="4800" b="1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أهداف الدرس</a:t>
          </a:r>
          <a:endParaRPr lang="ar-SA" sz="48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780D3370-2C02-43A8-BC91-3EB2BA6D598D}" type="parTrans" cxnId="{5CD54429-A644-43AE-AF65-DD3396D79F00}">
      <dgm:prSet/>
      <dgm:spPr/>
      <dgm:t>
        <a:bodyPr/>
        <a:lstStyle/>
        <a:p>
          <a:pPr rtl="1"/>
          <a:endParaRPr lang="ar-SA" sz="2400" b="1"/>
        </a:p>
      </dgm:t>
    </dgm:pt>
    <dgm:pt modelId="{A0915679-6764-412B-96C3-746B91EF9447}" type="sibTrans" cxnId="{5CD54429-A644-43AE-AF65-DD3396D79F00}">
      <dgm:prSet/>
      <dgm:spPr/>
      <dgm:t>
        <a:bodyPr/>
        <a:lstStyle/>
        <a:p>
          <a:pPr rtl="1"/>
          <a:endParaRPr lang="ar-SA" sz="2400" b="1"/>
        </a:p>
      </dgm:t>
    </dgm:pt>
    <dgm:pt modelId="{30CAE270-9872-449D-BCEE-6913EDE00DD7}">
      <dgm:prSet phldrT="[نص]" custT="1"/>
      <dgm:spPr/>
      <dgm:t>
        <a:bodyPr/>
        <a:lstStyle/>
        <a:p>
          <a:pPr rtl="1"/>
          <a:r>
            <a:rPr lang="ar-SA" sz="4000" b="1" i="0" u="none" dirty="0" smtClean="0">
              <a:latin typeface="Calibri"/>
              <a:ea typeface="Calibri"/>
              <a:cs typeface="Calibri"/>
              <a:sym typeface="Calibri"/>
            </a:rPr>
            <a:t>أثر العول</a:t>
          </a:r>
          <a:endParaRPr lang="ar-SA" sz="4000" b="1" dirty="0"/>
        </a:p>
      </dgm:t>
    </dgm:pt>
    <dgm:pt modelId="{160F808F-1E16-4547-AC00-398B6B8B9999}" type="parTrans" cxnId="{E28FB851-FFF0-4902-A33E-034D87EE4609}">
      <dgm:prSet/>
      <dgm:spPr/>
      <dgm:t>
        <a:bodyPr/>
        <a:lstStyle/>
        <a:p>
          <a:pPr rtl="1"/>
          <a:endParaRPr lang="ar-SA" sz="2400" b="1"/>
        </a:p>
      </dgm:t>
    </dgm:pt>
    <dgm:pt modelId="{1FDFD992-E313-4140-B28A-12414BB9D5A7}" type="sibTrans" cxnId="{E28FB851-FFF0-4902-A33E-034D87EE4609}">
      <dgm:prSet/>
      <dgm:spPr/>
      <dgm:t>
        <a:bodyPr/>
        <a:lstStyle/>
        <a:p>
          <a:pPr rtl="1"/>
          <a:endParaRPr lang="ar-SA" sz="2400" b="1"/>
        </a:p>
      </dgm:t>
    </dgm:pt>
    <dgm:pt modelId="{10C57C89-2CFC-4DC9-A4F9-42BA0EE570CA}">
      <dgm:prSet phldrT="[نص]" custT="1"/>
      <dgm:spPr/>
      <dgm:t>
        <a:bodyPr/>
        <a:lstStyle/>
        <a:p>
          <a:pPr rtl="1"/>
          <a:r>
            <a:rPr lang="ar-SA" sz="4000" b="1" i="0" u="none" dirty="0" smtClean="0">
              <a:latin typeface="Calibri"/>
              <a:ea typeface="Calibri"/>
              <a:cs typeface="Calibri"/>
              <a:sym typeface="Calibri"/>
            </a:rPr>
            <a:t>تعريف العول</a:t>
          </a:r>
          <a:endParaRPr lang="ar-SA" sz="4000" b="1" dirty="0"/>
        </a:p>
      </dgm:t>
    </dgm:pt>
    <dgm:pt modelId="{1F242E17-DDB1-4F92-9AD2-0A95E0812395}" type="parTrans" cxnId="{59EFA6CE-FC10-4DE5-81E2-04B6DC1A8A2B}">
      <dgm:prSet/>
      <dgm:spPr/>
      <dgm:t>
        <a:bodyPr/>
        <a:lstStyle/>
        <a:p>
          <a:pPr rtl="1"/>
          <a:endParaRPr lang="ar-SA" sz="2400" b="1"/>
        </a:p>
      </dgm:t>
    </dgm:pt>
    <dgm:pt modelId="{7DAB55BB-0205-4448-A50C-DC2EBE3A43D3}" type="sibTrans" cxnId="{59EFA6CE-FC10-4DE5-81E2-04B6DC1A8A2B}">
      <dgm:prSet/>
      <dgm:spPr/>
      <dgm:t>
        <a:bodyPr/>
        <a:lstStyle/>
        <a:p>
          <a:pPr rtl="1"/>
          <a:endParaRPr lang="ar-SA" sz="2400" b="1"/>
        </a:p>
      </dgm:t>
    </dgm:pt>
    <dgm:pt modelId="{4576C37F-78A3-490C-BE35-5B8FD6E4E7BF}">
      <dgm:prSet phldrT="[نص]" custT="1"/>
      <dgm:spPr/>
      <dgm:t>
        <a:bodyPr/>
        <a:lstStyle/>
        <a:p>
          <a:pPr rtl="1"/>
          <a:r>
            <a:rPr lang="ar-SA" sz="4000" b="1" i="0" u="none" smtClean="0">
              <a:latin typeface="Calibri"/>
              <a:ea typeface="Calibri"/>
              <a:cs typeface="Calibri"/>
              <a:sym typeface="Calibri"/>
            </a:rPr>
            <a:t>نهاية عول الأصول العائلة.</a:t>
          </a:r>
          <a:endParaRPr lang="ar-SA" sz="4000" b="1" dirty="0"/>
        </a:p>
      </dgm:t>
    </dgm:pt>
    <dgm:pt modelId="{1AE3FB90-7E8F-4BFC-A87F-ACF7D915A14D}" type="parTrans" cxnId="{0F104D1C-DE2E-42D4-9A7A-6E5361610F45}">
      <dgm:prSet/>
      <dgm:spPr/>
      <dgm:t>
        <a:bodyPr/>
        <a:lstStyle/>
        <a:p>
          <a:pPr rtl="1"/>
          <a:endParaRPr lang="ar-SA" sz="2400" b="1"/>
        </a:p>
      </dgm:t>
    </dgm:pt>
    <dgm:pt modelId="{6E9D54C2-B3AA-4477-BC54-16B467BADA31}" type="sibTrans" cxnId="{0F104D1C-DE2E-42D4-9A7A-6E5361610F45}">
      <dgm:prSet/>
      <dgm:spPr/>
      <dgm:t>
        <a:bodyPr/>
        <a:lstStyle/>
        <a:p>
          <a:pPr rtl="1"/>
          <a:endParaRPr lang="ar-SA" sz="2400" b="1"/>
        </a:p>
      </dgm:t>
    </dgm:pt>
    <dgm:pt modelId="{2EFE70BB-5296-4F40-88BA-2B4DCCE97232}">
      <dgm:prSet phldrT="[نص]" custT="1"/>
      <dgm:spPr/>
      <dgm:t>
        <a:bodyPr/>
        <a:lstStyle/>
        <a:p>
          <a:pPr rtl="1"/>
          <a:r>
            <a:rPr lang="ar-SA" sz="4000" b="1" i="0" u="none" smtClean="0">
              <a:latin typeface="Calibri"/>
              <a:ea typeface="Calibri"/>
              <a:cs typeface="Calibri"/>
              <a:sym typeface="Calibri"/>
            </a:rPr>
            <a:t>أقسام المسائل من حيث العول وعدمه.</a:t>
          </a:r>
          <a:endParaRPr lang="ar-SA" sz="4000" b="1" dirty="0"/>
        </a:p>
      </dgm:t>
    </dgm:pt>
    <dgm:pt modelId="{91775C6B-5094-4A21-8EC0-360BE781189B}" type="parTrans" cxnId="{269F1829-A0C8-4385-93FE-F5643B1D0926}">
      <dgm:prSet/>
      <dgm:spPr/>
      <dgm:t>
        <a:bodyPr/>
        <a:lstStyle/>
        <a:p>
          <a:pPr rtl="1"/>
          <a:endParaRPr lang="ar-SA" sz="2400" b="1"/>
        </a:p>
      </dgm:t>
    </dgm:pt>
    <dgm:pt modelId="{A9640D86-730D-487A-82F3-E5A062C80E33}" type="sibTrans" cxnId="{269F1829-A0C8-4385-93FE-F5643B1D0926}">
      <dgm:prSet/>
      <dgm:spPr/>
      <dgm:t>
        <a:bodyPr/>
        <a:lstStyle/>
        <a:p>
          <a:pPr rtl="1"/>
          <a:endParaRPr lang="ar-SA" sz="2400" b="1"/>
        </a:p>
      </dgm:t>
    </dgm:pt>
    <dgm:pt modelId="{A3936CAC-1A91-4536-B8C5-DDC9867632CE}" type="pres">
      <dgm:prSet presAssocID="{62A6B695-BA0D-449B-BCAD-D763F8BDD02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6418A881-CC0A-40CF-AD95-9C1C52B7D606}" type="pres">
      <dgm:prSet presAssocID="{62A6B695-BA0D-449B-BCAD-D763F8BDD025}" presName="matrix" presStyleCnt="0"/>
      <dgm:spPr/>
      <dgm:t>
        <a:bodyPr/>
        <a:lstStyle/>
        <a:p>
          <a:pPr rtl="1"/>
          <a:endParaRPr lang="ar-SA"/>
        </a:p>
      </dgm:t>
    </dgm:pt>
    <dgm:pt modelId="{A63C6EB3-A9B9-4DE3-830B-1E7D3652B94C}" type="pres">
      <dgm:prSet presAssocID="{62A6B695-BA0D-449B-BCAD-D763F8BDD025}" presName="tile1" presStyleLbl="node1" presStyleIdx="0" presStyleCnt="4"/>
      <dgm:spPr/>
      <dgm:t>
        <a:bodyPr/>
        <a:lstStyle/>
        <a:p>
          <a:pPr rtl="1"/>
          <a:endParaRPr lang="ar-SA"/>
        </a:p>
      </dgm:t>
    </dgm:pt>
    <dgm:pt modelId="{3FD129DE-B915-4A63-B460-B273B5E2A680}" type="pres">
      <dgm:prSet presAssocID="{62A6B695-BA0D-449B-BCAD-D763F8BDD02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1128A8D-E6FC-437A-B3C7-AFCE384505AF}" type="pres">
      <dgm:prSet presAssocID="{62A6B695-BA0D-449B-BCAD-D763F8BDD025}" presName="tile2" presStyleLbl="node1" presStyleIdx="1" presStyleCnt="4"/>
      <dgm:spPr/>
      <dgm:t>
        <a:bodyPr/>
        <a:lstStyle/>
        <a:p>
          <a:pPr rtl="1"/>
          <a:endParaRPr lang="ar-SA"/>
        </a:p>
      </dgm:t>
    </dgm:pt>
    <dgm:pt modelId="{42D433AC-5922-4B64-8383-61BE8A383C0C}" type="pres">
      <dgm:prSet presAssocID="{62A6B695-BA0D-449B-BCAD-D763F8BDD02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AD25763-B2EC-4DF9-B903-9EBAB567E742}" type="pres">
      <dgm:prSet presAssocID="{62A6B695-BA0D-449B-BCAD-D763F8BDD025}" presName="tile3" presStyleLbl="node1" presStyleIdx="2" presStyleCnt="4"/>
      <dgm:spPr/>
      <dgm:t>
        <a:bodyPr/>
        <a:lstStyle/>
        <a:p>
          <a:pPr rtl="1"/>
          <a:endParaRPr lang="ar-SA"/>
        </a:p>
      </dgm:t>
    </dgm:pt>
    <dgm:pt modelId="{7B1F8AF2-61C3-4785-AE2D-96FE9081D91C}" type="pres">
      <dgm:prSet presAssocID="{62A6B695-BA0D-449B-BCAD-D763F8BDD02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DEA63EF-1434-4B8D-A166-2D91FDA1969F}" type="pres">
      <dgm:prSet presAssocID="{62A6B695-BA0D-449B-BCAD-D763F8BDD025}" presName="tile4" presStyleLbl="node1" presStyleIdx="3" presStyleCnt="4"/>
      <dgm:spPr/>
      <dgm:t>
        <a:bodyPr/>
        <a:lstStyle/>
        <a:p>
          <a:pPr rtl="1"/>
          <a:endParaRPr lang="ar-SA"/>
        </a:p>
      </dgm:t>
    </dgm:pt>
    <dgm:pt modelId="{FFAF5887-7D3E-49CD-A04A-26207E3D81C6}" type="pres">
      <dgm:prSet presAssocID="{62A6B695-BA0D-449B-BCAD-D763F8BDD02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B67AF4D-6688-436C-9FA9-BD821E587C15}" type="pres">
      <dgm:prSet presAssocID="{62A6B695-BA0D-449B-BCAD-D763F8BDD025}" presName="centerTile" presStyleLbl="fgShp" presStyleIdx="0" presStyleCnt="1" custScaleX="142883" custScaleY="69273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6C61C25A-0A8B-4EF1-AB98-E89A6D6480F7}" type="presOf" srcId="{2EFE70BB-5296-4F40-88BA-2B4DCCE97232}" destId="{FFAF5887-7D3E-49CD-A04A-26207E3D81C6}" srcOrd="1" destOrd="0" presId="urn:microsoft.com/office/officeart/2005/8/layout/matrix1"/>
    <dgm:cxn modelId="{103630B5-D93E-441E-B20A-CC896F2BE198}" type="presOf" srcId="{1F6C12B0-8609-4C14-B720-D0BCB3B42D56}" destId="{1B67AF4D-6688-436C-9FA9-BD821E587C15}" srcOrd="0" destOrd="0" presId="urn:microsoft.com/office/officeart/2005/8/layout/matrix1"/>
    <dgm:cxn modelId="{50758F50-FF1E-4A1A-9A74-070C80B9FC1C}" type="presOf" srcId="{30CAE270-9872-449D-BCEE-6913EDE00DD7}" destId="{A63C6EB3-A9B9-4DE3-830B-1E7D3652B94C}" srcOrd="0" destOrd="0" presId="urn:microsoft.com/office/officeart/2005/8/layout/matrix1"/>
    <dgm:cxn modelId="{B6E580CB-84C3-4821-B9BB-82FE7F90A38F}" type="presOf" srcId="{4576C37F-78A3-490C-BE35-5B8FD6E4E7BF}" destId="{BAD25763-B2EC-4DF9-B903-9EBAB567E742}" srcOrd="0" destOrd="0" presId="urn:microsoft.com/office/officeart/2005/8/layout/matrix1"/>
    <dgm:cxn modelId="{D030BE13-7E45-4DBD-8C51-BD059A508B20}" type="presOf" srcId="{62A6B695-BA0D-449B-BCAD-D763F8BDD025}" destId="{A3936CAC-1A91-4536-B8C5-DDC9867632CE}" srcOrd="0" destOrd="0" presId="urn:microsoft.com/office/officeart/2005/8/layout/matrix1"/>
    <dgm:cxn modelId="{5CD54429-A644-43AE-AF65-DD3396D79F00}" srcId="{62A6B695-BA0D-449B-BCAD-D763F8BDD025}" destId="{1F6C12B0-8609-4C14-B720-D0BCB3B42D56}" srcOrd="0" destOrd="0" parTransId="{780D3370-2C02-43A8-BC91-3EB2BA6D598D}" sibTransId="{A0915679-6764-412B-96C3-746B91EF9447}"/>
    <dgm:cxn modelId="{2D1F32BB-6A27-423E-9CE2-4F26FC29421E}" type="presOf" srcId="{2EFE70BB-5296-4F40-88BA-2B4DCCE97232}" destId="{0DEA63EF-1434-4B8D-A166-2D91FDA1969F}" srcOrd="0" destOrd="0" presId="urn:microsoft.com/office/officeart/2005/8/layout/matrix1"/>
    <dgm:cxn modelId="{269F1829-A0C8-4385-93FE-F5643B1D0926}" srcId="{1F6C12B0-8609-4C14-B720-D0BCB3B42D56}" destId="{2EFE70BB-5296-4F40-88BA-2B4DCCE97232}" srcOrd="3" destOrd="0" parTransId="{91775C6B-5094-4A21-8EC0-360BE781189B}" sibTransId="{A9640D86-730D-487A-82F3-E5A062C80E33}"/>
    <dgm:cxn modelId="{2A7ACA12-1797-4502-8C1A-F1DEBF578CBE}" type="presOf" srcId="{10C57C89-2CFC-4DC9-A4F9-42BA0EE570CA}" destId="{E1128A8D-E6FC-437A-B3C7-AFCE384505AF}" srcOrd="0" destOrd="0" presId="urn:microsoft.com/office/officeart/2005/8/layout/matrix1"/>
    <dgm:cxn modelId="{E28FB851-FFF0-4902-A33E-034D87EE4609}" srcId="{1F6C12B0-8609-4C14-B720-D0BCB3B42D56}" destId="{30CAE270-9872-449D-BCEE-6913EDE00DD7}" srcOrd="0" destOrd="0" parTransId="{160F808F-1E16-4547-AC00-398B6B8B9999}" sibTransId="{1FDFD992-E313-4140-B28A-12414BB9D5A7}"/>
    <dgm:cxn modelId="{9E6B4AEF-3AE1-4AF0-A7FE-53C743E25C4A}" type="presOf" srcId="{10C57C89-2CFC-4DC9-A4F9-42BA0EE570CA}" destId="{42D433AC-5922-4B64-8383-61BE8A383C0C}" srcOrd="1" destOrd="0" presId="urn:microsoft.com/office/officeart/2005/8/layout/matrix1"/>
    <dgm:cxn modelId="{69A316DD-5938-44BD-8D7B-CB6F96014AFF}" type="presOf" srcId="{30CAE270-9872-449D-BCEE-6913EDE00DD7}" destId="{3FD129DE-B915-4A63-B460-B273B5E2A680}" srcOrd="1" destOrd="0" presId="urn:microsoft.com/office/officeart/2005/8/layout/matrix1"/>
    <dgm:cxn modelId="{59EFA6CE-FC10-4DE5-81E2-04B6DC1A8A2B}" srcId="{1F6C12B0-8609-4C14-B720-D0BCB3B42D56}" destId="{10C57C89-2CFC-4DC9-A4F9-42BA0EE570CA}" srcOrd="1" destOrd="0" parTransId="{1F242E17-DDB1-4F92-9AD2-0A95E0812395}" sibTransId="{7DAB55BB-0205-4448-A50C-DC2EBE3A43D3}"/>
    <dgm:cxn modelId="{0F104D1C-DE2E-42D4-9A7A-6E5361610F45}" srcId="{1F6C12B0-8609-4C14-B720-D0BCB3B42D56}" destId="{4576C37F-78A3-490C-BE35-5B8FD6E4E7BF}" srcOrd="2" destOrd="0" parTransId="{1AE3FB90-7E8F-4BFC-A87F-ACF7D915A14D}" sibTransId="{6E9D54C2-B3AA-4477-BC54-16B467BADA31}"/>
    <dgm:cxn modelId="{F322A447-54A9-4168-8915-BB05A4FE66FF}" type="presOf" srcId="{4576C37F-78A3-490C-BE35-5B8FD6E4E7BF}" destId="{7B1F8AF2-61C3-4785-AE2D-96FE9081D91C}" srcOrd="1" destOrd="0" presId="urn:microsoft.com/office/officeart/2005/8/layout/matrix1"/>
    <dgm:cxn modelId="{21EAD4FA-9F97-4239-A8B2-63BA1E7ECD73}" type="presParOf" srcId="{A3936CAC-1A91-4536-B8C5-DDC9867632CE}" destId="{6418A881-CC0A-40CF-AD95-9C1C52B7D606}" srcOrd="0" destOrd="0" presId="urn:microsoft.com/office/officeart/2005/8/layout/matrix1"/>
    <dgm:cxn modelId="{5C077EB0-73DB-44AF-9A54-AE529444DAFD}" type="presParOf" srcId="{6418A881-CC0A-40CF-AD95-9C1C52B7D606}" destId="{A63C6EB3-A9B9-4DE3-830B-1E7D3652B94C}" srcOrd="0" destOrd="0" presId="urn:microsoft.com/office/officeart/2005/8/layout/matrix1"/>
    <dgm:cxn modelId="{798163BD-6A18-4425-9432-E0E4703CE26C}" type="presParOf" srcId="{6418A881-CC0A-40CF-AD95-9C1C52B7D606}" destId="{3FD129DE-B915-4A63-B460-B273B5E2A680}" srcOrd="1" destOrd="0" presId="urn:microsoft.com/office/officeart/2005/8/layout/matrix1"/>
    <dgm:cxn modelId="{E551BB0C-63E5-46F9-8FE9-D5961FE9F08A}" type="presParOf" srcId="{6418A881-CC0A-40CF-AD95-9C1C52B7D606}" destId="{E1128A8D-E6FC-437A-B3C7-AFCE384505AF}" srcOrd="2" destOrd="0" presId="urn:microsoft.com/office/officeart/2005/8/layout/matrix1"/>
    <dgm:cxn modelId="{428FF905-0142-4016-86BB-C6DC2BA3A24E}" type="presParOf" srcId="{6418A881-CC0A-40CF-AD95-9C1C52B7D606}" destId="{42D433AC-5922-4B64-8383-61BE8A383C0C}" srcOrd="3" destOrd="0" presId="urn:microsoft.com/office/officeart/2005/8/layout/matrix1"/>
    <dgm:cxn modelId="{3331F4EE-1065-48F9-9E33-465D574A9A82}" type="presParOf" srcId="{6418A881-CC0A-40CF-AD95-9C1C52B7D606}" destId="{BAD25763-B2EC-4DF9-B903-9EBAB567E742}" srcOrd="4" destOrd="0" presId="urn:microsoft.com/office/officeart/2005/8/layout/matrix1"/>
    <dgm:cxn modelId="{F55BAB86-2B92-4D83-BA9A-0F2B15D7B271}" type="presParOf" srcId="{6418A881-CC0A-40CF-AD95-9C1C52B7D606}" destId="{7B1F8AF2-61C3-4785-AE2D-96FE9081D91C}" srcOrd="5" destOrd="0" presId="urn:microsoft.com/office/officeart/2005/8/layout/matrix1"/>
    <dgm:cxn modelId="{4C9C5944-7924-4C4B-8BE8-D051F30898EC}" type="presParOf" srcId="{6418A881-CC0A-40CF-AD95-9C1C52B7D606}" destId="{0DEA63EF-1434-4B8D-A166-2D91FDA1969F}" srcOrd="6" destOrd="0" presId="urn:microsoft.com/office/officeart/2005/8/layout/matrix1"/>
    <dgm:cxn modelId="{79A69B89-85D4-422C-AF42-84C9C73CB88C}" type="presParOf" srcId="{6418A881-CC0A-40CF-AD95-9C1C52B7D606}" destId="{FFAF5887-7D3E-49CD-A04A-26207E3D81C6}" srcOrd="7" destOrd="0" presId="urn:microsoft.com/office/officeart/2005/8/layout/matrix1"/>
    <dgm:cxn modelId="{594C4A2C-5755-455B-9730-1B9EDF590242}" type="presParOf" srcId="{A3936CAC-1A91-4536-B8C5-DDC9867632CE}" destId="{1B67AF4D-6688-436C-9FA9-BD821E587C1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6F55C4-04C9-4864-B093-F223F3897DB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A94C82D8-9F11-4FC5-93B4-42683C13642B}">
      <dgm:prSet phldrT="[نص]" custT="1"/>
      <dgm:spPr/>
      <dgm:t>
        <a:bodyPr/>
        <a:lstStyle/>
        <a:p>
          <a:pPr rtl="1"/>
          <a:r>
            <a:rPr lang="ar-SA" sz="4800" b="1" dirty="0" smtClean="0">
              <a:ln w="0"/>
              <a:solidFill>
                <a:schemeClr val="bg1"/>
              </a:solidFill>
              <a:latin typeface="Calibri"/>
              <a:cs typeface="Calibri"/>
              <a:sym typeface="Calibri"/>
            </a:rPr>
            <a:t>أصول تعول</a:t>
          </a:r>
          <a:endParaRPr lang="ar-SA" sz="4800" dirty="0">
            <a:solidFill>
              <a:schemeClr val="bg1"/>
            </a:solidFill>
          </a:endParaRPr>
        </a:p>
      </dgm:t>
    </dgm:pt>
    <dgm:pt modelId="{4C50FD36-E037-4073-A1EA-77848F980401}" type="parTrans" cxnId="{D6919D10-11D3-4BBD-8469-3CF9B04586F5}">
      <dgm:prSet/>
      <dgm:spPr/>
      <dgm:t>
        <a:bodyPr/>
        <a:lstStyle/>
        <a:p>
          <a:pPr rtl="1"/>
          <a:endParaRPr lang="ar-SA"/>
        </a:p>
      </dgm:t>
    </dgm:pt>
    <dgm:pt modelId="{A8639CED-7D2D-467E-83DC-88C4667CEA3C}" type="sibTrans" cxnId="{D6919D10-11D3-4BBD-8469-3CF9B04586F5}">
      <dgm:prSet/>
      <dgm:spPr/>
      <dgm:t>
        <a:bodyPr/>
        <a:lstStyle/>
        <a:p>
          <a:pPr rtl="1"/>
          <a:endParaRPr lang="ar-SA"/>
        </a:p>
      </dgm:t>
    </dgm:pt>
    <dgm:pt modelId="{4654A2BA-5517-42E1-8607-1B02971F12F2}">
      <dgm:prSet phldrT="[نص]" custT="1"/>
      <dgm:spPr/>
      <dgm:t>
        <a:bodyPr/>
        <a:lstStyle/>
        <a:p>
          <a:pPr rtl="1"/>
          <a:r>
            <a:rPr lang="ar-SA" sz="4800" b="1" dirty="0" smtClean="0">
              <a:ln w="0"/>
              <a:solidFill>
                <a:schemeClr val="bg1"/>
              </a:solidFill>
              <a:latin typeface="Calibri"/>
              <a:cs typeface="Calibri"/>
              <a:sym typeface="Calibri"/>
            </a:rPr>
            <a:t>أصول لا تعول</a:t>
          </a:r>
          <a:endParaRPr lang="ar-SA" sz="4800" dirty="0">
            <a:solidFill>
              <a:schemeClr val="bg1"/>
            </a:solidFill>
          </a:endParaRPr>
        </a:p>
      </dgm:t>
    </dgm:pt>
    <dgm:pt modelId="{80D5760B-5DAA-4A51-92DB-0317F8F7D1A2}" type="parTrans" cxnId="{A06C8132-C143-4DF0-BD27-9567ADA565FD}">
      <dgm:prSet/>
      <dgm:spPr/>
      <dgm:t>
        <a:bodyPr/>
        <a:lstStyle/>
        <a:p>
          <a:pPr rtl="1"/>
          <a:endParaRPr lang="ar-SA"/>
        </a:p>
      </dgm:t>
    </dgm:pt>
    <dgm:pt modelId="{2BDAD399-08BD-4723-9F87-A42F4AAF02AB}" type="sibTrans" cxnId="{A06C8132-C143-4DF0-BD27-9567ADA565FD}">
      <dgm:prSet/>
      <dgm:spPr/>
      <dgm:t>
        <a:bodyPr/>
        <a:lstStyle/>
        <a:p>
          <a:pPr rtl="1"/>
          <a:endParaRPr lang="ar-SA"/>
        </a:p>
      </dgm:t>
    </dgm:pt>
    <dgm:pt modelId="{608C9A8B-22C7-4FA1-A34F-2814FA285E97}">
      <dgm:prSet phldrT="[نص]"/>
      <dgm:spPr>
        <a:noFill/>
        <a:ln>
          <a:noFill/>
        </a:ln>
      </dgm:spPr>
      <dgm:t>
        <a:bodyPr/>
        <a:lstStyle/>
        <a:p>
          <a:pPr rtl="1"/>
          <a:r>
            <a:rPr lang="ar-SA" dirty="0" smtClean="0"/>
            <a:t> </a:t>
          </a:r>
          <a:endParaRPr lang="ar-SA" dirty="0"/>
        </a:p>
      </dgm:t>
    </dgm:pt>
    <dgm:pt modelId="{49211B61-4771-4EC1-80C9-B133CD523F07}" type="sibTrans" cxnId="{44E2FD2C-3455-4A57-AF74-F1AB84E180ED}">
      <dgm:prSet/>
      <dgm:spPr/>
      <dgm:t>
        <a:bodyPr/>
        <a:lstStyle/>
        <a:p>
          <a:pPr rtl="1"/>
          <a:endParaRPr lang="ar-SA"/>
        </a:p>
      </dgm:t>
    </dgm:pt>
    <dgm:pt modelId="{AE58725C-A238-4D5F-8209-6F29E77F956C}" type="parTrans" cxnId="{44E2FD2C-3455-4A57-AF74-F1AB84E180ED}">
      <dgm:prSet/>
      <dgm:spPr/>
      <dgm:t>
        <a:bodyPr/>
        <a:lstStyle/>
        <a:p>
          <a:pPr rtl="1"/>
          <a:endParaRPr lang="ar-SA"/>
        </a:p>
      </dgm:t>
    </dgm:pt>
    <dgm:pt modelId="{85E90C55-4631-42B4-AEED-18D710BD4746}" type="pres">
      <dgm:prSet presAssocID="{586F55C4-04C9-4864-B093-F223F3897DB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E5CA2594-EE27-443E-B64C-2475359156E3}" type="pres">
      <dgm:prSet presAssocID="{608C9A8B-22C7-4FA1-A34F-2814FA285E97}" presName="hierRoot1" presStyleCnt="0">
        <dgm:presLayoutVars>
          <dgm:hierBranch val="init"/>
        </dgm:presLayoutVars>
      </dgm:prSet>
      <dgm:spPr/>
    </dgm:pt>
    <dgm:pt modelId="{5960DEB3-55FB-482E-8BD2-0B0F640B413A}" type="pres">
      <dgm:prSet presAssocID="{608C9A8B-22C7-4FA1-A34F-2814FA285E97}" presName="rootComposite1" presStyleCnt="0"/>
      <dgm:spPr/>
    </dgm:pt>
    <dgm:pt modelId="{4EB533FC-DAA0-4EBD-AF2A-F9040358AF96}" type="pres">
      <dgm:prSet presAssocID="{608C9A8B-22C7-4FA1-A34F-2814FA285E97}" presName="rootText1" presStyleLbl="node0" presStyleIdx="0" presStyleCnt="1" custLinFactNeighborX="10661" custLinFactNeighborY="-2597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16855039-C9DB-4786-B0EC-52C3AC9AC103}" type="pres">
      <dgm:prSet presAssocID="{608C9A8B-22C7-4FA1-A34F-2814FA285E97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DD0D9E20-F607-40A2-9A62-76C667F7EAB1}" type="pres">
      <dgm:prSet presAssocID="{608C9A8B-22C7-4FA1-A34F-2814FA285E97}" presName="hierChild2" presStyleCnt="0"/>
      <dgm:spPr/>
    </dgm:pt>
    <dgm:pt modelId="{E979FBA2-C710-476F-8173-39E69A558280}" type="pres">
      <dgm:prSet presAssocID="{4C50FD36-E037-4073-A1EA-77848F980401}" presName="Name37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AD47CAF6-6C5B-49FF-9EC6-C09F678810B2}" type="pres">
      <dgm:prSet presAssocID="{A94C82D8-9F11-4FC5-93B4-42683C13642B}" presName="hierRoot2" presStyleCnt="0">
        <dgm:presLayoutVars>
          <dgm:hierBranch val="init"/>
        </dgm:presLayoutVars>
      </dgm:prSet>
      <dgm:spPr/>
    </dgm:pt>
    <dgm:pt modelId="{26F57ED9-3F22-48EA-BD9D-5A3188A27888}" type="pres">
      <dgm:prSet presAssocID="{A94C82D8-9F11-4FC5-93B4-42683C13642B}" presName="rootComposite" presStyleCnt="0"/>
      <dgm:spPr/>
    </dgm:pt>
    <dgm:pt modelId="{18219281-3952-4EEE-9697-6BACCD282E70}" type="pres">
      <dgm:prSet presAssocID="{A94C82D8-9F11-4FC5-93B4-42683C13642B}" presName="rootText" presStyleLbl="node2" presStyleIdx="0" presStyleCnt="2" custScaleY="5002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B90D6355-D54C-4976-B462-8B1636CFA84E}" type="pres">
      <dgm:prSet presAssocID="{A94C82D8-9F11-4FC5-93B4-42683C13642B}" presName="rootConnector" presStyleLbl="node2" presStyleIdx="0" presStyleCnt="2"/>
      <dgm:spPr/>
      <dgm:t>
        <a:bodyPr/>
        <a:lstStyle/>
        <a:p>
          <a:pPr rtl="1"/>
          <a:endParaRPr lang="ar-SA"/>
        </a:p>
      </dgm:t>
    </dgm:pt>
    <dgm:pt modelId="{74E823C9-43C5-4C4B-8D71-EF10DBF0547C}" type="pres">
      <dgm:prSet presAssocID="{A94C82D8-9F11-4FC5-93B4-42683C13642B}" presName="hierChild4" presStyleCnt="0"/>
      <dgm:spPr/>
    </dgm:pt>
    <dgm:pt modelId="{1F67FD0F-31FA-410F-917F-93F182F49BA6}" type="pres">
      <dgm:prSet presAssocID="{A94C82D8-9F11-4FC5-93B4-42683C13642B}" presName="hierChild5" presStyleCnt="0"/>
      <dgm:spPr/>
    </dgm:pt>
    <dgm:pt modelId="{295441FA-4E72-43B5-B2F5-EC931F9F3953}" type="pres">
      <dgm:prSet presAssocID="{80D5760B-5DAA-4A51-92DB-0317F8F7D1A2}" presName="Name37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D4563834-97CC-41CC-9844-AA413B577123}" type="pres">
      <dgm:prSet presAssocID="{4654A2BA-5517-42E1-8607-1B02971F12F2}" presName="hierRoot2" presStyleCnt="0">
        <dgm:presLayoutVars>
          <dgm:hierBranch val="init"/>
        </dgm:presLayoutVars>
      </dgm:prSet>
      <dgm:spPr/>
    </dgm:pt>
    <dgm:pt modelId="{014EB20B-410B-4F6F-9436-A243BD109B50}" type="pres">
      <dgm:prSet presAssocID="{4654A2BA-5517-42E1-8607-1B02971F12F2}" presName="rootComposite" presStyleCnt="0"/>
      <dgm:spPr/>
    </dgm:pt>
    <dgm:pt modelId="{119691D8-BBBD-4B1C-939B-CBA197FCC8B5}" type="pres">
      <dgm:prSet presAssocID="{4654A2BA-5517-42E1-8607-1B02971F12F2}" presName="rootText" presStyleLbl="node2" presStyleIdx="1" presStyleCnt="2" custScaleY="5002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59459B82-D1F4-492D-98F7-1F95F3492243}" type="pres">
      <dgm:prSet presAssocID="{4654A2BA-5517-42E1-8607-1B02971F12F2}" presName="rootConnector" presStyleLbl="node2" presStyleIdx="1" presStyleCnt="2"/>
      <dgm:spPr/>
      <dgm:t>
        <a:bodyPr/>
        <a:lstStyle/>
        <a:p>
          <a:pPr rtl="1"/>
          <a:endParaRPr lang="ar-SA"/>
        </a:p>
      </dgm:t>
    </dgm:pt>
    <dgm:pt modelId="{259E8415-7B8C-44AF-97A2-F1328CA68B37}" type="pres">
      <dgm:prSet presAssocID="{4654A2BA-5517-42E1-8607-1B02971F12F2}" presName="hierChild4" presStyleCnt="0"/>
      <dgm:spPr/>
    </dgm:pt>
    <dgm:pt modelId="{7602A0C9-FF73-41BE-A238-90D7B18287AD}" type="pres">
      <dgm:prSet presAssocID="{4654A2BA-5517-42E1-8607-1B02971F12F2}" presName="hierChild5" presStyleCnt="0"/>
      <dgm:spPr/>
    </dgm:pt>
    <dgm:pt modelId="{159EDB4A-36DD-4D50-91AF-3D56980760BF}" type="pres">
      <dgm:prSet presAssocID="{608C9A8B-22C7-4FA1-A34F-2814FA285E97}" presName="hierChild3" presStyleCnt="0"/>
      <dgm:spPr/>
    </dgm:pt>
  </dgm:ptLst>
  <dgm:cxnLst>
    <dgm:cxn modelId="{A428062E-AB11-41E9-A938-F870D8A84991}" type="presOf" srcId="{608C9A8B-22C7-4FA1-A34F-2814FA285E97}" destId="{16855039-C9DB-4786-B0EC-52C3AC9AC103}" srcOrd="1" destOrd="0" presId="urn:microsoft.com/office/officeart/2005/8/layout/orgChart1"/>
    <dgm:cxn modelId="{B9766692-C6F1-4702-8F5C-B1F2B8D3D07D}" type="presOf" srcId="{4C50FD36-E037-4073-A1EA-77848F980401}" destId="{E979FBA2-C710-476F-8173-39E69A558280}" srcOrd="0" destOrd="0" presId="urn:microsoft.com/office/officeart/2005/8/layout/orgChart1"/>
    <dgm:cxn modelId="{E9F9D668-FBF1-449C-9B1F-D50483BBFD19}" type="presOf" srcId="{608C9A8B-22C7-4FA1-A34F-2814FA285E97}" destId="{4EB533FC-DAA0-4EBD-AF2A-F9040358AF96}" srcOrd="0" destOrd="0" presId="urn:microsoft.com/office/officeart/2005/8/layout/orgChart1"/>
    <dgm:cxn modelId="{E4D822E1-C9A6-4591-BA70-481C76814863}" type="presOf" srcId="{A94C82D8-9F11-4FC5-93B4-42683C13642B}" destId="{18219281-3952-4EEE-9697-6BACCD282E70}" srcOrd="0" destOrd="0" presId="urn:microsoft.com/office/officeart/2005/8/layout/orgChart1"/>
    <dgm:cxn modelId="{A06C8132-C143-4DF0-BD27-9567ADA565FD}" srcId="{608C9A8B-22C7-4FA1-A34F-2814FA285E97}" destId="{4654A2BA-5517-42E1-8607-1B02971F12F2}" srcOrd="1" destOrd="0" parTransId="{80D5760B-5DAA-4A51-92DB-0317F8F7D1A2}" sibTransId="{2BDAD399-08BD-4723-9F87-A42F4AAF02AB}"/>
    <dgm:cxn modelId="{92C6B9A6-50EC-4025-B7BD-D4950E90C8CF}" type="presOf" srcId="{586F55C4-04C9-4864-B093-F223F3897DB1}" destId="{85E90C55-4631-42B4-AEED-18D710BD4746}" srcOrd="0" destOrd="0" presId="urn:microsoft.com/office/officeart/2005/8/layout/orgChart1"/>
    <dgm:cxn modelId="{E0821CE8-3456-4AD8-9DF8-2ECB43794F7C}" type="presOf" srcId="{4654A2BA-5517-42E1-8607-1B02971F12F2}" destId="{59459B82-D1F4-492D-98F7-1F95F3492243}" srcOrd="1" destOrd="0" presId="urn:microsoft.com/office/officeart/2005/8/layout/orgChart1"/>
    <dgm:cxn modelId="{0F97E049-611A-439D-88ED-B8D5CA09857A}" type="presOf" srcId="{A94C82D8-9F11-4FC5-93B4-42683C13642B}" destId="{B90D6355-D54C-4976-B462-8B1636CFA84E}" srcOrd="1" destOrd="0" presId="urn:microsoft.com/office/officeart/2005/8/layout/orgChart1"/>
    <dgm:cxn modelId="{44E2FD2C-3455-4A57-AF74-F1AB84E180ED}" srcId="{586F55C4-04C9-4864-B093-F223F3897DB1}" destId="{608C9A8B-22C7-4FA1-A34F-2814FA285E97}" srcOrd="0" destOrd="0" parTransId="{AE58725C-A238-4D5F-8209-6F29E77F956C}" sibTransId="{49211B61-4771-4EC1-80C9-B133CD523F07}"/>
    <dgm:cxn modelId="{14D0B33A-FC37-4F37-A9CD-CA4F9E2F00B1}" type="presOf" srcId="{4654A2BA-5517-42E1-8607-1B02971F12F2}" destId="{119691D8-BBBD-4B1C-939B-CBA197FCC8B5}" srcOrd="0" destOrd="0" presId="urn:microsoft.com/office/officeart/2005/8/layout/orgChart1"/>
    <dgm:cxn modelId="{D6919D10-11D3-4BBD-8469-3CF9B04586F5}" srcId="{608C9A8B-22C7-4FA1-A34F-2814FA285E97}" destId="{A94C82D8-9F11-4FC5-93B4-42683C13642B}" srcOrd="0" destOrd="0" parTransId="{4C50FD36-E037-4073-A1EA-77848F980401}" sibTransId="{A8639CED-7D2D-467E-83DC-88C4667CEA3C}"/>
    <dgm:cxn modelId="{FC8CECCF-9FE5-4ED0-9B79-7EB98FCCF067}" type="presOf" srcId="{80D5760B-5DAA-4A51-92DB-0317F8F7D1A2}" destId="{295441FA-4E72-43B5-B2F5-EC931F9F3953}" srcOrd="0" destOrd="0" presId="urn:microsoft.com/office/officeart/2005/8/layout/orgChart1"/>
    <dgm:cxn modelId="{BAA9C3B9-1841-43E3-A0DA-7974F2D506CC}" type="presParOf" srcId="{85E90C55-4631-42B4-AEED-18D710BD4746}" destId="{E5CA2594-EE27-443E-B64C-2475359156E3}" srcOrd="0" destOrd="0" presId="urn:microsoft.com/office/officeart/2005/8/layout/orgChart1"/>
    <dgm:cxn modelId="{744D7D51-FF20-4C66-BC4F-C6F771C5940F}" type="presParOf" srcId="{E5CA2594-EE27-443E-B64C-2475359156E3}" destId="{5960DEB3-55FB-482E-8BD2-0B0F640B413A}" srcOrd="0" destOrd="0" presId="urn:microsoft.com/office/officeart/2005/8/layout/orgChart1"/>
    <dgm:cxn modelId="{AFCD8FA5-A7EC-42F8-A554-D7AF8D4A4D10}" type="presParOf" srcId="{5960DEB3-55FB-482E-8BD2-0B0F640B413A}" destId="{4EB533FC-DAA0-4EBD-AF2A-F9040358AF96}" srcOrd="0" destOrd="0" presId="urn:microsoft.com/office/officeart/2005/8/layout/orgChart1"/>
    <dgm:cxn modelId="{1AF8A7CC-2E7E-452B-BE64-0DECEE8D2C19}" type="presParOf" srcId="{5960DEB3-55FB-482E-8BD2-0B0F640B413A}" destId="{16855039-C9DB-4786-B0EC-52C3AC9AC103}" srcOrd="1" destOrd="0" presId="urn:microsoft.com/office/officeart/2005/8/layout/orgChart1"/>
    <dgm:cxn modelId="{EA6C9EFB-1621-4496-8ECA-8BA82ECF946D}" type="presParOf" srcId="{E5CA2594-EE27-443E-B64C-2475359156E3}" destId="{DD0D9E20-F607-40A2-9A62-76C667F7EAB1}" srcOrd="1" destOrd="0" presId="urn:microsoft.com/office/officeart/2005/8/layout/orgChart1"/>
    <dgm:cxn modelId="{F6F0B8C3-0EBB-4633-9B88-093075C57907}" type="presParOf" srcId="{DD0D9E20-F607-40A2-9A62-76C667F7EAB1}" destId="{E979FBA2-C710-476F-8173-39E69A558280}" srcOrd="0" destOrd="0" presId="urn:microsoft.com/office/officeart/2005/8/layout/orgChart1"/>
    <dgm:cxn modelId="{A9FEAE1A-A9FC-48CE-8136-FE4071DE0140}" type="presParOf" srcId="{DD0D9E20-F607-40A2-9A62-76C667F7EAB1}" destId="{AD47CAF6-6C5B-49FF-9EC6-C09F678810B2}" srcOrd="1" destOrd="0" presId="urn:microsoft.com/office/officeart/2005/8/layout/orgChart1"/>
    <dgm:cxn modelId="{CDB127DA-B4FD-4F02-B3AA-A0B18E57E75A}" type="presParOf" srcId="{AD47CAF6-6C5B-49FF-9EC6-C09F678810B2}" destId="{26F57ED9-3F22-48EA-BD9D-5A3188A27888}" srcOrd="0" destOrd="0" presId="urn:microsoft.com/office/officeart/2005/8/layout/orgChart1"/>
    <dgm:cxn modelId="{CC81CF83-2D4C-47C4-9A83-3E587B11674E}" type="presParOf" srcId="{26F57ED9-3F22-48EA-BD9D-5A3188A27888}" destId="{18219281-3952-4EEE-9697-6BACCD282E70}" srcOrd="0" destOrd="0" presId="urn:microsoft.com/office/officeart/2005/8/layout/orgChart1"/>
    <dgm:cxn modelId="{58924ACA-1C11-44EF-830E-52082BA393A9}" type="presParOf" srcId="{26F57ED9-3F22-48EA-BD9D-5A3188A27888}" destId="{B90D6355-D54C-4976-B462-8B1636CFA84E}" srcOrd="1" destOrd="0" presId="urn:microsoft.com/office/officeart/2005/8/layout/orgChart1"/>
    <dgm:cxn modelId="{C292B4F9-5492-46FA-A7A0-BAE77E7AA391}" type="presParOf" srcId="{AD47CAF6-6C5B-49FF-9EC6-C09F678810B2}" destId="{74E823C9-43C5-4C4B-8D71-EF10DBF0547C}" srcOrd="1" destOrd="0" presId="urn:microsoft.com/office/officeart/2005/8/layout/orgChart1"/>
    <dgm:cxn modelId="{2A9429B0-E272-4C3B-9BEB-9C7381997945}" type="presParOf" srcId="{AD47CAF6-6C5B-49FF-9EC6-C09F678810B2}" destId="{1F67FD0F-31FA-410F-917F-93F182F49BA6}" srcOrd="2" destOrd="0" presId="urn:microsoft.com/office/officeart/2005/8/layout/orgChart1"/>
    <dgm:cxn modelId="{D7BD4B30-A883-4118-983C-73A017D1B3FC}" type="presParOf" srcId="{DD0D9E20-F607-40A2-9A62-76C667F7EAB1}" destId="{295441FA-4E72-43B5-B2F5-EC931F9F3953}" srcOrd="2" destOrd="0" presId="urn:microsoft.com/office/officeart/2005/8/layout/orgChart1"/>
    <dgm:cxn modelId="{B0CA3E6C-B804-45B4-8FA9-9839837AE9D1}" type="presParOf" srcId="{DD0D9E20-F607-40A2-9A62-76C667F7EAB1}" destId="{D4563834-97CC-41CC-9844-AA413B577123}" srcOrd="3" destOrd="0" presId="urn:microsoft.com/office/officeart/2005/8/layout/orgChart1"/>
    <dgm:cxn modelId="{DA997684-8F14-4368-9CE0-92FB46579425}" type="presParOf" srcId="{D4563834-97CC-41CC-9844-AA413B577123}" destId="{014EB20B-410B-4F6F-9436-A243BD109B50}" srcOrd="0" destOrd="0" presId="urn:microsoft.com/office/officeart/2005/8/layout/orgChart1"/>
    <dgm:cxn modelId="{5F41BA20-C705-42F6-A06A-0644F8CC2EC2}" type="presParOf" srcId="{014EB20B-410B-4F6F-9436-A243BD109B50}" destId="{119691D8-BBBD-4B1C-939B-CBA197FCC8B5}" srcOrd="0" destOrd="0" presId="urn:microsoft.com/office/officeart/2005/8/layout/orgChart1"/>
    <dgm:cxn modelId="{8555CF13-1552-4FE3-8148-EBF369C1B0ED}" type="presParOf" srcId="{014EB20B-410B-4F6F-9436-A243BD109B50}" destId="{59459B82-D1F4-492D-98F7-1F95F3492243}" srcOrd="1" destOrd="0" presId="urn:microsoft.com/office/officeart/2005/8/layout/orgChart1"/>
    <dgm:cxn modelId="{F5B56D4D-E265-4197-AD45-BBED7CA5C656}" type="presParOf" srcId="{D4563834-97CC-41CC-9844-AA413B577123}" destId="{259E8415-7B8C-44AF-97A2-F1328CA68B37}" srcOrd="1" destOrd="0" presId="urn:microsoft.com/office/officeart/2005/8/layout/orgChart1"/>
    <dgm:cxn modelId="{E5D4F276-AD28-4A47-A47E-8BE95C975055}" type="presParOf" srcId="{D4563834-97CC-41CC-9844-AA413B577123}" destId="{7602A0C9-FF73-41BE-A238-90D7B18287AD}" srcOrd="2" destOrd="0" presId="urn:microsoft.com/office/officeart/2005/8/layout/orgChart1"/>
    <dgm:cxn modelId="{647E7E88-2B30-4716-9382-2A5A438117A6}" type="presParOf" srcId="{E5CA2594-EE27-443E-B64C-2475359156E3}" destId="{159EDB4A-36DD-4D50-91AF-3D56980760B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C6EB3-A9B9-4DE3-830B-1E7D3652B94C}">
      <dsp:nvSpPr>
        <dsp:cNvPr id="0" name=""/>
        <dsp:cNvSpPr/>
      </dsp:nvSpPr>
      <dsp:spPr>
        <a:xfrm rot="16200000">
          <a:off x="680206" y="-680206"/>
          <a:ext cx="2034115" cy="3394528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b="1" i="0" u="none" kern="1200" dirty="0" smtClean="0">
              <a:latin typeface="Calibri"/>
              <a:ea typeface="Calibri"/>
              <a:cs typeface="Calibri"/>
              <a:sym typeface="Calibri"/>
            </a:rPr>
            <a:t>أثر العول</a:t>
          </a:r>
          <a:endParaRPr lang="ar-SA" sz="4000" b="1" kern="1200" dirty="0"/>
        </a:p>
      </dsp:txBody>
      <dsp:txXfrm rot="5400000">
        <a:off x="-1" y="1"/>
        <a:ext cx="3394528" cy="1525586"/>
      </dsp:txXfrm>
    </dsp:sp>
    <dsp:sp modelId="{E1128A8D-E6FC-437A-B3C7-AFCE384505AF}">
      <dsp:nvSpPr>
        <dsp:cNvPr id="0" name=""/>
        <dsp:cNvSpPr/>
      </dsp:nvSpPr>
      <dsp:spPr>
        <a:xfrm>
          <a:off x="3394528" y="0"/>
          <a:ext cx="3394528" cy="2034115"/>
        </a:xfrm>
        <a:prstGeom prst="round1Rect">
          <a:avLst/>
        </a:prstGeom>
        <a:solidFill>
          <a:schemeClr val="accent5">
            <a:hueOff val="3625003"/>
            <a:satOff val="-21162"/>
            <a:lumOff val="-169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b="1" i="0" u="none" kern="1200" dirty="0" smtClean="0">
              <a:latin typeface="Calibri"/>
              <a:ea typeface="Calibri"/>
              <a:cs typeface="Calibri"/>
              <a:sym typeface="Calibri"/>
            </a:rPr>
            <a:t>تعريف العول</a:t>
          </a:r>
          <a:endParaRPr lang="ar-SA" sz="4000" b="1" kern="1200" dirty="0"/>
        </a:p>
      </dsp:txBody>
      <dsp:txXfrm>
        <a:off x="3394528" y="0"/>
        <a:ext cx="3394528" cy="1525586"/>
      </dsp:txXfrm>
    </dsp:sp>
    <dsp:sp modelId="{BAD25763-B2EC-4DF9-B903-9EBAB567E742}">
      <dsp:nvSpPr>
        <dsp:cNvPr id="0" name=""/>
        <dsp:cNvSpPr/>
      </dsp:nvSpPr>
      <dsp:spPr>
        <a:xfrm rot="10800000">
          <a:off x="0" y="2034115"/>
          <a:ext cx="3394528" cy="2034115"/>
        </a:xfrm>
        <a:prstGeom prst="round1Rect">
          <a:avLst/>
        </a:prstGeom>
        <a:solidFill>
          <a:schemeClr val="accent5">
            <a:hueOff val="7250006"/>
            <a:satOff val="-42323"/>
            <a:lumOff val="-339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b="1" i="0" u="none" kern="1200" smtClean="0">
              <a:latin typeface="Calibri"/>
              <a:ea typeface="Calibri"/>
              <a:cs typeface="Calibri"/>
              <a:sym typeface="Calibri"/>
            </a:rPr>
            <a:t>نهاية عول الأصول العائلة.</a:t>
          </a:r>
          <a:endParaRPr lang="ar-SA" sz="4000" b="1" kern="1200" dirty="0"/>
        </a:p>
      </dsp:txBody>
      <dsp:txXfrm rot="10800000">
        <a:off x="0" y="2542644"/>
        <a:ext cx="3394528" cy="1525586"/>
      </dsp:txXfrm>
    </dsp:sp>
    <dsp:sp modelId="{0DEA63EF-1434-4B8D-A166-2D91FDA1969F}">
      <dsp:nvSpPr>
        <dsp:cNvPr id="0" name=""/>
        <dsp:cNvSpPr/>
      </dsp:nvSpPr>
      <dsp:spPr>
        <a:xfrm rot="5400000">
          <a:off x="4074734" y="1353909"/>
          <a:ext cx="2034115" cy="3394528"/>
        </a:xfrm>
        <a:prstGeom prst="round1Rect">
          <a:avLst/>
        </a:prstGeom>
        <a:solidFill>
          <a:schemeClr val="accent5">
            <a:hueOff val="10875008"/>
            <a:satOff val="-63485"/>
            <a:lumOff val="-509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b="1" i="0" u="none" kern="1200" smtClean="0">
              <a:latin typeface="Calibri"/>
              <a:ea typeface="Calibri"/>
              <a:cs typeface="Calibri"/>
              <a:sym typeface="Calibri"/>
            </a:rPr>
            <a:t>أقسام المسائل من حيث العول وعدمه.</a:t>
          </a:r>
          <a:endParaRPr lang="ar-SA" sz="4000" b="1" kern="1200" dirty="0"/>
        </a:p>
      </dsp:txBody>
      <dsp:txXfrm rot="-5400000">
        <a:off x="3394527" y="2542644"/>
        <a:ext cx="3394528" cy="1525586"/>
      </dsp:txXfrm>
    </dsp:sp>
    <dsp:sp modelId="{1B67AF4D-6688-436C-9FA9-BD821E587C15}">
      <dsp:nvSpPr>
        <dsp:cNvPr id="0" name=""/>
        <dsp:cNvSpPr/>
      </dsp:nvSpPr>
      <dsp:spPr>
        <a:xfrm>
          <a:off x="1939466" y="1681842"/>
          <a:ext cx="2910122" cy="704546"/>
        </a:xfrm>
        <a:prstGeom prst="round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800" b="1" kern="120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أهداف الدرس</a:t>
          </a:r>
          <a:endParaRPr lang="ar-SA" sz="48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1973859" y="1716235"/>
        <a:ext cx="2841336" cy="6357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441FA-4E72-43B5-B2F5-EC931F9F3953}">
      <dsp:nvSpPr>
        <dsp:cNvPr id="0" name=""/>
        <dsp:cNvSpPr/>
      </dsp:nvSpPr>
      <dsp:spPr>
        <a:xfrm>
          <a:off x="4455904" y="2305197"/>
          <a:ext cx="1832108" cy="1249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3450"/>
              </a:lnTo>
              <a:lnTo>
                <a:pt x="1832108" y="863450"/>
              </a:lnTo>
              <a:lnTo>
                <a:pt x="1832108" y="124943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79FBA2-C710-476F-8173-39E69A558280}">
      <dsp:nvSpPr>
        <dsp:cNvPr id="0" name=""/>
        <dsp:cNvSpPr/>
      </dsp:nvSpPr>
      <dsp:spPr>
        <a:xfrm>
          <a:off x="1839986" y="2305197"/>
          <a:ext cx="2615917" cy="1249435"/>
        </a:xfrm>
        <a:custGeom>
          <a:avLst/>
          <a:gdLst/>
          <a:ahLst/>
          <a:cxnLst/>
          <a:rect l="0" t="0" r="0" b="0"/>
          <a:pathLst>
            <a:path>
              <a:moveTo>
                <a:pt x="2615917" y="0"/>
              </a:moveTo>
              <a:lnTo>
                <a:pt x="2615917" y="863450"/>
              </a:lnTo>
              <a:lnTo>
                <a:pt x="0" y="863450"/>
              </a:lnTo>
              <a:lnTo>
                <a:pt x="0" y="124943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B533FC-DAA0-4EBD-AF2A-F9040358AF96}">
      <dsp:nvSpPr>
        <dsp:cNvPr id="0" name=""/>
        <dsp:cNvSpPr/>
      </dsp:nvSpPr>
      <dsp:spPr>
        <a:xfrm>
          <a:off x="2617876" y="467169"/>
          <a:ext cx="3676054" cy="1838027"/>
        </a:xfrm>
        <a:prstGeom prst="rect">
          <a:avLst/>
        </a:prstGeom>
        <a:noFill/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6500" kern="1200" dirty="0" smtClean="0"/>
            <a:t> </a:t>
          </a:r>
          <a:endParaRPr lang="ar-SA" sz="6500" kern="1200" dirty="0"/>
        </a:p>
      </dsp:txBody>
      <dsp:txXfrm>
        <a:off x="2617876" y="467169"/>
        <a:ext cx="3676054" cy="1838027"/>
      </dsp:txXfrm>
    </dsp:sp>
    <dsp:sp modelId="{18219281-3952-4EEE-9697-6BACCD282E70}">
      <dsp:nvSpPr>
        <dsp:cNvPr id="0" name=""/>
        <dsp:cNvSpPr/>
      </dsp:nvSpPr>
      <dsp:spPr>
        <a:xfrm>
          <a:off x="1959" y="3554633"/>
          <a:ext cx="3676054" cy="9193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800" b="1" kern="1200" dirty="0" smtClean="0">
              <a:ln w="0"/>
              <a:solidFill>
                <a:schemeClr val="bg1"/>
              </a:solidFill>
              <a:latin typeface="Calibri"/>
              <a:cs typeface="Calibri"/>
              <a:sym typeface="Calibri"/>
            </a:rPr>
            <a:t>أصول تعول</a:t>
          </a:r>
          <a:endParaRPr lang="ar-SA" sz="4800" kern="1200" dirty="0">
            <a:solidFill>
              <a:schemeClr val="bg1"/>
            </a:solidFill>
          </a:endParaRPr>
        </a:p>
      </dsp:txBody>
      <dsp:txXfrm>
        <a:off x="1959" y="3554633"/>
        <a:ext cx="3676054" cy="919399"/>
      </dsp:txXfrm>
    </dsp:sp>
    <dsp:sp modelId="{119691D8-BBBD-4B1C-939B-CBA197FCC8B5}">
      <dsp:nvSpPr>
        <dsp:cNvPr id="0" name=""/>
        <dsp:cNvSpPr/>
      </dsp:nvSpPr>
      <dsp:spPr>
        <a:xfrm>
          <a:off x="4449985" y="3554633"/>
          <a:ext cx="3676054" cy="9193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800" b="1" kern="1200" dirty="0" smtClean="0">
              <a:ln w="0"/>
              <a:solidFill>
                <a:schemeClr val="bg1"/>
              </a:solidFill>
              <a:latin typeface="Calibri"/>
              <a:cs typeface="Calibri"/>
              <a:sym typeface="Calibri"/>
            </a:rPr>
            <a:t>أصول لا تعول</a:t>
          </a:r>
          <a:endParaRPr lang="ar-SA" sz="4800" kern="1200" dirty="0">
            <a:solidFill>
              <a:schemeClr val="bg1"/>
            </a:solidFill>
          </a:endParaRPr>
        </a:p>
      </dsp:txBody>
      <dsp:txXfrm>
        <a:off x="4449985" y="3554633"/>
        <a:ext cx="3676054" cy="9193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E7D8615C-69D9-4E11-BDA6-BB3EA02B9E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0AF2A87B-7EA7-494F-A3E2-B75E063895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70ECCACA-6661-434F-B34C-A04807819FF7}" type="datetime1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21/07/41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E7DD9B3A-915C-49FA-8D41-9EC44045FF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 flipH="1"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F0A62AFE-6C93-4339-AF24-5AAD084655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7151BB00-8D44-40E5-81E9-F57502F0E5F1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88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38DB96F-D87D-4444-9A02-3DFB15702FEC}" type="datetime1">
              <a:rPr lang="ar-SA" smtClean="0"/>
              <a:pPr/>
              <a:t>21/07/41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ar-SA" noProof="0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 flipH="1"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ar-SA" noProof="0" dirty="0" smtClean="0"/>
              <a:t>تحرير أنماط النص الرئيسي</a:t>
            </a:r>
          </a:p>
          <a:p>
            <a:pPr lvl="1" rtl="1"/>
            <a:r>
              <a:rPr lang="ar-SA" noProof="0" dirty="0" smtClean="0"/>
              <a:t>المستوى الثاني</a:t>
            </a:r>
          </a:p>
          <a:p>
            <a:pPr lvl="2" rtl="1"/>
            <a:r>
              <a:rPr lang="ar-SA" noProof="0" dirty="0" smtClean="0"/>
              <a:t>المستوى الثالث</a:t>
            </a:r>
          </a:p>
          <a:p>
            <a:pPr lvl="3" rtl="1"/>
            <a:r>
              <a:rPr lang="ar-SA" noProof="0" dirty="0" smtClean="0"/>
              <a:t>المستوى الرابع</a:t>
            </a:r>
          </a:p>
          <a:p>
            <a:pPr lvl="4" rtl="1"/>
            <a:r>
              <a:rPr lang="ar-SA" noProof="0" dirty="0" smtClean="0"/>
              <a:t>المستوى الخامس</a:t>
            </a:r>
            <a:endParaRPr lang="ar-SA" noProof="0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 flipH="1"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5AF8D86-CD20-4521-BFD8-05F11112672B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149417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algn="l" rtl="1"/>
            <a:fld id="{F5AF8D86-CD20-4521-BFD8-05F11112672B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1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9642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algn="l" rtl="1"/>
            <a:fld id="{F5AF8D86-CD20-4521-BFD8-05F11112672B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10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5613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algn="l" rtl="1"/>
            <a:fld id="{F5AF8D86-CD20-4521-BFD8-05F11112672B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11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8184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algn="l" rtl="1"/>
            <a:fld id="{F5AF8D86-CD20-4521-BFD8-05F11112672B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12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9170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algn="l" rtl="1"/>
            <a:fld id="{F5AF8D86-CD20-4521-BFD8-05F11112672B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13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5338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algn="l" rtl="1"/>
            <a:fld id="{F5AF8D86-CD20-4521-BFD8-05F11112672B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14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93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algn="l" rtl="1"/>
            <a:fld id="{F5AF8D86-CD20-4521-BFD8-05F11112672B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15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6998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algn="l" rtl="1"/>
            <a:fld id="{F5AF8D86-CD20-4521-BFD8-05F11112672B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16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5539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algn="l" rtl="1"/>
            <a:fld id="{F5AF8D86-CD20-4521-BFD8-05F11112672B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17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2284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algn="l" rtl="1"/>
            <a:fld id="{F5AF8D86-CD20-4521-BFD8-05F11112672B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18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7859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algn="l" rtl="1"/>
            <a:fld id="{F5AF8D86-CD20-4521-BFD8-05F11112672B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19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446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algn="l" rtl="1"/>
            <a:fld id="{F5AF8D86-CD20-4521-BFD8-05F11112672B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2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1365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algn="l" rtl="1"/>
            <a:fld id="{F5AF8D86-CD20-4521-BFD8-05F11112672B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20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4243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algn="l" rtl="1"/>
            <a:fld id="{F5AF8D86-CD20-4521-BFD8-05F11112672B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21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1283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algn="l" rtl="1"/>
            <a:fld id="{F5AF8D86-CD20-4521-BFD8-05F11112672B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22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737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algn="l" rtl="1"/>
            <a:fld id="{F5AF8D86-CD20-4521-BFD8-05F11112672B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23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9530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algn="l" rtl="1"/>
            <a:fld id="{F5AF8D86-CD20-4521-BFD8-05F11112672B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24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8442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algn="l" rtl="1"/>
            <a:fld id="{F5AF8D86-CD20-4521-BFD8-05F11112672B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26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556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algn="l" rtl="1"/>
            <a:fld id="{F5AF8D86-CD20-4521-BFD8-05F11112672B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3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595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algn="l" rtl="1"/>
            <a:fld id="{F5AF8D86-CD20-4521-BFD8-05F11112672B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4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557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algn="l" rtl="1"/>
            <a:fld id="{F5AF8D86-CD20-4521-BFD8-05F11112672B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5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387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algn="l" rtl="1"/>
            <a:fld id="{F5AF8D86-CD20-4521-BFD8-05F11112672B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6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380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algn="l" rtl="1"/>
            <a:fld id="{F5AF8D86-CD20-4521-BFD8-05F11112672B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7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997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algn="l" rtl="1"/>
            <a:fld id="{F5AF8D86-CD20-4521-BFD8-05F11112672B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8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151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algn="l" rtl="1"/>
            <a:fld id="{F5AF8D86-CD20-4521-BFD8-05F11112672B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9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844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قالب الأهدا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عنصر نائب للنص 1">
            <a:extLst>
              <a:ext uri="{FF2B5EF4-FFF2-40B4-BE49-F238E27FC236}">
                <a16:creationId xmlns:a16="http://schemas.microsoft.com/office/drawing/2014/main" id="{CFC754D4-3D1E-4368-ACDB-3E300D54F70C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 flipH="1">
            <a:off x="5226417" y="204575"/>
            <a:ext cx="4754880" cy="276909"/>
          </a:xfrm>
          <a:prstGeom prst="rect">
            <a:avLst/>
          </a:prstGeom>
          <a:ln w="19050">
            <a:noFill/>
          </a:ln>
        </p:spPr>
        <p:txBody>
          <a:bodyPr rtlCol="1">
            <a:noAutofit/>
          </a:bodyPr>
          <a:lstStyle>
            <a:lvl1pPr marL="0" indent="0" algn="r" rtl="1">
              <a:buNone/>
              <a:defRPr sz="14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marL="228600" lvl="0" indent="-22860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101" name="عنصر نائب للنص 2">
            <a:extLst>
              <a:ext uri="{FF2B5EF4-FFF2-40B4-BE49-F238E27FC236}">
                <a16:creationId xmlns:a16="http://schemas.microsoft.com/office/drawing/2014/main" id="{76EA025C-AC57-45D0-9E5A-FA7FFBB5AD04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 flipH="1">
            <a:off x="5226417" y="481721"/>
            <a:ext cx="4754880" cy="628454"/>
          </a:xfrm>
          <a:prstGeom prst="rect">
            <a:avLst/>
          </a:prstGeom>
          <a:solidFill>
            <a:schemeClr val="bg1">
              <a:alpha val="60000"/>
            </a:schemeClr>
          </a:solidFill>
          <a:ln w="19050">
            <a:noFill/>
          </a:ln>
        </p:spPr>
        <p:txBody>
          <a:bodyPr vert="horz" lIns="91440" tIns="45720" rIns="91440" bIns="45720" rtlCol="1" anchor="t" anchorCtr="0">
            <a:noAutofit/>
          </a:bodyPr>
          <a:lstStyle>
            <a:lvl1pPr marL="0" indent="0" algn="r" rtl="1">
              <a:buNone/>
              <a:defRPr lang="en-US" sz="1200" dirty="0"/>
            </a:lvl1pPr>
          </a:lstStyle>
          <a:p>
            <a:pPr marL="228600" lvl="0" indent="-22860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102" name="عنصر نائب للنص 3">
            <a:extLst>
              <a:ext uri="{FF2B5EF4-FFF2-40B4-BE49-F238E27FC236}">
                <a16:creationId xmlns:a16="http://schemas.microsoft.com/office/drawing/2014/main" id="{6054B60F-417B-442E-9FD1-CF6E69E2A757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 flipH="1">
            <a:off x="5226417" y="1201964"/>
            <a:ext cx="4754880" cy="276909"/>
          </a:xfrm>
          <a:prstGeom prst="rect">
            <a:avLst/>
          </a:prstGeom>
          <a:ln w="19050">
            <a:noFill/>
          </a:ln>
        </p:spPr>
        <p:txBody>
          <a:bodyPr rtlCol="1">
            <a:noAutofit/>
          </a:bodyPr>
          <a:lstStyle>
            <a:lvl1pPr marL="0" indent="0" algn="r" rtl="1">
              <a:buNone/>
              <a:defRPr sz="14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marL="228600" lvl="0" indent="-22860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109" name="عنصر نائب للنص 4">
            <a:extLst>
              <a:ext uri="{FF2B5EF4-FFF2-40B4-BE49-F238E27FC236}">
                <a16:creationId xmlns:a16="http://schemas.microsoft.com/office/drawing/2014/main" id="{8EBE4D2C-8CBE-42F0-9967-FB82EEAD3A04}"/>
              </a:ext>
            </a:extLst>
          </p:cNvPr>
          <p:cNvSpPr>
            <a:spLocks noGrp="1"/>
          </p:cNvSpPr>
          <p:nvPr userDrawn="1">
            <p:ph type="body" sz="quarter" idx="36" hasCustomPrompt="1"/>
          </p:nvPr>
        </p:nvSpPr>
        <p:spPr>
          <a:xfrm flipH="1">
            <a:off x="5226417" y="1486493"/>
            <a:ext cx="4754880" cy="224155"/>
          </a:xfrm>
          <a:prstGeom prst="rect">
            <a:avLst/>
          </a:prstGeom>
          <a:noFill/>
          <a:ln w="19050">
            <a:noFill/>
          </a:ln>
        </p:spPr>
        <p:txBody>
          <a:bodyPr rtlCol="1" anchor="t" anchorCtr="0">
            <a:noAutofit/>
          </a:bodyPr>
          <a:lstStyle>
            <a:lvl1pPr marL="0" indent="0" algn="r" rtl="1">
              <a:buNone/>
              <a:defRPr sz="1200" i="0">
                <a:latin typeface="+mj-lt"/>
              </a:defRPr>
            </a:lvl1pPr>
          </a:lstStyle>
          <a:p>
            <a:pPr marL="228600" lvl="0" indent="-22860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7" name="عنصر نائب للنص 5">
            <a:extLst>
              <a:ext uri="{FF2B5EF4-FFF2-40B4-BE49-F238E27FC236}">
                <a16:creationId xmlns:a16="http://schemas.microsoft.com/office/drawing/2014/main" id="{9EFDF4F2-EF7A-4938-84D7-4E59C0F53DF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 flipH="1">
            <a:off x="5226419" y="1723519"/>
            <a:ext cx="4754879" cy="1453896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rtlCol="1"/>
          <a:lstStyle>
            <a:lvl1pPr algn="r" rtl="1">
              <a:defRPr/>
            </a:lvl1pPr>
          </a:lstStyle>
          <a:p>
            <a:pPr lvl="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111" name="عنصر نائب للنص 6">
            <a:extLst>
              <a:ext uri="{FF2B5EF4-FFF2-40B4-BE49-F238E27FC236}">
                <a16:creationId xmlns:a16="http://schemas.microsoft.com/office/drawing/2014/main" id="{B3CE557F-F998-484A-82CD-0F0F1654DD03}"/>
              </a:ext>
            </a:extLst>
          </p:cNvPr>
          <p:cNvSpPr>
            <a:spLocks noGrp="1"/>
          </p:cNvSpPr>
          <p:nvPr userDrawn="1">
            <p:ph type="body" sz="quarter" idx="38" hasCustomPrompt="1"/>
          </p:nvPr>
        </p:nvSpPr>
        <p:spPr>
          <a:xfrm flipH="1">
            <a:off x="5226417" y="3181294"/>
            <a:ext cx="4754880" cy="228600"/>
          </a:xfrm>
          <a:prstGeom prst="rect">
            <a:avLst/>
          </a:prstGeom>
          <a:noFill/>
          <a:ln w="19050">
            <a:noFill/>
          </a:ln>
        </p:spPr>
        <p:txBody>
          <a:bodyPr rtlCol="1" anchor="t" anchorCtr="0">
            <a:noAutofit/>
          </a:bodyPr>
          <a:lstStyle>
            <a:lvl1pPr marL="0" indent="0" algn="r" rtl="1">
              <a:buNone/>
              <a:defRPr sz="1200">
                <a:latin typeface="+mj-lt"/>
              </a:defRPr>
            </a:lvl1pPr>
          </a:lstStyle>
          <a:p>
            <a:pPr marL="228600" lvl="0" indent="-22860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9" name="عنصر نائب للنص 7">
            <a:extLst>
              <a:ext uri="{FF2B5EF4-FFF2-40B4-BE49-F238E27FC236}">
                <a16:creationId xmlns:a16="http://schemas.microsoft.com/office/drawing/2014/main" id="{892FA9D2-EAB7-4EA1-A307-604D8612F9A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 flipH="1">
            <a:off x="5226419" y="3429786"/>
            <a:ext cx="4754562" cy="1453896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rtlCol="1"/>
          <a:lstStyle>
            <a:lvl1pPr algn="r" rtl="1">
              <a:defRPr/>
            </a:lvl1pPr>
          </a:lstStyle>
          <a:p>
            <a:pPr lvl="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113" name="عنصر نائب للنص 8">
            <a:extLst>
              <a:ext uri="{FF2B5EF4-FFF2-40B4-BE49-F238E27FC236}">
                <a16:creationId xmlns:a16="http://schemas.microsoft.com/office/drawing/2014/main" id="{0F2338BD-9360-48A6-BDB3-46066DF2A535}"/>
              </a:ext>
            </a:extLst>
          </p:cNvPr>
          <p:cNvSpPr>
            <a:spLocks noGrp="1"/>
          </p:cNvSpPr>
          <p:nvPr userDrawn="1">
            <p:ph type="body" sz="quarter" idx="40" hasCustomPrompt="1"/>
          </p:nvPr>
        </p:nvSpPr>
        <p:spPr>
          <a:xfrm flipH="1">
            <a:off x="5226417" y="4896300"/>
            <a:ext cx="4754880" cy="228600"/>
          </a:xfrm>
          <a:prstGeom prst="rect">
            <a:avLst/>
          </a:prstGeom>
          <a:noFill/>
          <a:ln w="19050">
            <a:noFill/>
          </a:ln>
        </p:spPr>
        <p:txBody>
          <a:bodyPr rtlCol="1" anchor="t" anchorCtr="0">
            <a:noAutofit/>
          </a:bodyPr>
          <a:lstStyle>
            <a:lvl1pPr marL="0" indent="0" algn="r" rtl="1">
              <a:buNone/>
              <a:defRPr sz="1200">
                <a:latin typeface="+mj-lt"/>
              </a:defRPr>
            </a:lvl1pPr>
          </a:lstStyle>
          <a:p>
            <a:pPr marL="228600" lvl="0" indent="-22860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11" name="عنصر نائب للنص 9">
            <a:extLst>
              <a:ext uri="{FF2B5EF4-FFF2-40B4-BE49-F238E27FC236}">
                <a16:creationId xmlns:a16="http://schemas.microsoft.com/office/drawing/2014/main" id="{5595E0CD-91E3-43CA-81C8-34F9C4A5E8C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 flipH="1">
            <a:off x="5226419" y="5143006"/>
            <a:ext cx="4754562" cy="1453896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rtlCol="1"/>
          <a:lstStyle>
            <a:lvl1pPr algn="r" rtl="1">
              <a:defRPr/>
            </a:lvl1pPr>
          </a:lstStyle>
          <a:p>
            <a:pPr lvl="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103" name="عنصر نائب للنص 10">
            <a:extLst>
              <a:ext uri="{FF2B5EF4-FFF2-40B4-BE49-F238E27FC236}">
                <a16:creationId xmlns:a16="http://schemas.microsoft.com/office/drawing/2014/main" id="{6D84B281-7931-47B4-B332-A80CF72ADDA2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 flipH="1">
            <a:off x="225529" y="204575"/>
            <a:ext cx="4754880" cy="276909"/>
          </a:xfrm>
          <a:prstGeom prst="rect">
            <a:avLst/>
          </a:prstGeom>
          <a:ln w="19050">
            <a:noFill/>
          </a:ln>
        </p:spPr>
        <p:txBody>
          <a:bodyPr rtlCol="1">
            <a:noAutofit/>
          </a:bodyPr>
          <a:lstStyle>
            <a:lvl1pPr marL="0" indent="0" algn="r" rtl="1">
              <a:buNone/>
              <a:defRPr sz="14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marL="228600" lvl="0" indent="-22860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104" name="عنصر نائب للصورة 1" descr="عنصر نائب فارغ لإضافة صورة. انقر فوق العنصر النائب وقم بتحديد الصورة التي ترغب في إضافتها.">
            <a:extLst>
              <a:ext uri="{FF2B5EF4-FFF2-40B4-BE49-F238E27FC236}">
                <a16:creationId xmlns:a16="http://schemas.microsoft.com/office/drawing/2014/main" id="{061F4644-D19C-4CB6-8711-3A128D84C207}"/>
              </a:ext>
            </a:extLst>
          </p:cNvPr>
          <p:cNvSpPr>
            <a:spLocks noGrp="1"/>
          </p:cNvSpPr>
          <p:nvPr userDrawn="1">
            <p:ph type="pic" sz="quarter" idx="28"/>
          </p:nvPr>
        </p:nvSpPr>
        <p:spPr>
          <a:xfrm rot="188371" flipH="1">
            <a:off x="2849981" y="612682"/>
            <a:ext cx="1998558" cy="1607275"/>
          </a:xfrm>
          <a:prstGeom prst="rect">
            <a:avLst/>
          </a:prstGeom>
          <a:pattFill prst="pct20">
            <a:fgClr>
              <a:schemeClr val="accent6"/>
            </a:fgClr>
            <a:bgClr>
              <a:schemeClr val="accent4"/>
            </a:bgClr>
          </a:pattFill>
          <a:ln w="19050">
            <a:solidFill>
              <a:schemeClr val="tx1"/>
            </a:solidFill>
          </a:ln>
          <a:effectLst>
            <a:outerShdw dist="88900" dir="1740000" algn="tl" rotWithShape="0">
              <a:schemeClr val="tx2"/>
            </a:outerShdw>
          </a:effectLst>
        </p:spPr>
        <p:txBody>
          <a:bodyPr rtlCol="1">
            <a:normAutofit/>
          </a:bodyPr>
          <a:lstStyle>
            <a:lvl1pPr marL="0" indent="0" algn="r" rtl="1">
              <a:buNone/>
              <a:defRPr sz="1200"/>
            </a:lvl1pPr>
          </a:lstStyle>
          <a:p>
            <a:pPr rtl="1"/>
            <a:r>
              <a:rPr lang="ar-SA" noProof="0" smtClean="0"/>
              <a:t>انقر فوق الأيقونة لإضافة صورة</a:t>
            </a:r>
            <a:endParaRPr lang="ar-SA" noProof="0" dirty="0"/>
          </a:p>
        </p:txBody>
      </p:sp>
      <p:sp>
        <p:nvSpPr>
          <p:cNvPr id="122" name="عنصر نائب للنص 11">
            <a:extLst>
              <a:ext uri="{FF2B5EF4-FFF2-40B4-BE49-F238E27FC236}">
                <a16:creationId xmlns:a16="http://schemas.microsoft.com/office/drawing/2014/main" id="{09B492E3-8B3D-4DFD-B943-2CB81DC16072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 rot="21001207" flipH="1">
            <a:off x="491785" y="725500"/>
            <a:ext cx="1735909" cy="1381639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accent4"/>
            </a:bgClr>
          </a:pattFill>
          <a:ln w="19050">
            <a:solidFill>
              <a:schemeClr val="tx1"/>
            </a:solidFill>
          </a:ln>
          <a:effectLst>
            <a:outerShdw dist="38100" dir="2700000" algn="tl" rotWithShape="0">
              <a:schemeClr val="tx2"/>
            </a:outerShdw>
          </a:effectLst>
        </p:spPr>
        <p:txBody>
          <a:bodyPr rtlCol="1" anchor="ctr" anchorCtr="0">
            <a:noAutofit/>
          </a:bodyPr>
          <a:lstStyle>
            <a:lvl1pPr marL="0" indent="0" algn="ctr" rtl="1">
              <a:buNone/>
              <a:defRPr sz="1200" i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200"/>
            </a:lvl4pPr>
            <a:lvl5pPr marL="1828800" indent="0" algn="r" rtl="1">
              <a:buNone/>
              <a:defRPr sz="1200"/>
            </a:lvl5pPr>
          </a:lstStyle>
          <a:p>
            <a:pPr marL="228600" lvl="0" indent="-22860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106" name="عنصر نائب للنص 12">
            <a:extLst>
              <a:ext uri="{FF2B5EF4-FFF2-40B4-BE49-F238E27FC236}">
                <a16:creationId xmlns:a16="http://schemas.microsoft.com/office/drawing/2014/main" id="{3F2B1384-753C-45F6-AA03-57CD0E56135F}"/>
              </a:ext>
            </a:extLst>
          </p:cNvPr>
          <p:cNvSpPr>
            <a:spLocks noGrp="1"/>
          </p:cNvSpPr>
          <p:nvPr userDrawn="1">
            <p:ph type="body" sz="quarter" idx="30" hasCustomPrompt="1"/>
          </p:nvPr>
        </p:nvSpPr>
        <p:spPr>
          <a:xfrm flipH="1">
            <a:off x="2716734" y="2351155"/>
            <a:ext cx="2265049" cy="222828"/>
          </a:xfrm>
          <a:prstGeom prst="rect">
            <a:avLst/>
          </a:prstGeom>
          <a:noFill/>
          <a:ln w="19050">
            <a:noFill/>
          </a:ln>
        </p:spPr>
        <p:txBody>
          <a:bodyPr rtlCol="1">
            <a:noAutofit/>
          </a:bodyPr>
          <a:lstStyle>
            <a:lvl1pPr marL="0" indent="0" algn="r" rtl="1">
              <a:buNone/>
              <a:defRPr sz="1200">
                <a:solidFill>
                  <a:schemeClr val="bg2">
                    <a:lumMod val="10000"/>
                  </a:schemeClr>
                </a:solidFill>
                <a:latin typeface="+mj-lt"/>
              </a:defRPr>
            </a:lvl1pPr>
          </a:lstStyle>
          <a:p>
            <a:pPr marL="228600" lvl="0" indent="-22860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107" name="عنصر نائب للنص 13">
            <a:extLst>
              <a:ext uri="{FF2B5EF4-FFF2-40B4-BE49-F238E27FC236}">
                <a16:creationId xmlns:a16="http://schemas.microsoft.com/office/drawing/2014/main" id="{9A9FD351-5D96-4489-B602-F80461A35C14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 flipH="1">
            <a:off x="2716734" y="2572528"/>
            <a:ext cx="2265049" cy="606385"/>
          </a:xfrm>
          <a:prstGeom prst="rect">
            <a:avLst/>
          </a:prstGeom>
          <a:solidFill>
            <a:schemeClr val="bg1">
              <a:alpha val="60000"/>
            </a:schemeClr>
          </a:solidFill>
          <a:ln w="19050">
            <a:noFill/>
          </a:ln>
        </p:spPr>
        <p:txBody>
          <a:bodyPr vert="horz" lIns="91440" tIns="45720" rIns="91440" bIns="45720" rtlCol="1" anchor="t" anchorCtr="0">
            <a:normAutofit/>
          </a:bodyPr>
          <a:lstStyle>
            <a:lvl1pPr marL="0" indent="0" algn="r" rtl="1">
              <a:buNone/>
              <a:defRPr lang="en-US" sz="1200" dirty="0"/>
            </a:lvl1pPr>
          </a:lstStyle>
          <a:p>
            <a:pPr marL="228600" lvl="0" indent="-22860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123" name="عنصر نائب للنص 14">
            <a:extLst>
              <a:ext uri="{FF2B5EF4-FFF2-40B4-BE49-F238E27FC236}">
                <a16:creationId xmlns:a16="http://schemas.microsoft.com/office/drawing/2014/main" id="{0F8F7E16-3C0D-4D46-BC03-80AA35E21F79}"/>
              </a:ext>
            </a:extLst>
          </p:cNvPr>
          <p:cNvSpPr>
            <a:spLocks noGrp="1"/>
          </p:cNvSpPr>
          <p:nvPr userDrawn="1">
            <p:ph type="body" sz="quarter" idx="43" hasCustomPrompt="1"/>
          </p:nvPr>
        </p:nvSpPr>
        <p:spPr>
          <a:xfrm flipH="1">
            <a:off x="225530" y="2351155"/>
            <a:ext cx="2268420" cy="222828"/>
          </a:xfrm>
          <a:prstGeom prst="rect">
            <a:avLst/>
          </a:prstGeom>
          <a:noFill/>
          <a:ln w="19050">
            <a:noFill/>
          </a:ln>
        </p:spPr>
        <p:txBody>
          <a:bodyPr rtlCol="1">
            <a:noAutofit/>
          </a:bodyPr>
          <a:lstStyle>
            <a:lvl1pPr marL="0" indent="0" algn="r" rtl="1">
              <a:buNone/>
              <a:defRPr sz="1200">
                <a:solidFill>
                  <a:schemeClr val="bg2">
                    <a:lumMod val="10000"/>
                  </a:schemeClr>
                </a:solidFill>
                <a:latin typeface="+mj-lt"/>
              </a:defRPr>
            </a:lvl1pPr>
          </a:lstStyle>
          <a:p>
            <a:pPr marL="228600" lvl="0" indent="-22860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124" name="عنصر نائب للنص 15">
            <a:extLst>
              <a:ext uri="{FF2B5EF4-FFF2-40B4-BE49-F238E27FC236}">
                <a16:creationId xmlns:a16="http://schemas.microsoft.com/office/drawing/2014/main" id="{2821F0A7-46EF-46C2-94A7-4D069291DE85}"/>
              </a:ext>
            </a:extLst>
          </p:cNvPr>
          <p:cNvSpPr>
            <a:spLocks noGrp="1"/>
          </p:cNvSpPr>
          <p:nvPr userDrawn="1">
            <p:ph type="body" sz="quarter" idx="44" hasCustomPrompt="1"/>
          </p:nvPr>
        </p:nvSpPr>
        <p:spPr>
          <a:xfrm flipH="1">
            <a:off x="225530" y="2572529"/>
            <a:ext cx="2268420" cy="606384"/>
          </a:xfrm>
          <a:prstGeom prst="rect">
            <a:avLst/>
          </a:prstGeom>
          <a:solidFill>
            <a:schemeClr val="bg1">
              <a:alpha val="60000"/>
            </a:schemeClr>
          </a:solidFill>
          <a:ln w="19050">
            <a:noFill/>
          </a:ln>
        </p:spPr>
        <p:txBody>
          <a:bodyPr vert="horz" lIns="91440" tIns="45720" rIns="91440" bIns="45720" rtlCol="1" anchor="t" anchorCtr="0">
            <a:noAutofit/>
          </a:bodyPr>
          <a:lstStyle>
            <a:lvl1pPr marL="0" indent="0" algn="r" rtl="1">
              <a:buNone/>
              <a:defRPr lang="en-US" sz="1200" dirty="0"/>
            </a:lvl1pPr>
          </a:lstStyle>
          <a:p>
            <a:pPr marL="228600" lvl="0" indent="-22860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125" name="عنصر نائب للنص 16">
            <a:extLst>
              <a:ext uri="{FF2B5EF4-FFF2-40B4-BE49-F238E27FC236}">
                <a16:creationId xmlns:a16="http://schemas.microsoft.com/office/drawing/2014/main" id="{AB17B59F-9D4E-4FB9-BE1C-BE9DE7E1454F}"/>
              </a:ext>
            </a:extLst>
          </p:cNvPr>
          <p:cNvSpPr>
            <a:spLocks noGrp="1"/>
          </p:cNvSpPr>
          <p:nvPr userDrawn="1">
            <p:ph type="body" sz="quarter" idx="45" hasCustomPrompt="1"/>
          </p:nvPr>
        </p:nvSpPr>
        <p:spPr>
          <a:xfrm flipH="1">
            <a:off x="225529" y="3193588"/>
            <a:ext cx="4754880" cy="229903"/>
          </a:xfrm>
          <a:prstGeom prst="rect">
            <a:avLst/>
          </a:prstGeom>
          <a:ln w="19050">
            <a:noFill/>
          </a:ln>
        </p:spPr>
        <p:txBody>
          <a:bodyPr rtlCol="1">
            <a:noAutofit/>
          </a:bodyPr>
          <a:lstStyle>
            <a:lvl1pPr marL="0" indent="0" algn="r" rtl="1">
              <a:buNone/>
              <a:defRPr sz="14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marL="228600" lvl="0" indent="-22860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108" name="عنصر نائب للنص 17">
            <a:extLst>
              <a:ext uri="{FF2B5EF4-FFF2-40B4-BE49-F238E27FC236}">
                <a16:creationId xmlns:a16="http://schemas.microsoft.com/office/drawing/2014/main" id="{69104A01-DE2E-4E42-A595-D97646C58022}"/>
              </a:ext>
            </a:extLst>
          </p:cNvPr>
          <p:cNvSpPr>
            <a:spLocks noGrp="1"/>
          </p:cNvSpPr>
          <p:nvPr userDrawn="1">
            <p:ph type="body" sz="quarter" idx="33" hasCustomPrompt="1"/>
          </p:nvPr>
        </p:nvSpPr>
        <p:spPr>
          <a:xfrm flipH="1">
            <a:off x="225530" y="3438764"/>
            <a:ext cx="4754880" cy="1453896"/>
          </a:xfrm>
          <a:prstGeom prst="rect">
            <a:avLst/>
          </a:prstGeom>
          <a:solidFill>
            <a:schemeClr val="bg1">
              <a:alpha val="60000"/>
            </a:schemeClr>
          </a:solidFill>
          <a:ln w="19050">
            <a:noFill/>
          </a:ln>
        </p:spPr>
        <p:txBody>
          <a:bodyPr vert="horz" lIns="91440" tIns="45720" rIns="91440" bIns="45720" rtlCol="1" anchor="t" anchorCtr="0">
            <a:noAutofit/>
          </a:bodyPr>
          <a:lstStyle>
            <a:lvl1pPr marL="0" indent="0" algn="r" rtl="1">
              <a:buNone/>
              <a:defRPr lang="en-US" sz="1200" dirty="0"/>
            </a:lvl1pPr>
          </a:lstStyle>
          <a:p>
            <a:pPr marL="228600" lvl="0" indent="-22860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127" name="عنصر نائب للنص 18">
            <a:extLst>
              <a:ext uri="{FF2B5EF4-FFF2-40B4-BE49-F238E27FC236}">
                <a16:creationId xmlns:a16="http://schemas.microsoft.com/office/drawing/2014/main" id="{55A7F5AB-4C31-4591-A7E2-D197C6C221E4}"/>
              </a:ext>
            </a:extLst>
          </p:cNvPr>
          <p:cNvSpPr>
            <a:spLocks noGrp="1"/>
          </p:cNvSpPr>
          <p:nvPr userDrawn="1">
            <p:ph type="body" sz="quarter" idx="46" hasCustomPrompt="1"/>
          </p:nvPr>
        </p:nvSpPr>
        <p:spPr>
          <a:xfrm flipH="1">
            <a:off x="225529" y="4905109"/>
            <a:ext cx="4754880" cy="228600"/>
          </a:xfrm>
          <a:prstGeom prst="rect">
            <a:avLst/>
          </a:prstGeom>
          <a:ln w="19050">
            <a:noFill/>
          </a:ln>
        </p:spPr>
        <p:txBody>
          <a:bodyPr rtlCol="1">
            <a:noAutofit/>
          </a:bodyPr>
          <a:lstStyle>
            <a:lvl1pPr marL="0" indent="0" algn="r" rtl="1">
              <a:buNone/>
              <a:defRPr sz="14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marL="228600" lvl="0" indent="-22860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105" name="عنصر نائب للنص 19">
            <a:extLst>
              <a:ext uri="{FF2B5EF4-FFF2-40B4-BE49-F238E27FC236}">
                <a16:creationId xmlns:a16="http://schemas.microsoft.com/office/drawing/2014/main" id="{403CC711-A187-4A4E-BE2D-858FCF3FFA3B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 flipH="1">
            <a:off x="225530" y="5148982"/>
            <a:ext cx="4754880" cy="1453896"/>
          </a:xfrm>
          <a:prstGeom prst="rect">
            <a:avLst/>
          </a:prstGeom>
          <a:solidFill>
            <a:schemeClr val="bg1">
              <a:alpha val="60000"/>
            </a:schemeClr>
          </a:solidFill>
          <a:ln w="19050">
            <a:noFill/>
          </a:ln>
        </p:spPr>
        <p:txBody>
          <a:bodyPr vert="horz" lIns="91440" tIns="45720" rIns="91440" bIns="45720" rtlCol="1" anchor="t" anchorCtr="0">
            <a:noAutofit/>
          </a:bodyPr>
          <a:lstStyle>
            <a:lvl1pPr marL="0" indent="0" algn="r" rtl="1">
              <a:buNone/>
              <a:defRPr lang="en-US" sz="1200" dirty="0"/>
            </a:lvl1pPr>
          </a:lstStyle>
          <a:p>
            <a:pPr marL="228600" lvl="0" indent="-22860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571104285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4149-C898-4F81-BE5A-EFA9A2DFDB60}" type="datetime1">
              <a:rPr lang="ar-SA" smtClean="0"/>
              <a:pPr/>
              <a:t>21/07/41</a:t>
            </a:fld>
            <a:endParaRPr lang="ar-S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BF33-6C45-49C4-8FAD-F2E0B6BD6696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12223968"/>
      </p:ext>
    </p:extLst>
  </p:cSld>
  <p:clrMapOvr>
    <a:masterClrMapping/>
  </p:clrMapOvr>
  <p:transition spd="slow">
    <p:randomBar dir="vert"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4149-C898-4F81-BE5A-EFA9A2DFDB60}" type="datetime1">
              <a:rPr lang="ar-SA" smtClean="0"/>
              <a:pPr/>
              <a:t>21/07/41</a:t>
            </a:fld>
            <a:endParaRPr lang="ar-S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BF33-6C45-49C4-8FAD-F2E0B6BD6696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35259112"/>
      </p:ext>
    </p:extLst>
  </p:cSld>
  <p:clrMapOvr>
    <a:masterClrMapping/>
  </p:clrMapOvr>
  <p:transition spd="slow">
    <p:randomBar dir="vert"/>
  </p:transition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4149-C898-4F81-BE5A-EFA9A2DFDB60}" type="datetime1">
              <a:rPr lang="ar-SA" smtClean="0"/>
              <a:pPr/>
              <a:t>21/07/41</a:t>
            </a:fld>
            <a:endParaRPr lang="ar-S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BF33-6C45-49C4-8FAD-F2E0B6BD6696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70977451"/>
      </p:ext>
    </p:extLst>
  </p:cSld>
  <p:clrMapOvr>
    <a:masterClrMapping/>
  </p:clrMapOvr>
  <p:transition spd="slow">
    <p:randomBar dir="vert"/>
  </p:transition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4149-C898-4F81-BE5A-EFA9A2DFDB60}" type="datetime1">
              <a:rPr lang="ar-SA" smtClean="0"/>
              <a:pPr/>
              <a:t>21/07/41</a:t>
            </a:fld>
            <a:endParaRPr lang="ar-S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BF33-6C45-49C4-8FAD-F2E0B6BD6696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61885063"/>
      </p:ext>
    </p:extLst>
  </p:cSld>
  <p:clrMapOvr>
    <a:masterClrMapping/>
  </p:clrMapOvr>
  <p:transition spd="slow">
    <p:randomBar dir="vert"/>
  </p:transition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4149-C898-4F81-BE5A-EFA9A2DFDB60}" type="datetime1">
              <a:rPr lang="ar-SA" smtClean="0"/>
              <a:pPr/>
              <a:t>21/07/41</a:t>
            </a:fld>
            <a:endParaRPr lang="ar-S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BF33-6C45-49C4-8FAD-F2E0B6BD6696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85714123"/>
      </p:ext>
    </p:extLst>
  </p:cSld>
  <p:clrMapOvr>
    <a:masterClrMapping/>
  </p:clrMapOvr>
  <p:transition spd="slow">
    <p:randomBar dir="vert"/>
  </p:transition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4149-C898-4F81-BE5A-EFA9A2DFDB60}" type="datetime1">
              <a:rPr lang="ar-SA" smtClean="0"/>
              <a:pPr/>
              <a:t>21/07/41</a:t>
            </a:fld>
            <a:endParaRPr lang="ar-S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BF33-6C45-49C4-8FAD-F2E0B6BD6696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47669896"/>
      </p:ext>
    </p:extLst>
  </p:cSld>
  <p:clrMapOvr>
    <a:masterClrMapping/>
  </p:clrMapOvr>
  <p:transition spd="slow">
    <p:randomBar dir="vert"/>
  </p:transition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4149-C898-4F81-BE5A-EFA9A2DFDB60}" type="datetime1">
              <a:rPr lang="ar-SA" smtClean="0"/>
              <a:pPr/>
              <a:t>21/07/41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BF33-6C45-49C4-8FAD-F2E0B6BD6696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46393645"/>
      </p:ext>
    </p:extLst>
  </p:cSld>
  <p:clrMapOvr>
    <a:masterClrMapping/>
  </p:clrMapOvr>
  <p:transition spd="slow">
    <p:randomBar dir="vert"/>
  </p:transition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4149-C898-4F81-BE5A-EFA9A2DFDB60}" type="datetime1">
              <a:rPr lang="ar-SA" smtClean="0"/>
              <a:pPr/>
              <a:t>21/07/41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BF33-6C45-49C4-8FAD-F2E0B6BD6696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49888217"/>
      </p:ext>
    </p:extLst>
  </p:cSld>
  <p:clrMapOvr>
    <a:masterClrMapping/>
  </p:clrMapOvr>
  <p:transition spd="slow">
    <p:randomBar dir="vert"/>
  </p:transition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قالب الأهدا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عنصر نائب للنص 1">
            <a:extLst>
              <a:ext uri="{FF2B5EF4-FFF2-40B4-BE49-F238E27FC236}">
                <a16:creationId xmlns:a16="http://schemas.microsoft.com/office/drawing/2014/main" id="{F9188A6F-E284-447C-A12E-AABD81BDD2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49650" y="216540"/>
            <a:ext cx="4837176" cy="276909"/>
          </a:xfrm>
          <a:ln w="19050">
            <a:noFill/>
          </a:ln>
        </p:spPr>
        <p:txBody>
          <a:bodyPr rtlCol="1">
            <a:noAutofit/>
          </a:bodyPr>
          <a:lstStyle>
            <a:lvl1pPr marL="0" indent="0" algn="r" rtl="1">
              <a:buNone/>
              <a:defRPr sz="1400" b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21" name="عنصر نائب للنص 2">
            <a:extLst>
              <a:ext uri="{FF2B5EF4-FFF2-40B4-BE49-F238E27FC236}">
                <a16:creationId xmlns:a16="http://schemas.microsoft.com/office/drawing/2014/main" id="{D4A186A8-5F3E-4882-934D-F5CB6C61F1A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49650" y="493686"/>
            <a:ext cx="4837176" cy="628454"/>
          </a:xfrm>
          <a:solidFill>
            <a:schemeClr val="bg1">
              <a:alpha val="60000"/>
            </a:schemeClr>
          </a:solidFill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1" anchor="t" anchorCtr="0">
            <a:noAutofit/>
          </a:bodyPr>
          <a:lstStyle>
            <a:lvl1pPr marL="0" indent="0" algn="r" rtl="1">
              <a:buNone/>
              <a:def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28600" lvl="0" indent="-22860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22" name="عنصر نائب للنص 3">
            <a:extLst>
              <a:ext uri="{FF2B5EF4-FFF2-40B4-BE49-F238E27FC236}">
                <a16:creationId xmlns:a16="http://schemas.microsoft.com/office/drawing/2014/main" id="{7E6E7827-2757-4A16-9A77-E18E3844864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349650" y="1213929"/>
            <a:ext cx="4837176" cy="276909"/>
          </a:xfrm>
          <a:ln w="19050">
            <a:noFill/>
          </a:ln>
        </p:spPr>
        <p:txBody>
          <a:bodyPr rtlCol="1">
            <a:noAutofit/>
          </a:bodyPr>
          <a:lstStyle>
            <a:lvl1pPr marL="0" indent="0" algn="r" rtl="1">
              <a:buNone/>
              <a:defRPr sz="1400" b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20" name="عنصر نائب للنص 4">
            <a:extLst>
              <a:ext uri="{FF2B5EF4-FFF2-40B4-BE49-F238E27FC236}">
                <a16:creationId xmlns:a16="http://schemas.microsoft.com/office/drawing/2014/main" id="{BBACE975-F2C7-40E3-B8B5-589A0785F9C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349650" y="1507983"/>
            <a:ext cx="4837176" cy="224155"/>
          </a:xfrm>
          <a:noFill/>
          <a:ln w="19050">
            <a:noFill/>
          </a:ln>
        </p:spPr>
        <p:txBody>
          <a:bodyPr rtlCol="1" anchor="t" anchorCtr="0">
            <a:noAutofit/>
          </a:bodyPr>
          <a:lstStyle>
            <a:lvl1pPr marL="0" indent="0" algn="r" rtl="1">
              <a:buNone/>
              <a:defRPr sz="120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3" name="عنصر نائب للنص 5">
            <a:extLst>
              <a:ext uri="{FF2B5EF4-FFF2-40B4-BE49-F238E27FC236}">
                <a16:creationId xmlns:a16="http://schemas.microsoft.com/office/drawing/2014/main" id="{AEA16E32-D607-4669-A3A4-97F436A4110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349650" y="1741622"/>
            <a:ext cx="4837176" cy="1453896"/>
          </a:xfrm>
          <a:solidFill>
            <a:srgbClr val="FFFFFF">
              <a:alpha val="60000"/>
            </a:srgbClr>
          </a:solidFill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rtlCol="1"/>
          <a:lstStyle>
            <a:lvl1pPr marL="228600" indent="-228600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61963" indent="-234950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2pPr>
            <a:lvl3pPr marL="687388" indent="-228600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3pPr>
            <a:lvl4pPr marL="914400" indent="-228600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4pPr>
            <a:lvl5pPr marL="1141413" indent="-228600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5pPr>
            <a:lvl6pPr marL="1376363" indent="-230188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6pPr>
            <a:lvl7pPr marL="1601788" indent="-231775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7pPr>
            <a:lvl8pPr marL="1828800" indent="-228600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8pPr>
          </a:lstStyle>
          <a:p>
            <a:pPr lvl="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11" name="عنصر نائب للنص 6">
            <a:extLst>
              <a:ext uri="{FF2B5EF4-FFF2-40B4-BE49-F238E27FC236}">
                <a16:creationId xmlns:a16="http://schemas.microsoft.com/office/drawing/2014/main" id="{70AAF5CF-3031-4346-A53E-64E2335FF91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349650" y="3212309"/>
            <a:ext cx="4837176" cy="228600"/>
          </a:xfrm>
          <a:noFill/>
          <a:ln w="19050">
            <a:noFill/>
          </a:ln>
        </p:spPr>
        <p:txBody>
          <a:bodyPr rtlCol="1" anchor="t" anchorCtr="0">
            <a:noAutofit/>
          </a:bodyPr>
          <a:lstStyle>
            <a:lvl1pPr marL="0" indent="0" algn="r" rtl="1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28" name="عنصر نائب للنص 7">
            <a:extLst>
              <a:ext uri="{FF2B5EF4-FFF2-40B4-BE49-F238E27FC236}">
                <a16:creationId xmlns:a16="http://schemas.microsoft.com/office/drawing/2014/main" id="{6365985E-CAE2-4D40-AEDD-C88E5854F72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349650" y="3450740"/>
            <a:ext cx="4837176" cy="1453896"/>
          </a:xfrm>
          <a:solidFill>
            <a:srgbClr val="FFFFFF">
              <a:alpha val="60000"/>
            </a:srgbClr>
          </a:solidFill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rtlCol="1"/>
          <a:lstStyle>
            <a:lvl1pPr marL="228600" indent="-228600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61963" indent="-234950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2pPr>
            <a:lvl3pPr marL="687388" indent="-228600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3pPr>
            <a:lvl4pPr marL="914400" indent="-228600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4pPr>
            <a:lvl5pPr marL="1141413" indent="-228600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5pPr>
            <a:lvl6pPr marL="1376363" indent="-230188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6pPr>
            <a:lvl7pPr marL="1601788" indent="-231775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7pPr>
            <a:lvl8pPr marL="1828800" indent="-228600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8pPr>
          </a:lstStyle>
          <a:p>
            <a:pPr lvl="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12" name="عنصر نائب للنص 8">
            <a:extLst>
              <a:ext uri="{FF2B5EF4-FFF2-40B4-BE49-F238E27FC236}">
                <a16:creationId xmlns:a16="http://schemas.microsoft.com/office/drawing/2014/main" id="{1A57062F-128E-4235-B44E-CC0F9115ADF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349650" y="4927027"/>
            <a:ext cx="4837176" cy="228600"/>
          </a:xfrm>
          <a:noFill/>
          <a:ln w="19050">
            <a:noFill/>
          </a:ln>
        </p:spPr>
        <p:txBody>
          <a:bodyPr rtlCol="1" anchor="t" anchorCtr="0">
            <a:noAutofit/>
          </a:bodyPr>
          <a:lstStyle>
            <a:lvl1pPr marL="0" indent="0" algn="r" rtl="1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29" name="عنصر نائب للنص 9">
            <a:extLst>
              <a:ext uri="{FF2B5EF4-FFF2-40B4-BE49-F238E27FC236}">
                <a16:creationId xmlns:a16="http://schemas.microsoft.com/office/drawing/2014/main" id="{A53A8725-7A76-43F6-99FE-9F828F6AECB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349650" y="5177011"/>
            <a:ext cx="4837176" cy="1453896"/>
          </a:xfrm>
          <a:solidFill>
            <a:srgbClr val="FFFFFF">
              <a:alpha val="60000"/>
            </a:srgbClr>
          </a:solidFill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rtlCol="1"/>
          <a:lstStyle>
            <a:lvl1pPr marL="228600" indent="-228600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61963" indent="-234950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2pPr>
            <a:lvl3pPr marL="687388" indent="-228600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3pPr>
            <a:lvl4pPr marL="914400" indent="-228600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4pPr>
            <a:lvl5pPr marL="1141413" indent="-228600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5pPr>
            <a:lvl6pPr marL="1376363" indent="-230188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6pPr>
            <a:lvl7pPr marL="1601788" indent="-231775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7pPr>
            <a:lvl8pPr marL="1828800" indent="-228600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8pPr>
          </a:lstStyle>
          <a:p>
            <a:pPr lvl="0" rtl="1"/>
            <a:r>
              <a:rPr lang="ar-SA" noProof="0" dirty="0"/>
              <a:t>إضافة نص</a:t>
            </a:r>
          </a:p>
          <a:p>
            <a:pPr lvl="5" rtl="1"/>
            <a:endParaRPr lang="ar-SA" noProof="0" dirty="0"/>
          </a:p>
        </p:txBody>
      </p:sp>
      <p:sp>
        <p:nvSpPr>
          <p:cNvPr id="24" name="عنصر نائب للنص 10">
            <a:extLst>
              <a:ext uri="{FF2B5EF4-FFF2-40B4-BE49-F238E27FC236}">
                <a16:creationId xmlns:a16="http://schemas.microsoft.com/office/drawing/2014/main" id="{84169A84-4A16-42B0-91A9-0FCFE98494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3368" y="217289"/>
            <a:ext cx="4837176" cy="276909"/>
          </a:xfrm>
          <a:ln w="19050">
            <a:noFill/>
          </a:ln>
        </p:spPr>
        <p:txBody>
          <a:bodyPr rtlCol="1">
            <a:noAutofit/>
          </a:bodyPr>
          <a:lstStyle>
            <a:lvl1pPr marL="0" indent="0" algn="r" rtl="1">
              <a:buNone/>
              <a:defRPr sz="1400" b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25" name="عنصر نائب للصورة 3" descr="عنصر نائب فارغ لإضافة صورة. انقر فوق العنصر النائب وقم بتحديد الصورة التي ترغب في إضافتها.">
            <a:extLst>
              <a:ext uri="{FF2B5EF4-FFF2-40B4-BE49-F238E27FC236}">
                <a16:creationId xmlns:a16="http://schemas.microsoft.com/office/drawing/2014/main" id="{4CB87E45-C183-4CD2-80E7-69BB8C329CE7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023182" y="586645"/>
            <a:ext cx="1995588" cy="1607275"/>
          </a:xfrm>
          <a:noFill/>
          <a:ln w="19050">
            <a:solidFill>
              <a:schemeClr val="tx1"/>
            </a:solidFill>
          </a:ln>
          <a:effectLst>
            <a:softEdge rad="50800"/>
          </a:effectLst>
        </p:spPr>
        <p:txBody>
          <a:bodyPr rtlCol="1">
            <a:normAutofit/>
          </a:bodyPr>
          <a:lstStyle>
            <a:lvl1pPr marL="0" indent="0" algn="r" rtl="1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endParaRPr lang="ar-SA" noProof="0" dirty="0"/>
          </a:p>
        </p:txBody>
      </p:sp>
      <p:sp>
        <p:nvSpPr>
          <p:cNvPr id="26" name="عنصر نائب للنص 11">
            <a:extLst>
              <a:ext uri="{FF2B5EF4-FFF2-40B4-BE49-F238E27FC236}">
                <a16:creationId xmlns:a16="http://schemas.microsoft.com/office/drawing/2014/main" id="{C33EB71E-65EB-4B5A-B6F6-7B0ECE46C8D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37229" y="950227"/>
            <a:ext cx="1204913" cy="960438"/>
          </a:xfrm>
          <a:ln w="19050">
            <a:noFill/>
          </a:ln>
        </p:spPr>
        <p:txBody>
          <a:bodyPr rtlCol="1" anchor="ctr" anchorCtr="0">
            <a:noAutofit/>
          </a:bodyPr>
          <a:lstStyle>
            <a:lvl1pPr marL="0" indent="0" algn="ctr" rtl="1">
              <a:buNone/>
              <a:defRPr sz="1200" i="1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200"/>
            </a:lvl4pPr>
            <a:lvl5pPr marL="1828800" indent="0" algn="r" rtl="1">
              <a:buNone/>
              <a:defRPr sz="1200"/>
            </a:lvl5pPr>
          </a:lstStyle>
          <a:p>
            <a:pPr lvl="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8" name="عنصر نائب للنص 12">
            <a:extLst>
              <a:ext uri="{FF2B5EF4-FFF2-40B4-BE49-F238E27FC236}">
                <a16:creationId xmlns:a16="http://schemas.microsoft.com/office/drawing/2014/main" id="{68FF439A-CCC2-45C4-A58F-9A535FC168A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04309" y="2360105"/>
            <a:ext cx="2294056" cy="222828"/>
          </a:xfrm>
          <a:noFill/>
          <a:ln w="19050">
            <a:noFill/>
          </a:ln>
        </p:spPr>
        <p:txBody>
          <a:bodyPr rtlCol="1">
            <a:noAutofit/>
          </a:bodyPr>
          <a:lstStyle>
            <a:lvl1pPr marL="0" indent="0" algn="r" rtl="1">
              <a:buNone/>
              <a:defRPr sz="120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9" name="عنصر نائب للنص 13">
            <a:extLst>
              <a:ext uri="{FF2B5EF4-FFF2-40B4-BE49-F238E27FC236}">
                <a16:creationId xmlns:a16="http://schemas.microsoft.com/office/drawing/2014/main" id="{1EFE9E3E-6B6E-4539-B956-504CA096B7D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04309" y="2581479"/>
            <a:ext cx="2294056" cy="612890"/>
          </a:xfrm>
          <a:solidFill>
            <a:schemeClr val="bg1">
              <a:alpha val="60000"/>
            </a:schemeClr>
          </a:solidFill>
          <a:ln w="19050">
            <a:noFill/>
          </a:ln>
        </p:spPr>
        <p:txBody>
          <a:bodyPr vert="horz" lIns="91440" tIns="45720" rIns="91440" bIns="45720" rtlCol="1" anchor="t" anchorCtr="0">
            <a:normAutofit/>
          </a:bodyPr>
          <a:lstStyle>
            <a:lvl1pPr marL="0" indent="0" algn="r" rtl="1">
              <a:buNone/>
              <a:def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28600" lvl="0" indent="-22860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13" name="عنصر نائب للنص 14">
            <a:extLst>
              <a:ext uri="{FF2B5EF4-FFF2-40B4-BE49-F238E27FC236}">
                <a16:creationId xmlns:a16="http://schemas.microsoft.com/office/drawing/2014/main" id="{72E1DB38-E96D-4B88-9A4B-4446FDF6F8E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834109" y="2360105"/>
            <a:ext cx="2294056" cy="222828"/>
          </a:xfrm>
          <a:noFill/>
          <a:ln w="19050">
            <a:noFill/>
          </a:ln>
        </p:spPr>
        <p:txBody>
          <a:bodyPr rtlCol="1">
            <a:noAutofit/>
          </a:bodyPr>
          <a:lstStyle>
            <a:lvl1pPr marL="0" indent="0" algn="r" rtl="1">
              <a:buNone/>
              <a:defRPr sz="120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14" name="عنصر نائب للنص 15">
            <a:extLst>
              <a:ext uri="{FF2B5EF4-FFF2-40B4-BE49-F238E27FC236}">
                <a16:creationId xmlns:a16="http://schemas.microsoft.com/office/drawing/2014/main" id="{154ECED2-9580-46AF-9AAD-55FFA34EE56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834109" y="2581478"/>
            <a:ext cx="2294056" cy="612889"/>
          </a:xfrm>
          <a:solidFill>
            <a:schemeClr val="bg1">
              <a:alpha val="60000"/>
            </a:schemeClr>
          </a:solidFill>
          <a:ln w="19050">
            <a:noFill/>
          </a:ln>
        </p:spPr>
        <p:txBody>
          <a:bodyPr vert="horz" lIns="91440" tIns="45720" rIns="91440" bIns="45720" rtlCol="1" anchor="t" anchorCtr="0">
            <a:noAutofit/>
          </a:bodyPr>
          <a:lstStyle>
            <a:lvl1pPr marL="0" indent="0" algn="r" rtl="1">
              <a:buNone/>
              <a:def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28600" lvl="0" indent="-22860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15" name="عنصر نائب للنص 16">
            <a:extLst>
              <a:ext uri="{FF2B5EF4-FFF2-40B4-BE49-F238E27FC236}">
                <a16:creationId xmlns:a16="http://schemas.microsoft.com/office/drawing/2014/main" id="{92B1C304-C844-49F2-98E2-4D4420A1A0B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94979" y="3215944"/>
            <a:ext cx="4837176" cy="222828"/>
          </a:xfrm>
          <a:ln w="19050">
            <a:noFill/>
          </a:ln>
        </p:spPr>
        <p:txBody>
          <a:bodyPr rtlCol="1">
            <a:noAutofit/>
          </a:bodyPr>
          <a:lstStyle>
            <a:lvl1pPr marL="0" indent="0" algn="r" rtl="1">
              <a:buNone/>
              <a:defRPr sz="1400" b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10" name="عنصر نائب للنص 17">
            <a:extLst>
              <a:ext uri="{FF2B5EF4-FFF2-40B4-BE49-F238E27FC236}">
                <a16:creationId xmlns:a16="http://schemas.microsoft.com/office/drawing/2014/main" id="{CBE4772C-B660-4414-9FF5-41C158586E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4979" y="3454222"/>
            <a:ext cx="4837176" cy="1453896"/>
          </a:xfrm>
          <a:solidFill>
            <a:schemeClr val="bg1">
              <a:alpha val="60000"/>
            </a:schemeClr>
          </a:solidFill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1" anchor="t" anchorCtr="0">
            <a:noAutofit/>
          </a:bodyPr>
          <a:lstStyle>
            <a:lvl1pPr marL="0" indent="0" algn="r" rtl="1">
              <a:buFont typeface="Arial" panose="020B0604020202020204" pitchFamily="34" charset="0"/>
              <a:buNone/>
              <a:def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171450" lvl="0" indent="-17145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16" name="عنصر نائب للنص 18">
            <a:extLst>
              <a:ext uri="{FF2B5EF4-FFF2-40B4-BE49-F238E27FC236}">
                <a16:creationId xmlns:a16="http://schemas.microsoft.com/office/drawing/2014/main" id="{1CCE0D4F-9215-4B01-A809-8503F71AAD2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94979" y="4927776"/>
            <a:ext cx="4837176" cy="228600"/>
          </a:xfrm>
          <a:ln w="19050">
            <a:noFill/>
          </a:ln>
        </p:spPr>
        <p:txBody>
          <a:bodyPr rtlCol="1">
            <a:noAutofit/>
          </a:bodyPr>
          <a:lstStyle>
            <a:lvl1pPr marL="0" indent="0" algn="r" rtl="1">
              <a:buNone/>
              <a:defRPr sz="1400" b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7" name="عنصر نائب للنص 19">
            <a:extLst>
              <a:ext uri="{FF2B5EF4-FFF2-40B4-BE49-F238E27FC236}">
                <a16:creationId xmlns:a16="http://schemas.microsoft.com/office/drawing/2014/main" id="{5FEC9289-1F4D-4F23-B203-5EB677A578B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94979" y="5177011"/>
            <a:ext cx="4837176" cy="1454645"/>
          </a:xfrm>
          <a:solidFill>
            <a:schemeClr val="bg1">
              <a:alpha val="60000"/>
            </a:schemeClr>
          </a:solidFill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1" anchor="t" anchorCtr="0">
            <a:noAutofit/>
          </a:bodyPr>
          <a:lstStyle>
            <a:lvl1pPr marL="0" indent="0" algn="r" rtl="1">
              <a:buNone/>
              <a:def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28600" lvl="0" indent="-22860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grpSp>
        <p:nvGrpSpPr>
          <p:cNvPr id="36" name="المجموعة 35">
            <a:extLst>
              <a:ext uri="{FF2B5EF4-FFF2-40B4-BE49-F238E27FC236}">
                <a16:creationId xmlns:a16="http://schemas.microsoft.com/office/drawing/2014/main" id="{F03C1728-B86F-4200-AF4A-2AE558AE2A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9898" y="543415"/>
            <a:ext cx="1812368" cy="1780469"/>
            <a:chOff x="9848373" y="452701"/>
            <a:chExt cx="1812368" cy="1780469"/>
          </a:xfrm>
        </p:grpSpPr>
        <p:sp>
          <p:nvSpPr>
            <p:cNvPr id="33" name="شكل بيضاوي 32">
              <a:extLst>
                <a:ext uri="{FF2B5EF4-FFF2-40B4-BE49-F238E27FC236}">
                  <a16:creationId xmlns:a16="http://schemas.microsoft.com/office/drawing/2014/main" id="{24CEA12D-F126-4108-8567-26A28A8542F9}"/>
                </a:ext>
              </a:extLst>
            </p:cNvPr>
            <p:cNvSpPr/>
            <p:nvPr userDrawn="1"/>
          </p:nvSpPr>
          <p:spPr>
            <a:xfrm>
              <a:off x="10003391" y="498359"/>
              <a:ext cx="1657350" cy="1657350"/>
            </a:xfrm>
            <a:prstGeom prst="ellipse">
              <a:avLst/>
            </a:prstGeom>
            <a:solidFill>
              <a:schemeClr val="accent5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1"/>
              <a:endParaRPr lang="ar-SA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شكل بيضاوي 33">
              <a:extLst>
                <a:ext uri="{FF2B5EF4-FFF2-40B4-BE49-F238E27FC236}">
                  <a16:creationId xmlns:a16="http://schemas.microsoft.com/office/drawing/2014/main" id="{B6072522-2296-4542-AAD8-ADCF7847D22A}"/>
                </a:ext>
              </a:extLst>
            </p:cNvPr>
            <p:cNvSpPr/>
            <p:nvPr userDrawn="1"/>
          </p:nvSpPr>
          <p:spPr>
            <a:xfrm>
              <a:off x="9848373" y="452701"/>
              <a:ext cx="1657350" cy="1657350"/>
            </a:xfrm>
            <a:prstGeom prst="ellipse">
              <a:avLst/>
            </a:prstGeom>
            <a:solidFill>
              <a:srgbClr val="4472C4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1"/>
              <a:endParaRPr lang="ar-SA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شكل بيضاوي 34">
              <a:extLst>
                <a:ext uri="{FF2B5EF4-FFF2-40B4-BE49-F238E27FC236}">
                  <a16:creationId xmlns:a16="http://schemas.microsoft.com/office/drawing/2014/main" id="{E55622EF-D3B5-4A9A-8610-A044794C8753}"/>
                </a:ext>
              </a:extLst>
            </p:cNvPr>
            <p:cNvSpPr/>
            <p:nvPr userDrawn="1"/>
          </p:nvSpPr>
          <p:spPr>
            <a:xfrm>
              <a:off x="9925882" y="575820"/>
              <a:ext cx="1657350" cy="1657350"/>
            </a:xfrm>
            <a:prstGeom prst="ellipse">
              <a:avLst/>
            </a:prstGeom>
            <a:solidFill>
              <a:schemeClr val="accent5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1"/>
              <a:endParaRPr lang="ar-SA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2191653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قالب الأهدا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عنصر نائب للنص 1">
            <a:extLst>
              <a:ext uri="{FF2B5EF4-FFF2-40B4-BE49-F238E27FC236}">
                <a16:creationId xmlns:a16="http://schemas.microsoft.com/office/drawing/2014/main" id="{F9188A6F-E284-447C-A12E-AABD81BDD2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49650" y="216540"/>
            <a:ext cx="4837176" cy="276909"/>
          </a:xfrm>
          <a:ln w="19050">
            <a:noFill/>
          </a:ln>
        </p:spPr>
        <p:txBody>
          <a:bodyPr rtlCol="1">
            <a:noAutofit/>
          </a:bodyPr>
          <a:lstStyle>
            <a:lvl1pPr marL="0" indent="0" algn="r" rtl="1">
              <a:buNone/>
              <a:defRPr sz="1400" b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21" name="عنصر نائب للنص 2">
            <a:extLst>
              <a:ext uri="{FF2B5EF4-FFF2-40B4-BE49-F238E27FC236}">
                <a16:creationId xmlns:a16="http://schemas.microsoft.com/office/drawing/2014/main" id="{D4A186A8-5F3E-4882-934D-F5CB6C61F1A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49650" y="493686"/>
            <a:ext cx="4837176" cy="628454"/>
          </a:xfrm>
          <a:solidFill>
            <a:schemeClr val="bg1">
              <a:alpha val="60000"/>
            </a:schemeClr>
          </a:solidFill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1" anchor="t" anchorCtr="0">
            <a:noAutofit/>
          </a:bodyPr>
          <a:lstStyle>
            <a:lvl1pPr marL="0" indent="0" algn="r" rtl="1">
              <a:buNone/>
              <a:def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28600" lvl="0" indent="-22860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22" name="عنصر نائب للنص 3">
            <a:extLst>
              <a:ext uri="{FF2B5EF4-FFF2-40B4-BE49-F238E27FC236}">
                <a16:creationId xmlns:a16="http://schemas.microsoft.com/office/drawing/2014/main" id="{7E6E7827-2757-4A16-9A77-E18E3844864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349650" y="1213929"/>
            <a:ext cx="4837176" cy="276909"/>
          </a:xfrm>
          <a:ln w="19050">
            <a:noFill/>
          </a:ln>
        </p:spPr>
        <p:txBody>
          <a:bodyPr rtlCol="1">
            <a:noAutofit/>
          </a:bodyPr>
          <a:lstStyle>
            <a:lvl1pPr marL="0" indent="0" algn="r" rtl="1">
              <a:buNone/>
              <a:defRPr sz="1400" b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20" name="عنصر نائب للنص 4">
            <a:extLst>
              <a:ext uri="{FF2B5EF4-FFF2-40B4-BE49-F238E27FC236}">
                <a16:creationId xmlns:a16="http://schemas.microsoft.com/office/drawing/2014/main" id="{BBACE975-F2C7-40E3-B8B5-589A0785F9C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349650" y="1507983"/>
            <a:ext cx="4837176" cy="224155"/>
          </a:xfrm>
          <a:noFill/>
          <a:ln w="19050">
            <a:noFill/>
          </a:ln>
        </p:spPr>
        <p:txBody>
          <a:bodyPr rtlCol="1" anchor="t" anchorCtr="0">
            <a:noAutofit/>
          </a:bodyPr>
          <a:lstStyle>
            <a:lvl1pPr marL="0" indent="0" algn="r" rtl="1">
              <a:buNone/>
              <a:defRPr sz="120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3" name="عنصر نائب للنص 5">
            <a:extLst>
              <a:ext uri="{FF2B5EF4-FFF2-40B4-BE49-F238E27FC236}">
                <a16:creationId xmlns:a16="http://schemas.microsoft.com/office/drawing/2014/main" id="{AEA16E32-D607-4669-A3A4-97F436A4110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349650" y="1741622"/>
            <a:ext cx="4837176" cy="1453896"/>
          </a:xfrm>
          <a:solidFill>
            <a:srgbClr val="FFFFFF">
              <a:alpha val="60000"/>
            </a:srgbClr>
          </a:solidFill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rtlCol="1"/>
          <a:lstStyle>
            <a:lvl1pPr marL="228600" indent="-228600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61963" indent="-234950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2pPr>
            <a:lvl3pPr marL="687388" indent="-228600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3pPr>
            <a:lvl4pPr marL="914400" indent="-228600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4pPr>
            <a:lvl5pPr marL="1141413" indent="-228600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5pPr>
            <a:lvl6pPr marL="1376363" indent="-230188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6pPr>
            <a:lvl7pPr marL="1601788" indent="-231775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7pPr>
            <a:lvl8pPr marL="1828800" indent="-228600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8pPr>
          </a:lstStyle>
          <a:p>
            <a:pPr lvl="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11" name="عنصر نائب للنص 6">
            <a:extLst>
              <a:ext uri="{FF2B5EF4-FFF2-40B4-BE49-F238E27FC236}">
                <a16:creationId xmlns:a16="http://schemas.microsoft.com/office/drawing/2014/main" id="{70AAF5CF-3031-4346-A53E-64E2335FF91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349650" y="3212309"/>
            <a:ext cx="4837176" cy="228600"/>
          </a:xfrm>
          <a:noFill/>
          <a:ln w="19050">
            <a:noFill/>
          </a:ln>
        </p:spPr>
        <p:txBody>
          <a:bodyPr rtlCol="1" anchor="t" anchorCtr="0">
            <a:noAutofit/>
          </a:bodyPr>
          <a:lstStyle>
            <a:lvl1pPr marL="0" indent="0" algn="r" rtl="1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28" name="عنصر نائب للنص 7">
            <a:extLst>
              <a:ext uri="{FF2B5EF4-FFF2-40B4-BE49-F238E27FC236}">
                <a16:creationId xmlns:a16="http://schemas.microsoft.com/office/drawing/2014/main" id="{6365985E-CAE2-4D40-AEDD-C88E5854F72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349650" y="3450740"/>
            <a:ext cx="4837176" cy="1453896"/>
          </a:xfrm>
          <a:solidFill>
            <a:srgbClr val="FFFFFF">
              <a:alpha val="60000"/>
            </a:srgbClr>
          </a:solidFill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rtlCol="1"/>
          <a:lstStyle>
            <a:lvl1pPr marL="228600" indent="-228600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61963" indent="-234950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2pPr>
            <a:lvl3pPr marL="687388" indent="-228600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3pPr>
            <a:lvl4pPr marL="914400" indent="-228600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4pPr>
            <a:lvl5pPr marL="1141413" indent="-228600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5pPr>
            <a:lvl6pPr marL="1376363" indent="-230188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6pPr>
            <a:lvl7pPr marL="1601788" indent="-231775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7pPr>
            <a:lvl8pPr marL="1828800" indent="-228600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8pPr>
          </a:lstStyle>
          <a:p>
            <a:pPr lvl="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12" name="عنصر نائب للنص 8">
            <a:extLst>
              <a:ext uri="{FF2B5EF4-FFF2-40B4-BE49-F238E27FC236}">
                <a16:creationId xmlns:a16="http://schemas.microsoft.com/office/drawing/2014/main" id="{1A57062F-128E-4235-B44E-CC0F9115ADF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349650" y="4927027"/>
            <a:ext cx="4837176" cy="228600"/>
          </a:xfrm>
          <a:noFill/>
          <a:ln w="19050">
            <a:noFill/>
          </a:ln>
        </p:spPr>
        <p:txBody>
          <a:bodyPr rtlCol="1" anchor="t" anchorCtr="0">
            <a:noAutofit/>
          </a:bodyPr>
          <a:lstStyle>
            <a:lvl1pPr marL="0" indent="0" algn="r" rtl="1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29" name="عنصر نائب للنص 9">
            <a:extLst>
              <a:ext uri="{FF2B5EF4-FFF2-40B4-BE49-F238E27FC236}">
                <a16:creationId xmlns:a16="http://schemas.microsoft.com/office/drawing/2014/main" id="{A53A8725-7A76-43F6-99FE-9F828F6AECB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349650" y="5177011"/>
            <a:ext cx="4837176" cy="1453896"/>
          </a:xfrm>
          <a:solidFill>
            <a:srgbClr val="FFFFFF">
              <a:alpha val="60000"/>
            </a:srgbClr>
          </a:solidFill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rtlCol="1"/>
          <a:lstStyle>
            <a:lvl1pPr marL="228600" indent="-228600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61963" indent="-234950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2pPr>
            <a:lvl3pPr marL="687388" indent="-228600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3pPr>
            <a:lvl4pPr marL="914400" indent="-228600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4pPr>
            <a:lvl5pPr marL="1141413" indent="-228600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5pPr>
            <a:lvl6pPr marL="1376363" indent="-230188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6pPr>
            <a:lvl7pPr marL="1601788" indent="-231775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7pPr>
            <a:lvl8pPr marL="1828800" indent="-228600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8pPr>
          </a:lstStyle>
          <a:p>
            <a:pPr lvl="0" rtl="1"/>
            <a:r>
              <a:rPr lang="ar-SA" noProof="0" dirty="0"/>
              <a:t>إضافة نص</a:t>
            </a:r>
          </a:p>
          <a:p>
            <a:pPr lvl="5" rtl="1"/>
            <a:endParaRPr lang="ar-SA" noProof="0" dirty="0"/>
          </a:p>
        </p:txBody>
      </p:sp>
      <p:sp>
        <p:nvSpPr>
          <p:cNvPr id="24" name="عنصر نائب للنص 10">
            <a:extLst>
              <a:ext uri="{FF2B5EF4-FFF2-40B4-BE49-F238E27FC236}">
                <a16:creationId xmlns:a16="http://schemas.microsoft.com/office/drawing/2014/main" id="{84169A84-4A16-42B0-91A9-0FCFE98494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3368" y="217289"/>
            <a:ext cx="4837176" cy="276909"/>
          </a:xfrm>
          <a:ln w="19050">
            <a:noFill/>
          </a:ln>
        </p:spPr>
        <p:txBody>
          <a:bodyPr rtlCol="1">
            <a:noAutofit/>
          </a:bodyPr>
          <a:lstStyle>
            <a:lvl1pPr marL="0" indent="0" algn="r" rtl="1">
              <a:buNone/>
              <a:defRPr sz="1400" b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25" name="عنصر نائب للصورة 3" descr="عنصر نائب فارغ لإضافة صورة. انقر فوق العنصر النائب وقم بتحديد الصورة التي ترغب في إضافتها.">
            <a:extLst>
              <a:ext uri="{FF2B5EF4-FFF2-40B4-BE49-F238E27FC236}">
                <a16:creationId xmlns:a16="http://schemas.microsoft.com/office/drawing/2014/main" id="{4CB87E45-C183-4CD2-80E7-69BB8C329CE7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023182" y="586645"/>
            <a:ext cx="1995588" cy="1607275"/>
          </a:xfrm>
          <a:noFill/>
          <a:ln w="19050">
            <a:solidFill>
              <a:schemeClr val="tx1"/>
            </a:solidFill>
          </a:ln>
          <a:effectLst>
            <a:softEdge rad="50800"/>
          </a:effectLst>
        </p:spPr>
        <p:txBody>
          <a:bodyPr rtlCol="1">
            <a:normAutofit/>
          </a:bodyPr>
          <a:lstStyle>
            <a:lvl1pPr marL="0" indent="0" algn="r" rtl="1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endParaRPr lang="ar-SA" noProof="0" dirty="0"/>
          </a:p>
        </p:txBody>
      </p:sp>
      <p:sp>
        <p:nvSpPr>
          <p:cNvPr id="26" name="عنصر نائب للنص 11">
            <a:extLst>
              <a:ext uri="{FF2B5EF4-FFF2-40B4-BE49-F238E27FC236}">
                <a16:creationId xmlns:a16="http://schemas.microsoft.com/office/drawing/2014/main" id="{C33EB71E-65EB-4B5A-B6F6-7B0ECE46C8D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37229" y="950227"/>
            <a:ext cx="1204913" cy="960438"/>
          </a:xfrm>
          <a:ln w="19050">
            <a:noFill/>
          </a:ln>
        </p:spPr>
        <p:txBody>
          <a:bodyPr rtlCol="1" anchor="ctr" anchorCtr="0">
            <a:noAutofit/>
          </a:bodyPr>
          <a:lstStyle>
            <a:lvl1pPr marL="0" indent="0" algn="ctr" rtl="1">
              <a:buNone/>
              <a:defRPr sz="1200" i="1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200"/>
            </a:lvl4pPr>
            <a:lvl5pPr marL="1828800" indent="0" algn="r" rtl="1">
              <a:buNone/>
              <a:defRPr sz="1200"/>
            </a:lvl5pPr>
          </a:lstStyle>
          <a:p>
            <a:pPr lvl="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8" name="عنصر نائب للنص 12">
            <a:extLst>
              <a:ext uri="{FF2B5EF4-FFF2-40B4-BE49-F238E27FC236}">
                <a16:creationId xmlns:a16="http://schemas.microsoft.com/office/drawing/2014/main" id="{68FF439A-CCC2-45C4-A58F-9A535FC168A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04309" y="2360105"/>
            <a:ext cx="2294056" cy="222828"/>
          </a:xfrm>
          <a:noFill/>
          <a:ln w="19050">
            <a:noFill/>
          </a:ln>
        </p:spPr>
        <p:txBody>
          <a:bodyPr rtlCol="1">
            <a:noAutofit/>
          </a:bodyPr>
          <a:lstStyle>
            <a:lvl1pPr marL="0" indent="0" algn="r" rtl="1">
              <a:buNone/>
              <a:defRPr sz="120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9" name="عنصر نائب للنص 13">
            <a:extLst>
              <a:ext uri="{FF2B5EF4-FFF2-40B4-BE49-F238E27FC236}">
                <a16:creationId xmlns:a16="http://schemas.microsoft.com/office/drawing/2014/main" id="{1EFE9E3E-6B6E-4539-B956-504CA096B7D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04309" y="2581479"/>
            <a:ext cx="2294056" cy="612890"/>
          </a:xfrm>
          <a:solidFill>
            <a:schemeClr val="bg1">
              <a:alpha val="60000"/>
            </a:schemeClr>
          </a:solidFill>
          <a:ln w="19050">
            <a:noFill/>
          </a:ln>
        </p:spPr>
        <p:txBody>
          <a:bodyPr vert="horz" lIns="91440" tIns="45720" rIns="91440" bIns="45720" rtlCol="1" anchor="t" anchorCtr="0">
            <a:normAutofit/>
          </a:bodyPr>
          <a:lstStyle>
            <a:lvl1pPr marL="0" indent="0" algn="r" rtl="1">
              <a:buNone/>
              <a:def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28600" lvl="0" indent="-22860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13" name="عنصر نائب للنص 14">
            <a:extLst>
              <a:ext uri="{FF2B5EF4-FFF2-40B4-BE49-F238E27FC236}">
                <a16:creationId xmlns:a16="http://schemas.microsoft.com/office/drawing/2014/main" id="{72E1DB38-E96D-4B88-9A4B-4446FDF6F8E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834109" y="2360105"/>
            <a:ext cx="2294056" cy="222828"/>
          </a:xfrm>
          <a:noFill/>
          <a:ln w="19050">
            <a:noFill/>
          </a:ln>
        </p:spPr>
        <p:txBody>
          <a:bodyPr rtlCol="1">
            <a:noAutofit/>
          </a:bodyPr>
          <a:lstStyle>
            <a:lvl1pPr marL="0" indent="0" algn="r" rtl="1">
              <a:buNone/>
              <a:defRPr sz="120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14" name="عنصر نائب للنص 15">
            <a:extLst>
              <a:ext uri="{FF2B5EF4-FFF2-40B4-BE49-F238E27FC236}">
                <a16:creationId xmlns:a16="http://schemas.microsoft.com/office/drawing/2014/main" id="{154ECED2-9580-46AF-9AAD-55FFA34EE56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834109" y="2581478"/>
            <a:ext cx="2294056" cy="612889"/>
          </a:xfrm>
          <a:solidFill>
            <a:schemeClr val="bg1">
              <a:alpha val="60000"/>
            </a:schemeClr>
          </a:solidFill>
          <a:ln w="19050">
            <a:noFill/>
          </a:ln>
        </p:spPr>
        <p:txBody>
          <a:bodyPr vert="horz" lIns="91440" tIns="45720" rIns="91440" bIns="45720" rtlCol="1" anchor="t" anchorCtr="0">
            <a:noAutofit/>
          </a:bodyPr>
          <a:lstStyle>
            <a:lvl1pPr marL="0" indent="0" algn="r" rtl="1">
              <a:buNone/>
              <a:def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28600" lvl="0" indent="-22860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15" name="عنصر نائب للنص 16">
            <a:extLst>
              <a:ext uri="{FF2B5EF4-FFF2-40B4-BE49-F238E27FC236}">
                <a16:creationId xmlns:a16="http://schemas.microsoft.com/office/drawing/2014/main" id="{92B1C304-C844-49F2-98E2-4D4420A1A0B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94979" y="3215944"/>
            <a:ext cx="4837176" cy="222828"/>
          </a:xfrm>
          <a:ln w="19050">
            <a:noFill/>
          </a:ln>
        </p:spPr>
        <p:txBody>
          <a:bodyPr rtlCol="1">
            <a:noAutofit/>
          </a:bodyPr>
          <a:lstStyle>
            <a:lvl1pPr marL="0" indent="0" algn="r" rtl="1">
              <a:buNone/>
              <a:defRPr sz="1400" b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10" name="عنصر نائب للنص 17">
            <a:extLst>
              <a:ext uri="{FF2B5EF4-FFF2-40B4-BE49-F238E27FC236}">
                <a16:creationId xmlns:a16="http://schemas.microsoft.com/office/drawing/2014/main" id="{CBE4772C-B660-4414-9FF5-41C158586E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4979" y="3454222"/>
            <a:ext cx="4837176" cy="1453896"/>
          </a:xfrm>
          <a:solidFill>
            <a:schemeClr val="bg1">
              <a:alpha val="60000"/>
            </a:schemeClr>
          </a:solidFill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1" anchor="t" anchorCtr="0">
            <a:noAutofit/>
          </a:bodyPr>
          <a:lstStyle>
            <a:lvl1pPr marL="0" indent="0" algn="r" rtl="1">
              <a:buFont typeface="Arial" panose="020B0604020202020204" pitchFamily="34" charset="0"/>
              <a:buNone/>
              <a:def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171450" lvl="0" indent="-17145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16" name="عنصر نائب للنص 18">
            <a:extLst>
              <a:ext uri="{FF2B5EF4-FFF2-40B4-BE49-F238E27FC236}">
                <a16:creationId xmlns:a16="http://schemas.microsoft.com/office/drawing/2014/main" id="{1CCE0D4F-9215-4B01-A809-8503F71AAD2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94979" y="4927776"/>
            <a:ext cx="4837176" cy="228600"/>
          </a:xfrm>
          <a:ln w="19050">
            <a:noFill/>
          </a:ln>
        </p:spPr>
        <p:txBody>
          <a:bodyPr rtlCol="1">
            <a:noAutofit/>
          </a:bodyPr>
          <a:lstStyle>
            <a:lvl1pPr marL="0" indent="0" algn="r" rtl="1">
              <a:buNone/>
              <a:defRPr sz="1400" b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7" name="عنصر نائب للنص 19">
            <a:extLst>
              <a:ext uri="{FF2B5EF4-FFF2-40B4-BE49-F238E27FC236}">
                <a16:creationId xmlns:a16="http://schemas.microsoft.com/office/drawing/2014/main" id="{5FEC9289-1F4D-4F23-B203-5EB677A578B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94979" y="5177011"/>
            <a:ext cx="4837176" cy="1454645"/>
          </a:xfrm>
          <a:solidFill>
            <a:schemeClr val="bg1">
              <a:alpha val="60000"/>
            </a:schemeClr>
          </a:solidFill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1" anchor="t" anchorCtr="0">
            <a:noAutofit/>
          </a:bodyPr>
          <a:lstStyle>
            <a:lvl1pPr marL="0" indent="0" algn="r" rtl="1">
              <a:buNone/>
              <a:def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28600" lvl="0" indent="-22860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grpSp>
        <p:nvGrpSpPr>
          <p:cNvPr id="36" name="المجموعة 35">
            <a:extLst>
              <a:ext uri="{FF2B5EF4-FFF2-40B4-BE49-F238E27FC236}">
                <a16:creationId xmlns:a16="http://schemas.microsoft.com/office/drawing/2014/main" id="{F03C1728-B86F-4200-AF4A-2AE558AE2A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9898" y="543415"/>
            <a:ext cx="1812368" cy="1780469"/>
            <a:chOff x="9848373" y="452701"/>
            <a:chExt cx="1812368" cy="1780469"/>
          </a:xfrm>
        </p:grpSpPr>
        <p:sp>
          <p:nvSpPr>
            <p:cNvPr id="33" name="شكل بيضاوي 32">
              <a:extLst>
                <a:ext uri="{FF2B5EF4-FFF2-40B4-BE49-F238E27FC236}">
                  <a16:creationId xmlns:a16="http://schemas.microsoft.com/office/drawing/2014/main" id="{24CEA12D-F126-4108-8567-26A28A8542F9}"/>
                </a:ext>
              </a:extLst>
            </p:cNvPr>
            <p:cNvSpPr/>
            <p:nvPr userDrawn="1"/>
          </p:nvSpPr>
          <p:spPr>
            <a:xfrm>
              <a:off x="10003391" y="498359"/>
              <a:ext cx="1657350" cy="1657350"/>
            </a:xfrm>
            <a:prstGeom prst="ellipse">
              <a:avLst/>
            </a:prstGeom>
            <a:solidFill>
              <a:schemeClr val="accent5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1"/>
              <a:endParaRPr lang="ar-SA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شكل بيضاوي 33">
              <a:extLst>
                <a:ext uri="{FF2B5EF4-FFF2-40B4-BE49-F238E27FC236}">
                  <a16:creationId xmlns:a16="http://schemas.microsoft.com/office/drawing/2014/main" id="{B6072522-2296-4542-AAD8-ADCF7847D22A}"/>
                </a:ext>
              </a:extLst>
            </p:cNvPr>
            <p:cNvSpPr/>
            <p:nvPr userDrawn="1"/>
          </p:nvSpPr>
          <p:spPr>
            <a:xfrm>
              <a:off x="9848373" y="452701"/>
              <a:ext cx="1657350" cy="1657350"/>
            </a:xfrm>
            <a:prstGeom prst="ellipse">
              <a:avLst/>
            </a:prstGeom>
            <a:solidFill>
              <a:srgbClr val="4472C4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1"/>
              <a:endParaRPr lang="ar-SA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شكل بيضاوي 34">
              <a:extLst>
                <a:ext uri="{FF2B5EF4-FFF2-40B4-BE49-F238E27FC236}">
                  <a16:creationId xmlns:a16="http://schemas.microsoft.com/office/drawing/2014/main" id="{E55622EF-D3B5-4A9A-8610-A044794C8753}"/>
                </a:ext>
              </a:extLst>
            </p:cNvPr>
            <p:cNvSpPr/>
            <p:nvPr userDrawn="1"/>
          </p:nvSpPr>
          <p:spPr>
            <a:xfrm>
              <a:off x="9925882" y="575820"/>
              <a:ext cx="1657350" cy="1657350"/>
            </a:xfrm>
            <a:prstGeom prst="ellipse">
              <a:avLst/>
            </a:prstGeom>
            <a:solidFill>
              <a:schemeClr val="accent5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1"/>
              <a:endParaRPr lang="ar-SA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0763782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قالب الأهدا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عنصر نائب للنص 1">
            <a:extLst>
              <a:ext uri="{FF2B5EF4-FFF2-40B4-BE49-F238E27FC236}">
                <a16:creationId xmlns:a16="http://schemas.microsoft.com/office/drawing/2014/main" id="{5532BFDB-ABDF-4394-884E-EBE4D4C347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67301" y="224367"/>
            <a:ext cx="4837176" cy="276909"/>
          </a:xfrm>
        </p:spPr>
        <p:txBody>
          <a:bodyPr rtlCol="1">
            <a:noAutofit/>
          </a:bodyPr>
          <a:lstStyle>
            <a:lvl1pPr marL="0" indent="0" algn="r" rtl="1">
              <a:buNone/>
              <a:defRPr sz="16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 rtl="1"/>
            <a:r>
              <a:rPr lang="ar"/>
              <a:t>إضافة نص</a:t>
            </a:r>
          </a:p>
        </p:txBody>
      </p:sp>
      <p:sp>
        <p:nvSpPr>
          <p:cNvPr id="23" name="عنصر نائب للنص 2">
            <a:extLst>
              <a:ext uri="{FF2B5EF4-FFF2-40B4-BE49-F238E27FC236}">
                <a16:creationId xmlns:a16="http://schemas.microsoft.com/office/drawing/2014/main" id="{17AD91A4-A716-49F5-95E0-40D215FA6AF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67301" y="494198"/>
            <a:ext cx="4837176" cy="628454"/>
          </a:xfrm>
          <a:noFill/>
        </p:spPr>
        <p:txBody>
          <a:bodyPr rtlCol="1">
            <a:noAutofit/>
          </a:bodyPr>
          <a:lstStyle>
            <a:lvl1pPr marL="0" indent="0" algn="r" rtl="1">
              <a:buNone/>
              <a:defRPr sz="1100"/>
            </a:lvl1pPr>
          </a:lstStyle>
          <a:p>
            <a:pPr lvl="0" rtl="1"/>
            <a:r>
              <a:rPr lang="ar"/>
              <a:t>إضافة نص</a:t>
            </a:r>
          </a:p>
        </p:txBody>
      </p:sp>
      <p:sp>
        <p:nvSpPr>
          <p:cNvPr id="24" name="عنصر نائب للنص 3">
            <a:extLst>
              <a:ext uri="{FF2B5EF4-FFF2-40B4-BE49-F238E27FC236}">
                <a16:creationId xmlns:a16="http://schemas.microsoft.com/office/drawing/2014/main" id="{B0B6C23F-FC87-4CD5-BFEA-832B5371312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367301" y="1221756"/>
            <a:ext cx="4837176" cy="276909"/>
          </a:xfrm>
          <a:noFill/>
        </p:spPr>
        <p:txBody>
          <a:bodyPr rtlCol="1">
            <a:noAutofit/>
          </a:bodyPr>
          <a:lstStyle>
            <a:lvl1pPr marL="0" indent="0" algn="r" rtl="1">
              <a:buNone/>
              <a:defRPr sz="16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 rtl="1"/>
            <a:r>
              <a:rPr lang="ar"/>
              <a:t>إضافة نص</a:t>
            </a:r>
          </a:p>
        </p:txBody>
      </p:sp>
      <p:sp>
        <p:nvSpPr>
          <p:cNvPr id="35" name="عنصر نائب للنص 4">
            <a:extLst>
              <a:ext uri="{FF2B5EF4-FFF2-40B4-BE49-F238E27FC236}">
                <a16:creationId xmlns:a16="http://schemas.microsoft.com/office/drawing/2014/main" id="{2DFEA701-6A12-4F70-A3D0-3E10313836A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367301" y="1491350"/>
            <a:ext cx="4837176" cy="224155"/>
          </a:xfrm>
          <a:noFill/>
        </p:spPr>
        <p:txBody>
          <a:bodyPr rtlCol="1">
            <a:noAutofit/>
          </a:bodyPr>
          <a:lstStyle>
            <a:lvl1pPr marL="0" indent="0" algn="r" rtl="1">
              <a:buNone/>
              <a:defRPr sz="1200" i="0"/>
            </a:lvl1pPr>
          </a:lstStyle>
          <a:p>
            <a:pPr lvl="0" rtl="1"/>
            <a:r>
              <a:rPr lang="ar"/>
              <a:t>إضافة نص</a:t>
            </a:r>
          </a:p>
        </p:txBody>
      </p:sp>
      <p:sp>
        <p:nvSpPr>
          <p:cNvPr id="36" name="عنصر نائب للنص 5">
            <a:extLst>
              <a:ext uri="{FF2B5EF4-FFF2-40B4-BE49-F238E27FC236}">
                <a16:creationId xmlns:a16="http://schemas.microsoft.com/office/drawing/2014/main" id="{0F0BE17A-58E9-4575-B60D-0E9CDD4D373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367301" y="1750962"/>
            <a:ext cx="4837176" cy="1454645"/>
          </a:xfrm>
          <a:noFill/>
          <a:ln w="6350">
            <a:solidFill>
              <a:schemeClr val="bg2">
                <a:lumMod val="50000"/>
              </a:schemeClr>
            </a:solidFill>
          </a:ln>
        </p:spPr>
        <p:txBody>
          <a:bodyPr rtlCol="1">
            <a:noAutofit/>
          </a:bodyPr>
          <a:lstStyle>
            <a:lvl1pPr marL="171450" indent="-171450" algn="r" rtl="1">
              <a:spcBef>
                <a:spcPts val="3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"/>
              <a:defRPr sz="1100"/>
            </a:lvl1pPr>
          </a:lstStyle>
          <a:p>
            <a:pPr lvl="0" rtl="1"/>
            <a:r>
              <a:rPr lang="ar"/>
              <a:t>إضافة نص</a:t>
            </a:r>
          </a:p>
        </p:txBody>
      </p:sp>
      <p:sp>
        <p:nvSpPr>
          <p:cNvPr id="37" name="عنصر نائب للنص 6">
            <a:extLst>
              <a:ext uri="{FF2B5EF4-FFF2-40B4-BE49-F238E27FC236}">
                <a16:creationId xmlns:a16="http://schemas.microsoft.com/office/drawing/2014/main" id="{F30AC7A2-80E6-41B6-9FCA-EE72D87C7C8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367301" y="3212473"/>
            <a:ext cx="4837176" cy="217228"/>
          </a:xfrm>
          <a:noFill/>
        </p:spPr>
        <p:txBody>
          <a:bodyPr rtlCol="1">
            <a:noAutofit/>
          </a:bodyPr>
          <a:lstStyle>
            <a:lvl1pPr marL="0" indent="0" algn="r" rtl="1">
              <a:buNone/>
              <a:defRPr sz="1200"/>
            </a:lvl1pPr>
          </a:lstStyle>
          <a:p>
            <a:pPr lvl="0" rtl="1"/>
            <a:r>
              <a:rPr lang="ar"/>
              <a:t>إضافة نص</a:t>
            </a:r>
          </a:p>
        </p:txBody>
      </p:sp>
      <p:sp>
        <p:nvSpPr>
          <p:cNvPr id="38" name="عنصر نائب للنص 7">
            <a:extLst>
              <a:ext uri="{FF2B5EF4-FFF2-40B4-BE49-F238E27FC236}">
                <a16:creationId xmlns:a16="http://schemas.microsoft.com/office/drawing/2014/main" id="{F285D95A-F773-44B8-A69E-9D575B52EBD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367301" y="3454761"/>
            <a:ext cx="4837176" cy="1453677"/>
          </a:xfrm>
          <a:noFill/>
          <a:ln w="6350">
            <a:solidFill>
              <a:schemeClr val="bg2">
                <a:lumMod val="50000"/>
              </a:schemeClr>
            </a:solidFill>
          </a:ln>
        </p:spPr>
        <p:txBody>
          <a:bodyPr rtlCol="1">
            <a:noAutofit/>
          </a:bodyPr>
          <a:lstStyle>
            <a:lvl1pPr marL="171450" indent="-171450" algn="r" rtl="1">
              <a:spcBef>
                <a:spcPts val="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"/>
              <a:defRPr sz="1100"/>
            </a:lvl1pPr>
          </a:lstStyle>
          <a:p>
            <a:pPr lvl="0" rtl="1"/>
            <a:r>
              <a:rPr lang="ar"/>
              <a:t>إضافة نص</a:t>
            </a:r>
          </a:p>
        </p:txBody>
      </p:sp>
      <p:sp>
        <p:nvSpPr>
          <p:cNvPr id="39" name="عنصر نائب للنص 8">
            <a:extLst>
              <a:ext uri="{FF2B5EF4-FFF2-40B4-BE49-F238E27FC236}">
                <a16:creationId xmlns:a16="http://schemas.microsoft.com/office/drawing/2014/main" id="{317F5408-C39E-4384-870C-C4995313800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367301" y="4942185"/>
            <a:ext cx="4837176" cy="221843"/>
          </a:xfrm>
          <a:noFill/>
        </p:spPr>
        <p:txBody>
          <a:bodyPr rtlCol="1">
            <a:noAutofit/>
          </a:bodyPr>
          <a:lstStyle>
            <a:lvl1pPr marL="0" indent="0" algn="r" rtl="1">
              <a:buNone/>
              <a:defRPr sz="1200"/>
            </a:lvl1pPr>
          </a:lstStyle>
          <a:p>
            <a:pPr lvl="0" rtl="1"/>
            <a:r>
              <a:rPr lang="ar"/>
              <a:t>إضافة نص</a:t>
            </a:r>
          </a:p>
        </p:txBody>
      </p:sp>
      <p:sp>
        <p:nvSpPr>
          <p:cNvPr id="40" name="عنصر نائب للنص 9">
            <a:extLst>
              <a:ext uri="{FF2B5EF4-FFF2-40B4-BE49-F238E27FC236}">
                <a16:creationId xmlns:a16="http://schemas.microsoft.com/office/drawing/2014/main" id="{8015656C-8C47-459F-A31C-AF0799A6C7D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367301" y="5168838"/>
            <a:ext cx="4837176" cy="1454645"/>
          </a:xfrm>
          <a:noFill/>
          <a:ln w="6350">
            <a:solidFill>
              <a:schemeClr val="bg2">
                <a:lumMod val="50000"/>
              </a:schemeClr>
            </a:solidFill>
          </a:ln>
        </p:spPr>
        <p:txBody>
          <a:bodyPr rtlCol="1">
            <a:noAutofit/>
          </a:bodyPr>
          <a:lstStyle>
            <a:lvl1pPr marL="171450" indent="-171450" algn="r" rtl="1">
              <a:spcBef>
                <a:spcPts val="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"/>
              <a:defRPr sz="1100"/>
            </a:lvl1pPr>
          </a:lstStyle>
          <a:p>
            <a:pPr lvl="0" rtl="1"/>
            <a:r>
              <a:rPr lang="ar"/>
              <a:t>إضافة نص</a:t>
            </a:r>
          </a:p>
        </p:txBody>
      </p:sp>
      <p:sp>
        <p:nvSpPr>
          <p:cNvPr id="25" name="عنصر نائب للنص 10">
            <a:extLst>
              <a:ext uri="{FF2B5EF4-FFF2-40B4-BE49-F238E27FC236}">
                <a16:creationId xmlns:a16="http://schemas.microsoft.com/office/drawing/2014/main" id="{02FDB862-52CA-4E65-BD88-F9B66C327FD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9476" y="224604"/>
            <a:ext cx="4837176" cy="276909"/>
          </a:xfrm>
          <a:noFill/>
        </p:spPr>
        <p:txBody>
          <a:bodyPr rtlCol="1">
            <a:noAutofit/>
          </a:bodyPr>
          <a:lstStyle>
            <a:lvl1pPr marL="0" indent="0" algn="r" rtl="1">
              <a:buNone/>
              <a:defRPr sz="16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 rtl="1"/>
            <a:r>
              <a:rPr lang="ar" dirty="0"/>
              <a:t>إضافة نص</a:t>
            </a:r>
          </a:p>
        </p:txBody>
      </p:sp>
      <p:sp>
        <p:nvSpPr>
          <p:cNvPr id="27" name="عنصر نائب للصورة 3" descr="عنصر نائب فارغ لإضافة صورة. انقر فوق العنصر النائب وقم بتحديد الصورة التي ترغب في إضافتها.">
            <a:extLst>
              <a:ext uri="{FF2B5EF4-FFF2-40B4-BE49-F238E27FC236}">
                <a16:creationId xmlns:a16="http://schemas.microsoft.com/office/drawing/2014/main" id="{555E6B68-1D70-4122-9C5F-402D9EE7311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012236" y="581589"/>
            <a:ext cx="1995588" cy="1607275"/>
          </a:xfrm>
        </p:spPr>
        <p:txBody>
          <a:bodyPr rtlCol="1">
            <a:normAutofit/>
          </a:bodyPr>
          <a:lstStyle>
            <a:lvl1pPr marL="0" indent="0" algn="r" rtl="1">
              <a:buNone/>
              <a:defRPr sz="1200"/>
            </a:lvl1pPr>
          </a:lstStyle>
          <a:p>
            <a:pPr rtl="1"/>
            <a:endParaRPr lang="en-US" dirty="0"/>
          </a:p>
        </p:txBody>
      </p:sp>
      <p:sp>
        <p:nvSpPr>
          <p:cNvPr id="81" name="عنصر نائب للنص 80">
            <a:extLst>
              <a:ext uri="{FF2B5EF4-FFF2-40B4-BE49-F238E27FC236}">
                <a16:creationId xmlns:a16="http://schemas.microsoft.com/office/drawing/2014/main" id="{016282CD-1EA2-4CC3-A1B0-37BB96F438A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93375" y="905478"/>
            <a:ext cx="1204913" cy="960438"/>
          </a:xfrm>
        </p:spPr>
        <p:txBody>
          <a:bodyPr rtlCol="1" anchor="ctr" anchorCtr="0">
            <a:noAutofit/>
          </a:bodyPr>
          <a:lstStyle>
            <a:lvl1pPr marL="0" indent="0" algn="ctr" rtl="1">
              <a:buNone/>
              <a:defRPr sz="1200" i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200"/>
            </a:lvl4pPr>
            <a:lvl5pPr marL="1828800" indent="0" algn="r" rtl="1">
              <a:buNone/>
              <a:defRPr sz="1200"/>
            </a:lvl5pPr>
          </a:lstStyle>
          <a:p>
            <a:pPr lvl="0" rtl="1"/>
            <a:r>
              <a:rPr lang="ar"/>
              <a:t>إضافة نص</a:t>
            </a:r>
          </a:p>
        </p:txBody>
      </p:sp>
      <p:sp>
        <p:nvSpPr>
          <p:cNvPr id="29" name="عنصر نائب للنص 11">
            <a:extLst>
              <a:ext uri="{FF2B5EF4-FFF2-40B4-BE49-F238E27FC236}">
                <a16:creationId xmlns:a16="http://schemas.microsoft.com/office/drawing/2014/main" id="{9E3DD696-CF57-4071-9033-8AAA87B76D8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9476" y="2393326"/>
            <a:ext cx="2310449" cy="222828"/>
          </a:xfrm>
          <a:noFill/>
        </p:spPr>
        <p:txBody>
          <a:bodyPr rtlCol="1">
            <a:noAutofit/>
          </a:bodyPr>
          <a:lstStyle>
            <a:lvl1pPr marL="0" indent="0" algn="r" rtl="1">
              <a:buNone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pPr lvl="0" rtl="1"/>
            <a:r>
              <a:rPr lang="ar"/>
              <a:t>إضافة نص</a:t>
            </a:r>
          </a:p>
        </p:txBody>
      </p:sp>
      <p:sp>
        <p:nvSpPr>
          <p:cNvPr id="30" name="عنصر نائب للنص 12">
            <a:extLst>
              <a:ext uri="{FF2B5EF4-FFF2-40B4-BE49-F238E27FC236}">
                <a16:creationId xmlns:a16="http://schemas.microsoft.com/office/drawing/2014/main" id="{950CAEA6-24EC-4C29-AEAC-48984570478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9476" y="2614700"/>
            <a:ext cx="2310449" cy="588908"/>
          </a:xfrm>
          <a:noFill/>
          <a:ln w="6350">
            <a:solidFill>
              <a:schemeClr val="bg2">
                <a:lumMod val="50000"/>
              </a:schemeClr>
            </a:solidFill>
          </a:ln>
        </p:spPr>
        <p:txBody>
          <a:bodyPr rtlCol="1">
            <a:noAutofit/>
          </a:bodyPr>
          <a:lstStyle>
            <a:lvl1pPr marL="0" indent="0" algn="r" rtl="1">
              <a:buNone/>
              <a:defRPr sz="1100"/>
            </a:lvl1pPr>
          </a:lstStyle>
          <a:p>
            <a:pPr lvl="0" rtl="1"/>
            <a:r>
              <a:rPr lang="ar"/>
              <a:t>إضافة نص</a:t>
            </a:r>
          </a:p>
        </p:txBody>
      </p:sp>
      <p:sp>
        <p:nvSpPr>
          <p:cNvPr id="96" name="عنصر نائب للنص 13">
            <a:extLst>
              <a:ext uri="{FF2B5EF4-FFF2-40B4-BE49-F238E27FC236}">
                <a16:creationId xmlns:a16="http://schemas.microsoft.com/office/drawing/2014/main" id="{D6CCB8BD-84B9-4486-BEC1-00AEF6975E2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856203" y="2391872"/>
            <a:ext cx="2310449" cy="222828"/>
          </a:xfrm>
        </p:spPr>
        <p:txBody>
          <a:bodyPr rtlCol="1">
            <a:noAutofit/>
          </a:bodyPr>
          <a:lstStyle>
            <a:lvl1pPr marL="0" indent="0" algn="r" rtl="1">
              <a:buNone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pPr lvl="0" rtl="1"/>
            <a:r>
              <a:rPr lang="ar"/>
              <a:t>إضافة نص</a:t>
            </a:r>
          </a:p>
        </p:txBody>
      </p:sp>
      <p:sp>
        <p:nvSpPr>
          <p:cNvPr id="97" name="عنصر نائب للنص 14">
            <a:extLst>
              <a:ext uri="{FF2B5EF4-FFF2-40B4-BE49-F238E27FC236}">
                <a16:creationId xmlns:a16="http://schemas.microsoft.com/office/drawing/2014/main" id="{BD703F95-D864-41F2-B35B-B72D3C5DEE6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856203" y="2613245"/>
            <a:ext cx="2310449" cy="592362"/>
          </a:xfrm>
          <a:noFill/>
          <a:ln w="6350">
            <a:solidFill>
              <a:schemeClr val="bg2">
                <a:lumMod val="50000"/>
              </a:schemeClr>
            </a:solidFill>
          </a:ln>
        </p:spPr>
        <p:txBody>
          <a:bodyPr rtlCol="1">
            <a:noAutofit/>
          </a:bodyPr>
          <a:lstStyle>
            <a:lvl1pPr marL="0" indent="0" algn="r" rtl="1">
              <a:buNone/>
              <a:defRPr sz="1100"/>
            </a:lvl1pPr>
          </a:lstStyle>
          <a:p>
            <a:pPr lvl="0" rtl="1"/>
            <a:r>
              <a:rPr lang="ar"/>
              <a:t>إضافة نص</a:t>
            </a:r>
          </a:p>
        </p:txBody>
      </p:sp>
      <p:sp>
        <p:nvSpPr>
          <p:cNvPr id="99" name="عنصر نائب للنص 15">
            <a:extLst>
              <a:ext uri="{FF2B5EF4-FFF2-40B4-BE49-F238E27FC236}">
                <a16:creationId xmlns:a16="http://schemas.microsoft.com/office/drawing/2014/main" id="{425D3047-5E45-49CE-8387-753D08C22CE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29476" y="3188331"/>
            <a:ext cx="4837176" cy="253915"/>
          </a:xfrm>
        </p:spPr>
        <p:txBody>
          <a:bodyPr rtlCol="1">
            <a:noAutofit/>
          </a:bodyPr>
          <a:lstStyle>
            <a:lvl1pPr marL="0" indent="0" algn="r" rtl="1">
              <a:buNone/>
              <a:defRPr sz="16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 rtl="1"/>
            <a:r>
              <a:rPr lang="ar"/>
              <a:t>إضافة نص</a:t>
            </a:r>
          </a:p>
        </p:txBody>
      </p:sp>
      <p:sp>
        <p:nvSpPr>
          <p:cNvPr id="32" name="عنصر نائب للنص 16">
            <a:extLst>
              <a:ext uri="{FF2B5EF4-FFF2-40B4-BE49-F238E27FC236}">
                <a16:creationId xmlns:a16="http://schemas.microsoft.com/office/drawing/2014/main" id="{41D28763-318E-4CDD-836B-D73B10C694D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29476" y="3454542"/>
            <a:ext cx="4837176" cy="1453896"/>
          </a:xfrm>
          <a:noFill/>
        </p:spPr>
        <p:txBody>
          <a:bodyPr rtlCol="1">
            <a:noAutofit/>
          </a:bodyPr>
          <a:lstStyle>
            <a:lvl1pPr marL="0" indent="0" algn="r" rtl="1">
              <a:buNone/>
              <a:defRPr sz="1100"/>
            </a:lvl1pPr>
          </a:lstStyle>
          <a:p>
            <a:pPr lvl="0" rtl="1"/>
            <a:r>
              <a:rPr lang="ar"/>
              <a:t>إضافة نص</a:t>
            </a:r>
          </a:p>
        </p:txBody>
      </p:sp>
      <p:sp>
        <p:nvSpPr>
          <p:cNvPr id="101" name="عنصر نائب للنص 17">
            <a:extLst>
              <a:ext uri="{FF2B5EF4-FFF2-40B4-BE49-F238E27FC236}">
                <a16:creationId xmlns:a16="http://schemas.microsoft.com/office/drawing/2014/main" id="{8001F129-751E-4D32-83BE-0958A4BACB4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29476" y="4911354"/>
            <a:ext cx="4837176" cy="276909"/>
          </a:xfrm>
        </p:spPr>
        <p:txBody>
          <a:bodyPr rtlCol="1">
            <a:noAutofit/>
          </a:bodyPr>
          <a:lstStyle>
            <a:lvl1pPr marL="0" indent="0" algn="r" rtl="1">
              <a:buNone/>
              <a:defRPr sz="16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 rtl="1"/>
            <a:r>
              <a:rPr lang="ar"/>
              <a:t>إضافة نص</a:t>
            </a:r>
          </a:p>
        </p:txBody>
      </p:sp>
      <p:sp>
        <p:nvSpPr>
          <p:cNvPr id="28" name="عنصر نائب للنص 18">
            <a:extLst>
              <a:ext uri="{FF2B5EF4-FFF2-40B4-BE49-F238E27FC236}">
                <a16:creationId xmlns:a16="http://schemas.microsoft.com/office/drawing/2014/main" id="{DF1FC56E-C3C0-48D4-895A-42158BB4424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29476" y="5184970"/>
            <a:ext cx="4837176" cy="1453896"/>
          </a:xfrm>
          <a:noFill/>
        </p:spPr>
        <p:txBody>
          <a:bodyPr rtlCol="1">
            <a:noAutofit/>
          </a:bodyPr>
          <a:lstStyle>
            <a:lvl1pPr marL="0" indent="0" algn="r" rtl="1">
              <a:buNone/>
              <a:defRPr sz="1100"/>
            </a:lvl1pPr>
          </a:lstStyle>
          <a:p>
            <a:pPr lvl="0" rtl="1"/>
            <a:r>
              <a:rPr lang="ar"/>
              <a:t>إضافة نص</a:t>
            </a:r>
          </a:p>
        </p:txBody>
      </p:sp>
      <p:cxnSp>
        <p:nvCxnSpPr>
          <p:cNvPr id="43" name="رابط مستقيم 42">
            <a:extLst>
              <a:ext uri="{FF2B5EF4-FFF2-40B4-BE49-F238E27FC236}">
                <a16:creationId xmlns:a16="http://schemas.microsoft.com/office/drawing/2014/main" id="{ED2C7CD9-79F5-4F3C-ACBE-BFC672A8DF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375690" y="493961"/>
            <a:ext cx="4837176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4" name="رابط مستقيم 43">
            <a:extLst>
              <a:ext uri="{FF2B5EF4-FFF2-40B4-BE49-F238E27FC236}">
                <a16:creationId xmlns:a16="http://schemas.microsoft.com/office/drawing/2014/main" id="{B17FB137-F745-433A-BD60-111975B4A9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375690" y="1482628"/>
            <a:ext cx="4837176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5" name="رابط مستقيم 44">
            <a:extLst>
              <a:ext uri="{FF2B5EF4-FFF2-40B4-BE49-F238E27FC236}">
                <a16:creationId xmlns:a16="http://schemas.microsoft.com/office/drawing/2014/main" id="{16C98BE6-5E9A-4099-9BD8-01EF5DDB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29476" y="494198"/>
            <a:ext cx="4843656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0" name="رابط مستقيم 99">
            <a:extLst>
              <a:ext uri="{FF2B5EF4-FFF2-40B4-BE49-F238E27FC236}">
                <a16:creationId xmlns:a16="http://schemas.microsoft.com/office/drawing/2014/main" id="{AB852EE3-4CEB-4DD4-A64F-EF0A1DA3EC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29476" y="3449560"/>
            <a:ext cx="4809744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2" name="رابط مستقيم 101">
            <a:extLst>
              <a:ext uri="{FF2B5EF4-FFF2-40B4-BE49-F238E27FC236}">
                <a16:creationId xmlns:a16="http://schemas.microsoft.com/office/drawing/2014/main" id="{16DFF1F5-5600-4BA6-8C4A-692EBFA5B2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29476" y="5179629"/>
            <a:ext cx="4843654" cy="12894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82" name="المجموعة 81">
            <a:extLst>
              <a:ext uri="{FF2B5EF4-FFF2-40B4-BE49-F238E27FC236}">
                <a16:creationId xmlns:a16="http://schemas.microsoft.com/office/drawing/2014/main" id="{1E6392B9-A60B-4E03-ADF3-DFD33910F7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70371" y="588139"/>
            <a:ext cx="1670418" cy="1580563"/>
            <a:chOff x="10122802" y="632660"/>
            <a:chExt cx="1841774" cy="1742701"/>
          </a:xfrm>
        </p:grpSpPr>
        <p:sp>
          <p:nvSpPr>
            <p:cNvPr id="51" name="شكل بيضاوي 50">
              <a:extLst>
                <a:ext uri="{FF2B5EF4-FFF2-40B4-BE49-F238E27FC236}">
                  <a16:creationId xmlns:a16="http://schemas.microsoft.com/office/drawing/2014/main" id="{D799475F-50CD-48D2-9F0D-25A709F4F822}"/>
                </a:ext>
              </a:extLst>
            </p:cNvPr>
            <p:cNvSpPr/>
            <p:nvPr userDrawn="1"/>
          </p:nvSpPr>
          <p:spPr>
            <a:xfrm>
              <a:off x="10122802" y="632660"/>
              <a:ext cx="1659394" cy="1659394"/>
            </a:xfrm>
            <a:prstGeom prst="ellipse">
              <a:avLst/>
            </a:prstGeom>
            <a:noFill/>
            <a:ln w="412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en-US" sz="1400" i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52" name="شكل بيضاوي 51">
              <a:extLst>
                <a:ext uri="{FF2B5EF4-FFF2-40B4-BE49-F238E27FC236}">
                  <a16:creationId xmlns:a16="http://schemas.microsoft.com/office/drawing/2014/main" id="{8580DE62-1894-43B6-A619-E0885DE6D307}"/>
                </a:ext>
              </a:extLst>
            </p:cNvPr>
            <p:cNvSpPr/>
            <p:nvPr userDrawn="1"/>
          </p:nvSpPr>
          <p:spPr>
            <a:xfrm>
              <a:off x="10138927" y="636494"/>
              <a:ext cx="1738867" cy="1738867"/>
            </a:xfrm>
            <a:prstGeom prst="ellipse">
              <a:avLst/>
            </a:prstGeom>
            <a:noFill/>
            <a:ln w="412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en-US" sz="1400" i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79" name="شكل بيضاوي 78">
              <a:extLst>
                <a:ext uri="{FF2B5EF4-FFF2-40B4-BE49-F238E27FC236}">
                  <a16:creationId xmlns:a16="http://schemas.microsoft.com/office/drawing/2014/main" id="{B0FD7FF3-9383-46B0-8EC7-3E618FB13C56}"/>
                </a:ext>
              </a:extLst>
            </p:cNvPr>
            <p:cNvSpPr/>
            <p:nvPr userDrawn="1"/>
          </p:nvSpPr>
          <p:spPr>
            <a:xfrm>
              <a:off x="10225709" y="636165"/>
              <a:ext cx="1738867" cy="1738867"/>
            </a:xfrm>
            <a:prstGeom prst="ellipse">
              <a:avLst/>
            </a:prstGeom>
            <a:noFill/>
            <a:ln w="412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en-US" sz="1400" i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7879073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قالب الأهدا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عنصر نائب للنص 1">
            <a:extLst>
              <a:ext uri="{FF2B5EF4-FFF2-40B4-BE49-F238E27FC236}">
                <a16:creationId xmlns:a16="http://schemas.microsoft.com/office/drawing/2014/main" id="{3F3C5007-110B-465A-A700-D977D746AC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583" y="460407"/>
            <a:ext cx="5068420" cy="276909"/>
          </a:xfrm>
        </p:spPr>
        <p:txBody>
          <a:bodyPr rtlCol="1">
            <a:noAutofit/>
          </a:bodyPr>
          <a:lstStyle>
            <a:lvl1pPr marL="0" indent="0" algn="r" rtl="1">
              <a:buNone/>
              <a:defRPr sz="16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12" name="عنصر نائب للنص 2">
            <a:extLst>
              <a:ext uri="{FF2B5EF4-FFF2-40B4-BE49-F238E27FC236}">
                <a16:creationId xmlns:a16="http://schemas.microsoft.com/office/drawing/2014/main" id="{78F39DDA-68D6-444B-8115-525B6CF968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583" y="730237"/>
            <a:ext cx="5068420" cy="860619"/>
          </a:xfrm>
          <a:solidFill>
            <a:srgbClr val="FFFFFF">
              <a:alpha val="80000"/>
            </a:srgb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rtlCol="1">
            <a:noAutofit/>
          </a:bodyPr>
          <a:lstStyle>
            <a:lvl1pPr marL="0" indent="0" algn="r" rtl="1">
              <a:buNone/>
              <a:defRPr sz="1200"/>
            </a:lvl1pPr>
          </a:lstStyle>
          <a:p>
            <a:pPr lvl="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13" name="عنصر نائب للنص 3">
            <a:extLst>
              <a:ext uri="{FF2B5EF4-FFF2-40B4-BE49-F238E27FC236}">
                <a16:creationId xmlns:a16="http://schemas.microsoft.com/office/drawing/2014/main" id="{D7BA90AE-EB62-4792-B9B1-9019DC9CA3B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38583" y="1626296"/>
            <a:ext cx="5068420" cy="276909"/>
          </a:xfrm>
          <a:noFill/>
        </p:spPr>
        <p:txBody>
          <a:bodyPr rtlCol="1">
            <a:noAutofit/>
          </a:bodyPr>
          <a:lstStyle>
            <a:lvl1pPr marL="0" indent="0" algn="r" rtl="1">
              <a:buNone/>
              <a:defRPr sz="1600" b="1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</a:lstStyle>
          <a:p>
            <a:pPr lvl="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20" name="عنصر نائب للنص 4">
            <a:extLst>
              <a:ext uri="{FF2B5EF4-FFF2-40B4-BE49-F238E27FC236}">
                <a16:creationId xmlns:a16="http://schemas.microsoft.com/office/drawing/2014/main" id="{FD011179-7941-4B28-9E1C-8B051662766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38583" y="1895890"/>
            <a:ext cx="5068420" cy="224155"/>
          </a:xfrm>
          <a:noFill/>
        </p:spPr>
        <p:txBody>
          <a:bodyPr rtlCol="1">
            <a:noAutofit/>
          </a:bodyPr>
          <a:lstStyle>
            <a:lvl1pPr marL="0" indent="0" algn="r" rtl="1">
              <a:buNone/>
              <a:defRPr sz="1200" i="0"/>
            </a:lvl1pPr>
          </a:lstStyle>
          <a:p>
            <a:pPr lvl="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28" name="عنصر نائب للنص 5">
            <a:extLst>
              <a:ext uri="{FF2B5EF4-FFF2-40B4-BE49-F238E27FC236}">
                <a16:creationId xmlns:a16="http://schemas.microsoft.com/office/drawing/2014/main" id="{10AA88B2-9207-453B-9BF3-07FF7E84C9B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238583" y="2133069"/>
            <a:ext cx="5068420" cy="1188720"/>
          </a:xfrm>
          <a:solidFill>
            <a:srgbClr val="FFFFFF">
              <a:alpha val="80000"/>
            </a:srgbClr>
          </a:solidFill>
          <a:ln w="63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rtlCol="1">
            <a:noAutofit/>
          </a:bodyPr>
          <a:lstStyle>
            <a:lvl1pPr marL="171450" indent="-171450" algn="r" rtl="1">
              <a:spcBef>
                <a:spcPts val="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"/>
              <a:defRPr sz="1200"/>
            </a:lvl1pPr>
          </a:lstStyle>
          <a:p>
            <a:pPr lvl="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22" name="عنصر نائب للنص 6">
            <a:extLst>
              <a:ext uri="{FF2B5EF4-FFF2-40B4-BE49-F238E27FC236}">
                <a16:creationId xmlns:a16="http://schemas.microsoft.com/office/drawing/2014/main" id="{FADD83D4-DF65-426E-8138-54B6CB51029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38583" y="3453743"/>
            <a:ext cx="5068420" cy="217228"/>
          </a:xfrm>
          <a:noFill/>
        </p:spPr>
        <p:txBody>
          <a:bodyPr rtlCol="1">
            <a:noAutofit/>
          </a:bodyPr>
          <a:lstStyle>
            <a:lvl1pPr marL="0" indent="0" algn="r" rtl="1">
              <a:buNone/>
              <a:defRPr sz="1200"/>
            </a:lvl1pPr>
          </a:lstStyle>
          <a:p>
            <a:pPr lvl="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23" name="عنصر نائب للنص 7">
            <a:extLst>
              <a:ext uri="{FF2B5EF4-FFF2-40B4-BE49-F238E27FC236}">
                <a16:creationId xmlns:a16="http://schemas.microsoft.com/office/drawing/2014/main" id="{7A1026F6-F6DA-453C-9022-D2A1975148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38583" y="3670971"/>
            <a:ext cx="5068420" cy="1188720"/>
          </a:xfrm>
          <a:solidFill>
            <a:srgbClr val="FFFFFF">
              <a:alpha val="80000"/>
            </a:srgbClr>
          </a:solidFill>
          <a:ln w="63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rtlCol="1">
            <a:noAutofit/>
          </a:bodyPr>
          <a:lstStyle>
            <a:lvl1pPr marL="171450" indent="-171450" algn="r" rtl="1">
              <a:spcBef>
                <a:spcPts val="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"/>
              <a:defRPr sz="1200"/>
            </a:lvl1pPr>
          </a:lstStyle>
          <a:p>
            <a:pPr lvl="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24" name="عنصر نائب للنص 8">
            <a:extLst>
              <a:ext uri="{FF2B5EF4-FFF2-40B4-BE49-F238E27FC236}">
                <a16:creationId xmlns:a16="http://schemas.microsoft.com/office/drawing/2014/main" id="{0B005AB2-A624-49DA-A8E9-7C12B238F8C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238583" y="4992216"/>
            <a:ext cx="5068420" cy="221843"/>
          </a:xfrm>
          <a:noFill/>
        </p:spPr>
        <p:txBody>
          <a:bodyPr rtlCol="1">
            <a:noAutofit/>
          </a:bodyPr>
          <a:lstStyle>
            <a:lvl1pPr marL="0" indent="0" algn="r" rtl="1">
              <a:buNone/>
              <a:defRPr sz="1200"/>
            </a:lvl1pPr>
          </a:lstStyle>
          <a:p>
            <a:pPr lvl="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29" name="عنصر نائب للنص 9">
            <a:extLst>
              <a:ext uri="{FF2B5EF4-FFF2-40B4-BE49-F238E27FC236}">
                <a16:creationId xmlns:a16="http://schemas.microsoft.com/office/drawing/2014/main" id="{5F288245-0221-4CCB-98A1-CA34045F46B0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238583" y="5208873"/>
            <a:ext cx="5068420" cy="1188720"/>
          </a:xfrm>
          <a:solidFill>
            <a:srgbClr val="FFFFFF">
              <a:alpha val="80000"/>
            </a:srgbClr>
          </a:solidFill>
          <a:ln w="63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rtlCol="1">
            <a:noAutofit/>
          </a:bodyPr>
          <a:lstStyle>
            <a:lvl1pPr marL="171450" indent="-171450" algn="r" rtl="1">
              <a:spcBef>
                <a:spcPts val="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"/>
              <a:defRPr sz="1200"/>
            </a:lvl1pPr>
          </a:lstStyle>
          <a:p>
            <a:pPr lvl="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14" name="عنصر نائب للنص 10">
            <a:extLst>
              <a:ext uri="{FF2B5EF4-FFF2-40B4-BE49-F238E27FC236}">
                <a16:creationId xmlns:a16="http://schemas.microsoft.com/office/drawing/2014/main" id="{397E9532-07DC-4912-955B-1B517919A78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9086" y="452132"/>
            <a:ext cx="5065776" cy="276909"/>
          </a:xfrm>
          <a:noFill/>
        </p:spPr>
        <p:txBody>
          <a:bodyPr rtlCol="1">
            <a:noAutofit/>
          </a:bodyPr>
          <a:lstStyle>
            <a:lvl1pPr marL="0" indent="0" algn="r" rtl="1">
              <a:buNone/>
              <a:defRPr sz="1600" b="1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</a:lstStyle>
          <a:p>
            <a:pPr lvl="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15" name="عنصر نائب للصورة 3" descr="عنصر نائب فارغ لإضافة صورة. انقر فوق العنصر النائب وقم بتحديد الصورة التي ترغب في إضافتها.">
            <a:extLst>
              <a:ext uri="{FF2B5EF4-FFF2-40B4-BE49-F238E27FC236}">
                <a16:creationId xmlns:a16="http://schemas.microsoft.com/office/drawing/2014/main" id="{B8C0C537-B6C4-4D0D-9F7F-DB0C64FD3E0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115931" y="1131140"/>
            <a:ext cx="1841256" cy="1859190"/>
          </a:xfrm>
        </p:spPr>
        <p:txBody>
          <a:bodyPr rtlCol="1">
            <a:normAutofit/>
          </a:bodyPr>
          <a:lstStyle>
            <a:lvl1pPr marL="0" indent="0" algn="r" rtl="1">
              <a:buNone/>
              <a:defRPr sz="1200"/>
            </a:lvl1pPr>
          </a:lstStyle>
          <a:p>
            <a:pPr rtl="1"/>
            <a:endParaRPr lang="ar-SA" noProof="0" dirty="0"/>
          </a:p>
        </p:txBody>
      </p:sp>
      <p:sp>
        <p:nvSpPr>
          <p:cNvPr id="33" name="عنصر نائب للنص 11">
            <a:extLst>
              <a:ext uri="{FF2B5EF4-FFF2-40B4-BE49-F238E27FC236}">
                <a16:creationId xmlns:a16="http://schemas.microsoft.com/office/drawing/2014/main" id="{E8FED0F7-DB0F-4BAC-875E-FC8C88D35E3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497398" y="944086"/>
            <a:ext cx="2432304" cy="2233299"/>
          </a:xfrm>
          <a:ln w="9525" cmpd="dbl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rtlCol="1" anchor="ctr" anchorCtr="0">
            <a:noAutofit/>
          </a:bodyPr>
          <a:lstStyle>
            <a:lvl1pPr marL="0" indent="0" algn="ctr" rtl="1">
              <a:buNone/>
              <a:defRPr sz="1200" i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200"/>
            </a:lvl4pPr>
            <a:lvl5pPr marL="1828800" indent="0" algn="r" rtl="1">
              <a:buNone/>
              <a:defRPr sz="1200"/>
            </a:lvl5pPr>
          </a:lstStyle>
          <a:p>
            <a:pPr lvl="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36" name="عنصر نائب للنص 12">
            <a:extLst>
              <a:ext uri="{FF2B5EF4-FFF2-40B4-BE49-F238E27FC236}">
                <a16:creationId xmlns:a16="http://schemas.microsoft.com/office/drawing/2014/main" id="{17F0A13C-85B0-4280-ACD6-D60B5F2B199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49086" y="3393256"/>
            <a:ext cx="2402907" cy="274320"/>
          </a:xfrm>
        </p:spPr>
        <p:txBody>
          <a:bodyPr rtlCol="1">
            <a:noAutofit/>
          </a:bodyPr>
          <a:lstStyle>
            <a:lvl1pPr marL="0" indent="0" algn="r" rtl="1">
              <a:buNone/>
              <a:defRPr sz="1600" b="1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</a:lstStyle>
          <a:p>
            <a:pPr lvl="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19" name="عنصر نائب للنص 13">
            <a:extLst>
              <a:ext uri="{FF2B5EF4-FFF2-40B4-BE49-F238E27FC236}">
                <a16:creationId xmlns:a16="http://schemas.microsoft.com/office/drawing/2014/main" id="{FFE0EE75-D0E4-46F1-9290-C362F2C2410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49086" y="3667576"/>
            <a:ext cx="2402907" cy="2738104"/>
          </a:xfrm>
          <a:solidFill>
            <a:srgbClr val="FFFFFF">
              <a:alpha val="80000"/>
            </a:srgb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rtlCol="1">
            <a:noAutofit/>
          </a:bodyPr>
          <a:lstStyle>
            <a:lvl1pPr marL="0" indent="0" algn="r" rtl="1">
              <a:buNone/>
              <a:defRPr sz="1200"/>
            </a:lvl1pPr>
          </a:lstStyle>
          <a:p>
            <a:pPr lvl="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45" name="عنصر نائب للنص 14">
            <a:extLst>
              <a:ext uri="{FF2B5EF4-FFF2-40B4-BE49-F238E27FC236}">
                <a16:creationId xmlns:a16="http://schemas.microsoft.com/office/drawing/2014/main" id="{336207F6-A73B-4CB3-88F4-4CE08046E9A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494255" y="3394062"/>
            <a:ext cx="2404872" cy="276909"/>
          </a:xfrm>
        </p:spPr>
        <p:txBody>
          <a:bodyPr rtlCol="1">
            <a:noAutofit/>
          </a:bodyPr>
          <a:lstStyle>
            <a:lvl1pPr marL="0" indent="0" algn="r" rtl="1">
              <a:buNone/>
              <a:defRPr sz="1600" b="1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</a:lstStyle>
          <a:p>
            <a:pPr lvl="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44" name="عنصر نائب للنص 15">
            <a:extLst>
              <a:ext uri="{FF2B5EF4-FFF2-40B4-BE49-F238E27FC236}">
                <a16:creationId xmlns:a16="http://schemas.microsoft.com/office/drawing/2014/main" id="{4BAE244A-98A4-471A-82F3-B5E19624ACC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494255" y="3670971"/>
            <a:ext cx="2404872" cy="1188720"/>
          </a:xfrm>
          <a:solidFill>
            <a:srgbClr val="FFFFFF">
              <a:alpha val="80000"/>
            </a:srgb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rtlCol="1">
            <a:noAutofit/>
          </a:bodyPr>
          <a:lstStyle>
            <a:lvl1pPr marL="0" indent="0" algn="r" rtl="1">
              <a:buNone/>
              <a:defRPr sz="1200"/>
            </a:lvl1pPr>
          </a:lstStyle>
          <a:p>
            <a:pPr lvl="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38" name="عنصر نائب للنص 16">
            <a:extLst>
              <a:ext uri="{FF2B5EF4-FFF2-40B4-BE49-F238E27FC236}">
                <a16:creationId xmlns:a16="http://schemas.microsoft.com/office/drawing/2014/main" id="{3D328CA3-647F-4019-9B1A-07D3237683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494255" y="4931964"/>
            <a:ext cx="2404872" cy="276909"/>
          </a:xfrm>
        </p:spPr>
        <p:txBody>
          <a:bodyPr rtlCol="1">
            <a:noAutofit/>
          </a:bodyPr>
          <a:lstStyle>
            <a:lvl1pPr marL="0" indent="0" algn="r" rtl="1">
              <a:buNone/>
              <a:defRPr sz="1600" b="1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</a:lstStyle>
          <a:p>
            <a:pPr lvl="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16" name="عنصر نائب للنص 17">
            <a:extLst>
              <a:ext uri="{FF2B5EF4-FFF2-40B4-BE49-F238E27FC236}">
                <a16:creationId xmlns:a16="http://schemas.microsoft.com/office/drawing/2014/main" id="{8504B98B-017C-4F77-9282-41675485979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494255" y="5208873"/>
            <a:ext cx="2404872" cy="1196807"/>
          </a:xfrm>
          <a:solidFill>
            <a:srgbClr val="FFFFFF">
              <a:alpha val="80000"/>
            </a:srgb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rtlCol="1">
            <a:noAutofit/>
          </a:bodyPr>
          <a:lstStyle>
            <a:lvl1pPr marL="0" indent="0" algn="r" rtl="1">
              <a:buNone/>
              <a:defRPr sz="1200"/>
            </a:lvl1pPr>
          </a:lstStyle>
          <a:p>
            <a:pPr lvl="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3719501693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قالب الأهدا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عنصر نائب للنص 1">
            <a:extLst>
              <a:ext uri="{FF2B5EF4-FFF2-40B4-BE49-F238E27FC236}">
                <a16:creationId xmlns:a16="http://schemas.microsoft.com/office/drawing/2014/main" id="{8D7801F5-8B89-4447-884C-5A1DA0299C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9209" y="463536"/>
            <a:ext cx="8057338" cy="276909"/>
          </a:xfrm>
          <a:noFill/>
          <a:ln w="19050">
            <a:noFill/>
          </a:ln>
        </p:spPr>
        <p:txBody>
          <a:bodyPr rtlCol="1">
            <a:noAutofit/>
          </a:bodyPr>
          <a:lstStyle>
            <a:lvl1pPr marL="0" indent="0" algn="r" rtl="1">
              <a:buFont typeface="Arial" panose="020B0604020202020204" pitchFamily="34" charset="0"/>
              <a:buNone/>
              <a:defRPr sz="1600" b="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</a:lstStyle>
          <a:p>
            <a:pPr lvl="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34" name="عنصر نائب للنص 2">
            <a:extLst>
              <a:ext uri="{FF2B5EF4-FFF2-40B4-BE49-F238E27FC236}">
                <a16:creationId xmlns:a16="http://schemas.microsoft.com/office/drawing/2014/main" id="{541733D4-A3B2-4FA6-A5E5-0AA97A938B8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9209" y="740682"/>
            <a:ext cx="8057338" cy="407053"/>
          </a:xfrm>
          <a:noFill/>
          <a:ln w="9525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1" anchor="t" anchorCtr="0">
            <a:noAutofit/>
          </a:bodyPr>
          <a:lstStyle>
            <a:lvl1pPr marL="0" indent="0" algn="r" rtl="1">
              <a:buNone/>
              <a:defRPr lang="en-US" sz="1200" dirty="0"/>
            </a:lvl1pPr>
          </a:lstStyle>
          <a:p>
            <a:pPr marL="228600" lvl="0" indent="-22860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35" name="عنصر نائب للنص 3">
            <a:extLst>
              <a:ext uri="{FF2B5EF4-FFF2-40B4-BE49-F238E27FC236}">
                <a16:creationId xmlns:a16="http://schemas.microsoft.com/office/drawing/2014/main" id="{4399BC38-EC90-428E-8B56-344991662F7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931" y="1222800"/>
            <a:ext cx="3867801" cy="276909"/>
          </a:xfrm>
          <a:noFill/>
          <a:ln w="19050">
            <a:noFill/>
          </a:ln>
        </p:spPr>
        <p:txBody>
          <a:bodyPr vert="horz" lIns="91440" tIns="45720" rIns="91440" bIns="45720" rtlCol="1">
            <a:noAutofit/>
          </a:bodyPr>
          <a:lstStyle>
            <a:lvl1pPr marL="0" indent="0" algn="r" rtl="1">
              <a:buNone/>
              <a:defRPr lang="en-US" sz="1600" b="0" dirty="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</a:lstStyle>
          <a:p>
            <a:pPr marL="228600" lvl="0" indent="-22860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33" name="عنصر نائب للنص 4">
            <a:extLst>
              <a:ext uri="{FF2B5EF4-FFF2-40B4-BE49-F238E27FC236}">
                <a16:creationId xmlns:a16="http://schemas.microsoft.com/office/drawing/2014/main" id="{4137AB33-FA7E-43B0-98AD-535F1E1108D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36931" y="1507329"/>
            <a:ext cx="3867801" cy="224155"/>
          </a:xfrm>
          <a:noFill/>
          <a:ln w="19050">
            <a:noFill/>
          </a:ln>
        </p:spPr>
        <p:txBody>
          <a:bodyPr rtlCol="1" anchor="t" anchorCtr="0">
            <a:noAutofit/>
          </a:bodyPr>
          <a:lstStyle>
            <a:lvl1pPr marL="0" indent="0" algn="r" rtl="1">
              <a:buNone/>
              <a:defRPr sz="1200" i="0">
                <a:latin typeface="+mj-lt"/>
              </a:defRPr>
            </a:lvl1pPr>
          </a:lstStyle>
          <a:p>
            <a:pPr lvl="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29" name="عنصر نائب للنص 5">
            <a:extLst>
              <a:ext uri="{FF2B5EF4-FFF2-40B4-BE49-F238E27FC236}">
                <a16:creationId xmlns:a16="http://schemas.microsoft.com/office/drawing/2014/main" id="{34F8E04C-F3EE-46EE-A00F-BADA02FE574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736931" y="1747846"/>
            <a:ext cx="3867801" cy="1311769"/>
          </a:xfrm>
          <a:noFill/>
          <a:ln w="9525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1" anchor="t" anchorCtr="0">
            <a:noAutofit/>
          </a:bodyPr>
          <a:lstStyle>
            <a:lvl1pPr marL="228600" indent="-228600" algn="r" rtl="1">
              <a:spcBef>
                <a:spcPts val="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o"/>
              <a:defRPr lang="en-US" sz="1200" dirty="0"/>
            </a:lvl1pPr>
          </a:lstStyle>
          <a:p>
            <a:pPr marL="228600" lvl="0" indent="-22860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21" name="عنصر نائب للنص 6">
            <a:extLst>
              <a:ext uri="{FF2B5EF4-FFF2-40B4-BE49-F238E27FC236}">
                <a16:creationId xmlns:a16="http://schemas.microsoft.com/office/drawing/2014/main" id="{8D39442E-EEB2-486A-A128-F65F138D25A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736931" y="3134140"/>
            <a:ext cx="3867801" cy="228600"/>
          </a:xfrm>
          <a:noFill/>
          <a:ln w="19050">
            <a:noFill/>
          </a:ln>
        </p:spPr>
        <p:txBody>
          <a:bodyPr rtlCol="1" anchor="t" anchorCtr="0">
            <a:noAutofit/>
          </a:bodyPr>
          <a:lstStyle>
            <a:lvl1pPr marL="0" indent="0" algn="r" rtl="1">
              <a:buNone/>
              <a:defRPr sz="1200">
                <a:latin typeface="+mj-lt"/>
              </a:defRPr>
            </a:lvl1pPr>
          </a:lstStyle>
          <a:p>
            <a:pPr lvl="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39" name="عنصر نائب للنص 7">
            <a:extLst>
              <a:ext uri="{FF2B5EF4-FFF2-40B4-BE49-F238E27FC236}">
                <a16:creationId xmlns:a16="http://schemas.microsoft.com/office/drawing/2014/main" id="{BA821269-F8B3-4DDA-8504-6D42ECA960C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736931" y="3387336"/>
            <a:ext cx="3867801" cy="1311769"/>
          </a:xfrm>
          <a:noFill/>
          <a:ln w="9525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1" anchor="t" anchorCtr="0">
            <a:noAutofit/>
          </a:bodyPr>
          <a:lstStyle>
            <a:lvl1pPr marL="228600" indent="-228600" algn="r" rtl="1">
              <a:spcBef>
                <a:spcPts val="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o"/>
              <a:defRPr lang="en-US" sz="1200" dirty="0"/>
            </a:lvl1pPr>
          </a:lstStyle>
          <a:p>
            <a:pPr marL="228600" lvl="0" indent="-22860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22" name="عنصر نائب للنص 8">
            <a:extLst>
              <a:ext uri="{FF2B5EF4-FFF2-40B4-BE49-F238E27FC236}">
                <a16:creationId xmlns:a16="http://schemas.microsoft.com/office/drawing/2014/main" id="{3808B8F2-A9AE-4B4B-9425-E3B3D9E4286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736931" y="4771343"/>
            <a:ext cx="3867801" cy="228600"/>
          </a:xfrm>
          <a:noFill/>
          <a:ln w="19050">
            <a:noFill/>
          </a:ln>
        </p:spPr>
        <p:txBody>
          <a:bodyPr rtlCol="1" anchor="t" anchorCtr="0">
            <a:noAutofit/>
          </a:bodyPr>
          <a:lstStyle>
            <a:lvl1pPr marL="0" indent="0" algn="r" rtl="1">
              <a:buNone/>
              <a:defRPr sz="1200">
                <a:latin typeface="+mj-lt"/>
              </a:defRPr>
            </a:lvl1pPr>
          </a:lstStyle>
          <a:p>
            <a:pPr lvl="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40" name="عنصر نائب للنص 9">
            <a:extLst>
              <a:ext uri="{FF2B5EF4-FFF2-40B4-BE49-F238E27FC236}">
                <a16:creationId xmlns:a16="http://schemas.microsoft.com/office/drawing/2014/main" id="{C813BF74-298D-43D9-B041-6B198F58703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736931" y="5019112"/>
            <a:ext cx="3867801" cy="1311769"/>
          </a:xfrm>
          <a:noFill/>
          <a:ln w="9525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1" anchor="t" anchorCtr="0">
            <a:noAutofit/>
          </a:bodyPr>
          <a:lstStyle>
            <a:lvl1pPr marL="228600" indent="-228600" algn="r" rtl="1">
              <a:spcBef>
                <a:spcPts val="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o"/>
              <a:defRPr lang="en-US" sz="1200" dirty="0"/>
            </a:lvl1pPr>
          </a:lstStyle>
          <a:p>
            <a:pPr marL="228600" lvl="0" indent="-22860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25" name="عنصر نائب للنص 10">
            <a:extLst>
              <a:ext uri="{FF2B5EF4-FFF2-40B4-BE49-F238E27FC236}">
                <a16:creationId xmlns:a16="http://schemas.microsoft.com/office/drawing/2014/main" id="{40970CAF-79EE-4796-99E5-EAA32CF597E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76646" y="1219973"/>
            <a:ext cx="3895071" cy="276909"/>
          </a:xfrm>
          <a:noFill/>
          <a:ln w="19050">
            <a:noFill/>
          </a:ln>
        </p:spPr>
        <p:txBody>
          <a:bodyPr vert="horz" lIns="91440" tIns="45720" rIns="91440" bIns="45720" rtlCol="1">
            <a:noAutofit/>
          </a:bodyPr>
          <a:lstStyle>
            <a:lvl1pPr marL="0" indent="0" algn="r" rtl="1">
              <a:buNone/>
              <a:defRPr lang="en-US" sz="1600" b="0" dirty="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</a:lstStyle>
          <a:p>
            <a:pPr marL="228600" lvl="0" indent="-22860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20" name="عنصر نائب للنص 11">
            <a:extLst>
              <a:ext uri="{FF2B5EF4-FFF2-40B4-BE49-F238E27FC236}">
                <a16:creationId xmlns:a16="http://schemas.microsoft.com/office/drawing/2014/main" id="{3600BD83-D1A7-40AA-AD9D-AB5FE5C3B34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76646" y="1500581"/>
            <a:ext cx="3895071" cy="1559033"/>
          </a:xfrm>
          <a:noFill/>
          <a:ln w="9525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1" anchor="t" anchorCtr="0">
            <a:noAutofit/>
          </a:bodyPr>
          <a:lstStyle>
            <a:lvl1pPr marL="0" indent="0" algn="r" rtl="1">
              <a:buNone/>
              <a:defRPr lang="en-US" sz="1200" dirty="0"/>
            </a:lvl1pPr>
          </a:lstStyle>
          <a:p>
            <a:pPr marL="228600" lvl="0" indent="-22860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18" name="عنصر نائب للنص 12">
            <a:extLst>
              <a:ext uri="{FF2B5EF4-FFF2-40B4-BE49-F238E27FC236}">
                <a16:creationId xmlns:a16="http://schemas.microsoft.com/office/drawing/2014/main" id="{1DDDE59D-4FA4-4943-9374-5BF7489FC44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76647" y="3139912"/>
            <a:ext cx="1902172" cy="222828"/>
          </a:xfrm>
          <a:noFill/>
          <a:ln w="19050">
            <a:noFill/>
          </a:ln>
        </p:spPr>
        <p:txBody>
          <a:bodyPr vert="horz" lIns="91440" tIns="45720" rIns="91440" bIns="45720" rtlCol="1">
            <a:noAutofit/>
          </a:bodyPr>
          <a:lstStyle>
            <a:lvl1pPr marL="0" indent="0" algn="r" rtl="1">
              <a:buNone/>
              <a:defRPr lang="en-US" sz="1600" b="0" dirty="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</a:lstStyle>
          <a:p>
            <a:pPr marL="228600" lvl="0" indent="-22860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19" name="عنصر نائب للنص 13">
            <a:extLst>
              <a:ext uri="{FF2B5EF4-FFF2-40B4-BE49-F238E27FC236}">
                <a16:creationId xmlns:a16="http://schemas.microsoft.com/office/drawing/2014/main" id="{84BA1F99-A8F2-484C-B541-64AD3E34CFA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6647" y="3387336"/>
            <a:ext cx="1902172" cy="1316736"/>
          </a:xfrm>
          <a:noFill/>
          <a:ln w="9525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1" anchor="t" anchorCtr="0">
            <a:normAutofit/>
          </a:bodyPr>
          <a:lstStyle>
            <a:lvl1pPr marL="0" indent="0" algn="r" rtl="1">
              <a:buNone/>
              <a:defRPr lang="en-US" sz="1200" dirty="0"/>
            </a:lvl1pPr>
          </a:lstStyle>
          <a:p>
            <a:pPr marL="228600" lvl="0" indent="-22860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23" name="عنصر نائب للنص 14">
            <a:extLst>
              <a:ext uri="{FF2B5EF4-FFF2-40B4-BE49-F238E27FC236}">
                <a16:creationId xmlns:a16="http://schemas.microsoft.com/office/drawing/2014/main" id="{6C09A16A-5FA7-4909-8511-7A6B7ECFDFF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569545" y="3139912"/>
            <a:ext cx="1902172" cy="222828"/>
          </a:xfrm>
          <a:noFill/>
          <a:ln w="19050">
            <a:noFill/>
          </a:ln>
        </p:spPr>
        <p:txBody>
          <a:bodyPr vert="horz" lIns="91440" tIns="45720" rIns="91440" bIns="45720" rtlCol="1">
            <a:noAutofit/>
          </a:bodyPr>
          <a:lstStyle>
            <a:lvl1pPr marL="0" indent="0" algn="r" rtl="1">
              <a:buNone/>
              <a:defRPr lang="en-US" sz="1600" b="0" dirty="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</a:lstStyle>
          <a:p>
            <a:pPr marL="228600" lvl="0" indent="-22860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24" name="عنصر نائب للنص 15">
            <a:extLst>
              <a:ext uri="{FF2B5EF4-FFF2-40B4-BE49-F238E27FC236}">
                <a16:creationId xmlns:a16="http://schemas.microsoft.com/office/drawing/2014/main" id="{0B418479-1DA8-4C9E-8E89-3BF5F4935E8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569545" y="3387336"/>
            <a:ext cx="1902172" cy="1316736"/>
          </a:xfrm>
          <a:noFill/>
          <a:ln w="9525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1" anchor="t" anchorCtr="0">
            <a:noAutofit/>
          </a:bodyPr>
          <a:lstStyle>
            <a:lvl1pPr marL="0" indent="0" algn="r" rtl="1">
              <a:buNone/>
              <a:defRPr lang="en-US" sz="1200" dirty="0"/>
            </a:lvl1pPr>
          </a:lstStyle>
          <a:p>
            <a:pPr marL="228600" lvl="0" indent="-22860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26" name="عنصر نائب للنص 16">
            <a:extLst>
              <a:ext uri="{FF2B5EF4-FFF2-40B4-BE49-F238E27FC236}">
                <a16:creationId xmlns:a16="http://schemas.microsoft.com/office/drawing/2014/main" id="{A7E75AC3-9560-4C2E-92A2-CD5456BD217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76647" y="4771343"/>
            <a:ext cx="3895071" cy="228600"/>
          </a:xfrm>
          <a:noFill/>
          <a:ln w="19050">
            <a:noFill/>
          </a:ln>
        </p:spPr>
        <p:txBody>
          <a:bodyPr vert="horz" lIns="91440" tIns="45720" rIns="91440" bIns="45720" rtlCol="1">
            <a:noAutofit/>
          </a:bodyPr>
          <a:lstStyle>
            <a:lvl1pPr marL="0" indent="0" algn="r" rtl="1">
              <a:buNone/>
              <a:defRPr lang="en-US" sz="1600" b="0" dirty="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</a:lstStyle>
          <a:p>
            <a:pPr marL="228600" lvl="0" indent="-22860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17" name="عنصر نائب للنص 17">
            <a:extLst>
              <a:ext uri="{FF2B5EF4-FFF2-40B4-BE49-F238E27FC236}">
                <a16:creationId xmlns:a16="http://schemas.microsoft.com/office/drawing/2014/main" id="{C38AE6DB-FABB-4837-A28C-5BC2369A2A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76647" y="5018604"/>
            <a:ext cx="3895070" cy="1311769"/>
          </a:xfrm>
          <a:noFill/>
          <a:ln w="9525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1" anchor="t" anchorCtr="0">
            <a:noAutofit/>
          </a:bodyPr>
          <a:lstStyle>
            <a:lvl1pPr marL="0" indent="0" algn="r" rtl="1">
              <a:buNone/>
              <a:defRPr lang="en-US" sz="1200" dirty="0"/>
            </a:lvl1pPr>
          </a:lstStyle>
          <a:p>
            <a:pPr marL="228600" lvl="0" indent="-22860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36" name="عنصر نائب للصورة 3" descr="عنصر نائب فارغ لإضافة صورة. انقر فوق العنصر النائب وقم بتحديد الصورة التي ترغب في إضافتها.">
            <a:extLst>
              <a:ext uri="{FF2B5EF4-FFF2-40B4-BE49-F238E27FC236}">
                <a16:creationId xmlns:a16="http://schemas.microsoft.com/office/drawing/2014/main" id="{A0FFAE32-CF31-4877-B04C-1740FE802D7B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213016" y="2330502"/>
            <a:ext cx="1995588" cy="1607275"/>
          </a:xfrm>
        </p:spPr>
        <p:txBody>
          <a:bodyPr rtlCol="1">
            <a:normAutofit/>
          </a:bodyPr>
          <a:lstStyle>
            <a:lvl1pPr marL="0" indent="0" algn="r" rtl="1">
              <a:buNone/>
              <a:defRPr sz="1200"/>
            </a:lvl1pPr>
          </a:lstStyle>
          <a:p>
            <a:pPr rtl="1"/>
            <a:endParaRPr lang="ar-SA" noProof="0" dirty="0"/>
          </a:p>
        </p:txBody>
      </p:sp>
      <p:sp>
        <p:nvSpPr>
          <p:cNvPr id="55" name="عنصر نائب للنص 18">
            <a:extLst>
              <a:ext uri="{FF2B5EF4-FFF2-40B4-BE49-F238E27FC236}">
                <a16:creationId xmlns:a16="http://schemas.microsoft.com/office/drawing/2014/main" id="{9C5C4025-4864-477A-BC41-0B913DF9F25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86740" y="4294744"/>
            <a:ext cx="2248140" cy="1774865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1" anchor="ctr" anchorCtr="0">
            <a:noAutofit/>
          </a:bodyPr>
          <a:lstStyle>
            <a:lvl1pPr marL="0" indent="0" algn="ctr" rtl="1">
              <a:buNone/>
              <a:defRPr sz="1200" i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200"/>
            </a:lvl4pPr>
            <a:lvl5pPr marL="1828800" indent="0" algn="r" rtl="1">
              <a:buNone/>
              <a:defRPr sz="1200"/>
            </a:lvl5pPr>
          </a:lstStyle>
          <a:p>
            <a:pPr lvl="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3442076941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قالب الأهدا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عنصر نائب للنص 1">
            <a:extLst>
              <a:ext uri="{FF2B5EF4-FFF2-40B4-BE49-F238E27FC236}">
                <a16:creationId xmlns:a16="http://schemas.microsoft.com/office/drawing/2014/main" id="{F9188A6F-E284-447C-A12E-AABD81BDD2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49650" y="216540"/>
            <a:ext cx="4837176" cy="276909"/>
          </a:xfrm>
          <a:ln w="19050">
            <a:noFill/>
          </a:ln>
        </p:spPr>
        <p:txBody>
          <a:bodyPr rtlCol="1">
            <a:noAutofit/>
          </a:bodyPr>
          <a:lstStyle>
            <a:lvl1pPr marL="0" indent="0" algn="r" rtl="1">
              <a:buNone/>
              <a:defRPr sz="1400" b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21" name="عنصر نائب للنص 2">
            <a:extLst>
              <a:ext uri="{FF2B5EF4-FFF2-40B4-BE49-F238E27FC236}">
                <a16:creationId xmlns:a16="http://schemas.microsoft.com/office/drawing/2014/main" id="{D4A186A8-5F3E-4882-934D-F5CB6C61F1A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49650" y="493686"/>
            <a:ext cx="4837176" cy="628454"/>
          </a:xfrm>
          <a:solidFill>
            <a:schemeClr val="bg1">
              <a:alpha val="60000"/>
            </a:schemeClr>
          </a:solidFill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1" anchor="t" anchorCtr="0">
            <a:noAutofit/>
          </a:bodyPr>
          <a:lstStyle>
            <a:lvl1pPr marL="0" indent="0" algn="r" rtl="1">
              <a:buNone/>
              <a:def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28600" lvl="0" indent="-22860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22" name="عنصر نائب للنص 3">
            <a:extLst>
              <a:ext uri="{FF2B5EF4-FFF2-40B4-BE49-F238E27FC236}">
                <a16:creationId xmlns:a16="http://schemas.microsoft.com/office/drawing/2014/main" id="{7E6E7827-2757-4A16-9A77-E18E3844864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349650" y="1213929"/>
            <a:ext cx="4837176" cy="276909"/>
          </a:xfrm>
          <a:ln w="19050">
            <a:noFill/>
          </a:ln>
        </p:spPr>
        <p:txBody>
          <a:bodyPr rtlCol="1">
            <a:noAutofit/>
          </a:bodyPr>
          <a:lstStyle>
            <a:lvl1pPr marL="0" indent="0" algn="r" rtl="1">
              <a:buNone/>
              <a:defRPr sz="1400" b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20" name="عنصر نائب للنص 4">
            <a:extLst>
              <a:ext uri="{FF2B5EF4-FFF2-40B4-BE49-F238E27FC236}">
                <a16:creationId xmlns:a16="http://schemas.microsoft.com/office/drawing/2014/main" id="{BBACE975-F2C7-40E3-B8B5-589A0785F9C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349650" y="1507983"/>
            <a:ext cx="4837176" cy="224155"/>
          </a:xfrm>
          <a:noFill/>
          <a:ln w="19050">
            <a:noFill/>
          </a:ln>
        </p:spPr>
        <p:txBody>
          <a:bodyPr rtlCol="1" anchor="t" anchorCtr="0">
            <a:noAutofit/>
          </a:bodyPr>
          <a:lstStyle>
            <a:lvl1pPr marL="0" indent="0" algn="r" rtl="1">
              <a:buNone/>
              <a:defRPr sz="120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3" name="عنصر نائب للنص 5">
            <a:extLst>
              <a:ext uri="{FF2B5EF4-FFF2-40B4-BE49-F238E27FC236}">
                <a16:creationId xmlns:a16="http://schemas.microsoft.com/office/drawing/2014/main" id="{AEA16E32-D607-4669-A3A4-97F436A4110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349650" y="1741622"/>
            <a:ext cx="4837176" cy="1453896"/>
          </a:xfrm>
          <a:solidFill>
            <a:srgbClr val="FFFFFF">
              <a:alpha val="60000"/>
            </a:srgbClr>
          </a:solidFill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rtlCol="1"/>
          <a:lstStyle>
            <a:lvl1pPr marL="228600" indent="-228600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61963" indent="-234950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2pPr>
            <a:lvl3pPr marL="687388" indent="-228600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3pPr>
            <a:lvl4pPr marL="914400" indent="-228600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4pPr>
            <a:lvl5pPr marL="1141413" indent="-228600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5pPr>
            <a:lvl6pPr marL="1376363" indent="-230188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6pPr>
            <a:lvl7pPr marL="1601788" indent="-231775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7pPr>
            <a:lvl8pPr marL="1828800" indent="-228600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8pPr>
          </a:lstStyle>
          <a:p>
            <a:pPr lvl="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11" name="عنصر نائب للنص 6">
            <a:extLst>
              <a:ext uri="{FF2B5EF4-FFF2-40B4-BE49-F238E27FC236}">
                <a16:creationId xmlns:a16="http://schemas.microsoft.com/office/drawing/2014/main" id="{70AAF5CF-3031-4346-A53E-64E2335FF91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349650" y="3212309"/>
            <a:ext cx="4837176" cy="228600"/>
          </a:xfrm>
          <a:noFill/>
          <a:ln w="19050">
            <a:noFill/>
          </a:ln>
        </p:spPr>
        <p:txBody>
          <a:bodyPr rtlCol="1" anchor="t" anchorCtr="0">
            <a:noAutofit/>
          </a:bodyPr>
          <a:lstStyle>
            <a:lvl1pPr marL="0" indent="0" algn="r" rtl="1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28" name="عنصر نائب للنص 7">
            <a:extLst>
              <a:ext uri="{FF2B5EF4-FFF2-40B4-BE49-F238E27FC236}">
                <a16:creationId xmlns:a16="http://schemas.microsoft.com/office/drawing/2014/main" id="{6365985E-CAE2-4D40-AEDD-C88E5854F72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349650" y="3450740"/>
            <a:ext cx="4837176" cy="1453896"/>
          </a:xfrm>
          <a:solidFill>
            <a:srgbClr val="FFFFFF">
              <a:alpha val="60000"/>
            </a:srgbClr>
          </a:solidFill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rtlCol="1"/>
          <a:lstStyle>
            <a:lvl1pPr marL="228600" indent="-228600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61963" indent="-234950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2pPr>
            <a:lvl3pPr marL="687388" indent="-228600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3pPr>
            <a:lvl4pPr marL="914400" indent="-228600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4pPr>
            <a:lvl5pPr marL="1141413" indent="-228600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5pPr>
            <a:lvl6pPr marL="1376363" indent="-230188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6pPr>
            <a:lvl7pPr marL="1601788" indent="-231775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7pPr>
            <a:lvl8pPr marL="1828800" indent="-228600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8pPr>
          </a:lstStyle>
          <a:p>
            <a:pPr lvl="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12" name="عنصر نائب للنص 8">
            <a:extLst>
              <a:ext uri="{FF2B5EF4-FFF2-40B4-BE49-F238E27FC236}">
                <a16:creationId xmlns:a16="http://schemas.microsoft.com/office/drawing/2014/main" id="{1A57062F-128E-4235-B44E-CC0F9115ADF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349650" y="4927027"/>
            <a:ext cx="4837176" cy="228600"/>
          </a:xfrm>
          <a:noFill/>
          <a:ln w="19050">
            <a:noFill/>
          </a:ln>
        </p:spPr>
        <p:txBody>
          <a:bodyPr rtlCol="1" anchor="t" anchorCtr="0">
            <a:noAutofit/>
          </a:bodyPr>
          <a:lstStyle>
            <a:lvl1pPr marL="0" indent="0" algn="r" rtl="1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29" name="عنصر نائب للنص 9">
            <a:extLst>
              <a:ext uri="{FF2B5EF4-FFF2-40B4-BE49-F238E27FC236}">
                <a16:creationId xmlns:a16="http://schemas.microsoft.com/office/drawing/2014/main" id="{A53A8725-7A76-43F6-99FE-9F828F6AECB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349650" y="5177011"/>
            <a:ext cx="4837176" cy="1453896"/>
          </a:xfrm>
          <a:solidFill>
            <a:srgbClr val="FFFFFF">
              <a:alpha val="60000"/>
            </a:srgbClr>
          </a:solidFill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rtlCol="1"/>
          <a:lstStyle>
            <a:lvl1pPr marL="228600" indent="-228600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61963" indent="-234950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2pPr>
            <a:lvl3pPr marL="687388" indent="-228600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3pPr>
            <a:lvl4pPr marL="914400" indent="-228600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4pPr>
            <a:lvl5pPr marL="1141413" indent="-228600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5pPr>
            <a:lvl6pPr marL="1376363" indent="-230188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6pPr>
            <a:lvl7pPr marL="1601788" indent="-231775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7pPr>
            <a:lvl8pPr marL="1828800" indent="-228600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8pPr>
          </a:lstStyle>
          <a:p>
            <a:pPr lvl="0" rtl="1"/>
            <a:r>
              <a:rPr lang="ar-SA" noProof="0" dirty="0"/>
              <a:t>إضافة نص</a:t>
            </a:r>
          </a:p>
          <a:p>
            <a:pPr lvl="5" rtl="1"/>
            <a:endParaRPr lang="ar-SA" noProof="0" dirty="0"/>
          </a:p>
        </p:txBody>
      </p:sp>
      <p:sp>
        <p:nvSpPr>
          <p:cNvPr id="24" name="عنصر نائب للنص 10">
            <a:extLst>
              <a:ext uri="{FF2B5EF4-FFF2-40B4-BE49-F238E27FC236}">
                <a16:creationId xmlns:a16="http://schemas.microsoft.com/office/drawing/2014/main" id="{84169A84-4A16-42B0-91A9-0FCFE98494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3368" y="217289"/>
            <a:ext cx="4837176" cy="276909"/>
          </a:xfrm>
          <a:ln w="19050">
            <a:noFill/>
          </a:ln>
        </p:spPr>
        <p:txBody>
          <a:bodyPr rtlCol="1">
            <a:noAutofit/>
          </a:bodyPr>
          <a:lstStyle>
            <a:lvl1pPr marL="0" indent="0" algn="r" rtl="1">
              <a:buNone/>
              <a:defRPr sz="1400" b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25" name="عنصر نائب للصورة 3" descr="عنصر نائب فارغ لإضافة صورة. انقر فوق العنصر النائب وقم بتحديد الصورة التي ترغب في إضافتها.">
            <a:extLst>
              <a:ext uri="{FF2B5EF4-FFF2-40B4-BE49-F238E27FC236}">
                <a16:creationId xmlns:a16="http://schemas.microsoft.com/office/drawing/2014/main" id="{4CB87E45-C183-4CD2-80E7-69BB8C329CE7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023182" y="586645"/>
            <a:ext cx="1995588" cy="1607275"/>
          </a:xfrm>
          <a:noFill/>
          <a:ln w="19050">
            <a:solidFill>
              <a:schemeClr val="tx1"/>
            </a:solidFill>
          </a:ln>
          <a:effectLst>
            <a:softEdge rad="50800"/>
          </a:effectLst>
        </p:spPr>
        <p:txBody>
          <a:bodyPr rtlCol="1">
            <a:normAutofit/>
          </a:bodyPr>
          <a:lstStyle>
            <a:lvl1pPr marL="0" indent="0" algn="r" rtl="1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endParaRPr lang="ar-SA" noProof="0" dirty="0"/>
          </a:p>
        </p:txBody>
      </p:sp>
      <p:sp>
        <p:nvSpPr>
          <p:cNvPr id="26" name="عنصر نائب للنص 11">
            <a:extLst>
              <a:ext uri="{FF2B5EF4-FFF2-40B4-BE49-F238E27FC236}">
                <a16:creationId xmlns:a16="http://schemas.microsoft.com/office/drawing/2014/main" id="{C33EB71E-65EB-4B5A-B6F6-7B0ECE46C8D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37229" y="950227"/>
            <a:ext cx="1204913" cy="960438"/>
          </a:xfrm>
          <a:ln w="19050">
            <a:noFill/>
          </a:ln>
        </p:spPr>
        <p:txBody>
          <a:bodyPr rtlCol="1" anchor="ctr" anchorCtr="0">
            <a:noAutofit/>
          </a:bodyPr>
          <a:lstStyle>
            <a:lvl1pPr marL="0" indent="0" algn="ctr" rtl="1">
              <a:buNone/>
              <a:defRPr sz="1200" i="1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200"/>
            </a:lvl4pPr>
            <a:lvl5pPr marL="1828800" indent="0" algn="r" rtl="1">
              <a:buNone/>
              <a:defRPr sz="1200"/>
            </a:lvl5pPr>
          </a:lstStyle>
          <a:p>
            <a:pPr lvl="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8" name="عنصر نائب للنص 12">
            <a:extLst>
              <a:ext uri="{FF2B5EF4-FFF2-40B4-BE49-F238E27FC236}">
                <a16:creationId xmlns:a16="http://schemas.microsoft.com/office/drawing/2014/main" id="{68FF439A-CCC2-45C4-A58F-9A535FC168A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04309" y="2360105"/>
            <a:ext cx="2294056" cy="222828"/>
          </a:xfrm>
          <a:noFill/>
          <a:ln w="19050">
            <a:noFill/>
          </a:ln>
        </p:spPr>
        <p:txBody>
          <a:bodyPr rtlCol="1">
            <a:noAutofit/>
          </a:bodyPr>
          <a:lstStyle>
            <a:lvl1pPr marL="0" indent="0" algn="r" rtl="1">
              <a:buNone/>
              <a:defRPr sz="120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9" name="عنصر نائب للنص 13">
            <a:extLst>
              <a:ext uri="{FF2B5EF4-FFF2-40B4-BE49-F238E27FC236}">
                <a16:creationId xmlns:a16="http://schemas.microsoft.com/office/drawing/2014/main" id="{1EFE9E3E-6B6E-4539-B956-504CA096B7D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04309" y="2581479"/>
            <a:ext cx="2294056" cy="612890"/>
          </a:xfrm>
          <a:solidFill>
            <a:schemeClr val="bg1">
              <a:alpha val="60000"/>
            </a:schemeClr>
          </a:solidFill>
          <a:ln w="19050">
            <a:noFill/>
          </a:ln>
        </p:spPr>
        <p:txBody>
          <a:bodyPr vert="horz" lIns="91440" tIns="45720" rIns="91440" bIns="45720" rtlCol="1" anchor="t" anchorCtr="0">
            <a:normAutofit/>
          </a:bodyPr>
          <a:lstStyle>
            <a:lvl1pPr marL="0" indent="0" algn="r" rtl="1">
              <a:buNone/>
              <a:def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28600" lvl="0" indent="-22860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13" name="عنصر نائب للنص 14">
            <a:extLst>
              <a:ext uri="{FF2B5EF4-FFF2-40B4-BE49-F238E27FC236}">
                <a16:creationId xmlns:a16="http://schemas.microsoft.com/office/drawing/2014/main" id="{72E1DB38-E96D-4B88-9A4B-4446FDF6F8E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834109" y="2360105"/>
            <a:ext cx="2294056" cy="222828"/>
          </a:xfrm>
          <a:noFill/>
          <a:ln w="19050">
            <a:noFill/>
          </a:ln>
        </p:spPr>
        <p:txBody>
          <a:bodyPr rtlCol="1">
            <a:noAutofit/>
          </a:bodyPr>
          <a:lstStyle>
            <a:lvl1pPr marL="0" indent="0" algn="r" rtl="1">
              <a:buNone/>
              <a:defRPr sz="120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14" name="عنصر نائب للنص 15">
            <a:extLst>
              <a:ext uri="{FF2B5EF4-FFF2-40B4-BE49-F238E27FC236}">
                <a16:creationId xmlns:a16="http://schemas.microsoft.com/office/drawing/2014/main" id="{154ECED2-9580-46AF-9AAD-55FFA34EE56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834109" y="2581478"/>
            <a:ext cx="2294056" cy="612889"/>
          </a:xfrm>
          <a:solidFill>
            <a:schemeClr val="bg1">
              <a:alpha val="60000"/>
            </a:schemeClr>
          </a:solidFill>
          <a:ln w="19050">
            <a:noFill/>
          </a:ln>
        </p:spPr>
        <p:txBody>
          <a:bodyPr vert="horz" lIns="91440" tIns="45720" rIns="91440" bIns="45720" rtlCol="1" anchor="t" anchorCtr="0">
            <a:noAutofit/>
          </a:bodyPr>
          <a:lstStyle>
            <a:lvl1pPr marL="0" indent="0" algn="r" rtl="1">
              <a:buNone/>
              <a:def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28600" lvl="0" indent="-22860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15" name="عنصر نائب للنص 16">
            <a:extLst>
              <a:ext uri="{FF2B5EF4-FFF2-40B4-BE49-F238E27FC236}">
                <a16:creationId xmlns:a16="http://schemas.microsoft.com/office/drawing/2014/main" id="{92B1C304-C844-49F2-98E2-4D4420A1A0B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94979" y="3215944"/>
            <a:ext cx="4837176" cy="222828"/>
          </a:xfrm>
          <a:ln w="19050">
            <a:noFill/>
          </a:ln>
        </p:spPr>
        <p:txBody>
          <a:bodyPr rtlCol="1">
            <a:noAutofit/>
          </a:bodyPr>
          <a:lstStyle>
            <a:lvl1pPr marL="0" indent="0" algn="r" rtl="1">
              <a:buNone/>
              <a:defRPr sz="1400" b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10" name="عنصر نائب للنص 17">
            <a:extLst>
              <a:ext uri="{FF2B5EF4-FFF2-40B4-BE49-F238E27FC236}">
                <a16:creationId xmlns:a16="http://schemas.microsoft.com/office/drawing/2014/main" id="{CBE4772C-B660-4414-9FF5-41C158586E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4979" y="3454222"/>
            <a:ext cx="4837176" cy="1453896"/>
          </a:xfrm>
          <a:solidFill>
            <a:schemeClr val="bg1">
              <a:alpha val="60000"/>
            </a:schemeClr>
          </a:solidFill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1" anchor="t" anchorCtr="0">
            <a:noAutofit/>
          </a:bodyPr>
          <a:lstStyle>
            <a:lvl1pPr marL="0" indent="0" algn="r" rtl="1">
              <a:buFont typeface="Arial" panose="020B0604020202020204" pitchFamily="34" charset="0"/>
              <a:buNone/>
              <a:def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171450" lvl="0" indent="-17145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16" name="عنصر نائب للنص 18">
            <a:extLst>
              <a:ext uri="{FF2B5EF4-FFF2-40B4-BE49-F238E27FC236}">
                <a16:creationId xmlns:a16="http://schemas.microsoft.com/office/drawing/2014/main" id="{1CCE0D4F-9215-4B01-A809-8503F71AAD2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94979" y="4927776"/>
            <a:ext cx="4837176" cy="228600"/>
          </a:xfrm>
          <a:ln w="19050">
            <a:noFill/>
          </a:ln>
        </p:spPr>
        <p:txBody>
          <a:bodyPr rtlCol="1">
            <a:noAutofit/>
          </a:bodyPr>
          <a:lstStyle>
            <a:lvl1pPr marL="0" indent="0" algn="r" rtl="1">
              <a:buNone/>
              <a:defRPr sz="1400" b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sp>
        <p:nvSpPr>
          <p:cNvPr id="7" name="عنصر نائب للنص 19">
            <a:extLst>
              <a:ext uri="{FF2B5EF4-FFF2-40B4-BE49-F238E27FC236}">
                <a16:creationId xmlns:a16="http://schemas.microsoft.com/office/drawing/2014/main" id="{5FEC9289-1F4D-4F23-B203-5EB677A578B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94979" y="5177011"/>
            <a:ext cx="4837176" cy="1454645"/>
          </a:xfrm>
          <a:solidFill>
            <a:schemeClr val="bg1">
              <a:alpha val="60000"/>
            </a:schemeClr>
          </a:solidFill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1" anchor="t" anchorCtr="0">
            <a:noAutofit/>
          </a:bodyPr>
          <a:lstStyle>
            <a:lvl1pPr marL="0" indent="0" algn="r" rtl="1">
              <a:buNone/>
              <a:def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28600" lvl="0" indent="-228600" rtl="1"/>
            <a:r>
              <a:rPr lang="ar-SA" noProof="0" dirty="0" smtClean="0"/>
              <a:t>إضافة نص</a:t>
            </a:r>
            <a:endParaRPr lang="ar-SA" noProof="0" dirty="0"/>
          </a:p>
        </p:txBody>
      </p:sp>
      <p:grpSp>
        <p:nvGrpSpPr>
          <p:cNvPr id="36" name="المجموعة 35">
            <a:extLst>
              <a:ext uri="{FF2B5EF4-FFF2-40B4-BE49-F238E27FC236}">
                <a16:creationId xmlns:a16="http://schemas.microsoft.com/office/drawing/2014/main" id="{F03C1728-B86F-4200-AF4A-2AE558AE2A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9898" y="543415"/>
            <a:ext cx="1812368" cy="1780469"/>
            <a:chOff x="9848373" y="452701"/>
            <a:chExt cx="1812368" cy="1780469"/>
          </a:xfrm>
        </p:grpSpPr>
        <p:sp>
          <p:nvSpPr>
            <p:cNvPr id="33" name="شكل بيضاوي 32">
              <a:extLst>
                <a:ext uri="{FF2B5EF4-FFF2-40B4-BE49-F238E27FC236}">
                  <a16:creationId xmlns:a16="http://schemas.microsoft.com/office/drawing/2014/main" id="{24CEA12D-F126-4108-8567-26A28A8542F9}"/>
                </a:ext>
              </a:extLst>
            </p:cNvPr>
            <p:cNvSpPr/>
            <p:nvPr userDrawn="1"/>
          </p:nvSpPr>
          <p:spPr>
            <a:xfrm>
              <a:off x="10003391" y="498359"/>
              <a:ext cx="1657350" cy="1657350"/>
            </a:xfrm>
            <a:prstGeom prst="ellipse">
              <a:avLst/>
            </a:prstGeom>
            <a:solidFill>
              <a:schemeClr val="accent5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1"/>
              <a:endParaRPr lang="ar-SA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شكل بيضاوي 33">
              <a:extLst>
                <a:ext uri="{FF2B5EF4-FFF2-40B4-BE49-F238E27FC236}">
                  <a16:creationId xmlns:a16="http://schemas.microsoft.com/office/drawing/2014/main" id="{B6072522-2296-4542-AAD8-ADCF7847D22A}"/>
                </a:ext>
              </a:extLst>
            </p:cNvPr>
            <p:cNvSpPr/>
            <p:nvPr userDrawn="1"/>
          </p:nvSpPr>
          <p:spPr>
            <a:xfrm>
              <a:off x="9848373" y="452701"/>
              <a:ext cx="1657350" cy="1657350"/>
            </a:xfrm>
            <a:prstGeom prst="ellipse">
              <a:avLst/>
            </a:prstGeom>
            <a:solidFill>
              <a:srgbClr val="4472C4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1"/>
              <a:endParaRPr lang="ar-SA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شكل بيضاوي 34">
              <a:extLst>
                <a:ext uri="{FF2B5EF4-FFF2-40B4-BE49-F238E27FC236}">
                  <a16:creationId xmlns:a16="http://schemas.microsoft.com/office/drawing/2014/main" id="{E55622EF-D3B5-4A9A-8610-A044794C8753}"/>
                </a:ext>
              </a:extLst>
            </p:cNvPr>
            <p:cNvSpPr/>
            <p:nvPr userDrawn="1"/>
          </p:nvSpPr>
          <p:spPr>
            <a:xfrm>
              <a:off x="9925882" y="575820"/>
              <a:ext cx="1657350" cy="1657350"/>
            </a:xfrm>
            <a:prstGeom prst="ellipse">
              <a:avLst/>
            </a:prstGeom>
            <a:solidFill>
              <a:schemeClr val="accent5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1"/>
              <a:endParaRPr lang="ar-SA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3387732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354149-C898-4F81-BE5A-EFA9A2DFDB60}" type="datetime1">
              <a:rPr lang="ar-SA" smtClean="0"/>
              <a:pPr/>
              <a:t>21/07/41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EF2BF33-6C45-49C4-8FAD-F2E0B6BD6696}" type="slidenum">
              <a:rPr lang="ar-SA" smtClean="0"/>
              <a:pPr/>
              <a:t>‹#›</a:t>
            </a:fld>
            <a:endParaRPr lang="ar-SA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231024"/>
      </p:ext>
    </p:extLst>
  </p:cSld>
  <p:clrMapOvr>
    <a:masterClrMapping/>
  </p:clrMapOvr>
  <p:transition spd="slow">
    <p:randomBar dir="vert"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4149-C898-4F81-BE5A-EFA9A2DFDB60}" type="datetime1">
              <a:rPr lang="ar-SA" smtClean="0"/>
              <a:pPr/>
              <a:t>21/07/41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BF33-6C45-49C4-8FAD-F2E0B6BD6696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13900566"/>
      </p:ext>
    </p:extLst>
  </p:cSld>
  <p:clrMapOvr>
    <a:masterClrMapping/>
  </p:clrMapOvr>
  <p:transition spd="slow">
    <p:randomBar dir="vert"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4149-C898-4F81-BE5A-EFA9A2DFDB60}" type="datetime1">
              <a:rPr lang="ar-SA" smtClean="0"/>
              <a:pPr/>
              <a:t>21/07/41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BF33-6C45-49C4-8FAD-F2E0B6BD6696}" type="slidenum">
              <a:rPr lang="ar-SA" smtClean="0"/>
              <a:pPr/>
              <a:t>‹#›</a:t>
            </a:fld>
            <a:endParaRPr lang="ar-SA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987191"/>
      </p:ext>
    </p:extLst>
  </p:cSld>
  <p:clrMapOvr>
    <a:masterClrMapping/>
  </p:clrMapOvr>
  <p:transition spd="slow">
    <p:randomBar dir="vert"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png"/><Relationship Id="rId7" Type="http://schemas.openxmlformats.org/officeDocument/2006/relationships/image" Target="../media/image4.sv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heme" Target="../theme/theme5.xml"/><Relationship Id="rId7" Type="http://schemas.microsoft.com/office/2007/relationships/hdphoto" Target="../media/hdphoto3.wdp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6.xml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9.xml"/><Relationship Id="rId21" Type="http://schemas.openxmlformats.org/officeDocument/2006/relationships/image" Target="../media/image11.png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microsoft.com/office/2007/relationships/hdphoto" Target="../media/hdphoto3.wdp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7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microsoft.com/office/2007/relationships/hdphoto" Target="../media/hdphoto2.wdp"/><Relationship Id="rId10" Type="http://schemas.openxmlformats.org/officeDocument/2006/relationships/slideLayout" Target="../slideLayouts/slideLayout16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المجموعة 8">
            <a:extLst>
              <a:ext uri="{FF2B5EF4-FFF2-40B4-BE49-F238E27FC236}">
                <a16:creationId xmlns:a16="http://schemas.microsoft.com/office/drawing/2014/main" id="{C8736D40-B94A-40DE-B5CF-335C793876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332" y="-2803"/>
            <a:ext cx="12200262" cy="6860803"/>
            <a:chOff x="-13594" y="-2803"/>
            <a:chExt cx="12200262" cy="6860803"/>
          </a:xfrm>
        </p:grpSpPr>
        <p:sp>
          <p:nvSpPr>
            <p:cNvPr id="88" name="مستطيل 87">
              <a:extLst>
                <a:ext uri="{FF2B5EF4-FFF2-40B4-BE49-F238E27FC236}">
                  <a16:creationId xmlns:a16="http://schemas.microsoft.com/office/drawing/2014/main" id="{23FDFF9C-050C-4751-9BC0-E6268FB43FB7}"/>
                </a:ext>
              </a:extLst>
            </p:cNvPr>
            <p:cNvSpPr/>
            <p:nvPr userDrawn="1"/>
          </p:nvSpPr>
          <p:spPr>
            <a:xfrm>
              <a:off x="-13592" y="-2803"/>
              <a:ext cx="12200260" cy="6860803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89" name="الصورة 88" descr="صورة مقربة لشعار&#10;&#10;وصف تم إنشاؤه تلقائيًا">
              <a:extLst>
                <a:ext uri="{FF2B5EF4-FFF2-40B4-BE49-F238E27FC236}">
                  <a16:creationId xmlns:a16="http://schemas.microsoft.com/office/drawing/2014/main" id="{6F6BCFF2-7B77-44AB-AC22-7EAC950C32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alphaModFix amt="3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88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3594" y="0"/>
              <a:ext cx="12190476" cy="6857143"/>
            </a:xfrm>
            <a:prstGeom prst="rect">
              <a:avLst/>
            </a:prstGeom>
          </p:spPr>
        </p:pic>
      </p:grpSp>
      <p:grpSp>
        <p:nvGrpSpPr>
          <p:cNvPr id="8" name="المجموعة 7" descr="فقاعة حديث بنمط كتاب كوميدي">
            <a:extLst>
              <a:ext uri="{FF2B5EF4-FFF2-40B4-BE49-F238E27FC236}">
                <a16:creationId xmlns:a16="http://schemas.microsoft.com/office/drawing/2014/main" id="{C3C2F7DF-303C-4383-9ADD-1315E2A0ABA0}"/>
              </a:ext>
            </a:extLst>
          </p:cNvPr>
          <p:cNvGrpSpPr/>
          <p:nvPr userDrawn="1"/>
        </p:nvGrpSpPr>
        <p:grpSpPr>
          <a:xfrm flipH="1">
            <a:off x="10123121" y="1280768"/>
            <a:ext cx="2129708" cy="2550603"/>
            <a:chOff x="-60829" y="1280768"/>
            <a:chExt cx="2129708" cy="2550603"/>
          </a:xfrm>
        </p:grpSpPr>
        <p:sp>
          <p:nvSpPr>
            <p:cNvPr id="90" name="شكل متوازي الأضلاع 3">
              <a:extLst>
                <a:ext uri="{FF2B5EF4-FFF2-40B4-BE49-F238E27FC236}">
                  <a16:creationId xmlns:a16="http://schemas.microsoft.com/office/drawing/2014/main" id="{5F7F5DB8-8697-4632-A81B-EFA8EB43E71F}"/>
                </a:ext>
              </a:extLst>
            </p:cNvPr>
            <p:cNvSpPr/>
            <p:nvPr userDrawn="1"/>
          </p:nvSpPr>
          <p:spPr>
            <a:xfrm rot="5400000">
              <a:off x="-265487" y="1497006"/>
              <a:ext cx="2539023" cy="2129708"/>
            </a:xfrm>
            <a:custGeom>
              <a:avLst/>
              <a:gdLst>
                <a:gd name="connsiteX0" fmla="*/ 0 w 2916007"/>
                <a:gd name="connsiteY0" fmla="*/ 2373528 h 2373528"/>
                <a:gd name="connsiteX1" fmla="*/ 593382 w 2916007"/>
                <a:gd name="connsiteY1" fmla="*/ 0 h 2373528"/>
                <a:gd name="connsiteX2" fmla="*/ 2916007 w 2916007"/>
                <a:gd name="connsiteY2" fmla="*/ 0 h 2373528"/>
                <a:gd name="connsiteX3" fmla="*/ 2322625 w 2916007"/>
                <a:gd name="connsiteY3" fmla="*/ 2373528 h 2373528"/>
                <a:gd name="connsiteX4" fmla="*/ 0 w 2916007"/>
                <a:gd name="connsiteY4" fmla="*/ 2373528 h 2373528"/>
                <a:gd name="connsiteX0" fmla="*/ 16218 w 2932225"/>
                <a:gd name="connsiteY0" fmla="*/ 2373528 h 2373528"/>
                <a:gd name="connsiteX1" fmla="*/ 0 w 2932225"/>
                <a:gd name="connsiteY1" fmla="*/ 957072 h 2373528"/>
                <a:gd name="connsiteX2" fmla="*/ 2932225 w 2932225"/>
                <a:gd name="connsiteY2" fmla="*/ 0 h 2373528"/>
                <a:gd name="connsiteX3" fmla="*/ 2338843 w 2932225"/>
                <a:gd name="connsiteY3" fmla="*/ 2373528 h 2373528"/>
                <a:gd name="connsiteX4" fmla="*/ 16218 w 2932225"/>
                <a:gd name="connsiteY4" fmla="*/ 2373528 h 2373528"/>
                <a:gd name="connsiteX0" fmla="*/ 16218 w 2338843"/>
                <a:gd name="connsiteY0" fmla="*/ 2806345 h 2806345"/>
                <a:gd name="connsiteX1" fmla="*/ 0 w 2338843"/>
                <a:gd name="connsiteY1" fmla="*/ 1389889 h 2806345"/>
                <a:gd name="connsiteX2" fmla="*/ 1511856 w 2338843"/>
                <a:gd name="connsiteY2" fmla="*/ 0 h 2806345"/>
                <a:gd name="connsiteX3" fmla="*/ 2338843 w 2338843"/>
                <a:gd name="connsiteY3" fmla="*/ 2806345 h 2806345"/>
                <a:gd name="connsiteX4" fmla="*/ 16218 w 2338843"/>
                <a:gd name="connsiteY4" fmla="*/ 2806345 h 2806345"/>
                <a:gd name="connsiteX0" fmla="*/ 22314 w 2344939"/>
                <a:gd name="connsiteY0" fmla="*/ 2806345 h 2806345"/>
                <a:gd name="connsiteX1" fmla="*/ 0 w 2344939"/>
                <a:gd name="connsiteY1" fmla="*/ 975361 h 2806345"/>
                <a:gd name="connsiteX2" fmla="*/ 1517952 w 2344939"/>
                <a:gd name="connsiteY2" fmla="*/ 0 h 2806345"/>
                <a:gd name="connsiteX3" fmla="*/ 2344939 w 2344939"/>
                <a:gd name="connsiteY3" fmla="*/ 2806345 h 2806345"/>
                <a:gd name="connsiteX4" fmla="*/ 22314 w 2344939"/>
                <a:gd name="connsiteY4" fmla="*/ 2806345 h 2806345"/>
                <a:gd name="connsiteX0" fmla="*/ 22314 w 2344939"/>
                <a:gd name="connsiteY0" fmla="*/ 1830984 h 1830984"/>
                <a:gd name="connsiteX1" fmla="*/ 0 w 2344939"/>
                <a:gd name="connsiteY1" fmla="*/ 0 h 1830984"/>
                <a:gd name="connsiteX2" fmla="*/ 2109264 w 2344939"/>
                <a:gd name="connsiteY2" fmla="*/ 97535 h 1830984"/>
                <a:gd name="connsiteX3" fmla="*/ 2344939 w 2344939"/>
                <a:gd name="connsiteY3" fmla="*/ 1830984 h 1830984"/>
                <a:gd name="connsiteX4" fmla="*/ 22314 w 2344939"/>
                <a:gd name="connsiteY4" fmla="*/ 1830984 h 1830984"/>
                <a:gd name="connsiteX0" fmla="*/ 22314 w 2109264"/>
                <a:gd name="connsiteY0" fmla="*/ 1830984 h 1830984"/>
                <a:gd name="connsiteX1" fmla="*/ 0 w 2109264"/>
                <a:gd name="connsiteY1" fmla="*/ 0 h 1830984"/>
                <a:gd name="connsiteX2" fmla="*/ 2109264 w 2109264"/>
                <a:gd name="connsiteY2" fmla="*/ 97535 h 1830984"/>
                <a:gd name="connsiteX3" fmla="*/ 1619518 w 2109264"/>
                <a:gd name="connsiteY3" fmla="*/ 1788312 h 1830984"/>
                <a:gd name="connsiteX4" fmla="*/ 22314 w 2109264"/>
                <a:gd name="connsiteY4" fmla="*/ 1830984 h 1830984"/>
                <a:gd name="connsiteX0" fmla="*/ 22314 w 2109264"/>
                <a:gd name="connsiteY0" fmla="*/ 1830984 h 1830984"/>
                <a:gd name="connsiteX1" fmla="*/ 0 w 2109264"/>
                <a:gd name="connsiteY1" fmla="*/ 0 h 1830984"/>
                <a:gd name="connsiteX2" fmla="*/ 2109264 w 2109264"/>
                <a:gd name="connsiteY2" fmla="*/ 97535 h 1830984"/>
                <a:gd name="connsiteX3" fmla="*/ 1619518 w 2109264"/>
                <a:gd name="connsiteY3" fmla="*/ 1818792 h 1830984"/>
                <a:gd name="connsiteX4" fmla="*/ 22314 w 2109264"/>
                <a:gd name="connsiteY4" fmla="*/ 1830984 h 1830984"/>
                <a:gd name="connsiteX0" fmla="*/ 0 w 2086950"/>
                <a:gd name="connsiteY0" fmla="*/ 1733449 h 1733449"/>
                <a:gd name="connsiteX1" fmla="*/ 363064 w 2086950"/>
                <a:gd name="connsiteY1" fmla="*/ 24385 h 1733449"/>
                <a:gd name="connsiteX2" fmla="*/ 2086950 w 2086950"/>
                <a:gd name="connsiteY2" fmla="*/ 0 h 1733449"/>
                <a:gd name="connsiteX3" fmla="*/ 1597204 w 2086950"/>
                <a:gd name="connsiteY3" fmla="*/ 1721257 h 1733449"/>
                <a:gd name="connsiteX4" fmla="*/ 0 w 2086950"/>
                <a:gd name="connsiteY4" fmla="*/ 1733449 h 1733449"/>
                <a:gd name="connsiteX0" fmla="*/ 0 w 2110165"/>
                <a:gd name="connsiteY0" fmla="*/ 1733452 h 1733452"/>
                <a:gd name="connsiteX1" fmla="*/ 386279 w 2110165"/>
                <a:gd name="connsiteY1" fmla="*/ 24385 h 1733452"/>
                <a:gd name="connsiteX2" fmla="*/ 2110165 w 2110165"/>
                <a:gd name="connsiteY2" fmla="*/ 0 h 1733452"/>
                <a:gd name="connsiteX3" fmla="*/ 1620419 w 2110165"/>
                <a:gd name="connsiteY3" fmla="*/ 1721257 h 1733452"/>
                <a:gd name="connsiteX4" fmla="*/ 0 w 2110165"/>
                <a:gd name="connsiteY4" fmla="*/ 1733452 h 1733452"/>
                <a:gd name="connsiteX0" fmla="*/ 0 w 1620419"/>
                <a:gd name="connsiteY0" fmla="*/ 1751740 h 1751740"/>
                <a:gd name="connsiteX1" fmla="*/ 386279 w 1620419"/>
                <a:gd name="connsiteY1" fmla="*/ 42673 h 1751740"/>
                <a:gd name="connsiteX2" fmla="*/ 1223333 w 1620419"/>
                <a:gd name="connsiteY2" fmla="*/ 0 h 1751740"/>
                <a:gd name="connsiteX3" fmla="*/ 1620419 w 1620419"/>
                <a:gd name="connsiteY3" fmla="*/ 1739545 h 1751740"/>
                <a:gd name="connsiteX4" fmla="*/ 0 w 1620419"/>
                <a:gd name="connsiteY4" fmla="*/ 1751740 h 1751740"/>
                <a:gd name="connsiteX0" fmla="*/ 0 w 1439340"/>
                <a:gd name="connsiteY0" fmla="*/ 1751740 h 1751740"/>
                <a:gd name="connsiteX1" fmla="*/ 386279 w 1439340"/>
                <a:gd name="connsiteY1" fmla="*/ 42673 h 1751740"/>
                <a:gd name="connsiteX2" fmla="*/ 1223333 w 1439340"/>
                <a:gd name="connsiteY2" fmla="*/ 0 h 1751740"/>
                <a:gd name="connsiteX3" fmla="*/ 1439340 w 1439340"/>
                <a:gd name="connsiteY3" fmla="*/ 1739545 h 1751740"/>
                <a:gd name="connsiteX4" fmla="*/ 0 w 1439340"/>
                <a:gd name="connsiteY4" fmla="*/ 1751740 h 1751740"/>
                <a:gd name="connsiteX0" fmla="*/ 0 w 1439340"/>
                <a:gd name="connsiteY0" fmla="*/ 1721260 h 1721260"/>
                <a:gd name="connsiteX1" fmla="*/ 386279 w 1439340"/>
                <a:gd name="connsiteY1" fmla="*/ 12193 h 1721260"/>
                <a:gd name="connsiteX2" fmla="*/ 1302266 w 1439340"/>
                <a:gd name="connsiteY2" fmla="*/ 0 h 1721260"/>
                <a:gd name="connsiteX3" fmla="*/ 1439340 w 1439340"/>
                <a:gd name="connsiteY3" fmla="*/ 1709065 h 1721260"/>
                <a:gd name="connsiteX4" fmla="*/ 0 w 1439340"/>
                <a:gd name="connsiteY4" fmla="*/ 1721260 h 1721260"/>
                <a:gd name="connsiteX0" fmla="*/ 0 w 1439340"/>
                <a:gd name="connsiteY0" fmla="*/ 1715164 h 1715164"/>
                <a:gd name="connsiteX1" fmla="*/ 386279 w 1439340"/>
                <a:gd name="connsiteY1" fmla="*/ 6097 h 1715164"/>
                <a:gd name="connsiteX2" fmla="*/ 1292980 w 1439340"/>
                <a:gd name="connsiteY2" fmla="*/ 0 h 1715164"/>
                <a:gd name="connsiteX3" fmla="*/ 1439340 w 1439340"/>
                <a:gd name="connsiteY3" fmla="*/ 1702969 h 1715164"/>
                <a:gd name="connsiteX4" fmla="*/ 0 w 1439340"/>
                <a:gd name="connsiteY4" fmla="*/ 1715164 h 1715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9340" h="1715164">
                  <a:moveTo>
                    <a:pt x="0" y="1715164"/>
                  </a:moveTo>
                  <a:lnTo>
                    <a:pt x="386279" y="6097"/>
                  </a:lnTo>
                  <a:lnTo>
                    <a:pt x="1292980" y="0"/>
                  </a:lnTo>
                  <a:lnTo>
                    <a:pt x="1439340" y="1702969"/>
                  </a:lnTo>
                  <a:lnTo>
                    <a:pt x="0" y="1715164"/>
                  </a:lnTo>
                  <a:close/>
                </a:path>
              </a:pathLst>
            </a:custGeom>
            <a:blipFill dpi="0" rotWithShape="1">
              <a:blip r:embed="rId5">
                <a:alphaModFix amt="55000"/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a:blip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7" name="شكل متوازي الأضلاع 3">
              <a:extLst>
                <a:ext uri="{FF2B5EF4-FFF2-40B4-BE49-F238E27FC236}">
                  <a16:creationId xmlns:a16="http://schemas.microsoft.com/office/drawing/2014/main" id="{B32FB298-C818-4F22-8FCD-26F7B52B7979}"/>
                </a:ext>
              </a:extLst>
            </p:cNvPr>
            <p:cNvSpPr/>
            <p:nvPr userDrawn="1"/>
          </p:nvSpPr>
          <p:spPr>
            <a:xfrm rot="5400000">
              <a:off x="-257481" y="1482209"/>
              <a:ext cx="2499115" cy="2096233"/>
            </a:xfrm>
            <a:custGeom>
              <a:avLst/>
              <a:gdLst>
                <a:gd name="connsiteX0" fmla="*/ 0 w 2916007"/>
                <a:gd name="connsiteY0" fmla="*/ 2373528 h 2373528"/>
                <a:gd name="connsiteX1" fmla="*/ 593382 w 2916007"/>
                <a:gd name="connsiteY1" fmla="*/ 0 h 2373528"/>
                <a:gd name="connsiteX2" fmla="*/ 2916007 w 2916007"/>
                <a:gd name="connsiteY2" fmla="*/ 0 h 2373528"/>
                <a:gd name="connsiteX3" fmla="*/ 2322625 w 2916007"/>
                <a:gd name="connsiteY3" fmla="*/ 2373528 h 2373528"/>
                <a:gd name="connsiteX4" fmla="*/ 0 w 2916007"/>
                <a:gd name="connsiteY4" fmla="*/ 2373528 h 2373528"/>
                <a:gd name="connsiteX0" fmla="*/ 16218 w 2932225"/>
                <a:gd name="connsiteY0" fmla="*/ 2373528 h 2373528"/>
                <a:gd name="connsiteX1" fmla="*/ 0 w 2932225"/>
                <a:gd name="connsiteY1" fmla="*/ 957072 h 2373528"/>
                <a:gd name="connsiteX2" fmla="*/ 2932225 w 2932225"/>
                <a:gd name="connsiteY2" fmla="*/ 0 h 2373528"/>
                <a:gd name="connsiteX3" fmla="*/ 2338843 w 2932225"/>
                <a:gd name="connsiteY3" fmla="*/ 2373528 h 2373528"/>
                <a:gd name="connsiteX4" fmla="*/ 16218 w 2932225"/>
                <a:gd name="connsiteY4" fmla="*/ 2373528 h 2373528"/>
                <a:gd name="connsiteX0" fmla="*/ 16218 w 2338843"/>
                <a:gd name="connsiteY0" fmla="*/ 2806345 h 2806345"/>
                <a:gd name="connsiteX1" fmla="*/ 0 w 2338843"/>
                <a:gd name="connsiteY1" fmla="*/ 1389889 h 2806345"/>
                <a:gd name="connsiteX2" fmla="*/ 1511856 w 2338843"/>
                <a:gd name="connsiteY2" fmla="*/ 0 h 2806345"/>
                <a:gd name="connsiteX3" fmla="*/ 2338843 w 2338843"/>
                <a:gd name="connsiteY3" fmla="*/ 2806345 h 2806345"/>
                <a:gd name="connsiteX4" fmla="*/ 16218 w 2338843"/>
                <a:gd name="connsiteY4" fmla="*/ 2806345 h 2806345"/>
                <a:gd name="connsiteX0" fmla="*/ 22314 w 2344939"/>
                <a:gd name="connsiteY0" fmla="*/ 2806345 h 2806345"/>
                <a:gd name="connsiteX1" fmla="*/ 0 w 2344939"/>
                <a:gd name="connsiteY1" fmla="*/ 975361 h 2806345"/>
                <a:gd name="connsiteX2" fmla="*/ 1517952 w 2344939"/>
                <a:gd name="connsiteY2" fmla="*/ 0 h 2806345"/>
                <a:gd name="connsiteX3" fmla="*/ 2344939 w 2344939"/>
                <a:gd name="connsiteY3" fmla="*/ 2806345 h 2806345"/>
                <a:gd name="connsiteX4" fmla="*/ 22314 w 2344939"/>
                <a:gd name="connsiteY4" fmla="*/ 2806345 h 2806345"/>
                <a:gd name="connsiteX0" fmla="*/ 22314 w 2344939"/>
                <a:gd name="connsiteY0" fmla="*/ 1830984 h 1830984"/>
                <a:gd name="connsiteX1" fmla="*/ 0 w 2344939"/>
                <a:gd name="connsiteY1" fmla="*/ 0 h 1830984"/>
                <a:gd name="connsiteX2" fmla="*/ 2109264 w 2344939"/>
                <a:gd name="connsiteY2" fmla="*/ 97535 h 1830984"/>
                <a:gd name="connsiteX3" fmla="*/ 2344939 w 2344939"/>
                <a:gd name="connsiteY3" fmla="*/ 1830984 h 1830984"/>
                <a:gd name="connsiteX4" fmla="*/ 22314 w 2344939"/>
                <a:gd name="connsiteY4" fmla="*/ 1830984 h 1830984"/>
                <a:gd name="connsiteX0" fmla="*/ 22314 w 2109264"/>
                <a:gd name="connsiteY0" fmla="*/ 1830984 h 1830984"/>
                <a:gd name="connsiteX1" fmla="*/ 0 w 2109264"/>
                <a:gd name="connsiteY1" fmla="*/ 0 h 1830984"/>
                <a:gd name="connsiteX2" fmla="*/ 2109264 w 2109264"/>
                <a:gd name="connsiteY2" fmla="*/ 97535 h 1830984"/>
                <a:gd name="connsiteX3" fmla="*/ 1619518 w 2109264"/>
                <a:gd name="connsiteY3" fmla="*/ 1788312 h 1830984"/>
                <a:gd name="connsiteX4" fmla="*/ 22314 w 2109264"/>
                <a:gd name="connsiteY4" fmla="*/ 1830984 h 1830984"/>
                <a:gd name="connsiteX0" fmla="*/ 22314 w 2109264"/>
                <a:gd name="connsiteY0" fmla="*/ 1830984 h 1830984"/>
                <a:gd name="connsiteX1" fmla="*/ 0 w 2109264"/>
                <a:gd name="connsiteY1" fmla="*/ 0 h 1830984"/>
                <a:gd name="connsiteX2" fmla="*/ 2109264 w 2109264"/>
                <a:gd name="connsiteY2" fmla="*/ 97535 h 1830984"/>
                <a:gd name="connsiteX3" fmla="*/ 1619518 w 2109264"/>
                <a:gd name="connsiteY3" fmla="*/ 1818792 h 1830984"/>
                <a:gd name="connsiteX4" fmla="*/ 22314 w 2109264"/>
                <a:gd name="connsiteY4" fmla="*/ 1830984 h 1830984"/>
                <a:gd name="connsiteX0" fmla="*/ 0 w 2086950"/>
                <a:gd name="connsiteY0" fmla="*/ 1733449 h 1733449"/>
                <a:gd name="connsiteX1" fmla="*/ 363064 w 2086950"/>
                <a:gd name="connsiteY1" fmla="*/ 24385 h 1733449"/>
                <a:gd name="connsiteX2" fmla="*/ 2086950 w 2086950"/>
                <a:gd name="connsiteY2" fmla="*/ 0 h 1733449"/>
                <a:gd name="connsiteX3" fmla="*/ 1597204 w 2086950"/>
                <a:gd name="connsiteY3" fmla="*/ 1721257 h 1733449"/>
                <a:gd name="connsiteX4" fmla="*/ 0 w 2086950"/>
                <a:gd name="connsiteY4" fmla="*/ 1733449 h 1733449"/>
                <a:gd name="connsiteX0" fmla="*/ 0 w 2110165"/>
                <a:gd name="connsiteY0" fmla="*/ 1733452 h 1733452"/>
                <a:gd name="connsiteX1" fmla="*/ 386279 w 2110165"/>
                <a:gd name="connsiteY1" fmla="*/ 24385 h 1733452"/>
                <a:gd name="connsiteX2" fmla="*/ 2110165 w 2110165"/>
                <a:gd name="connsiteY2" fmla="*/ 0 h 1733452"/>
                <a:gd name="connsiteX3" fmla="*/ 1620419 w 2110165"/>
                <a:gd name="connsiteY3" fmla="*/ 1721257 h 1733452"/>
                <a:gd name="connsiteX4" fmla="*/ 0 w 2110165"/>
                <a:gd name="connsiteY4" fmla="*/ 1733452 h 1733452"/>
                <a:gd name="connsiteX0" fmla="*/ 0 w 1620419"/>
                <a:gd name="connsiteY0" fmla="*/ 1751740 h 1751740"/>
                <a:gd name="connsiteX1" fmla="*/ 386279 w 1620419"/>
                <a:gd name="connsiteY1" fmla="*/ 42673 h 1751740"/>
                <a:gd name="connsiteX2" fmla="*/ 1223333 w 1620419"/>
                <a:gd name="connsiteY2" fmla="*/ 0 h 1751740"/>
                <a:gd name="connsiteX3" fmla="*/ 1620419 w 1620419"/>
                <a:gd name="connsiteY3" fmla="*/ 1739545 h 1751740"/>
                <a:gd name="connsiteX4" fmla="*/ 0 w 1620419"/>
                <a:gd name="connsiteY4" fmla="*/ 1751740 h 1751740"/>
                <a:gd name="connsiteX0" fmla="*/ 0 w 1439340"/>
                <a:gd name="connsiteY0" fmla="*/ 1751740 h 1751740"/>
                <a:gd name="connsiteX1" fmla="*/ 386279 w 1439340"/>
                <a:gd name="connsiteY1" fmla="*/ 42673 h 1751740"/>
                <a:gd name="connsiteX2" fmla="*/ 1223333 w 1439340"/>
                <a:gd name="connsiteY2" fmla="*/ 0 h 1751740"/>
                <a:gd name="connsiteX3" fmla="*/ 1439340 w 1439340"/>
                <a:gd name="connsiteY3" fmla="*/ 1739545 h 1751740"/>
                <a:gd name="connsiteX4" fmla="*/ 0 w 1439340"/>
                <a:gd name="connsiteY4" fmla="*/ 1751740 h 1751740"/>
                <a:gd name="connsiteX0" fmla="*/ 0 w 1439340"/>
                <a:gd name="connsiteY0" fmla="*/ 1721260 h 1721260"/>
                <a:gd name="connsiteX1" fmla="*/ 386279 w 1439340"/>
                <a:gd name="connsiteY1" fmla="*/ 12193 h 1721260"/>
                <a:gd name="connsiteX2" fmla="*/ 1302266 w 1439340"/>
                <a:gd name="connsiteY2" fmla="*/ 0 h 1721260"/>
                <a:gd name="connsiteX3" fmla="*/ 1439340 w 1439340"/>
                <a:gd name="connsiteY3" fmla="*/ 1709065 h 1721260"/>
                <a:gd name="connsiteX4" fmla="*/ 0 w 1439340"/>
                <a:gd name="connsiteY4" fmla="*/ 1721260 h 1721260"/>
                <a:gd name="connsiteX0" fmla="*/ 0 w 1439340"/>
                <a:gd name="connsiteY0" fmla="*/ 1715164 h 1715164"/>
                <a:gd name="connsiteX1" fmla="*/ 386279 w 1439340"/>
                <a:gd name="connsiteY1" fmla="*/ 6097 h 1715164"/>
                <a:gd name="connsiteX2" fmla="*/ 1292980 w 1439340"/>
                <a:gd name="connsiteY2" fmla="*/ 0 h 1715164"/>
                <a:gd name="connsiteX3" fmla="*/ 1439340 w 1439340"/>
                <a:gd name="connsiteY3" fmla="*/ 1702969 h 1715164"/>
                <a:gd name="connsiteX4" fmla="*/ 0 w 1439340"/>
                <a:gd name="connsiteY4" fmla="*/ 1715164 h 1715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9340" h="1715164">
                  <a:moveTo>
                    <a:pt x="0" y="1715164"/>
                  </a:moveTo>
                  <a:lnTo>
                    <a:pt x="386279" y="6097"/>
                  </a:lnTo>
                  <a:lnTo>
                    <a:pt x="1292980" y="0"/>
                  </a:lnTo>
                  <a:lnTo>
                    <a:pt x="1439340" y="1702969"/>
                  </a:lnTo>
                  <a:lnTo>
                    <a:pt x="0" y="1715164"/>
                  </a:lnTo>
                  <a:close/>
                </a:path>
              </a:pathLst>
            </a:custGeom>
            <a:blipFill dpi="0" rotWithShape="1">
              <a:blip r:embed="rId5">
                <a:alphaModFix amt="55000"/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a:blipFill>
            <a:ln w="38100">
              <a:noFill/>
            </a:ln>
            <a:effectLst>
              <a:outerShdw blurRad="50800" dist="38100" algn="l" rotWithShape="0">
                <a:schemeClr val="accent4">
                  <a:lumMod val="60000"/>
                  <a:lumOff val="40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8" name="فقاعة الحديث: شكل بيضاوي 147">
              <a:extLst>
                <a:ext uri="{FF2B5EF4-FFF2-40B4-BE49-F238E27FC236}">
                  <a16:creationId xmlns:a16="http://schemas.microsoft.com/office/drawing/2014/main" id="{F955B469-2BF0-4379-967D-95E6506A499C}"/>
                </a:ext>
              </a:extLst>
            </p:cNvPr>
            <p:cNvSpPr/>
            <p:nvPr userDrawn="1"/>
          </p:nvSpPr>
          <p:spPr>
            <a:xfrm rot="1326201">
              <a:off x="194224" y="1921433"/>
              <a:ext cx="1637787" cy="1170804"/>
            </a:xfrm>
            <a:prstGeom prst="wedgeEllipseCallout">
              <a:avLst/>
            </a:prstGeom>
            <a:solidFill>
              <a:schemeClr val="bg1"/>
            </a:solidFill>
            <a:ln w="41275">
              <a:solidFill>
                <a:schemeClr val="tx2"/>
              </a:solidFill>
            </a:ln>
            <a:effectLst>
              <a:outerShdw dist="38100" dir="2700000" algn="tl" rotWithShape="0">
                <a:schemeClr val="accent4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sz="4000" noProof="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2" name="المجموعة 91" descr="هدف وسهم بنمط كتاب كوميدي">
            <a:extLst>
              <a:ext uri="{FF2B5EF4-FFF2-40B4-BE49-F238E27FC236}">
                <a16:creationId xmlns:a16="http://schemas.microsoft.com/office/drawing/2014/main" id="{31C16D97-6CC9-4157-BF05-DB70E04A410E}"/>
              </a:ext>
            </a:extLst>
          </p:cNvPr>
          <p:cNvGrpSpPr/>
          <p:nvPr userDrawn="1"/>
        </p:nvGrpSpPr>
        <p:grpSpPr>
          <a:xfrm flipH="1">
            <a:off x="10278826" y="3442182"/>
            <a:ext cx="1910273" cy="1475642"/>
            <a:chOff x="12426" y="3442182"/>
            <a:chExt cx="1910273" cy="1475642"/>
          </a:xfrm>
        </p:grpSpPr>
        <p:sp>
          <p:nvSpPr>
            <p:cNvPr id="141" name="شكل متوازي الأضلاع 3">
              <a:extLst>
                <a:ext uri="{FF2B5EF4-FFF2-40B4-BE49-F238E27FC236}">
                  <a16:creationId xmlns:a16="http://schemas.microsoft.com/office/drawing/2014/main" id="{440C069A-ECF3-4C70-8E37-74E1C4616577}"/>
                </a:ext>
              </a:extLst>
            </p:cNvPr>
            <p:cNvSpPr/>
            <p:nvPr userDrawn="1"/>
          </p:nvSpPr>
          <p:spPr>
            <a:xfrm rot="5400000">
              <a:off x="229742" y="3224866"/>
              <a:ext cx="1475642" cy="1910273"/>
            </a:xfrm>
            <a:custGeom>
              <a:avLst/>
              <a:gdLst>
                <a:gd name="connsiteX0" fmla="*/ 0 w 2916007"/>
                <a:gd name="connsiteY0" fmla="*/ 2373528 h 2373528"/>
                <a:gd name="connsiteX1" fmla="*/ 593382 w 2916007"/>
                <a:gd name="connsiteY1" fmla="*/ 0 h 2373528"/>
                <a:gd name="connsiteX2" fmla="*/ 2916007 w 2916007"/>
                <a:gd name="connsiteY2" fmla="*/ 0 h 2373528"/>
                <a:gd name="connsiteX3" fmla="*/ 2322625 w 2916007"/>
                <a:gd name="connsiteY3" fmla="*/ 2373528 h 2373528"/>
                <a:gd name="connsiteX4" fmla="*/ 0 w 2916007"/>
                <a:gd name="connsiteY4" fmla="*/ 2373528 h 2373528"/>
                <a:gd name="connsiteX0" fmla="*/ 16218 w 2932225"/>
                <a:gd name="connsiteY0" fmla="*/ 2373528 h 2373528"/>
                <a:gd name="connsiteX1" fmla="*/ 0 w 2932225"/>
                <a:gd name="connsiteY1" fmla="*/ 957072 h 2373528"/>
                <a:gd name="connsiteX2" fmla="*/ 2932225 w 2932225"/>
                <a:gd name="connsiteY2" fmla="*/ 0 h 2373528"/>
                <a:gd name="connsiteX3" fmla="*/ 2338843 w 2932225"/>
                <a:gd name="connsiteY3" fmla="*/ 2373528 h 2373528"/>
                <a:gd name="connsiteX4" fmla="*/ 16218 w 2932225"/>
                <a:gd name="connsiteY4" fmla="*/ 2373528 h 2373528"/>
                <a:gd name="connsiteX0" fmla="*/ 16218 w 2338843"/>
                <a:gd name="connsiteY0" fmla="*/ 2806345 h 2806345"/>
                <a:gd name="connsiteX1" fmla="*/ 0 w 2338843"/>
                <a:gd name="connsiteY1" fmla="*/ 1389889 h 2806345"/>
                <a:gd name="connsiteX2" fmla="*/ 1511856 w 2338843"/>
                <a:gd name="connsiteY2" fmla="*/ 0 h 2806345"/>
                <a:gd name="connsiteX3" fmla="*/ 2338843 w 2338843"/>
                <a:gd name="connsiteY3" fmla="*/ 2806345 h 2806345"/>
                <a:gd name="connsiteX4" fmla="*/ 16218 w 2338843"/>
                <a:gd name="connsiteY4" fmla="*/ 2806345 h 2806345"/>
                <a:gd name="connsiteX0" fmla="*/ 22314 w 2344939"/>
                <a:gd name="connsiteY0" fmla="*/ 2806345 h 2806345"/>
                <a:gd name="connsiteX1" fmla="*/ 0 w 2344939"/>
                <a:gd name="connsiteY1" fmla="*/ 975361 h 2806345"/>
                <a:gd name="connsiteX2" fmla="*/ 1517952 w 2344939"/>
                <a:gd name="connsiteY2" fmla="*/ 0 h 2806345"/>
                <a:gd name="connsiteX3" fmla="*/ 2344939 w 2344939"/>
                <a:gd name="connsiteY3" fmla="*/ 2806345 h 2806345"/>
                <a:gd name="connsiteX4" fmla="*/ 22314 w 2344939"/>
                <a:gd name="connsiteY4" fmla="*/ 2806345 h 2806345"/>
                <a:gd name="connsiteX0" fmla="*/ 22314 w 2344939"/>
                <a:gd name="connsiteY0" fmla="*/ 1830984 h 1830984"/>
                <a:gd name="connsiteX1" fmla="*/ 0 w 2344939"/>
                <a:gd name="connsiteY1" fmla="*/ 0 h 1830984"/>
                <a:gd name="connsiteX2" fmla="*/ 2109264 w 2344939"/>
                <a:gd name="connsiteY2" fmla="*/ 97535 h 1830984"/>
                <a:gd name="connsiteX3" fmla="*/ 2344939 w 2344939"/>
                <a:gd name="connsiteY3" fmla="*/ 1830984 h 1830984"/>
                <a:gd name="connsiteX4" fmla="*/ 22314 w 2344939"/>
                <a:gd name="connsiteY4" fmla="*/ 1830984 h 1830984"/>
                <a:gd name="connsiteX0" fmla="*/ 22314 w 2109264"/>
                <a:gd name="connsiteY0" fmla="*/ 1830984 h 1830984"/>
                <a:gd name="connsiteX1" fmla="*/ 0 w 2109264"/>
                <a:gd name="connsiteY1" fmla="*/ 0 h 1830984"/>
                <a:gd name="connsiteX2" fmla="*/ 2109264 w 2109264"/>
                <a:gd name="connsiteY2" fmla="*/ 97535 h 1830984"/>
                <a:gd name="connsiteX3" fmla="*/ 1619518 w 2109264"/>
                <a:gd name="connsiteY3" fmla="*/ 1788312 h 1830984"/>
                <a:gd name="connsiteX4" fmla="*/ 22314 w 2109264"/>
                <a:gd name="connsiteY4" fmla="*/ 1830984 h 1830984"/>
                <a:gd name="connsiteX0" fmla="*/ 22314 w 2109264"/>
                <a:gd name="connsiteY0" fmla="*/ 1830984 h 1830984"/>
                <a:gd name="connsiteX1" fmla="*/ 0 w 2109264"/>
                <a:gd name="connsiteY1" fmla="*/ 0 h 1830984"/>
                <a:gd name="connsiteX2" fmla="*/ 2109264 w 2109264"/>
                <a:gd name="connsiteY2" fmla="*/ 97535 h 1830984"/>
                <a:gd name="connsiteX3" fmla="*/ 1619518 w 2109264"/>
                <a:gd name="connsiteY3" fmla="*/ 1818792 h 1830984"/>
                <a:gd name="connsiteX4" fmla="*/ 22314 w 2109264"/>
                <a:gd name="connsiteY4" fmla="*/ 1830984 h 1830984"/>
                <a:gd name="connsiteX0" fmla="*/ 0 w 2086950"/>
                <a:gd name="connsiteY0" fmla="*/ 1733449 h 1733449"/>
                <a:gd name="connsiteX1" fmla="*/ 363064 w 2086950"/>
                <a:gd name="connsiteY1" fmla="*/ 24385 h 1733449"/>
                <a:gd name="connsiteX2" fmla="*/ 2086950 w 2086950"/>
                <a:gd name="connsiteY2" fmla="*/ 0 h 1733449"/>
                <a:gd name="connsiteX3" fmla="*/ 1597204 w 2086950"/>
                <a:gd name="connsiteY3" fmla="*/ 1721257 h 1733449"/>
                <a:gd name="connsiteX4" fmla="*/ 0 w 2086950"/>
                <a:gd name="connsiteY4" fmla="*/ 1733449 h 1733449"/>
                <a:gd name="connsiteX0" fmla="*/ 0 w 2110165"/>
                <a:gd name="connsiteY0" fmla="*/ 1733452 h 1733452"/>
                <a:gd name="connsiteX1" fmla="*/ 386279 w 2110165"/>
                <a:gd name="connsiteY1" fmla="*/ 24385 h 1733452"/>
                <a:gd name="connsiteX2" fmla="*/ 2110165 w 2110165"/>
                <a:gd name="connsiteY2" fmla="*/ 0 h 1733452"/>
                <a:gd name="connsiteX3" fmla="*/ 1620419 w 2110165"/>
                <a:gd name="connsiteY3" fmla="*/ 1721257 h 1733452"/>
                <a:gd name="connsiteX4" fmla="*/ 0 w 2110165"/>
                <a:gd name="connsiteY4" fmla="*/ 1733452 h 1733452"/>
                <a:gd name="connsiteX0" fmla="*/ 0 w 1620419"/>
                <a:gd name="connsiteY0" fmla="*/ 1751740 h 1751740"/>
                <a:gd name="connsiteX1" fmla="*/ 386279 w 1620419"/>
                <a:gd name="connsiteY1" fmla="*/ 42673 h 1751740"/>
                <a:gd name="connsiteX2" fmla="*/ 1223333 w 1620419"/>
                <a:gd name="connsiteY2" fmla="*/ 0 h 1751740"/>
                <a:gd name="connsiteX3" fmla="*/ 1620419 w 1620419"/>
                <a:gd name="connsiteY3" fmla="*/ 1739545 h 1751740"/>
                <a:gd name="connsiteX4" fmla="*/ 0 w 1620419"/>
                <a:gd name="connsiteY4" fmla="*/ 1751740 h 1751740"/>
                <a:gd name="connsiteX0" fmla="*/ 0 w 1439340"/>
                <a:gd name="connsiteY0" fmla="*/ 1751740 h 1751740"/>
                <a:gd name="connsiteX1" fmla="*/ 386279 w 1439340"/>
                <a:gd name="connsiteY1" fmla="*/ 42673 h 1751740"/>
                <a:gd name="connsiteX2" fmla="*/ 1223333 w 1439340"/>
                <a:gd name="connsiteY2" fmla="*/ 0 h 1751740"/>
                <a:gd name="connsiteX3" fmla="*/ 1439340 w 1439340"/>
                <a:gd name="connsiteY3" fmla="*/ 1739545 h 1751740"/>
                <a:gd name="connsiteX4" fmla="*/ 0 w 1439340"/>
                <a:gd name="connsiteY4" fmla="*/ 1751740 h 1751740"/>
                <a:gd name="connsiteX0" fmla="*/ 0 w 1439340"/>
                <a:gd name="connsiteY0" fmla="*/ 1721260 h 1721260"/>
                <a:gd name="connsiteX1" fmla="*/ 386279 w 1439340"/>
                <a:gd name="connsiteY1" fmla="*/ 12193 h 1721260"/>
                <a:gd name="connsiteX2" fmla="*/ 1302266 w 1439340"/>
                <a:gd name="connsiteY2" fmla="*/ 0 h 1721260"/>
                <a:gd name="connsiteX3" fmla="*/ 1439340 w 1439340"/>
                <a:gd name="connsiteY3" fmla="*/ 1709065 h 1721260"/>
                <a:gd name="connsiteX4" fmla="*/ 0 w 1439340"/>
                <a:gd name="connsiteY4" fmla="*/ 1721260 h 1721260"/>
                <a:gd name="connsiteX0" fmla="*/ 0 w 1439340"/>
                <a:gd name="connsiteY0" fmla="*/ 1715164 h 1715164"/>
                <a:gd name="connsiteX1" fmla="*/ 386279 w 1439340"/>
                <a:gd name="connsiteY1" fmla="*/ 6097 h 1715164"/>
                <a:gd name="connsiteX2" fmla="*/ 1292980 w 1439340"/>
                <a:gd name="connsiteY2" fmla="*/ 0 h 1715164"/>
                <a:gd name="connsiteX3" fmla="*/ 1439340 w 1439340"/>
                <a:gd name="connsiteY3" fmla="*/ 1702969 h 1715164"/>
                <a:gd name="connsiteX4" fmla="*/ 0 w 1439340"/>
                <a:gd name="connsiteY4" fmla="*/ 1715164 h 1715164"/>
                <a:gd name="connsiteX0" fmla="*/ 17671 w 1053061"/>
                <a:gd name="connsiteY0" fmla="*/ 2087020 h 2087020"/>
                <a:gd name="connsiteX1" fmla="*/ 0 w 1053061"/>
                <a:gd name="connsiteY1" fmla="*/ 6097 h 2087020"/>
                <a:gd name="connsiteX2" fmla="*/ 906701 w 1053061"/>
                <a:gd name="connsiteY2" fmla="*/ 0 h 2087020"/>
                <a:gd name="connsiteX3" fmla="*/ 1053061 w 1053061"/>
                <a:gd name="connsiteY3" fmla="*/ 1702969 h 2087020"/>
                <a:gd name="connsiteX4" fmla="*/ 17671 w 1053061"/>
                <a:gd name="connsiteY4" fmla="*/ 2087020 h 2087020"/>
                <a:gd name="connsiteX0" fmla="*/ 143033 w 1178423"/>
                <a:gd name="connsiteY0" fmla="*/ 2087020 h 2087020"/>
                <a:gd name="connsiteX1" fmla="*/ 0 w 1178423"/>
                <a:gd name="connsiteY1" fmla="*/ 396241 h 2087020"/>
                <a:gd name="connsiteX2" fmla="*/ 1032063 w 1178423"/>
                <a:gd name="connsiteY2" fmla="*/ 0 h 2087020"/>
                <a:gd name="connsiteX3" fmla="*/ 1178423 w 1178423"/>
                <a:gd name="connsiteY3" fmla="*/ 1702969 h 2087020"/>
                <a:gd name="connsiteX4" fmla="*/ 143033 w 1178423"/>
                <a:gd name="connsiteY4" fmla="*/ 2087020 h 2087020"/>
                <a:gd name="connsiteX0" fmla="*/ 143033 w 1099492"/>
                <a:gd name="connsiteY0" fmla="*/ 2087020 h 2087020"/>
                <a:gd name="connsiteX1" fmla="*/ 0 w 1099492"/>
                <a:gd name="connsiteY1" fmla="*/ 396241 h 2087020"/>
                <a:gd name="connsiteX2" fmla="*/ 1032063 w 1099492"/>
                <a:gd name="connsiteY2" fmla="*/ 0 h 2087020"/>
                <a:gd name="connsiteX3" fmla="*/ 1099492 w 1099492"/>
                <a:gd name="connsiteY3" fmla="*/ 2087017 h 2087020"/>
                <a:gd name="connsiteX4" fmla="*/ 143033 w 1099492"/>
                <a:gd name="connsiteY4" fmla="*/ 2087020 h 2087020"/>
                <a:gd name="connsiteX0" fmla="*/ 143033 w 1101712"/>
                <a:gd name="connsiteY0" fmla="*/ 1690779 h 1690779"/>
                <a:gd name="connsiteX1" fmla="*/ 0 w 1101712"/>
                <a:gd name="connsiteY1" fmla="*/ 0 h 1690779"/>
                <a:gd name="connsiteX2" fmla="*/ 1101712 w 1101712"/>
                <a:gd name="connsiteY2" fmla="*/ 128015 h 1690779"/>
                <a:gd name="connsiteX3" fmla="*/ 1099492 w 1101712"/>
                <a:gd name="connsiteY3" fmla="*/ 1690776 h 1690779"/>
                <a:gd name="connsiteX4" fmla="*/ 143033 w 1101712"/>
                <a:gd name="connsiteY4" fmla="*/ 1690779 h 1690779"/>
                <a:gd name="connsiteX0" fmla="*/ 143031 w 1101710"/>
                <a:gd name="connsiteY0" fmla="*/ 1690780 h 1690780"/>
                <a:gd name="connsiteX1" fmla="*/ 0 w 1101710"/>
                <a:gd name="connsiteY1" fmla="*/ 0 h 1690780"/>
                <a:gd name="connsiteX2" fmla="*/ 1101710 w 1101710"/>
                <a:gd name="connsiteY2" fmla="*/ 128016 h 1690780"/>
                <a:gd name="connsiteX3" fmla="*/ 1099490 w 1101710"/>
                <a:gd name="connsiteY3" fmla="*/ 1690777 h 1690780"/>
                <a:gd name="connsiteX4" fmla="*/ 143031 w 1101710"/>
                <a:gd name="connsiteY4" fmla="*/ 1690780 h 1690780"/>
                <a:gd name="connsiteX0" fmla="*/ 143031 w 1115641"/>
                <a:gd name="connsiteY0" fmla="*/ 1690780 h 1690780"/>
                <a:gd name="connsiteX1" fmla="*/ 0 w 1115641"/>
                <a:gd name="connsiteY1" fmla="*/ 0 h 1690780"/>
                <a:gd name="connsiteX2" fmla="*/ 1115641 w 1115641"/>
                <a:gd name="connsiteY2" fmla="*/ 103632 h 1690780"/>
                <a:gd name="connsiteX3" fmla="*/ 1099490 w 1115641"/>
                <a:gd name="connsiteY3" fmla="*/ 1690777 h 1690780"/>
                <a:gd name="connsiteX4" fmla="*/ 143031 w 1115641"/>
                <a:gd name="connsiteY4" fmla="*/ 1690780 h 1690780"/>
                <a:gd name="connsiteX0" fmla="*/ 143031 w 1104708"/>
                <a:gd name="connsiteY0" fmla="*/ 1690780 h 1690780"/>
                <a:gd name="connsiteX1" fmla="*/ 0 w 1104708"/>
                <a:gd name="connsiteY1" fmla="*/ 0 h 1690780"/>
                <a:gd name="connsiteX2" fmla="*/ 1104708 w 1104708"/>
                <a:gd name="connsiteY2" fmla="*/ 9209 h 1690780"/>
                <a:gd name="connsiteX3" fmla="*/ 1099490 w 1104708"/>
                <a:gd name="connsiteY3" fmla="*/ 1690777 h 1690780"/>
                <a:gd name="connsiteX4" fmla="*/ 143031 w 1104708"/>
                <a:gd name="connsiteY4" fmla="*/ 1690780 h 1690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4708" h="1690780">
                  <a:moveTo>
                    <a:pt x="143031" y="1690780"/>
                  </a:moveTo>
                  <a:lnTo>
                    <a:pt x="0" y="0"/>
                  </a:lnTo>
                  <a:lnTo>
                    <a:pt x="1104708" y="9209"/>
                  </a:lnTo>
                  <a:cubicBezTo>
                    <a:pt x="1102969" y="569732"/>
                    <a:pt x="1101229" y="1130254"/>
                    <a:pt x="1099490" y="1690777"/>
                  </a:cubicBezTo>
                  <a:lnTo>
                    <a:pt x="143031" y="1690780"/>
                  </a:lnTo>
                  <a:close/>
                </a:path>
              </a:pathLst>
            </a:custGeom>
            <a:pattFill prst="pct20">
              <a:fgClr>
                <a:schemeClr val="accent6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 w="19050">
              <a:solidFill>
                <a:schemeClr val="tx2"/>
              </a:solidFill>
              <a:miter lim="800000"/>
            </a:ln>
            <a:effectLst>
              <a:outerShdw dist="63500" algn="l" rotWithShape="0">
                <a:schemeClr val="tx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2" name="المجموعة 141">
              <a:extLst>
                <a:ext uri="{FF2B5EF4-FFF2-40B4-BE49-F238E27FC236}">
                  <a16:creationId xmlns:a16="http://schemas.microsoft.com/office/drawing/2014/main" id="{0506429A-C5F8-439B-B345-69C51B392BF8}"/>
                </a:ext>
              </a:extLst>
            </p:cNvPr>
            <p:cNvGrpSpPr/>
            <p:nvPr userDrawn="1"/>
          </p:nvGrpSpPr>
          <p:grpSpPr>
            <a:xfrm>
              <a:off x="468821" y="3791463"/>
              <a:ext cx="948213" cy="948213"/>
              <a:chOff x="10470826" y="5651202"/>
              <a:chExt cx="948213" cy="948213"/>
            </a:xfrm>
          </p:grpSpPr>
          <p:sp>
            <p:nvSpPr>
              <p:cNvPr id="144" name="شكل بيضاوي 143">
                <a:extLst>
                  <a:ext uri="{FF2B5EF4-FFF2-40B4-BE49-F238E27FC236}">
                    <a16:creationId xmlns:a16="http://schemas.microsoft.com/office/drawing/2014/main" id="{6531E41B-A607-44B5-9C31-7DA7245B58A8}"/>
                  </a:ext>
                </a:extLst>
              </p:cNvPr>
              <p:cNvSpPr/>
              <p:nvPr userDrawn="1"/>
            </p:nvSpPr>
            <p:spPr>
              <a:xfrm>
                <a:off x="10470826" y="5651202"/>
                <a:ext cx="948213" cy="948213"/>
              </a:xfrm>
              <a:prstGeom prst="ellipse">
                <a:avLst/>
              </a:prstGeom>
              <a:noFill/>
              <a:ln w="41275">
                <a:solidFill>
                  <a:schemeClr val="tx1"/>
                </a:solidFill>
              </a:ln>
              <a:effectLst>
                <a:outerShdw blurRad="12700" dist="25400" dir="2700000" algn="tl" rotWithShape="0">
                  <a:schemeClr val="accent2">
                    <a:lumMod val="75000"/>
                    <a:alpha val="69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5" name="شكل بيضاوي 144">
                <a:extLst>
                  <a:ext uri="{FF2B5EF4-FFF2-40B4-BE49-F238E27FC236}">
                    <a16:creationId xmlns:a16="http://schemas.microsoft.com/office/drawing/2014/main" id="{AA164E95-9D1C-4F48-9906-F1D1BD9A24F6}"/>
                  </a:ext>
                </a:extLst>
              </p:cNvPr>
              <p:cNvSpPr/>
              <p:nvPr userDrawn="1"/>
            </p:nvSpPr>
            <p:spPr>
              <a:xfrm>
                <a:off x="10609380" y="5797913"/>
                <a:ext cx="681309" cy="681309"/>
              </a:xfrm>
              <a:prstGeom prst="ellipse">
                <a:avLst/>
              </a:prstGeom>
              <a:noFill/>
              <a:ln w="41275">
                <a:solidFill>
                  <a:schemeClr val="tx1"/>
                </a:solidFill>
              </a:ln>
              <a:effectLst>
                <a:outerShdw blurRad="12700" dist="25400" dir="2700000" algn="tl" rotWithShape="0">
                  <a:schemeClr val="accent2">
                    <a:lumMod val="75000"/>
                    <a:alpha val="69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6" name="شكل بيضاوي 145">
                <a:extLst>
                  <a:ext uri="{FF2B5EF4-FFF2-40B4-BE49-F238E27FC236}">
                    <a16:creationId xmlns:a16="http://schemas.microsoft.com/office/drawing/2014/main" id="{55B20CCD-315C-4747-91B6-CF55DEDC1086}"/>
                  </a:ext>
                </a:extLst>
              </p:cNvPr>
              <p:cNvSpPr/>
              <p:nvPr userDrawn="1"/>
            </p:nvSpPr>
            <p:spPr>
              <a:xfrm>
                <a:off x="10761781" y="5950314"/>
                <a:ext cx="370812" cy="37081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41275">
                <a:solidFill>
                  <a:schemeClr val="tx1"/>
                </a:solidFill>
              </a:ln>
              <a:effectLst>
                <a:outerShdw blurRad="12700" dist="25400" dir="2700000" algn="tl" rotWithShape="0">
                  <a:schemeClr val="accent2">
                    <a:lumMod val="75000"/>
                    <a:alpha val="69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143" name="الرسم 142" descr="السهم: منحني عكس اتجاه عقارب الساعة">
              <a:extLst>
                <a:ext uri="{FF2B5EF4-FFF2-40B4-BE49-F238E27FC236}">
                  <a16:creationId xmlns:a16="http://schemas.microsoft.com/office/drawing/2014/main" id="{A1B4DAE3-4A32-4B66-8DBE-DEA4EE508B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9185680">
              <a:off x="19093" y="3557668"/>
              <a:ext cx="914400" cy="914400"/>
            </a:xfrm>
            <a:prstGeom prst="rect">
              <a:avLst/>
            </a:prstGeom>
            <a:effectLst>
              <a:outerShdw dist="101600" sx="98000" sy="98000" algn="l" rotWithShape="0">
                <a:schemeClr val="tx2"/>
              </a:outerShdw>
            </a:effectLst>
          </p:spPr>
        </p:pic>
      </p:grpSp>
      <p:grpSp>
        <p:nvGrpSpPr>
          <p:cNvPr id="93" name="المجموعة 92" descr="نجوم على شكل كتاب كوميدي مع ألعاب نارية غير متفجرة">
            <a:extLst>
              <a:ext uri="{FF2B5EF4-FFF2-40B4-BE49-F238E27FC236}">
                <a16:creationId xmlns:a16="http://schemas.microsoft.com/office/drawing/2014/main" id="{B9227843-D06C-42DB-80BC-93DD776F43AF}"/>
              </a:ext>
            </a:extLst>
          </p:cNvPr>
          <p:cNvGrpSpPr/>
          <p:nvPr userDrawn="1"/>
        </p:nvGrpSpPr>
        <p:grpSpPr>
          <a:xfrm flipH="1">
            <a:off x="10261315" y="-141592"/>
            <a:ext cx="1922852" cy="2038273"/>
            <a:chOff x="7833" y="-141592"/>
            <a:chExt cx="1922852" cy="2038273"/>
          </a:xfrm>
        </p:grpSpPr>
        <p:sp>
          <p:nvSpPr>
            <p:cNvPr id="112" name="شكل متوازي الأضلاع 3">
              <a:extLst>
                <a:ext uri="{FF2B5EF4-FFF2-40B4-BE49-F238E27FC236}">
                  <a16:creationId xmlns:a16="http://schemas.microsoft.com/office/drawing/2014/main" id="{55304ACB-27FA-427E-B34A-8E3F9D414A29}"/>
                </a:ext>
              </a:extLst>
            </p:cNvPr>
            <p:cNvSpPr/>
            <p:nvPr userDrawn="1"/>
          </p:nvSpPr>
          <p:spPr>
            <a:xfrm rot="5400000">
              <a:off x="41205" y="-36783"/>
              <a:ext cx="1856107" cy="1922852"/>
            </a:xfrm>
            <a:custGeom>
              <a:avLst/>
              <a:gdLst>
                <a:gd name="connsiteX0" fmla="*/ 0 w 2916007"/>
                <a:gd name="connsiteY0" fmla="*/ 2373528 h 2373528"/>
                <a:gd name="connsiteX1" fmla="*/ 593382 w 2916007"/>
                <a:gd name="connsiteY1" fmla="*/ 0 h 2373528"/>
                <a:gd name="connsiteX2" fmla="*/ 2916007 w 2916007"/>
                <a:gd name="connsiteY2" fmla="*/ 0 h 2373528"/>
                <a:gd name="connsiteX3" fmla="*/ 2322625 w 2916007"/>
                <a:gd name="connsiteY3" fmla="*/ 2373528 h 2373528"/>
                <a:gd name="connsiteX4" fmla="*/ 0 w 2916007"/>
                <a:gd name="connsiteY4" fmla="*/ 2373528 h 2373528"/>
                <a:gd name="connsiteX0" fmla="*/ 16218 w 2932225"/>
                <a:gd name="connsiteY0" fmla="*/ 2373528 h 2373528"/>
                <a:gd name="connsiteX1" fmla="*/ 0 w 2932225"/>
                <a:gd name="connsiteY1" fmla="*/ 957072 h 2373528"/>
                <a:gd name="connsiteX2" fmla="*/ 2932225 w 2932225"/>
                <a:gd name="connsiteY2" fmla="*/ 0 h 2373528"/>
                <a:gd name="connsiteX3" fmla="*/ 2338843 w 2932225"/>
                <a:gd name="connsiteY3" fmla="*/ 2373528 h 2373528"/>
                <a:gd name="connsiteX4" fmla="*/ 16218 w 2932225"/>
                <a:gd name="connsiteY4" fmla="*/ 2373528 h 2373528"/>
                <a:gd name="connsiteX0" fmla="*/ 16218 w 2338843"/>
                <a:gd name="connsiteY0" fmla="*/ 2806345 h 2806345"/>
                <a:gd name="connsiteX1" fmla="*/ 0 w 2338843"/>
                <a:gd name="connsiteY1" fmla="*/ 1389889 h 2806345"/>
                <a:gd name="connsiteX2" fmla="*/ 1511856 w 2338843"/>
                <a:gd name="connsiteY2" fmla="*/ 0 h 2806345"/>
                <a:gd name="connsiteX3" fmla="*/ 2338843 w 2338843"/>
                <a:gd name="connsiteY3" fmla="*/ 2806345 h 2806345"/>
                <a:gd name="connsiteX4" fmla="*/ 16218 w 2338843"/>
                <a:gd name="connsiteY4" fmla="*/ 2806345 h 2806345"/>
                <a:gd name="connsiteX0" fmla="*/ 22314 w 2344939"/>
                <a:gd name="connsiteY0" fmla="*/ 2806345 h 2806345"/>
                <a:gd name="connsiteX1" fmla="*/ 0 w 2344939"/>
                <a:gd name="connsiteY1" fmla="*/ 975361 h 2806345"/>
                <a:gd name="connsiteX2" fmla="*/ 1517952 w 2344939"/>
                <a:gd name="connsiteY2" fmla="*/ 0 h 2806345"/>
                <a:gd name="connsiteX3" fmla="*/ 2344939 w 2344939"/>
                <a:gd name="connsiteY3" fmla="*/ 2806345 h 2806345"/>
                <a:gd name="connsiteX4" fmla="*/ 22314 w 2344939"/>
                <a:gd name="connsiteY4" fmla="*/ 2806345 h 2806345"/>
                <a:gd name="connsiteX0" fmla="*/ 22314 w 2344939"/>
                <a:gd name="connsiteY0" fmla="*/ 1830984 h 1830984"/>
                <a:gd name="connsiteX1" fmla="*/ 0 w 2344939"/>
                <a:gd name="connsiteY1" fmla="*/ 0 h 1830984"/>
                <a:gd name="connsiteX2" fmla="*/ 2109264 w 2344939"/>
                <a:gd name="connsiteY2" fmla="*/ 97535 h 1830984"/>
                <a:gd name="connsiteX3" fmla="*/ 2344939 w 2344939"/>
                <a:gd name="connsiteY3" fmla="*/ 1830984 h 1830984"/>
                <a:gd name="connsiteX4" fmla="*/ 22314 w 2344939"/>
                <a:gd name="connsiteY4" fmla="*/ 1830984 h 1830984"/>
                <a:gd name="connsiteX0" fmla="*/ 22314 w 2109264"/>
                <a:gd name="connsiteY0" fmla="*/ 1830984 h 1830984"/>
                <a:gd name="connsiteX1" fmla="*/ 0 w 2109264"/>
                <a:gd name="connsiteY1" fmla="*/ 0 h 1830984"/>
                <a:gd name="connsiteX2" fmla="*/ 2109264 w 2109264"/>
                <a:gd name="connsiteY2" fmla="*/ 97535 h 1830984"/>
                <a:gd name="connsiteX3" fmla="*/ 1619518 w 2109264"/>
                <a:gd name="connsiteY3" fmla="*/ 1788312 h 1830984"/>
                <a:gd name="connsiteX4" fmla="*/ 22314 w 2109264"/>
                <a:gd name="connsiteY4" fmla="*/ 1830984 h 1830984"/>
                <a:gd name="connsiteX0" fmla="*/ 22314 w 2109264"/>
                <a:gd name="connsiteY0" fmla="*/ 1830984 h 1830984"/>
                <a:gd name="connsiteX1" fmla="*/ 0 w 2109264"/>
                <a:gd name="connsiteY1" fmla="*/ 0 h 1830984"/>
                <a:gd name="connsiteX2" fmla="*/ 2109264 w 2109264"/>
                <a:gd name="connsiteY2" fmla="*/ 97535 h 1830984"/>
                <a:gd name="connsiteX3" fmla="*/ 1619518 w 2109264"/>
                <a:gd name="connsiteY3" fmla="*/ 1818792 h 1830984"/>
                <a:gd name="connsiteX4" fmla="*/ 22314 w 2109264"/>
                <a:gd name="connsiteY4" fmla="*/ 1830984 h 1830984"/>
                <a:gd name="connsiteX0" fmla="*/ 965 w 2109264"/>
                <a:gd name="connsiteY0" fmla="*/ 1845218 h 1845218"/>
                <a:gd name="connsiteX1" fmla="*/ 0 w 2109264"/>
                <a:gd name="connsiteY1" fmla="*/ 0 h 1845218"/>
                <a:gd name="connsiteX2" fmla="*/ 2109264 w 2109264"/>
                <a:gd name="connsiteY2" fmla="*/ 97535 h 1845218"/>
                <a:gd name="connsiteX3" fmla="*/ 1619518 w 2109264"/>
                <a:gd name="connsiteY3" fmla="*/ 1818792 h 1845218"/>
                <a:gd name="connsiteX4" fmla="*/ 965 w 2109264"/>
                <a:gd name="connsiteY4" fmla="*/ 1845218 h 1845218"/>
                <a:gd name="connsiteX0" fmla="*/ 965 w 2109264"/>
                <a:gd name="connsiteY0" fmla="*/ 1845218 h 1852002"/>
                <a:gd name="connsiteX1" fmla="*/ 0 w 2109264"/>
                <a:gd name="connsiteY1" fmla="*/ 0 h 1852002"/>
                <a:gd name="connsiteX2" fmla="*/ 2109264 w 2109264"/>
                <a:gd name="connsiteY2" fmla="*/ 97535 h 1852002"/>
                <a:gd name="connsiteX3" fmla="*/ 1631379 w 2109264"/>
                <a:gd name="connsiteY3" fmla="*/ 1852002 h 1852002"/>
                <a:gd name="connsiteX4" fmla="*/ 965 w 2109264"/>
                <a:gd name="connsiteY4" fmla="*/ 1845218 h 1852002"/>
                <a:gd name="connsiteX0" fmla="*/ 965 w 2102150"/>
                <a:gd name="connsiteY0" fmla="*/ 1845218 h 1852002"/>
                <a:gd name="connsiteX1" fmla="*/ 0 w 2102150"/>
                <a:gd name="connsiteY1" fmla="*/ 0 h 1852002"/>
                <a:gd name="connsiteX2" fmla="*/ 2102150 w 2102150"/>
                <a:gd name="connsiteY2" fmla="*/ 19252 h 1852002"/>
                <a:gd name="connsiteX3" fmla="*/ 1631379 w 2102150"/>
                <a:gd name="connsiteY3" fmla="*/ 1852002 h 1852002"/>
                <a:gd name="connsiteX4" fmla="*/ 965 w 2102150"/>
                <a:gd name="connsiteY4" fmla="*/ 1845218 h 1852002"/>
                <a:gd name="connsiteX0" fmla="*/ 965 w 2102154"/>
                <a:gd name="connsiteY0" fmla="*/ 1845218 h 1852002"/>
                <a:gd name="connsiteX1" fmla="*/ 0 w 2102154"/>
                <a:gd name="connsiteY1" fmla="*/ 0 h 1852002"/>
                <a:gd name="connsiteX2" fmla="*/ 2102153 w 2102154"/>
                <a:gd name="connsiteY2" fmla="*/ 23995 h 1852002"/>
                <a:gd name="connsiteX3" fmla="*/ 1631379 w 2102154"/>
                <a:gd name="connsiteY3" fmla="*/ 1852002 h 1852002"/>
                <a:gd name="connsiteX4" fmla="*/ 965 w 2102154"/>
                <a:gd name="connsiteY4" fmla="*/ 1845218 h 1852002"/>
                <a:gd name="connsiteX0" fmla="*/ 968 w 2102153"/>
                <a:gd name="connsiteY0" fmla="*/ 1852099 h 1852099"/>
                <a:gd name="connsiteX1" fmla="*/ 0 w 2102153"/>
                <a:gd name="connsiteY1" fmla="*/ 0 h 1852099"/>
                <a:gd name="connsiteX2" fmla="*/ 2102153 w 2102153"/>
                <a:gd name="connsiteY2" fmla="*/ 23995 h 1852099"/>
                <a:gd name="connsiteX3" fmla="*/ 1631379 w 2102153"/>
                <a:gd name="connsiteY3" fmla="*/ 1852002 h 1852099"/>
                <a:gd name="connsiteX4" fmla="*/ 968 w 2102153"/>
                <a:gd name="connsiteY4" fmla="*/ 1852099 h 1852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2153" h="1852099">
                  <a:moveTo>
                    <a:pt x="968" y="1852099"/>
                  </a:moveTo>
                  <a:cubicBezTo>
                    <a:pt x="646" y="1237026"/>
                    <a:pt x="322" y="615073"/>
                    <a:pt x="0" y="0"/>
                  </a:cubicBezTo>
                  <a:lnTo>
                    <a:pt x="2102153" y="23995"/>
                  </a:lnTo>
                  <a:lnTo>
                    <a:pt x="1631379" y="1852002"/>
                  </a:lnTo>
                  <a:lnTo>
                    <a:pt x="968" y="1852099"/>
                  </a:lnTo>
                  <a:close/>
                </a:path>
              </a:pathLst>
            </a:custGeom>
            <a:solidFill>
              <a:schemeClr val="accent6"/>
            </a:solidFill>
            <a:ln w="19050">
              <a:solidFill>
                <a:schemeClr val="tx2"/>
              </a:solidFill>
            </a:ln>
            <a:effectLst>
              <a:outerShdw dist="101600" sx="98000" sy="98000" algn="l" rotWithShape="0">
                <a:schemeClr val="tx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noProof="0" dirty="0">
                <a:solidFill>
                  <a:srgbClr val="FEC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3" name="المجموعة 112">
              <a:extLst>
                <a:ext uri="{FF2B5EF4-FFF2-40B4-BE49-F238E27FC236}">
                  <a16:creationId xmlns:a16="http://schemas.microsoft.com/office/drawing/2014/main" id="{5A5F2A64-E44A-457B-9A11-614C05EB52DD}"/>
                </a:ext>
              </a:extLst>
            </p:cNvPr>
            <p:cNvGrpSpPr/>
            <p:nvPr userDrawn="1"/>
          </p:nvGrpSpPr>
          <p:grpSpPr>
            <a:xfrm>
              <a:off x="196474" y="-141592"/>
              <a:ext cx="1680862" cy="2038273"/>
              <a:chOff x="196474" y="-141592"/>
              <a:chExt cx="1680862" cy="2038273"/>
            </a:xfrm>
          </p:grpSpPr>
          <p:grpSp>
            <p:nvGrpSpPr>
              <p:cNvPr id="114" name="المجموعة 113">
                <a:extLst>
                  <a:ext uri="{FF2B5EF4-FFF2-40B4-BE49-F238E27FC236}">
                    <a16:creationId xmlns:a16="http://schemas.microsoft.com/office/drawing/2014/main" id="{A96B9857-BD8C-4A4B-9AE7-59C4EBE631AE}"/>
                  </a:ext>
                </a:extLst>
              </p:cNvPr>
              <p:cNvGrpSpPr/>
              <p:nvPr userDrawn="1"/>
            </p:nvGrpSpPr>
            <p:grpSpPr>
              <a:xfrm>
                <a:off x="196474" y="-141592"/>
                <a:ext cx="1680862" cy="2038273"/>
                <a:chOff x="301590" y="-147974"/>
                <a:chExt cx="1334317" cy="2013816"/>
              </a:xfrm>
              <a:effectLst>
                <a:outerShdw dist="38100" dir="2700000" algn="tl" rotWithShape="0">
                  <a:schemeClr val="tx2"/>
                </a:outerShdw>
              </a:effectLst>
            </p:grpSpPr>
            <p:sp>
              <p:nvSpPr>
                <p:cNvPr id="138" name="انفجار: 14 نقطة 137">
                  <a:extLst>
                    <a:ext uri="{FF2B5EF4-FFF2-40B4-BE49-F238E27FC236}">
                      <a16:creationId xmlns:a16="http://schemas.microsoft.com/office/drawing/2014/main" id="{1809EDC7-D471-4D17-9708-07979356B6CA}"/>
                    </a:ext>
                  </a:extLst>
                </p:cNvPr>
                <p:cNvSpPr/>
                <p:nvPr userDrawn="1"/>
              </p:nvSpPr>
              <p:spPr>
                <a:xfrm rot="3351850">
                  <a:off x="-38159" y="191775"/>
                  <a:ext cx="2013816" cy="1334317"/>
                </a:xfrm>
                <a:prstGeom prst="irregularSeal2">
                  <a:avLst/>
                </a:prstGeom>
                <a:pattFill prst="pct20">
                  <a:fgClr>
                    <a:schemeClr val="accent2"/>
                  </a:fgClr>
                  <a:bgClr>
                    <a:schemeClr val="accent4"/>
                  </a:bgClr>
                </a:patt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1"/>
                  <a:endParaRPr lang="ar-SA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9" name="انفجار: 14 نقطة 138">
                  <a:extLst>
                    <a:ext uri="{FF2B5EF4-FFF2-40B4-BE49-F238E27FC236}">
                      <a16:creationId xmlns:a16="http://schemas.microsoft.com/office/drawing/2014/main" id="{D1276C3E-A1D4-45D6-A1F9-AFA66B64438B}"/>
                    </a:ext>
                  </a:extLst>
                </p:cNvPr>
                <p:cNvSpPr/>
                <p:nvPr userDrawn="1"/>
              </p:nvSpPr>
              <p:spPr>
                <a:xfrm rot="3044439">
                  <a:off x="12710" y="378306"/>
                  <a:ext cx="1844619" cy="942659"/>
                </a:xfrm>
                <a:prstGeom prst="irregularSeal2">
                  <a:avLst/>
                </a:pr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1"/>
                  <a:endParaRPr lang="ar-SA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0" name="انفجار: 14 نقطة 139">
                  <a:extLst>
                    <a:ext uri="{FF2B5EF4-FFF2-40B4-BE49-F238E27FC236}">
                      <a16:creationId xmlns:a16="http://schemas.microsoft.com/office/drawing/2014/main" id="{9FAD5C5B-2600-4C87-83EE-FF1C1241BF74}"/>
                    </a:ext>
                  </a:extLst>
                </p:cNvPr>
                <p:cNvSpPr/>
                <p:nvPr userDrawn="1"/>
              </p:nvSpPr>
              <p:spPr>
                <a:xfrm rot="2458339">
                  <a:off x="301943" y="427787"/>
                  <a:ext cx="1313825" cy="817727"/>
                </a:xfrm>
                <a:prstGeom prst="irregularSeal2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1"/>
                  <a:endParaRPr lang="ar-SA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115" name="المجموعة 114">
                <a:extLst>
                  <a:ext uri="{FF2B5EF4-FFF2-40B4-BE49-F238E27FC236}">
                    <a16:creationId xmlns:a16="http://schemas.microsoft.com/office/drawing/2014/main" id="{466C3B51-E3A7-4F20-974B-FF7795FCD8EA}"/>
                  </a:ext>
                </a:extLst>
              </p:cNvPr>
              <p:cNvGrpSpPr/>
              <p:nvPr userDrawn="1"/>
            </p:nvGrpSpPr>
            <p:grpSpPr>
              <a:xfrm rot="1245455">
                <a:off x="774440" y="95098"/>
                <a:ext cx="649305" cy="1344956"/>
                <a:chOff x="772741" y="238961"/>
                <a:chExt cx="447546" cy="927036"/>
              </a:xfrm>
              <a:effectLst>
                <a:outerShdw dist="25400" dir="2700000" algn="tl" rotWithShape="0">
                  <a:schemeClr val="tx2"/>
                </a:outerShdw>
              </a:effectLst>
            </p:grpSpPr>
            <p:sp>
              <p:nvSpPr>
                <p:cNvPr id="116" name="مستطيل 115">
                  <a:extLst>
                    <a:ext uri="{FF2B5EF4-FFF2-40B4-BE49-F238E27FC236}">
                      <a16:creationId xmlns:a16="http://schemas.microsoft.com/office/drawing/2014/main" id="{06371289-4CC6-496F-9A16-CFA78ACAD4AC}"/>
                    </a:ext>
                  </a:extLst>
                </p:cNvPr>
                <p:cNvSpPr/>
                <p:nvPr userDrawn="1"/>
              </p:nvSpPr>
              <p:spPr>
                <a:xfrm rot="1315079">
                  <a:off x="773262" y="906751"/>
                  <a:ext cx="45719" cy="25924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1"/>
                  <a:endParaRPr lang="ar-SA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7" name="القوس 116">
                  <a:extLst>
                    <a:ext uri="{FF2B5EF4-FFF2-40B4-BE49-F238E27FC236}">
                      <a16:creationId xmlns:a16="http://schemas.microsoft.com/office/drawing/2014/main" id="{5321BA77-2394-4645-9BEE-347A88202D9C}"/>
                    </a:ext>
                  </a:extLst>
                </p:cNvPr>
                <p:cNvSpPr/>
                <p:nvPr userDrawn="1"/>
              </p:nvSpPr>
              <p:spPr>
                <a:xfrm rot="11762329">
                  <a:off x="836708" y="926975"/>
                  <a:ext cx="142875" cy="155302"/>
                </a:xfrm>
                <a:prstGeom prst="arc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 rtl="1"/>
                  <a:endParaRPr lang="ar-SA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8" name="مستطيل 117">
                  <a:extLst>
                    <a:ext uri="{FF2B5EF4-FFF2-40B4-BE49-F238E27FC236}">
                      <a16:creationId xmlns:a16="http://schemas.microsoft.com/office/drawing/2014/main" id="{97E7F970-F45F-400B-BD06-0537F728EDAB}"/>
                    </a:ext>
                  </a:extLst>
                </p:cNvPr>
                <p:cNvSpPr/>
                <p:nvPr userDrawn="1"/>
              </p:nvSpPr>
              <p:spPr>
                <a:xfrm rot="1321990">
                  <a:off x="807693" y="487080"/>
                  <a:ext cx="203403" cy="520983"/>
                </a:xfrm>
                <a:prstGeom prst="rect">
                  <a:avLst/>
                </a:prstGeom>
                <a:solidFill>
                  <a:schemeClr val="accent6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1"/>
                  <a:endParaRPr lang="ar-SA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9" name="شكل حر: الشكل 118">
                  <a:extLst>
                    <a:ext uri="{FF2B5EF4-FFF2-40B4-BE49-F238E27FC236}">
                      <a16:creationId xmlns:a16="http://schemas.microsoft.com/office/drawing/2014/main" id="{6A73B059-F3AA-4A92-AF69-F17A509BDFD8}"/>
                    </a:ext>
                  </a:extLst>
                </p:cNvPr>
                <p:cNvSpPr/>
                <p:nvPr userDrawn="1"/>
              </p:nvSpPr>
              <p:spPr>
                <a:xfrm>
                  <a:off x="857143" y="528147"/>
                  <a:ext cx="111327" cy="120628"/>
                </a:xfrm>
                <a:custGeom>
                  <a:avLst/>
                  <a:gdLst>
                    <a:gd name="connsiteX0" fmla="*/ 51013 w 111327"/>
                    <a:gd name="connsiteY0" fmla="*/ 0 h 120628"/>
                    <a:gd name="connsiteX1" fmla="*/ 111327 w 111327"/>
                    <a:gd name="connsiteY1" fmla="*/ 60314 h 120628"/>
                    <a:gd name="connsiteX2" fmla="*/ 51013 w 111327"/>
                    <a:gd name="connsiteY2" fmla="*/ 120628 h 120628"/>
                    <a:gd name="connsiteX3" fmla="*/ 8364 w 111327"/>
                    <a:gd name="connsiteY3" fmla="*/ 102963 h 120628"/>
                    <a:gd name="connsiteX4" fmla="*/ 0 w 111327"/>
                    <a:gd name="connsiteY4" fmla="*/ 90556 h 120628"/>
                    <a:gd name="connsiteX5" fmla="*/ 35614 w 111327"/>
                    <a:gd name="connsiteY5" fmla="*/ 3109 h 120628"/>
                    <a:gd name="connsiteX6" fmla="*/ 51013 w 111327"/>
                    <a:gd name="connsiteY6" fmla="*/ 0 h 120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1327" h="120628">
                      <a:moveTo>
                        <a:pt x="51013" y="0"/>
                      </a:moveTo>
                      <a:cubicBezTo>
                        <a:pt x="84324" y="0"/>
                        <a:pt x="111327" y="27003"/>
                        <a:pt x="111327" y="60314"/>
                      </a:cubicBezTo>
                      <a:cubicBezTo>
                        <a:pt x="111327" y="93625"/>
                        <a:pt x="84324" y="120628"/>
                        <a:pt x="51013" y="120628"/>
                      </a:cubicBezTo>
                      <a:cubicBezTo>
                        <a:pt x="34358" y="120628"/>
                        <a:pt x="19279" y="113877"/>
                        <a:pt x="8364" y="102963"/>
                      </a:cubicBezTo>
                      <a:lnTo>
                        <a:pt x="0" y="90556"/>
                      </a:lnTo>
                      <a:lnTo>
                        <a:pt x="35614" y="3109"/>
                      </a:lnTo>
                      <a:lnTo>
                        <a:pt x="5101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1"/>
                  <a:endParaRPr lang="ar-SA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20" name="شكل حر: الشكل 119">
                  <a:extLst>
                    <a:ext uri="{FF2B5EF4-FFF2-40B4-BE49-F238E27FC236}">
                      <a16:creationId xmlns:a16="http://schemas.microsoft.com/office/drawing/2014/main" id="{FB670806-9866-46DB-B0BE-4A3E69467D06}"/>
                    </a:ext>
                  </a:extLst>
                </p:cNvPr>
                <p:cNvSpPr/>
                <p:nvPr userDrawn="1"/>
              </p:nvSpPr>
              <p:spPr>
                <a:xfrm>
                  <a:off x="902251" y="685466"/>
                  <a:ext cx="117950" cy="120628"/>
                </a:xfrm>
                <a:custGeom>
                  <a:avLst/>
                  <a:gdLst>
                    <a:gd name="connsiteX0" fmla="*/ 60314 w 117950"/>
                    <a:gd name="connsiteY0" fmla="*/ 0 h 120628"/>
                    <a:gd name="connsiteX1" fmla="*/ 115888 w 117950"/>
                    <a:gd name="connsiteY1" fmla="*/ 36837 h 120628"/>
                    <a:gd name="connsiteX2" fmla="*/ 117950 w 117950"/>
                    <a:gd name="connsiteY2" fmla="*/ 47051 h 120628"/>
                    <a:gd name="connsiteX3" fmla="*/ 92658 w 117950"/>
                    <a:gd name="connsiteY3" fmla="*/ 109910 h 120628"/>
                    <a:gd name="connsiteX4" fmla="*/ 83791 w 117950"/>
                    <a:gd name="connsiteY4" fmla="*/ 115888 h 120628"/>
                    <a:gd name="connsiteX5" fmla="*/ 60314 w 117950"/>
                    <a:gd name="connsiteY5" fmla="*/ 120628 h 120628"/>
                    <a:gd name="connsiteX6" fmla="*/ 0 w 117950"/>
                    <a:gd name="connsiteY6" fmla="*/ 60314 h 120628"/>
                    <a:gd name="connsiteX7" fmla="*/ 60314 w 117950"/>
                    <a:gd name="connsiteY7" fmla="*/ 0 h 120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950" h="120628">
                      <a:moveTo>
                        <a:pt x="60314" y="0"/>
                      </a:moveTo>
                      <a:cubicBezTo>
                        <a:pt x="85297" y="0"/>
                        <a:pt x="106732" y="15189"/>
                        <a:pt x="115888" y="36837"/>
                      </a:cubicBezTo>
                      <a:lnTo>
                        <a:pt x="117950" y="47051"/>
                      </a:lnTo>
                      <a:lnTo>
                        <a:pt x="92658" y="109910"/>
                      </a:lnTo>
                      <a:lnTo>
                        <a:pt x="83791" y="115888"/>
                      </a:lnTo>
                      <a:cubicBezTo>
                        <a:pt x="76575" y="118940"/>
                        <a:pt x="68642" y="120628"/>
                        <a:pt x="60314" y="120628"/>
                      </a:cubicBezTo>
                      <a:cubicBezTo>
                        <a:pt x="27003" y="120628"/>
                        <a:pt x="0" y="93625"/>
                        <a:pt x="0" y="60314"/>
                      </a:cubicBezTo>
                      <a:cubicBezTo>
                        <a:pt x="0" y="27003"/>
                        <a:pt x="27003" y="0"/>
                        <a:pt x="6031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1"/>
                  <a:endParaRPr lang="ar-SA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21" name="شكل بيضاوي 120">
                  <a:extLst>
                    <a:ext uri="{FF2B5EF4-FFF2-40B4-BE49-F238E27FC236}">
                      <a16:creationId xmlns:a16="http://schemas.microsoft.com/office/drawing/2014/main" id="{CBAD8E14-D0D5-4050-8454-748910BF8C61}"/>
                    </a:ext>
                  </a:extLst>
                </p:cNvPr>
                <p:cNvSpPr/>
                <p:nvPr userDrawn="1"/>
              </p:nvSpPr>
              <p:spPr>
                <a:xfrm>
                  <a:off x="772741" y="789321"/>
                  <a:ext cx="120627" cy="120627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1"/>
                  <a:endParaRPr lang="ar-SA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22" name="شكل حر: الشكل 121">
                  <a:extLst>
                    <a:ext uri="{FF2B5EF4-FFF2-40B4-BE49-F238E27FC236}">
                      <a16:creationId xmlns:a16="http://schemas.microsoft.com/office/drawing/2014/main" id="{4329303F-6587-4FA9-B52B-1CFA498E6D51}"/>
                    </a:ext>
                  </a:extLst>
                </p:cNvPr>
                <p:cNvSpPr/>
                <p:nvPr userDrawn="1"/>
              </p:nvSpPr>
              <p:spPr>
                <a:xfrm>
                  <a:off x="836490" y="947524"/>
                  <a:ext cx="89198" cy="71734"/>
                </a:xfrm>
                <a:custGeom>
                  <a:avLst/>
                  <a:gdLst>
                    <a:gd name="connsiteX0" fmla="*/ 57380 w 89198"/>
                    <a:gd name="connsiteY0" fmla="*/ 0 h 71734"/>
                    <a:gd name="connsiteX1" fmla="*/ 80857 w 89198"/>
                    <a:gd name="connsiteY1" fmla="*/ 4740 h 71734"/>
                    <a:gd name="connsiteX2" fmla="*/ 89198 w 89198"/>
                    <a:gd name="connsiteY2" fmla="*/ 10363 h 71734"/>
                    <a:gd name="connsiteX3" fmla="*/ 64505 w 89198"/>
                    <a:gd name="connsiteY3" fmla="*/ 71734 h 71734"/>
                    <a:gd name="connsiteX4" fmla="*/ 0 w 89198"/>
                    <a:gd name="connsiteY4" fmla="*/ 45780 h 71734"/>
                    <a:gd name="connsiteX5" fmla="*/ 1806 w 89198"/>
                    <a:gd name="connsiteY5" fmla="*/ 36837 h 71734"/>
                    <a:gd name="connsiteX6" fmla="*/ 57380 w 89198"/>
                    <a:gd name="connsiteY6" fmla="*/ 0 h 71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198" h="71734">
                      <a:moveTo>
                        <a:pt x="57380" y="0"/>
                      </a:moveTo>
                      <a:cubicBezTo>
                        <a:pt x="65708" y="0"/>
                        <a:pt x="73641" y="1688"/>
                        <a:pt x="80857" y="4740"/>
                      </a:cubicBezTo>
                      <a:lnTo>
                        <a:pt x="89198" y="10363"/>
                      </a:lnTo>
                      <a:lnTo>
                        <a:pt x="64505" y="71734"/>
                      </a:lnTo>
                      <a:lnTo>
                        <a:pt x="0" y="45780"/>
                      </a:lnTo>
                      <a:lnTo>
                        <a:pt x="1806" y="36837"/>
                      </a:lnTo>
                      <a:cubicBezTo>
                        <a:pt x="10962" y="15189"/>
                        <a:pt x="32397" y="0"/>
                        <a:pt x="5738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1"/>
                  <a:endParaRPr lang="ar-SA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23" name="شكل حر: الشكل 122">
                  <a:extLst>
                    <a:ext uri="{FF2B5EF4-FFF2-40B4-BE49-F238E27FC236}">
                      <a16:creationId xmlns:a16="http://schemas.microsoft.com/office/drawing/2014/main" id="{7DC964AD-C1A0-4943-A255-B40B3BA278D8}"/>
                    </a:ext>
                  </a:extLst>
                </p:cNvPr>
                <p:cNvSpPr/>
                <p:nvPr userDrawn="1"/>
              </p:nvSpPr>
              <p:spPr>
                <a:xfrm>
                  <a:off x="996484" y="529173"/>
                  <a:ext cx="91139" cy="102321"/>
                </a:xfrm>
                <a:custGeom>
                  <a:avLst/>
                  <a:gdLst>
                    <a:gd name="connsiteX0" fmla="*/ 17232 w 91139"/>
                    <a:gd name="connsiteY0" fmla="*/ 0 h 102321"/>
                    <a:gd name="connsiteX1" fmla="*/ 91139 w 91139"/>
                    <a:gd name="connsiteY1" fmla="*/ 28028 h 102321"/>
                    <a:gd name="connsiteX2" fmla="*/ 63574 w 91139"/>
                    <a:gd name="connsiteY2" fmla="*/ 101663 h 102321"/>
                    <a:gd name="connsiteX3" fmla="*/ 60314 w 91139"/>
                    <a:gd name="connsiteY3" fmla="*/ 102321 h 102321"/>
                    <a:gd name="connsiteX4" fmla="*/ 0 w 91139"/>
                    <a:gd name="connsiteY4" fmla="*/ 42007 h 102321"/>
                    <a:gd name="connsiteX5" fmla="*/ 4740 w 91139"/>
                    <a:gd name="connsiteY5" fmla="*/ 18530 h 102321"/>
                    <a:gd name="connsiteX6" fmla="*/ 17232 w 91139"/>
                    <a:gd name="connsiteY6" fmla="*/ 0 h 102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1139" h="102321">
                      <a:moveTo>
                        <a:pt x="17232" y="0"/>
                      </a:moveTo>
                      <a:lnTo>
                        <a:pt x="91139" y="28028"/>
                      </a:lnTo>
                      <a:lnTo>
                        <a:pt x="63574" y="101663"/>
                      </a:lnTo>
                      <a:lnTo>
                        <a:pt x="60314" y="102321"/>
                      </a:lnTo>
                      <a:cubicBezTo>
                        <a:pt x="27003" y="102321"/>
                        <a:pt x="0" y="75318"/>
                        <a:pt x="0" y="42007"/>
                      </a:cubicBezTo>
                      <a:cubicBezTo>
                        <a:pt x="0" y="33679"/>
                        <a:pt x="1688" y="25746"/>
                        <a:pt x="4740" y="18530"/>
                      </a:cubicBezTo>
                      <a:lnTo>
                        <a:pt x="17232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1"/>
                  <a:endParaRPr lang="ar-SA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124" name="المجموعة 123">
                  <a:extLst>
                    <a:ext uri="{FF2B5EF4-FFF2-40B4-BE49-F238E27FC236}">
                      <a16:creationId xmlns:a16="http://schemas.microsoft.com/office/drawing/2014/main" id="{4FA052C8-7D19-44D4-BA77-6BDFE2C139F8}"/>
                    </a:ext>
                  </a:extLst>
                </p:cNvPr>
                <p:cNvGrpSpPr/>
                <p:nvPr userDrawn="1"/>
              </p:nvGrpSpPr>
              <p:grpSpPr>
                <a:xfrm>
                  <a:off x="859473" y="1046995"/>
                  <a:ext cx="83206" cy="80982"/>
                  <a:chOff x="753135" y="-396200"/>
                  <a:chExt cx="155585" cy="151427"/>
                </a:xfrm>
              </p:grpSpPr>
              <p:cxnSp>
                <p:nvCxnSpPr>
                  <p:cNvPr id="126" name="رابط مستقيم 125">
                    <a:extLst>
                      <a:ext uri="{FF2B5EF4-FFF2-40B4-BE49-F238E27FC236}">
                        <a16:creationId xmlns:a16="http://schemas.microsoft.com/office/drawing/2014/main" id="{E35440CF-E113-48C6-9795-04C93D734AA6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781116" y="-368600"/>
                    <a:ext cx="18823" cy="19374"/>
                  </a:xfrm>
                  <a:prstGeom prst="line">
                    <a:avLst/>
                  </a:prstGeom>
                  <a:ln cap="rnd"/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رابط مستقيم 126">
                    <a:extLst>
                      <a:ext uri="{FF2B5EF4-FFF2-40B4-BE49-F238E27FC236}">
                        <a16:creationId xmlns:a16="http://schemas.microsoft.com/office/drawing/2014/main" id="{A16505B6-8894-49F4-8312-9F69EDB660BC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H="1">
                    <a:off x="843633" y="-380935"/>
                    <a:ext cx="15204" cy="38651"/>
                  </a:xfrm>
                  <a:prstGeom prst="line">
                    <a:avLst/>
                  </a:prstGeom>
                  <a:ln cap="rnd"/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رابط مستقيم 127">
                    <a:extLst>
                      <a:ext uri="{FF2B5EF4-FFF2-40B4-BE49-F238E27FC236}">
                        <a16:creationId xmlns:a16="http://schemas.microsoft.com/office/drawing/2014/main" id="{0DED68D6-0AE3-4E85-AB83-73581B7B1FF7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H="1">
                    <a:off x="865675" y="-327990"/>
                    <a:ext cx="39594" cy="12631"/>
                  </a:xfrm>
                  <a:prstGeom prst="line">
                    <a:avLst/>
                  </a:prstGeom>
                  <a:ln cap="rnd"/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رابط مستقيم 128">
                    <a:extLst>
                      <a:ext uri="{FF2B5EF4-FFF2-40B4-BE49-F238E27FC236}">
                        <a16:creationId xmlns:a16="http://schemas.microsoft.com/office/drawing/2014/main" id="{2B75F73B-109D-4A6B-8943-C179E50A0FBC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H="1" flipV="1">
                    <a:off x="865675" y="-273628"/>
                    <a:ext cx="15690" cy="18465"/>
                  </a:xfrm>
                  <a:prstGeom prst="line">
                    <a:avLst/>
                  </a:prstGeom>
                  <a:ln cap="rnd"/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رابط مستقيم 129">
                    <a:extLst>
                      <a:ext uri="{FF2B5EF4-FFF2-40B4-BE49-F238E27FC236}">
                        <a16:creationId xmlns:a16="http://schemas.microsoft.com/office/drawing/2014/main" id="{DCE56CDA-5357-47D7-9AEC-BB8F85EBADAD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H="1">
                    <a:off x="825911" y="-287835"/>
                    <a:ext cx="8355" cy="43062"/>
                  </a:xfrm>
                  <a:prstGeom prst="line">
                    <a:avLst/>
                  </a:prstGeom>
                  <a:ln cap="rnd"/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رابط مستقيم 130">
                    <a:extLst>
                      <a:ext uri="{FF2B5EF4-FFF2-40B4-BE49-F238E27FC236}">
                        <a16:creationId xmlns:a16="http://schemas.microsoft.com/office/drawing/2014/main" id="{C36EF540-4466-4426-B54E-2BD786040005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H="1">
                    <a:off x="753135" y="-309731"/>
                    <a:ext cx="53180" cy="8926"/>
                  </a:xfrm>
                  <a:prstGeom prst="line">
                    <a:avLst/>
                  </a:prstGeom>
                  <a:ln cap="rnd"/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رابط مستقيم 131">
                    <a:extLst>
                      <a:ext uri="{FF2B5EF4-FFF2-40B4-BE49-F238E27FC236}">
                        <a16:creationId xmlns:a16="http://schemas.microsoft.com/office/drawing/2014/main" id="{931B9381-8C31-4AD4-81A4-75EBC825DDAC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rot="5199487">
                    <a:off x="873887" y="-371736"/>
                    <a:ext cx="18750" cy="19299"/>
                  </a:xfrm>
                  <a:prstGeom prst="line">
                    <a:avLst/>
                  </a:prstGeom>
                  <a:ln cap="rnd"/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رابط مستقيم 132">
                    <a:extLst>
                      <a:ext uri="{FF2B5EF4-FFF2-40B4-BE49-F238E27FC236}">
                        <a16:creationId xmlns:a16="http://schemas.microsoft.com/office/drawing/2014/main" id="{F0716ED0-6400-4579-85EC-87EDC1AFEA98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rot="5199487" flipH="1">
                    <a:off x="881896" y="-321123"/>
                    <a:ext cx="15145" cy="38502"/>
                  </a:xfrm>
                  <a:prstGeom prst="line">
                    <a:avLst/>
                  </a:prstGeom>
                  <a:ln cap="rnd"/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موصل مستقيم 133">
                    <a:extLst>
                      <a:ext uri="{FF2B5EF4-FFF2-40B4-BE49-F238E27FC236}">
                        <a16:creationId xmlns:a16="http://schemas.microsoft.com/office/drawing/2014/main" id="{B39E3FF8-C685-48EC-A137-03B63832524D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rot="5199487" flipH="1">
                    <a:off x="832024" y="-271798"/>
                    <a:ext cx="39441" cy="12582"/>
                  </a:xfrm>
                  <a:prstGeom prst="line">
                    <a:avLst/>
                  </a:prstGeom>
                  <a:ln cap="rnd"/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رابط مستقيم 134">
                    <a:extLst>
                      <a:ext uri="{FF2B5EF4-FFF2-40B4-BE49-F238E27FC236}">
                        <a16:creationId xmlns:a16="http://schemas.microsoft.com/office/drawing/2014/main" id="{B2EEFEB9-AB52-4ACE-86C8-863FAF5B68A1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rot="5199487" flipH="1" flipV="1">
                    <a:off x="786275" y="-283263"/>
                    <a:ext cx="15629" cy="18394"/>
                  </a:xfrm>
                  <a:prstGeom prst="line">
                    <a:avLst/>
                  </a:prstGeom>
                  <a:ln cap="rnd"/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رابط مستقيم 135">
                    <a:extLst>
                      <a:ext uri="{FF2B5EF4-FFF2-40B4-BE49-F238E27FC236}">
                        <a16:creationId xmlns:a16="http://schemas.microsoft.com/office/drawing/2014/main" id="{2E777777-8DA6-4413-A2D7-2A482FF40EB5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rot="5199487" flipH="1">
                    <a:off x="789304" y="-338815"/>
                    <a:ext cx="8323" cy="42896"/>
                  </a:xfrm>
                  <a:prstGeom prst="line">
                    <a:avLst/>
                  </a:prstGeom>
                  <a:ln cap="rnd"/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رابط مستقيم 136">
                    <a:extLst>
                      <a:ext uri="{FF2B5EF4-FFF2-40B4-BE49-F238E27FC236}">
                        <a16:creationId xmlns:a16="http://schemas.microsoft.com/office/drawing/2014/main" id="{D0D97C86-18B4-4E69-9C1D-D41414B8A127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rot="5199487" flipH="1">
                    <a:off x="802801" y="-374159"/>
                    <a:ext cx="52974" cy="8892"/>
                  </a:xfrm>
                  <a:prstGeom prst="line">
                    <a:avLst/>
                  </a:prstGeom>
                  <a:ln cap="rnd"/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5" name="مثلث متساوي الساقين 124">
                  <a:extLst>
                    <a:ext uri="{FF2B5EF4-FFF2-40B4-BE49-F238E27FC236}">
                      <a16:creationId xmlns:a16="http://schemas.microsoft.com/office/drawing/2014/main" id="{EBD40C51-C59C-4F4A-A9A2-D43FD4E200EE}"/>
                    </a:ext>
                  </a:extLst>
                </p:cNvPr>
                <p:cNvSpPr/>
                <p:nvPr userDrawn="1"/>
              </p:nvSpPr>
              <p:spPr>
                <a:xfrm rot="1313160">
                  <a:off x="887900" y="238961"/>
                  <a:ext cx="332387" cy="301769"/>
                </a:xfrm>
                <a:prstGeom prst="triangle">
                  <a:avLst/>
                </a:prstGeom>
                <a:pattFill prst="pct20">
                  <a:fgClr>
                    <a:schemeClr val="accent6"/>
                  </a:fgClr>
                  <a:bgClr>
                    <a:schemeClr val="bg2">
                      <a:lumMod val="75000"/>
                    </a:schemeClr>
                  </a:bgClr>
                </a:patt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1"/>
                  <a:endParaRPr lang="ar-SA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10" name="المجموعة 9" descr="سحابة بنمط كتاب كوميدي مع برق ونجوم">
            <a:extLst>
              <a:ext uri="{FF2B5EF4-FFF2-40B4-BE49-F238E27FC236}">
                <a16:creationId xmlns:a16="http://schemas.microsoft.com/office/drawing/2014/main" id="{9595D12F-3AA2-47ED-ACC7-62D4C31477D1}"/>
              </a:ext>
            </a:extLst>
          </p:cNvPr>
          <p:cNvGrpSpPr/>
          <p:nvPr userDrawn="1"/>
        </p:nvGrpSpPr>
        <p:grpSpPr>
          <a:xfrm flipH="1">
            <a:off x="10235546" y="4723906"/>
            <a:ext cx="1951121" cy="2130283"/>
            <a:chOff x="5333" y="4723906"/>
            <a:chExt cx="1951121" cy="2130283"/>
          </a:xfrm>
        </p:grpSpPr>
        <p:grpSp>
          <p:nvGrpSpPr>
            <p:cNvPr id="94" name="المجموعة 93" descr="سحابه كرتونية مع ">
              <a:extLst>
                <a:ext uri="{FF2B5EF4-FFF2-40B4-BE49-F238E27FC236}">
                  <a16:creationId xmlns:a16="http://schemas.microsoft.com/office/drawing/2014/main" id="{212E946A-ED69-48D8-900B-6201F667B7AD}"/>
                </a:ext>
              </a:extLst>
            </p:cNvPr>
            <p:cNvGrpSpPr/>
            <p:nvPr userDrawn="1"/>
          </p:nvGrpSpPr>
          <p:grpSpPr>
            <a:xfrm>
              <a:off x="5333" y="5030607"/>
              <a:ext cx="1916591" cy="1823582"/>
              <a:chOff x="5333" y="5021981"/>
              <a:chExt cx="1916591" cy="1823582"/>
            </a:xfrm>
          </p:grpSpPr>
          <p:sp>
            <p:nvSpPr>
              <p:cNvPr id="101" name="شكل متوازي الأضلاع 3">
                <a:extLst>
                  <a:ext uri="{FF2B5EF4-FFF2-40B4-BE49-F238E27FC236}">
                    <a16:creationId xmlns:a16="http://schemas.microsoft.com/office/drawing/2014/main" id="{0E9CB879-7685-459D-89BA-C6F4A06856FB}"/>
                  </a:ext>
                </a:extLst>
              </p:cNvPr>
              <p:cNvSpPr/>
              <p:nvPr userDrawn="1"/>
            </p:nvSpPr>
            <p:spPr>
              <a:xfrm rot="5400000">
                <a:off x="51838" y="4975476"/>
                <a:ext cx="1823582" cy="1916591"/>
              </a:xfrm>
              <a:custGeom>
                <a:avLst/>
                <a:gdLst>
                  <a:gd name="connsiteX0" fmla="*/ 0 w 2916007"/>
                  <a:gd name="connsiteY0" fmla="*/ 2373528 h 2373528"/>
                  <a:gd name="connsiteX1" fmla="*/ 593382 w 2916007"/>
                  <a:gd name="connsiteY1" fmla="*/ 0 h 2373528"/>
                  <a:gd name="connsiteX2" fmla="*/ 2916007 w 2916007"/>
                  <a:gd name="connsiteY2" fmla="*/ 0 h 2373528"/>
                  <a:gd name="connsiteX3" fmla="*/ 2322625 w 2916007"/>
                  <a:gd name="connsiteY3" fmla="*/ 2373528 h 2373528"/>
                  <a:gd name="connsiteX4" fmla="*/ 0 w 2916007"/>
                  <a:gd name="connsiteY4" fmla="*/ 2373528 h 2373528"/>
                  <a:gd name="connsiteX0" fmla="*/ 16218 w 2932225"/>
                  <a:gd name="connsiteY0" fmla="*/ 2373528 h 2373528"/>
                  <a:gd name="connsiteX1" fmla="*/ 0 w 2932225"/>
                  <a:gd name="connsiteY1" fmla="*/ 957072 h 2373528"/>
                  <a:gd name="connsiteX2" fmla="*/ 2932225 w 2932225"/>
                  <a:gd name="connsiteY2" fmla="*/ 0 h 2373528"/>
                  <a:gd name="connsiteX3" fmla="*/ 2338843 w 2932225"/>
                  <a:gd name="connsiteY3" fmla="*/ 2373528 h 2373528"/>
                  <a:gd name="connsiteX4" fmla="*/ 16218 w 2932225"/>
                  <a:gd name="connsiteY4" fmla="*/ 2373528 h 2373528"/>
                  <a:gd name="connsiteX0" fmla="*/ 16218 w 2338843"/>
                  <a:gd name="connsiteY0" fmla="*/ 2806345 h 2806345"/>
                  <a:gd name="connsiteX1" fmla="*/ 0 w 2338843"/>
                  <a:gd name="connsiteY1" fmla="*/ 1389889 h 2806345"/>
                  <a:gd name="connsiteX2" fmla="*/ 1511856 w 2338843"/>
                  <a:gd name="connsiteY2" fmla="*/ 0 h 2806345"/>
                  <a:gd name="connsiteX3" fmla="*/ 2338843 w 2338843"/>
                  <a:gd name="connsiteY3" fmla="*/ 2806345 h 2806345"/>
                  <a:gd name="connsiteX4" fmla="*/ 16218 w 2338843"/>
                  <a:gd name="connsiteY4" fmla="*/ 2806345 h 2806345"/>
                  <a:gd name="connsiteX0" fmla="*/ 22314 w 2344939"/>
                  <a:gd name="connsiteY0" fmla="*/ 2806345 h 2806345"/>
                  <a:gd name="connsiteX1" fmla="*/ 0 w 2344939"/>
                  <a:gd name="connsiteY1" fmla="*/ 975361 h 2806345"/>
                  <a:gd name="connsiteX2" fmla="*/ 1517952 w 2344939"/>
                  <a:gd name="connsiteY2" fmla="*/ 0 h 2806345"/>
                  <a:gd name="connsiteX3" fmla="*/ 2344939 w 2344939"/>
                  <a:gd name="connsiteY3" fmla="*/ 2806345 h 2806345"/>
                  <a:gd name="connsiteX4" fmla="*/ 22314 w 2344939"/>
                  <a:gd name="connsiteY4" fmla="*/ 2806345 h 2806345"/>
                  <a:gd name="connsiteX0" fmla="*/ 22314 w 2344939"/>
                  <a:gd name="connsiteY0" fmla="*/ 1830984 h 1830984"/>
                  <a:gd name="connsiteX1" fmla="*/ 0 w 2344939"/>
                  <a:gd name="connsiteY1" fmla="*/ 0 h 1830984"/>
                  <a:gd name="connsiteX2" fmla="*/ 2109264 w 2344939"/>
                  <a:gd name="connsiteY2" fmla="*/ 97535 h 1830984"/>
                  <a:gd name="connsiteX3" fmla="*/ 2344939 w 2344939"/>
                  <a:gd name="connsiteY3" fmla="*/ 1830984 h 1830984"/>
                  <a:gd name="connsiteX4" fmla="*/ 22314 w 2344939"/>
                  <a:gd name="connsiteY4" fmla="*/ 1830984 h 1830984"/>
                  <a:gd name="connsiteX0" fmla="*/ 22314 w 2109264"/>
                  <a:gd name="connsiteY0" fmla="*/ 1830984 h 1830984"/>
                  <a:gd name="connsiteX1" fmla="*/ 0 w 2109264"/>
                  <a:gd name="connsiteY1" fmla="*/ 0 h 1830984"/>
                  <a:gd name="connsiteX2" fmla="*/ 2109264 w 2109264"/>
                  <a:gd name="connsiteY2" fmla="*/ 97535 h 1830984"/>
                  <a:gd name="connsiteX3" fmla="*/ 1619518 w 2109264"/>
                  <a:gd name="connsiteY3" fmla="*/ 1788312 h 1830984"/>
                  <a:gd name="connsiteX4" fmla="*/ 22314 w 2109264"/>
                  <a:gd name="connsiteY4" fmla="*/ 1830984 h 1830984"/>
                  <a:gd name="connsiteX0" fmla="*/ 22314 w 2109264"/>
                  <a:gd name="connsiteY0" fmla="*/ 1830984 h 1830984"/>
                  <a:gd name="connsiteX1" fmla="*/ 0 w 2109264"/>
                  <a:gd name="connsiteY1" fmla="*/ 0 h 1830984"/>
                  <a:gd name="connsiteX2" fmla="*/ 2109264 w 2109264"/>
                  <a:gd name="connsiteY2" fmla="*/ 97535 h 1830984"/>
                  <a:gd name="connsiteX3" fmla="*/ 1619518 w 2109264"/>
                  <a:gd name="connsiteY3" fmla="*/ 1818792 h 1830984"/>
                  <a:gd name="connsiteX4" fmla="*/ 22314 w 2109264"/>
                  <a:gd name="connsiteY4" fmla="*/ 1830984 h 1830984"/>
                  <a:gd name="connsiteX0" fmla="*/ 0 w 2086950"/>
                  <a:gd name="connsiteY0" fmla="*/ 1733449 h 1733449"/>
                  <a:gd name="connsiteX1" fmla="*/ 363064 w 2086950"/>
                  <a:gd name="connsiteY1" fmla="*/ 24385 h 1733449"/>
                  <a:gd name="connsiteX2" fmla="*/ 2086950 w 2086950"/>
                  <a:gd name="connsiteY2" fmla="*/ 0 h 1733449"/>
                  <a:gd name="connsiteX3" fmla="*/ 1597204 w 2086950"/>
                  <a:gd name="connsiteY3" fmla="*/ 1721257 h 1733449"/>
                  <a:gd name="connsiteX4" fmla="*/ 0 w 2086950"/>
                  <a:gd name="connsiteY4" fmla="*/ 1733449 h 1733449"/>
                  <a:gd name="connsiteX0" fmla="*/ 0 w 2110165"/>
                  <a:gd name="connsiteY0" fmla="*/ 1733452 h 1733452"/>
                  <a:gd name="connsiteX1" fmla="*/ 386279 w 2110165"/>
                  <a:gd name="connsiteY1" fmla="*/ 24385 h 1733452"/>
                  <a:gd name="connsiteX2" fmla="*/ 2110165 w 2110165"/>
                  <a:gd name="connsiteY2" fmla="*/ 0 h 1733452"/>
                  <a:gd name="connsiteX3" fmla="*/ 1620419 w 2110165"/>
                  <a:gd name="connsiteY3" fmla="*/ 1721257 h 1733452"/>
                  <a:gd name="connsiteX4" fmla="*/ 0 w 2110165"/>
                  <a:gd name="connsiteY4" fmla="*/ 1733452 h 1733452"/>
                  <a:gd name="connsiteX0" fmla="*/ 0 w 1620419"/>
                  <a:gd name="connsiteY0" fmla="*/ 1751740 h 1751740"/>
                  <a:gd name="connsiteX1" fmla="*/ 386279 w 1620419"/>
                  <a:gd name="connsiteY1" fmla="*/ 42673 h 1751740"/>
                  <a:gd name="connsiteX2" fmla="*/ 1223333 w 1620419"/>
                  <a:gd name="connsiteY2" fmla="*/ 0 h 1751740"/>
                  <a:gd name="connsiteX3" fmla="*/ 1620419 w 1620419"/>
                  <a:gd name="connsiteY3" fmla="*/ 1739545 h 1751740"/>
                  <a:gd name="connsiteX4" fmla="*/ 0 w 1620419"/>
                  <a:gd name="connsiteY4" fmla="*/ 1751740 h 1751740"/>
                  <a:gd name="connsiteX0" fmla="*/ 0 w 1439340"/>
                  <a:gd name="connsiteY0" fmla="*/ 1751740 h 1751740"/>
                  <a:gd name="connsiteX1" fmla="*/ 386279 w 1439340"/>
                  <a:gd name="connsiteY1" fmla="*/ 42673 h 1751740"/>
                  <a:gd name="connsiteX2" fmla="*/ 1223333 w 1439340"/>
                  <a:gd name="connsiteY2" fmla="*/ 0 h 1751740"/>
                  <a:gd name="connsiteX3" fmla="*/ 1439340 w 1439340"/>
                  <a:gd name="connsiteY3" fmla="*/ 1739545 h 1751740"/>
                  <a:gd name="connsiteX4" fmla="*/ 0 w 1439340"/>
                  <a:gd name="connsiteY4" fmla="*/ 1751740 h 1751740"/>
                  <a:gd name="connsiteX0" fmla="*/ 0 w 1439340"/>
                  <a:gd name="connsiteY0" fmla="*/ 1721260 h 1721260"/>
                  <a:gd name="connsiteX1" fmla="*/ 386279 w 1439340"/>
                  <a:gd name="connsiteY1" fmla="*/ 12193 h 1721260"/>
                  <a:gd name="connsiteX2" fmla="*/ 1302266 w 1439340"/>
                  <a:gd name="connsiteY2" fmla="*/ 0 h 1721260"/>
                  <a:gd name="connsiteX3" fmla="*/ 1439340 w 1439340"/>
                  <a:gd name="connsiteY3" fmla="*/ 1709065 h 1721260"/>
                  <a:gd name="connsiteX4" fmla="*/ 0 w 1439340"/>
                  <a:gd name="connsiteY4" fmla="*/ 1721260 h 1721260"/>
                  <a:gd name="connsiteX0" fmla="*/ 0 w 1439340"/>
                  <a:gd name="connsiteY0" fmla="*/ 1715164 h 1715164"/>
                  <a:gd name="connsiteX1" fmla="*/ 386279 w 1439340"/>
                  <a:gd name="connsiteY1" fmla="*/ 6097 h 1715164"/>
                  <a:gd name="connsiteX2" fmla="*/ 1292980 w 1439340"/>
                  <a:gd name="connsiteY2" fmla="*/ 0 h 1715164"/>
                  <a:gd name="connsiteX3" fmla="*/ 1439340 w 1439340"/>
                  <a:gd name="connsiteY3" fmla="*/ 1702969 h 1715164"/>
                  <a:gd name="connsiteX4" fmla="*/ 0 w 1439340"/>
                  <a:gd name="connsiteY4" fmla="*/ 1715164 h 1715164"/>
                  <a:gd name="connsiteX0" fmla="*/ 17671 w 1053061"/>
                  <a:gd name="connsiteY0" fmla="*/ 2087020 h 2087020"/>
                  <a:gd name="connsiteX1" fmla="*/ 0 w 1053061"/>
                  <a:gd name="connsiteY1" fmla="*/ 6097 h 2087020"/>
                  <a:gd name="connsiteX2" fmla="*/ 906701 w 1053061"/>
                  <a:gd name="connsiteY2" fmla="*/ 0 h 2087020"/>
                  <a:gd name="connsiteX3" fmla="*/ 1053061 w 1053061"/>
                  <a:gd name="connsiteY3" fmla="*/ 1702969 h 2087020"/>
                  <a:gd name="connsiteX4" fmla="*/ 17671 w 1053061"/>
                  <a:gd name="connsiteY4" fmla="*/ 2087020 h 2087020"/>
                  <a:gd name="connsiteX0" fmla="*/ 143033 w 1178423"/>
                  <a:gd name="connsiteY0" fmla="*/ 2087020 h 2087020"/>
                  <a:gd name="connsiteX1" fmla="*/ 0 w 1178423"/>
                  <a:gd name="connsiteY1" fmla="*/ 396241 h 2087020"/>
                  <a:gd name="connsiteX2" fmla="*/ 1032063 w 1178423"/>
                  <a:gd name="connsiteY2" fmla="*/ 0 h 2087020"/>
                  <a:gd name="connsiteX3" fmla="*/ 1178423 w 1178423"/>
                  <a:gd name="connsiteY3" fmla="*/ 1702969 h 2087020"/>
                  <a:gd name="connsiteX4" fmla="*/ 143033 w 1178423"/>
                  <a:gd name="connsiteY4" fmla="*/ 2087020 h 2087020"/>
                  <a:gd name="connsiteX0" fmla="*/ 143033 w 1099492"/>
                  <a:gd name="connsiteY0" fmla="*/ 2087020 h 2087020"/>
                  <a:gd name="connsiteX1" fmla="*/ 0 w 1099492"/>
                  <a:gd name="connsiteY1" fmla="*/ 396241 h 2087020"/>
                  <a:gd name="connsiteX2" fmla="*/ 1032063 w 1099492"/>
                  <a:gd name="connsiteY2" fmla="*/ 0 h 2087020"/>
                  <a:gd name="connsiteX3" fmla="*/ 1099492 w 1099492"/>
                  <a:gd name="connsiteY3" fmla="*/ 2087017 h 2087020"/>
                  <a:gd name="connsiteX4" fmla="*/ 143033 w 1099492"/>
                  <a:gd name="connsiteY4" fmla="*/ 2087020 h 2087020"/>
                  <a:gd name="connsiteX0" fmla="*/ 143033 w 1101712"/>
                  <a:gd name="connsiteY0" fmla="*/ 1690779 h 1690779"/>
                  <a:gd name="connsiteX1" fmla="*/ 0 w 1101712"/>
                  <a:gd name="connsiteY1" fmla="*/ 0 h 1690779"/>
                  <a:gd name="connsiteX2" fmla="*/ 1101712 w 1101712"/>
                  <a:gd name="connsiteY2" fmla="*/ 128015 h 1690779"/>
                  <a:gd name="connsiteX3" fmla="*/ 1099492 w 1101712"/>
                  <a:gd name="connsiteY3" fmla="*/ 1690776 h 1690779"/>
                  <a:gd name="connsiteX4" fmla="*/ 143033 w 1101712"/>
                  <a:gd name="connsiteY4" fmla="*/ 1690779 h 1690779"/>
                  <a:gd name="connsiteX0" fmla="*/ 143031 w 1101710"/>
                  <a:gd name="connsiteY0" fmla="*/ 1690780 h 1690780"/>
                  <a:gd name="connsiteX1" fmla="*/ 0 w 1101710"/>
                  <a:gd name="connsiteY1" fmla="*/ 0 h 1690780"/>
                  <a:gd name="connsiteX2" fmla="*/ 1101710 w 1101710"/>
                  <a:gd name="connsiteY2" fmla="*/ 128016 h 1690780"/>
                  <a:gd name="connsiteX3" fmla="*/ 1099490 w 1101710"/>
                  <a:gd name="connsiteY3" fmla="*/ 1690777 h 1690780"/>
                  <a:gd name="connsiteX4" fmla="*/ 143031 w 1101710"/>
                  <a:gd name="connsiteY4" fmla="*/ 1690780 h 1690780"/>
                  <a:gd name="connsiteX0" fmla="*/ 143031 w 1115641"/>
                  <a:gd name="connsiteY0" fmla="*/ 1690780 h 1690780"/>
                  <a:gd name="connsiteX1" fmla="*/ 0 w 1115641"/>
                  <a:gd name="connsiteY1" fmla="*/ 0 h 1690780"/>
                  <a:gd name="connsiteX2" fmla="*/ 1115641 w 1115641"/>
                  <a:gd name="connsiteY2" fmla="*/ 103632 h 1690780"/>
                  <a:gd name="connsiteX3" fmla="*/ 1099490 w 1115641"/>
                  <a:gd name="connsiteY3" fmla="*/ 1690777 h 1690780"/>
                  <a:gd name="connsiteX4" fmla="*/ 143031 w 1115641"/>
                  <a:gd name="connsiteY4" fmla="*/ 1690780 h 1690780"/>
                  <a:gd name="connsiteX0" fmla="*/ 28542 w 1001152"/>
                  <a:gd name="connsiteY0" fmla="*/ 1603097 h 1603097"/>
                  <a:gd name="connsiteX1" fmla="*/ 0 w 1001152"/>
                  <a:gd name="connsiteY1" fmla="*/ 0 h 1603097"/>
                  <a:gd name="connsiteX2" fmla="*/ 1001152 w 1001152"/>
                  <a:gd name="connsiteY2" fmla="*/ 15949 h 1603097"/>
                  <a:gd name="connsiteX3" fmla="*/ 985001 w 1001152"/>
                  <a:gd name="connsiteY3" fmla="*/ 1603094 h 1603097"/>
                  <a:gd name="connsiteX4" fmla="*/ 28542 w 1001152"/>
                  <a:gd name="connsiteY4" fmla="*/ 1603097 h 1603097"/>
                  <a:gd name="connsiteX0" fmla="*/ 28542 w 1382777"/>
                  <a:gd name="connsiteY0" fmla="*/ 1656042 h 1656042"/>
                  <a:gd name="connsiteX1" fmla="*/ 0 w 1382777"/>
                  <a:gd name="connsiteY1" fmla="*/ 52945 h 1656042"/>
                  <a:gd name="connsiteX2" fmla="*/ 1382777 w 1382777"/>
                  <a:gd name="connsiteY2" fmla="*/ 0 h 1656042"/>
                  <a:gd name="connsiteX3" fmla="*/ 985001 w 1382777"/>
                  <a:gd name="connsiteY3" fmla="*/ 1656039 h 1656042"/>
                  <a:gd name="connsiteX4" fmla="*/ 28542 w 1382777"/>
                  <a:gd name="connsiteY4" fmla="*/ 1656042 h 1656042"/>
                  <a:gd name="connsiteX0" fmla="*/ 28542 w 1382777"/>
                  <a:gd name="connsiteY0" fmla="*/ 1656042 h 1674828"/>
                  <a:gd name="connsiteX1" fmla="*/ 0 w 1382777"/>
                  <a:gd name="connsiteY1" fmla="*/ 52945 h 1674828"/>
                  <a:gd name="connsiteX2" fmla="*/ 1382777 w 1382777"/>
                  <a:gd name="connsiteY2" fmla="*/ 0 h 1674828"/>
                  <a:gd name="connsiteX3" fmla="*/ 1376167 w 1382777"/>
                  <a:gd name="connsiteY3" fmla="*/ 1674828 h 1674828"/>
                  <a:gd name="connsiteX4" fmla="*/ 28542 w 1382777"/>
                  <a:gd name="connsiteY4" fmla="*/ 1656042 h 1674828"/>
                  <a:gd name="connsiteX0" fmla="*/ 0 w 1387627"/>
                  <a:gd name="connsiteY0" fmla="*/ 1662305 h 1674828"/>
                  <a:gd name="connsiteX1" fmla="*/ 4850 w 1387627"/>
                  <a:gd name="connsiteY1" fmla="*/ 52945 h 1674828"/>
                  <a:gd name="connsiteX2" fmla="*/ 1387627 w 1387627"/>
                  <a:gd name="connsiteY2" fmla="*/ 0 h 1674828"/>
                  <a:gd name="connsiteX3" fmla="*/ 1381017 w 1387627"/>
                  <a:gd name="connsiteY3" fmla="*/ 1674828 h 1674828"/>
                  <a:gd name="connsiteX4" fmla="*/ 0 w 1387627"/>
                  <a:gd name="connsiteY4" fmla="*/ 1662305 h 1674828"/>
                  <a:gd name="connsiteX0" fmla="*/ 1330 w 1388957"/>
                  <a:gd name="connsiteY0" fmla="*/ 1667844 h 1680367"/>
                  <a:gd name="connsiteX1" fmla="*/ 378 w 1388957"/>
                  <a:gd name="connsiteY1" fmla="*/ 5037 h 1680367"/>
                  <a:gd name="connsiteX2" fmla="*/ 1388957 w 1388957"/>
                  <a:gd name="connsiteY2" fmla="*/ 5539 h 1680367"/>
                  <a:gd name="connsiteX3" fmla="*/ 1382347 w 1388957"/>
                  <a:gd name="connsiteY3" fmla="*/ 1680367 h 1680367"/>
                  <a:gd name="connsiteX4" fmla="*/ 1330 w 1388957"/>
                  <a:gd name="connsiteY4" fmla="*/ 1667844 h 1680367"/>
                  <a:gd name="connsiteX0" fmla="*/ 1332 w 1388957"/>
                  <a:gd name="connsiteY0" fmla="*/ 1678283 h 1680367"/>
                  <a:gd name="connsiteX1" fmla="*/ 378 w 1388957"/>
                  <a:gd name="connsiteY1" fmla="*/ 5037 h 1680367"/>
                  <a:gd name="connsiteX2" fmla="*/ 1388957 w 1388957"/>
                  <a:gd name="connsiteY2" fmla="*/ 5539 h 1680367"/>
                  <a:gd name="connsiteX3" fmla="*/ 1382347 w 1388957"/>
                  <a:gd name="connsiteY3" fmla="*/ 1680367 h 1680367"/>
                  <a:gd name="connsiteX4" fmla="*/ 1332 w 1388957"/>
                  <a:gd name="connsiteY4" fmla="*/ 1678283 h 1680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8957" h="1680367">
                    <a:moveTo>
                      <a:pt x="1332" y="1678283"/>
                    </a:moveTo>
                    <a:cubicBezTo>
                      <a:pt x="2949" y="1141830"/>
                      <a:pt x="-1239" y="541490"/>
                      <a:pt x="378" y="5037"/>
                    </a:cubicBezTo>
                    <a:cubicBezTo>
                      <a:pt x="461304" y="-12611"/>
                      <a:pt x="928031" y="23187"/>
                      <a:pt x="1388957" y="5539"/>
                    </a:cubicBezTo>
                    <a:cubicBezTo>
                      <a:pt x="1386754" y="563815"/>
                      <a:pt x="1384550" y="1122091"/>
                      <a:pt x="1382347" y="1680367"/>
                    </a:cubicBezTo>
                    <a:lnTo>
                      <a:pt x="1332" y="1678283"/>
                    </a:lnTo>
                    <a:close/>
                  </a:path>
                </a:pathLst>
              </a:custGeom>
              <a:solidFill>
                <a:schemeClr val="tx2">
                  <a:lumMod val="50000"/>
                  <a:lumOff val="50000"/>
                </a:schemeClr>
              </a:solidFill>
              <a:ln w="19050" cap="flat">
                <a:solidFill>
                  <a:srgbClr val="0E213F"/>
                </a:solidFill>
                <a:prstDash val="solid"/>
                <a:miter/>
              </a:ln>
              <a:effectLst>
                <a:outerShdw dist="101600" sx="98000" sy="98000" algn="l" rotWithShape="0">
                  <a:schemeClr val="tx2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02" name="المجموعة 101">
                <a:extLst>
                  <a:ext uri="{FF2B5EF4-FFF2-40B4-BE49-F238E27FC236}">
                    <a16:creationId xmlns:a16="http://schemas.microsoft.com/office/drawing/2014/main" id="{A012ABDF-3328-4042-8270-A1BD164323B0}"/>
                  </a:ext>
                </a:extLst>
              </p:cNvPr>
              <p:cNvGrpSpPr/>
              <p:nvPr userDrawn="1"/>
            </p:nvGrpSpPr>
            <p:grpSpPr>
              <a:xfrm>
                <a:off x="40267" y="5202290"/>
                <a:ext cx="1779857" cy="1569485"/>
                <a:chOff x="40267" y="5202290"/>
                <a:chExt cx="1779857" cy="1569485"/>
              </a:xfrm>
            </p:grpSpPr>
            <p:sp>
              <p:nvSpPr>
                <p:cNvPr id="103" name="صاعقة برق 102">
                  <a:extLst>
                    <a:ext uri="{FF2B5EF4-FFF2-40B4-BE49-F238E27FC236}">
                      <a16:creationId xmlns:a16="http://schemas.microsoft.com/office/drawing/2014/main" id="{0FB4E480-BA59-40D3-B53A-11639A707FEE}"/>
                    </a:ext>
                  </a:extLst>
                </p:cNvPr>
                <p:cNvSpPr/>
                <p:nvPr userDrawn="1"/>
              </p:nvSpPr>
              <p:spPr>
                <a:xfrm>
                  <a:off x="848767" y="6085906"/>
                  <a:ext cx="971357" cy="685869"/>
                </a:xfrm>
                <a:prstGeom prst="lightningBolt">
                  <a:avLst/>
                </a:prstGeom>
                <a:pattFill prst="pct25">
                  <a:fgClr>
                    <a:schemeClr val="tx2"/>
                  </a:fgClr>
                  <a:bgClr>
                    <a:schemeClr val="accent4"/>
                  </a:bgClr>
                </a:patt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1"/>
                  <a:endParaRPr lang="ar-SA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104" name="المجموعة 103">
                  <a:extLst>
                    <a:ext uri="{FF2B5EF4-FFF2-40B4-BE49-F238E27FC236}">
                      <a16:creationId xmlns:a16="http://schemas.microsoft.com/office/drawing/2014/main" id="{05E024B0-4B95-4AEA-8267-B1CF251AF33C}"/>
                    </a:ext>
                  </a:extLst>
                </p:cNvPr>
                <p:cNvGrpSpPr/>
                <p:nvPr userDrawn="1"/>
              </p:nvGrpSpPr>
              <p:grpSpPr>
                <a:xfrm>
                  <a:off x="40267" y="5202290"/>
                  <a:ext cx="1498338" cy="1171467"/>
                  <a:chOff x="40267" y="5202290"/>
                  <a:chExt cx="1498338" cy="1171467"/>
                </a:xfrm>
              </p:grpSpPr>
              <p:sp>
                <p:nvSpPr>
                  <p:cNvPr id="105" name="شكل حر: الشكل 104">
                    <a:extLst>
                      <a:ext uri="{FF2B5EF4-FFF2-40B4-BE49-F238E27FC236}">
                        <a16:creationId xmlns:a16="http://schemas.microsoft.com/office/drawing/2014/main" id="{6AF44455-1A53-42A4-B1E2-A44BF16146A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40267" y="5202290"/>
                    <a:ext cx="1498338" cy="1171467"/>
                  </a:xfrm>
                  <a:custGeom>
                    <a:avLst/>
                    <a:gdLst>
                      <a:gd name="connsiteX0" fmla="*/ 1113466 w 1417173"/>
                      <a:gd name="connsiteY0" fmla="*/ 828 h 1108008"/>
                      <a:gd name="connsiteX1" fmla="*/ 1163037 w 1417173"/>
                      <a:gd name="connsiteY1" fmla="*/ 14074 h 1108008"/>
                      <a:gd name="connsiteX2" fmla="*/ 1256573 w 1417173"/>
                      <a:gd name="connsiteY2" fmla="*/ 139336 h 1108008"/>
                      <a:gd name="connsiteX3" fmla="*/ 1257082 w 1417173"/>
                      <a:gd name="connsiteY3" fmla="*/ 139559 h 1108008"/>
                      <a:gd name="connsiteX4" fmla="*/ 1296633 w 1417173"/>
                      <a:gd name="connsiteY4" fmla="*/ 156911 h 1108008"/>
                      <a:gd name="connsiteX5" fmla="*/ 1376613 w 1417173"/>
                      <a:gd name="connsiteY5" fmla="*/ 260906 h 1108008"/>
                      <a:gd name="connsiteX6" fmla="*/ 1371240 w 1417173"/>
                      <a:gd name="connsiteY6" fmla="*/ 392731 h 1108008"/>
                      <a:gd name="connsiteX7" fmla="*/ 1410489 w 1417173"/>
                      <a:gd name="connsiteY7" fmla="*/ 594288 h 1108008"/>
                      <a:gd name="connsiteX8" fmla="*/ 1226628 w 1417173"/>
                      <a:gd name="connsiteY8" fmla="*/ 770721 h 1108008"/>
                      <a:gd name="connsiteX9" fmla="*/ 1160810 w 1417173"/>
                      <a:gd name="connsiteY9" fmla="*/ 921902 h 1108008"/>
                      <a:gd name="connsiteX10" fmla="*/ 936717 w 1417173"/>
                      <a:gd name="connsiteY10" fmla="*/ 940207 h 1108008"/>
                      <a:gd name="connsiteX11" fmla="*/ 776577 w 1417173"/>
                      <a:gd name="connsiteY11" fmla="*/ 1101488 h 1108008"/>
                      <a:gd name="connsiteX12" fmla="*/ 541116 w 1417173"/>
                      <a:gd name="connsiteY12" fmla="*/ 1003043 h 1108008"/>
                      <a:gd name="connsiteX13" fmla="*/ 191349 w 1417173"/>
                      <a:gd name="connsiteY13" fmla="*/ 905776 h 1108008"/>
                      <a:gd name="connsiteX14" fmla="*/ 37564 w 1417173"/>
                      <a:gd name="connsiteY14" fmla="*/ 797537 h 1108008"/>
                      <a:gd name="connsiteX15" fmla="*/ 70425 w 1417173"/>
                      <a:gd name="connsiteY15" fmla="*/ 651433 h 1108008"/>
                      <a:gd name="connsiteX16" fmla="*/ 1035 w 1417173"/>
                      <a:gd name="connsiteY16" fmla="*/ 501534 h 1108008"/>
                      <a:gd name="connsiteX17" fmla="*/ 127758 w 1417173"/>
                      <a:gd name="connsiteY17" fmla="*/ 368299 h 1108008"/>
                      <a:gd name="connsiteX18" fmla="*/ 128970 w 1417173"/>
                      <a:gd name="connsiteY18" fmla="*/ 364787 h 1108008"/>
                      <a:gd name="connsiteX19" fmla="*/ 185419 w 1417173"/>
                      <a:gd name="connsiteY19" fmla="*/ 173458 h 1108008"/>
                      <a:gd name="connsiteX20" fmla="*/ 460030 w 1417173"/>
                      <a:gd name="connsiteY20" fmla="*/ 129748 h 1108008"/>
                      <a:gd name="connsiteX21" fmla="*/ 460083 w 1417173"/>
                      <a:gd name="connsiteY21" fmla="*/ 129667 h 1108008"/>
                      <a:gd name="connsiteX22" fmla="*/ 484248 w 1417173"/>
                      <a:gd name="connsiteY22" fmla="*/ 92613 h 1108008"/>
                      <a:gd name="connsiteX23" fmla="*/ 736902 w 1417173"/>
                      <a:gd name="connsiteY23" fmla="*/ 84370 h 1108008"/>
                      <a:gd name="connsiteX24" fmla="*/ 737889 w 1417173"/>
                      <a:gd name="connsiteY24" fmla="*/ 83133 h 1108008"/>
                      <a:gd name="connsiteX25" fmla="*/ 781262 w 1417173"/>
                      <a:gd name="connsiteY25" fmla="*/ 28761 h 1108008"/>
                      <a:gd name="connsiteX26" fmla="*/ 844787 w 1417173"/>
                      <a:gd name="connsiteY26" fmla="*/ 1512 h 1108008"/>
                      <a:gd name="connsiteX27" fmla="*/ 951646 w 1417173"/>
                      <a:gd name="connsiteY27" fmla="*/ 31258 h 1108008"/>
                      <a:gd name="connsiteX28" fmla="*/ 977019 w 1417173"/>
                      <a:gd name="connsiteY28" fmla="*/ 58317 h 1108008"/>
                      <a:gd name="connsiteX29" fmla="*/ 978587 w 1417173"/>
                      <a:gd name="connsiteY29" fmla="*/ 59990 h 1108008"/>
                      <a:gd name="connsiteX30" fmla="*/ 1113466 w 1417173"/>
                      <a:gd name="connsiteY30" fmla="*/ 828 h 1108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1417173" h="1108008">
                        <a:moveTo>
                          <a:pt x="1113466" y="828"/>
                        </a:moveTo>
                        <a:cubicBezTo>
                          <a:pt x="1130234" y="2340"/>
                          <a:pt x="1146968" y="6703"/>
                          <a:pt x="1163037" y="14074"/>
                        </a:cubicBezTo>
                        <a:cubicBezTo>
                          <a:pt x="1212017" y="36532"/>
                          <a:pt x="1247137" y="83550"/>
                          <a:pt x="1256573" y="139336"/>
                        </a:cubicBezTo>
                        <a:lnTo>
                          <a:pt x="1257082" y="139559"/>
                        </a:lnTo>
                        <a:lnTo>
                          <a:pt x="1296633" y="156911"/>
                        </a:lnTo>
                        <a:cubicBezTo>
                          <a:pt x="1334055" y="179477"/>
                          <a:pt x="1362853" y="216298"/>
                          <a:pt x="1376613" y="260906"/>
                        </a:cubicBezTo>
                        <a:cubicBezTo>
                          <a:pt x="1389947" y="304078"/>
                          <a:pt x="1388047" y="350968"/>
                          <a:pt x="1371240" y="392731"/>
                        </a:cubicBezTo>
                        <a:cubicBezTo>
                          <a:pt x="1412553" y="450004"/>
                          <a:pt x="1427001" y="524248"/>
                          <a:pt x="1410489" y="594288"/>
                        </a:cubicBezTo>
                        <a:cubicBezTo>
                          <a:pt x="1388538" y="687401"/>
                          <a:pt x="1315872" y="757133"/>
                          <a:pt x="1226628" y="770721"/>
                        </a:cubicBezTo>
                        <a:cubicBezTo>
                          <a:pt x="1226202" y="828840"/>
                          <a:pt x="1202188" y="883959"/>
                          <a:pt x="1160810" y="921902"/>
                        </a:cubicBezTo>
                        <a:cubicBezTo>
                          <a:pt x="1097939" y="979559"/>
                          <a:pt x="1007123" y="986968"/>
                          <a:pt x="936717" y="940207"/>
                        </a:cubicBezTo>
                        <a:cubicBezTo>
                          <a:pt x="913948" y="1020527"/>
                          <a:pt x="852978" y="1081927"/>
                          <a:pt x="776577" y="1101488"/>
                        </a:cubicBezTo>
                        <a:cubicBezTo>
                          <a:pt x="686547" y="1124536"/>
                          <a:pt x="592585" y="1085260"/>
                          <a:pt x="541116" y="1003043"/>
                        </a:cubicBezTo>
                        <a:cubicBezTo>
                          <a:pt x="419635" y="1081081"/>
                          <a:pt x="261853" y="1037217"/>
                          <a:pt x="191349" y="905776"/>
                        </a:cubicBezTo>
                        <a:cubicBezTo>
                          <a:pt x="122090" y="914416"/>
                          <a:pt x="57058" y="868654"/>
                          <a:pt x="37564" y="797537"/>
                        </a:cubicBezTo>
                        <a:cubicBezTo>
                          <a:pt x="23444" y="746084"/>
                          <a:pt x="35926" y="690555"/>
                          <a:pt x="70425" y="651433"/>
                        </a:cubicBezTo>
                        <a:cubicBezTo>
                          <a:pt x="21478" y="620745"/>
                          <a:pt x="-5780" y="561857"/>
                          <a:pt x="1035" y="501534"/>
                        </a:cubicBezTo>
                        <a:cubicBezTo>
                          <a:pt x="9029" y="430904"/>
                          <a:pt x="61644" y="375580"/>
                          <a:pt x="127758" y="368299"/>
                        </a:cubicBezTo>
                        <a:lnTo>
                          <a:pt x="128970" y="364787"/>
                        </a:lnTo>
                        <a:cubicBezTo>
                          <a:pt x="120092" y="295234"/>
                          <a:pt x="140797" y="225091"/>
                          <a:pt x="185419" y="173458"/>
                        </a:cubicBezTo>
                        <a:cubicBezTo>
                          <a:pt x="255923" y="91907"/>
                          <a:pt x="370230" y="73731"/>
                          <a:pt x="460030" y="129748"/>
                        </a:cubicBezTo>
                        <a:lnTo>
                          <a:pt x="460083" y="129667"/>
                        </a:lnTo>
                        <a:lnTo>
                          <a:pt x="484248" y="92613"/>
                        </a:lnTo>
                        <a:cubicBezTo>
                          <a:pt x="548669" y="15725"/>
                          <a:pt x="664031" y="7876"/>
                          <a:pt x="736902" y="84370"/>
                        </a:cubicBezTo>
                        <a:lnTo>
                          <a:pt x="737889" y="83133"/>
                        </a:lnTo>
                        <a:lnTo>
                          <a:pt x="781262" y="28761"/>
                        </a:lnTo>
                        <a:cubicBezTo>
                          <a:pt x="799789" y="14529"/>
                          <a:pt x="821510" y="5024"/>
                          <a:pt x="844787" y="1512"/>
                        </a:cubicBezTo>
                        <a:cubicBezTo>
                          <a:pt x="883217" y="-4295"/>
                          <a:pt x="921610" y="6828"/>
                          <a:pt x="951646" y="31258"/>
                        </a:cubicBezTo>
                        <a:lnTo>
                          <a:pt x="977019" y="58317"/>
                        </a:lnTo>
                        <a:lnTo>
                          <a:pt x="978587" y="59990"/>
                        </a:lnTo>
                        <a:cubicBezTo>
                          <a:pt x="1012545" y="17419"/>
                          <a:pt x="1063162" y="-3707"/>
                          <a:pt x="1113466" y="82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31750">
                    <a:solidFill>
                      <a:schemeClr val="tx1"/>
                    </a:solidFill>
                  </a:ln>
                  <a:effectLst>
                    <a:outerShdw dist="25400" dir="2700000" algn="tl" rotWithShape="0">
                      <a:schemeClr val="tx2"/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rtl="1"/>
                    <a:endParaRPr lang="ar-SA" noProof="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06" name="القوس 105">
                    <a:extLst>
                      <a:ext uri="{FF2B5EF4-FFF2-40B4-BE49-F238E27FC236}">
                        <a16:creationId xmlns:a16="http://schemas.microsoft.com/office/drawing/2014/main" id="{C5EF2DFE-5059-47C3-A32F-8165800F9D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910519" y="5400807"/>
                    <a:ext cx="342765" cy="352912"/>
                  </a:xfrm>
                  <a:prstGeom prst="arc">
                    <a:avLst/>
                  </a:prstGeom>
                  <a:ln w="317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1" anchor="ctr"/>
                  <a:lstStyle/>
                  <a:p>
                    <a:pPr algn="ctr" rtl="1"/>
                    <a:endParaRPr lang="ar-SA" noProof="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07" name="القوس 106">
                    <a:extLst>
                      <a:ext uri="{FF2B5EF4-FFF2-40B4-BE49-F238E27FC236}">
                        <a16:creationId xmlns:a16="http://schemas.microsoft.com/office/drawing/2014/main" id="{36CFD35E-F03F-4C47-99E2-83E2DAD0FA0C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432298" y="5525033"/>
                    <a:ext cx="135604" cy="258217"/>
                  </a:xfrm>
                  <a:prstGeom prst="arc">
                    <a:avLst>
                      <a:gd name="adj1" fmla="val 16200000"/>
                      <a:gd name="adj2" fmla="val 19871405"/>
                    </a:avLst>
                  </a:prstGeom>
                  <a:ln w="317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1" anchor="ctr"/>
                  <a:lstStyle/>
                  <a:p>
                    <a:pPr algn="ctr" rtl="1"/>
                    <a:endParaRPr lang="ar-SA" noProof="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08" name="القوس 107">
                    <a:extLst>
                      <a:ext uri="{FF2B5EF4-FFF2-40B4-BE49-F238E27FC236}">
                        <a16:creationId xmlns:a16="http://schemas.microsoft.com/office/drawing/2014/main" id="{8F2089C2-9F41-4163-89D9-B12521212F0D}"/>
                      </a:ext>
                    </a:extLst>
                  </p:cNvPr>
                  <p:cNvSpPr/>
                  <p:nvPr userDrawn="1"/>
                </p:nvSpPr>
                <p:spPr>
                  <a:xfrm rot="16624437" flipH="1">
                    <a:off x="357594" y="5831235"/>
                    <a:ext cx="135604" cy="258217"/>
                  </a:xfrm>
                  <a:prstGeom prst="arc">
                    <a:avLst>
                      <a:gd name="adj1" fmla="val 16200000"/>
                      <a:gd name="adj2" fmla="val 3041201"/>
                    </a:avLst>
                  </a:prstGeom>
                  <a:ln w="317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1" anchor="ctr"/>
                  <a:lstStyle/>
                  <a:p>
                    <a:pPr algn="ctr" rtl="1"/>
                    <a:endParaRPr lang="ar-SA" noProof="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09" name="القوس 108">
                    <a:extLst>
                      <a:ext uri="{FF2B5EF4-FFF2-40B4-BE49-F238E27FC236}">
                        <a16:creationId xmlns:a16="http://schemas.microsoft.com/office/drawing/2014/main" id="{0C07521E-DB0B-484E-93B8-00FB9469240C}"/>
                      </a:ext>
                    </a:extLst>
                  </p:cNvPr>
                  <p:cNvSpPr/>
                  <p:nvPr userDrawn="1"/>
                </p:nvSpPr>
                <p:spPr>
                  <a:xfrm rot="16624437" flipH="1">
                    <a:off x="803205" y="5962781"/>
                    <a:ext cx="135604" cy="193894"/>
                  </a:xfrm>
                  <a:prstGeom prst="arc">
                    <a:avLst>
                      <a:gd name="adj1" fmla="val 17006545"/>
                      <a:gd name="adj2" fmla="val 5373824"/>
                    </a:avLst>
                  </a:prstGeom>
                  <a:ln w="317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1" anchor="ctr"/>
                  <a:lstStyle/>
                  <a:p>
                    <a:pPr algn="ctr" rtl="1"/>
                    <a:endParaRPr lang="ar-SA" noProof="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10" name="القوس 109">
                    <a:extLst>
                      <a:ext uri="{FF2B5EF4-FFF2-40B4-BE49-F238E27FC236}">
                        <a16:creationId xmlns:a16="http://schemas.microsoft.com/office/drawing/2014/main" id="{1207CFB7-EFC2-44D6-A7F5-01F784411ED4}"/>
                      </a:ext>
                    </a:extLst>
                  </p:cNvPr>
                  <p:cNvSpPr/>
                  <p:nvPr userDrawn="1"/>
                </p:nvSpPr>
                <p:spPr>
                  <a:xfrm rot="7786702" flipH="1">
                    <a:off x="807137" y="5468705"/>
                    <a:ext cx="135604" cy="193894"/>
                  </a:xfrm>
                  <a:prstGeom prst="arc">
                    <a:avLst>
                      <a:gd name="adj1" fmla="val 17006545"/>
                      <a:gd name="adj2" fmla="val 5373824"/>
                    </a:avLst>
                  </a:prstGeom>
                  <a:ln w="317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1" anchor="ctr"/>
                  <a:lstStyle/>
                  <a:p>
                    <a:pPr algn="ctr" rtl="1"/>
                    <a:endParaRPr lang="ar-SA" noProof="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11" name="القوس 110">
                    <a:extLst>
                      <a:ext uri="{FF2B5EF4-FFF2-40B4-BE49-F238E27FC236}">
                        <a16:creationId xmlns:a16="http://schemas.microsoft.com/office/drawing/2014/main" id="{081917B8-6F2A-4CFC-B6FB-00D549CD458E}"/>
                      </a:ext>
                    </a:extLst>
                  </p:cNvPr>
                  <p:cNvSpPr/>
                  <p:nvPr userDrawn="1"/>
                </p:nvSpPr>
                <p:spPr>
                  <a:xfrm rot="10800000" flipH="1">
                    <a:off x="1216986" y="5712412"/>
                    <a:ext cx="135604" cy="193894"/>
                  </a:xfrm>
                  <a:prstGeom prst="arc">
                    <a:avLst>
                      <a:gd name="adj1" fmla="val 17006545"/>
                      <a:gd name="adj2" fmla="val 3018204"/>
                    </a:avLst>
                  </a:prstGeom>
                  <a:ln w="317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1" anchor="ctr"/>
                  <a:lstStyle/>
                  <a:p>
                    <a:pPr algn="ctr" rtl="1"/>
                    <a:endParaRPr lang="ar-SA" noProof="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</p:grpSp>
        </p:grpSp>
        <p:sp>
          <p:nvSpPr>
            <p:cNvPr id="95" name="نجمة: 5 نقاط 94">
              <a:extLst>
                <a:ext uri="{FF2B5EF4-FFF2-40B4-BE49-F238E27FC236}">
                  <a16:creationId xmlns:a16="http://schemas.microsoft.com/office/drawing/2014/main" id="{9B63FB9E-FE26-4990-BF48-099BC05F7DC2}"/>
                </a:ext>
              </a:extLst>
            </p:cNvPr>
            <p:cNvSpPr/>
            <p:nvPr userDrawn="1"/>
          </p:nvSpPr>
          <p:spPr>
            <a:xfrm rot="19477693">
              <a:off x="1283381" y="4914414"/>
              <a:ext cx="673073" cy="673073"/>
            </a:xfrm>
            <a:prstGeom prst="star5">
              <a:avLst/>
            </a:prstGeom>
            <a:pattFill prst="pct20">
              <a:fgClr>
                <a:schemeClr val="accent1"/>
              </a:fgClr>
              <a:bgClr>
                <a:schemeClr val="accent4"/>
              </a:bgClr>
            </a:pattFill>
            <a:effectLst>
              <a:outerShdw dist="25400" dir="2700000" algn="tl" rotWithShape="0">
                <a:schemeClr val="accent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6" name="نجمة: 5 نقاط 95">
              <a:extLst>
                <a:ext uri="{FF2B5EF4-FFF2-40B4-BE49-F238E27FC236}">
                  <a16:creationId xmlns:a16="http://schemas.microsoft.com/office/drawing/2014/main" id="{1AF67A9A-452F-490D-AD78-F23CC09B31E3}"/>
                </a:ext>
              </a:extLst>
            </p:cNvPr>
            <p:cNvSpPr/>
            <p:nvPr userDrawn="1"/>
          </p:nvSpPr>
          <p:spPr>
            <a:xfrm rot="19477693">
              <a:off x="100180" y="4723906"/>
              <a:ext cx="673073" cy="673073"/>
            </a:xfrm>
            <a:prstGeom prst="star5">
              <a:avLst/>
            </a:prstGeom>
            <a:pattFill prst="pct20">
              <a:fgClr>
                <a:schemeClr val="accent1"/>
              </a:fgClr>
              <a:bgClr>
                <a:schemeClr val="accent4"/>
              </a:bgClr>
            </a:pattFill>
            <a:effectLst>
              <a:outerShdw dist="25400" dir="2700000" algn="tl" rotWithShape="0">
                <a:schemeClr val="accent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8" name="نجمة: 5 نقاط 97">
              <a:extLst>
                <a:ext uri="{FF2B5EF4-FFF2-40B4-BE49-F238E27FC236}">
                  <a16:creationId xmlns:a16="http://schemas.microsoft.com/office/drawing/2014/main" id="{A4694AC7-B0E3-4365-A5A8-F4CBCDF5F193}"/>
                </a:ext>
              </a:extLst>
            </p:cNvPr>
            <p:cNvSpPr/>
            <p:nvPr userDrawn="1"/>
          </p:nvSpPr>
          <p:spPr>
            <a:xfrm rot="16682094">
              <a:off x="98909" y="6120472"/>
              <a:ext cx="673073" cy="673073"/>
            </a:xfrm>
            <a:prstGeom prst="star5">
              <a:avLst/>
            </a:prstGeom>
            <a:pattFill prst="pct20">
              <a:fgClr>
                <a:schemeClr val="accent1"/>
              </a:fgClr>
              <a:bgClr>
                <a:schemeClr val="accent4"/>
              </a:bgClr>
            </a:pattFill>
            <a:effectLst>
              <a:outerShdw dist="25400" dir="2700000" algn="tl" rotWithShape="0">
                <a:schemeClr val="accent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99" name="مستطيل 98">
            <a:extLst>
              <a:ext uri="{FF2B5EF4-FFF2-40B4-BE49-F238E27FC236}">
                <a16:creationId xmlns:a16="http://schemas.microsoft.com/office/drawing/2014/main" id="{C0BA6E8C-8F71-4CD7-9202-FDC8CFCDFB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-13587" y="-11280"/>
            <a:ext cx="12219181" cy="6869280"/>
          </a:xfrm>
          <a:prstGeom prst="rect">
            <a:avLst/>
          </a:prstGeom>
          <a:blipFill dpi="0" rotWithShape="1">
            <a:blip r:embed="rId8">
              <a:alphaModFix amt="4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0" name="مربع نص 99">
            <a:extLst>
              <a:ext uri="{FF2B5EF4-FFF2-40B4-BE49-F238E27FC236}">
                <a16:creationId xmlns:a16="http://schemas.microsoft.com/office/drawing/2014/main" id="{6BA81E6C-61CE-4BAE-8B14-C00F8444B789}"/>
              </a:ext>
            </a:extLst>
          </p:cNvPr>
          <p:cNvSpPr txBox="1"/>
          <p:nvPr userDrawn="1"/>
        </p:nvSpPr>
        <p:spPr>
          <a:xfrm rot="19675532" flipH="1">
            <a:off x="10668521" y="2091415"/>
            <a:ext cx="1005403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480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!!!!</a:t>
            </a:r>
            <a:endParaRPr lang="ar-SA" sz="4800" noProof="0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7C0F972-9505-43B9-B6B6-EBC861F1F38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 flipH="1">
            <a:off x="838201" y="365125"/>
            <a:ext cx="8539103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rtl="1"/>
            <a:r>
              <a:rPr lang="ar-SA" noProof="0" dirty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ABE0D99-E842-41E2-81D7-8B2AE7B69578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 flipH="1">
            <a:off x="7138423" y="6356350"/>
            <a:ext cx="2241156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D336339-0DCF-4D63-BB05-743C6C35B33B}" type="datetime1">
              <a:rPr lang="ar-SA" noProof="0" smtClean="0"/>
              <a:t>21/07/41</a:t>
            </a:fld>
            <a:endParaRPr lang="ar-SA" noProof="0" dirty="0"/>
          </a:p>
        </p:txBody>
      </p:sp>
      <p:sp>
        <p:nvSpPr>
          <p:cNvPr id="5" name="عنصر نائب لتذييل الصفحة 4">
            <a:extLst>
              <a:ext uri="{FF2B5EF4-FFF2-40B4-BE49-F238E27FC236}">
                <a16:creationId xmlns:a16="http://schemas.microsoft.com/office/drawing/2014/main" id="{84CFA8CB-B882-4B7E-A2D5-EF9FA7412921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 flipH="1">
            <a:off x="3181157" y="6356350"/>
            <a:ext cx="383255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B2DAD31-5671-41B2-A528-33EC885C36CA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 flipH="1">
            <a:off x="839629" y="6356350"/>
            <a:ext cx="2223058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fld id="{3EF2BF33-6C45-49C4-8FAD-F2E0B6BD6696}" type="slidenum">
              <a:rPr lang="ar-SA" noProof="0" smtClean="0"/>
              <a:pPr algn="l"/>
              <a:t>‹#›</a:t>
            </a:fld>
            <a:endParaRPr lang="ar-SA" noProof="0" dirty="0"/>
          </a:p>
        </p:txBody>
      </p:sp>
      <p:sp>
        <p:nvSpPr>
          <p:cNvPr id="69" name="عنصر نائب للنص 2">
            <a:extLst>
              <a:ext uri="{FF2B5EF4-FFF2-40B4-BE49-F238E27FC236}">
                <a16:creationId xmlns:a16="http://schemas.microsoft.com/office/drawing/2014/main" id="{50DA9A06-C1FF-44BD-B2F8-2E8D7B13B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flipH="1">
            <a:off x="838201" y="1825625"/>
            <a:ext cx="8541379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rtl="1"/>
            <a:r>
              <a:rPr lang="ar-SA" noProof="0" dirty="0"/>
              <a:t>تحرير أنماط النص الرئيسي</a:t>
            </a:r>
          </a:p>
          <a:p>
            <a:pPr lvl="1" rtl="1"/>
            <a:r>
              <a:rPr lang="ar-SA" noProof="0" dirty="0"/>
              <a:t>المستوى الثاني</a:t>
            </a:r>
          </a:p>
          <a:p>
            <a:pPr lvl="2" rtl="1"/>
            <a:r>
              <a:rPr lang="ar-SA" noProof="0" dirty="0"/>
              <a:t>المستوى الثالث</a:t>
            </a:r>
          </a:p>
          <a:p>
            <a:pPr lvl="3" rtl="1"/>
            <a:r>
              <a:rPr lang="ar-SA" noProof="0" dirty="0"/>
              <a:t>المستوى الرابع</a:t>
            </a:r>
          </a:p>
          <a:p>
            <a:pPr lvl="4" rtl="1"/>
            <a:r>
              <a:rPr lang="ar-SA" noProof="0" dirty="0"/>
              <a:t>المستوى الخامس</a:t>
            </a:r>
          </a:p>
          <a:p>
            <a:pPr lvl="5" rtl="1"/>
            <a:r>
              <a:rPr lang="ar-SA" noProof="0" dirty="0"/>
              <a:t>المستوى السادس</a:t>
            </a:r>
          </a:p>
          <a:p>
            <a:pPr lvl="6" rtl="1"/>
            <a:r>
              <a:rPr lang="ar-SA" noProof="0" dirty="0"/>
              <a:t>المستوى السابع</a:t>
            </a:r>
          </a:p>
          <a:p>
            <a:pPr lvl="7" rtl="1"/>
            <a:r>
              <a:rPr lang="ar-SA" noProof="0" dirty="0"/>
              <a:t>المستوى الثامن</a:t>
            </a:r>
          </a:p>
        </p:txBody>
      </p:sp>
    </p:spTree>
    <p:extLst>
      <p:ext uri="{BB962C8B-B14F-4D97-AF65-F5344CB8AC3E}">
        <p14:creationId xmlns:p14="http://schemas.microsoft.com/office/powerpoint/2010/main" val="2770185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</p:sldLayoutIdLst>
  <p:transition spd="slow">
    <p:randomBar dir="vert"/>
  </p:transition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>
              <a:lumMod val="90000"/>
              <a:lumOff val="10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300"/>
        </a:spcBef>
        <a:buClr>
          <a:schemeClr val="accent6"/>
        </a:buClr>
        <a:buFont typeface="Wingdings" panose="05000000000000000000" pitchFamily="2" charset="2"/>
        <a:buChar char="o"/>
        <a:defRPr sz="1200" b="1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461963" indent="-228600" algn="r" defTabSz="914400" rtl="1" eaLnBrk="1" latinLnBrk="0" hangingPunct="1">
        <a:lnSpc>
          <a:spcPct val="90000"/>
        </a:lnSpc>
        <a:spcBef>
          <a:spcPts val="300"/>
        </a:spcBef>
        <a:buClr>
          <a:schemeClr val="accent6"/>
        </a:buClr>
        <a:buFont typeface="Wingdings" panose="05000000000000000000" pitchFamily="2" charset="2"/>
        <a:buChar char="o"/>
        <a:defRPr sz="1200" b="1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687388" indent="-228600" algn="r" defTabSz="914400" rtl="1" eaLnBrk="1" latinLnBrk="0" hangingPunct="1">
        <a:lnSpc>
          <a:spcPct val="90000"/>
        </a:lnSpc>
        <a:spcBef>
          <a:spcPts val="300"/>
        </a:spcBef>
        <a:buClr>
          <a:schemeClr val="accent6"/>
        </a:buClr>
        <a:buFont typeface="Wingdings" panose="05000000000000000000" pitchFamily="2" charset="2"/>
        <a:buChar char="o"/>
        <a:defRPr sz="1200" b="1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914400" indent="-228600" algn="r" defTabSz="914400" rtl="1" eaLnBrk="1" latinLnBrk="0" hangingPunct="1">
        <a:lnSpc>
          <a:spcPct val="90000"/>
        </a:lnSpc>
        <a:spcBef>
          <a:spcPts val="300"/>
        </a:spcBef>
        <a:buClr>
          <a:schemeClr val="accent6"/>
        </a:buClr>
        <a:buFont typeface="Wingdings" panose="05000000000000000000" pitchFamily="2" charset="2"/>
        <a:buChar char="o"/>
        <a:defRPr sz="1200" b="1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141413" indent="-228600" algn="r" defTabSz="914400" rtl="1" eaLnBrk="1" latinLnBrk="0" hangingPunct="1">
        <a:lnSpc>
          <a:spcPct val="90000"/>
        </a:lnSpc>
        <a:spcBef>
          <a:spcPts val="300"/>
        </a:spcBef>
        <a:buClr>
          <a:schemeClr val="accent6"/>
        </a:buClr>
        <a:buFont typeface="Wingdings" panose="05000000000000000000" pitchFamily="2" charset="2"/>
        <a:buChar char="o"/>
        <a:defRPr sz="1200" b="1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376363" indent="-231775" algn="r" defTabSz="914400" rtl="1" eaLnBrk="1" latinLnBrk="0" hangingPunct="1">
        <a:lnSpc>
          <a:spcPct val="90000"/>
        </a:lnSpc>
        <a:spcBef>
          <a:spcPts val="300"/>
        </a:spcBef>
        <a:buClr>
          <a:schemeClr val="accent6"/>
        </a:buClr>
        <a:buFont typeface="Wingdings" panose="05000000000000000000" pitchFamily="2" charset="2"/>
        <a:buChar char="o"/>
        <a:defRPr sz="1200" b="1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6pPr>
      <a:lvl7pPr marL="1601788" indent="-228600" algn="r" defTabSz="914400" rtl="1" eaLnBrk="1" latinLnBrk="0" hangingPunct="1">
        <a:lnSpc>
          <a:spcPct val="90000"/>
        </a:lnSpc>
        <a:spcBef>
          <a:spcPts val="300"/>
        </a:spcBef>
        <a:buClr>
          <a:schemeClr val="accent6"/>
        </a:buClr>
        <a:buFont typeface="Wingdings" panose="05000000000000000000" pitchFamily="2" charset="2"/>
        <a:buChar char="o"/>
        <a:defRPr sz="1200" b="1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7pPr>
      <a:lvl8pPr marL="1828800" indent="-228600" algn="r" defTabSz="914400" rtl="1" eaLnBrk="1" latinLnBrk="0" hangingPunct="1">
        <a:lnSpc>
          <a:spcPct val="90000"/>
        </a:lnSpc>
        <a:spcBef>
          <a:spcPts val="300"/>
        </a:spcBef>
        <a:buClr>
          <a:schemeClr val="accent6"/>
        </a:buClr>
        <a:buFont typeface="Wingdings" panose="05000000000000000000" pitchFamily="2" charset="2"/>
        <a:buChar char="o"/>
        <a:defRPr sz="1200" b="1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المجموعة 6">
            <a:extLst>
              <a:ext uri="{FF2B5EF4-FFF2-40B4-BE49-F238E27FC236}">
                <a16:creationId xmlns:a16="http://schemas.microsoft.com/office/drawing/2014/main" id="{B8B4A458-284C-407A-A610-678DEFB420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0" y="-77201"/>
            <a:ext cx="12569022" cy="7003102"/>
            <a:chOff x="-377022" y="-73282"/>
            <a:chExt cx="12569022" cy="6994294"/>
          </a:xfrm>
        </p:grpSpPr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F6B29C5E-8FC9-4ADE-89A0-5B7E7B59C171}"/>
                </a:ext>
              </a:extLst>
            </p:cNvPr>
            <p:cNvSpPr/>
            <p:nvPr userDrawn="1"/>
          </p:nvSpPr>
          <p:spPr>
            <a:xfrm>
              <a:off x="-6435" y="0"/>
              <a:ext cx="12198435" cy="6858000"/>
            </a:xfrm>
            <a:prstGeom prst="rect">
              <a:avLst/>
            </a:prstGeom>
            <a:gradFill flip="none" rotWithShape="1">
              <a:gsLst>
                <a:gs pos="39000">
                  <a:schemeClr val="bg1"/>
                </a:gs>
                <a:gs pos="100000">
                  <a:srgbClr val="C2D9EC"/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5000"/>
                    <a:lumOff val="55000"/>
                    <a:alpha val="36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" name="المجموعة 8">
              <a:extLst>
                <a:ext uri="{FF2B5EF4-FFF2-40B4-BE49-F238E27FC236}">
                  <a16:creationId xmlns:a16="http://schemas.microsoft.com/office/drawing/2014/main" id="{5639D1CE-41F9-4564-9671-B8EFAC11F1DA}"/>
                </a:ext>
              </a:extLst>
            </p:cNvPr>
            <p:cNvGrpSpPr/>
            <p:nvPr userDrawn="1"/>
          </p:nvGrpSpPr>
          <p:grpSpPr>
            <a:xfrm>
              <a:off x="-377022" y="-73282"/>
              <a:ext cx="2301502" cy="6994294"/>
              <a:chOff x="-377022" y="-73282"/>
              <a:chExt cx="2301502" cy="6994294"/>
            </a:xfrm>
          </p:grpSpPr>
          <p:sp>
            <p:nvSpPr>
              <p:cNvPr id="10" name="شكل حر: الشكل 9">
                <a:extLst>
                  <a:ext uri="{FF2B5EF4-FFF2-40B4-BE49-F238E27FC236}">
                    <a16:creationId xmlns:a16="http://schemas.microsoft.com/office/drawing/2014/main" id="{EB8C6220-4A2F-4E42-843D-71BF1445A954}"/>
                  </a:ext>
                </a:extLst>
              </p:cNvPr>
              <p:cNvSpPr/>
              <p:nvPr userDrawn="1"/>
            </p:nvSpPr>
            <p:spPr>
              <a:xfrm rot="21211790">
                <a:off x="-377022" y="-73282"/>
                <a:ext cx="2301502" cy="6472753"/>
              </a:xfrm>
              <a:custGeom>
                <a:avLst/>
                <a:gdLst>
                  <a:gd name="connsiteX0" fmla="*/ 829952 w 2301502"/>
                  <a:gd name="connsiteY0" fmla="*/ 6209 h 6472753"/>
                  <a:gd name="connsiteX1" fmla="*/ 1020170 w 2301502"/>
                  <a:gd name="connsiteY1" fmla="*/ 27782 h 6472753"/>
                  <a:gd name="connsiteX2" fmla="*/ 1019933 w 2301502"/>
                  <a:gd name="connsiteY2" fmla="*/ 32419 h 6472753"/>
                  <a:gd name="connsiteX3" fmla="*/ 1368808 w 2301502"/>
                  <a:gd name="connsiteY3" fmla="*/ 71983 h 6472753"/>
                  <a:gd name="connsiteX4" fmla="*/ 1369019 w 2301502"/>
                  <a:gd name="connsiteY4" fmla="*/ 67344 h 6472753"/>
                  <a:gd name="connsiteX5" fmla="*/ 1535810 w 2301502"/>
                  <a:gd name="connsiteY5" fmla="*/ 86259 h 6472753"/>
                  <a:gd name="connsiteX6" fmla="*/ 1535425 w 2301502"/>
                  <a:gd name="connsiteY6" fmla="*/ 89650 h 6472753"/>
                  <a:gd name="connsiteX7" fmla="*/ 1559147 w 2301502"/>
                  <a:gd name="connsiteY7" fmla="*/ 92340 h 6472753"/>
                  <a:gd name="connsiteX8" fmla="*/ 1559091 w 2301502"/>
                  <a:gd name="connsiteY8" fmla="*/ 93564 h 6472753"/>
                  <a:gd name="connsiteX9" fmla="*/ 1896006 w 2301502"/>
                  <a:gd name="connsiteY9" fmla="*/ 131773 h 6472753"/>
                  <a:gd name="connsiteX10" fmla="*/ 1896290 w 2301502"/>
                  <a:gd name="connsiteY10" fmla="*/ 130575 h 6472753"/>
                  <a:gd name="connsiteX11" fmla="*/ 2054301 w 2301502"/>
                  <a:gd name="connsiteY11" fmla="*/ 148494 h 6472753"/>
                  <a:gd name="connsiteX12" fmla="*/ 2084259 w 2301502"/>
                  <a:gd name="connsiteY12" fmla="*/ 260018 h 6472753"/>
                  <a:gd name="connsiteX13" fmla="*/ 2301502 w 2301502"/>
                  <a:gd name="connsiteY13" fmla="*/ 2105851 h 6472753"/>
                  <a:gd name="connsiteX14" fmla="*/ 95463 w 2301502"/>
                  <a:gd name="connsiteY14" fmla="*/ 6468220 h 6472753"/>
                  <a:gd name="connsiteX15" fmla="*/ 0 w 2301502"/>
                  <a:gd name="connsiteY15" fmla="*/ 6472753 h 6472753"/>
                  <a:gd name="connsiteX16" fmla="*/ 734063 w 2301502"/>
                  <a:gd name="connsiteY16" fmla="*/ 0 h 6472753"/>
                  <a:gd name="connsiteX17" fmla="*/ 829715 w 2301502"/>
                  <a:gd name="connsiteY17" fmla="*/ 10847 h 6472753"/>
                  <a:gd name="connsiteX18" fmla="*/ 829952 w 2301502"/>
                  <a:gd name="connsiteY18" fmla="*/ 6209 h 6472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01502" h="6472753">
                    <a:moveTo>
                      <a:pt x="829952" y="6209"/>
                    </a:moveTo>
                    <a:lnTo>
                      <a:pt x="1020170" y="27782"/>
                    </a:lnTo>
                    <a:lnTo>
                      <a:pt x="1019933" y="32419"/>
                    </a:lnTo>
                    <a:lnTo>
                      <a:pt x="1368808" y="71983"/>
                    </a:lnTo>
                    <a:lnTo>
                      <a:pt x="1369019" y="67344"/>
                    </a:lnTo>
                    <a:lnTo>
                      <a:pt x="1535810" y="86259"/>
                    </a:lnTo>
                    <a:lnTo>
                      <a:pt x="1535425" y="89650"/>
                    </a:lnTo>
                    <a:lnTo>
                      <a:pt x="1559147" y="92340"/>
                    </a:lnTo>
                    <a:lnTo>
                      <a:pt x="1559091" y="93564"/>
                    </a:lnTo>
                    <a:lnTo>
                      <a:pt x="1896006" y="131773"/>
                    </a:lnTo>
                    <a:lnTo>
                      <a:pt x="1896290" y="130575"/>
                    </a:lnTo>
                    <a:lnTo>
                      <a:pt x="2054301" y="148494"/>
                    </a:lnTo>
                    <a:lnTo>
                      <a:pt x="2084259" y="260018"/>
                    </a:lnTo>
                    <a:cubicBezTo>
                      <a:pt x="2223649" y="820714"/>
                      <a:pt x="2301502" y="1446208"/>
                      <a:pt x="2301502" y="2105851"/>
                    </a:cubicBezTo>
                    <a:cubicBezTo>
                      <a:pt x="2301502" y="4442872"/>
                      <a:pt x="1324304" y="6351227"/>
                      <a:pt x="95463" y="6468220"/>
                    </a:cubicBezTo>
                    <a:lnTo>
                      <a:pt x="0" y="6472753"/>
                    </a:lnTo>
                    <a:lnTo>
                      <a:pt x="734063" y="0"/>
                    </a:lnTo>
                    <a:lnTo>
                      <a:pt x="829715" y="10847"/>
                    </a:lnTo>
                    <a:lnTo>
                      <a:pt x="829952" y="6209"/>
                    </a:lnTo>
                    <a:close/>
                  </a:path>
                </a:pathLst>
              </a:custGeom>
              <a:solidFill>
                <a:schemeClr val="accent5">
                  <a:alpha val="16863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" name="شكل حر: شكل 10">
                <a:extLst>
                  <a:ext uri="{FF2B5EF4-FFF2-40B4-BE49-F238E27FC236}">
                    <a16:creationId xmlns:a16="http://schemas.microsoft.com/office/drawing/2014/main" id="{2E2ED26D-B984-4860-8E71-108A0BFA8476}"/>
                  </a:ext>
                </a:extLst>
              </p:cNvPr>
              <p:cNvSpPr/>
              <p:nvPr userDrawn="1"/>
            </p:nvSpPr>
            <p:spPr>
              <a:xfrm>
                <a:off x="-5050" y="-6364"/>
                <a:ext cx="1567657" cy="6864364"/>
              </a:xfrm>
              <a:custGeom>
                <a:avLst/>
                <a:gdLst>
                  <a:gd name="connsiteX0" fmla="*/ 0 w 1567657"/>
                  <a:gd name="connsiteY0" fmla="*/ 0 h 6864364"/>
                  <a:gd name="connsiteX1" fmla="*/ 729093 w 1567657"/>
                  <a:gd name="connsiteY1" fmla="*/ 0 h 6864364"/>
                  <a:gd name="connsiteX2" fmla="*/ 760648 w 1567657"/>
                  <a:gd name="connsiteY2" fmla="*/ 43341 h 6864364"/>
                  <a:gd name="connsiteX3" fmla="*/ 1567657 w 1567657"/>
                  <a:gd name="connsiteY3" fmla="*/ 3310445 h 6864364"/>
                  <a:gd name="connsiteX4" fmla="*/ 623104 w 1567657"/>
                  <a:gd name="connsiteY4" fmla="*/ 6766466 h 6864364"/>
                  <a:gd name="connsiteX5" fmla="*/ 536851 w 1567657"/>
                  <a:gd name="connsiteY5" fmla="*/ 6864364 h 6864364"/>
                  <a:gd name="connsiteX6" fmla="*/ 0 w 1567657"/>
                  <a:gd name="connsiteY6" fmla="*/ 6864364 h 6864364"/>
                  <a:gd name="connsiteX7" fmla="*/ 0 w 1567657"/>
                  <a:gd name="connsiteY7" fmla="*/ 0 h 6864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67657" h="6864364">
                    <a:moveTo>
                      <a:pt x="0" y="0"/>
                    </a:moveTo>
                    <a:lnTo>
                      <a:pt x="729093" y="0"/>
                    </a:lnTo>
                    <a:lnTo>
                      <a:pt x="760648" y="43341"/>
                    </a:lnTo>
                    <a:cubicBezTo>
                      <a:pt x="1249804" y="778212"/>
                      <a:pt x="1567657" y="1967869"/>
                      <a:pt x="1567657" y="3310445"/>
                    </a:cubicBezTo>
                    <a:cubicBezTo>
                      <a:pt x="1567657" y="4775074"/>
                      <a:pt x="1189386" y="6057716"/>
                      <a:pt x="623104" y="6766466"/>
                    </a:cubicBezTo>
                    <a:lnTo>
                      <a:pt x="536851" y="6864364"/>
                    </a:lnTo>
                    <a:lnTo>
                      <a:pt x="0" y="68643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72C4">
                  <a:alpha val="2196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" name="شكل حر: الشكل 11">
                <a:extLst>
                  <a:ext uri="{FF2B5EF4-FFF2-40B4-BE49-F238E27FC236}">
                    <a16:creationId xmlns:a16="http://schemas.microsoft.com/office/drawing/2014/main" id="{F9024BE5-A615-4953-9B74-F01D929A6DE7}"/>
                  </a:ext>
                </a:extLst>
              </p:cNvPr>
              <p:cNvSpPr/>
              <p:nvPr userDrawn="1"/>
            </p:nvSpPr>
            <p:spPr>
              <a:xfrm rot="21179956">
                <a:off x="-279115" y="2442679"/>
                <a:ext cx="542274" cy="4402243"/>
              </a:xfrm>
              <a:custGeom>
                <a:avLst/>
                <a:gdLst>
                  <a:gd name="connsiteX0" fmla="*/ 540558 w 542274"/>
                  <a:gd name="connsiteY0" fmla="*/ 0 h 4402243"/>
                  <a:gd name="connsiteX1" fmla="*/ 542274 w 542274"/>
                  <a:gd name="connsiteY1" fmla="*/ 674 h 4402243"/>
                  <a:gd name="connsiteX2" fmla="*/ 1772 w 542274"/>
                  <a:gd name="connsiteY2" fmla="*/ 4402243 h 4402243"/>
                  <a:gd name="connsiteX3" fmla="*/ 0 w 542274"/>
                  <a:gd name="connsiteY3" fmla="*/ 4402026 h 4402243"/>
                  <a:gd name="connsiteX4" fmla="*/ 540558 w 542274"/>
                  <a:gd name="connsiteY4" fmla="*/ 0 h 4402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274" h="4402243">
                    <a:moveTo>
                      <a:pt x="540558" y="0"/>
                    </a:moveTo>
                    <a:lnTo>
                      <a:pt x="542274" y="674"/>
                    </a:lnTo>
                    <a:lnTo>
                      <a:pt x="1772" y="4402243"/>
                    </a:lnTo>
                    <a:lnTo>
                      <a:pt x="0" y="4402026"/>
                    </a:lnTo>
                    <a:lnTo>
                      <a:pt x="540558" y="0"/>
                    </a:lnTo>
                    <a:close/>
                  </a:path>
                </a:pathLst>
              </a:custGeom>
              <a:solidFill>
                <a:schemeClr val="accent5">
                  <a:alpha val="21961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" name="شكل حر: الشكل 12">
                <a:extLst>
                  <a:ext uri="{FF2B5EF4-FFF2-40B4-BE49-F238E27FC236}">
                    <a16:creationId xmlns:a16="http://schemas.microsoft.com/office/drawing/2014/main" id="{C109F30C-1A6F-414B-9DFC-BE5D4C65B815}"/>
                  </a:ext>
                </a:extLst>
              </p:cNvPr>
              <p:cNvSpPr/>
              <p:nvPr userDrawn="1"/>
            </p:nvSpPr>
            <p:spPr>
              <a:xfrm rot="21179956">
                <a:off x="-263122" y="2364297"/>
                <a:ext cx="1826451" cy="4556715"/>
              </a:xfrm>
              <a:custGeom>
                <a:avLst/>
                <a:gdLst>
                  <a:gd name="connsiteX0" fmla="*/ 540502 w 1826451"/>
                  <a:gd name="connsiteY0" fmla="*/ 0 h 4556715"/>
                  <a:gd name="connsiteX1" fmla="*/ 589479 w 1826451"/>
                  <a:gd name="connsiteY1" fmla="*/ 19245 h 4556715"/>
                  <a:gd name="connsiteX2" fmla="*/ 1826451 w 1826451"/>
                  <a:gd name="connsiteY2" fmla="*/ 2588585 h 4556715"/>
                  <a:gd name="connsiteX3" fmla="*/ 1310816 w 1826451"/>
                  <a:gd name="connsiteY3" fmla="*/ 4490907 h 4556715"/>
                  <a:gd name="connsiteX4" fmla="*/ 1263435 w 1826451"/>
                  <a:gd name="connsiteY4" fmla="*/ 4556715 h 4556715"/>
                  <a:gd name="connsiteX5" fmla="*/ 0 w 1826451"/>
                  <a:gd name="connsiteY5" fmla="*/ 4401569 h 4556715"/>
                  <a:gd name="connsiteX6" fmla="*/ 540502 w 1826451"/>
                  <a:gd name="connsiteY6" fmla="*/ 0 h 4556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6451" h="4556715">
                    <a:moveTo>
                      <a:pt x="540502" y="0"/>
                    </a:moveTo>
                    <a:lnTo>
                      <a:pt x="589479" y="19245"/>
                    </a:lnTo>
                    <a:cubicBezTo>
                      <a:pt x="1306118" y="359866"/>
                      <a:pt x="1826451" y="1381367"/>
                      <a:pt x="1826451" y="2588585"/>
                    </a:cubicBezTo>
                    <a:cubicBezTo>
                      <a:pt x="1826451" y="3331489"/>
                      <a:pt x="1629402" y="4004061"/>
                      <a:pt x="1310816" y="4490907"/>
                    </a:cubicBezTo>
                    <a:lnTo>
                      <a:pt x="1263435" y="4556715"/>
                    </a:lnTo>
                    <a:lnTo>
                      <a:pt x="0" y="4401569"/>
                    </a:lnTo>
                    <a:lnTo>
                      <a:pt x="540502" y="0"/>
                    </a:lnTo>
                    <a:close/>
                  </a:path>
                </a:pathLst>
              </a:custGeom>
              <a:solidFill>
                <a:schemeClr val="accent5">
                  <a:alpha val="21961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شكل حر: شكل 13">
                <a:extLst>
                  <a:ext uri="{FF2B5EF4-FFF2-40B4-BE49-F238E27FC236}">
                    <a16:creationId xmlns:a16="http://schemas.microsoft.com/office/drawing/2014/main" id="{4E974225-4CD3-456A-9915-31B08DAB255D}"/>
                  </a:ext>
                </a:extLst>
              </p:cNvPr>
              <p:cNvSpPr/>
              <p:nvPr userDrawn="1"/>
            </p:nvSpPr>
            <p:spPr>
              <a:xfrm rot="21386711">
                <a:off x="305866" y="-18268"/>
                <a:ext cx="191069" cy="6888821"/>
              </a:xfrm>
              <a:custGeom>
                <a:avLst/>
                <a:gdLst>
                  <a:gd name="connsiteX0" fmla="*/ 0 w 191069"/>
                  <a:gd name="connsiteY0" fmla="*/ 0 h 6888821"/>
                  <a:gd name="connsiteX1" fmla="*/ 191069 w 191069"/>
                  <a:gd name="connsiteY1" fmla="*/ 11870 h 6888821"/>
                  <a:gd name="connsiteX2" fmla="*/ 191069 w 191069"/>
                  <a:gd name="connsiteY2" fmla="*/ 6888821 h 6888821"/>
                  <a:gd name="connsiteX3" fmla="*/ 0 w 191069"/>
                  <a:gd name="connsiteY3" fmla="*/ 6876952 h 6888821"/>
                  <a:gd name="connsiteX4" fmla="*/ 0 w 191069"/>
                  <a:gd name="connsiteY4" fmla="*/ 0 h 6888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069" h="6888821">
                    <a:moveTo>
                      <a:pt x="0" y="0"/>
                    </a:moveTo>
                    <a:lnTo>
                      <a:pt x="191069" y="11870"/>
                    </a:lnTo>
                    <a:lnTo>
                      <a:pt x="191069" y="6888821"/>
                    </a:lnTo>
                    <a:lnTo>
                      <a:pt x="0" y="68769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  <a:alpha val="54902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شكل حر: الشكل 14">
                <a:extLst>
                  <a:ext uri="{FF2B5EF4-FFF2-40B4-BE49-F238E27FC236}">
                    <a16:creationId xmlns:a16="http://schemas.microsoft.com/office/drawing/2014/main" id="{92C2CCA3-DFCB-40E1-82EE-5F84A84AC685}"/>
                  </a:ext>
                </a:extLst>
              </p:cNvPr>
              <p:cNvSpPr/>
              <p:nvPr userDrawn="1"/>
            </p:nvSpPr>
            <p:spPr>
              <a:xfrm rot="411530">
                <a:off x="753499" y="-41945"/>
                <a:ext cx="191069" cy="6936176"/>
              </a:xfrm>
              <a:custGeom>
                <a:avLst/>
                <a:gdLst>
                  <a:gd name="connsiteX0" fmla="*/ 191069 w 191069"/>
                  <a:gd name="connsiteY0" fmla="*/ 0 h 6936176"/>
                  <a:gd name="connsiteX1" fmla="*/ 191069 w 191069"/>
                  <a:gd name="connsiteY1" fmla="*/ 6913192 h 6936176"/>
                  <a:gd name="connsiteX2" fmla="*/ 0 w 191069"/>
                  <a:gd name="connsiteY2" fmla="*/ 6936176 h 6936176"/>
                  <a:gd name="connsiteX3" fmla="*/ 0 w 191069"/>
                  <a:gd name="connsiteY3" fmla="*/ 22983 h 6936176"/>
                  <a:gd name="connsiteX4" fmla="*/ 191069 w 191069"/>
                  <a:gd name="connsiteY4" fmla="*/ 0 h 6936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069" h="6936176">
                    <a:moveTo>
                      <a:pt x="191069" y="0"/>
                    </a:moveTo>
                    <a:lnTo>
                      <a:pt x="191069" y="6913192"/>
                    </a:lnTo>
                    <a:lnTo>
                      <a:pt x="0" y="6936176"/>
                    </a:lnTo>
                    <a:lnTo>
                      <a:pt x="0" y="22983"/>
                    </a:lnTo>
                    <a:lnTo>
                      <a:pt x="191069" y="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  <a:alpha val="54902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شكل حر: شكل 15">
                <a:extLst>
                  <a:ext uri="{FF2B5EF4-FFF2-40B4-BE49-F238E27FC236}">
                    <a16:creationId xmlns:a16="http://schemas.microsoft.com/office/drawing/2014/main" id="{D8AE7E36-4973-41B0-8612-7AC7233B3C71}"/>
                  </a:ext>
                </a:extLst>
              </p:cNvPr>
              <p:cNvSpPr/>
              <p:nvPr userDrawn="1"/>
            </p:nvSpPr>
            <p:spPr>
              <a:xfrm rot="21368405">
                <a:off x="866797" y="-19965"/>
                <a:ext cx="191069" cy="6892215"/>
              </a:xfrm>
              <a:custGeom>
                <a:avLst/>
                <a:gdLst>
                  <a:gd name="connsiteX0" fmla="*/ 191069 w 191069"/>
                  <a:gd name="connsiteY0" fmla="*/ 12892 h 6892215"/>
                  <a:gd name="connsiteX1" fmla="*/ 191069 w 191069"/>
                  <a:gd name="connsiteY1" fmla="*/ 6892215 h 6892215"/>
                  <a:gd name="connsiteX2" fmla="*/ 0 w 191069"/>
                  <a:gd name="connsiteY2" fmla="*/ 6879324 h 6892215"/>
                  <a:gd name="connsiteX3" fmla="*/ 0 w 191069"/>
                  <a:gd name="connsiteY3" fmla="*/ 0 h 6892215"/>
                  <a:gd name="connsiteX4" fmla="*/ 191069 w 191069"/>
                  <a:gd name="connsiteY4" fmla="*/ 12892 h 6892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069" h="6892215">
                    <a:moveTo>
                      <a:pt x="191069" y="12892"/>
                    </a:moveTo>
                    <a:lnTo>
                      <a:pt x="191069" y="6892215"/>
                    </a:lnTo>
                    <a:lnTo>
                      <a:pt x="0" y="6879324"/>
                    </a:lnTo>
                    <a:lnTo>
                      <a:pt x="0" y="0"/>
                    </a:lnTo>
                    <a:lnTo>
                      <a:pt x="191069" y="12892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  <a:alpha val="54902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AC9FA614-768B-4D14-819B-39F23DC0C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838201" y="337416"/>
            <a:ext cx="8692716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rtl="1"/>
            <a:r>
              <a:rPr lang="ar-SA" dirty="0" smtClean="0"/>
              <a:t>انقر لتحرير نمط العنوان الرئيسي</a:t>
            </a:r>
            <a:endParaRPr lang="ar-SA" dirty="0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42FC6CC-E7D1-4F2B-A31D-658EC9F60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flipH="1">
            <a:off x="838201" y="1825625"/>
            <a:ext cx="8692716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rtl="1"/>
            <a:r>
              <a:rPr lang="ar-SA" dirty="0"/>
              <a:t>تحرير أنماط النص الرئيسي</a:t>
            </a:r>
          </a:p>
          <a:p>
            <a:pPr lvl="1" rtl="1"/>
            <a:r>
              <a:rPr lang="ar-SA" dirty="0"/>
              <a:t>المستوى الثاني</a:t>
            </a:r>
          </a:p>
          <a:p>
            <a:pPr lvl="2" rtl="1"/>
            <a:r>
              <a:rPr lang="ar-SA" dirty="0"/>
              <a:t>المستوى الثالث</a:t>
            </a:r>
          </a:p>
          <a:p>
            <a:pPr lvl="3" rtl="1"/>
            <a:r>
              <a:rPr lang="ar-SA" dirty="0"/>
              <a:t>المستوى الرابع</a:t>
            </a:r>
          </a:p>
          <a:p>
            <a:pPr lvl="4" rtl="1"/>
            <a:r>
              <a:rPr lang="ar-SA" dirty="0"/>
              <a:t>المستوى الخامس</a:t>
            </a:r>
          </a:p>
          <a:p>
            <a:pPr lvl="5" rtl="1"/>
            <a:r>
              <a:rPr lang="ar-SA" dirty="0"/>
              <a:t>المستوى </a:t>
            </a:r>
            <a:r>
              <a:rPr lang="ar-SA" noProof="0" dirty="0"/>
              <a:t>السادس</a:t>
            </a:r>
            <a:endParaRPr lang="ar-SA" dirty="0"/>
          </a:p>
          <a:p>
            <a:pPr lvl="6" rtl="1"/>
            <a:r>
              <a:rPr lang="ar-SA" dirty="0"/>
              <a:t>المستوى </a:t>
            </a:r>
            <a:r>
              <a:rPr lang="ar-SA" noProof="0" dirty="0"/>
              <a:t>السابع</a:t>
            </a:r>
            <a:endParaRPr lang="ar-SA" dirty="0"/>
          </a:p>
          <a:p>
            <a:pPr lvl="7" rtl="1"/>
            <a:r>
              <a:rPr lang="ar-SA" dirty="0"/>
              <a:t>المستوى </a:t>
            </a:r>
            <a:r>
              <a:rPr lang="ar-SA" noProof="0" dirty="0"/>
              <a:t>الثامن</a:t>
            </a:r>
            <a:endParaRPr lang="ar-SA" dirty="0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867F4E9-09F1-4D42-A53B-BDB268144D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flipH="1">
            <a:off x="7346969" y="6360810"/>
            <a:ext cx="218338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A8E4111-AB7F-410B-8F30-1C8577A6173F}" type="datetime1">
              <a:rPr lang="ar-SA" smtClean="0"/>
              <a:pPr/>
              <a:t>21/07/41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1F0C230-6094-4F6E-9244-43D3D21F5D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3126875" y="63575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1EAE3DA-6F97-4464-B303-931F4F678C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H="1">
            <a:off x="838201" y="6357690"/>
            <a:ext cx="218338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F54713C-2998-4ACE-9098-219468D691FB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6980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p:transition spd="slow">
    <p:randomBar dir="vert"/>
  </p:transition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300"/>
        </a:spcBef>
        <a:buClr>
          <a:schemeClr val="bg2">
            <a:lumMod val="10000"/>
          </a:schemeClr>
        </a:buClr>
        <a:buFont typeface="Wingdings" panose="05000000000000000000" pitchFamily="2" charset="2"/>
        <a:buChar char="o"/>
        <a:defRPr sz="1200" kern="1200" baseline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461963" indent="-228600" algn="r" defTabSz="914400" rtl="1" eaLnBrk="1" latinLnBrk="0" hangingPunct="1">
        <a:lnSpc>
          <a:spcPct val="90000"/>
        </a:lnSpc>
        <a:spcBef>
          <a:spcPts val="300"/>
        </a:spcBef>
        <a:buClr>
          <a:schemeClr val="bg2">
            <a:lumMod val="10000"/>
          </a:schemeClr>
        </a:buClr>
        <a:buFont typeface="Wingdings" panose="05000000000000000000" pitchFamily="2" charset="2"/>
        <a:buChar char="o"/>
        <a:defRPr sz="1200" kern="1200" baseline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684213" indent="-228600" algn="r" defTabSz="914400" rtl="1" eaLnBrk="1" latinLnBrk="0" hangingPunct="1">
        <a:lnSpc>
          <a:spcPct val="90000"/>
        </a:lnSpc>
        <a:spcBef>
          <a:spcPts val="300"/>
        </a:spcBef>
        <a:buClr>
          <a:schemeClr val="bg2">
            <a:lumMod val="10000"/>
          </a:schemeClr>
        </a:buClr>
        <a:buFont typeface="Wingdings" panose="05000000000000000000" pitchFamily="2" charset="2"/>
        <a:buChar char="o"/>
        <a:defRPr sz="1200" kern="1200" baseline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914400" indent="-228600" algn="r" defTabSz="914400" rtl="1" eaLnBrk="1" latinLnBrk="0" hangingPunct="1">
        <a:lnSpc>
          <a:spcPct val="90000"/>
        </a:lnSpc>
        <a:spcBef>
          <a:spcPts val="300"/>
        </a:spcBef>
        <a:buClr>
          <a:schemeClr val="bg2">
            <a:lumMod val="10000"/>
          </a:schemeClr>
        </a:buClr>
        <a:buFont typeface="Wingdings" panose="05000000000000000000" pitchFamily="2" charset="2"/>
        <a:buChar char="o"/>
        <a:defRPr sz="1200" kern="1200" baseline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144588" indent="-228600" algn="r" defTabSz="914400" rtl="1" eaLnBrk="1" latinLnBrk="0" hangingPunct="1">
        <a:lnSpc>
          <a:spcPct val="90000"/>
        </a:lnSpc>
        <a:spcBef>
          <a:spcPts val="300"/>
        </a:spcBef>
        <a:buClr>
          <a:schemeClr val="bg2">
            <a:lumMod val="10000"/>
          </a:schemeClr>
        </a:buClr>
        <a:buFont typeface="Wingdings" panose="05000000000000000000" pitchFamily="2" charset="2"/>
        <a:buChar char="o"/>
        <a:defRPr sz="1200" kern="1200" baseline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376363" indent="-228600" algn="r" defTabSz="914400" rtl="1" eaLnBrk="1" latinLnBrk="0" hangingPunct="1">
        <a:lnSpc>
          <a:spcPct val="90000"/>
        </a:lnSpc>
        <a:spcBef>
          <a:spcPts val="300"/>
        </a:spcBef>
        <a:buClr>
          <a:schemeClr val="bg2">
            <a:lumMod val="10000"/>
          </a:schemeClr>
        </a:buClr>
        <a:buFont typeface="Wingdings" panose="05000000000000000000" pitchFamily="2" charset="2"/>
        <a:buChar char="o"/>
        <a:defRPr sz="1200" kern="1200" baseline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6pPr>
      <a:lvl7pPr marL="1598613" indent="-228600" algn="r" defTabSz="914400" rtl="1" eaLnBrk="1" latinLnBrk="0" hangingPunct="1">
        <a:lnSpc>
          <a:spcPct val="90000"/>
        </a:lnSpc>
        <a:spcBef>
          <a:spcPts val="300"/>
        </a:spcBef>
        <a:buClr>
          <a:schemeClr val="bg2">
            <a:lumMod val="10000"/>
          </a:schemeClr>
        </a:buClr>
        <a:buFont typeface="Wingdings" panose="05000000000000000000" pitchFamily="2" charset="2"/>
        <a:buChar char="o"/>
        <a:defRPr sz="1200" kern="1200" baseline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7pPr>
      <a:lvl8pPr marL="1828800" indent="-228600" algn="r" defTabSz="914400" rtl="1" eaLnBrk="1" latinLnBrk="0" hangingPunct="1">
        <a:lnSpc>
          <a:spcPct val="90000"/>
        </a:lnSpc>
        <a:spcBef>
          <a:spcPts val="300"/>
        </a:spcBef>
        <a:buClr>
          <a:schemeClr val="bg2">
            <a:lumMod val="10000"/>
          </a:schemeClr>
        </a:buClr>
        <a:buFont typeface="Wingdings" panose="05000000000000000000" pitchFamily="2" charset="2"/>
        <a:buChar char="o"/>
        <a:defRPr sz="1200" kern="1200" baseline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المجموعة 15">
            <a:extLst>
              <a:ext uri="{FF2B5EF4-FFF2-40B4-BE49-F238E27FC236}">
                <a16:creationId xmlns:a16="http://schemas.microsoft.com/office/drawing/2014/main" id="{9A2B0D11-B5F0-45D8-9E47-DB90AD6AE4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10305298" y="-203"/>
            <a:ext cx="1897335" cy="6880104"/>
            <a:chOff x="-10633" y="-203"/>
            <a:chExt cx="1897335" cy="6880104"/>
          </a:xfrm>
        </p:grpSpPr>
        <p:sp>
          <p:nvSpPr>
            <p:cNvPr id="7" name="شكل حر: الشكل 6">
              <a:extLst>
                <a:ext uri="{FF2B5EF4-FFF2-40B4-BE49-F238E27FC236}">
                  <a16:creationId xmlns:a16="http://schemas.microsoft.com/office/drawing/2014/main" id="{51BB26C2-6832-41D0-A43B-B4B9E2C0D661}"/>
                </a:ext>
              </a:extLst>
            </p:cNvPr>
            <p:cNvSpPr/>
            <p:nvPr userDrawn="1"/>
          </p:nvSpPr>
          <p:spPr>
            <a:xfrm>
              <a:off x="-10632" y="-203"/>
              <a:ext cx="1897334" cy="6862359"/>
            </a:xfrm>
            <a:custGeom>
              <a:avLst/>
              <a:gdLst>
                <a:gd name="connsiteX0" fmla="*/ 1897334 w 1897334"/>
                <a:gd name="connsiteY0" fmla="*/ 0 h 6862359"/>
                <a:gd name="connsiteX1" fmla="*/ 1407280 w 1897334"/>
                <a:gd name="connsiteY1" fmla="*/ 4760359 h 6862359"/>
                <a:gd name="connsiteX2" fmla="*/ 1059144 w 1897334"/>
                <a:gd name="connsiteY2" fmla="*/ 6862359 h 6862359"/>
                <a:gd name="connsiteX3" fmla="*/ 0 w 1897334"/>
                <a:gd name="connsiteY3" fmla="*/ 6862359 h 6862359"/>
                <a:gd name="connsiteX4" fmla="*/ 0 w 1897334"/>
                <a:gd name="connsiteY4" fmla="*/ 921167 h 6862359"/>
                <a:gd name="connsiteX5" fmla="*/ 11579 w 1897334"/>
                <a:gd name="connsiteY5" fmla="*/ 1658 h 6862359"/>
                <a:gd name="connsiteX6" fmla="*/ 1897334 w 1897334"/>
                <a:gd name="connsiteY6" fmla="*/ 0 h 6862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7334" h="6862359">
                  <a:moveTo>
                    <a:pt x="1897334" y="0"/>
                  </a:moveTo>
                  <a:lnTo>
                    <a:pt x="1407280" y="4760359"/>
                  </a:lnTo>
                  <a:lnTo>
                    <a:pt x="1059144" y="6862359"/>
                  </a:lnTo>
                  <a:lnTo>
                    <a:pt x="0" y="6862359"/>
                  </a:lnTo>
                  <a:lnTo>
                    <a:pt x="0" y="921167"/>
                  </a:lnTo>
                  <a:lnTo>
                    <a:pt x="11579" y="1658"/>
                  </a:lnTo>
                  <a:lnTo>
                    <a:pt x="1897334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شكل حر: الشكل 7">
              <a:extLst>
                <a:ext uri="{FF2B5EF4-FFF2-40B4-BE49-F238E27FC236}">
                  <a16:creationId xmlns:a16="http://schemas.microsoft.com/office/drawing/2014/main" id="{81CB43DA-71D9-44CF-9225-5D1A4E8590EF}"/>
                </a:ext>
              </a:extLst>
            </p:cNvPr>
            <p:cNvSpPr/>
            <p:nvPr userDrawn="1"/>
          </p:nvSpPr>
          <p:spPr>
            <a:xfrm rot="159752">
              <a:off x="676618" y="69450"/>
              <a:ext cx="552317" cy="6801912"/>
            </a:xfrm>
            <a:custGeom>
              <a:avLst/>
              <a:gdLst>
                <a:gd name="connsiteX0" fmla="*/ 0 w 552317"/>
                <a:gd name="connsiteY0" fmla="*/ 0 h 4566967"/>
                <a:gd name="connsiteX1" fmla="*/ 552317 w 552317"/>
                <a:gd name="connsiteY1" fmla="*/ 2408143 h 4566967"/>
                <a:gd name="connsiteX2" fmla="*/ 181336 w 552317"/>
                <a:gd name="connsiteY2" fmla="*/ 4565836 h 4566967"/>
                <a:gd name="connsiteX3" fmla="*/ 157019 w 552317"/>
                <a:gd name="connsiteY3" fmla="*/ 4566967 h 4566967"/>
                <a:gd name="connsiteX4" fmla="*/ 0 w 552317"/>
                <a:gd name="connsiteY4" fmla="*/ 0 h 4566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317" h="4566967">
                  <a:moveTo>
                    <a:pt x="0" y="0"/>
                  </a:moveTo>
                  <a:lnTo>
                    <a:pt x="552317" y="2408143"/>
                  </a:lnTo>
                  <a:lnTo>
                    <a:pt x="181336" y="4565836"/>
                  </a:lnTo>
                  <a:lnTo>
                    <a:pt x="157019" y="45669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شكل حر: الشكل 8">
              <a:extLst>
                <a:ext uri="{FF2B5EF4-FFF2-40B4-BE49-F238E27FC236}">
                  <a16:creationId xmlns:a16="http://schemas.microsoft.com/office/drawing/2014/main" id="{D5846310-06C5-4E18-A7A1-A7136F0AAD04}"/>
                </a:ext>
              </a:extLst>
            </p:cNvPr>
            <p:cNvSpPr/>
            <p:nvPr userDrawn="1"/>
          </p:nvSpPr>
          <p:spPr>
            <a:xfrm rot="159752">
              <a:off x="1215463" y="3929908"/>
              <a:ext cx="206377" cy="2321091"/>
            </a:xfrm>
            <a:custGeom>
              <a:avLst/>
              <a:gdLst>
                <a:gd name="connsiteX0" fmla="*/ 253605 w 253605"/>
                <a:gd name="connsiteY0" fmla="*/ 0 h 2321091"/>
                <a:gd name="connsiteX1" fmla="*/ 194051 w 253605"/>
                <a:gd name="connsiteY1" fmla="*/ 2321091 h 2321091"/>
                <a:gd name="connsiteX2" fmla="*/ 0 w 253605"/>
                <a:gd name="connsiteY2" fmla="*/ 1475015 h 2321091"/>
                <a:gd name="connsiteX3" fmla="*/ 253605 w 253605"/>
                <a:gd name="connsiteY3" fmla="*/ 0 h 2321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605" h="2321091">
                  <a:moveTo>
                    <a:pt x="253605" y="0"/>
                  </a:moveTo>
                  <a:lnTo>
                    <a:pt x="194051" y="2321091"/>
                  </a:lnTo>
                  <a:lnTo>
                    <a:pt x="0" y="1475015"/>
                  </a:lnTo>
                  <a:lnTo>
                    <a:pt x="253605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شكل حر: الشكل 9">
              <a:extLst>
                <a:ext uri="{FF2B5EF4-FFF2-40B4-BE49-F238E27FC236}">
                  <a16:creationId xmlns:a16="http://schemas.microsoft.com/office/drawing/2014/main" id="{100D8F39-ECA2-4245-988C-89A524DB6D50}"/>
                </a:ext>
              </a:extLst>
            </p:cNvPr>
            <p:cNvSpPr/>
            <p:nvPr userDrawn="1"/>
          </p:nvSpPr>
          <p:spPr>
            <a:xfrm rot="159752">
              <a:off x="1235977" y="5606962"/>
              <a:ext cx="318227" cy="1261199"/>
            </a:xfrm>
            <a:custGeom>
              <a:avLst/>
              <a:gdLst>
                <a:gd name="connsiteX0" fmla="*/ 32360 w 318227"/>
                <a:gd name="connsiteY0" fmla="*/ 0 h 1261199"/>
                <a:gd name="connsiteX1" fmla="*/ 318227 w 318227"/>
                <a:gd name="connsiteY1" fmla="*/ 1246400 h 1261199"/>
                <a:gd name="connsiteX2" fmla="*/ 0 w 318227"/>
                <a:gd name="connsiteY2" fmla="*/ 1261199 h 1261199"/>
                <a:gd name="connsiteX3" fmla="*/ 32360 w 318227"/>
                <a:gd name="connsiteY3" fmla="*/ 0 h 1261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8227" h="1261199">
                  <a:moveTo>
                    <a:pt x="32360" y="0"/>
                  </a:moveTo>
                  <a:lnTo>
                    <a:pt x="318227" y="1246400"/>
                  </a:lnTo>
                  <a:lnTo>
                    <a:pt x="0" y="1261199"/>
                  </a:lnTo>
                  <a:lnTo>
                    <a:pt x="32360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شكل حر: الشكل 10">
              <a:extLst>
                <a:ext uri="{FF2B5EF4-FFF2-40B4-BE49-F238E27FC236}">
                  <a16:creationId xmlns:a16="http://schemas.microsoft.com/office/drawing/2014/main" id="{4B456C17-AA83-484F-902C-6AADE061D92E}"/>
                </a:ext>
              </a:extLst>
            </p:cNvPr>
            <p:cNvSpPr/>
            <p:nvPr userDrawn="1"/>
          </p:nvSpPr>
          <p:spPr>
            <a:xfrm rot="159752">
              <a:off x="298352" y="116579"/>
              <a:ext cx="455009" cy="1321796"/>
            </a:xfrm>
            <a:custGeom>
              <a:avLst/>
              <a:gdLst>
                <a:gd name="connsiteX0" fmla="*/ 0 w 455009"/>
                <a:gd name="connsiteY0" fmla="*/ 0 h 1321796"/>
                <a:gd name="connsiteX1" fmla="*/ 455009 w 455009"/>
                <a:gd name="connsiteY1" fmla="*/ 66265 h 1321796"/>
                <a:gd name="connsiteX2" fmla="*/ 239141 w 455009"/>
                <a:gd name="connsiteY2" fmla="*/ 1321796 h 1321796"/>
                <a:gd name="connsiteX3" fmla="*/ 0 w 455009"/>
                <a:gd name="connsiteY3" fmla="*/ 0 h 1321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5009" h="1321796">
                  <a:moveTo>
                    <a:pt x="0" y="0"/>
                  </a:moveTo>
                  <a:lnTo>
                    <a:pt x="455009" y="66265"/>
                  </a:lnTo>
                  <a:lnTo>
                    <a:pt x="239141" y="13217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شكل حر: الشكل 11">
              <a:extLst>
                <a:ext uri="{FF2B5EF4-FFF2-40B4-BE49-F238E27FC236}">
                  <a16:creationId xmlns:a16="http://schemas.microsoft.com/office/drawing/2014/main" id="{5A51F329-8007-4311-9AD2-94D5ED588198}"/>
                </a:ext>
              </a:extLst>
            </p:cNvPr>
            <p:cNvSpPr/>
            <p:nvPr userDrawn="1"/>
          </p:nvSpPr>
          <p:spPr>
            <a:xfrm rot="159752">
              <a:off x="794353" y="2430151"/>
              <a:ext cx="561091" cy="4449750"/>
            </a:xfrm>
            <a:custGeom>
              <a:avLst/>
              <a:gdLst>
                <a:gd name="connsiteX0" fmla="*/ 367040 w 561091"/>
                <a:gd name="connsiteY0" fmla="*/ 0 h 4449750"/>
                <a:gd name="connsiteX1" fmla="*/ 561091 w 561091"/>
                <a:gd name="connsiteY1" fmla="*/ 1763572 h 4449750"/>
                <a:gd name="connsiteX2" fmla="*/ 528327 w 561091"/>
                <a:gd name="connsiteY2" fmla="*/ 4425181 h 4449750"/>
                <a:gd name="connsiteX3" fmla="*/ 0 w 561091"/>
                <a:gd name="connsiteY3" fmla="*/ 4449750 h 4449750"/>
                <a:gd name="connsiteX4" fmla="*/ 367040 w 561091"/>
                <a:gd name="connsiteY4" fmla="*/ 0 h 444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1091" h="4449750">
                  <a:moveTo>
                    <a:pt x="367040" y="0"/>
                  </a:moveTo>
                  <a:lnTo>
                    <a:pt x="561091" y="1763572"/>
                  </a:lnTo>
                  <a:lnTo>
                    <a:pt x="528327" y="4425181"/>
                  </a:lnTo>
                  <a:lnTo>
                    <a:pt x="0" y="4449750"/>
                  </a:lnTo>
                  <a:lnTo>
                    <a:pt x="36704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شكل حر: الشكل 12">
              <a:extLst>
                <a:ext uri="{FF2B5EF4-FFF2-40B4-BE49-F238E27FC236}">
                  <a16:creationId xmlns:a16="http://schemas.microsoft.com/office/drawing/2014/main" id="{1AB479BA-C122-4416-BB6B-626EEBC76E53}"/>
                </a:ext>
              </a:extLst>
            </p:cNvPr>
            <p:cNvSpPr/>
            <p:nvPr userDrawn="1"/>
          </p:nvSpPr>
          <p:spPr>
            <a:xfrm>
              <a:off x="-10633" y="-203"/>
              <a:ext cx="681390" cy="6871909"/>
            </a:xfrm>
            <a:custGeom>
              <a:avLst/>
              <a:gdLst>
                <a:gd name="connsiteX0" fmla="*/ 73874 w 681390"/>
                <a:gd name="connsiteY0" fmla="*/ 0 h 6863731"/>
                <a:gd name="connsiteX1" fmla="*/ 150671 w 681390"/>
                <a:gd name="connsiteY1" fmla="*/ 0 h 6863731"/>
                <a:gd name="connsiteX2" fmla="*/ 681390 w 681390"/>
                <a:gd name="connsiteY2" fmla="*/ 2342606 h 6863731"/>
                <a:gd name="connsiteX3" fmla="*/ 658217 w 681390"/>
                <a:gd name="connsiteY3" fmla="*/ 6863731 h 6863731"/>
                <a:gd name="connsiteX4" fmla="*/ 0 w 681390"/>
                <a:gd name="connsiteY4" fmla="*/ 6863731 h 6863731"/>
                <a:gd name="connsiteX5" fmla="*/ 0 w 681390"/>
                <a:gd name="connsiteY5" fmla="*/ 3447757 h 6863731"/>
                <a:gd name="connsiteX6" fmla="*/ 73874 w 681390"/>
                <a:gd name="connsiteY6" fmla="*/ 0 h 6863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1390" h="6863731">
                  <a:moveTo>
                    <a:pt x="73874" y="0"/>
                  </a:moveTo>
                  <a:lnTo>
                    <a:pt x="150671" y="0"/>
                  </a:lnTo>
                  <a:lnTo>
                    <a:pt x="681390" y="2342606"/>
                  </a:lnTo>
                  <a:lnTo>
                    <a:pt x="658217" y="6863731"/>
                  </a:lnTo>
                  <a:lnTo>
                    <a:pt x="0" y="6863731"/>
                  </a:lnTo>
                  <a:lnTo>
                    <a:pt x="0" y="3447757"/>
                  </a:lnTo>
                  <a:lnTo>
                    <a:pt x="73874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8A2A9E54-2BA1-4002-AC45-EA889665B5E5}"/>
                </a:ext>
              </a:extLst>
            </p:cNvPr>
            <p:cNvSpPr/>
            <p:nvPr userDrawn="1"/>
          </p:nvSpPr>
          <p:spPr>
            <a:xfrm>
              <a:off x="81048" y="369464"/>
              <a:ext cx="1582188" cy="1582188"/>
            </a:xfrm>
            <a:prstGeom prst="ellipse">
              <a:avLst/>
            </a:prstGeom>
            <a:noFill/>
            <a:ln w="412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شكل بيضاوي 14">
              <a:extLst>
                <a:ext uri="{FF2B5EF4-FFF2-40B4-BE49-F238E27FC236}">
                  <a16:creationId xmlns:a16="http://schemas.microsoft.com/office/drawing/2014/main" id="{050DE437-F607-49F8-A5CB-B986CE1EFD8D}"/>
                </a:ext>
              </a:extLst>
            </p:cNvPr>
            <p:cNvSpPr/>
            <p:nvPr userDrawn="1"/>
          </p:nvSpPr>
          <p:spPr>
            <a:xfrm>
              <a:off x="60960" y="4134305"/>
              <a:ext cx="1040112" cy="1040112"/>
            </a:xfrm>
            <a:prstGeom prst="ellipse">
              <a:avLst/>
            </a:prstGeom>
            <a:noFill/>
            <a:ln w="412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7C0F972-9505-43B9-B6B6-EBC861F1F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838200" y="365125"/>
            <a:ext cx="9598884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rtl="1"/>
            <a:r>
              <a:rPr lang="ar-SA" dirty="0" smtClean="0"/>
              <a:t>انقر لتحرير نمط العنوان الرئيسي</a:t>
            </a:r>
            <a:endParaRPr lang="ar-SA" dirty="0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A0B1D4B-EB97-4D69-BC0F-6B2114A42E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flipH="1">
            <a:off x="838200" y="1825625"/>
            <a:ext cx="9598884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rtl="1"/>
            <a:r>
              <a:rPr lang="ar-SA" dirty="0"/>
              <a:t>تحرير أنماط النص الرئيسي</a:t>
            </a:r>
          </a:p>
          <a:p>
            <a:pPr lvl="1" rtl="1"/>
            <a:r>
              <a:rPr lang="ar-SA" dirty="0"/>
              <a:t>المستوى الثاني</a:t>
            </a:r>
          </a:p>
          <a:p>
            <a:pPr lvl="2" rtl="1"/>
            <a:r>
              <a:rPr lang="ar-SA" dirty="0"/>
              <a:t>المستوى الثالث</a:t>
            </a:r>
          </a:p>
          <a:p>
            <a:pPr lvl="3" rtl="1"/>
            <a:r>
              <a:rPr lang="ar-SA" dirty="0"/>
              <a:t>المستوى الرابع</a:t>
            </a:r>
          </a:p>
          <a:p>
            <a:pPr lvl="4" rtl="1"/>
            <a:r>
              <a:rPr lang="ar-SA" dirty="0"/>
              <a:t>المستوى الخامس</a:t>
            </a:r>
          </a:p>
          <a:p>
            <a:pPr lvl="5" rtl="1"/>
            <a:r>
              <a:rPr lang="ar-SA" dirty="0"/>
              <a:t>المستوى </a:t>
            </a:r>
            <a:r>
              <a:rPr lang="ar-SA" noProof="0" dirty="0"/>
              <a:t>السادس</a:t>
            </a:r>
            <a:endParaRPr lang="ar-SA" dirty="0"/>
          </a:p>
          <a:p>
            <a:pPr lvl="6" rtl="1"/>
            <a:r>
              <a:rPr lang="ar-SA" dirty="0"/>
              <a:t>المستوى </a:t>
            </a:r>
            <a:r>
              <a:rPr lang="ar-SA" noProof="0" dirty="0"/>
              <a:t>السابع</a:t>
            </a:r>
            <a:endParaRPr lang="ar-SA" dirty="0"/>
          </a:p>
          <a:p>
            <a:pPr lvl="7" rtl="1"/>
            <a:r>
              <a:rPr lang="ar-SA" dirty="0"/>
              <a:t>المستوى </a:t>
            </a:r>
            <a:r>
              <a:rPr lang="ar-SA" noProof="0" dirty="0"/>
              <a:t>الثامن</a:t>
            </a:r>
            <a:endParaRPr lang="ar-SA" dirty="0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ABE0D99-E842-41E2-81D7-8B2AE7B695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flipH="1">
            <a:off x="7829550" y="6356350"/>
            <a:ext cx="2607534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9CFED8A-6D51-456A-9506-70D623B77C94}" type="datetime1">
              <a:rPr lang="ar-SA" smtClean="0"/>
              <a:pPr/>
              <a:t>21/07/41</a:t>
            </a:fld>
            <a:endParaRPr lang="ar-SA" dirty="0"/>
          </a:p>
        </p:txBody>
      </p:sp>
      <p:sp>
        <p:nvSpPr>
          <p:cNvPr id="5" name="عنصر نائب لتذييل الصفحة 4">
            <a:extLst>
              <a:ext uri="{FF2B5EF4-FFF2-40B4-BE49-F238E27FC236}">
                <a16:creationId xmlns:a16="http://schemas.microsoft.com/office/drawing/2014/main" id="{84CFA8CB-B882-4B7E-A2D5-EF9FA74129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35814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B2DAD31-5671-41B2-A528-33EC885C36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H="1">
            <a:off x="838200" y="6356350"/>
            <a:ext cx="2607534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EF2BF33-6C45-49C4-8FAD-F2E0B6BD6696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18884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ransition spd="slow">
    <p:randomBar dir="vert"/>
  </p:transition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300"/>
        </a:spcBef>
        <a:buClr>
          <a:schemeClr val="tx2">
            <a:lumMod val="60000"/>
            <a:lumOff val="40000"/>
          </a:schemeClr>
        </a:buClr>
        <a:buFont typeface="Wingdings" panose="05000000000000000000" pitchFamily="2" charset="2"/>
        <a:buChar char="n"/>
        <a:defRPr sz="1200" kern="1200" baseline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461963" indent="-228600" algn="r" defTabSz="914400" rtl="1" eaLnBrk="1" latinLnBrk="0" hangingPunct="1">
        <a:lnSpc>
          <a:spcPct val="90000"/>
        </a:lnSpc>
        <a:spcBef>
          <a:spcPts val="300"/>
        </a:spcBef>
        <a:buClr>
          <a:schemeClr val="tx2">
            <a:lumMod val="60000"/>
            <a:lumOff val="40000"/>
          </a:schemeClr>
        </a:buClr>
        <a:buFont typeface="Wingdings" panose="05000000000000000000" pitchFamily="2" charset="2"/>
        <a:buChar char="n"/>
        <a:defRPr sz="1200" kern="1200" baseline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684213" indent="-228600" algn="r" defTabSz="914400" rtl="1" eaLnBrk="1" latinLnBrk="0" hangingPunct="1">
        <a:lnSpc>
          <a:spcPct val="90000"/>
        </a:lnSpc>
        <a:spcBef>
          <a:spcPts val="300"/>
        </a:spcBef>
        <a:buClr>
          <a:schemeClr val="tx2">
            <a:lumMod val="60000"/>
            <a:lumOff val="40000"/>
          </a:schemeClr>
        </a:buClr>
        <a:buFont typeface="Wingdings" panose="05000000000000000000" pitchFamily="2" charset="2"/>
        <a:buChar char="n"/>
        <a:defRPr sz="1200" kern="1200" baseline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914400" indent="-228600" algn="r" defTabSz="914400" rtl="1" eaLnBrk="1" latinLnBrk="0" hangingPunct="1">
        <a:lnSpc>
          <a:spcPct val="90000"/>
        </a:lnSpc>
        <a:spcBef>
          <a:spcPts val="300"/>
        </a:spcBef>
        <a:buClr>
          <a:schemeClr val="tx2">
            <a:lumMod val="60000"/>
            <a:lumOff val="40000"/>
          </a:schemeClr>
        </a:buClr>
        <a:buFont typeface="Wingdings" panose="05000000000000000000" pitchFamily="2" charset="2"/>
        <a:buChar char="n"/>
        <a:defRPr sz="1200" kern="1200" baseline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144588" indent="-228600" algn="r" defTabSz="914400" rtl="1" eaLnBrk="1" latinLnBrk="0" hangingPunct="1">
        <a:lnSpc>
          <a:spcPct val="90000"/>
        </a:lnSpc>
        <a:spcBef>
          <a:spcPts val="300"/>
        </a:spcBef>
        <a:buClr>
          <a:schemeClr val="tx2">
            <a:lumMod val="60000"/>
            <a:lumOff val="40000"/>
          </a:schemeClr>
        </a:buClr>
        <a:buFont typeface="Wingdings" panose="05000000000000000000" pitchFamily="2" charset="2"/>
        <a:buChar char="n"/>
        <a:defRPr sz="1200" kern="1200" baseline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376363" indent="-228600" algn="r" defTabSz="914400" rtl="1" eaLnBrk="1" latinLnBrk="0" hangingPunct="1">
        <a:lnSpc>
          <a:spcPct val="90000"/>
        </a:lnSpc>
        <a:spcBef>
          <a:spcPts val="300"/>
        </a:spcBef>
        <a:buClr>
          <a:schemeClr val="tx2">
            <a:lumMod val="60000"/>
            <a:lumOff val="40000"/>
          </a:schemeClr>
        </a:buClr>
        <a:buFont typeface="Wingdings" panose="05000000000000000000" pitchFamily="2" charset="2"/>
        <a:buChar char="n"/>
        <a:defRPr sz="1200" kern="1200" baseline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6pPr>
      <a:lvl7pPr marL="1598613" indent="-228600" algn="r" defTabSz="914400" rtl="1" eaLnBrk="1" latinLnBrk="0" hangingPunct="1">
        <a:lnSpc>
          <a:spcPct val="90000"/>
        </a:lnSpc>
        <a:spcBef>
          <a:spcPts val="300"/>
        </a:spcBef>
        <a:buClr>
          <a:schemeClr val="tx2">
            <a:lumMod val="60000"/>
            <a:lumOff val="40000"/>
          </a:schemeClr>
        </a:buClr>
        <a:buFont typeface="Wingdings" panose="05000000000000000000" pitchFamily="2" charset="2"/>
        <a:buChar char="n"/>
        <a:defRPr sz="1200" kern="1200" baseline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7pPr>
      <a:lvl8pPr marL="1828800" indent="-228600" algn="r" defTabSz="914400" rtl="1" eaLnBrk="1" latinLnBrk="0" hangingPunct="1">
        <a:lnSpc>
          <a:spcPct val="90000"/>
        </a:lnSpc>
        <a:spcBef>
          <a:spcPts val="300"/>
        </a:spcBef>
        <a:buClr>
          <a:schemeClr val="tx2">
            <a:lumMod val="60000"/>
            <a:lumOff val="40000"/>
          </a:schemeClr>
        </a:buClr>
        <a:buFont typeface="Wingdings" panose="05000000000000000000" pitchFamily="2" charset="2"/>
        <a:buChar char="n"/>
        <a:defRPr sz="1200" kern="1200" baseline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الصورة 7" descr="صورة زيتية بالألوان المائية للجبال والتلال المنحدرة">
            <a:extLst>
              <a:ext uri="{FF2B5EF4-FFF2-40B4-BE49-F238E27FC236}">
                <a16:creationId xmlns:a16="http://schemas.microsoft.com/office/drawing/2014/main" id="{EE6FA18E-BBF0-4560-9858-E2AAB56BABE0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762" y="857"/>
            <a:ext cx="12190476" cy="6857143"/>
          </a:xfrm>
          <a:prstGeom prst="rect">
            <a:avLst/>
          </a:prstGeom>
        </p:spPr>
      </p:pic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A01F4A0A-A735-4EE6-8EC6-222911F60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838200" y="365125"/>
            <a:ext cx="10515600" cy="59804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rtl="1"/>
            <a:r>
              <a:rPr lang="ar-SA" dirty="0" smtClean="0"/>
              <a:t>انقر لتحرير نمط العنوان الرئيسي</a:t>
            </a:r>
            <a:endParaRPr lang="ar-SA" dirty="0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C08EDD7-C6A4-45FA-B154-407DAAA46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flipH="1">
            <a:off x="838200" y="1133856"/>
            <a:ext cx="10515600" cy="504310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rtl="1"/>
            <a:r>
              <a:rPr lang="ar-SA" dirty="0"/>
              <a:t>تحرير أنماط النص الرئيسي</a:t>
            </a:r>
          </a:p>
          <a:p>
            <a:pPr lvl="1" rtl="1"/>
            <a:r>
              <a:rPr lang="ar-SA" dirty="0"/>
              <a:t>المستوى الثاني</a:t>
            </a:r>
          </a:p>
          <a:p>
            <a:pPr lvl="2" rtl="1"/>
            <a:r>
              <a:rPr lang="ar-SA" dirty="0"/>
              <a:t>المستوى الثالث</a:t>
            </a:r>
          </a:p>
          <a:p>
            <a:pPr lvl="3" rtl="1"/>
            <a:r>
              <a:rPr lang="ar-SA" dirty="0"/>
              <a:t>المستوى الرابع</a:t>
            </a:r>
          </a:p>
          <a:p>
            <a:pPr lvl="4" rtl="1"/>
            <a:r>
              <a:rPr lang="ar-SA" dirty="0"/>
              <a:t>المستوى الخامس</a:t>
            </a:r>
          </a:p>
          <a:p>
            <a:pPr lvl="5" rtl="1"/>
            <a:r>
              <a:rPr lang="ar-SA" dirty="0"/>
              <a:t>المستوى </a:t>
            </a:r>
            <a:r>
              <a:rPr lang="ar-SA" noProof="0" dirty="0"/>
              <a:t>السادس</a:t>
            </a:r>
            <a:endParaRPr lang="ar-SA" dirty="0"/>
          </a:p>
          <a:p>
            <a:pPr lvl="6" rtl="1"/>
            <a:r>
              <a:rPr lang="ar-SA" dirty="0"/>
              <a:t>المستوى </a:t>
            </a:r>
            <a:r>
              <a:rPr lang="ar-SA" noProof="0" dirty="0"/>
              <a:t>السابع</a:t>
            </a:r>
            <a:endParaRPr lang="ar-SA" dirty="0"/>
          </a:p>
          <a:p>
            <a:pPr lvl="7" rtl="1"/>
            <a:r>
              <a:rPr lang="ar-SA" dirty="0"/>
              <a:t>المستوى </a:t>
            </a:r>
            <a:r>
              <a:rPr lang="ar-SA" noProof="0" dirty="0"/>
              <a:t>الثامن</a:t>
            </a:r>
            <a:endParaRPr lang="ar-SA" dirty="0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4424539-DB7D-4CFF-A54D-291BF835CA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flipH="1"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C78E169-711A-4FD6-8818-213FFE92AD45}" type="datetime1">
              <a:rPr lang="ar-SA" smtClean="0"/>
              <a:pPr/>
              <a:t>21/07/41</a:t>
            </a:fld>
            <a:endParaRPr lang="ar-SA" dirty="0"/>
          </a:p>
        </p:txBody>
      </p:sp>
      <p:sp>
        <p:nvSpPr>
          <p:cNvPr id="5" name="عنصر نائب لتذييل الصفحة 4">
            <a:extLst>
              <a:ext uri="{FF2B5EF4-FFF2-40B4-BE49-F238E27FC236}">
                <a16:creationId xmlns:a16="http://schemas.microsoft.com/office/drawing/2014/main" id="{622F6C05-17F8-44D0-9DE5-AD623E0295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F1AE8E6-7149-4E89-B729-5DFA9B1A63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H="1"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42DE3B5B-A8D8-4436-95B6-0549A3722440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84698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transition spd="slow">
    <p:randomBar dir="vert"/>
  </p:transition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300"/>
        </a:spcBef>
        <a:buClr>
          <a:schemeClr val="bg2">
            <a:lumMod val="50000"/>
          </a:schemeClr>
        </a:buClr>
        <a:buFont typeface="Wingdings" panose="05000000000000000000" pitchFamily="2" charset="2"/>
        <a:buChar char="n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461963" indent="-228600" algn="r" defTabSz="914400" rtl="1" eaLnBrk="1" latinLnBrk="0" hangingPunct="1">
        <a:lnSpc>
          <a:spcPct val="90000"/>
        </a:lnSpc>
        <a:spcBef>
          <a:spcPts val="300"/>
        </a:spcBef>
        <a:buClr>
          <a:schemeClr val="bg2">
            <a:lumMod val="50000"/>
          </a:schemeClr>
        </a:buClr>
        <a:buFont typeface="Wingdings" panose="05000000000000000000" pitchFamily="2" charset="2"/>
        <a:buChar char="n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684213" indent="-228600" algn="r" defTabSz="914400" rtl="1" eaLnBrk="1" latinLnBrk="0" hangingPunct="1">
        <a:lnSpc>
          <a:spcPct val="90000"/>
        </a:lnSpc>
        <a:spcBef>
          <a:spcPts val="300"/>
        </a:spcBef>
        <a:buClr>
          <a:schemeClr val="bg2">
            <a:lumMod val="50000"/>
          </a:schemeClr>
        </a:buClr>
        <a:buFont typeface="Wingdings" panose="05000000000000000000" pitchFamily="2" charset="2"/>
        <a:buChar char="n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914400" indent="-228600" algn="r" defTabSz="914400" rtl="1" eaLnBrk="1" latinLnBrk="0" hangingPunct="1">
        <a:lnSpc>
          <a:spcPct val="90000"/>
        </a:lnSpc>
        <a:spcBef>
          <a:spcPts val="300"/>
        </a:spcBef>
        <a:buClr>
          <a:schemeClr val="bg2">
            <a:lumMod val="50000"/>
          </a:schemeClr>
        </a:buClr>
        <a:buFont typeface="Wingdings" panose="05000000000000000000" pitchFamily="2" charset="2"/>
        <a:buChar char="n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144588" indent="-228600" algn="r" defTabSz="914400" rtl="1" eaLnBrk="1" latinLnBrk="0" hangingPunct="1">
        <a:lnSpc>
          <a:spcPct val="90000"/>
        </a:lnSpc>
        <a:spcBef>
          <a:spcPts val="300"/>
        </a:spcBef>
        <a:buClr>
          <a:schemeClr val="bg2">
            <a:lumMod val="50000"/>
          </a:schemeClr>
        </a:buClr>
        <a:buFont typeface="Wingdings" panose="05000000000000000000" pitchFamily="2" charset="2"/>
        <a:buChar char="n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376363" indent="-228600" algn="r" defTabSz="914400" rtl="1" eaLnBrk="1" latinLnBrk="0" hangingPunct="1">
        <a:lnSpc>
          <a:spcPct val="90000"/>
        </a:lnSpc>
        <a:spcBef>
          <a:spcPts val="300"/>
        </a:spcBef>
        <a:buClr>
          <a:schemeClr val="bg2">
            <a:lumMod val="50000"/>
          </a:schemeClr>
        </a:buClr>
        <a:buFont typeface="Wingdings" panose="05000000000000000000" pitchFamily="2" charset="2"/>
        <a:buChar char="n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6pPr>
      <a:lvl7pPr marL="1598613" indent="-228600" algn="r" defTabSz="914400" rtl="1" eaLnBrk="1" latinLnBrk="0" hangingPunct="1">
        <a:lnSpc>
          <a:spcPct val="90000"/>
        </a:lnSpc>
        <a:spcBef>
          <a:spcPts val="300"/>
        </a:spcBef>
        <a:buClr>
          <a:schemeClr val="bg2">
            <a:lumMod val="50000"/>
          </a:schemeClr>
        </a:buClr>
        <a:buFont typeface="Wingdings" panose="05000000000000000000" pitchFamily="2" charset="2"/>
        <a:buChar char="n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7pPr>
      <a:lvl8pPr marL="1828800" indent="-228600" algn="r" defTabSz="914400" rtl="1" eaLnBrk="1" latinLnBrk="0" hangingPunct="1">
        <a:lnSpc>
          <a:spcPct val="90000"/>
        </a:lnSpc>
        <a:spcBef>
          <a:spcPts val="300"/>
        </a:spcBef>
        <a:buClr>
          <a:schemeClr val="bg2">
            <a:lumMod val="50000"/>
          </a:schemeClr>
        </a:buClr>
        <a:buFont typeface="Wingdings" panose="05000000000000000000" pitchFamily="2" charset="2"/>
        <a:buChar char="n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شكل حر: الشكل 65">
            <a:extLst>
              <a:ext uri="{FF2B5EF4-FFF2-40B4-BE49-F238E27FC236}">
                <a16:creationId xmlns:a16="http://schemas.microsoft.com/office/drawing/2014/main" id="{482A012F-6D91-477D-81B7-F083CD473A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-6569" y="0"/>
            <a:ext cx="12198569" cy="6858000"/>
          </a:xfrm>
          <a:custGeom>
            <a:avLst/>
            <a:gdLst>
              <a:gd name="connsiteX0" fmla="*/ 0 w 12185024"/>
              <a:gd name="connsiteY0" fmla="*/ 0 h 6858000"/>
              <a:gd name="connsiteX1" fmla="*/ 12185024 w 12185024"/>
              <a:gd name="connsiteY1" fmla="*/ 0 h 6858000"/>
              <a:gd name="connsiteX2" fmla="*/ 12185024 w 12185024"/>
              <a:gd name="connsiteY2" fmla="*/ 6858000 h 6858000"/>
              <a:gd name="connsiteX3" fmla="*/ 0 w 12185024"/>
              <a:gd name="connsiteY3" fmla="*/ 6858000 h 6858000"/>
              <a:gd name="connsiteX4" fmla="*/ 0 w 12185024"/>
              <a:gd name="connsiteY4" fmla="*/ 0 h 6858000"/>
              <a:gd name="connsiteX5" fmla="*/ 445179 w 12185024"/>
              <a:gd name="connsiteY5" fmla="*/ 457200 h 6858000"/>
              <a:gd name="connsiteX6" fmla="*/ 445179 w 12185024"/>
              <a:gd name="connsiteY6" fmla="*/ 6400800 h 6858000"/>
              <a:gd name="connsiteX7" fmla="*/ 11719731 w 12185024"/>
              <a:gd name="connsiteY7" fmla="*/ 6400800 h 6858000"/>
              <a:gd name="connsiteX8" fmla="*/ 11719731 w 12185024"/>
              <a:gd name="connsiteY8" fmla="*/ 457200 h 6858000"/>
              <a:gd name="connsiteX9" fmla="*/ 445179 w 12185024"/>
              <a:gd name="connsiteY9" fmla="*/ 457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85024" h="6858000">
                <a:moveTo>
                  <a:pt x="0" y="0"/>
                </a:moveTo>
                <a:lnTo>
                  <a:pt x="12185024" y="0"/>
                </a:lnTo>
                <a:lnTo>
                  <a:pt x="12185024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445179" y="457200"/>
                </a:moveTo>
                <a:lnTo>
                  <a:pt x="445179" y="6400800"/>
                </a:lnTo>
                <a:lnTo>
                  <a:pt x="11719731" y="6400800"/>
                </a:lnTo>
                <a:lnTo>
                  <a:pt x="11719731" y="457200"/>
                </a:lnTo>
                <a:lnTo>
                  <a:pt x="445179" y="4572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" name="المجموعة 7" descr="فرع مع ثلاث برتقالات ناضجة.">
            <a:extLst>
              <a:ext uri="{FF2B5EF4-FFF2-40B4-BE49-F238E27FC236}">
                <a16:creationId xmlns:a16="http://schemas.microsoft.com/office/drawing/2014/main" id="{5789CB64-3AAE-4D90-ABA3-274C0745F529}"/>
              </a:ext>
            </a:extLst>
          </p:cNvPr>
          <p:cNvGrpSpPr/>
          <p:nvPr userDrawn="1"/>
        </p:nvGrpSpPr>
        <p:grpSpPr>
          <a:xfrm flipH="1">
            <a:off x="8722016" y="53153"/>
            <a:ext cx="3444874" cy="2086678"/>
            <a:chOff x="25110" y="53153"/>
            <a:chExt cx="3444874" cy="2086678"/>
          </a:xfrm>
        </p:grpSpPr>
        <p:sp>
          <p:nvSpPr>
            <p:cNvPr id="9" name="شكل بيضاوي 5">
              <a:extLst>
                <a:ext uri="{FF2B5EF4-FFF2-40B4-BE49-F238E27FC236}">
                  <a16:creationId xmlns:a16="http://schemas.microsoft.com/office/drawing/2014/main" id="{21DF53BE-F701-47ED-8845-7C913BB35C61}"/>
                </a:ext>
              </a:extLst>
            </p:cNvPr>
            <p:cNvSpPr/>
            <p:nvPr userDrawn="1"/>
          </p:nvSpPr>
          <p:spPr>
            <a:xfrm rot="16303252">
              <a:off x="2614037" y="945869"/>
              <a:ext cx="728573" cy="983320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1831 w 577364"/>
                <a:gd name="connsiteY0" fmla="*/ 675208 h 1337406"/>
                <a:gd name="connsiteX1" fmla="*/ 554476 w 577364"/>
                <a:gd name="connsiteY1" fmla="*/ 20233 h 1337406"/>
                <a:gd name="connsiteX2" fmla="*/ 516209 w 577364"/>
                <a:gd name="connsiteY2" fmla="*/ 210829 h 1337406"/>
                <a:gd name="connsiteX3" fmla="*/ 343386 w 577364"/>
                <a:gd name="connsiteY3" fmla="*/ 609006 h 1337406"/>
                <a:gd name="connsiteX4" fmla="*/ 545161 w 577364"/>
                <a:gd name="connsiteY4" fmla="*/ 1167997 h 1337406"/>
                <a:gd name="connsiteX5" fmla="*/ 381864 w 577364"/>
                <a:gd name="connsiteY5" fmla="*/ 1309945 h 1337406"/>
                <a:gd name="connsiteX6" fmla="*/ 1831 w 577364"/>
                <a:gd name="connsiteY6" fmla="*/ 675208 h 1337406"/>
                <a:gd name="connsiteX0" fmla="*/ 1831 w 622942"/>
                <a:gd name="connsiteY0" fmla="*/ 658498 h 1320696"/>
                <a:gd name="connsiteX1" fmla="*/ 554476 w 622942"/>
                <a:gd name="connsiteY1" fmla="*/ 3523 h 1320696"/>
                <a:gd name="connsiteX2" fmla="*/ 516209 w 622942"/>
                <a:gd name="connsiteY2" fmla="*/ 194119 h 1320696"/>
                <a:gd name="connsiteX3" fmla="*/ 343386 w 622942"/>
                <a:gd name="connsiteY3" fmla="*/ 592296 h 1320696"/>
                <a:gd name="connsiteX4" fmla="*/ 545161 w 622942"/>
                <a:gd name="connsiteY4" fmla="*/ 1151287 h 1320696"/>
                <a:gd name="connsiteX5" fmla="*/ 381864 w 622942"/>
                <a:gd name="connsiteY5" fmla="*/ 1293235 h 1320696"/>
                <a:gd name="connsiteX6" fmla="*/ 1831 w 622942"/>
                <a:gd name="connsiteY6" fmla="*/ 658498 h 1320696"/>
                <a:gd name="connsiteX0" fmla="*/ 2012 w 737379"/>
                <a:gd name="connsiteY0" fmla="*/ 658498 h 1324899"/>
                <a:gd name="connsiteX1" fmla="*/ 554657 w 737379"/>
                <a:gd name="connsiteY1" fmla="*/ 3523 h 1324899"/>
                <a:gd name="connsiteX2" fmla="*/ 516390 w 737379"/>
                <a:gd name="connsiteY2" fmla="*/ 194119 h 1324899"/>
                <a:gd name="connsiteX3" fmla="*/ 343567 w 737379"/>
                <a:gd name="connsiteY3" fmla="*/ 592296 h 1324899"/>
                <a:gd name="connsiteX4" fmla="*/ 731159 w 737379"/>
                <a:gd name="connsiteY4" fmla="*/ 1170151 h 1324899"/>
                <a:gd name="connsiteX5" fmla="*/ 382045 w 737379"/>
                <a:gd name="connsiteY5" fmla="*/ 1293235 h 1324899"/>
                <a:gd name="connsiteX6" fmla="*/ 2012 w 737379"/>
                <a:gd name="connsiteY6" fmla="*/ 658498 h 1324899"/>
                <a:gd name="connsiteX0" fmla="*/ 2012 w 740837"/>
                <a:gd name="connsiteY0" fmla="*/ 658498 h 1324899"/>
                <a:gd name="connsiteX1" fmla="*/ 554657 w 740837"/>
                <a:gd name="connsiteY1" fmla="*/ 3523 h 1324899"/>
                <a:gd name="connsiteX2" fmla="*/ 516390 w 740837"/>
                <a:gd name="connsiteY2" fmla="*/ 194119 h 1324899"/>
                <a:gd name="connsiteX3" fmla="*/ 516687 w 740837"/>
                <a:gd name="connsiteY3" fmla="*/ 641039 h 1324899"/>
                <a:gd name="connsiteX4" fmla="*/ 731159 w 740837"/>
                <a:gd name="connsiteY4" fmla="*/ 1170151 h 1324899"/>
                <a:gd name="connsiteX5" fmla="*/ 382045 w 740837"/>
                <a:gd name="connsiteY5" fmla="*/ 1293235 h 1324899"/>
                <a:gd name="connsiteX6" fmla="*/ 2012 w 740837"/>
                <a:gd name="connsiteY6" fmla="*/ 658498 h 1324899"/>
                <a:gd name="connsiteX0" fmla="*/ 2012 w 740837"/>
                <a:gd name="connsiteY0" fmla="*/ 670693 h 1337094"/>
                <a:gd name="connsiteX1" fmla="*/ 554657 w 740837"/>
                <a:gd name="connsiteY1" fmla="*/ 15718 h 1337094"/>
                <a:gd name="connsiteX2" fmla="*/ 576382 w 740837"/>
                <a:gd name="connsiteY2" fmla="*/ 240576 h 1337094"/>
                <a:gd name="connsiteX3" fmla="*/ 516687 w 740837"/>
                <a:gd name="connsiteY3" fmla="*/ 653234 h 1337094"/>
                <a:gd name="connsiteX4" fmla="*/ 731159 w 740837"/>
                <a:gd name="connsiteY4" fmla="*/ 1182346 h 1337094"/>
                <a:gd name="connsiteX5" fmla="*/ 382045 w 740837"/>
                <a:gd name="connsiteY5" fmla="*/ 1305430 h 1337094"/>
                <a:gd name="connsiteX6" fmla="*/ 2012 w 740837"/>
                <a:gd name="connsiteY6" fmla="*/ 670693 h 1337094"/>
                <a:gd name="connsiteX0" fmla="*/ 2012 w 740837"/>
                <a:gd name="connsiteY0" fmla="*/ 655000 h 1321401"/>
                <a:gd name="connsiteX1" fmla="*/ 554657 w 740837"/>
                <a:gd name="connsiteY1" fmla="*/ 25 h 1321401"/>
                <a:gd name="connsiteX2" fmla="*/ 576382 w 740837"/>
                <a:gd name="connsiteY2" fmla="*/ 224883 h 1321401"/>
                <a:gd name="connsiteX3" fmla="*/ 516687 w 740837"/>
                <a:gd name="connsiteY3" fmla="*/ 637541 h 1321401"/>
                <a:gd name="connsiteX4" fmla="*/ 731159 w 740837"/>
                <a:gd name="connsiteY4" fmla="*/ 1166653 h 1321401"/>
                <a:gd name="connsiteX5" fmla="*/ 382045 w 740837"/>
                <a:gd name="connsiteY5" fmla="*/ 1289737 h 1321401"/>
                <a:gd name="connsiteX6" fmla="*/ 2012 w 740837"/>
                <a:gd name="connsiteY6" fmla="*/ 655000 h 1321401"/>
                <a:gd name="connsiteX0" fmla="*/ 1514 w 740339"/>
                <a:gd name="connsiteY0" fmla="*/ 655003 h 1321404"/>
                <a:gd name="connsiteX1" fmla="*/ 554159 w 740339"/>
                <a:gd name="connsiteY1" fmla="*/ 28 h 1321404"/>
                <a:gd name="connsiteX2" fmla="*/ 575884 w 740339"/>
                <a:gd name="connsiteY2" fmla="*/ 224886 h 1321404"/>
                <a:gd name="connsiteX3" fmla="*/ 516189 w 740339"/>
                <a:gd name="connsiteY3" fmla="*/ 637544 h 1321404"/>
                <a:gd name="connsiteX4" fmla="*/ 730661 w 740339"/>
                <a:gd name="connsiteY4" fmla="*/ 1166656 h 1321404"/>
                <a:gd name="connsiteX5" fmla="*/ 381547 w 740339"/>
                <a:gd name="connsiteY5" fmla="*/ 1289740 h 1321404"/>
                <a:gd name="connsiteX6" fmla="*/ 1514 w 740339"/>
                <a:gd name="connsiteY6" fmla="*/ 655003 h 1321404"/>
                <a:gd name="connsiteX0" fmla="*/ 1818 w 740643"/>
                <a:gd name="connsiteY0" fmla="*/ 655003 h 1329888"/>
                <a:gd name="connsiteX1" fmla="*/ 554463 w 740643"/>
                <a:gd name="connsiteY1" fmla="*/ 28 h 1329888"/>
                <a:gd name="connsiteX2" fmla="*/ 576188 w 740643"/>
                <a:gd name="connsiteY2" fmla="*/ 224886 h 1329888"/>
                <a:gd name="connsiteX3" fmla="*/ 516493 w 740643"/>
                <a:gd name="connsiteY3" fmla="*/ 637544 h 1329888"/>
                <a:gd name="connsiteX4" fmla="*/ 730965 w 740643"/>
                <a:gd name="connsiteY4" fmla="*/ 1166656 h 1329888"/>
                <a:gd name="connsiteX5" fmla="*/ 381851 w 740643"/>
                <a:gd name="connsiteY5" fmla="*/ 1289740 h 1329888"/>
                <a:gd name="connsiteX6" fmla="*/ 1818 w 740643"/>
                <a:gd name="connsiteY6" fmla="*/ 655003 h 1329888"/>
                <a:gd name="connsiteX0" fmla="*/ 1498 w 721808"/>
                <a:gd name="connsiteY0" fmla="*/ 655003 h 1333028"/>
                <a:gd name="connsiteX1" fmla="*/ 554143 w 721808"/>
                <a:gd name="connsiteY1" fmla="*/ 28 h 1333028"/>
                <a:gd name="connsiteX2" fmla="*/ 575868 w 721808"/>
                <a:gd name="connsiteY2" fmla="*/ 224886 h 1333028"/>
                <a:gd name="connsiteX3" fmla="*/ 516173 w 721808"/>
                <a:gd name="connsiteY3" fmla="*/ 637544 h 1333028"/>
                <a:gd name="connsiteX4" fmla="*/ 711035 w 721808"/>
                <a:gd name="connsiteY4" fmla="*/ 1208006 h 1333028"/>
                <a:gd name="connsiteX5" fmla="*/ 381531 w 721808"/>
                <a:gd name="connsiteY5" fmla="*/ 1289740 h 1333028"/>
                <a:gd name="connsiteX6" fmla="*/ 1498 w 721808"/>
                <a:gd name="connsiteY6" fmla="*/ 655003 h 1333028"/>
                <a:gd name="connsiteX0" fmla="*/ 1498 w 721808"/>
                <a:gd name="connsiteY0" fmla="*/ 655003 h 1333028"/>
                <a:gd name="connsiteX1" fmla="*/ 554143 w 721808"/>
                <a:gd name="connsiteY1" fmla="*/ 28 h 1333028"/>
                <a:gd name="connsiteX2" fmla="*/ 575868 w 721808"/>
                <a:gd name="connsiteY2" fmla="*/ 224886 h 1333028"/>
                <a:gd name="connsiteX3" fmla="*/ 516173 w 721808"/>
                <a:gd name="connsiteY3" fmla="*/ 637544 h 1333028"/>
                <a:gd name="connsiteX4" fmla="*/ 711035 w 721808"/>
                <a:gd name="connsiteY4" fmla="*/ 1208006 h 1333028"/>
                <a:gd name="connsiteX5" fmla="*/ 381531 w 721808"/>
                <a:gd name="connsiteY5" fmla="*/ 1289740 h 1333028"/>
                <a:gd name="connsiteX6" fmla="*/ 1498 w 721808"/>
                <a:gd name="connsiteY6" fmla="*/ 655003 h 1333028"/>
                <a:gd name="connsiteX0" fmla="*/ 1464 w 693524"/>
                <a:gd name="connsiteY0" fmla="*/ 655003 h 1364246"/>
                <a:gd name="connsiteX1" fmla="*/ 554109 w 693524"/>
                <a:gd name="connsiteY1" fmla="*/ 28 h 1364246"/>
                <a:gd name="connsiteX2" fmla="*/ 575834 w 693524"/>
                <a:gd name="connsiteY2" fmla="*/ 224886 h 1364246"/>
                <a:gd name="connsiteX3" fmla="*/ 516139 w 693524"/>
                <a:gd name="connsiteY3" fmla="*/ 637544 h 1364246"/>
                <a:gd name="connsiteX4" fmla="*/ 667494 w 693524"/>
                <a:gd name="connsiteY4" fmla="*/ 1280936 h 1364246"/>
                <a:gd name="connsiteX5" fmla="*/ 381497 w 693524"/>
                <a:gd name="connsiteY5" fmla="*/ 1289740 h 1364246"/>
                <a:gd name="connsiteX6" fmla="*/ 1464 w 693524"/>
                <a:gd name="connsiteY6" fmla="*/ 655003 h 1364246"/>
                <a:gd name="connsiteX0" fmla="*/ 6588 w 698648"/>
                <a:gd name="connsiteY0" fmla="*/ 655000 h 1327777"/>
                <a:gd name="connsiteX1" fmla="*/ 559233 w 698648"/>
                <a:gd name="connsiteY1" fmla="*/ 25 h 1327777"/>
                <a:gd name="connsiteX2" fmla="*/ 580958 w 698648"/>
                <a:gd name="connsiteY2" fmla="*/ 224883 h 1327777"/>
                <a:gd name="connsiteX3" fmla="*/ 521263 w 698648"/>
                <a:gd name="connsiteY3" fmla="*/ 637541 h 1327777"/>
                <a:gd name="connsiteX4" fmla="*/ 672618 w 698648"/>
                <a:gd name="connsiteY4" fmla="*/ 1280933 h 1327777"/>
                <a:gd name="connsiteX5" fmla="*/ 280984 w 698648"/>
                <a:gd name="connsiteY5" fmla="*/ 1208798 h 1327777"/>
                <a:gd name="connsiteX6" fmla="*/ 6588 w 698648"/>
                <a:gd name="connsiteY6" fmla="*/ 655000 h 1327777"/>
                <a:gd name="connsiteX0" fmla="*/ 5679 w 697740"/>
                <a:gd name="connsiteY0" fmla="*/ 655006 h 1327782"/>
                <a:gd name="connsiteX1" fmla="*/ 558324 w 697740"/>
                <a:gd name="connsiteY1" fmla="*/ 31 h 1327782"/>
                <a:gd name="connsiteX2" fmla="*/ 580049 w 697740"/>
                <a:gd name="connsiteY2" fmla="*/ 224889 h 1327782"/>
                <a:gd name="connsiteX3" fmla="*/ 520354 w 697740"/>
                <a:gd name="connsiteY3" fmla="*/ 637547 h 1327782"/>
                <a:gd name="connsiteX4" fmla="*/ 671709 w 697740"/>
                <a:gd name="connsiteY4" fmla="*/ 1280939 h 1327782"/>
                <a:gd name="connsiteX5" fmla="*/ 280075 w 697740"/>
                <a:gd name="connsiteY5" fmla="*/ 1208804 h 1327782"/>
                <a:gd name="connsiteX6" fmla="*/ 5679 w 697740"/>
                <a:gd name="connsiteY6" fmla="*/ 655006 h 1327782"/>
                <a:gd name="connsiteX0" fmla="*/ 5679 w 697740"/>
                <a:gd name="connsiteY0" fmla="*/ 655006 h 1327782"/>
                <a:gd name="connsiteX1" fmla="*/ 558324 w 697740"/>
                <a:gd name="connsiteY1" fmla="*/ 31 h 1327782"/>
                <a:gd name="connsiteX2" fmla="*/ 580049 w 697740"/>
                <a:gd name="connsiteY2" fmla="*/ 224889 h 1327782"/>
                <a:gd name="connsiteX3" fmla="*/ 520354 w 697740"/>
                <a:gd name="connsiteY3" fmla="*/ 637547 h 1327782"/>
                <a:gd name="connsiteX4" fmla="*/ 671709 w 697740"/>
                <a:gd name="connsiteY4" fmla="*/ 1280939 h 1327782"/>
                <a:gd name="connsiteX5" fmla="*/ 280075 w 697740"/>
                <a:gd name="connsiteY5" fmla="*/ 1208804 h 1327782"/>
                <a:gd name="connsiteX6" fmla="*/ 5679 w 697740"/>
                <a:gd name="connsiteY6" fmla="*/ 655006 h 1327782"/>
                <a:gd name="connsiteX0" fmla="*/ 5679 w 697740"/>
                <a:gd name="connsiteY0" fmla="*/ 655006 h 1302728"/>
                <a:gd name="connsiteX1" fmla="*/ 558324 w 697740"/>
                <a:gd name="connsiteY1" fmla="*/ 31 h 1302728"/>
                <a:gd name="connsiteX2" fmla="*/ 580049 w 697740"/>
                <a:gd name="connsiteY2" fmla="*/ 224889 h 1302728"/>
                <a:gd name="connsiteX3" fmla="*/ 520354 w 697740"/>
                <a:gd name="connsiteY3" fmla="*/ 637547 h 1302728"/>
                <a:gd name="connsiteX4" fmla="*/ 671709 w 697740"/>
                <a:gd name="connsiteY4" fmla="*/ 1280939 h 1302728"/>
                <a:gd name="connsiteX5" fmla="*/ 280075 w 697740"/>
                <a:gd name="connsiteY5" fmla="*/ 1208804 h 1302728"/>
                <a:gd name="connsiteX6" fmla="*/ 5679 w 697740"/>
                <a:gd name="connsiteY6" fmla="*/ 655006 h 1302728"/>
                <a:gd name="connsiteX0" fmla="*/ 5679 w 697740"/>
                <a:gd name="connsiteY0" fmla="*/ 655006 h 1302728"/>
                <a:gd name="connsiteX1" fmla="*/ 558324 w 697740"/>
                <a:gd name="connsiteY1" fmla="*/ 31 h 1302728"/>
                <a:gd name="connsiteX2" fmla="*/ 580049 w 697740"/>
                <a:gd name="connsiteY2" fmla="*/ 224889 h 1302728"/>
                <a:gd name="connsiteX3" fmla="*/ 520354 w 697740"/>
                <a:gd name="connsiteY3" fmla="*/ 637547 h 1302728"/>
                <a:gd name="connsiteX4" fmla="*/ 671709 w 697740"/>
                <a:gd name="connsiteY4" fmla="*/ 1280939 h 1302728"/>
                <a:gd name="connsiteX5" fmla="*/ 280075 w 697740"/>
                <a:gd name="connsiteY5" fmla="*/ 1208804 h 1302728"/>
                <a:gd name="connsiteX6" fmla="*/ 5679 w 697740"/>
                <a:gd name="connsiteY6" fmla="*/ 655006 h 1302728"/>
                <a:gd name="connsiteX0" fmla="*/ 5679 w 697740"/>
                <a:gd name="connsiteY0" fmla="*/ 655006 h 1302728"/>
                <a:gd name="connsiteX1" fmla="*/ 558324 w 697740"/>
                <a:gd name="connsiteY1" fmla="*/ 31 h 1302728"/>
                <a:gd name="connsiteX2" fmla="*/ 580049 w 697740"/>
                <a:gd name="connsiteY2" fmla="*/ 224889 h 1302728"/>
                <a:gd name="connsiteX3" fmla="*/ 520354 w 697740"/>
                <a:gd name="connsiteY3" fmla="*/ 637547 h 1302728"/>
                <a:gd name="connsiteX4" fmla="*/ 671709 w 697740"/>
                <a:gd name="connsiteY4" fmla="*/ 1280939 h 1302728"/>
                <a:gd name="connsiteX5" fmla="*/ 280075 w 697740"/>
                <a:gd name="connsiteY5" fmla="*/ 1208804 h 1302728"/>
                <a:gd name="connsiteX6" fmla="*/ 5679 w 697740"/>
                <a:gd name="connsiteY6" fmla="*/ 655006 h 1302728"/>
                <a:gd name="connsiteX0" fmla="*/ 5679 w 671709"/>
                <a:gd name="connsiteY0" fmla="*/ 655006 h 1302728"/>
                <a:gd name="connsiteX1" fmla="*/ 558324 w 671709"/>
                <a:gd name="connsiteY1" fmla="*/ 31 h 1302728"/>
                <a:gd name="connsiteX2" fmla="*/ 580049 w 671709"/>
                <a:gd name="connsiteY2" fmla="*/ 224889 h 1302728"/>
                <a:gd name="connsiteX3" fmla="*/ 520354 w 671709"/>
                <a:gd name="connsiteY3" fmla="*/ 637547 h 1302728"/>
                <a:gd name="connsiteX4" fmla="*/ 671709 w 671709"/>
                <a:gd name="connsiteY4" fmla="*/ 1280939 h 1302728"/>
                <a:gd name="connsiteX5" fmla="*/ 280075 w 671709"/>
                <a:gd name="connsiteY5" fmla="*/ 1208804 h 1302728"/>
                <a:gd name="connsiteX6" fmla="*/ 5679 w 671709"/>
                <a:gd name="connsiteY6" fmla="*/ 655006 h 1302728"/>
                <a:gd name="connsiteX0" fmla="*/ 5679 w 671709"/>
                <a:gd name="connsiteY0" fmla="*/ 655006 h 1302728"/>
                <a:gd name="connsiteX1" fmla="*/ 558324 w 671709"/>
                <a:gd name="connsiteY1" fmla="*/ 31 h 1302728"/>
                <a:gd name="connsiteX2" fmla="*/ 520354 w 671709"/>
                <a:gd name="connsiteY2" fmla="*/ 637547 h 1302728"/>
                <a:gd name="connsiteX3" fmla="*/ 671709 w 671709"/>
                <a:gd name="connsiteY3" fmla="*/ 1280939 h 1302728"/>
                <a:gd name="connsiteX4" fmla="*/ 280075 w 671709"/>
                <a:gd name="connsiteY4" fmla="*/ 1208804 h 1302728"/>
                <a:gd name="connsiteX5" fmla="*/ 5679 w 671709"/>
                <a:gd name="connsiteY5" fmla="*/ 655006 h 1302728"/>
                <a:gd name="connsiteX0" fmla="*/ 5679 w 671709"/>
                <a:gd name="connsiteY0" fmla="*/ 655016 h 1302738"/>
                <a:gd name="connsiteX1" fmla="*/ 558324 w 671709"/>
                <a:gd name="connsiteY1" fmla="*/ 41 h 1302738"/>
                <a:gd name="connsiteX2" fmla="*/ 520354 w 671709"/>
                <a:gd name="connsiteY2" fmla="*/ 637557 h 1302738"/>
                <a:gd name="connsiteX3" fmla="*/ 671709 w 671709"/>
                <a:gd name="connsiteY3" fmla="*/ 1280949 h 1302738"/>
                <a:gd name="connsiteX4" fmla="*/ 280075 w 671709"/>
                <a:gd name="connsiteY4" fmla="*/ 1208814 h 1302738"/>
                <a:gd name="connsiteX5" fmla="*/ 5679 w 671709"/>
                <a:gd name="connsiteY5" fmla="*/ 655016 h 1302738"/>
                <a:gd name="connsiteX0" fmla="*/ 9417 w 675447"/>
                <a:gd name="connsiteY0" fmla="*/ 655016 h 1303405"/>
                <a:gd name="connsiteX1" fmla="*/ 562062 w 675447"/>
                <a:gd name="connsiteY1" fmla="*/ 41 h 1303405"/>
                <a:gd name="connsiteX2" fmla="*/ 524092 w 675447"/>
                <a:gd name="connsiteY2" fmla="*/ 637557 h 1303405"/>
                <a:gd name="connsiteX3" fmla="*/ 675447 w 675447"/>
                <a:gd name="connsiteY3" fmla="*/ 1280949 h 1303405"/>
                <a:gd name="connsiteX4" fmla="*/ 247051 w 675447"/>
                <a:gd name="connsiteY4" fmla="*/ 1211081 h 1303405"/>
                <a:gd name="connsiteX5" fmla="*/ 9417 w 675447"/>
                <a:gd name="connsiteY5" fmla="*/ 655016 h 1303405"/>
                <a:gd name="connsiteX0" fmla="*/ 5009 w 671039"/>
                <a:gd name="connsiteY0" fmla="*/ 655016 h 1303405"/>
                <a:gd name="connsiteX1" fmla="*/ 557654 w 671039"/>
                <a:gd name="connsiteY1" fmla="*/ 41 h 1303405"/>
                <a:gd name="connsiteX2" fmla="*/ 519684 w 671039"/>
                <a:gd name="connsiteY2" fmla="*/ 637557 h 1303405"/>
                <a:gd name="connsiteX3" fmla="*/ 671039 w 671039"/>
                <a:gd name="connsiteY3" fmla="*/ 1280949 h 1303405"/>
                <a:gd name="connsiteX4" fmla="*/ 242643 w 671039"/>
                <a:gd name="connsiteY4" fmla="*/ 1211081 h 1303405"/>
                <a:gd name="connsiteX5" fmla="*/ 5009 w 671039"/>
                <a:gd name="connsiteY5" fmla="*/ 655016 h 1303405"/>
                <a:gd name="connsiteX0" fmla="*/ 11468 w 677498"/>
                <a:gd name="connsiteY0" fmla="*/ 697911 h 1346300"/>
                <a:gd name="connsiteX1" fmla="*/ 606267 w 677498"/>
                <a:gd name="connsiteY1" fmla="*/ 22 h 1346300"/>
                <a:gd name="connsiteX2" fmla="*/ 526143 w 677498"/>
                <a:gd name="connsiteY2" fmla="*/ 680452 h 1346300"/>
                <a:gd name="connsiteX3" fmla="*/ 677498 w 677498"/>
                <a:gd name="connsiteY3" fmla="*/ 1323844 h 1346300"/>
                <a:gd name="connsiteX4" fmla="*/ 249102 w 677498"/>
                <a:gd name="connsiteY4" fmla="*/ 1253976 h 1346300"/>
                <a:gd name="connsiteX5" fmla="*/ 11468 w 677498"/>
                <a:gd name="connsiteY5" fmla="*/ 697911 h 1346300"/>
                <a:gd name="connsiteX0" fmla="*/ 16915 w 682945"/>
                <a:gd name="connsiteY0" fmla="*/ 697912 h 1511547"/>
                <a:gd name="connsiteX1" fmla="*/ 611714 w 682945"/>
                <a:gd name="connsiteY1" fmla="*/ 23 h 1511547"/>
                <a:gd name="connsiteX2" fmla="*/ 531590 w 682945"/>
                <a:gd name="connsiteY2" fmla="*/ 680453 h 1511547"/>
                <a:gd name="connsiteX3" fmla="*/ 682945 w 682945"/>
                <a:gd name="connsiteY3" fmla="*/ 1323845 h 1511547"/>
                <a:gd name="connsiteX4" fmla="*/ 208237 w 682945"/>
                <a:gd name="connsiteY4" fmla="*/ 1484288 h 1511547"/>
                <a:gd name="connsiteX5" fmla="*/ 16915 w 682945"/>
                <a:gd name="connsiteY5" fmla="*/ 697912 h 1511547"/>
                <a:gd name="connsiteX0" fmla="*/ 19140 w 844667"/>
                <a:gd name="connsiteY0" fmla="*/ 697913 h 1890294"/>
                <a:gd name="connsiteX1" fmla="*/ 613939 w 844667"/>
                <a:gd name="connsiteY1" fmla="*/ 24 h 1890294"/>
                <a:gd name="connsiteX2" fmla="*/ 533815 w 844667"/>
                <a:gd name="connsiteY2" fmla="*/ 680454 h 1890294"/>
                <a:gd name="connsiteX3" fmla="*/ 844667 w 844667"/>
                <a:gd name="connsiteY3" fmla="*/ 1886179 h 1890294"/>
                <a:gd name="connsiteX4" fmla="*/ 210462 w 844667"/>
                <a:gd name="connsiteY4" fmla="*/ 1484289 h 1890294"/>
                <a:gd name="connsiteX5" fmla="*/ 19140 w 844667"/>
                <a:gd name="connsiteY5" fmla="*/ 697913 h 1890294"/>
                <a:gd name="connsiteX0" fmla="*/ 19140 w 844667"/>
                <a:gd name="connsiteY0" fmla="*/ 697913 h 1890294"/>
                <a:gd name="connsiteX1" fmla="*/ 613939 w 844667"/>
                <a:gd name="connsiteY1" fmla="*/ 24 h 1890294"/>
                <a:gd name="connsiteX2" fmla="*/ 534811 w 844667"/>
                <a:gd name="connsiteY2" fmla="*/ 931625 h 1890294"/>
                <a:gd name="connsiteX3" fmla="*/ 844667 w 844667"/>
                <a:gd name="connsiteY3" fmla="*/ 1886179 h 1890294"/>
                <a:gd name="connsiteX4" fmla="*/ 210462 w 844667"/>
                <a:gd name="connsiteY4" fmla="*/ 1484289 h 1890294"/>
                <a:gd name="connsiteX5" fmla="*/ 19140 w 844667"/>
                <a:gd name="connsiteY5" fmla="*/ 697913 h 1890294"/>
                <a:gd name="connsiteX0" fmla="*/ 43474 w 1737170"/>
                <a:gd name="connsiteY0" fmla="*/ 697913 h 1564473"/>
                <a:gd name="connsiteX1" fmla="*/ 638273 w 1737170"/>
                <a:gd name="connsiteY1" fmla="*/ 24 h 1564473"/>
                <a:gd name="connsiteX2" fmla="*/ 559145 w 1737170"/>
                <a:gd name="connsiteY2" fmla="*/ 931625 h 1564473"/>
                <a:gd name="connsiteX3" fmla="*/ 1737169 w 1737170"/>
                <a:gd name="connsiteY3" fmla="*/ 1512074 h 1564473"/>
                <a:gd name="connsiteX4" fmla="*/ 234796 w 1737170"/>
                <a:gd name="connsiteY4" fmla="*/ 1484289 h 1564473"/>
                <a:gd name="connsiteX5" fmla="*/ 43474 w 1737170"/>
                <a:gd name="connsiteY5" fmla="*/ 697913 h 1564473"/>
                <a:gd name="connsiteX0" fmla="*/ 43474 w 1737169"/>
                <a:gd name="connsiteY0" fmla="*/ 697913 h 1891151"/>
                <a:gd name="connsiteX1" fmla="*/ 638273 w 1737169"/>
                <a:gd name="connsiteY1" fmla="*/ 24 h 1891151"/>
                <a:gd name="connsiteX2" fmla="*/ 559145 w 1737169"/>
                <a:gd name="connsiteY2" fmla="*/ 931625 h 1891151"/>
                <a:gd name="connsiteX3" fmla="*/ 1737169 w 1737169"/>
                <a:gd name="connsiteY3" fmla="*/ 1512074 h 1891151"/>
                <a:gd name="connsiteX4" fmla="*/ 234796 w 1737169"/>
                <a:gd name="connsiteY4" fmla="*/ 1484289 h 1891151"/>
                <a:gd name="connsiteX5" fmla="*/ 43474 w 1737169"/>
                <a:gd name="connsiteY5" fmla="*/ 697913 h 1891151"/>
                <a:gd name="connsiteX0" fmla="*/ 18910 w 1712605"/>
                <a:gd name="connsiteY0" fmla="*/ 697913 h 1908069"/>
                <a:gd name="connsiteX1" fmla="*/ 613709 w 1712605"/>
                <a:gd name="connsiteY1" fmla="*/ 24 h 1908069"/>
                <a:gd name="connsiteX2" fmla="*/ 534581 w 1712605"/>
                <a:gd name="connsiteY2" fmla="*/ 931625 h 1908069"/>
                <a:gd name="connsiteX3" fmla="*/ 1712605 w 1712605"/>
                <a:gd name="connsiteY3" fmla="*/ 1512074 h 1908069"/>
                <a:gd name="connsiteX4" fmla="*/ 210232 w 1712605"/>
                <a:gd name="connsiteY4" fmla="*/ 1484289 h 1908069"/>
                <a:gd name="connsiteX5" fmla="*/ 18910 w 1712605"/>
                <a:gd name="connsiteY5" fmla="*/ 697913 h 1908069"/>
                <a:gd name="connsiteX0" fmla="*/ 22671 w 1716366"/>
                <a:gd name="connsiteY0" fmla="*/ 697913 h 1910281"/>
                <a:gd name="connsiteX1" fmla="*/ 617470 w 1716366"/>
                <a:gd name="connsiteY1" fmla="*/ 24 h 1910281"/>
                <a:gd name="connsiteX2" fmla="*/ 538342 w 1716366"/>
                <a:gd name="connsiteY2" fmla="*/ 931625 h 1910281"/>
                <a:gd name="connsiteX3" fmla="*/ 1716366 w 1716366"/>
                <a:gd name="connsiteY3" fmla="*/ 1512074 h 1910281"/>
                <a:gd name="connsiteX4" fmla="*/ 192635 w 1716366"/>
                <a:gd name="connsiteY4" fmla="*/ 1491429 h 1910281"/>
                <a:gd name="connsiteX5" fmla="*/ 22671 w 1716366"/>
                <a:gd name="connsiteY5" fmla="*/ 697913 h 1910281"/>
                <a:gd name="connsiteX0" fmla="*/ 36170 w 1729865"/>
                <a:gd name="connsiteY0" fmla="*/ 823985 h 2036352"/>
                <a:gd name="connsiteX1" fmla="*/ 827835 w 1729865"/>
                <a:gd name="connsiteY1" fmla="*/ 19 h 2036352"/>
                <a:gd name="connsiteX2" fmla="*/ 551841 w 1729865"/>
                <a:gd name="connsiteY2" fmla="*/ 1057697 h 2036352"/>
                <a:gd name="connsiteX3" fmla="*/ 1729865 w 1729865"/>
                <a:gd name="connsiteY3" fmla="*/ 1638146 h 2036352"/>
                <a:gd name="connsiteX4" fmla="*/ 206134 w 1729865"/>
                <a:gd name="connsiteY4" fmla="*/ 1617501 h 2036352"/>
                <a:gd name="connsiteX5" fmla="*/ 36170 w 1729865"/>
                <a:gd name="connsiteY5" fmla="*/ 823985 h 2036352"/>
                <a:gd name="connsiteX0" fmla="*/ 28314 w 1722009"/>
                <a:gd name="connsiteY0" fmla="*/ 823993 h 2036360"/>
                <a:gd name="connsiteX1" fmla="*/ 819979 w 1722009"/>
                <a:gd name="connsiteY1" fmla="*/ 27 h 2036360"/>
                <a:gd name="connsiteX2" fmla="*/ 543985 w 1722009"/>
                <a:gd name="connsiteY2" fmla="*/ 1057705 h 2036360"/>
                <a:gd name="connsiteX3" fmla="*/ 1722009 w 1722009"/>
                <a:gd name="connsiteY3" fmla="*/ 1638154 h 2036360"/>
                <a:gd name="connsiteX4" fmla="*/ 198278 w 1722009"/>
                <a:gd name="connsiteY4" fmla="*/ 1617509 h 2036360"/>
                <a:gd name="connsiteX5" fmla="*/ 28314 w 1722009"/>
                <a:gd name="connsiteY5" fmla="*/ 823993 h 2036360"/>
                <a:gd name="connsiteX0" fmla="*/ 86159 w 1779854"/>
                <a:gd name="connsiteY0" fmla="*/ 1094484 h 2306851"/>
                <a:gd name="connsiteX1" fmla="*/ 1576070 w 1779854"/>
                <a:gd name="connsiteY1" fmla="*/ 14 h 2306851"/>
                <a:gd name="connsiteX2" fmla="*/ 601830 w 1779854"/>
                <a:gd name="connsiteY2" fmla="*/ 1328196 h 2306851"/>
                <a:gd name="connsiteX3" fmla="*/ 1779854 w 1779854"/>
                <a:gd name="connsiteY3" fmla="*/ 1908645 h 2306851"/>
                <a:gd name="connsiteX4" fmla="*/ 256123 w 1779854"/>
                <a:gd name="connsiteY4" fmla="*/ 1888000 h 2306851"/>
                <a:gd name="connsiteX5" fmla="*/ 86159 w 1779854"/>
                <a:gd name="connsiteY5" fmla="*/ 1094484 h 2306851"/>
                <a:gd name="connsiteX0" fmla="*/ 86159 w 1779854"/>
                <a:gd name="connsiteY0" fmla="*/ 1145651 h 2358018"/>
                <a:gd name="connsiteX1" fmla="*/ 1576070 w 1779854"/>
                <a:gd name="connsiteY1" fmla="*/ 51181 h 2358018"/>
                <a:gd name="connsiteX2" fmla="*/ 601830 w 1779854"/>
                <a:gd name="connsiteY2" fmla="*/ 1379363 h 2358018"/>
                <a:gd name="connsiteX3" fmla="*/ 1779854 w 1779854"/>
                <a:gd name="connsiteY3" fmla="*/ 1959812 h 2358018"/>
                <a:gd name="connsiteX4" fmla="*/ 256123 w 1779854"/>
                <a:gd name="connsiteY4" fmla="*/ 1939167 h 2358018"/>
                <a:gd name="connsiteX5" fmla="*/ 86159 w 1779854"/>
                <a:gd name="connsiteY5" fmla="*/ 1145651 h 2358018"/>
                <a:gd name="connsiteX0" fmla="*/ 17234 w 1710929"/>
                <a:gd name="connsiteY0" fmla="*/ 1144583 h 2356950"/>
                <a:gd name="connsiteX1" fmla="*/ 1507145 w 1710929"/>
                <a:gd name="connsiteY1" fmla="*/ 50113 h 2356950"/>
                <a:gd name="connsiteX2" fmla="*/ 532905 w 1710929"/>
                <a:gd name="connsiteY2" fmla="*/ 1378295 h 2356950"/>
                <a:gd name="connsiteX3" fmla="*/ 1710929 w 1710929"/>
                <a:gd name="connsiteY3" fmla="*/ 1958744 h 2356950"/>
                <a:gd name="connsiteX4" fmla="*/ 187198 w 1710929"/>
                <a:gd name="connsiteY4" fmla="*/ 1938099 h 2356950"/>
                <a:gd name="connsiteX5" fmla="*/ 17234 w 1710929"/>
                <a:gd name="connsiteY5" fmla="*/ 1144583 h 2356950"/>
                <a:gd name="connsiteX0" fmla="*/ 74089 w 1767784"/>
                <a:gd name="connsiteY0" fmla="*/ 1146851 h 2426569"/>
                <a:gd name="connsiteX1" fmla="*/ 1564000 w 1767784"/>
                <a:gd name="connsiteY1" fmla="*/ 52381 h 2426569"/>
                <a:gd name="connsiteX2" fmla="*/ 589760 w 1767784"/>
                <a:gd name="connsiteY2" fmla="*/ 1380563 h 2426569"/>
                <a:gd name="connsiteX3" fmla="*/ 1767784 w 1767784"/>
                <a:gd name="connsiteY3" fmla="*/ 1961012 h 2426569"/>
                <a:gd name="connsiteX4" fmla="*/ 293302 w 1767784"/>
                <a:gd name="connsiteY4" fmla="*/ 2128416 h 2426569"/>
                <a:gd name="connsiteX5" fmla="*/ 74089 w 1767784"/>
                <a:gd name="connsiteY5" fmla="*/ 1146851 h 2426569"/>
                <a:gd name="connsiteX0" fmla="*/ 16901 w 1710596"/>
                <a:gd name="connsiteY0" fmla="*/ 1144605 h 2424323"/>
                <a:gd name="connsiteX1" fmla="*/ 1506812 w 1710596"/>
                <a:gd name="connsiteY1" fmla="*/ 50135 h 2424323"/>
                <a:gd name="connsiteX2" fmla="*/ 532572 w 1710596"/>
                <a:gd name="connsiteY2" fmla="*/ 1378317 h 2424323"/>
                <a:gd name="connsiteX3" fmla="*/ 1710596 w 1710596"/>
                <a:gd name="connsiteY3" fmla="*/ 1958766 h 2424323"/>
                <a:gd name="connsiteX4" fmla="*/ 236114 w 1710596"/>
                <a:gd name="connsiteY4" fmla="*/ 2126170 h 2424323"/>
                <a:gd name="connsiteX5" fmla="*/ 16901 w 1710596"/>
                <a:gd name="connsiteY5" fmla="*/ 1144605 h 2424323"/>
                <a:gd name="connsiteX0" fmla="*/ 37702 w 1769134"/>
                <a:gd name="connsiteY0" fmla="*/ 1144603 h 2712653"/>
                <a:gd name="connsiteX1" fmla="*/ 1527613 w 1769134"/>
                <a:gd name="connsiteY1" fmla="*/ 50133 h 2712653"/>
                <a:gd name="connsiteX2" fmla="*/ 553373 w 1769134"/>
                <a:gd name="connsiteY2" fmla="*/ 1378315 h 2712653"/>
                <a:gd name="connsiteX3" fmla="*/ 1769134 w 1769134"/>
                <a:gd name="connsiteY3" fmla="*/ 2375003 h 2712653"/>
                <a:gd name="connsiteX4" fmla="*/ 256915 w 1769134"/>
                <a:gd name="connsiteY4" fmla="*/ 2126168 h 2712653"/>
                <a:gd name="connsiteX5" fmla="*/ 37702 w 1769134"/>
                <a:gd name="connsiteY5" fmla="*/ 1144603 h 2712653"/>
                <a:gd name="connsiteX0" fmla="*/ 37702 w 1769134"/>
                <a:gd name="connsiteY0" fmla="*/ 1144603 h 2712653"/>
                <a:gd name="connsiteX1" fmla="*/ 1527613 w 1769134"/>
                <a:gd name="connsiteY1" fmla="*/ 50133 h 2712653"/>
                <a:gd name="connsiteX2" fmla="*/ 1146549 w 1769134"/>
                <a:gd name="connsiteY2" fmla="*/ 1333505 h 2712653"/>
                <a:gd name="connsiteX3" fmla="*/ 1769134 w 1769134"/>
                <a:gd name="connsiteY3" fmla="*/ 2375003 h 2712653"/>
                <a:gd name="connsiteX4" fmla="*/ 256915 w 1769134"/>
                <a:gd name="connsiteY4" fmla="*/ 2126168 h 2712653"/>
                <a:gd name="connsiteX5" fmla="*/ 37702 w 1769134"/>
                <a:gd name="connsiteY5" fmla="*/ 1144603 h 2712653"/>
                <a:gd name="connsiteX0" fmla="*/ 29992 w 1761424"/>
                <a:gd name="connsiteY0" fmla="*/ 1144603 h 2720767"/>
                <a:gd name="connsiteX1" fmla="*/ 1519903 w 1761424"/>
                <a:gd name="connsiteY1" fmla="*/ 50133 h 2720767"/>
                <a:gd name="connsiteX2" fmla="*/ 1138839 w 1761424"/>
                <a:gd name="connsiteY2" fmla="*/ 1333505 h 2720767"/>
                <a:gd name="connsiteX3" fmla="*/ 1761424 w 1761424"/>
                <a:gd name="connsiteY3" fmla="*/ 2375003 h 2720767"/>
                <a:gd name="connsiteX4" fmla="*/ 249205 w 1761424"/>
                <a:gd name="connsiteY4" fmla="*/ 2126168 h 2720767"/>
                <a:gd name="connsiteX5" fmla="*/ 29992 w 1761424"/>
                <a:gd name="connsiteY5" fmla="*/ 1144603 h 2720767"/>
                <a:gd name="connsiteX0" fmla="*/ 43854 w 1933603"/>
                <a:gd name="connsiteY0" fmla="*/ 1144603 h 2791587"/>
                <a:gd name="connsiteX1" fmla="*/ 1533765 w 1933603"/>
                <a:gd name="connsiteY1" fmla="*/ 50133 h 2791587"/>
                <a:gd name="connsiteX2" fmla="*/ 1152701 w 1933603"/>
                <a:gd name="connsiteY2" fmla="*/ 1333505 h 2791587"/>
                <a:gd name="connsiteX3" fmla="*/ 1933602 w 1933603"/>
                <a:gd name="connsiteY3" fmla="*/ 2471904 h 2791587"/>
                <a:gd name="connsiteX4" fmla="*/ 263067 w 1933603"/>
                <a:gd name="connsiteY4" fmla="*/ 2126168 h 2791587"/>
                <a:gd name="connsiteX5" fmla="*/ 43854 w 1933603"/>
                <a:gd name="connsiteY5" fmla="*/ 1144603 h 2791587"/>
                <a:gd name="connsiteX0" fmla="*/ 98741 w 1988489"/>
                <a:gd name="connsiteY0" fmla="*/ 1146986 h 2798224"/>
                <a:gd name="connsiteX1" fmla="*/ 1588652 w 1988489"/>
                <a:gd name="connsiteY1" fmla="*/ 52516 h 2798224"/>
                <a:gd name="connsiteX2" fmla="*/ 1207588 w 1988489"/>
                <a:gd name="connsiteY2" fmla="*/ 1335888 h 2798224"/>
                <a:gd name="connsiteX3" fmla="*/ 1988489 w 1988489"/>
                <a:gd name="connsiteY3" fmla="*/ 2474287 h 2798224"/>
                <a:gd name="connsiteX4" fmla="*/ 343695 w 1988489"/>
                <a:gd name="connsiteY4" fmla="*/ 2148960 h 2798224"/>
                <a:gd name="connsiteX5" fmla="*/ 98741 w 1988489"/>
                <a:gd name="connsiteY5" fmla="*/ 1146986 h 2798224"/>
                <a:gd name="connsiteX0" fmla="*/ 93243 w 1982991"/>
                <a:gd name="connsiteY0" fmla="*/ 1146986 h 2813409"/>
                <a:gd name="connsiteX1" fmla="*/ 1583154 w 1982991"/>
                <a:gd name="connsiteY1" fmla="*/ 52516 h 2813409"/>
                <a:gd name="connsiteX2" fmla="*/ 1202090 w 1982991"/>
                <a:gd name="connsiteY2" fmla="*/ 1335888 h 2813409"/>
                <a:gd name="connsiteX3" fmla="*/ 1982991 w 1982991"/>
                <a:gd name="connsiteY3" fmla="*/ 2474287 h 2813409"/>
                <a:gd name="connsiteX4" fmla="*/ 338197 w 1982991"/>
                <a:gd name="connsiteY4" fmla="*/ 2148960 h 2813409"/>
                <a:gd name="connsiteX5" fmla="*/ 93243 w 1982991"/>
                <a:gd name="connsiteY5" fmla="*/ 1146986 h 2813409"/>
                <a:gd name="connsiteX0" fmla="*/ 40217 w 1929965"/>
                <a:gd name="connsiteY0" fmla="*/ 1144642 h 2811065"/>
                <a:gd name="connsiteX1" fmla="*/ 1530128 w 1929965"/>
                <a:gd name="connsiteY1" fmla="*/ 50172 h 2811065"/>
                <a:gd name="connsiteX2" fmla="*/ 1149064 w 1929965"/>
                <a:gd name="connsiteY2" fmla="*/ 1333544 h 2811065"/>
                <a:gd name="connsiteX3" fmla="*/ 1929965 w 1929965"/>
                <a:gd name="connsiteY3" fmla="*/ 2471943 h 2811065"/>
                <a:gd name="connsiteX4" fmla="*/ 285171 w 1929965"/>
                <a:gd name="connsiteY4" fmla="*/ 2146616 h 2811065"/>
                <a:gd name="connsiteX5" fmla="*/ 40217 w 1929965"/>
                <a:gd name="connsiteY5" fmla="*/ 1144642 h 2811065"/>
                <a:gd name="connsiteX0" fmla="*/ 40059 w 1957897"/>
                <a:gd name="connsiteY0" fmla="*/ 1109476 h 2798426"/>
                <a:gd name="connsiteX1" fmla="*/ 1558060 w 1957897"/>
                <a:gd name="connsiteY1" fmla="*/ 51586 h 2798426"/>
                <a:gd name="connsiteX2" fmla="*/ 1176996 w 1957897"/>
                <a:gd name="connsiteY2" fmla="*/ 1334958 h 2798426"/>
                <a:gd name="connsiteX3" fmla="*/ 1957897 w 1957897"/>
                <a:gd name="connsiteY3" fmla="*/ 2473357 h 2798426"/>
                <a:gd name="connsiteX4" fmla="*/ 313103 w 1957897"/>
                <a:gd name="connsiteY4" fmla="*/ 2148030 h 2798426"/>
                <a:gd name="connsiteX5" fmla="*/ 40059 w 1957897"/>
                <a:gd name="connsiteY5" fmla="*/ 1109476 h 2798426"/>
                <a:gd name="connsiteX0" fmla="*/ 21325 w 1939163"/>
                <a:gd name="connsiteY0" fmla="*/ 1110803 h 2799753"/>
                <a:gd name="connsiteX1" fmla="*/ 1539326 w 1939163"/>
                <a:gd name="connsiteY1" fmla="*/ 52913 h 2799753"/>
                <a:gd name="connsiteX2" fmla="*/ 1158262 w 1939163"/>
                <a:gd name="connsiteY2" fmla="*/ 1336285 h 2799753"/>
                <a:gd name="connsiteX3" fmla="*/ 1939163 w 1939163"/>
                <a:gd name="connsiteY3" fmla="*/ 2474684 h 2799753"/>
                <a:gd name="connsiteX4" fmla="*/ 294369 w 1939163"/>
                <a:gd name="connsiteY4" fmla="*/ 2149357 h 2799753"/>
                <a:gd name="connsiteX5" fmla="*/ 21325 w 1939163"/>
                <a:gd name="connsiteY5" fmla="*/ 1110803 h 2799753"/>
                <a:gd name="connsiteX0" fmla="*/ 15511 w 1933349"/>
                <a:gd name="connsiteY0" fmla="*/ 1110803 h 2804246"/>
                <a:gd name="connsiteX1" fmla="*/ 1533512 w 1933349"/>
                <a:gd name="connsiteY1" fmla="*/ 52913 h 2804246"/>
                <a:gd name="connsiteX2" fmla="*/ 1152448 w 1933349"/>
                <a:gd name="connsiteY2" fmla="*/ 1336285 h 2804246"/>
                <a:gd name="connsiteX3" fmla="*/ 1933349 w 1933349"/>
                <a:gd name="connsiteY3" fmla="*/ 2474684 h 2804246"/>
                <a:gd name="connsiteX4" fmla="*/ 288555 w 1933349"/>
                <a:gd name="connsiteY4" fmla="*/ 2149357 h 2804246"/>
                <a:gd name="connsiteX5" fmla="*/ 15511 w 1933349"/>
                <a:gd name="connsiteY5" fmla="*/ 1110803 h 2804246"/>
                <a:gd name="connsiteX0" fmla="*/ 58746 w 1976584"/>
                <a:gd name="connsiteY0" fmla="*/ 1112800 h 2834618"/>
                <a:gd name="connsiteX1" fmla="*/ 1576747 w 1976584"/>
                <a:gd name="connsiteY1" fmla="*/ 54910 h 2834618"/>
                <a:gd name="connsiteX2" fmla="*/ 1195683 w 1976584"/>
                <a:gd name="connsiteY2" fmla="*/ 1338282 h 2834618"/>
                <a:gd name="connsiteX3" fmla="*/ 1976584 w 1976584"/>
                <a:gd name="connsiteY3" fmla="*/ 2476681 h 2834618"/>
                <a:gd name="connsiteX4" fmla="*/ 448030 w 1976584"/>
                <a:gd name="connsiteY4" fmla="*/ 2272127 h 2834618"/>
                <a:gd name="connsiteX5" fmla="*/ 58746 w 1976584"/>
                <a:gd name="connsiteY5" fmla="*/ 1112800 h 2834618"/>
                <a:gd name="connsiteX0" fmla="*/ 43734 w 1961572"/>
                <a:gd name="connsiteY0" fmla="*/ 1112874 h 2834692"/>
                <a:gd name="connsiteX1" fmla="*/ 1561735 w 1961572"/>
                <a:gd name="connsiteY1" fmla="*/ 54984 h 2834692"/>
                <a:gd name="connsiteX2" fmla="*/ 1180671 w 1961572"/>
                <a:gd name="connsiteY2" fmla="*/ 1338356 h 2834692"/>
                <a:gd name="connsiteX3" fmla="*/ 1961572 w 1961572"/>
                <a:gd name="connsiteY3" fmla="*/ 2476755 h 2834692"/>
                <a:gd name="connsiteX4" fmla="*/ 433018 w 1961572"/>
                <a:gd name="connsiteY4" fmla="*/ 2272201 h 2834692"/>
                <a:gd name="connsiteX5" fmla="*/ 43734 w 1961572"/>
                <a:gd name="connsiteY5" fmla="*/ 1112874 h 2834692"/>
                <a:gd name="connsiteX0" fmla="*/ 52892 w 1970730"/>
                <a:gd name="connsiteY0" fmla="*/ 1113296 h 2853432"/>
                <a:gd name="connsiteX1" fmla="*/ 1570893 w 1970730"/>
                <a:gd name="connsiteY1" fmla="*/ 55406 h 2853432"/>
                <a:gd name="connsiteX2" fmla="*/ 1189829 w 1970730"/>
                <a:gd name="connsiteY2" fmla="*/ 1338778 h 2853432"/>
                <a:gd name="connsiteX3" fmla="*/ 1970730 w 1970730"/>
                <a:gd name="connsiteY3" fmla="*/ 2477177 h 2853432"/>
                <a:gd name="connsiteX4" fmla="*/ 474969 w 1970730"/>
                <a:gd name="connsiteY4" fmla="*/ 2341546 h 2853432"/>
                <a:gd name="connsiteX5" fmla="*/ 52892 w 1970730"/>
                <a:gd name="connsiteY5" fmla="*/ 1113296 h 2853432"/>
                <a:gd name="connsiteX0" fmla="*/ 18561 w 1936399"/>
                <a:gd name="connsiteY0" fmla="*/ 1113920 h 2854056"/>
                <a:gd name="connsiteX1" fmla="*/ 1536562 w 1936399"/>
                <a:gd name="connsiteY1" fmla="*/ 56030 h 2854056"/>
                <a:gd name="connsiteX2" fmla="*/ 1155498 w 1936399"/>
                <a:gd name="connsiteY2" fmla="*/ 1339402 h 2854056"/>
                <a:gd name="connsiteX3" fmla="*/ 1936399 w 1936399"/>
                <a:gd name="connsiteY3" fmla="*/ 2477801 h 2854056"/>
                <a:gd name="connsiteX4" fmla="*/ 440638 w 1936399"/>
                <a:gd name="connsiteY4" fmla="*/ 2342170 h 2854056"/>
                <a:gd name="connsiteX5" fmla="*/ 18561 w 1936399"/>
                <a:gd name="connsiteY5" fmla="*/ 1113920 h 285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6399" h="2854056">
                  <a:moveTo>
                    <a:pt x="18561" y="1113920"/>
                  </a:moveTo>
                  <a:cubicBezTo>
                    <a:pt x="105478" y="718680"/>
                    <a:pt x="449759" y="-240673"/>
                    <a:pt x="1536562" y="56030"/>
                  </a:cubicBezTo>
                  <a:cubicBezTo>
                    <a:pt x="1622341" y="53120"/>
                    <a:pt x="1088859" y="935774"/>
                    <a:pt x="1155498" y="1339402"/>
                  </a:cubicBezTo>
                  <a:cubicBezTo>
                    <a:pt x="1222137" y="1743030"/>
                    <a:pt x="1916056" y="2343306"/>
                    <a:pt x="1936399" y="2477801"/>
                  </a:cubicBezTo>
                  <a:cubicBezTo>
                    <a:pt x="1277962" y="3276789"/>
                    <a:pt x="718202" y="2593358"/>
                    <a:pt x="440638" y="2342170"/>
                  </a:cubicBezTo>
                  <a:cubicBezTo>
                    <a:pt x="163074" y="2090982"/>
                    <a:pt x="-68356" y="1509160"/>
                    <a:pt x="18561" y="1113920"/>
                  </a:cubicBezTo>
                  <a:close/>
                </a:path>
              </a:pathLst>
            </a:custGeom>
            <a:blipFill>
              <a:blip r:embed="rId4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schemeClr val="accent2">
                  <a:lumMod val="50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شكل بيضاوي 5">
              <a:extLst>
                <a:ext uri="{FF2B5EF4-FFF2-40B4-BE49-F238E27FC236}">
                  <a16:creationId xmlns:a16="http://schemas.microsoft.com/office/drawing/2014/main" id="{871025AD-8107-4BCA-96D6-AB0C2E01036D}"/>
                </a:ext>
              </a:extLst>
            </p:cNvPr>
            <p:cNvSpPr/>
            <p:nvPr userDrawn="1"/>
          </p:nvSpPr>
          <p:spPr>
            <a:xfrm rot="17389265">
              <a:off x="2597890" y="815586"/>
              <a:ext cx="605276" cy="733705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57 w 553476"/>
                <a:gd name="connsiteY0" fmla="*/ 622255 h 1284453"/>
                <a:gd name="connsiteX1" fmla="*/ 408874 w 553476"/>
                <a:gd name="connsiteY1" fmla="*/ 27108 h 1284453"/>
                <a:gd name="connsiteX2" fmla="*/ 514435 w 553476"/>
                <a:gd name="connsiteY2" fmla="*/ 157876 h 1284453"/>
                <a:gd name="connsiteX3" fmla="*/ 341612 w 553476"/>
                <a:gd name="connsiteY3" fmla="*/ 556053 h 1284453"/>
                <a:gd name="connsiteX4" fmla="*/ 543387 w 553476"/>
                <a:gd name="connsiteY4" fmla="*/ 1115044 h 1284453"/>
                <a:gd name="connsiteX5" fmla="*/ 380090 w 553476"/>
                <a:gd name="connsiteY5" fmla="*/ 1256992 h 1284453"/>
                <a:gd name="connsiteX6" fmla="*/ 57 w 553476"/>
                <a:gd name="connsiteY6" fmla="*/ 622255 h 1284453"/>
                <a:gd name="connsiteX0" fmla="*/ 57 w 553476"/>
                <a:gd name="connsiteY0" fmla="*/ 610519 h 1272717"/>
                <a:gd name="connsiteX1" fmla="*/ 408874 w 553476"/>
                <a:gd name="connsiteY1" fmla="*/ 15372 h 1272717"/>
                <a:gd name="connsiteX2" fmla="*/ 514435 w 553476"/>
                <a:gd name="connsiteY2" fmla="*/ 146140 h 1272717"/>
                <a:gd name="connsiteX3" fmla="*/ 341612 w 553476"/>
                <a:gd name="connsiteY3" fmla="*/ 544317 h 1272717"/>
                <a:gd name="connsiteX4" fmla="*/ 543387 w 553476"/>
                <a:gd name="connsiteY4" fmla="*/ 1103308 h 1272717"/>
                <a:gd name="connsiteX5" fmla="*/ 380090 w 553476"/>
                <a:gd name="connsiteY5" fmla="*/ 1245256 h 1272717"/>
                <a:gd name="connsiteX6" fmla="*/ 57 w 553476"/>
                <a:gd name="connsiteY6" fmla="*/ 610519 h 1272717"/>
                <a:gd name="connsiteX0" fmla="*/ 57 w 553476"/>
                <a:gd name="connsiteY0" fmla="*/ 615483 h 1277681"/>
                <a:gd name="connsiteX1" fmla="*/ 408874 w 553476"/>
                <a:gd name="connsiteY1" fmla="*/ 20336 h 1277681"/>
                <a:gd name="connsiteX2" fmla="*/ 443273 w 553476"/>
                <a:gd name="connsiteY2" fmla="*/ 186472 h 1277681"/>
                <a:gd name="connsiteX3" fmla="*/ 341612 w 553476"/>
                <a:gd name="connsiteY3" fmla="*/ 549281 h 1277681"/>
                <a:gd name="connsiteX4" fmla="*/ 543387 w 553476"/>
                <a:gd name="connsiteY4" fmla="*/ 1108272 h 1277681"/>
                <a:gd name="connsiteX5" fmla="*/ 380090 w 553476"/>
                <a:gd name="connsiteY5" fmla="*/ 1250220 h 1277681"/>
                <a:gd name="connsiteX6" fmla="*/ 57 w 553476"/>
                <a:gd name="connsiteY6" fmla="*/ 615483 h 1277681"/>
                <a:gd name="connsiteX0" fmla="*/ 57 w 553476"/>
                <a:gd name="connsiteY0" fmla="*/ 601216 h 1263414"/>
                <a:gd name="connsiteX1" fmla="*/ 408874 w 553476"/>
                <a:gd name="connsiteY1" fmla="*/ 6069 h 1263414"/>
                <a:gd name="connsiteX2" fmla="*/ 443273 w 553476"/>
                <a:gd name="connsiteY2" fmla="*/ 172205 h 1263414"/>
                <a:gd name="connsiteX3" fmla="*/ 341612 w 553476"/>
                <a:gd name="connsiteY3" fmla="*/ 535014 h 1263414"/>
                <a:gd name="connsiteX4" fmla="*/ 543387 w 553476"/>
                <a:gd name="connsiteY4" fmla="*/ 1094005 h 1263414"/>
                <a:gd name="connsiteX5" fmla="*/ 380090 w 553476"/>
                <a:gd name="connsiteY5" fmla="*/ 1235953 h 1263414"/>
                <a:gd name="connsiteX6" fmla="*/ 57 w 553476"/>
                <a:gd name="connsiteY6" fmla="*/ 601216 h 1263414"/>
                <a:gd name="connsiteX0" fmla="*/ 66 w 553485"/>
                <a:gd name="connsiteY0" fmla="*/ 601216 h 1236097"/>
                <a:gd name="connsiteX1" fmla="*/ 408883 w 553485"/>
                <a:gd name="connsiteY1" fmla="*/ 6069 h 1236097"/>
                <a:gd name="connsiteX2" fmla="*/ 443282 w 553485"/>
                <a:gd name="connsiteY2" fmla="*/ 172205 h 1236097"/>
                <a:gd name="connsiteX3" fmla="*/ 341621 w 553485"/>
                <a:gd name="connsiteY3" fmla="*/ 535014 h 1236097"/>
                <a:gd name="connsiteX4" fmla="*/ 543396 w 553485"/>
                <a:gd name="connsiteY4" fmla="*/ 1094005 h 1236097"/>
                <a:gd name="connsiteX5" fmla="*/ 380099 w 553485"/>
                <a:gd name="connsiteY5" fmla="*/ 1235953 h 1236097"/>
                <a:gd name="connsiteX6" fmla="*/ 66 w 553485"/>
                <a:gd name="connsiteY6" fmla="*/ 601216 h 1236097"/>
                <a:gd name="connsiteX0" fmla="*/ 65 w 731309"/>
                <a:gd name="connsiteY0" fmla="*/ 601216 h 1249038"/>
                <a:gd name="connsiteX1" fmla="*/ 408882 w 731309"/>
                <a:gd name="connsiteY1" fmla="*/ 6069 h 1249038"/>
                <a:gd name="connsiteX2" fmla="*/ 443281 w 731309"/>
                <a:gd name="connsiteY2" fmla="*/ 172205 h 1249038"/>
                <a:gd name="connsiteX3" fmla="*/ 341620 w 731309"/>
                <a:gd name="connsiteY3" fmla="*/ 535014 h 1249038"/>
                <a:gd name="connsiteX4" fmla="*/ 725035 w 731309"/>
                <a:gd name="connsiteY4" fmla="*/ 996798 h 1249038"/>
                <a:gd name="connsiteX5" fmla="*/ 380098 w 731309"/>
                <a:gd name="connsiteY5" fmla="*/ 1235953 h 1249038"/>
                <a:gd name="connsiteX6" fmla="*/ 65 w 731309"/>
                <a:gd name="connsiteY6" fmla="*/ 601216 h 1249038"/>
                <a:gd name="connsiteX0" fmla="*/ 65 w 782569"/>
                <a:gd name="connsiteY0" fmla="*/ 601216 h 1249038"/>
                <a:gd name="connsiteX1" fmla="*/ 408882 w 782569"/>
                <a:gd name="connsiteY1" fmla="*/ 6069 h 1249038"/>
                <a:gd name="connsiteX2" fmla="*/ 443281 w 782569"/>
                <a:gd name="connsiteY2" fmla="*/ 172205 h 1249038"/>
                <a:gd name="connsiteX3" fmla="*/ 777564 w 782569"/>
                <a:gd name="connsiteY3" fmla="*/ 316137 h 1249038"/>
                <a:gd name="connsiteX4" fmla="*/ 725035 w 782569"/>
                <a:gd name="connsiteY4" fmla="*/ 996798 h 1249038"/>
                <a:gd name="connsiteX5" fmla="*/ 380098 w 782569"/>
                <a:gd name="connsiteY5" fmla="*/ 1235953 h 1249038"/>
                <a:gd name="connsiteX6" fmla="*/ 65 w 782569"/>
                <a:gd name="connsiteY6" fmla="*/ 601216 h 1249038"/>
                <a:gd name="connsiteX0" fmla="*/ 65 w 907453"/>
                <a:gd name="connsiteY0" fmla="*/ 601216 h 1249038"/>
                <a:gd name="connsiteX1" fmla="*/ 408882 w 907453"/>
                <a:gd name="connsiteY1" fmla="*/ 6069 h 1249038"/>
                <a:gd name="connsiteX2" fmla="*/ 443281 w 907453"/>
                <a:gd name="connsiteY2" fmla="*/ 172205 h 1249038"/>
                <a:gd name="connsiteX3" fmla="*/ 906911 w 907453"/>
                <a:gd name="connsiteY3" fmla="*/ 450345 h 1249038"/>
                <a:gd name="connsiteX4" fmla="*/ 725035 w 907453"/>
                <a:gd name="connsiteY4" fmla="*/ 996798 h 1249038"/>
                <a:gd name="connsiteX5" fmla="*/ 380098 w 907453"/>
                <a:gd name="connsiteY5" fmla="*/ 1235953 h 1249038"/>
                <a:gd name="connsiteX6" fmla="*/ 65 w 907453"/>
                <a:gd name="connsiteY6" fmla="*/ 601216 h 1249038"/>
                <a:gd name="connsiteX0" fmla="*/ 65 w 907453"/>
                <a:gd name="connsiteY0" fmla="*/ 611906 h 1259728"/>
                <a:gd name="connsiteX1" fmla="*/ 408882 w 907453"/>
                <a:gd name="connsiteY1" fmla="*/ 16759 h 1259728"/>
                <a:gd name="connsiteX2" fmla="*/ 835802 w 907453"/>
                <a:gd name="connsiteY2" fmla="*/ 206560 h 1259728"/>
                <a:gd name="connsiteX3" fmla="*/ 906911 w 907453"/>
                <a:gd name="connsiteY3" fmla="*/ 461035 h 1259728"/>
                <a:gd name="connsiteX4" fmla="*/ 725035 w 907453"/>
                <a:gd name="connsiteY4" fmla="*/ 1007488 h 1259728"/>
                <a:gd name="connsiteX5" fmla="*/ 380098 w 907453"/>
                <a:gd name="connsiteY5" fmla="*/ 1246643 h 1259728"/>
                <a:gd name="connsiteX6" fmla="*/ 65 w 907453"/>
                <a:gd name="connsiteY6" fmla="*/ 611906 h 1259728"/>
                <a:gd name="connsiteX0" fmla="*/ 108 w 778497"/>
                <a:gd name="connsiteY0" fmla="*/ 587701 h 1259572"/>
                <a:gd name="connsiteX1" fmla="*/ 279926 w 778497"/>
                <a:gd name="connsiteY1" fmla="*/ 15422 h 1259572"/>
                <a:gd name="connsiteX2" fmla="*/ 706846 w 778497"/>
                <a:gd name="connsiteY2" fmla="*/ 205223 h 1259572"/>
                <a:gd name="connsiteX3" fmla="*/ 777955 w 778497"/>
                <a:gd name="connsiteY3" fmla="*/ 459698 h 1259572"/>
                <a:gd name="connsiteX4" fmla="*/ 596079 w 778497"/>
                <a:gd name="connsiteY4" fmla="*/ 1006151 h 1259572"/>
                <a:gd name="connsiteX5" fmla="*/ 251142 w 778497"/>
                <a:gd name="connsiteY5" fmla="*/ 1245306 h 1259572"/>
                <a:gd name="connsiteX6" fmla="*/ 108 w 778497"/>
                <a:gd name="connsiteY6" fmla="*/ 587701 h 1259572"/>
                <a:gd name="connsiteX0" fmla="*/ 614 w 779003"/>
                <a:gd name="connsiteY0" fmla="*/ 587701 h 1247333"/>
                <a:gd name="connsiteX1" fmla="*/ 280432 w 779003"/>
                <a:gd name="connsiteY1" fmla="*/ 15422 h 1247333"/>
                <a:gd name="connsiteX2" fmla="*/ 707352 w 779003"/>
                <a:gd name="connsiteY2" fmla="*/ 205223 h 1247333"/>
                <a:gd name="connsiteX3" fmla="*/ 778461 w 779003"/>
                <a:gd name="connsiteY3" fmla="*/ 459698 h 1247333"/>
                <a:gd name="connsiteX4" fmla="*/ 596585 w 779003"/>
                <a:gd name="connsiteY4" fmla="*/ 1006151 h 1247333"/>
                <a:gd name="connsiteX5" fmla="*/ 354079 w 779003"/>
                <a:gd name="connsiteY5" fmla="*/ 1232328 h 1247333"/>
                <a:gd name="connsiteX6" fmla="*/ 614 w 779003"/>
                <a:gd name="connsiteY6" fmla="*/ 587701 h 1247333"/>
                <a:gd name="connsiteX0" fmla="*/ 614 w 779864"/>
                <a:gd name="connsiteY0" fmla="*/ 587701 h 1253052"/>
                <a:gd name="connsiteX1" fmla="*/ 280432 w 779864"/>
                <a:gd name="connsiteY1" fmla="*/ 15422 h 1253052"/>
                <a:gd name="connsiteX2" fmla="*/ 707352 w 779864"/>
                <a:gd name="connsiteY2" fmla="*/ 205223 h 1253052"/>
                <a:gd name="connsiteX3" fmla="*/ 778461 w 779864"/>
                <a:gd name="connsiteY3" fmla="*/ 459698 h 1253052"/>
                <a:gd name="connsiteX4" fmla="*/ 681324 w 779864"/>
                <a:gd name="connsiteY4" fmla="*/ 1049182 h 1253052"/>
                <a:gd name="connsiteX5" fmla="*/ 354079 w 779864"/>
                <a:gd name="connsiteY5" fmla="*/ 1232328 h 1253052"/>
                <a:gd name="connsiteX6" fmla="*/ 614 w 779864"/>
                <a:gd name="connsiteY6" fmla="*/ 587701 h 1253052"/>
                <a:gd name="connsiteX0" fmla="*/ 681 w 837590"/>
                <a:gd name="connsiteY0" fmla="*/ 603167 h 1268518"/>
                <a:gd name="connsiteX1" fmla="*/ 280499 w 837590"/>
                <a:gd name="connsiteY1" fmla="*/ 30888 h 1268518"/>
                <a:gd name="connsiteX2" fmla="*/ 818196 w 837590"/>
                <a:gd name="connsiteY2" fmla="*/ 139126 h 1268518"/>
                <a:gd name="connsiteX3" fmla="*/ 778528 w 837590"/>
                <a:gd name="connsiteY3" fmla="*/ 475164 h 1268518"/>
                <a:gd name="connsiteX4" fmla="*/ 681391 w 837590"/>
                <a:gd name="connsiteY4" fmla="*/ 1064648 h 1268518"/>
                <a:gd name="connsiteX5" fmla="*/ 354146 w 837590"/>
                <a:gd name="connsiteY5" fmla="*/ 1247794 h 1268518"/>
                <a:gd name="connsiteX6" fmla="*/ 681 w 837590"/>
                <a:gd name="connsiteY6" fmla="*/ 603167 h 1268518"/>
                <a:gd name="connsiteX0" fmla="*/ 700 w 865630"/>
                <a:gd name="connsiteY0" fmla="*/ 617890 h 1283241"/>
                <a:gd name="connsiteX1" fmla="*/ 280518 w 865630"/>
                <a:gd name="connsiteY1" fmla="*/ 45611 h 1283241"/>
                <a:gd name="connsiteX2" fmla="*/ 845354 w 865630"/>
                <a:gd name="connsiteY2" fmla="*/ 107731 h 1283241"/>
                <a:gd name="connsiteX3" fmla="*/ 778547 w 865630"/>
                <a:gd name="connsiteY3" fmla="*/ 489887 h 1283241"/>
                <a:gd name="connsiteX4" fmla="*/ 681410 w 865630"/>
                <a:gd name="connsiteY4" fmla="*/ 1079371 h 1283241"/>
                <a:gd name="connsiteX5" fmla="*/ 354165 w 865630"/>
                <a:gd name="connsiteY5" fmla="*/ 1262517 h 1283241"/>
                <a:gd name="connsiteX6" fmla="*/ 700 w 865630"/>
                <a:gd name="connsiteY6" fmla="*/ 617890 h 1283241"/>
                <a:gd name="connsiteX0" fmla="*/ 700 w 865674"/>
                <a:gd name="connsiteY0" fmla="*/ 612338 h 1277689"/>
                <a:gd name="connsiteX1" fmla="*/ 280518 w 865674"/>
                <a:gd name="connsiteY1" fmla="*/ 40059 h 1277689"/>
                <a:gd name="connsiteX2" fmla="*/ 845354 w 865674"/>
                <a:gd name="connsiteY2" fmla="*/ 102179 h 1277689"/>
                <a:gd name="connsiteX3" fmla="*/ 778547 w 865674"/>
                <a:gd name="connsiteY3" fmla="*/ 484335 h 1277689"/>
                <a:gd name="connsiteX4" fmla="*/ 681410 w 865674"/>
                <a:gd name="connsiteY4" fmla="*/ 1073819 h 1277689"/>
                <a:gd name="connsiteX5" fmla="*/ 354165 w 865674"/>
                <a:gd name="connsiteY5" fmla="*/ 1256965 h 1277689"/>
                <a:gd name="connsiteX6" fmla="*/ 700 w 865674"/>
                <a:gd name="connsiteY6" fmla="*/ 612338 h 1277689"/>
                <a:gd name="connsiteX0" fmla="*/ 700 w 872906"/>
                <a:gd name="connsiteY0" fmla="*/ 612338 h 1276067"/>
                <a:gd name="connsiteX1" fmla="*/ 280518 w 872906"/>
                <a:gd name="connsiteY1" fmla="*/ 40059 h 1276067"/>
                <a:gd name="connsiteX2" fmla="*/ 845354 w 872906"/>
                <a:gd name="connsiteY2" fmla="*/ 102179 h 1276067"/>
                <a:gd name="connsiteX3" fmla="*/ 778547 w 872906"/>
                <a:gd name="connsiteY3" fmla="*/ 484335 h 1276067"/>
                <a:gd name="connsiteX4" fmla="*/ 856411 w 872906"/>
                <a:gd name="connsiteY4" fmla="*/ 1062888 h 1276067"/>
                <a:gd name="connsiteX5" fmla="*/ 354165 w 872906"/>
                <a:gd name="connsiteY5" fmla="*/ 1256965 h 1276067"/>
                <a:gd name="connsiteX6" fmla="*/ 700 w 872906"/>
                <a:gd name="connsiteY6" fmla="*/ 612338 h 1276067"/>
                <a:gd name="connsiteX0" fmla="*/ 700 w 872906"/>
                <a:gd name="connsiteY0" fmla="*/ 612338 h 1275027"/>
                <a:gd name="connsiteX1" fmla="*/ 280518 w 872906"/>
                <a:gd name="connsiteY1" fmla="*/ 40059 h 1275027"/>
                <a:gd name="connsiteX2" fmla="*/ 845354 w 872906"/>
                <a:gd name="connsiteY2" fmla="*/ 102179 h 1275027"/>
                <a:gd name="connsiteX3" fmla="*/ 778547 w 872906"/>
                <a:gd name="connsiteY3" fmla="*/ 484335 h 1275027"/>
                <a:gd name="connsiteX4" fmla="*/ 856411 w 872906"/>
                <a:gd name="connsiteY4" fmla="*/ 1062888 h 1275027"/>
                <a:gd name="connsiteX5" fmla="*/ 354165 w 872906"/>
                <a:gd name="connsiteY5" fmla="*/ 1256965 h 1275027"/>
                <a:gd name="connsiteX6" fmla="*/ 700 w 872906"/>
                <a:gd name="connsiteY6" fmla="*/ 612338 h 1275027"/>
                <a:gd name="connsiteX0" fmla="*/ 700 w 895185"/>
                <a:gd name="connsiteY0" fmla="*/ 612338 h 1275027"/>
                <a:gd name="connsiteX1" fmla="*/ 280518 w 895185"/>
                <a:gd name="connsiteY1" fmla="*/ 40059 h 1275027"/>
                <a:gd name="connsiteX2" fmla="*/ 845354 w 895185"/>
                <a:gd name="connsiteY2" fmla="*/ 102179 h 1275027"/>
                <a:gd name="connsiteX3" fmla="*/ 778547 w 895185"/>
                <a:gd name="connsiteY3" fmla="*/ 484335 h 1275027"/>
                <a:gd name="connsiteX4" fmla="*/ 856411 w 895185"/>
                <a:gd name="connsiteY4" fmla="*/ 1062888 h 1275027"/>
                <a:gd name="connsiteX5" fmla="*/ 354165 w 895185"/>
                <a:gd name="connsiteY5" fmla="*/ 1256965 h 1275027"/>
                <a:gd name="connsiteX6" fmla="*/ 700 w 895185"/>
                <a:gd name="connsiteY6" fmla="*/ 612338 h 1275027"/>
                <a:gd name="connsiteX0" fmla="*/ 700 w 919074"/>
                <a:gd name="connsiteY0" fmla="*/ 612338 h 1278372"/>
                <a:gd name="connsiteX1" fmla="*/ 280518 w 919074"/>
                <a:gd name="connsiteY1" fmla="*/ 40059 h 1278372"/>
                <a:gd name="connsiteX2" fmla="*/ 845354 w 919074"/>
                <a:gd name="connsiteY2" fmla="*/ 102179 h 1278372"/>
                <a:gd name="connsiteX3" fmla="*/ 778547 w 919074"/>
                <a:gd name="connsiteY3" fmla="*/ 484335 h 1278372"/>
                <a:gd name="connsiteX4" fmla="*/ 883213 w 919074"/>
                <a:gd name="connsiteY4" fmla="*/ 1086092 h 1278372"/>
                <a:gd name="connsiteX5" fmla="*/ 354165 w 919074"/>
                <a:gd name="connsiteY5" fmla="*/ 1256965 h 1278372"/>
                <a:gd name="connsiteX6" fmla="*/ 700 w 919074"/>
                <a:gd name="connsiteY6" fmla="*/ 612338 h 1278372"/>
                <a:gd name="connsiteX0" fmla="*/ 700 w 1640116"/>
                <a:gd name="connsiteY0" fmla="*/ 612338 h 1306237"/>
                <a:gd name="connsiteX1" fmla="*/ 280518 w 1640116"/>
                <a:gd name="connsiteY1" fmla="*/ 40059 h 1306237"/>
                <a:gd name="connsiteX2" fmla="*/ 845354 w 1640116"/>
                <a:gd name="connsiteY2" fmla="*/ 102179 h 1306237"/>
                <a:gd name="connsiteX3" fmla="*/ 778547 w 1640116"/>
                <a:gd name="connsiteY3" fmla="*/ 484335 h 1306237"/>
                <a:gd name="connsiteX4" fmla="*/ 1628452 w 1640116"/>
                <a:gd name="connsiteY4" fmla="*/ 1199904 h 1306237"/>
                <a:gd name="connsiteX5" fmla="*/ 354165 w 1640116"/>
                <a:gd name="connsiteY5" fmla="*/ 1256965 h 1306237"/>
                <a:gd name="connsiteX6" fmla="*/ 700 w 1640116"/>
                <a:gd name="connsiteY6" fmla="*/ 612338 h 1306237"/>
                <a:gd name="connsiteX0" fmla="*/ 700 w 1642971"/>
                <a:gd name="connsiteY0" fmla="*/ 613398 h 1307297"/>
                <a:gd name="connsiteX1" fmla="*/ 280518 w 1642971"/>
                <a:gd name="connsiteY1" fmla="*/ 41119 h 1307297"/>
                <a:gd name="connsiteX2" fmla="*/ 845354 w 1642971"/>
                <a:gd name="connsiteY2" fmla="*/ 103239 h 1307297"/>
                <a:gd name="connsiteX3" fmla="*/ 960829 w 1642971"/>
                <a:gd name="connsiteY3" fmla="*/ 565416 h 1307297"/>
                <a:gd name="connsiteX4" fmla="*/ 1628452 w 1642971"/>
                <a:gd name="connsiteY4" fmla="*/ 1200964 h 1307297"/>
                <a:gd name="connsiteX5" fmla="*/ 354165 w 1642971"/>
                <a:gd name="connsiteY5" fmla="*/ 1258025 h 1307297"/>
                <a:gd name="connsiteX6" fmla="*/ 700 w 1642971"/>
                <a:gd name="connsiteY6" fmla="*/ 613398 h 1307297"/>
                <a:gd name="connsiteX0" fmla="*/ 700 w 1628451"/>
                <a:gd name="connsiteY0" fmla="*/ 613398 h 1307297"/>
                <a:gd name="connsiteX1" fmla="*/ 280518 w 1628451"/>
                <a:gd name="connsiteY1" fmla="*/ 41119 h 1307297"/>
                <a:gd name="connsiteX2" fmla="*/ 845354 w 1628451"/>
                <a:gd name="connsiteY2" fmla="*/ 103239 h 1307297"/>
                <a:gd name="connsiteX3" fmla="*/ 960829 w 1628451"/>
                <a:gd name="connsiteY3" fmla="*/ 565416 h 1307297"/>
                <a:gd name="connsiteX4" fmla="*/ 1628452 w 1628451"/>
                <a:gd name="connsiteY4" fmla="*/ 1200964 h 1307297"/>
                <a:gd name="connsiteX5" fmla="*/ 354165 w 1628451"/>
                <a:gd name="connsiteY5" fmla="*/ 1258025 h 1307297"/>
                <a:gd name="connsiteX6" fmla="*/ 700 w 1628451"/>
                <a:gd name="connsiteY6" fmla="*/ 613398 h 1307297"/>
                <a:gd name="connsiteX0" fmla="*/ 700 w 1628453"/>
                <a:gd name="connsiteY0" fmla="*/ 613398 h 1307297"/>
                <a:gd name="connsiteX1" fmla="*/ 280518 w 1628453"/>
                <a:gd name="connsiteY1" fmla="*/ 41119 h 1307297"/>
                <a:gd name="connsiteX2" fmla="*/ 845354 w 1628453"/>
                <a:gd name="connsiteY2" fmla="*/ 103239 h 1307297"/>
                <a:gd name="connsiteX3" fmla="*/ 960829 w 1628453"/>
                <a:gd name="connsiteY3" fmla="*/ 565416 h 1307297"/>
                <a:gd name="connsiteX4" fmla="*/ 1628452 w 1628453"/>
                <a:gd name="connsiteY4" fmla="*/ 1200964 h 1307297"/>
                <a:gd name="connsiteX5" fmla="*/ 354165 w 1628453"/>
                <a:gd name="connsiteY5" fmla="*/ 1258025 h 1307297"/>
                <a:gd name="connsiteX6" fmla="*/ 700 w 1628453"/>
                <a:gd name="connsiteY6" fmla="*/ 613398 h 1307297"/>
                <a:gd name="connsiteX0" fmla="*/ 727 w 1628478"/>
                <a:gd name="connsiteY0" fmla="*/ 676069 h 1369968"/>
                <a:gd name="connsiteX1" fmla="*/ 280545 w 1628478"/>
                <a:gd name="connsiteY1" fmla="*/ 103790 h 1369968"/>
                <a:gd name="connsiteX2" fmla="*/ 882400 w 1628478"/>
                <a:gd name="connsiteY2" fmla="*/ 48504 h 1369968"/>
                <a:gd name="connsiteX3" fmla="*/ 960856 w 1628478"/>
                <a:gd name="connsiteY3" fmla="*/ 628087 h 1369968"/>
                <a:gd name="connsiteX4" fmla="*/ 1628479 w 1628478"/>
                <a:gd name="connsiteY4" fmla="*/ 1263635 h 1369968"/>
                <a:gd name="connsiteX5" fmla="*/ 354192 w 1628478"/>
                <a:gd name="connsiteY5" fmla="*/ 1320696 h 1369968"/>
                <a:gd name="connsiteX6" fmla="*/ 727 w 1628478"/>
                <a:gd name="connsiteY6" fmla="*/ 676069 h 1369968"/>
                <a:gd name="connsiteX0" fmla="*/ 727 w 1628480"/>
                <a:gd name="connsiteY0" fmla="*/ 672789 h 1366688"/>
                <a:gd name="connsiteX1" fmla="*/ 280545 w 1628480"/>
                <a:gd name="connsiteY1" fmla="*/ 100510 h 1366688"/>
                <a:gd name="connsiteX2" fmla="*/ 882400 w 1628480"/>
                <a:gd name="connsiteY2" fmla="*/ 45224 h 1366688"/>
                <a:gd name="connsiteX3" fmla="*/ 960856 w 1628480"/>
                <a:gd name="connsiteY3" fmla="*/ 624807 h 1366688"/>
                <a:gd name="connsiteX4" fmla="*/ 1628479 w 1628480"/>
                <a:gd name="connsiteY4" fmla="*/ 1260355 h 1366688"/>
                <a:gd name="connsiteX5" fmla="*/ 354192 w 1628480"/>
                <a:gd name="connsiteY5" fmla="*/ 1317416 h 1366688"/>
                <a:gd name="connsiteX6" fmla="*/ 727 w 1628480"/>
                <a:gd name="connsiteY6" fmla="*/ 672789 h 1366688"/>
                <a:gd name="connsiteX0" fmla="*/ 752 w 1628503"/>
                <a:gd name="connsiteY0" fmla="*/ 671693 h 1365592"/>
                <a:gd name="connsiteX1" fmla="*/ 280570 w 1628503"/>
                <a:gd name="connsiteY1" fmla="*/ 99414 h 1365592"/>
                <a:gd name="connsiteX2" fmla="*/ 913992 w 1628503"/>
                <a:gd name="connsiteY2" fmla="*/ 45670 h 1365592"/>
                <a:gd name="connsiteX3" fmla="*/ 960881 w 1628503"/>
                <a:gd name="connsiteY3" fmla="*/ 623711 h 1365592"/>
                <a:gd name="connsiteX4" fmla="*/ 1628504 w 1628503"/>
                <a:gd name="connsiteY4" fmla="*/ 1259259 h 1365592"/>
                <a:gd name="connsiteX5" fmla="*/ 354217 w 1628503"/>
                <a:gd name="connsiteY5" fmla="*/ 1316320 h 1365592"/>
                <a:gd name="connsiteX6" fmla="*/ 752 w 1628503"/>
                <a:gd name="connsiteY6" fmla="*/ 671693 h 1365592"/>
                <a:gd name="connsiteX0" fmla="*/ 929 w 1628680"/>
                <a:gd name="connsiteY0" fmla="*/ 671691 h 1404104"/>
                <a:gd name="connsiteX1" fmla="*/ 280747 w 1628680"/>
                <a:gd name="connsiteY1" fmla="*/ 99412 h 1404104"/>
                <a:gd name="connsiteX2" fmla="*/ 914169 w 1628680"/>
                <a:gd name="connsiteY2" fmla="*/ 45668 h 1404104"/>
                <a:gd name="connsiteX3" fmla="*/ 961058 w 1628680"/>
                <a:gd name="connsiteY3" fmla="*/ 623709 h 1404104"/>
                <a:gd name="connsiteX4" fmla="*/ 1628681 w 1628680"/>
                <a:gd name="connsiteY4" fmla="*/ 1259257 h 1404104"/>
                <a:gd name="connsiteX5" fmla="*/ 363309 w 1628680"/>
                <a:gd name="connsiteY5" fmla="*/ 1366415 h 1404104"/>
                <a:gd name="connsiteX6" fmla="*/ 929 w 1628680"/>
                <a:gd name="connsiteY6" fmla="*/ 671691 h 1404104"/>
                <a:gd name="connsiteX0" fmla="*/ 929 w 1729982"/>
                <a:gd name="connsiteY0" fmla="*/ 671691 h 2106661"/>
                <a:gd name="connsiteX1" fmla="*/ 280747 w 1729982"/>
                <a:gd name="connsiteY1" fmla="*/ 99412 h 2106661"/>
                <a:gd name="connsiteX2" fmla="*/ 914169 w 1729982"/>
                <a:gd name="connsiteY2" fmla="*/ 45668 h 2106661"/>
                <a:gd name="connsiteX3" fmla="*/ 961058 w 1729982"/>
                <a:gd name="connsiteY3" fmla="*/ 623709 h 2106661"/>
                <a:gd name="connsiteX4" fmla="*/ 1729982 w 1729982"/>
                <a:gd name="connsiteY4" fmla="*/ 2097001 h 2106661"/>
                <a:gd name="connsiteX5" fmla="*/ 363309 w 1729982"/>
                <a:gd name="connsiteY5" fmla="*/ 1366415 h 2106661"/>
                <a:gd name="connsiteX6" fmla="*/ 929 w 1729982"/>
                <a:gd name="connsiteY6" fmla="*/ 671691 h 2106661"/>
                <a:gd name="connsiteX0" fmla="*/ 929 w 1868329"/>
                <a:gd name="connsiteY0" fmla="*/ 671691 h 2106663"/>
                <a:gd name="connsiteX1" fmla="*/ 280747 w 1868329"/>
                <a:gd name="connsiteY1" fmla="*/ 99412 h 2106663"/>
                <a:gd name="connsiteX2" fmla="*/ 914169 w 1868329"/>
                <a:gd name="connsiteY2" fmla="*/ 45668 h 2106663"/>
                <a:gd name="connsiteX3" fmla="*/ 961058 w 1868329"/>
                <a:gd name="connsiteY3" fmla="*/ 623709 h 2106663"/>
                <a:gd name="connsiteX4" fmla="*/ 1729982 w 1868329"/>
                <a:gd name="connsiteY4" fmla="*/ 2097001 h 2106663"/>
                <a:gd name="connsiteX5" fmla="*/ 363309 w 1868329"/>
                <a:gd name="connsiteY5" fmla="*/ 1366415 h 2106663"/>
                <a:gd name="connsiteX6" fmla="*/ 929 w 1868329"/>
                <a:gd name="connsiteY6" fmla="*/ 671691 h 2106663"/>
                <a:gd name="connsiteX0" fmla="*/ 929 w 2000510"/>
                <a:gd name="connsiteY0" fmla="*/ 671691 h 2106661"/>
                <a:gd name="connsiteX1" fmla="*/ 280747 w 2000510"/>
                <a:gd name="connsiteY1" fmla="*/ 99412 h 2106661"/>
                <a:gd name="connsiteX2" fmla="*/ 914169 w 2000510"/>
                <a:gd name="connsiteY2" fmla="*/ 45668 h 2106661"/>
                <a:gd name="connsiteX3" fmla="*/ 961058 w 2000510"/>
                <a:gd name="connsiteY3" fmla="*/ 623709 h 2106661"/>
                <a:gd name="connsiteX4" fmla="*/ 1729982 w 2000510"/>
                <a:gd name="connsiteY4" fmla="*/ 2097001 h 2106661"/>
                <a:gd name="connsiteX5" fmla="*/ 363309 w 2000510"/>
                <a:gd name="connsiteY5" fmla="*/ 1366415 h 2106661"/>
                <a:gd name="connsiteX6" fmla="*/ 929 w 2000510"/>
                <a:gd name="connsiteY6" fmla="*/ 671691 h 2106661"/>
                <a:gd name="connsiteX0" fmla="*/ 929 w 1995035"/>
                <a:gd name="connsiteY0" fmla="*/ 659469 h 2094440"/>
                <a:gd name="connsiteX1" fmla="*/ 280747 w 1995035"/>
                <a:gd name="connsiteY1" fmla="*/ 87190 h 2094440"/>
                <a:gd name="connsiteX2" fmla="*/ 914169 w 1995035"/>
                <a:gd name="connsiteY2" fmla="*/ 33446 h 2094440"/>
                <a:gd name="connsiteX3" fmla="*/ 916888 w 1995035"/>
                <a:gd name="connsiteY3" fmla="*/ 396832 h 2094440"/>
                <a:gd name="connsiteX4" fmla="*/ 1729982 w 1995035"/>
                <a:gd name="connsiteY4" fmla="*/ 2084779 h 2094440"/>
                <a:gd name="connsiteX5" fmla="*/ 363309 w 1995035"/>
                <a:gd name="connsiteY5" fmla="*/ 1354193 h 2094440"/>
                <a:gd name="connsiteX6" fmla="*/ 929 w 1995035"/>
                <a:gd name="connsiteY6" fmla="*/ 659469 h 2094440"/>
                <a:gd name="connsiteX0" fmla="*/ 929 w 2058392"/>
                <a:gd name="connsiteY0" fmla="*/ 652762 h 2087733"/>
                <a:gd name="connsiteX1" fmla="*/ 280747 w 2058392"/>
                <a:gd name="connsiteY1" fmla="*/ 80483 h 2087733"/>
                <a:gd name="connsiteX2" fmla="*/ 914169 w 2058392"/>
                <a:gd name="connsiteY2" fmla="*/ 26739 h 2087733"/>
                <a:gd name="connsiteX3" fmla="*/ 1339584 w 2058392"/>
                <a:gd name="connsiteY3" fmla="*/ 295421 h 2087733"/>
                <a:gd name="connsiteX4" fmla="*/ 1729982 w 2058392"/>
                <a:gd name="connsiteY4" fmla="*/ 2078072 h 2087733"/>
                <a:gd name="connsiteX5" fmla="*/ 363309 w 2058392"/>
                <a:gd name="connsiteY5" fmla="*/ 1347486 h 2087733"/>
                <a:gd name="connsiteX6" fmla="*/ 929 w 2058392"/>
                <a:gd name="connsiteY6" fmla="*/ 652762 h 2087733"/>
                <a:gd name="connsiteX0" fmla="*/ 929 w 2069400"/>
                <a:gd name="connsiteY0" fmla="*/ 652762 h 2087733"/>
                <a:gd name="connsiteX1" fmla="*/ 280747 w 2069400"/>
                <a:gd name="connsiteY1" fmla="*/ 80483 h 2087733"/>
                <a:gd name="connsiteX2" fmla="*/ 914169 w 2069400"/>
                <a:gd name="connsiteY2" fmla="*/ 26739 h 2087733"/>
                <a:gd name="connsiteX3" fmla="*/ 1339584 w 2069400"/>
                <a:gd name="connsiteY3" fmla="*/ 295421 h 2087733"/>
                <a:gd name="connsiteX4" fmla="*/ 1729982 w 2069400"/>
                <a:gd name="connsiteY4" fmla="*/ 2078072 h 2087733"/>
                <a:gd name="connsiteX5" fmla="*/ 363309 w 2069400"/>
                <a:gd name="connsiteY5" fmla="*/ 1347486 h 2087733"/>
                <a:gd name="connsiteX6" fmla="*/ 929 w 2069400"/>
                <a:gd name="connsiteY6" fmla="*/ 652762 h 2087733"/>
                <a:gd name="connsiteX0" fmla="*/ 929 w 2002754"/>
                <a:gd name="connsiteY0" fmla="*/ 649257 h 2084228"/>
                <a:gd name="connsiteX1" fmla="*/ 280747 w 2002754"/>
                <a:gd name="connsiteY1" fmla="*/ 76978 h 2084228"/>
                <a:gd name="connsiteX2" fmla="*/ 914169 w 2002754"/>
                <a:gd name="connsiteY2" fmla="*/ 23234 h 2084228"/>
                <a:gd name="connsiteX3" fmla="*/ 919064 w 2002754"/>
                <a:gd name="connsiteY3" fmla="*/ 241579 h 2084228"/>
                <a:gd name="connsiteX4" fmla="*/ 1729982 w 2002754"/>
                <a:gd name="connsiteY4" fmla="*/ 2074567 h 2084228"/>
                <a:gd name="connsiteX5" fmla="*/ 363309 w 2002754"/>
                <a:gd name="connsiteY5" fmla="*/ 1343981 h 2084228"/>
                <a:gd name="connsiteX6" fmla="*/ 929 w 2002754"/>
                <a:gd name="connsiteY6" fmla="*/ 649257 h 2084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2754" h="2084228">
                  <a:moveTo>
                    <a:pt x="929" y="649257"/>
                  </a:moveTo>
                  <a:cubicBezTo>
                    <a:pt x="-12831" y="438090"/>
                    <a:pt x="128540" y="181315"/>
                    <a:pt x="280747" y="76978"/>
                  </a:cubicBezTo>
                  <a:cubicBezTo>
                    <a:pt x="432954" y="-27359"/>
                    <a:pt x="807783" y="-4199"/>
                    <a:pt x="914169" y="23234"/>
                  </a:cubicBezTo>
                  <a:cubicBezTo>
                    <a:pt x="1020555" y="50667"/>
                    <a:pt x="717761" y="244740"/>
                    <a:pt x="919064" y="241579"/>
                  </a:cubicBezTo>
                  <a:cubicBezTo>
                    <a:pt x="1120367" y="238418"/>
                    <a:pt x="2602546" y="-305873"/>
                    <a:pt x="1729982" y="2074567"/>
                  </a:cubicBezTo>
                  <a:cubicBezTo>
                    <a:pt x="1591349" y="2166224"/>
                    <a:pt x="651485" y="1581533"/>
                    <a:pt x="363309" y="1343981"/>
                  </a:cubicBezTo>
                  <a:cubicBezTo>
                    <a:pt x="75133" y="1106429"/>
                    <a:pt x="14689" y="860424"/>
                    <a:pt x="929" y="649257"/>
                  </a:cubicBezTo>
                  <a:close/>
                </a:path>
              </a:pathLst>
            </a:custGeom>
            <a:blipFill>
              <a:blip r:embed="rId6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schemeClr val="accent2">
                  <a:lumMod val="50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شكل بيضاوي 5">
              <a:extLst>
                <a:ext uri="{FF2B5EF4-FFF2-40B4-BE49-F238E27FC236}">
                  <a16:creationId xmlns:a16="http://schemas.microsoft.com/office/drawing/2014/main" id="{DF95A3BB-08D0-438C-AB7E-2058AB005014}"/>
                </a:ext>
              </a:extLst>
            </p:cNvPr>
            <p:cNvSpPr/>
            <p:nvPr userDrawn="1"/>
          </p:nvSpPr>
          <p:spPr>
            <a:xfrm rot="9370537">
              <a:off x="2933589" y="739575"/>
              <a:ext cx="480863" cy="608300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57 w 553476"/>
                <a:gd name="connsiteY0" fmla="*/ 622255 h 1284453"/>
                <a:gd name="connsiteX1" fmla="*/ 408874 w 553476"/>
                <a:gd name="connsiteY1" fmla="*/ 27108 h 1284453"/>
                <a:gd name="connsiteX2" fmla="*/ 514435 w 553476"/>
                <a:gd name="connsiteY2" fmla="*/ 157876 h 1284453"/>
                <a:gd name="connsiteX3" fmla="*/ 341612 w 553476"/>
                <a:gd name="connsiteY3" fmla="*/ 556053 h 1284453"/>
                <a:gd name="connsiteX4" fmla="*/ 543387 w 553476"/>
                <a:gd name="connsiteY4" fmla="*/ 1115044 h 1284453"/>
                <a:gd name="connsiteX5" fmla="*/ 380090 w 553476"/>
                <a:gd name="connsiteY5" fmla="*/ 1256992 h 1284453"/>
                <a:gd name="connsiteX6" fmla="*/ 57 w 553476"/>
                <a:gd name="connsiteY6" fmla="*/ 622255 h 1284453"/>
                <a:gd name="connsiteX0" fmla="*/ 57 w 553476"/>
                <a:gd name="connsiteY0" fmla="*/ 610519 h 1272717"/>
                <a:gd name="connsiteX1" fmla="*/ 408874 w 553476"/>
                <a:gd name="connsiteY1" fmla="*/ 15372 h 1272717"/>
                <a:gd name="connsiteX2" fmla="*/ 514435 w 553476"/>
                <a:gd name="connsiteY2" fmla="*/ 146140 h 1272717"/>
                <a:gd name="connsiteX3" fmla="*/ 341612 w 553476"/>
                <a:gd name="connsiteY3" fmla="*/ 544317 h 1272717"/>
                <a:gd name="connsiteX4" fmla="*/ 543387 w 553476"/>
                <a:gd name="connsiteY4" fmla="*/ 1103308 h 1272717"/>
                <a:gd name="connsiteX5" fmla="*/ 380090 w 553476"/>
                <a:gd name="connsiteY5" fmla="*/ 1245256 h 1272717"/>
                <a:gd name="connsiteX6" fmla="*/ 57 w 553476"/>
                <a:gd name="connsiteY6" fmla="*/ 610519 h 1272717"/>
                <a:gd name="connsiteX0" fmla="*/ 57 w 553476"/>
                <a:gd name="connsiteY0" fmla="*/ 615483 h 1277681"/>
                <a:gd name="connsiteX1" fmla="*/ 408874 w 553476"/>
                <a:gd name="connsiteY1" fmla="*/ 20336 h 1277681"/>
                <a:gd name="connsiteX2" fmla="*/ 443273 w 553476"/>
                <a:gd name="connsiteY2" fmla="*/ 186472 h 1277681"/>
                <a:gd name="connsiteX3" fmla="*/ 341612 w 553476"/>
                <a:gd name="connsiteY3" fmla="*/ 549281 h 1277681"/>
                <a:gd name="connsiteX4" fmla="*/ 543387 w 553476"/>
                <a:gd name="connsiteY4" fmla="*/ 1108272 h 1277681"/>
                <a:gd name="connsiteX5" fmla="*/ 380090 w 553476"/>
                <a:gd name="connsiteY5" fmla="*/ 1250220 h 1277681"/>
                <a:gd name="connsiteX6" fmla="*/ 57 w 553476"/>
                <a:gd name="connsiteY6" fmla="*/ 615483 h 1277681"/>
                <a:gd name="connsiteX0" fmla="*/ 57 w 553476"/>
                <a:gd name="connsiteY0" fmla="*/ 601216 h 1263414"/>
                <a:gd name="connsiteX1" fmla="*/ 408874 w 553476"/>
                <a:gd name="connsiteY1" fmla="*/ 6069 h 1263414"/>
                <a:gd name="connsiteX2" fmla="*/ 443273 w 553476"/>
                <a:gd name="connsiteY2" fmla="*/ 172205 h 1263414"/>
                <a:gd name="connsiteX3" fmla="*/ 341612 w 553476"/>
                <a:gd name="connsiteY3" fmla="*/ 535014 h 1263414"/>
                <a:gd name="connsiteX4" fmla="*/ 543387 w 553476"/>
                <a:gd name="connsiteY4" fmla="*/ 1094005 h 1263414"/>
                <a:gd name="connsiteX5" fmla="*/ 380090 w 553476"/>
                <a:gd name="connsiteY5" fmla="*/ 1235953 h 1263414"/>
                <a:gd name="connsiteX6" fmla="*/ 57 w 553476"/>
                <a:gd name="connsiteY6" fmla="*/ 601216 h 1263414"/>
                <a:gd name="connsiteX0" fmla="*/ 66 w 553485"/>
                <a:gd name="connsiteY0" fmla="*/ 601216 h 1236097"/>
                <a:gd name="connsiteX1" fmla="*/ 408883 w 553485"/>
                <a:gd name="connsiteY1" fmla="*/ 6069 h 1236097"/>
                <a:gd name="connsiteX2" fmla="*/ 443282 w 553485"/>
                <a:gd name="connsiteY2" fmla="*/ 172205 h 1236097"/>
                <a:gd name="connsiteX3" fmla="*/ 341621 w 553485"/>
                <a:gd name="connsiteY3" fmla="*/ 535014 h 1236097"/>
                <a:gd name="connsiteX4" fmla="*/ 543396 w 553485"/>
                <a:gd name="connsiteY4" fmla="*/ 1094005 h 1236097"/>
                <a:gd name="connsiteX5" fmla="*/ 380099 w 553485"/>
                <a:gd name="connsiteY5" fmla="*/ 1235953 h 1236097"/>
                <a:gd name="connsiteX6" fmla="*/ 66 w 553485"/>
                <a:gd name="connsiteY6" fmla="*/ 601216 h 1236097"/>
                <a:gd name="connsiteX0" fmla="*/ 65 w 731309"/>
                <a:gd name="connsiteY0" fmla="*/ 601216 h 1249038"/>
                <a:gd name="connsiteX1" fmla="*/ 408882 w 731309"/>
                <a:gd name="connsiteY1" fmla="*/ 6069 h 1249038"/>
                <a:gd name="connsiteX2" fmla="*/ 443281 w 731309"/>
                <a:gd name="connsiteY2" fmla="*/ 172205 h 1249038"/>
                <a:gd name="connsiteX3" fmla="*/ 341620 w 731309"/>
                <a:gd name="connsiteY3" fmla="*/ 535014 h 1249038"/>
                <a:gd name="connsiteX4" fmla="*/ 725035 w 731309"/>
                <a:gd name="connsiteY4" fmla="*/ 996798 h 1249038"/>
                <a:gd name="connsiteX5" fmla="*/ 380098 w 731309"/>
                <a:gd name="connsiteY5" fmla="*/ 1235953 h 1249038"/>
                <a:gd name="connsiteX6" fmla="*/ 65 w 731309"/>
                <a:gd name="connsiteY6" fmla="*/ 601216 h 1249038"/>
                <a:gd name="connsiteX0" fmla="*/ 65 w 782569"/>
                <a:gd name="connsiteY0" fmla="*/ 601216 h 1249038"/>
                <a:gd name="connsiteX1" fmla="*/ 408882 w 782569"/>
                <a:gd name="connsiteY1" fmla="*/ 6069 h 1249038"/>
                <a:gd name="connsiteX2" fmla="*/ 443281 w 782569"/>
                <a:gd name="connsiteY2" fmla="*/ 172205 h 1249038"/>
                <a:gd name="connsiteX3" fmla="*/ 777564 w 782569"/>
                <a:gd name="connsiteY3" fmla="*/ 316137 h 1249038"/>
                <a:gd name="connsiteX4" fmla="*/ 725035 w 782569"/>
                <a:gd name="connsiteY4" fmla="*/ 996798 h 1249038"/>
                <a:gd name="connsiteX5" fmla="*/ 380098 w 782569"/>
                <a:gd name="connsiteY5" fmla="*/ 1235953 h 1249038"/>
                <a:gd name="connsiteX6" fmla="*/ 65 w 782569"/>
                <a:gd name="connsiteY6" fmla="*/ 601216 h 1249038"/>
                <a:gd name="connsiteX0" fmla="*/ 65 w 907453"/>
                <a:gd name="connsiteY0" fmla="*/ 601216 h 1249038"/>
                <a:gd name="connsiteX1" fmla="*/ 408882 w 907453"/>
                <a:gd name="connsiteY1" fmla="*/ 6069 h 1249038"/>
                <a:gd name="connsiteX2" fmla="*/ 443281 w 907453"/>
                <a:gd name="connsiteY2" fmla="*/ 172205 h 1249038"/>
                <a:gd name="connsiteX3" fmla="*/ 906911 w 907453"/>
                <a:gd name="connsiteY3" fmla="*/ 450345 h 1249038"/>
                <a:gd name="connsiteX4" fmla="*/ 725035 w 907453"/>
                <a:gd name="connsiteY4" fmla="*/ 996798 h 1249038"/>
                <a:gd name="connsiteX5" fmla="*/ 380098 w 907453"/>
                <a:gd name="connsiteY5" fmla="*/ 1235953 h 1249038"/>
                <a:gd name="connsiteX6" fmla="*/ 65 w 907453"/>
                <a:gd name="connsiteY6" fmla="*/ 601216 h 1249038"/>
                <a:gd name="connsiteX0" fmla="*/ 65 w 907453"/>
                <a:gd name="connsiteY0" fmla="*/ 611906 h 1259728"/>
                <a:gd name="connsiteX1" fmla="*/ 408882 w 907453"/>
                <a:gd name="connsiteY1" fmla="*/ 16759 h 1259728"/>
                <a:gd name="connsiteX2" fmla="*/ 835802 w 907453"/>
                <a:gd name="connsiteY2" fmla="*/ 206560 h 1259728"/>
                <a:gd name="connsiteX3" fmla="*/ 906911 w 907453"/>
                <a:gd name="connsiteY3" fmla="*/ 461035 h 1259728"/>
                <a:gd name="connsiteX4" fmla="*/ 725035 w 907453"/>
                <a:gd name="connsiteY4" fmla="*/ 1007488 h 1259728"/>
                <a:gd name="connsiteX5" fmla="*/ 380098 w 907453"/>
                <a:gd name="connsiteY5" fmla="*/ 1246643 h 1259728"/>
                <a:gd name="connsiteX6" fmla="*/ 65 w 907453"/>
                <a:gd name="connsiteY6" fmla="*/ 611906 h 1259728"/>
                <a:gd name="connsiteX0" fmla="*/ 108 w 778497"/>
                <a:gd name="connsiteY0" fmla="*/ 587701 h 1259572"/>
                <a:gd name="connsiteX1" fmla="*/ 279926 w 778497"/>
                <a:gd name="connsiteY1" fmla="*/ 15422 h 1259572"/>
                <a:gd name="connsiteX2" fmla="*/ 706846 w 778497"/>
                <a:gd name="connsiteY2" fmla="*/ 205223 h 1259572"/>
                <a:gd name="connsiteX3" fmla="*/ 777955 w 778497"/>
                <a:gd name="connsiteY3" fmla="*/ 459698 h 1259572"/>
                <a:gd name="connsiteX4" fmla="*/ 596079 w 778497"/>
                <a:gd name="connsiteY4" fmla="*/ 1006151 h 1259572"/>
                <a:gd name="connsiteX5" fmla="*/ 251142 w 778497"/>
                <a:gd name="connsiteY5" fmla="*/ 1245306 h 1259572"/>
                <a:gd name="connsiteX6" fmla="*/ 108 w 778497"/>
                <a:gd name="connsiteY6" fmla="*/ 587701 h 1259572"/>
                <a:gd name="connsiteX0" fmla="*/ 614 w 779003"/>
                <a:gd name="connsiteY0" fmla="*/ 587701 h 1247333"/>
                <a:gd name="connsiteX1" fmla="*/ 280432 w 779003"/>
                <a:gd name="connsiteY1" fmla="*/ 15422 h 1247333"/>
                <a:gd name="connsiteX2" fmla="*/ 707352 w 779003"/>
                <a:gd name="connsiteY2" fmla="*/ 205223 h 1247333"/>
                <a:gd name="connsiteX3" fmla="*/ 778461 w 779003"/>
                <a:gd name="connsiteY3" fmla="*/ 459698 h 1247333"/>
                <a:gd name="connsiteX4" fmla="*/ 596585 w 779003"/>
                <a:gd name="connsiteY4" fmla="*/ 1006151 h 1247333"/>
                <a:gd name="connsiteX5" fmla="*/ 354079 w 779003"/>
                <a:gd name="connsiteY5" fmla="*/ 1232328 h 1247333"/>
                <a:gd name="connsiteX6" fmla="*/ 614 w 779003"/>
                <a:gd name="connsiteY6" fmla="*/ 587701 h 1247333"/>
                <a:gd name="connsiteX0" fmla="*/ 614 w 779864"/>
                <a:gd name="connsiteY0" fmla="*/ 587701 h 1253052"/>
                <a:gd name="connsiteX1" fmla="*/ 280432 w 779864"/>
                <a:gd name="connsiteY1" fmla="*/ 15422 h 1253052"/>
                <a:gd name="connsiteX2" fmla="*/ 707352 w 779864"/>
                <a:gd name="connsiteY2" fmla="*/ 205223 h 1253052"/>
                <a:gd name="connsiteX3" fmla="*/ 778461 w 779864"/>
                <a:gd name="connsiteY3" fmla="*/ 459698 h 1253052"/>
                <a:gd name="connsiteX4" fmla="*/ 681324 w 779864"/>
                <a:gd name="connsiteY4" fmla="*/ 1049182 h 1253052"/>
                <a:gd name="connsiteX5" fmla="*/ 354079 w 779864"/>
                <a:gd name="connsiteY5" fmla="*/ 1232328 h 1253052"/>
                <a:gd name="connsiteX6" fmla="*/ 614 w 779864"/>
                <a:gd name="connsiteY6" fmla="*/ 587701 h 1253052"/>
                <a:gd name="connsiteX0" fmla="*/ 681 w 837590"/>
                <a:gd name="connsiteY0" fmla="*/ 603167 h 1268518"/>
                <a:gd name="connsiteX1" fmla="*/ 280499 w 837590"/>
                <a:gd name="connsiteY1" fmla="*/ 30888 h 1268518"/>
                <a:gd name="connsiteX2" fmla="*/ 818196 w 837590"/>
                <a:gd name="connsiteY2" fmla="*/ 139126 h 1268518"/>
                <a:gd name="connsiteX3" fmla="*/ 778528 w 837590"/>
                <a:gd name="connsiteY3" fmla="*/ 475164 h 1268518"/>
                <a:gd name="connsiteX4" fmla="*/ 681391 w 837590"/>
                <a:gd name="connsiteY4" fmla="*/ 1064648 h 1268518"/>
                <a:gd name="connsiteX5" fmla="*/ 354146 w 837590"/>
                <a:gd name="connsiteY5" fmla="*/ 1247794 h 1268518"/>
                <a:gd name="connsiteX6" fmla="*/ 681 w 837590"/>
                <a:gd name="connsiteY6" fmla="*/ 603167 h 1268518"/>
                <a:gd name="connsiteX0" fmla="*/ 700 w 865630"/>
                <a:gd name="connsiteY0" fmla="*/ 617890 h 1283241"/>
                <a:gd name="connsiteX1" fmla="*/ 280518 w 865630"/>
                <a:gd name="connsiteY1" fmla="*/ 45611 h 1283241"/>
                <a:gd name="connsiteX2" fmla="*/ 845354 w 865630"/>
                <a:gd name="connsiteY2" fmla="*/ 107731 h 1283241"/>
                <a:gd name="connsiteX3" fmla="*/ 778547 w 865630"/>
                <a:gd name="connsiteY3" fmla="*/ 489887 h 1283241"/>
                <a:gd name="connsiteX4" fmla="*/ 681410 w 865630"/>
                <a:gd name="connsiteY4" fmla="*/ 1079371 h 1283241"/>
                <a:gd name="connsiteX5" fmla="*/ 354165 w 865630"/>
                <a:gd name="connsiteY5" fmla="*/ 1262517 h 1283241"/>
                <a:gd name="connsiteX6" fmla="*/ 700 w 865630"/>
                <a:gd name="connsiteY6" fmla="*/ 617890 h 1283241"/>
                <a:gd name="connsiteX0" fmla="*/ 700 w 865674"/>
                <a:gd name="connsiteY0" fmla="*/ 612338 h 1277689"/>
                <a:gd name="connsiteX1" fmla="*/ 280518 w 865674"/>
                <a:gd name="connsiteY1" fmla="*/ 40059 h 1277689"/>
                <a:gd name="connsiteX2" fmla="*/ 845354 w 865674"/>
                <a:gd name="connsiteY2" fmla="*/ 102179 h 1277689"/>
                <a:gd name="connsiteX3" fmla="*/ 778547 w 865674"/>
                <a:gd name="connsiteY3" fmla="*/ 484335 h 1277689"/>
                <a:gd name="connsiteX4" fmla="*/ 681410 w 865674"/>
                <a:gd name="connsiteY4" fmla="*/ 1073819 h 1277689"/>
                <a:gd name="connsiteX5" fmla="*/ 354165 w 865674"/>
                <a:gd name="connsiteY5" fmla="*/ 1256965 h 1277689"/>
                <a:gd name="connsiteX6" fmla="*/ 700 w 865674"/>
                <a:gd name="connsiteY6" fmla="*/ 612338 h 1277689"/>
                <a:gd name="connsiteX0" fmla="*/ 700 w 872906"/>
                <a:gd name="connsiteY0" fmla="*/ 612338 h 1276067"/>
                <a:gd name="connsiteX1" fmla="*/ 280518 w 872906"/>
                <a:gd name="connsiteY1" fmla="*/ 40059 h 1276067"/>
                <a:gd name="connsiteX2" fmla="*/ 845354 w 872906"/>
                <a:gd name="connsiteY2" fmla="*/ 102179 h 1276067"/>
                <a:gd name="connsiteX3" fmla="*/ 778547 w 872906"/>
                <a:gd name="connsiteY3" fmla="*/ 484335 h 1276067"/>
                <a:gd name="connsiteX4" fmla="*/ 856411 w 872906"/>
                <a:gd name="connsiteY4" fmla="*/ 1062888 h 1276067"/>
                <a:gd name="connsiteX5" fmla="*/ 354165 w 872906"/>
                <a:gd name="connsiteY5" fmla="*/ 1256965 h 1276067"/>
                <a:gd name="connsiteX6" fmla="*/ 700 w 872906"/>
                <a:gd name="connsiteY6" fmla="*/ 612338 h 1276067"/>
                <a:gd name="connsiteX0" fmla="*/ 700 w 872906"/>
                <a:gd name="connsiteY0" fmla="*/ 612338 h 1275027"/>
                <a:gd name="connsiteX1" fmla="*/ 280518 w 872906"/>
                <a:gd name="connsiteY1" fmla="*/ 40059 h 1275027"/>
                <a:gd name="connsiteX2" fmla="*/ 845354 w 872906"/>
                <a:gd name="connsiteY2" fmla="*/ 102179 h 1275027"/>
                <a:gd name="connsiteX3" fmla="*/ 778547 w 872906"/>
                <a:gd name="connsiteY3" fmla="*/ 484335 h 1275027"/>
                <a:gd name="connsiteX4" fmla="*/ 856411 w 872906"/>
                <a:gd name="connsiteY4" fmla="*/ 1062888 h 1275027"/>
                <a:gd name="connsiteX5" fmla="*/ 354165 w 872906"/>
                <a:gd name="connsiteY5" fmla="*/ 1256965 h 1275027"/>
                <a:gd name="connsiteX6" fmla="*/ 700 w 872906"/>
                <a:gd name="connsiteY6" fmla="*/ 612338 h 1275027"/>
                <a:gd name="connsiteX0" fmla="*/ 700 w 895185"/>
                <a:gd name="connsiteY0" fmla="*/ 612338 h 1275027"/>
                <a:gd name="connsiteX1" fmla="*/ 280518 w 895185"/>
                <a:gd name="connsiteY1" fmla="*/ 40059 h 1275027"/>
                <a:gd name="connsiteX2" fmla="*/ 845354 w 895185"/>
                <a:gd name="connsiteY2" fmla="*/ 102179 h 1275027"/>
                <a:gd name="connsiteX3" fmla="*/ 778547 w 895185"/>
                <a:gd name="connsiteY3" fmla="*/ 484335 h 1275027"/>
                <a:gd name="connsiteX4" fmla="*/ 856411 w 895185"/>
                <a:gd name="connsiteY4" fmla="*/ 1062888 h 1275027"/>
                <a:gd name="connsiteX5" fmla="*/ 354165 w 895185"/>
                <a:gd name="connsiteY5" fmla="*/ 1256965 h 1275027"/>
                <a:gd name="connsiteX6" fmla="*/ 700 w 895185"/>
                <a:gd name="connsiteY6" fmla="*/ 612338 h 1275027"/>
                <a:gd name="connsiteX0" fmla="*/ 700 w 919074"/>
                <a:gd name="connsiteY0" fmla="*/ 612338 h 1278372"/>
                <a:gd name="connsiteX1" fmla="*/ 280518 w 919074"/>
                <a:gd name="connsiteY1" fmla="*/ 40059 h 1278372"/>
                <a:gd name="connsiteX2" fmla="*/ 845354 w 919074"/>
                <a:gd name="connsiteY2" fmla="*/ 102179 h 1278372"/>
                <a:gd name="connsiteX3" fmla="*/ 778547 w 919074"/>
                <a:gd name="connsiteY3" fmla="*/ 484335 h 1278372"/>
                <a:gd name="connsiteX4" fmla="*/ 883213 w 919074"/>
                <a:gd name="connsiteY4" fmla="*/ 1086092 h 1278372"/>
                <a:gd name="connsiteX5" fmla="*/ 354165 w 919074"/>
                <a:gd name="connsiteY5" fmla="*/ 1256965 h 1278372"/>
                <a:gd name="connsiteX6" fmla="*/ 700 w 919074"/>
                <a:gd name="connsiteY6" fmla="*/ 612338 h 1278372"/>
                <a:gd name="connsiteX0" fmla="*/ 700 w 1640116"/>
                <a:gd name="connsiteY0" fmla="*/ 612338 h 1306237"/>
                <a:gd name="connsiteX1" fmla="*/ 280518 w 1640116"/>
                <a:gd name="connsiteY1" fmla="*/ 40059 h 1306237"/>
                <a:gd name="connsiteX2" fmla="*/ 845354 w 1640116"/>
                <a:gd name="connsiteY2" fmla="*/ 102179 h 1306237"/>
                <a:gd name="connsiteX3" fmla="*/ 778547 w 1640116"/>
                <a:gd name="connsiteY3" fmla="*/ 484335 h 1306237"/>
                <a:gd name="connsiteX4" fmla="*/ 1628452 w 1640116"/>
                <a:gd name="connsiteY4" fmla="*/ 1199904 h 1306237"/>
                <a:gd name="connsiteX5" fmla="*/ 354165 w 1640116"/>
                <a:gd name="connsiteY5" fmla="*/ 1256965 h 1306237"/>
                <a:gd name="connsiteX6" fmla="*/ 700 w 1640116"/>
                <a:gd name="connsiteY6" fmla="*/ 612338 h 1306237"/>
                <a:gd name="connsiteX0" fmla="*/ 700 w 1642971"/>
                <a:gd name="connsiteY0" fmla="*/ 613398 h 1307297"/>
                <a:gd name="connsiteX1" fmla="*/ 280518 w 1642971"/>
                <a:gd name="connsiteY1" fmla="*/ 41119 h 1307297"/>
                <a:gd name="connsiteX2" fmla="*/ 845354 w 1642971"/>
                <a:gd name="connsiteY2" fmla="*/ 103239 h 1307297"/>
                <a:gd name="connsiteX3" fmla="*/ 960829 w 1642971"/>
                <a:gd name="connsiteY3" fmla="*/ 565416 h 1307297"/>
                <a:gd name="connsiteX4" fmla="*/ 1628452 w 1642971"/>
                <a:gd name="connsiteY4" fmla="*/ 1200964 h 1307297"/>
                <a:gd name="connsiteX5" fmla="*/ 354165 w 1642971"/>
                <a:gd name="connsiteY5" fmla="*/ 1258025 h 1307297"/>
                <a:gd name="connsiteX6" fmla="*/ 700 w 1642971"/>
                <a:gd name="connsiteY6" fmla="*/ 613398 h 1307297"/>
                <a:gd name="connsiteX0" fmla="*/ 700 w 1628451"/>
                <a:gd name="connsiteY0" fmla="*/ 613398 h 1307297"/>
                <a:gd name="connsiteX1" fmla="*/ 280518 w 1628451"/>
                <a:gd name="connsiteY1" fmla="*/ 41119 h 1307297"/>
                <a:gd name="connsiteX2" fmla="*/ 845354 w 1628451"/>
                <a:gd name="connsiteY2" fmla="*/ 103239 h 1307297"/>
                <a:gd name="connsiteX3" fmla="*/ 960829 w 1628451"/>
                <a:gd name="connsiteY3" fmla="*/ 565416 h 1307297"/>
                <a:gd name="connsiteX4" fmla="*/ 1628452 w 1628451"/>
                <a:gd name="connsiteY4" fmla="*/ 1200964 h 1307297"/>
                <a:gd name="connsiteX5" fmla="*/ 354165 w 1628451"/>
                <a:gd name="connsiteY5" fmla="*/ 1258025 h 1307297"/>
                <a:gd name="connsiteX6" fmla="*/ 700 w 1628451"/>
                <a:gd name="connsiteY6" fmla="*/ 613398 h 1307297"/>
                <a:gd name="connsiteX0" fmla="*/ 700 w 1628453"/>
                <a:gd name="connsiteY0" fmla="*/ 613398 h 1307297"/>
                <a:gd name="connsiteX1" fmla="*/ 280518 w 1628453"/>
                <a:gd name="connsiteY1" fmla="*/ 41119 h 1307297"/>
                <a:gd name="connsiteX2" fmla="*/ 845354 w 1628453"/>
                <a:gd name="connsiteY2" fmla="*/ 103239 h 1307297"/>
                <a:gd name="connsiteX3" fmla="*/ 960829 w 1628453"/>
                <a:gd name="connsiteY3" fmla="*/ 565416 h 1307297"/>
                <a:gd name="connsiteX4" fmla="*/ 1628452 w 1628453"/>
                <a:gd name="connsiteY4" fmla="*/ 1200964 h 1307297"/>
                <a:gd name="connsiteX5" fmla="*/ 354165 w 1628453"/>
                <a:gd name="connsiteY5" fmla="*/ 1258025 h 1307297"/>
                <a:gd name="connsiteX6" fmla="*/ 700 w 1628453"/>
                <a:gd name="connsiteY6" fmla="*/ 613398 h 1307297"/>
                <a:gd name="connsiteX0" fmla="*/ 727 w 1628478"/>
                <a:gd name="connsiteY0" fmla="*/ 676069 h 1369968"/>
                <a:gd name="connsiteX1" fmla="*/ 280545 w 1628478"/>
                <a:gd name="connsiteY1" fmla="*/ 103790 h 1369968"/>
                <a:gd name="connsiteX2" fmla="*/ 882400 w 1628478"/>
                <a:gd name="connsiteY2" fmla="*/ 48504 h 1369968"/>
                <a:gd name="connsiteX3" fmla="*/ 960856 w 1628478"/>
                <a:gd name="connsiteY3" fmla="*/ 628087 h 1369968"/>
                <a:gd name="connsiteX4" fmla="*/ 1628479 w 1628478"/>
                <a:gd name="connsiteY4" fmla="*/ 1263635 h 1369968"/>
                <a:gd name="connsiteX5" fmla="*/ 354192 w 1628478"/>
                <a:gd name="connsiteY5" fmla="*/ 1320696 h 1369968"/>
                <a:gd name="connsiteX6" fmla="*/ 727 w 1628478"/>
                <a:gd name="connsiteY6" fmla="*/ 676069 h 1369968"/>
                <a:gd name="connsiteX0" fmla="*/ 727 w 1628480"/>
                <a:gd name="connsiteY0" fmla="*/ 672789 h 1366688"/>
                <a:gd name="connsiteX1" fmla="*/ 280545 w 1628480"/>
                <a:gd name="connsiteY1" fmla="*/ 100510 h 1366688"/>
                <a:gd name="connsiteX2" fmla="*/ 882400 w 1628480"/>
                <a:gd name="connsiteY2" fmla="*/ 45224 h 1366688"/>
                <a:gd name="connsiteX3" fmla="*/ 960856 w 1628480"/>
                <a:gd name="connsiteY3" fmla="*/ 624807 h 1366688"/>
                <a:gd name="connsiteX4" fmla="*/ 1628479 w 1628480"/>
                <a:gd name="connsiteY4" fmla="*/ 1260355 h 1366688"/>
                <a:gd name="connsiteX5" fmla="*/ 354192 w 1628480"/>
                <a:gd name="connsiteY5" fmla="*/ 1317416 h 1366688"/>
                <a:gd name="connsiteX6" fmla="*/ 727 w 1628480"/>
                <a:gd name="connsiteY6" fmla="*/ 672789 h 1366688"/>
                <a:gd name="connsiteX0" fmla="*/ 752 w 1628503"/>
                <a:gd name="connsiteY0" fmla="*/ 671693 h 1365592"/>
                <a:gd name="connsiteX1" fmla="*/ 280570 w 1628503"/>
                <a:gd name="connsiteY1" fmla="*/ 99414 h 1365592"/>
                <a:gd name="connsiteX2" fmla="*/ 913992 w 1628503"/>
                <a:gd name="connsiteY2" fmla="*/ 45670 h 1365592"/>
                <a:gd name="connsiteX3" fmla="*/ 960881 w 1628503"/>
                <a:gd name="connsiteY3" fmla="*/ 623711 h 1365592"/>
                <a:gd name="connsiteX4" fmla="*/ 1628504 w 1628503"/>
                <a:gd name="connsiteY4" fmla="*/ 1259259 h 1365592"/>
                <a:gd name="connsiteX5" fmla="*/ 354217 w 1628503"/>
                <a:gd name="connsiteY5" fmla="*/ 1316320 h 1365592"/>
                <a:gd name="connsiteX6" fmla="*/ 752 w 1628503"/>
                <a:gd name="connsiteY6" fmla="*/ 671693 h 1365592"/>
                <a:gd name="connsiteX0" fmla="*/ 752 w 1781424"/>
                <a:gd name="connsiteY0" fmla="*/ 671692 h 1343159"/>
                <a:gd name="connsiteX1" fmla="*/ 280570 w 1781424"/>
                <a:gd name="connsiteY1" fmla="*/ 99413 h 1343159"/>
                <a:gd name="connsiteX2" fmla="*/ 913992 w 1781424"/>
                <a:gd name="connsiteY2" fmla="*/ 45669 h 1343159"/>
                <a:gd name="connsiteX3" fmla="*/ 960881 w 1781424"/>
                <a:gd name="connsiteY3" fmla="*/ 623710 h 1343159"/>
                <a:gd name="connsiteX4" fmla="*/ 1781424 w 1781424"/>
                <a:gd name="connsiteY4" fmla="*/ 1176459 h 1343159"/>
                <a:gd name="connsiteX5" fmla="*/ 354217 w 1781424"/>
                <a:gd name="connsiteY5" fmla="*/ 1316319 h 1343159"/>
                <a:gd name="connsiteX6" fmla="*/ 752 w 1781424"/>
                <a:gd name="connsiteY6" fmla="*/ 671692 h 1343159"/>
                <a:gd name="connsiteX0" fmla="*/ 39682 w 1820354"/>
                <a:gd name="connsiteY0" fmla="*/ 671692 h 1423607"/>
                <a:gd name="connsiteX1" fmla="*/ 319500 w 1820354"/>
                <a:gd name="connsiteY1" fmla="*/ 99413 h 1423607"/>
                <a:gd name="connsiteX2" fmla="*/ 952922 w 1820354"/>
                <a:gd name="connsiteY2" fmla="*/ 45669 h 1423607"/>
                <a:gd name="connsiteX3" fmla="*/ 999811 w 1820354"/>
                <a:gd name="connsiteY3" fmla="*/ 623710 h 1423607"/>
                <a:gd name="connsiteX4" fmla="*/ 1820354 w 1820354"/>
                <a:gd name="connsiteY4" fmla="*/ 1176459 h 1423607"/>
                <a:gd name="connsiteX5" fmla="*/ 1165812 w 1820354"/>
                <a:gd name="connsiteY5" fmla="*/ 1404853 h 1423607"/>
                <a:gd name="connsiteX6" fmla="*/ 39682 w 1820354"/>
                <a:gd name="connsiteY6" fmla="*/ 671692 h 1423607"/>
                <a:gd name="connsiteX0" fmla="*/ 39682 w 1820354"/>
                <a:gd name="connsiteY0" fmla="*/ 671692 h 1438853"/>
                <a:gd name="connsiteX1" fmla="*/ 319500 w 1820354"/>
                <a:gd name="connsiteY1" fmla="*/ 99413 h 1438853"/>
                <a:gd name="connsiteX2" fmla="*/ 952922 w 1820354"/>
                <a:gd name="connsiteY2" fmla="*/ 45669 h 1438853"/>
                <a:gd name="connsiteX3" fmla="*/ 999811 w 1820354"/>
                <a:gd name="connsiteY3" fmla="*/ 623710 h 1438853"/>
                <a:gd name="connsiteX4" fmla="*/ 1820354 w 1820354"/>
                <a:gd name="connsiteY4" fmla="*/ 1176459 h 1438853"/>
                <a:gd name="connsiteX5" fmla="*/ 1165812 w 1820354"/>
                <a:gd name="connsiteY5" fmla="*/ 1404853 h 1438853"/>
                <a:gd name="connsiteX6" fmla="*/ 39682 w 1820354"/>
                <a:gd name="connsiteY6" fmla="*/ 671692 h 1438853"/>
                <a:gd name="connsiteX0" fmla="*/ 39682 w 1820354"/>
                <a:gd name="connsiteY0" fmla="*/ 671692 h 1412116"/>
                <a:gd name="connsiteX1" fmla="*/ 319500 w 1820354"/>
                <a:gd name="connsiteY1" fmla="*/ 99413 h 1412116"/>
                <a:gd name="connsiteX2" fmla="*/ 952922 w 1820354"/>
                <a:gd name="connsiteY2" fmla="*/ 45669 h 1412116"/>
                <a:gd name="connsiteX3" fmla="*/ 999811 w 1820354"/>
                <a:gd name="connsiteY3" fmla="*/ 623710 h 1412116"/>
                <a:gd name="connsiteX4" fmla="*/ 1820354 w 1820354"/>
                <a:gd name="connsiteY4" fmla="*/ 1176459 h 1412116"/>
                <a:gd name="connsiteX5" fmla="*/ 1165812 w 1820354"/>
                <a:gd name="connsiteY5" fmla="*/ 1404853 h 1412116"/>
                <a:gd name="connsiteX6" fmla="*/ 39682 w 1820354"/>
                <a:gd name="connsiteY6" fmla="*/ 671692 h 1412116"/>
                <a:gd name="connsiteX0" fmla="*/ 111091 w 1570842"/>
                <a:gd name="connsiteY0" fmla="*/ 1211659 h 1433453"/>
                <a:gd name="connsiteX1" fmla="*/ 69988 w 1570842"/>
                <a:gd name="connsiteY1" fmla="*/ 127919 h 1433453"/>
                <a:gd name="connsiteX2" fmla="*/ 703410 w 1570842"/>
                <a:gd name="connsiteY2" fmla="*/ 74175 h 1433453"/>
                <a:gd name="connsiteX3" fmla="*/ 750299 w 1570842"/>
                <a:gd name="connsiteY3" fmla="*/ 652216 h 1433453"/>
                <a:gd name="connsiteX4" fmla="*/ 1570842 w 1570842"/>
                <a:gd name="connsiteY4" fmla="*/ 1204965 h 1433453"/>
                <a:gd name="connsiteX5" fmla="*/ 916300 w 1570842"/>
                <a:gd name="connsiteY5" fmla="*/ 1433359 h 1433453"/>
                <a:gd name="connsiteX6" fmla="*/ 111091 w 1570842"/>
                <a:gd name="connsiteY6" fmla="*/ 1211659 h 1433453"/>
                <a:gd name="connsiteX0" fmla="*/ 324900 w 1784651"/>
                <a:gd name="connsiteY0" fmla="*/ 1139470 h 1361177"/>
                <a:gd name="connsiteX1" fmla="*/ 24890 w 1784651"/>
                <a:gd name="connsiteY1" fmla="*/ 787022 h 1361177"/>
                <a:gd name="connsiteX2" fmla="*/ 917219 w 1784651"/>
                <a:gd name="connsiteY2" fmla="*/ 1986 h 1361177"/>
                <a:gd name="connsiteX3" fmla="*/ 964108 w 1784651"/>
                <a:gd name="connsiteY3" fmla="*/ 580027 h 1361177"/>
                <a:gd name="connsiteX4" fmla="*/ 1784651 w 1784651"/>
                <a:gd name="connsiteY4" fmla="*/ 1132776 h 1361177"/>
                <a:gd name="connsiteX5" fmla="*/ 1130109 w 1784651"/>
                <a:gd name="connsiteY5" fmla="*/ 1361170 h 1361177"/>
                <a:gd name="connsiteX6" fmla="*/ 324900 w 1784651"/>
                <a:gd name="connsiteY6" fmla="*/ 1139470 h 1361177"/>
                <a:gd name="connsiteX0" fmla="*/ 371689 w 1778148"/>
                <a:gd name="connsiteY0" fmla="*/ 1185313 h 1361768"/>
                <a:gd name="connsiteX1" fmla="*/ 18387 w 1778148"/>
                <a:gd name="connsiteY1" fmla="*/ 787022 h 1361768"/>
                <a:gd name="connsiteX2" fmla="*/ 910716 w 1778148"/>
                <a:gd name="connsiteY2" fmla="*/ 1986 h 1361768"/>
                <a:gd name="connsiteX3" fmla="*/ 957605 w 1778148"/>
                <a:gd name="connsiteY3" fmla="*/ 580027 h 1361768"/>
                <a:gd name="connsiteX4" fmla="*/ 1778148 w 1778148"/>
                <a:gd name="connsiteY4" fmla="*/ 1132776 h 1361768"/>
                <a:gd name="connsiteX5" fmla="*/ 1123606 w 1778148"/>
                <a:gd name="connsiteY5" fmla="*/ 1361170 h 1361768"/>
                <a:gd name="connsiteX6" fmla="*/ 371689 w 1778148"/>
                <a:gd name="connsiteY6" fmla="*/ 1185313 h 1361768"/>
                <a:gd name="connsiteX0" fmla="*/ 375109 w 1781568"/>
                <a:gd name="connsiteY0" fmla="*/ 1185313 h 1376724"/>
                <a:gd name="connsiteX1" fmla="*/ 21807 w 1781568"/>
                <a:gd name="connsiteY1" fmla="*/ 787022 h 1376724"/>
                <a:gd name="connsiteX2" fmla="*/ 914136 w 1781568"/>
                <a:gd name="connsiteY2" fmla="*/ 1986 h 1376724"/>
                <a:gd name="connsiteX3" fmla="*/ 961025 w 1781568"/>
                <a:gd name="connsiteY3" fmla="*/ 580027 h 1376724"/>
                <a:gd name="connsiteX4" fmla="*/ 1781568 w 1781568"/>
                <a:gd name="connsiteY4" fmla="*/ 1132776 h 1376724"/>
                <a:gd name="connsiteX5" fmla="*/ 1127026 w 1781568"/>
                <a:gd name="connsiteY5" fmla="*/ 1361170 h 1376724"/>
                <a:gd name="connsiteX6" fmla="*/ 375109 w 1781568"/>
                <a:gd name="connsiteY6" fmla="*/ 1185313 h 1376724"/>
                <a:gd name="connsiteX0" fmla="*/ 380934 w 1787393"/>
                <a:gd name="connsiteY0" fmla="*/ 1185313 h 1365534"/>
                <a:gd name="connsiteX1" fmla="*/ 27632 w 1787393"/>
                <a:gd name="connsiteY1" fmla="*/ 787022 h 1365534"/>
                <a:gd name="connsiteX2" fmla="*/ 919961 w 1787393"/>
                <a:gd name="connsiteY2" fmla="*/ 1986 h 1365534"/>
                <a:gd name="connsiteX3" fmla="*/ 966850 w 1787393"/>
                <a:gd name="connsiteY3" fmla="*/ 580027 h 1365534"/>
                <a:gd name="connsiteX4" fmla="*/ 1787393 w 1787393"/>
                <a:gd name="connsiteY4" fmla="*/ 1132776 h 1365534"/>
                <a:gd name="connsiteX5" fmla="*/ 1132851 w 1787393"/>
                <a:gd name="connsiteY5" fmla="*/ 1361170 h 1365534"/>
                <a:gd name="connsiteX6" fmla="*/ 380934 w 1787393"/>
                <a:gd name="connsiteY6" fmla="*/ 1185313 h 1365534"/>
                <a:gd name="connsiteX0" fmla="*/ 386870 w 1786164"/>
                <a:gd name="connsiteY0" fmla="*/ 1222451 h 1376524"/>
                <a:gd name="connsiteX1" fmla="*/ 26403 w 1786164"/>
                <a:gd name="connsiteY1" fmla="*/ 787022 h 1376524"/>
                <a:gd name="connsiteX2" fmla="*/ 918732 w 1786164"/>
                <a:gd name="connsiteY2" fmla="*/ 1986 h 1376524"/>
                <a:gd name="connsiteX3" fmla="*/ 965621 w 1786164"/>
                <a:gd name="connsiteY3" fmla="*/ 580027 h 1376524"/>
                <a:gd name="connsiteX4" fmla="*/ 1786164 w 1786164"/>
                <a:gd name="connsiteY4" fmla="*/ 1132776 h 1376524"/>
                <a:gd name="connsiteX5" fmla="*/ 1131622 w 1786164"/>
                <a:gd name="connsiteY5" fmla="*/ 1361170 h 1376524"/>
                <a:gd name="connsiteX6" fmla="*/ 386870 w 1786164"/>
                <a:gd name="connsiteY6" fmla="*/ 1222451 h 1376524"/>
                <a:gd name="connsiteX0" fmla="*/ 378274 w 1777568"/>
                <a:gd name="connsiteY0" fmla="*/ 1222451 h 1420770"/>
                <a:gd name="connsiteX1" fmla="*/ 17807 w 1777568"/>
                <a:gd name="connsiteY1" fmla="*/ 787022 h 1420770"/>
                <a:gd name="connsiteX2" fmla="*/ 910136 w 1777568"/>
                <a:gd name="connsiteY2" fmla="*/ 1986 h 1420770"/>
                <a:gd name="connsiteX3" fmla="*/ 957025 w 1777568"/>
                <a:gd name="connsiteY3" fmla="*/ 580027 h 1420770"/>
                <a:gd name="connsiteX4" fmla="*/ 1777568 w 1777568"/>
                <a:gd name="connsiteY4" fmla="*/ 1132776 h 1420770"/>
                <a:gd name="connsiteX5" fmla="*/ 1143144 w 1777568"/>
                <a:gd name="connsiteY5" fmla="*/ 1419361 h 1420770"/>
                <a:gd name="connsiteX6" fmla="*/ 378274 w 1777568"/>
                <a:gd name="connsiteY6" fmla="*/ 1222451 h 1420770"/>
                <a:gd name="connsiteX0" fmla="*/ 378272 w 1777566"/>
                <a:gd name="connsiteY0" fmla="*/ 1222451 h 1423920"/>
                <a:gd name="connsiteX1" fmla="*/ 17805 w 1777566"/>
                <a:gd name="connsiteY1" fmla="*/ 787022 h 1423920"/>
                <a:gd name="connsiteX2" fmla="*/ 910134 w 1777566"/>
                <a:gd name="connsiteY2" fmla="*/ 1986 h 1423920"/>
                <a:gd name="connsiteX3" fmla="*/ 957023 w 1777566"/>
                <a:gd name="connsiteY3" fmla="*/ 580027 h 1423920"/>
                <a:gd name="connsiteX4" fmla="*/ 1777566 w 1777566"/>
                <a:gd name="connsiteY4" fmla="*/ 1132776 h 1423920"/>
                <a:gd name="connsiteX5" fmla="*/ 1143142 w 1777566"/>
                <a:gd name="connsiteY5" fmla="*/ 1419361 h 1423920"/>
                <a:gd name="connsiteX6" fmla="*/ 378272 w 1777566"/>
                <a:gd name="connsiteY6" fmla="*/ 1222451 h 1423920"/>
                <a:gd name="connsiteX0" fmla="*/ 378272 w 1777566"/>
                <a:gd name="connsiteY0" fmla="*/ 1222451 h 1423920"/>
                <a:gd name="connsiteX1" fmla="*/ 17805 w 1777566"/>
                <a:gd name="connsiteY1" fmla="*/ 787022 h 1423920"/>
                <a:gd name="connsiteX2" fmla="*/ 910134 w 1777566"/>
                <a:gd name="connsiteY2" fmla="*/ 1986 h 1423920"/>
                <a:gd name="connsiteX3" fmla="*/ 957023 w 1777566"/>
                <a:gd name="connsiteY3" fmla="*/ 580027 h 1423920"/>
                <a:gd name="connsiteX4" fmla="*/ 1777566 w 1777566"/>
                <a:gd name="connsiteY4" fmla="*/ 1132776 h 1423920"/>
                <a:gd name="connsiteX5" fmla="*/ 1143142 w 1777566"/>
                <a:gd name="connsiteY5" fmla="*/ 1419361 h 1423920"/>
                <a:gd name="connsiteX6" fmla="*/ 378272 w 1777566"/>
                <a:gd name="connsiteY6" fmla="*/ 1222451 h 1423920"/>
                <a:gd name="connsiteX0" fmla="*/ 380309 w 1779603"/>
                <a:gd name="connsiteY0" fmla="*/ 1222451 h 1424229"/>
                <a:gd name="connsiteX1" fmla="*/ 19842 w 1779603"/>
                <a:gd name="connsiteY1" fmla="*/ 787022 h 1424229"/>
                <a:gd name="connsiteX2" fmla="*/ 912171 w 1779603"/>
                <a:gd name="connsiteY2" fmla="*/ 1986 h 1424229"/>
                <a:gd name="connsiteX3" fmla="*/ 959060 w 1779603"/>
                <a:gd name="connsiteY3" fmla="*/ 580027 h 1424229"/>
                <a:gd name="connsiteX4" fmla="*/ 1779603 w 1779603"/>
                <a:gd name="connsiteY4" fmla="*/ 1132776 h 1424229"/>
                <a:gd name="connsiteX5" fmla="*/ 1145179 w 1779603"/>
                <a:gd name="connsiteY5" fmla="*/ 1419361 h 1424229"/>
                <a:gd name="connsiteX6" fmla="*/ 380309 w 1779603"/>
                <a:gd name="connsiteY6" fmla="*/ 1222451 h 1424229"/>
                <a:gd name="connsiteX0" fmla="*/ 387914 w 1778609"/>
                <a:gd name="connsiteY0" fmla="*/ 1267016 h 1424020"/>
                <a:gd name="connsiteX1" fmla="*/ 18848 w 1778609"/>
                <a:gd name="connsiteY1" fmla="*/ 787022 h 1424020"/>
                <a:gd name="connsiteX2" fmla="*/ 911177 w 1778609"/>
                <a:gd name="connsiteY2" fmla="*/ 1986 h 1424020"/>
                <a:gd name="connsiteX3" fmla="*/ 958066 w 1778609"/>
                <a:gd name="connsiteY3" fmla="*/ 580027 h 1424020"/>
                <a:gd name="connsiteX4" fmla="*/ 1778609 w 1778609"/>
                <a:gd name="connsiteY4" fmla="*/ 1132776 h 1424020"/>
                <a:gd name="connsiteX5" fmla="*/ 1144185 w 1778609"/>
                <a:gd name="connsiteY5" fmla="*/ 1419361 h 1424020"/>
                <a:gd name="connsiteX6" fmla="*/ 387914 w 1778609"/>
                <a:gd name="connsiteY6" fmla="*/ 1267016 h 1424020"/>
                <a:gd name="connsiteX0" fmla="*/ 387517 w 1778212"/>
                <a:gd name="connsiteY0" fmla="*/ 1267016 h 1424495"/>
                <a:gd name="connsiteX1" fmla="*/ 18451 w 1778212"/>
                <a:gd name="connsiteY1" fmla="*/ 787022 h 1424495"/>
                <a:gd name="connsiteX2" fmla="*/ 910780 w 1778212"/>
                <a:gd name="connsiteY2" fmla="*/ 1986 h 1424495"/>
                <a:gd name="connsiteX3" fmla="*/ 957669 w 1778212"/>
                <a:gd name="connsiteY3" fmla="*/ 580027 h 1424495"/>
                <a:gd name="connsiteX4" fmla="*/ 1778212 w 1778212"/>
                <a:gd name="connsiteY4" fmla="*/ 1132776 h 1424495"/>
                <a:gd name="connsiteX5" fmla="*/ 1143788 w 1778212"/>
                <a:gd name="connsiteY5" fmla="*/ 1419361 h 1424495"/>
                <a:gd name="connsiteX6" fmla="*/ 387517 w 1778212"/>
                <a:gd name="connsiteY6" fmla="*/ 1267016 h 1424495"/>
                <a:gd name="connsiteX0" fmla="*/ 444394 w 1835089"/>
                <a:gd name="connsiteY0" fmla="*/ 1267170 h 1423656"/>
                <a:gd name="connsiteX1" fmla="*/ 14768 w 1835089"/>
                <a:gd name="connsiteY1" fmla="*/ 795789 h 1423656"/>
                <a:gd name="connsiteX2" fmla="*/ 967657 w 1835089"/>
                <a:gd name="connsiteY2" fmla="*/ 2140 h 1423656"/>
                <a:gd name="connsiteX3" fmla="*/ 1014546 w 1835089"/>
                <a:gd name="connsiteY3" fmla="*/ 580181 h 1423656"/>
                <a:gd name="connsiteX4" fmla="*/ 1835089 w 1835089"/>
                <a:gd name="connsiteY4" fmla="*/ 1132930 h 1423656"/>
                <a:gd name="connsiteX5" fmla="*/ 1200665 w 1835089"/>
                <a:gd name="connsiteY5" fmla="*/ 1419515 h 1423656"/>
                <a:gd name="connsiteX6" fmla="*/ 444394 w 1835089"/>
                <a:gd name="connsiteY6" fmla="*/ 1267170 h 1423656"/>
                <a:gd name="connsiteX0" fmla="*/ 441017 w 1831712"/>
                <a:gd name="connsiteY0" fmla="*/ 1260600 h 1417086"/>
                <a:gd name="connsiteX1" fmla="*/ 11391 w 1831712"/>
                <a:gd name="connsiteY1" fmla="*/ 789219 h 1417086"/>
                <a:gd name="connsiteX2" fmla="*/ 202619 w 1831712"/>
                <a:gd name="connsiteY2" fmla="*/ 2170 h 1417086"/>
                <a:gd name="connsiteX3" fmla="*/ 1011169 w 1831712"/>
                <a:gd name="connsiteY3" fmla="*/ 573611 h 1417086"/>
                <a:gd name="connsiteX4" fmla="*/ 1831712 w 1831712"/>
                <a:gd name="connsiteY4" fmla="*/ 1126360 h 1417086"/>
                <a:gd name="connsiteX5" fmla="*/ 1197288 w 1831712"/>
                <a:gd name="connsiteY5" fmla="*/ 1412945 h 1417086"/>
                <a:gd name="connsiteX6" fmla="*/ 441017 w 1831712"/>
                <a:gd name="connsiteY6" fmla="*/ 1260600 h 1417086"/>
                <a:gd name="connsiteX0" fmla="*/ 441017 w 1831712"/>
                <a:gd name="connsiteY0" fmla="*/ 1260598 h 1651129"/>
                <a:gd name="connsiteX1" fmla="*/ 11391 w 1831712"/>
                <a:gd name="connsiteY1" fmla="*/ 789217 h 1651129"/>
                <a:gd name="connsiteX2" fmla="*/ 202619 w 1831712"/>
                <a:gd name="connsiteY2" fmla="*/ 2168 h 1651129"/>
                <a:gd name="connsiteX3" fmla="*/ 1011169 w 1831712"/>
                <a:gd name="connsiteY3" fmla="*/ 573609 h 1651129"/>
                <a:gd name="connsiteX4" fmla="*/ 1831712 w 1831712"/>
                <a:gd name="connsiteY4" fmla="*/ 1126358 h 1651129"/>
                <a:gd name="connsiteX5" fmla="*/ 1602216 w 1831712"/>
                <a:gd name="connsiteY5" fmla="*/ 1649813 h 1651129"/>
                <a:gd name="connsiteX6" fmla="*/ 441017 w 1831712"/>
                <a:gd name="connsiteY6" fmla="*/ 1260598 h 1651129"/>
                <a:gd name="connsiteX0" fmla="*/ 441017 w 1615342"/>
                <a:gd name="connsiteY0" fmla="*/ 1260903 h 1662379"/>
                <a:gd name="connsiteX1" fmla="*/ 11391 w 1615342"/>
                <a:gd name="connsiteY1" fmla="*/ 789522 h 1662379"/>
                <a:gd name="connsiteX2" fmla="*/ 202619 w 1615342"/>
                <a:gd name="connsiteY2" fmla="*/ 2473 h 1662379"/>
                <a:gd name="connsiteX3" fmla="*/ 1011169 w 1615342"/>
                <a:gd name="connsiteY3" fmla="*/ 573914 h 1662379"/>
                <a:gd name="connsiteX4" fmla="*/ 1159735 w 1615342"/>
                <a:gd name="connsiteY4" fmla="*/ 1465361 h 1662379"/>
                <a:gd name="connsiteX5" fmla="*/ 1602216 w 1615342"/>
                <a:gd name="connsiteY5" fmla="*/ 1650118 h 1662379"/>
                <a:gd name="connsiteX6" fmla="*/ 441017 w 1615342"/>
                <a:gd name="connsiteY6" fmla="*/ 1260903 h 1662379"/>
                <a:gd name="connsiteX0" fmla="*/ 436410 w 1610735"/>
                <a:gd name="connsiteY0" fmla="*/ 1258637 h 1660111"/>
                <a:gd name="connsiteX1" fmla="*/ 6784 w 1610735"/>
                <a:gd name="connsiteY1" fmla="*/ 787256 h 1660111"/>
                <a:gd name="connsiteX2" fmla="*/ 198012 w 1610735"/>
                <a:gd name="connsiteY2" fmla="*/ 207 h 1660111"/>
                <a:gd name="connsiteX3" fmla="*/ 527899 w 1610735"/>
                <a:gd name="connsiteY3" fmla="*/ 717191 h 1660111"/>
                <a:gd name="connsiteX4" fmla="*/ 1155128 w 1610735"/>
                <a:gd name="connsiteY4" fmla="*/ 1463095 h 1660111"/>
                <a:gd name="connsiteX5" fmla="*/ 1597609 w 1610735"/>
                <a:gd name="connsiteY5" fmla="*/ 1647852 h 1660111"/>
                <a:gd name="connsiteX6" fmla="*/ 436410 w 1610735"/>
                <a:gd name="connsiteY6" fmla="*/ 1258637 h 1660111"/>
                <a:gd name="connsiteX0" fmla="*/ 436410 w 1619432"/>
                <a:gd name="connsiteY0" fmla="*/ 1258633 h 1652479"/>
                <a:gd name="connsiteX1" fmla="*/ 6784 w 1619432"/>
                <a:gd name="connsiteY1" fmla="*/ 787252 h 1652479"/>
                <a:gd name="connsiteX2" fmla="*/ 198012 w 1619432"/>
                <a:gd name="connsiteY2" fmla="*/ 203 h 1652479"/>
                <a:gd name="connsiteX3" fmla="*/ 527899 w 1619432"/>
                <a:gd name="connsiteY3" fmla="*/ 717187 h 1652479"/>
                <a:gd name="connsiteX4" fmla="*/ 1300657 w 1619432"/>
                <a:gd name="connsiteY4" fmla="*/ 1408217 h 1652479"/>
                <a:gd name="connsiteX5" fmla="*/ 1597609 w 1619432"/>
                <a:gd name="connsiteY5" fmla="*/ 1647848 h 1652479"/>
                <a:gd name="connsiteX6" fmla="*/ 436410 w 1619432"/>
                <a:gd name="connsiteY6" fmla="*/ 1258633 h 1652479"/>
                <a:gd name="connsiteX0" fmla="*/ 436410 w 1300658"/>
                <a:gd name="connsiteY0" fmla="*/ 1258633 h 1624403"/>
                <a:gd name="connsiteX1" fmla="*/ 6784 w 1300658"/>
                <a:gd name="connsiteY1" fmla="*/ 787252 h 1624403"/>
                <a:gd name="connsiteX2" fmla="*/ 198012 w 1300658"/>
                <a:gd name="connsiteY2" fmla="*/ 203 h 1624403"/>
                <a:gd name="connsiteX3" fmla="*/ 527899 w 1300658"/>
                <a:gd name="connsiteY3" fmla="*/ 717187 h 1624403"/>
                <a:gd name="connsiteX4" fmla="*/ 1300657 w 1300658"/>
                <a:gd name="connsiteY4" fmla="*/ 1408217 h 1624403"/>
                <a:gd name="connsiteX5" fmla="*/ 1218450 w 1300658"/>
                <a:gd name="connsiteY5" fmla="*/ 1618141 h 1624403"/>
                <a:gd name="connsiteX6" fmla="*/ 436410 w 1300658"/>
                <a:gd name="connsiteY6" fmla="*/ 1258633 h 1624403"/>
                <a:gd name="connsiteX0" fmla="*/ 436410 w 1583481"/>
                <a:gd name="connsiteY0" fmla="*/ 1258633 h 1757690"/>
                <a:gd name="connsiteX1" fmla="*/ 6784 w 1583481"/>
                <a:gd name="connsiteY1" fmla="*/ 787252 h 1757690"/>
                <a:gd name="connsiteX2" fmla="*/ 198012 w 1583481"/>
                <a:gd name="connsiteY2" fmla="*/ 203 h 1757690"/>
                <a:gd name="connsiteX3" fmla="*/ 527899 w 1583481"/>
                <a:gd name="connsiteY3" fmla="*/ 717187 h 1757690"/>
                <a:gd name="connsiteX4" fmla="*/ 1300657 w 1583481"/>
                <a:gd name="connsiteY4" fmla="*/ 1408217 h 1757690"/>
                <a:gd name="connsiteX5" fmla="*/ 1560445 w 1583481"/>
                <a:gd name="connsiteY5" fmla="*/ 1755400 h 1757690"/>
                <a:gd name="connsiteX6" fmla="*/ 436410 w 1583481"/>
                <a:gd name="connsiteY6" fmla="*/ 1258633 h 1757690"/>
                <a:gd name="connsiteX0" fmla="*/ 436410 w 1611919"/>
                <a:gd name="connsiteY0" fmla="*/ 1258642 h 1771562"/>
                <a:gd name="connsiteX1" fmla="*/ 6784 w 1611919"/>
                <a:gd name="connsiteY1" fmla="*/ 787261 h 1771562"/>
                <a:gd name="connsiteX2" fmla="*/ 198012 w 1611919"/>
                <a:gd name="connsiteY2" fmla="*/ 212 h 1771562"/>
                <a:gd name="connsiteX3" fmla="*/ 527899 w 1611919"/>
                <a:gd name="connsiteY3" fmla="*/ 717196 h 1771562"/>
                <a:gd name="connsiteX4" fmla="*/ 1542555 w 1611919"/>
                <a:gd name="connsiteY4" fmla="*/ 1553419 h 1771562"/>
                <a:gd name="connsiteX5" fmla="*/ 1560445 w 1611919"/>
                <a:gd name="connsiteY5" fmla="*/ 1755409 h 1771562"/>
                <a:gd name="connsiteX6" fmla="*/ 436410 w 1611919"/>
                <a:gd name="connsiteY6" fmla="*/ 1258642 h 1771562"/>
                <a:gd name="connsiteX0" fmla="*/ 436410 w 1664402"/>
                <a:gd name="connsiteY0" fmla="*/ 1258644 h 1748475"/>
                <a:gd name="connsiteX1" fmla="*/ 6784 w 1664402"/>
                <a:gd name="connsiteY1" fmla="*/ 787263 h 1748475"/>
                <a:gd name="connsiteX2" fmla="*/ 198012 w 1664402"/>
                <a:gd name="connsiteY2" fmla="*/ 214 h 1748475"/>
                <a:gd name="connsiteX3" fmla="*/ 527899 w 1664402"/>
                <a:gd name="connsiteY3" fmla="*/ 717198 h 1748475"/>
                <a:gd name="connsiteX4" fmla="*/ 1542555 w 1664402"/>
                <a:gd name="connsiteY4" fmla="*/ 1553421 h 1748475"/>
                <a:gd name="connsiteX5" fmla="*/ 1618461 w 1664402"/>
                <a:gd name="connsiteY5" fmla="*/ 1728397 h 1748475"/>
                <a:gd name="connsiteX6" fmla="*/ 436410 w 1664402"/>
                <a:gd name="connsiteY6" fmla="*/ 1258644 h 1748475"/>
                <a:gd name="connsiteX0" fmla="*/ 436410 w 1664402"/>
                <a:gd name="connsiteY0" fmla="*/ 1258644 h 1748475"/>
                <a:gd name="connsiteX1" fmla="*/ 6784 w 1664402"/>
                <a:gd name="connsiteY1" fmla="*/ 787263 h 1748475"/>
                <a:gd name="connsiteX2" fmla="*/ 198012 w 1664402"/>
                <a:gd name="connsiteY2" fmla="*/ 214 h 1748475"/>
                <a:gd name="connsiteX3" fmla="*/ 527899 w 1664402"/>
                <a:gd name="connsiteY3" fmla="*/ 717198 h 1748475"/>
                <a:gd name="connsiteX4" fmla="*/ 1542555 w 1664402"/>
                <a:gd name="connsiteY4" fmla="*/ 1553421 h 1748475"/>
                <a:gd name="connsiteX5" fmla="*/ 1618461 w 1664402"/>
                <a:gd name="connsiteY5" fmla="*/ 1728397 h 1748475"/>
                <a:gd name="connsiteX6" fmla="*/ 436410 w 1664402"/>
                <a:gd name="connsiteY6" fmla="*/ 1258644 h 1748475"/>
                <a:gd name="connsiteX0" fmla="*/ 436410 w 1542556"/>
                <a:gd name="connsiteY0" fmla="*/ 1258644 h 1696284"/>
                <a:gd name="connsiteX1" fmla="*/ 6784 w 1542556"/>
                <a:gd name="connsiteY1" fmla="*/ 787263 h 1696284"/>
                <a:gd name="connsiteX2" fmla="*/ 198012 w 1542556"/>
                <a:gd name="connsiteY2" fmla="*/ 214 h 1696284"/>
                <a:gd name="connsiteX3" fmla="*/ 527899 w 1542556"/>
                <a:gd name="connsiteY3" fmla="*/ 717198 h 1696284"/>
                <a:gd name="connsiteX4" fmla="*/ 1542555 w 1542556"/>
                <a:gd name="connsiteY4" fmla="*/ 1553421 h 1696284"/>
                <a:gd name="connsiteX5" fmla="*/ 1468012 w 1542556"/>
                <a:gd name="connsiteY5" fmla="*/ 1656646 h 1696284"/>
                <a:gd name="connsiteX6" fmla="*/ 436410 w 1542556"/>
                <a:gd name="connsiteY6" fmla="*/ 1258644 h 1696284"/>
                <a:gd name="connsiteX0" fmla="*/ 436410 w 1542556"/>
                <a:gd name="connsiteY0" fmla="*/ 1258644 h 1735763"/>
                <a:gd name="connsiteX1" fmla="*/ 6784 w 1542556"/>
                <a:gd name="connsiteY1" fmla="*/ 787263 h 1735763"/>
                <a:gd name="connsiteX2" fmla="*/ 198012 w 1542556"/>
                <a:gd name="connsiteY2" fmla="*/ 214 h 1735763"/>
                <a:gd name="connsiteX3" fmla="*/ 527899 w 1542556"/>
                <a:gd name="connsiteY3" fmla="*/ 717198 h 1735763"/>
                <a:gd name="connsiteX4" fmla="*/ 1542555 w 1542556"/>
                <a:gd name="connsiteY4" fmla="*/ 1553421 h 1735763"/>
                <a:gd name="connsiteX5" fmla="*/ 1458378 w 1542556"/>
                <a:gd name="connsiteY5" fmla="*/ 1712698 h 1735763"/>
                <a:gd name="connsiteX6" fmla="*/ 436410 w 1542556"/>
                <a:gd name="connsiteY6" fmla="*/ 1258644 h 1735763"/>
                <a:gd name="connsiteX0" fmla="*/ 436410 w 1542556"/>
                <a:gd name="connsiteY0" fmla="*/ 1258644 h 1735765"/>
                <a:gd name="connsiteX1" fmla="*/ 6784 w 1542556"/>
                <a:gd name="connsiteY1" fmla="*/ 787263 h 1735765"/>
                <a:gd name="connsiteX2" fmla="*/ 198012 w 1542556"/>
                <a:gd name="connsiteY2" fmla="*/ 214 h 1735765"/>
                <a:gd name="connsiteX3" fmla="*/ 527899 w 1542556"/>
                <a:gd name="connsiteY3" fmla="*/ 717198 h 1735765"/>
                <a:gd name="connsiteX4" fmla="*/ 1542555 w 1542556"/>
                <a:gd name="connsiteY4" fmla="*/ 1553422 h 1735765"/>
                <a:gd name="connsiteX5" fmla="*/ 1458378 w 1542556"/>
                <a:gd name="connsiteY5" fmla="*/ 1712698 h 1735765"/>
                <a:gd name="connsiteX6" fmla="*/ 436410 w 1542556"/>
                <a:gd name="connsiteY6" fmla="*/ 1258644 h 1735765"/>
                <a:gd name="connsiteX0" fmla="*/ 436410 w 1590432"/>
                <a:gd name="connsiteY0" fmla="*/ 1258644 h 1734557"/>
                <a:gd name="connsiteX1" fmla="*/ 6784 w 1590432"/>
                <a:gd name="connsiteY1" fmla="*/ 787263 h 1734557"/>
                <a:gd name="connsiteX2" fmla="*/ 198012 w 1590432"/>
                <a:gd name="connsiteY2" fmla="*/ 214 h 1734557"/>
                <a:gd name="connsiteX3" fmla="*/ 527899 w 1590432"/>
                <a:gd name="connsiteY3" fmla="*/ 717198 h 1734557"/>
                <a:gd name="connsiteX4" fmla="*/ 1542555 w 1590432"/>
                <a:gd name="connsiteY4" fmla="*/ 1553422 h 1734557"/>
                <a:gd name="connsiteX5" fmla="*/ 1458378 w 1590432"/>
                <a:gd name="connsiteY5" fmla="*/ 1712698 h 1734557"/>
                <a:gd name="connsiteX6" fmla="*/ 436410 w 1590432"/>
                <a:gd name="connsiteY6" fmla="*/ 1258644 h 1734557"/>
                <a:gd name="connsiteX0" fmla="*/ 436410 w 1621985"/>
                <a:gd name="connsiteY0" fmla="*/ 1258644 h 1714655"/>
                <a:gd name="connsiteX1" fmla="*/ 6784 w 1621985"/>
                <a:gd name="connsiteY1" fmla="*/ 787263 h 1714655"/>
                <a:gd name="connsiteX2" fmla="*/ 198012 w 1621985"/>
                <a:gd name="connsiteY2" fmla="*/ 214 h 1714655"/>
                <a:gd name="connsiteX3" fmla="*/ 527899 w 1621985"/>
                <a:gd name="connsiteY3" fmla="*/ 717198 h 1714655"/>
                <a:gd name="connsiteX4" fmla="*/ 1542555 w 1621985"/>
                <a:gd name="connsiteY4" fmla="*/ 1553422 h 1714655"/>
                <a:gd name="connsiteX5" fmla="*/ 1458378 w 1621985"/>
                <a:gd name="connsiteY5" fmla="*/ 1712698 h 1714655"/>
                <a:gd name="connsiteX6" fmla="*/ 436410 w 1621985"/>
                <a:gd name="connsiteY6" fmla="*/ 1258644 h 1714655"/>
                <a:gd name="connsiteX0" fmla="*/ 387831 w 1591094"/>
                <a:gd name="connsiteY0" fmla="*/ 1349166 h 1727992"/>
                <a:gd name="connsiteX1" fmla="*/ 4762 w 1591094"/>
                <a:gd name="connsiteY1" fmla="*/ 787263 h 1727992"/>
                <a:gd name="connsiteX2" fmla="*/ 195990 w 1591094"/>
                <a:gd name="connsiteY2" fmla="*/ 214 h 1727992"/>
                <a:gd name="connsiteX3" fmla="*/ 525877 w 1591094"/>
                <a:gd name="connsiteY3" fmla="*/ 717198 h 1727992"/>
                <a:gd name="connsiteX4" fmla="*/ 1540533 w 1591094"/>
                <a:gd name="connsiteY4" fmla="*/ 1553422 h 1727992"/>
                <a:gd name="connsiteX5" fmla="*/ 1456356 w 1591094"/>
                <a:gd name="connsiteY5" fmla="*/ 1712698 h 1727992"/>
                <a:gd name="connsiteX6" fmla="*/ 387831 w 1591094"/>
                <a:gd name="connsiteY6" fmla="*/ 1349166 h 1727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1094" h="1727992">
                  <a:moveTo>
                    <a:pt x="387831" y="1349166"/>
                  </a:moveTo>
                  <a:cubicBezTo>
                    <a:pt x="145899" y="1194927"/>
                    <a:pt x="36736" y="1012088"/>
                    <a:pt x="4762" y="787263"/>
                  </a:cubicBezTo>
                  <a:cubicBezTo>
                    <a:pt x="-27212" y="562438"/>
                    <a:pt x="109138" y="11892"/>
                    <a:pt x="195990" y="214"/>
                  </a:cubicBezTo>
                  <a:cubicBezTo>
                    <a:pt x="282843" y="-11464"/>
                    <a:pt x="301787" y="458330"/>
                    <a:pt x="525877" y="717198"/>
                  </a:cubicBezTo>
                  <a:cubicBezTo>
                    <a:pt x="749967" y="976066"/>
                    <a:pt x="1343676" y="948657"/>
                    <a:pt x="1540533" y="1553422"/>
                  </a:cubicBezTo>
                  <a:cubicBezTo>
                    <a:pt x="1594530" y="1736066"/>
                    <a:pt x="1648473" y="1746741"/>
                    <a:pt x="1456356" y="1712698"/>
                  </a:cubicBezTo>
                  <a:cubicBezTo>
                    <a:pt x="1264239" y="1678655"/>
                    <a:pt x="629763" y="1503405"/>
                    <a:pt x="387831" y="1349166"/>
                  </a:cubicBezTo>
                  <a:close/>
                </a:path>
              </a:pathLst>
            </a:custGeom>
            <a:blipFill>
              <a:blip r:embed="rId6">
                <a:duotone>
                  <a:prstClr val="black"/>
                  <a:schemeClr val="accent2">
                    <a:lumMod val="60000"/>
                    <a:lumOff val="40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schemeClr val="accent2">
                  <a:lumMod val="50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شكل بيضاوي 5">
              <a:extLst>
                <a:ext uri="{FF2B5EF4-FFF2-40B4-BE49-F238E27FC236}">
                  <a16:creationId xmlns:a16="http://schemas.microsoft.com/office/drawing/2014/main" id="{74D9C777-048D-4AA7-AFDF-5D824AE6B037}"/>
                </a:ext>
              </a:extLst>
            </p:cNvPr>
            <p:cNvSpPr/>
            <p:nvPr userDrawn="1"/>
          </p:nvSpPr>
          <p:spPr>
            <a:xfrm rot="2019848">
              <a:off x="2586464" y="939027"/>
              <a:ext cx="157592" cy="239303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57 w 553476"/>
                <a:gd name="connsiteY0" fmla="*/ 622255 h 1284453"/>
                <a:gd name="connsiteX1" fmla="*/ 408874 w 553476"/>
                <a:gd name="connsiteY1" fmla="*/ 27108 h 1284453"/>
                <a:gd name="connsiteX2" fmla="*/ 514435 w 553476"/>
                <a:gd name="connsiteY2" fmla="*/ 157876 h 1284453"/>
                <a:gd name="connsiteX3" fmla="*/ 341612 w 553476"/>
                <a:gd name="connsiteY3" fmla="*/ 556053 h 1284453"/>
                <a:gd name="connsiteX4" fmla="*/ 543387 w 553476"/>
                <a:gd name="connsiteY4" fmla="*/ 1115044 h 1284453"/>
                <a:gd name="connsiteX5" fmla="*/ 380090 w 553476"/>
                <a:gd name="connsiteY5" fmla="*/ 1256992 h 1284453"/>
                <a:gd name="connsiteX6" fmla="*/ 57 w 553476"/>
                <a:gd name="connsiteY6" fmla="*/ 622255 h 1284453"/>
                <a:gd name="connsiteX0" fmla="*/ 57 w 553476"/>
                <a:gd name="connsiteY0" fmla="*/ 610519 h 1272717"/>
                <a:gd name="connsiteX1" fmla="*/ 408874 w 553476"/>
                <a:gd name="connsiteY1" fmla="*/ 15372 h 1272717"/>
                <a:gd name="connsiteX2" fmla="*/ 514435 w 553476"/>
                <a:gd name="connsiteY2" fmla="*/ 146140 h 1272717"/>
                <a:gd name="connsiteX3" fmla="*/ 341612 w 553476"/>
                <a:gd name="connsiteY3" fmla="*/ 544317 h 1272717"/>
                <a:gd name="connsiteX4" fmla="*/ 543387 w 553476"/>
                <a:gd name="connsiteY4" fmla="*/ 1103308 h 1272717"/>
                <a:gd name="connsiteX5" fmla="*/ 380090 w 553476"/>
                <a:gd name="connsiteY5" fmla="*/ 1245256 h 1272717"/>
                <a:gd name="connsiteX6" fmla="*/ 57 w 553476"/>
                <a:gd name="connsiteY6" fmla="*/ 610519 h 1272717"/>
                <a:gd name="connsiteX0" fmla="*/ 57 w 553476"/>
                <a:gd name="connsiteY0" fmla="*/ 615483 h 1277681"/>
                <a:gd name="connsiteX1" fmla="*/ 408874 w 553476"/>
                <a:gd name="connsiteY1" fmla="*/ 20336 h 1277681"/>
                <a:gd name="connsiteX2" fmla="*/ 443273 w 553476"/>
                <a:gd name="connsiteY2" fmla="*/ 186472 h 1277681"/>
                <a:gd name="connsiteX3" fmla="*/ 341612 w 553476"/>
                <a:gd name="connsiteY3" fmla="*/ 549281 h 1277681"/>
                <a:gd name="connsiteX4" fmla="*/ 543387 w 553476"/>
                <a:gd name="connsiteY4" fmla="*/ 1108272 h 1277681"/>
                <a:gd name="connsiteX5" fmla="*/ 380090 w 553476"/>
                <a:gd name="connsiteY5" fmla="*/ 1250220 h 1277681"/>
                <a:gd name="connsiteX6" fmla="*/ 57 w 553476"/>
                <a:gd name="connsiteY6" fmla="*/ 615483 h 1277681"/>
                <a:gd name="connsiteX0" fmla="*/ 57 w 553476"/>
                <a:gd name="connsiteY0" fmla="*/ 601216 h 1263414"/>
                <a:gd name="connsiteX1" fmla="*/ 408874 w 553476"/>
                <a:gd name="connsiteY1" fmla="*/ 6069 h 1263414"/>
                <a:gd name="connsiteX2" fmla="*/ 443273 w 553476"/>
                <a:gd name="connsiteY2" fmla="*/ 172205 h 1263414"/>
                <a:gd name="connsiteX3" fmla="*/ 341612 w 553476"/>
                <a:gd name="connsiteY3" fmla="*/ 535014 h 1263414"/>
                <a:gd name="connsiteX4" fmla="*/ 543387 w 553476"/>
                <a:gd name="connsiteY4" fmla="*/ 1094005 h 1263414"/>
                <a:gd name="connsiteX5" fmla="*/ 380090 w 553476"/>
                <a:gd name="connsiteY5" fmla="*/ 1235953 h 1263414"/>
                <a:gd name="connsiteX6" fmla="*/ 57 w 553476"/>
                <a:gd name="connsiteY6" fmla="*/ 601216 h 1263414"/>
                <a:gd name="connsiteX0" fmla="*/ 66 w 553485"/>
                <a:gd name="connsiteY0" fmla="*/ 601216 h 1236097"/>
                <a:gd name="connsiteX1" fmla="*/ 408883 w 553485"/>
                <a:gd name="connsiteY1" fmla="*/ 6069 h 1236097"/>
                <a:gd name="connsiteX2" fmla="*/ 443282 w 553485"/>
                <a:gd name="connsiteY2" fmla="*/ 172205 h 1236097"/>
                <a:gd name="connsiteX3" fmla="*/ 341621 w 553485"/>
                <a:gd name="connsiteY3" fmla="*/ 535014 h 1236097"/>
                <a:gd name="connsiteX4" fmla="*/ 543396 w 553485"/>
                <a:gd name="connsiteY4" fmla="*/ 1094005 h 1236097"/>
                <a:gd name="connsiteX5" fmla="*/ 380099 w 553485"/>
                <a:gd name="connsiteY5" fmla="*/ 1235953 h 1236097"/>
                <a:gd name="connsiteX6" fmla="*/ 66 w 553485"/>
                <a:gd name="connsiteY6" fmla="*/ 601216 h 1236097"/>
                <a:gd name="connsiteX0" fmla="*/ 65 w 731309"/>
                <a:gd name="connsiteY0" fmla="*/ 601216 h 1249038"/>
                <a:gd name="connsiteX1" fmla="*/ 408882 w 731309"/>
                <a:gd name="connsiteY1" fmla="*/ 6069 h 1249038"/>
                <a:gd name="connsiteX2" fmla="*/ 443281 w 731309"/>
                <a:gd name="connsiteY2" fmla="*/ 172205 h 1249038"/>
                <a:gd name="connsiteX3" fmla="*/ 341620 w 731309"/>
                <a:gd name="connsiteY3" fmla="*/ 535014 h 1249038"/>
                <a:gd name="connsiteX4" fmla="*/ 725035 w 731309"/>
                <a:gd name="connsiteY4" fmla="*/ 996798 h 1249038"/>
                <a:gd name="connsiteX5" fmla="*/ 380098 w 731309"/>
                <a:gd name="connsiteY5" fmla="*/ 1235953 h 1249038"/>
                <a:gd name="connsiteX6" fmla="*/ 65 w 731309"/>
                <a:gd name="connsiteY6" fmla="*/ 601216 h 1249038"/>
                <a:gd name="connsiteX0" fmla="*/ 65 w 782569"/>
                <a:gd name="connsiteY0" fmla="*/ 601216 h 1249038"/>
                <a:gd name="connsiteX1" fmla="*/ 408882 w 782569"/>
                <a:gd name="connsiteY1" fmla="*/ 6069 h 1249038"/>
                <a:gd name="connsiteX2" fmla="*/ 443281 w 782569"/>
                <a:gd name="connsiteY2" fmla="*/ 172205 h 1249038"/>
                <a:gd name="connsiteX3" fmla="*/ 777564 w 782569"/>
                <a:gd name="connsiteY3" fmla="*/ 316137 h 1249038"/>
                <a:gd name="connsiteX4" fmla="*/ 725035 w 782569"/>
                <a:gd name="connsiteY4" fmla="*/ 996798 h 1249038"/>
                <a:gd name="connsiteX5" fmla="*/ 380098 w 782569"/>
                <a:gd name="connsiteY5" fmla="*/ 1235953 h 1249038"/>
                <a:gd name="connsiteX6" fmla="*/ 65 w 782569"/>
                <a:gd name="connsiteY6" fmla="*/ 601216 h 1249038"/>
                <a:gd name="connsiteX0" fmla="*/ 65 w 907453"/>
                <a:gd name="connsiteY0" fmla="*/ 601216 h 1249038"/>
                <a:gd name="connsiteX1" fmla="*/ 408882 w 907453"/>
                <a:gd name="connsiteY1" fmla="*/ 6069 h 1249038"/>
                <a:gd name="connsiteX2" fmla="*/ 443281 w 907453"/>
                <a:gd name="connsiteY2" fmla="*/ 172205 h 1249038"/>
                <a:gd name="connsiteX3" fmla="*/ 906911 w 907453"/>
                <a:gd name="connsiteY3" fmla="*/ 450345 h 1249038"/>
                <a:gd name="connsiteX4" fmla="*/ 725035 w 907453"/>
                <a:gd name="connsiteY4" fmla="*/ 996798 h 1249038"/>
                <a:gd name="connsiteX5" fmla="*/ 380098 w 907453"/>
                <a:gd name="connsiteY5" fmla="*/ 1235953 h 1249038"/>
                <a:gd name="connsiteX6" fmla="*/ 65 w 907453"/>
                <a:gd name="connsiteY6" fmla="*/ 601216 h 1249038"/>
                <a:gd name="connsiteX0" fmla="*/ 65 w 907453"/>
                <a:gd name="connsiteY0" fmla="*/ 611906 h 1259728"/>
                <a:gd name="connsiteX1" fmla="*/ 408882 w 907453"/>
                <a:gd name="connsiteY1" fmla="*/ 16759 h 1259728"/>
                <a:gd name="connsiteX2" fmla="*/ 835802 w 907453"/>
                <a:gd name="connsiteY2" fmla="*/ 206560 h 1259728"/>
                <a:gd name="connsiteX3" fmla="*/ 906911 w 907453"/>
                <a:gd name="connsiteY3" fmla="*/ 461035 h 1259728"/>
                <a:gd name="connsiteX4" fmla="*/ 725035 w 907453"/>
                <a:gd name="connsiteY4" fmla="*/ 1007488 h 1259728"/>
                <a:gd name="connsiteX5" fmla="*/ 380098 w 907453"/>
                <a:gd name="connsiteY5" fmla="*/ 1246643 h 1259728"/>
                <a:gd name="connsiteX6" fmla="*/ 65 w 907453"/>
                <a:gd name="connsiteY6" fmla="*/ 611906 h 1259728"/>
                <a:gd name="connsiteX0" fmla="*/ 108 w 778497"/>
                <a:gd name="connsiteY0" fmla="*/ 587701 h 1259572"/>
                <a:gd name="connsiteX1" fmla="*/ 279926 w 778497"/>
                <a:gd name="connsiteY1" fmla="*/ 15422 h 1259572"/>
                <a:gd name="connsiteX2" fmla="*/ 706846 w 778497"/>
                <a:gd name="connsiteY2" fmla="*/ 205223 h 1259572"/>
                <a:gd name="connsiteX3" fmla="*/ 777955 w 778497"/>
                <a:gd name="connsiteY3" fmla="*/ 459698 h 1259572"/>
                <a:gd name="connsiteX4" fmla="*/ 596079 w 778497"/>
                <a:gd name="connsiteY4" fmla="*/ 1006151 h 1259572"/>
                <a:gd name="connsiteX5" fmla="*/ 251142 w 778497"/>
                <a:gd name="connsiteY5" fmla="*/ 1245306 h 1259572"/>
                <a:gd name="connsiteX6" fmla="*/ 108 w 778497"/>
                <a:gd name="connsiteY6" fmla="*/ 587701 h 1259572"/>
                <a:gd name="connsiteX0" fmla="*/ 614 w 779003"/>
                <a:gd name="connsiteY0" fmla="*/ 587701 h 1247333"/>
                <a:gd name="connsiteX1" fmla="*/ 280432 w 779003"/>
                <a:gd name="connsiteY1" fmla="*/ 15422 h 1247333"/>
                <a:gd name="connsiteX2" fmla="*/ 707352 w 779003"/>
                <a:gd name="connsiteY2" fmla="*/ 205223 h 1247333"/>
                <a:gd name="connsiteX3" fmla="*/ 778461 w 779003"/>
                <a:gd name="connsiteY3" fmla="*/ 459698 h 1247333"/>
                <a:gd name="connsiteX4" fmla="*/ 596585 w 779003"/>
                <a:gd name="connsiteY4" fmla="*/ 1006151 h 1247333"/>
                <a:gd name="connsiteX5" fmla="*/ 354079 w 779003"/>
                <a:gd name="connsiteY5" fmla="*/ 1232328 h 1247333"/>
                <a:gd name="connsiteX6" fmla="*/ 614 w 779003"/>
                <a:gd name="connsiteY6" fmla="*/ 587701 h 1247333"/>
                <a:gd name="connsiteX0" fmla="*/ 614 w 779864"/>
                <a:gd name="connsiteY0" fmla="*/ 587701 h 1253052"/>
                <a:gd name="connsiteX1" fmla="*/ 280432 w 779864"/>
                <a:gd name="connsiteY1" fmla="*/ 15422 h 1253052"/>
                <a:gd name="connsiteX2" fmla="*/ 707352 w 779864"/>
                <a:gd name="connsiteY2" fmla="*/ 205223 h 1253052"/>
                <a:gd name="connsiteX3" fmla="*/ 778461 w 779864"/>
                <a:gd name="connsiteY3" fmla="*/ 459698 h 1253052"/>
                <a:gd name="connsiteX4" fmla="*/ 681324 w 779864"/>
                <a:gd name="connsiteY4" fmla="*/ 1049182 h 1253052"/>
                <a:gd name="connsiteX5" fmla="*/ 354079 w 779864"/>
                <a:gd name="connsiteY5" fmla="*/ 1232328 h 1253052"/>
                <a:gd name="connsiteX6" fmla="*/ 614 w 779864"/>
                <a:gd name="connsiteY6" fmla="*/ 587701 h 1253052"/>
                <a:gd name="connsiteX0" fmla="*/ 681 w 837590"/>
                <a:gd name="connsiteY0" fmla="*/ 603167 h 1268518"/>
                <a:gd name="connsiteX1" fmla="*/ 280499 w 837590"/>
                <a:gd name="connsiteY1" fmla="*/ 30888 h 1268518"/>
                <a:gd name="connsiteX2" fmla="*/ 818196 w 837590"/>
                <a:gd name="connsiteY2" fmla="*/ 139126 h 1268518"/>
                <a:gd name="connsiteX3" fmla="*/ 778528 w 837590"/>
                <a:gd name="connsiteY3" fmla="*/ 475164 h 1268518"/>
                <a:gd name="connsiteX4" fmla="*/ 681391 w 837590"/>
                <a:gd name="connsiteY4" fmla="*/ 1064648 h 1268518"/>
                <a:gd name="connsiteX5" fmla="*/ 354146 w 837590"/>
                <a:gd name="connsiteY5" fmla="*/ 1247794 h 1268518"/>
                <a:gd name="connsiteX6" fmla="*/ 681 w 837590"/>
                <a:gd name="connsiteY6" fmla="*/ 603167 h 1268518"/>
                <a:gd name="connsiteX0" fmla="*/ 700 w 865630"/>
                <a:gd name="connsiteY0" fmla="*/ 617890 h 1283241"/>
                <a:gd name="connsiteX1" fmla="*/ 280518 w 865630"/>
                <a:gd name="connsiteY1" fmla="*/ 45611 h 1283241"/>
                <a:gd name="connsiteX2" fmla="*/ 845354 w 865630"/>
                <a:gd name="connsiteY2" fmla="*/ 107731 h 1283241"/>
                <a:gd name="connsiteX3" fmla="*/ 778547 w 865630"/>
                <a:gd name="connsiteY3" fmla="*/ 489887 h 1283241"/>
                <a:gd name="connsiteX4" fmla="*/ 681410 w 865630"/>
                <a:gd name="connsiteY4" fmla="*/ 1079371 h 1283241"/>
                <a:gd name="connsiteX5" fmla="*/ 354165 w 865630"/>
                <a:gd name="connsiteY5" fmla="*/ 1262517 h 1283241"/>
                <a:gd name="connsiteX6" fmla="*/ 700 w 865630"/>
                <a:gd name="connsiteY6" fmla="*/ 617890 h 1283241"/>
                <a:gd name="connsiteX0" fmla="*/ 700 w 865674"/>
                <a:gd name="connsiteY0" fmla="*/ 612338 h 1277689"/>
                <a:gd name="connsiteX1" fmla="*/ 280518 w 865674"/>
                <a:gd name="connsiteY1" fmla="*/ 40059 h 1277689"/>
                <a:gd name="connsiteX2" fmla="*/ 845354 w 865674"/>
                <a:gd name="connsiteY2" fmla="*/ 102179 h 1277689"/>
                <a:gd name="connsiteX3" fmla="*/ 778547 w 865674"/>
                <a:gd name="connsiteY3" fmla="*/ 484335 h 1277689"/>
                <a:gd name="connsiteX4" fmla="*/ 681410 w 865674"/>
                <a:gd name="connsiteY4" fmla="*/ 1073819 h 1277689"/>
                <a:gd name="connsiteX5" fmla="*/ 354165 w 865674"/>
                <a:gd name="connsiteY5" fmla="*/ 1256965 h 1277689"/>
                <a:gd name="connsiteX6" fmla="*/ 700 w 865674"/>
                <a:gd name="connsiteY6" fmla="*/ 612338 h 1277689"/>
                <a:gd name="connsiteX0" fmla="*/ 700 w 872906"/>
                <a:gd name="connsiteY0" fmla="*/ 612338 h 1276067"/>
                <a:gd name="connsiteX1" fmla="*/ 280518 w 872906"/>
                <a:gd name="connsiteY1" fmla="*/ 40059 h 1276067"/>
                <a:gd name="connsiteX2" fmla="*/ 845354 w 872906"/>
                <a:gd name="connsiteY2" fmla="*/ 102179 h 1276067"/>
                <a:gd name="connsiteX3" fmla="*/ 778547 w 872906"/>
                <a:gd name="connsiteY3" fmla="*/ 484335 h 1276067"/>
                <a:gd name="connsiteX4" fmla="*/ 856411 w 872906"/>
                <a:gd name="connsiteY4" fmla="*/ 1062888 h 1276067"/>
                <a:gd name="connsiteX5" fmla="*/ 354165 w 872906"/>
                <a:gd name="connsiteY5" fmla="*/ 1256965 h 1276067"/>
                <a:gd name="connsiteX6" fmla="*/ 700 w 872906"/>
                <a:gd name="connsiteY6" fmla="*/ 612338 h 1276067"/>
                <a:gd name="connsiteX0" fmla="*/ 700 w 872906"/>
                <a:gd name="connsiteY0" fmla="*/ 612338 h 1275027"/>
                <a:gd name="connsiteX1" fmla="*/ 280518 w 872906"/>
                <a:gd name="connsiteY1" fmla="*/ 40059 h 1275027"/>
                <a:gd name="connsiteX2" fmla="*/ 845354 w 872906"/>
                <a:gd name="connsiteY2" fmla="*/ 102179 h 1275027"/>
                <a:gd name="connsiteX3" fmla="*/ 778547 w 872906"/>
                <a:gd name="connsiteY3" fmla="*/ 484335 h 1275027"/>
                <a:gd name="connsiteX4" fmla="*/ 856411 w 872906"/>
                <a:gd name="connsiteY4" fmla="*/ 1062888 h 1275027"/>
                <a:gd name="connsiteX5" fmla="*/ 354165 w 872906"/>
                <a:gd name="connsiteY5" fmla="*/ 1256965 h 1275027"/>
                <a:gd name="connsiteX6" fmla="*/ 700 w 872906"/>
                <a:gd name="connsiteY6" fmla="*/ 612338 h 1275027"/>
                <a:gd name="connsiteX0" fmla="*/ 700 w 895185"/>
                <a:gd name="connsiteY0" fmla="*/ 612338 h 1275027"/>
                <a:gd name="connsiteX1" fmla="*/ 280518 w 895185"/>
                <a:gd name="connsiteY1" fmla="*/ 40059 h 1275027"/>
                <a:gd name="connsiteX2" fmla="*/ 845354 w 895185"/>
                <a:gd name="connsiteY2" fmla="*/ 102179 h 1275027"/>
                <a:gd name="connsiteX3" fmla="*/ 778547 w 895185"/>
                <a:gd name="connsiteY3" fmla="*/ 484335 h 1275027"/>
                <a:gd name="connsiteX4" fmla="*/ 856411 w 895185"/>
                <a:gd name="connsiteY4" fmla="*/ 1062888 h 1275027"/>
                <a:gd name="connsiteX5" fmla="*/ 354165 w 895185"/>
                <a:gd name="connsiteY5" fmla="*/ 1256965 h 1275027"/>
                <a:gd name="connsiteX6" fmla="*/ 700 w 895185"/>
                <a:gd name="connsiteY6" fmla="*/ 612338 h 1275027"/>
                <a:gd name="connsiteX0" fmla="*/ 700 w 919074"/>
                <a:gd name="connsiteY0" fmla="*/ 612338 h 1278372"/>
                <a:gd name="connsiteX1" fmla="*/ 280518 w 919074"/>
                <a:gd name="connsiteY1" fmla="*/ 40059 h 1278372"/>
                <a:gd name="connsiteX2" fmla="*/ 845354 w 919074"/>
                <a:gd name="connsiteY2" fmla="*/ 102179 h 1278372"/>
                <a:gd name="connsiteX3" fmla="*/ 778547 w 919074"/>
                <a:gd name="connsiteY3" fmla="*/ 484335 h 1278372"/>
                <a:gd name="connsiteX4" fmla="*/ 883213 w 919074"/>
                <a:gd name="connsiteY4" fmla="*/ 1086092 h 1278372"/>
                <a:gd name="connsiteX5" fmla="*/ 354165 w 919074"/>
                <a:gd name="connsiteY5" fmla="*/ 1256965 h 1278372"/>
                <a:gd name="connsiteX6" fmla="*/ 700 w 919074"/>
                <a:gd name="connsiteY6" fmla="*/ 612338 h 1278372"/>
                <a:gd name="connsiteX0" fmla="*/ 700 w 1640116"/>
                <a:gd name="connsiteY0" fmla="*/ 612338 h 1306237"/>
                <a:gd name="connsiteX1" fmla="*/ 280518 w 1640116"/>
                <a:gd name="connsiteY1" fmla="*/ 40059 h 1306237"/>
                <a:gd name="connsiteX2" fmla="*/ 845354 w 1640116"/>
                <a:gd name="connsiteY2" fmla="*/ 102179 h 1306237"/>
                <a:gd name="connsiteX3" fmla="*/ 778547 w 1640116"/>
                <a:gd name="connsiteY3" fmla="*/ 484335 h 1306237"/>
                <a:gd name="connsiteX4" fmla="*/ 1628452 w 1640116"/>
                <a:gd name="connsiteY4" fmla="*/ 1199904 h 1306237"/>
                <a:gd name="connsiteX5" fmla="*/ 354165 w 1640116"/>
                <a:gd name="connsiteY5" fmla="*/ 1256965 h 1306237"/>
                <a:gd name="connsiteX6" fmla="*/ 700 w 1640116"/>
                <a:gd name="connsiteY6" fmla="*/ 612338 h 1306237"/>
                <a:gd name="connsiteX0" fmla="*/ 700 w 1642971"/>
                <a:gd name="connsiteY0" fmla="*/ 613398 h 1307297"/>
                <a:gd name="connsiteX1" fmla="*/ 280518 w 1642971"/>
                <a:gd name="connsiteY1" fmla="*/ 41119 h 1307297"/>
                <a:gd name="connsiteX2" fmla="*/ 845354 w 1642971"/>
                <a:gd name="connsiteY2" fmla="*/ 103239 h 1307297"/>
                <a:gd name="connsiteX3" fmla="*/ 960829 w 1642971"/>
                <a:gd name="connsiteY3" fmla="*/ 565416 h 1307297"/>
                <a:gd name="connsiteX4" fmla="*/ 1628452 w 1642971"/>
                <a:gd name="connsiteY4" fmla="*/ 1200964 h 1307297"/>
                <a:gd name="connsiteX5" fmla="*/ 354165 w 1642971"/>
                <a:gd name="connsiteY5" fmla="*/ 1258025 h 1307297"/>
                <a:gd name="connsiteX6" fmla="*/ 700 w 1642971"/>
                <a:gd name="connsiteY6" fmla="*/ 613398 h 1307297"/>
                <a:gd name="connsiteX0" fmla="*/ 700 w 1628451"/>
                <a:gd name="connsiteY0" fmla="*/ 613398 h 1307297"/>
                <a:gd name="connsiteX1" fmla="*/ 280518 w 1628451"/>
                <a:gd name="connsiteY1" fmla="*/ 41119 h 1307297"/>
                <a:gd name="connsiteX2" fmla="*/ 845354 w 1628451"/>
                <a:gd name="connsiteY2" fmla="*/ 103239 h 1307297"/>
                <a:gd name="connsiteX3" fmla="*/ 960829 w 1628451"/>
                <a:gd name="connsiteY3" fmla="*/ 565416 h 1307297"/>
                <a:gd name="connsiteX4" fmla="*/ 1628452 w 1628451"/>
                <a:gd name="connsiteY4" fmla="*/ 1200964 h 1307297"/>
                <a:gd name="connsiteX5" fmla="*/ 354165 w 1628451"/>
                <a:gd name="connsiteY5" fmla="*/ 1258025 h 1307297"/>
                <a:gd name="connsiteX6" fmla="*/ 700 w 1628451"/>
                <a:gd name="connsiteY6" fmla="*/ 613398 h 1307297"/>
                <a:gd name="connsiteX0" fmla="*/ 700 w 1628453"/>
                <a:gd name="connsiteY0" fmla="*/ 613398 h 1307297"/>
                <a:gd name="connsiteX1" fmla="*/ 280518 w 1628453"/>
                <a:gd name="connsiteY1" fmla="*/ 41119 h 1307297"/>
                <a:gd name="connsiteX2" fmla="*/ 845354 w 1628453"/>
                <a:gd name="connsiteY2" fmla="*/ 103239 h 1307297"/>
                <a:gd name="connsiteX3" fmla="*/ 960829 w 1628453"/>
                <a:gd name="connsiteY3" fmla="*/ 565416 h 1307297"/>
                <a:gd name="connsiteX4" fmla="*/ 1628452 w 1628453"/>
                <a:gd name="connsiteY4" fmla="*/ 1200964 h 1307297"/>
                <a:gd name="connsiteX5" fmla="*/ 354165 w 1628453"/>
                <a:gd name="connsiteY5" fmla="*/ 1258025 h 1307297"/>
                <a:gd name="connsiteX6" fmla="*/ 700 w 1628453"/>
                <a:gd name="connsiteY6" fmla="*/ 613398 h 1307297"/>
                <a:gd name="connsiteX0" fmla="*/ 727 w 1628478"/>
                <a:gd name="connsiteY0" fmla="*/ 676069 h 1369968"/>
                <a:gd name="connsiteX1" fmla="*/ 280545 w 1628478"/>
                <a:gd name="connsiteY1" fmla="*/ 103790 h 1369968"/>
                <a:gd name="connsiteX2" fmla="*/ 882400 w 1628478"/>
                <a:gd name="connsiteY2" fmla="*/ 48504 h 1369968"/>
                <a:gd name="connsiteX3" fmla="*/ 960856 w 1628478"/>
                <a:gd name="connsiteY3" fmla="*/ 628087 h 1369968"/>
                <a:gd name="connsiteX4" fmla="*/ 1628479 w 1628478"/>
                <a:gd name="connsiteY4" fmla="*/ 1263635 h 1369968"/>
                <a:gd name="connsiteX5" fmla="*/ 354192 w 1628478"/>
                <a:gd name="connsiteY5" fmla="*/ 1320696 h 1369968"/>
                <a:gd name="connsiteX6" fmla="*/ 727 w 1628478"/>
                <a:gd name="connsiteY6" fmla="*/ 676069 h 1369968"/>
                <a:gd name="connsiteX0" fmla="*/ 727 w 1628480"/>
                <a:gd name="connsiteY0" fmla="*/ 672789 h 1366688"/>
                <a:gd name="connsiteX1" fmla="*/ 280545 w 1628480"/>
                <a:gd name="connsiteY1" fmla="*/ 100510 h 1366688"/>
                <a:gd name="connsiteX2" fmla="*/ 882400 w 1628480"/>
                <a:gd name="connsiteY2" fmla="*/ 45224 h 1366688"/>
                <a:gd name="connsiteX3" fmla="*/ 960856 w 1628480"/>
                <a:gd name="connsiteY3" fmla="*/ 624807 h 1366688"/>
                <a:gd name="connsiteX4" fmla="*/ 1628479 w 1628480"/>
                <a:gd name="connsiteY4" fmla="*/ 1260355 h 1366688"/>
                <a:gd name="connsiteX5" fmla="*/ 354192 w 1628480"/>
                <a:gd name="connsiteY5" fmla="*/ 1317416 h 1366688"/>
                <a:gd name="connsiteX6" fmla="*/ 727 w 1628480"/>
                <a:gd name="connsiteY6" fmla="*/ 672789 h 1366688"/>
                <a:gd name="connsiteX0" fmla="*/ 752 w 1628503"/>
                <a:gd name="connsiteY0" fmla="*/ 671693 h 1365592"/>
                <a:gd name="connsiteX1" fmla="*/ 280570 w 1628503"/>
                <a:gd name="connsiteY1" fmla="*/ 99414 h 1365592"/>
                <a:gd name="connsiteX2" fmla="*/ 913992 w 1628503"/>
                <a:gd name="connsiteY2" fmla="*/ 45670 h 1365592"/>
                <a:gd name="connsiteX3" fmla="*/ 960881 w 1628503"/>
                <a:gd name="connsiteY3" fmla="*/ 623711 h 1365592"/>
                <a:gd name="connsiteX4" fmla="*/ 1628504 w 1628503"/>
                <a:gd name="connsiteY4" fmla="*/ 1259259 h 1365592"/>
                <a:gd name="connsiteX5" fmla="*/ 354217 w 1628503"/>
                <a:gd name="connsiteY5" fmla="*/ 1316320 h 1365592"/>
                <a:gd name="connsiteX6" fmla="*/ 752 w 1628503"/>
                <a:gd name="connsiteY6" fmla="*/ 671693 h 1365592"/>
                <a:gd name="connsiteX0" fmla="*/ 752 w 1781424"/>
                <a:gd name="connsiteY0" fmla="*/ 671692 h 1343159"/>
                <a:gd name="connsiteX1" fmla="*/ 280570 w 1781424"/>
                <a:gd name="connsiteY1" fmla="*/ 99413 h 1343159"/>
                <a:gd name="connsiteX2" fmla="*/ 913992 w 1781424"/>
                <a:gd name="connsiteY2" fmla="*/ 45669 h 1343159"/>
                <a:gd name="connsiteX3" fmla="*/ 960881 w 1781424"/>
                <a:gd name="connsiteY3" fmla="*/ 623710 h 1343159"/>
                <a:gd name="connsiteX4" fmla="*/ 1781424 w 1781424"/>
                <a:gd name="connsiteY4" fmla="*/ 1176459 h 1343159"/>
                <a:gd name="connsiteX5" fmla="*/ 354217 w 1781424"/>
                <a:gd name="connsiteY5" fmla="*/ 1316319 h 1343159"/>
                <a:gd name="connsiteX6" fmla="*/ 752 w 1781424"/>
                <a:gd name="connsiteY6" fmla="*/ 671692 h 1343159"/>
                <a:gd name="connsiteX0" fmla="*/ 39682 w 1820354"/>
                <a:gd name="connsiteY0" fmla="*/ 671692 h 1423607"/>
                <a:gd name="connsiteX1" fmla="*/ 319500 w 1820354"/>
                <a:gd name="connsiteY1" fmla="*/ 99413 h 1423607"/>
                <a:gd name="connsiteX2" fmla="*/ 952922 w 1820354"/>
                <a:gd name="connsiteY2" fmla="*/ 45669 h 1423607"/>
                <a:gd name="connsiteX3" fmla="*/ 999811 w 1820354"/>
                <a:gd name="connsiteY3" fmla="*/ 623710 h 1423607"/>
                <a:gd name="connsiteX4" fmla="*/ 1820354 w 1820354"/>
                <a:gd name="connsiteY4" fmla="*/ 1176459 h 1423607"/>
                <a:gd name="connsiteX5" fmla="*/ 1165812 w 1820354"/>
                <a:gd name="connsiteY5" fmla="*/ 1404853 h 1423607"/>
                <a:gd name="connsiteX6" fmla="*/ 39682 w 1820354"/>
                <a:gd name="connsiteY6" fmla="*/ 671692 h 1423607"/>
                <a:gd name="connsiteX0" fmla="*/ 39682 w 1820354"/>
                <a:gd name="connsiteY0" fmla="*/ 671692 h 1438853"/>
                <a:gd name="connsiteX1" fmla="*/ 319500 w 1820354"/>
                <a:gd name="connsiteY1" fmla="*/ 99413 h 1438853"/>
                <a:gd name="connsiteX2" fmla="*/ 952922 w 1820354"/>
                <a:gd name="connsiteY2" fmla="*/ 45669 h 1438853"/>
                <a:gd name="connsiteX3" fmla="*/ 999811 w 1820354"/>
                <a:gd name="connsiteY3" fmla="*/ 623710 h 1438853"/>
                <a:gd name="connsiteX4" fmla="*/ 1820354 w 1820354"/>
                <a:gd name="connsiteY4" fmla="*/ 1176459 h 1438853"/>
                <a:gd name="connsiteX5" fmla="*/ 1165812 w 1820354"/>
                <a:gd name="connsiteY5" fmla="*/ 1404853 h 1438853"/>
                <a:gd name="connsiteX6" fmla="*/ 39682 w 1820354"/>
                <a:gd name="connsiteY6" fmla="*/ 671692 h 1438853"/>
                <a:gd name="connsiteX0" fmla="*/ 39682 w 1820354"/>
                <a:gd name="connsiteY0" fmla="*/ 671692 h 1412116"/>
                <a:gd name="connsiteX1" fmla="*/ 319500 w 1820354"/>
                <a:gd name="connsiteY1" fmla="*/ 99413 h 1412116"/>
                <a:gd name="connsiteX2" fmla="*/ 952922 w 1820354"/>
                <a:gd name="connsiteY2" fmla="*/ 45669 h 1412116"/>
                <a:gd name="connsiteX3" fmla="*/ 999811 w 1820354"/>
                <a:gd name="connsiteY3" fmla="*/ 623710 h 1412116"/>
                <a:gd name="connsiteX4" fmla="*/ 1820354 w 1820354"/>
                <a:gd name="connsiteY4" fmla="*/ 1176459 h 1412116"/>
                <a:gd name="connsiteX5" fmla="*/ 1165812 w 1820354"/>
                <a:gd name="connsiteY5" fmla="*/ 1404853 h 1412116"/>
                <a:gd name="connsiteX6" fmla="*/ 39682 w 1820354"/>
                <a:gd name="connsiteY6" fmla="*/ 671692 h 1412116"/>
                <a:gd name="connsiteX0" fmla="*/ 111091 w 1570842"/>
                <a:gd name="connsiteY0" fmla="*/ 1211659 h 1433453"/>
                <a:gd name="connsiteX1" fmla="*/ 69988 w 1570842"/>
                <a:gd name="connsiteY1" fmla="*/ 127919 h 1433453"/>
                <a:gd name="connsiteX2" fmla="*/ 703410 w 1570842"/>
                <a:gd name="connsiteY2" fmla="*/ 74175 h 1433453"/>
                <a:gd name="connsiteX3" fmla="*/ 750299 w 1570842"/>
                <a:gd name="connsiteY3" fmla="*/ 652216 h 1433453"/>
                <a:gd name="connsiteX4" fmla="*/ 1570842 w 1570842"/>
                <a:gd name="connsiteY4" fmla="*/ 1204965 h 1433453"/>
                <a:gd name="connsiteX5" fmla="*/ 916300 w 1570842"/>
                <a:gd name="connsiteY5" fmla="*/ 1433359 h 1433453"/>
                <a:gd name="connsiteX6" fmla="*/ 111091 w 1570842"/>
                <a:gd name="connsiteY6" fmla="*/ 1211659 h 1433453"/>
                <a:gd name="connsiteX0" fmla="*/ 324900 w 1784651"/>
                <a:gd name="connsiteY0" fmla="*/ 1139470 h 1361177"/>
                <a:gd name="connsiteX1" fmla="*/ 24890 w 1784651"/>
                <a:gd name="connsiteY1" fmla="*/ 787022 h 1361177"/>
                <a:gd name="connsiteX2" fmla="*/ 917219 w 1784651"/>
                <a:gd name="connsiteY2" fmla="*/ 1986 h 1361177"/>
                <a:gd name="connsiteX3" fmla="*/ 964108 w 1784651"/>
                <a:gd name="connsiteY3" fmla="*/ 580027 h 1361177"/>
                <a:gd name="connsiteX4" fmla="*/ 1784651 w 1784651"/>
                <a:gd name="connsiteY4" fmla="*/ 1132776 h 1361177"/>
                <a:gd name="connsiteX5" fmla="*/ 1130109 w 1784651"/>
                <a:gd name="connsiteY5" fmla="*/ 1361170 h 1361177"/>
                <a:gd name="connsiteX6" fmla="*/ 324900 w 1784651"/>
                <a:gd name="connsiteY6" fmla="*/ 1139470 h 1361177"/>
                <a:gd name="connsiteX0" fmla="*/ 371689 w 1778148"/>
                <a:gd name="connsiteY0" fmla="*/ 1185313 h 1361768"/>
                <a:gd name="connsiteX1" fmla="*/ 18387 w 1778148"/>
                <a:gd name="connsiteY1" fmla="*/ 787022 h 1361768"/>
                <a:gd name="connsiteX2" fmla="*/ 910716 w 1778148"/>
                <a:gd name="connsiteY2" fmla="*/ 1986 h 1361768"/>
                <a:gd name="connsiteX3" fmla="*/ 957605 w 1778148"/>
                <a:gd name="connsiteY3" fmla="*/ 580027 h 1361768"/>
                <a:gd name="connsiteX4" fmla="*/ 1778148 w 1778148"/>
                <a:gd name="connsiteY4" fmla="*/ 1132776 h 1361768"/>
                <a:gd name="connsiteX5" fmla="*/ 1123606 w 1778148"/>
                <a:gd name="connsiteY5" fmla="*/ 1361170 h 1361768"/>
                <a:gd name="connsiteX6" fmla="*/ 371689 w 1778148"/>
                <a:gd name="connsiteY6" fmla="*/ 1185313 h 1361768"/>
                <a:gd name="connsiteX0" fmla="*/ 375109 w 1781568"/>
                <a:gd name="connsiteY0" fmla="*/ 1185313 h 1376724"/>
                <a:gd name="connsiteX1" fmla="*/ 21807 w 1781568"/>
                <a:gd name="connsiteY1" fmla="*/ 787022 h 1376724"/>
                <a:gd name="connsiteX2" fmla="*/ 914136 w 1781568"/>
                <a:gd name="connsiteY2" fmla="*/ 1986 h 1376724"/>
                <a:gd name="connsiteX3" fmla="*/ 961025 w 1781568"/>
                <a:gd name="connsiteY3" fmla="*/ 580027 h 1376724"/>
                <a:gd name="connsiteX4" fmla="*/ 1781568 w 1781568"/>
                <a:gd name="connsiteY4" fmla="*/ 1132776 h 1376724"/>
                <a:gd name="connsiteX5" fmla="*/ 1127026 w 1781568"/>
                <a:gd name="connsiteY5" fmla="*/ 1361170 h 1376724"/>
                <a:gd name="connsiteX6" fmla="*/ 375109 w 1781568"/>
                <a:gd name="connsiteY6" fmla="*/ 1185313 h 1376724"/>
                <a:gd name="connsiteX0" fmla="*/ 380934 w 1787393"/>
                <a:gd name="connsiteY0" fmla="*/ 1185313 h 1365534"/>
                <a:gd name="connsiteX1" fmla="*/ 27632 w 1787393"/>
                <a:gd name="connsiteY1" fmla="*/ 787022 h 1365534"/>
                <a:gd name="connsiteX2" fmla="*/ 919961 w 1787393"/>
                <a:gd name="connsiteY2" fmla="*/ 1986 h 1365534"/>
                <a:gd name="connsiteX3" fmla="*/ 966850 w 1787393"/>
                <a:gd name="connsiteY3" fmla="*/ 580027 h 1365534"/>
                <a:gd name="connsiteX4" fmla="*/ 1787393 w 1787393"/>
                <a:gd name="connsiteY4" fmla="*/ 1132776 h 1365534"/>
                <a:gd name="connsiteX5" fmla="*/ 1132851 w 1787393"/>
                <a:gd name="connsiteY5" fmla="*/ 1361170 h 1365534"/>
                <a:gd name="connsiteX6" fmla="*/ 380934 w 1787393"/>
                <a:gd name="connsiteY6" fmla="*/ 1185313 h 1365534"/>
                <a:gd name="connsiteX0" fmla="*/ 386870 w 1786164"/>
                <a:gd name="connsiteY0" fmla="*/ 1222451 h 1376524"/>
                <a:gd name="connsiteX1" fmla="*/ 26403 w 1786164"/>
                <a:gd name="connsiteY1" fmla="*/ 787022 h 1376524"/>
                <a:gd name="connsiteX2" fmla="*/ 918732 w 1786164"/>
                <a:gd name="connsiteY2" fmla="*/ 1986 h 1376524"/>
                <a:gd name="connsiteX3" fmla="*/ 965621 w 1786164"/>
                <a:gd name="connsiteY3" fmla="*/ 580027 h 1376524"/>
                <a:gd name="connsiteX4" fmla="*/ 1786164 w 1786164"/>
                <a:gd name="connsiteY4" fmla="*/ 1132776 h 1376524"/>
                <a:gd name="connsiteX5" fmla="*/ 1131622 w 1786164"/>
                <a:gd name="connsiteY5" fmla="*/ 1361170 h 1376524"/>
                <a:gd name="connsiteX6" fmla="*/ 386870 w 1786164"/>
                <a:gd name="connsiteY6" fmla="*/ 1222451 h 1376524"/>
                <a:gd name="connsiteX0" fmla="*/ 378274 w 1777568"/>
                <a:gd name="connsiteY0" fmla="*/ 1222451 h 1420770"/>
                <a:gd name="connsiteX1" fmla="*/ 17807 w 1777568"/>
                <a:gd name="connsiteY1" fmla="*/ 787022 h 1420770"/>
                <a:gd name="connsiteX2" fmla="*/ 910136 w 1777568"/>
                <a:gd name="connsiteY2" fmla="*/ 1986 h 1420770"/>
                <a:gd name="connsiteX3" fmla="*/ 957025 w 1777568"/>
                <a:gd name="connsiteY3" fmla="*/ 580027 h 1420770"/>
                <a:gd name="connsiteX4" fmla="*/ 1777568 w 1777568"/>
                <a:gd name="connsiteY4" fmla="*/ 1132776 h 1420770"/>
                <a:gd name="connsiteX5" fmla="*/ 1143144 w 1777568"/>
                <a:gd name="connsiteY5" fmla="*/ 1419361 h 1420770"/>
                <a:gd name="connsiteX6" fmla="*/ 378274 w 1777568"/>
                <a:gd name="connsiteY6" fmla="*/ 1222451 h 1420770"/>
                <a:gd name="connsiteX0" fmla="*/ 378272 w 1777566"/>
                <a:gd name="connsiteY0" fmla="*/ 1222451 h 1423920"/>
                <a:gd name="connsiteX1" fmla="*/ 17805 w 1777566"/>
                <a:gd name="connsiteY1" fmla="*/ 787022 h 1423920"/>
                <a:gd name="connsiteX2" fmla="*/ 910134 w 1777566"/>
                <a:gd name="connsiteY2" fmla="*/ 1986 h 1423920"/>
                <a:gd name="connsiteX3" fmla="*/ 957023 w 1777566"/>
                <a:gd name="connsiteY3" fmla="*/ 580027 h 1423920"/>
                <a:gd name="connsiteX4" fmla="*/ 1777566 w 1777566"/>
                <a:gd name="connsiteY4" fmla="*/ 1132776 h 1423920"/>
                <a:gd name="connsiteX5" fmla="*/ 1143142 w 1777566"/>
                <a:gd name="connsiteY5" fmla="*/ 1419361 h 1423920"/>
                <a:gd name="connsiteX6" fmla="*/ 378272 w 1777566"/>
                <a:gd name="connsiteY6" fmla="*/ 1222451 h 1423920"/>
                <a:gd name="connsiteX0" fmla="*/ 378272 w 1777566"/>
                <a:gd name="connsiteY0" fmla="*/ 1222451 h 1423920"/>
                <a:gd name="connsiteX1" fmla="*/ 17805 w 1777566"/>
                <a:gd name="connsiteY1" fmla="*/ 787022 h 1423920"/>
                <a:gd name="connsiteX2" fmla="*/ 910134 w 1777566"/>
                <a:gd name="connsiteY2" fmla="*/ 1986 h 1423920"/>
                <a:gd name="connsiteX3" fmla="*/ 957023 w 1777566"/>
                <a:gd name="connsiteY3" fmla="*/ 580027 h 1423920"/>
                <a:gd name="connsiteX4" fmla="*/ 1777566 w 1777566"/>
                <a:gd name="connsiteY4" fmla="*/ 1132776 h 1423920"/>
                <a:gd name="connsiteX5" fmla="*/ 1143142 w 1777566"/>
                <a:gd name="connsiteY5" fmla="*/ 1419361 h 1423920"/>
                <a:gd name="connsiteX6" fmla="*/ 378272 w 1777566"/>
                <a:gd name="connsiteY6" fmla="*/ 1222451 h 1423920"/>
                <a:gd name="connsiteX0" fmla="*/ 380309 w 1779603"/>
                <a:gd name="connsiteY0" fmla="*/ 1222451 h 1424229"/>
                <a:gd name="connsiteX1" fmla="*/ 19842 w 1779603"/>
                <a:gd name="connsiteY1" fmla="*/ 787022 h 1424229"/>
                <a:gd name="connsiteX2" fmla="*/ 912171 w 1779603"/>
                <a:gd name="connsiteY2" fmla="*/ 1986 h 1424229"/>
                <a:gd name="connsiteX3" fmla="*/ 959060 w 1779603"/>
                <a:gd name="connsiteY3" fmla="*/ 580027 h 1424229"/>
                <a:gd name="connsiteX4" fmla="*/ 1779603 w 1779603"/>
                <a:gd name="connsiteY4" fmla="*/ 1132776 h 1424229"/>
                <a:gd name="connsiteX5" fmla="*/ 1145179 w 1779603"/>
                <a:gd name="connsiteY5" fmla="*/ 1419361 h 1424229"/>
                <a:gd name="connsiteX6" fmla="*/ 380309 w 1779603"/>
                <a:gd name="connsiteY6" fmla="*/ 1222451 h 1424229"/>
                <a:gd name="connsiteX0" fmla="*/ 387914 w 1778609"/>
                <a:gd name="connsiteY0" fmla="*/ 1267016 h 1424020"/>
                <a:gd name="connsiteX1" fmla="*/ 18848 w 1778609"/>
                <a:gd name="connsiteY1" fmla="*/ 787022 h 1424020"/>
                <a:gd name="connsiteX2" fmla="*/ 911177 w 1778609"/>
                <a:gd name="connsiteY2" fmla="*/ 1986 h 1424020"/>
                <a:gd name="connsiteX3" fmla="*/ 958066 w 1778609"/>
                <a:gd name="connsiteY3" fmla="*/ 580027 h 1424020"/>
                <a:gd name="connsiteX4" fmla="*/ 1778609 w 1778609"/>
                <a:gd name="connsiteY4" fmla="*/ 1132776 h 1424020"/>
                <a:gd name="connsiteX5" fmla="*/ 1144185 w 1778609"/>
                <a:gd name="connsiteY5" fmla="*/ 1419361 h 1424020"/>
                <a:gd name="connsiteX6" fmla="*/ 387914 w 1778609"/>
                <a:gd name="connsiteY6" fmla="*/ 1267016 h 1424020"/>
                <a:gd name="connsiteX0" fmla="*/ 387517 w 1778212"/>
                <a:gd name="connsiteY0" fmla="*/ 1267016 h 1424495"/>
                <a:gd name="connsiteX1" fmla="*/ 18451 w 1778212"/>
                <a:gd name="connsiteY1" fmla="*/ 787022 h 1424495"/>
                <a:gd name="connsiteX2" fmla="*/ 910780 w 1778212"/>
                <a:gd name="connsiteY2" fmla="*/ 1986 h 1424495"/>
                <a:gd name="connsiteX3" fmla="*/ 957669 w 1778212"/>
                <a:gd name="connsiteY3" fmla="*/ 580027 h 1424495"/>
                <a:gd name="connsiteX4" fmla="*/ 1778212 w 1778212"/>
                <a:gd name="connsiteY4" fmla="*/ 1132776 h 1424495"/>
                <a:gd name="connsiteX5" fmla="*/ 1143788 w 1778212"/>
                <a:gd name="connsiteY5" fmla="*/ 1419361 h 1424495"/>
                <a:gd name="connsiteX6" fmla="*/ 387517 w 1778212"/>
                <a:gd name="connsiteY6" fmla="*/ 1267016 h 1424495"/>
                <a:gd name="connsiteX0" fmla="*/ 444394 w 1835089"/>
                <a:gd name="connsiteY0" fmla="*/ 1267170 h 1423656"/>
                <a:gd name="connsiteX1" fmla="*/ 14768 w 1835089"/>
                <a:gd name="connsiteY1" fmla="*/ 795789 h 1423656"/>
                <a:gd name="connsiteX2" fmla="*/ 967657 w 1835089"/>
                <a:gd name="connsiteY2" fmla="*/ 2140 h 1423656"/>
                <a:gd name="connsiteX3" fmla="*/ 1014546 w 1835089"/>
                <a:gd name="connsiteY3" fmla="*/ 580181 h 1423656"/>
                <a:gd name="connsiteX4" fmla="*/ 1835089 w 1835089"/>
                <a:gd name="connsiteY4" fmla="*/ 1132930 h 1423656"/>
                <a:gd name="connsiteX5" fmla="*/ 1200665 w 1835089"/>
                <a:gd name="connsiteY5" fmla="*/ 1419515 h 1423656"/>
                <a:gd name="connsiteX6" fmla="*/ 444394 w 1835089"/>
                <a:gd name="connsiteY6" fmla="*/ 1267170 h 1423656"/>
                <a:gd name="connsiteX0" fmla="*/ 441017 w 1831712"/>
                <a:gd name="connsiteY0" fmla="*/ 1260600 h 1417086"/>
                <a:gd name="connsiteX1" fmla="*/ 11391 w 1831712"/>
                <a:gd name="connsiteY1" fmla="*/ 789219 h 1417086"/>
                <a:gd name="connsiteX2" fmla="*/ 202619 w 1831712"/>
                <a:gd name="connsiteY2" fmla="*/ 2170 h 1417086"/>
                <a:gd name="connsiteX3" fmla="*/ 1011169 w 1831712"/>
                <a:gd name="connsiteY3" fmla="*/ 573611 h 1417086"/>
                <a:gd name="connsiteX4" fmla="*/ 1831712 w 1831712"/>
                <a:gd name="connsiteY4" fmla="*/ 1126360 h 1417086"/>
                <a:gd name="connsiteX5" fmla="*/ 1197288 w 1831712"/>
                <a:gd name="connsiteY5" fmla="*/ 1412945 h 1417086"/>
                <a:gd name="connsiteX6" fmla="*/ 441017 w 1831712"/>
                <a:gd name="connsiteY6" fmla="*/ 1260600 h 1417086"/>
                <a:gd name="connsiteX0" fmla="*/ 441017 w 1831712"/>
                <a:gd name="connsiteY0" fmla="*/ 1260598 h 1651129"/>
                <a:gd name="connsiteX1" fmla="*/ 11391 w 1831712"/>
                <a:gd name="connsiteY1" fmla="*/ 789217 h 1651129"/>
                <a:gd name="connsiteX2" fmla="*/ 202619 w 1831712"/>
                <a:gd name="connsiteY2" fmla="*/ 2168 h 1651129"/>
                <a:gd name="connsiteX3" fmla="*/ 1011169 w 1831712"/>
                <a:gd name="connsiteY3" fmla="*/ 573609 h 1651129"/>
                <a:gd name="connsiteX4" fmla="*/ 1831712 w 1831712"/>
                <a:gd name="connsiteY4" fmla="*/ 1126358 h 1651129"/>
                <a:gd name="connsiteX5" fmla="*/ 1602216 w 1831712"/>
                <a:gd name="connsiteY5" fmla="*/ 1649813 h 1651129"/>
                <a:gd name="connsiteX6" fmla="*/ 441017 w 1831712"/>
                <a:gd name="connsiteY6" fmla="*/ 1260598 h 1651129"/>
                <a:gd name="connsiteX0" fmla="*/ 441017 w 1615342"/>
                <a:gd name="connsiteY0" fmla="*/ 1260903 h 1662379"/>
                <a:gd name="connsiteX1" fmla="*/ 11391 w 1615342"/>
                <a:gd name="connsiteY1" fmla="*/ 789522 h 1662379"/>
                <a:gd name="connsiteX2" fmla="*/ 202619 w 1615342"/>
                <a:gd name="connsiteY2" fmla="*/ 2473 h 1662379"/>
                <a:gd name="connsiteX3" fmla="*/ 1011169 w 1615342"/>
                <a:gd name="connsiteY3" fmla="*/ 573914 h 1662379"/>
                <a:gd name="connsiteX4" fmla="*/ 1159735 w 1615342"/>
                <a:gd name="connsiteY4" fmla="*/ 1465361 h 1662379"/>
                <a:gd name="connsiteX5" fmla="*/ 1602216 w 1615342"/>
                <a:gd name="connsiteY5" fmla="*/ 1650118 h 1662379"/>
                <a:gd name="connsiteX6" fmla="*/ 441017 w 1615342"/>
                <a:gd name="connsiteY6" fmla="*/ 1260903 h 1662379"/>
                <a:gd name="connsiteX0" fmla="*/ 436410 w 1610735"/>
                <a:gd name="connsiteY0" fmla="*/ 1258637 h 1660111"/>
                <a:gd name="connsiteX1" fmla="*/ 6784 w 1610735"/>
                <a:gd name="connsiteY1" fmla="*/ 787256 h 1660111"/>
                <a:gd name="connsiteX2" fmla="*/ 198012 w 1610735"/>
                <a:gd name="connsiteY2" fmla="*/ 207 h 1660111"/>
                <a:gd name="connsiteX3" fmla="*/ 527899 w 1610735"/>
                <a:gd name="connsiteY3" fmla="*/ 717191 h 1660111"/>
                <a:gd name="connsiteX4" fmla="*/ 1155128 w 1610735"/>
                <a:gd name="connsiteY4" fmla="*/ 1463095 h 1660111"/>
                <a:gd name="connsiteX5" fmla="*/ 1597609 w 1610735"/>
                <a:gd name="connsiteY5" fmla="*/ 1647852 h 1660111"/>
                <a:gd name="connsiteX6" fmla="*/ 436410 w 1610735"/>
                <a:gd name="connsiteY6" fmla="*/ 1258637 h 1660111"/>
                <a:gd name="connsiteX0" fmla="*/ 436410 w 1619432"/>
                <a:gd name="connsiteY0" fmla="*/ 1258633 h 1652479"/>
                <a:gd name="connsiteX1" fmla="*/ 6784 w 1619432"/>
                <a:gd name="connsiteY1" fmla="*/ 787252 h 1652479"/>
                <a:gd name="connsiteX2" fmla="*/ 198012 w 1619432"/>
                <a:gd name="connsiteY2" fmla="*/ 203 h 1652479"/>
                <a:gd name="connsiteX3" fmla="*/ 527899 w 1619432"/>
                <a:gd name="connsiteY3" fmla="*/ 717187 h 1652479"/>
                <a:gd name="connsiteX4" fmla="*/ 1300657 w 1619432"/>
                <a:gd name="connsiteY4" fmla="*/ 1408217 h 1652479"/>
                <a:gd name="connsiteX5" fmla="*/ 1597609 w 1619432"/>
                <a:gd name="connsiteY5" fmla="*/ 1647848 h 1652479"/>
                <a:gd name="connsiteX6" fmla="*/ 436410 w 1619432"/>
                <a:gd name="connsiteY6" fmla="*/ 1258633 h 1652479"/>
                <a:gd name="connsiteX0" fmla="*/ 436410 w 1300658"/>
                <a:gd name="connsiteY0" fmla="*/ 1258633 h 1624403"/>
                <a:gd name="connsiteX1" fmla="*/ 6784 w 1300658"/>
                <a:gd name="connsiteY1" fmla="*/ 787252 h 1624403"/>
                <a:gd name="connsiteX2" fmla="*/ 198012 w 1300658"/>
                <a:gd name="connsiteY2" fmla="*/ 203 h 1624403"/>
                <a:gd name="connsiteX3" fmla="*/ 527899 w 1300658"/>
                <a:gd name="connsiteY3" fmla="*/ 717187 h 1624403"/>
                <a:gd name="connsiteX4" fmla="*/ 1300657 w 1300658"/>
                <a:gd name="connsiteY4" fmla="*/ 1408217 h 1624403"/>
                <a:gd name="connsiteX5" fmla="*/ 1218450 w 1300658"/>
                <a:gd name="connsiteY5" fmla="*/ 1618141 h 1624403"/>
                <a:gd name="connsiteX6" fmla="*/ 436410 w 1300658"/>
                <a:gd name="connsiteY6" fmla="*/ 1258633 h 1624403"/>
                <a:gd name="connsiteX0" fmla="*/ 436410 w 1583481"/>
                <a:gd name="connsiteY0" fmla="*/ 1258633 h 1757690"/>
                <a:gd name="connsiteX1" fmla="*/ 6784 w 1583481"/>
                <a:gd name="connsiteY1" fmla="*/ 787252 h 1757690"/>
                <a:gd name="connsiteX2" fmla="*/ 198012 w 1583481"/>
                <a:gd name="connsiteY2" fmla="*/ 203 h 1757690"/>
                <a:gd name="connsiteX3" fmla="*/ 527899 w 1583481"/>
                <a:gd name="connsiteY3" fmla="*/ 717187 h 1757690"/>
                <a:gd name="connsiteX4" fmla="*/ 1300657 w 1583481"/>
                <a:gd name="connsiteY4" fmla="*/ 1408217 h 1757690"/>
                <a:gd name="connsiteX5" fmla="*/ 1560445 w 1583481"/>
                <a:gd name="connsiteY5" fmla="*/ 1755400 h 1757690"/>
                <a:gd name="connsiteX6" fmla="*/ 436410 w 1583481"/>
                <a:gd name="connsiteY6" fmla="*/ 1258633 h 1757690"/>
                <a:gd name="connsiteX0" fmla="*/ 436410 w 1611919"/>
                <a:gd name="connsiteY0" fmla="*/ 1258642 h 1771562"/>
                <a:gd name="connsiteX1" fmla="*/ 6784 w 1611919"/>
                <a:gd name="connsiteY1" fmla="*/ 787261 h 1771562"/>
                <a:gd name="connsiteX2" fmla="*/ 198012 w 1611919"/>
                <a:gd name="connsiteY2" fmla="*/ 212 h 1771562"/>
                <a:gd name="connsiteX3" fmla="*/ 527899 w 1611919"/>
                <a:gd name="connsiteY3" fmla="*/ 717196 h 1771562"/>
                <a:gd name="connsiteX4" fmla="*/ 1542555 w 1611919"/>
                <a:gd name="connsiteY4" fmla="*/ 1553419 h 1771562"/>
                <a:gd name="connsiteX5" fmla="*/ 1560445 w 1611919"/>
                <a:gd name="connsiteY5" fmla="*/ 1755409 h 1771562"/>
                <a:gd name="connsiteX6" fmla="*/ 436410 w 1611919"/>
                <a:gd name="connsiteY6" fmla="*/ 1258642 h 1771562"/>
                <a:gd name="connsiteX0" fmla="*/ 436410 w 1664402"/>
                <a:gd name="connsiteY0" fmla="*/ 1258644 h 1748475"/>
                <a:gd name="connsiteX1" fmla="*/ 6784 w 1664402"/>
                <a:gd name="connsiteY1" fmla="*/ 787263 h 1748475"/>
                <a:gd name="connsiteX2" fmla="*/ 198012 w 1664402"/>
                <a:gd name="connsiteY2" fmla="*/ 214 h 1748475"/>
                <a:gd name="connsiteX3" fmla="*/ 527899 w 1664402"/>
                <a:gd name="connsiteY3" fmla="*/ 717198 h 1748475"/>
                <a:gd name="connsiteX4" fmla="*/ 1542555 w 1664402"/>
                <a:gd name="connsiteY4" fmla="*/ 1553421 h 1748475"/>
                <a:gd name="connsiteX5" fmla="*/ 1618461 w 1664402"/>
                <a:gd name="connsiteY5" fmla="*/ 1728397 h 1748475"/>
                <a:gd name="connsiteX6" fmla="*/ 436410 w 1664402"/>
                <a:gd name="connsiteY6" fmla="*/ 1258644 h 1748475"/>
                <a:gd name="connsiteX0" fmla="*/ 436410 w 1664402"/>
                <a:gd name="connsiteY0" fmla="*/ 1258644 h 1748475"/>
                <a:gd name="connsiteX1" fmla="*/ 6784 w 1664402"/>
                <a:gd name="connsiteY1" fmla="*/ 787263 h 1748475"/>
                <a:gd name="connsiteX2" fmla="*/ 198012 w 1664402"/>
                <a:gd name="connsiteY2" fmla="*/ 214 h 1748475"/>
                <a:gd name="connsiteX3" fmla="*/ 527899 w 1664402"/>
                <a:gd name="connsiteY3" fmla="*/ 717198 h 1748475"/>
                <a:gd name="connsiteX4" fmla="*/ 1542555 w 1664402"/>
                <a:gd name="connsiteY4" fmla="*/ 1553421 h 1748475"/>
                <a:gd name="connsiteX5" fmla="*/ 1618461 w 1664402"/>
                <a:gd name="connsiteY5" fmla="*/ 1728397 h 1748475"/>
                <a:gd name="connsiteX6" fmla="*/ 436410 w 1664402"/>
                <a:gd name="connsiteY6" fmla="*/ 1258644 h 1748475"/>
                <a:gd name="connsiteX0" fmla="*/ 436410 w 1542556"/>
                <a:gd name="connsiteY0" fmla="*/ 1258644 h 1696284"/>
                <a:gd name="connsiteX1" fmla="*/ 6784 w 1542556"/>
                <a:gd name="connsiteY1" fmla="*/ 787263 h 1696284"/>
                <a:gd name="connsiteX2" fmla="*/ 198012 w 1542556"/>
                <a:gd name="connsiteY2" fmla="*/ 214 h 1696284"/>
                <a:gd name="connsiteX3" fmla="*/ 527899 w 1542556"/>
                <a:gd name="connsiteY3" fmla="*/ 717198 h 1696284"/>
                <a:gd name="connsiteX4" fmla="*/ 1542555 w 1542556"/>
                <a:gd name="connsiteY4" fmla="*/ 1553421 h 1696284"/>
                <a:gd name="connsiteX5" fmla="*/ 1468012 w 1542556"/>
                <a:gd name="connsiteY5" fmla="*/ 1656646 h 1696284"/>
                <a:gd name="connsiteX6" fmla="*/ 436410 w 1542556"/>
                <a:gd name="connsiteY6" fmla="*/ 1258644 h 1696284"/>
                <a:gd name="connsiteX0" fmla="*/ 436410 w 1542556"/>
                <a:gd name="connsiteY0" fmla="*/ 1258644 h 1735763"/>
                <a:gd name="connsiteX1" fmla="*/ 6784 w 1542556"/>
                <a:gd name="connsiteY1" fmla="*/ 787263 h 1735763"/>
                <a:gd name="connsiteX2" fmla="*/ 198012 w 1542556"/>
                <a:gd name="connsiteY2" fmla="*/ 214 h 1735763"/>
                <a:gd name="connsiteX3" fmla="*/ 527899 w 1542556"/>
                <a:gd name="connsiteY3" fmla="*/ 717198 h 1735763"/>
                <a:gd name="connsiteX4" fmla="*/ 1542555 w 1542556"/>
                <a:gd name="connsiteY4" fmla="*/ 1553421 h 1735763"/>
                <a:gd name="connsiteX5" fmla="*/ 1458378 w 1542556"/>
                <a:gd name="connsiteY5" fmla="*/ 1712698 h 1735763"/>
                <a:gd name="connsiteX6" fmla="*/ 436410 w 1542556"/>
                <a:gd name="connsiteY6" fmla="*/ 1258644 h 1735763"/>
                <a:gd name="connsiteX0" fmla="*/ 436410 w 1542556"/>
                <a:gd name="connsiteY0" fmla="*/ 1258644 h 1735765"/>
                <a:gd name="connsiteX1" fmla="*/ 6784 w 1542556"/>
                <a:gd name="connsiteY1" fmla="*/ 787263 h 1735765"/>
                <a:gd name="connsiteX2" fmla="*/ 198012 w 1542556"/>
                <a:gd name="connsiteY2" fmla="*/ 214 h 1735765"/>
                <a:gd name="connsiteX3" fmla="*/ 527899 w 1542556"/>
                <a:gd name="connsiteY3" fmla="*/ 717198 h 1735765"/>
                <a:gd name="connsiteX4" fmla="*/ 1542555 w 1542556"/>
                <a:gd name="connsiteY4" fmla="*/ 1553422 h 1735765"/>
                <a:gd name="connsiteX5" fmla="*/ 1458378 w 1542556"/>
                <a:gd name="connsiteY5" fmla="*/ 1712698 h 1735765"/>
                <a:gd name="connsiteX6" fmla="*/ 436410 w 1542556"/>
                <a:gd name="connsiteY6" fmla="*/ 1258644 h 1735765"/>
                <a:gd name="connsiteX0" fmla="*/ 436410 w 1590432"/>
                <a:gd name="connsiteY0" fmla="*/ 1258644 h 1734557"/>
                <a:gd name="connsiteX1" fmla="*/ 6784 w 1590432"/>
                <a:gd name="connsiteY1" fmla="*/ 787263 h 1734557"/>
                <a:gd name="connsiteX2" fmla="*/ 198012 w 1590432"/>
                <a:gd name="connsiteY2" fmla="*/ 214 h 1734557"/>
                <a:gd name="connsiteX3" fmla="*/ 527899 w 1590432"/>
                <a:gd name="connsiteY3" fmla="*/ 717198 h 1734557"/>
                <a:gd name="connsiteX4" fmla="*/ 1542555 w 1590432"/>
                <a:gd name="connsiteY4" fmla="*/ 1553422 h 1734557"/>
                <a:gd name="connsiteX5" fmla="*/ 1458378 w 1590432"/>
                <a:gd name="connsiteY5" fmla="*/ 1712698 h 1734557"/>
                <a:gd name="connsiteX6" fmla="*/ 436410 w 1590432"/>
                <a:gd name="connsiteY6" fmla="*/ 1258644 h 1734557"/>
                <a:gd name="connsiteX0" fmla="*/ 436410 w 1478844"/>
                <a:gd name="connsiteY0" fmla="*/ 1258604 h 1719750"/>
                <a:gd name="connsiteX1" fmla="*/ 6784 w 1478844"/>
                <a:gd name="connsiteY1" fmla="*/ 787223 h 1719750"/>
                <a:gd name="connsiteX2" fmla="*/ 198012 w 1478844"/>
                <a:gd name="connsiteY2" fmla="*/ 174 h 1719750"/>
                <a:gd name="connsiteX3" fmla="*/ 527899 w 1478844"/>
                <a:gd name="connsiteY3" fmla="*/ 717158 h 1719750"/>
                <a:gd name="connsiteX4" fmla="*/ 1120898 w 1478844"/>
                <a:gd name="connsiteY4" fmla="*/ 885980 h 1719750"/>
                <a:gd name="connsiteX5" fmla="*/ 1458378 w 1478844"/>
                <a:gd name="connsiteY5" fmla="*/ 1712658 h 1719750"/>
                <a:gd name="connsiteX6" fmla="*/ 436410 w 1478844"/>
                <a:gd name="connsiteY6" fmla="*/ 1258604 h 1719750"/>
                <a:gd name="connsiteX0" fmla="*/ 436410 w 1129140"/>
                <a:gd name="connsiteY0" fmla="*/ 1258604 h 1288961"/>
                <a:gd name="connsiteX1" fmla="*/ 6784 w 1129140"/>
                <a:gd name="connsiteY1" fmla="*/ 787223 h 1288961"/>
                <a:gd name="connsiteX2" fmla="*/ 198012 w 1129140"/>
                <a:gd name="connsiteY2" fmla="*/ 174 h 1288961"/>
                <a:gd name="connsiteX3" fmla="*/ 527899 w 1129140"/>
                <a:gd name="connsiteY3" fmla="*/ 717158 h 1288961"/>
                <a:gd name="connsiteX4" fmla="*/ 1120898 w 1129140"/>
                <a:gd name="connsiteY4" fmla="*/ 885980 h 1288961"/>
                <a:gd name="connsiteX5" fmla="*/ 836133 w 1129140"/>
                <a:gd name="connsiteY5" fmla="*/ 1203124 h 1288961"/>
                <a:gd name="connsiteX6" fmla="*/ 436410 w 1129140"/>
                <a:gd name="connsiteY6" fmla="*/ 1258604 h 1288961"/>
                <a:gd name="connsiteX0" fmla="*/ 638345 w 1138286"/>
                <a:gd name="connsiteY0" fmla="*/ 1182119 h 1237510"/>
                <a:gd name="connsiteX1" fmla="*/ 16778 w 1138286"/>
                <a:gd name="connsiteY1" fmla="*/ 787223 h 1237510"/>
                <a:gd name="connsiteX2" fmla="*/ 208006 w 1138286"/>
                <a:gd name="connsiteY2" fmla="*/ 174 h 1237510"/>
                <a:gd name="connsiteX3" fmla="*/ 537893 w 1138286"/>
                <a:gd name="connsiteY3" fmla="*/ 717158 h 1237510"/>
                <a:gd name="connsiteX4" fmla="*/ 1130892 w 1138286"/>
                <a:gd name="connsiteY4" fmla="*/ 885980 h 1237510"/>
                <a:gd name="connsiteX5" fmla="*/ 846127 w 1138286"/>
                <a:gd name="connsiteY5" fmla="*/ 1203124 h 1237510"/>
                <a:gd name="connsiteX6" fmla="*/ 638345 w 1138286"/>
                <a:gd name="connsiteY6" fmla="*/ 1182119 h 1237510"/>
                <a:gd name="connsiteX0" fmla="*/ 640050 w 1139991"/>
                <a:gd name="connsiteY0" fmla="*/ 1182201 h 1237592"/>
                <a:gd name="connsiteX1" fmla="*/ 18483 w 1139991"/>
                <a:gd name="connsiteY1" fmla="*/ 787305 h 1237592"/>
                <a:gd name="connsiteX2" fmla="*/ 209711 w 1139991"/>
                <a:gd name="connsiteY2" fmla="*/ 256 h 1237592"/>
                <a:gd name="connsiteX3" fmla="*/ 680800 w 1139991"/>
                <a:gd name="connsiteY3" fmla="*/ 703057 h 1237592"/>
                <a:gd name="connsiteX4" fmla="*/ 1132597 w 1139991"/>
                <a:gd name="connsiteY4" fmla="*/ 886062 h 1237592"/>
                <a:gd name="connsiteX5" fmla="*/ 847832 w 1139991"/>
                <a:gd name="connsiteY5" fmla="*/ 1203206 h 1237592"/>
                <a:gd name="connsiteX6" fmla="*/ 640050 w 1139991"/>
                <a:gd name="connsiteY6" fmla="*/ 1182201 h 1237592"/>
                <a:gd name="connsiteX0" fmla="*/ 622030 w 1121971"/>
                <a:gd name="connsiteY0" fmla="*/ 624397 h 679788"/>
                <a:gd name="connsiteX1" fmla="*/ 463 w 1121971"/>
                <a:gd name="connsiteY1" fmla="*/ 229501 h 679788"/>
                <a:gd name="connsiteX2" fmla="*/ 523091 w 1121971"/>
                <a:gd name="connsiteY2" fmla="*/ 371047 h 679788"/>
                <a:gd name="connsiteX3" fmla="*/ 662780 w 1121971"/>
                <a:gd name="connsiteY3" fmla="*/ 145253 h 679788"/>
                <a:gd name="connsiteX4" fmla="*/ 1114577 w 1121971"/>
                <a:gd name="connsiteY4" fmla="*/ 328258 h 679788"/>
                <a:gd name="connsiteX5" fmla="*/ 829812 w 1121971"/>
                <a:gd name="connsiteY5" fmla="*/ 645402 h 679788"/>
                <a:gd name="connsiteX6" fmla="*/ 622030 w 1121971"/>
                <a:gd name="connsiteY6" fmla="*/ 624397 h 679788"/>
                <a:gd name="connsiteX0" fmla="*/ 621637 w 1121578"/>
                <a:gd name="connsiteY0" fmla="*/ 624395 h 679786"/>
                <a:gd name="connsiteX1" fmla="*/ 70 w 1121578"/>
                <a:gd name="connsiteY1" fmla="*/ 229499 h 679786"/>
                <a:gd name="connsiteX2" fmla="*/ 662387 w 1121578"/>
                <a:gd name="connsiteY2" fmla="*/ 145251 h 679786"/>
                <a:gd name="connsiteX3" fmla="*/ 1114184 w 1121578"/>
                <a:gd name="connsiteY3" fmla="*/ 328256 h 679786"/>
                <a:gd name="connsiteX4" fmla="*/ 829419 w 1121578"/>
                <a:gd name="connsiteY4" fmla="*/ 645400 h 679786"/>
                <a:gd name="connsiteX5" fmla="*/ 621637 w 1121578"/>
                <a:gd name="connsiteY5" fmla="*/ 624395 h 679786"/>
                <a:gd name="connsiteX0" fmla="*/ 21504 w 521445"/>
                <a:gd name="connsiteY0" fmla="*/ 624395 h 679786"/>
                <a:gd name="connsiteX1" fmla="*/ 62254 w 521445"/>
                <a:gd name="connsiteY1" fmla="*/ 145251 h 679786"/>
                <a:gd name="connsiteX2" fmla="*/ 514051 w 521445"/>
                <a:gd name="connsiteY2" fmla="*/ 328256 h 679786"/>
                <a:gd name="connsiteX3" fmla="*/ 229286 w 521445"/>
                <a:gd name="connsiteY3" fmla="*/ 645400 h 679786"/>
                <a:gd name="connsiteX4" fmla="*/ 21504 w 521445"/>
                <a:gd name="connsiteY4" fmla="*/ 624395 h 679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445" h="679786">
                  <a:moveTo>
                    <a:pt x="21504" y="624395"/>
                  </a:moveTo>
                  <a:cubicBezTo>
                    <a:pt x="-6335" y="541037"/>
                    <a:pt x="-19837" y="194608"/>
                    <a:pt x="62254" y="145251"/>
                  </a:cubicBezTo>
                  <a:cubicBezTo>
                    <a:pt x="160835" y="138120"/>
                    <a:pt x="317194" y="-276509"/>
                    <a:pt x="514051" y="328256"/>
                  </a:cubicBezTo>
                  <a:cubicBezTo>
                    <a:pt x="568048" y="510900"/>
                    <a:pt x="311377" y="596044"/>
                    <a:pt x="229286" y="645400"/>
                  </a:cubicBezTo>
                  <a:cubicBezTo>
                    <a:pt x="147195" y="694757"/>
                    <a:pt x="159729" y="693712"/>
                    <a:pt x="21504" y="624395"/>
                  </a:cubicBezTo>
                  <a:close/>
                </a:path>
              </a:pathLst>
            </a:custGeom>
            <a:blipFill>
              <a:blip r:embed="rId6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schemeClr val="accent2">
                  <a:lumMod val="50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شكل بيضاوي 5">
              <a:extLst>
                <a:ext uri="{FF2B5EF4-FFF2-40B4-BE49-F238E27FC236}">
                  <a16:creationId xmlns:a16="http://schemas.microsoft.com/office/drawing/2014/main" id="{8C9862D2-508F-4BC6-9BFB-2BE62D22AC2C}"/>
                </a:ext>
              </a:extLst>
            </p:cNvPr>
            <p:cNvSpPr/>
            <p:nvPr userDrawn="1"/>
          </p:nvSpPr>
          <p:spPr>
            <a:xfrm rot="3416574">
              <a:off x="2608193" y="1001396"/>
              <a:ext cx="89378" cy="95430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727247 w 1254304"/>
                <a:gd name="connsiteY0" fmla="*/ 857854 h 1784124"/>
                <a:gd name="connsiteX1" fmla="*/ 805556 w 1254304"/>
                <a:gd name="connsiteY1" fmla="*/ 188124 h 1784124"/>
                <a:gd name="connsiteX2" fmla="*/ 949075 w 1254304"/>
                <a:gd name="connsiteY2" fmla="*/ 41017 h 1784124"/>
                <a:gd name="connsiteX3" fmla="*/ 1253709 w 1254304"/>
                <a:gd name="connsiteY3" fmla="*/ 629596 h 1784124"/>
                <a:gd name="connsiteX4" fmla="*/ 1084017 w 1254304"/>
                <a:gd name="connsiteY4" fmla="*/ 1100188 h 1784124"/>
                <a:gd name="connsiteX5" fmla="*/ 3837 w 1254304"/>
                <a:gd name="connsiteY5" fmla="*/ 1782227 h 1784124"/>
                <a:gd name="connsiteX6" fmla="*/ 727247 w 1254304"/>
                <a:gd name="connsiteY6" fmla="*/ 857854 h 1784124"/>
                <a:gd name="connsiteX0" fmla="*/ 602877 w 1258658"/>
                <a:gd name="connsiteY0" fmla="*/ 833719 h 1783865"/>
                <a:gd name="connsiteX1" fmla="*/ 809910 w 1258658"/>
                <a:gd name="connsiteY1" fmla="*/ 187502 h 1783865"/>
                <a:gd name="connsiteX2" fmla="*/ 953429 w 1258658"/>
                <a:gd name="connsiteY2" fmla="*/ 40395 h 1783865"/>
                <a:gd name="connsiteX3" fmla="*/ 1258063 w 1258658"/>
                <a:gd name="connsiteY3" fmla="*/ 628974 h 1783865"/>
                <a:gd name="connsiteX4" fmla="*/ 1088371 w 1258658"/>
                <a:gd name="connsiteY4" fmla="*/ 1099566 h 1783865"/>
                <a:gd name="connsiteX5" fmla="*/ 8191 w 1258658"/>
                <a:gd name="connsiteY5" fmla="*/ 1781605 h 1783865"/>
                <a:gd name="connsiteX6" fmla="*/ 602877 w 1258658"/>
                <a:gd name="connsiteY6" fmla="*/ 833719 h 1783865"/>
                <a:gd name="connsiteX0" fmla="*/ 615656 w 1271437"/>
                <a:gd name="connsiteY0" fmla="*/ 833719 h 1771917"/>
                <a:gd name="connsiteX1" fmla="*/ 822689 w 1271437"/>
                <a:gd name="connsiteY1" fmla="*/ 187502 h 1771917"/>
                <a:gd name="connsiteX2" fmla="*/ 966208 w 1271437"/>
                <a:gd name="connsiteY2" fmla="*/ 40395 h 1771917"/>
                <a:gd name="connsiteX3" fmla="*/ 1270842 w 1271437"/>
                <a:gd name="connsiteY3" fmla="*/ 628974 h 1771917"/>
                <a:gd name="connsiteX4" fmla="*/ 1101150 w 1271437"/>
                <a:gd name="connsiteY4" fmla="*/ 1099566 h 1771917"/>
                <a:gd name="connsiteX5" fmla="*/ 8047 w 1271437"/>
                <a:gd name="connsiteY5" fmla="*/ 1769615 h 1771917"/>
                <a:gd name="connsiteX6" fmla="*/ 615656 w 1271437"/>
                <a:gd name="connsiteY6" fmla="*/ 833719 h 1771917"/>
                <a:gd name="connsiteX0" fmla="*/ 609454 w 1264829"/>
                <a:gd name="connsiteY0" fmla="*/ 833719 h 1770276"/>
                <a:gd name="connsiteX1" fmla="*/ 816487 w 1264829"/>
                <a:gd name="connsiteY1" fmla="*/ 187502 h 1770276"/>
                <a:gd name="connsiteX2" fmla="*/ 960006 w 1264829"/>
                <a:gd name="connsiteY2" fmla="*/ 40395 h 1770276"/>
                <a:gd name="connsiteX3" fmla="*/ 1264640 w 1264829"/>
                <a:gd name="connsiteY3" fmla="*/ 628974 h 1770276"/>
                <a:gd name="connsiteX4" fmla="*/ 826861 w 1264829"/>
                <a:gd name="connsiteY4" fmla="*/ 985116 h 1770276"/>
                <a:gd name="connsiteX5" fmla="*/ 1845 w 1264829"/>
                <a:gd name="connsiteY5" fmla="*/ 1769615 h 1770276"/>
                <a:gd name="connsiteX6" fmla="*/ 609454 w 1264829"/>
                <a:gd name="connsiteY6" fmla="*/ 833719 h 1770276"/>
                <a:gd name="connsiteX0" fmla="*/ 609454 w 1033124"/>
                <a:gd name="connsiteY0" fmla="*/ 833719 h 1770276"/>
                <a:gd name="connsiteX1" fmla="*/ 816487 w 1033124"/>
                <a:gd name="connsiteY1" fmla="*/ 187502 h 1770276"/>
                <a:gd name="connsiteX2" fmla="*/ 960006 w 1033124"/>
                <a:gd name="connsiteY2" fmla="*/ 40395 h 1770276"/>
                <a:gd name="connsiteX3" fmla="*/ 1032662 w 1033124"/>
                <a:gd name="connsiteY3" fmla="*/ 533638 h 1770276"/>
                <a:gd name="connsiteX4" fmla="*/ 826861 w 1033124"/>
                <a:gd name="connsiteY4" fmla="*/ 985116 h 1770276"/>
                <a:gd name="connsiteX5" fmla="*/ 1845 w 1033124"/>
                <a:gd name="connsiteY5" fmla="*/ 1769615 h 1770276"/>
                <a:gd name="connsiteX6" fmla="*/ 609454 w 1033124"/>
                <a:gd name="connsiteY6" fmla="*/ 833719 h 1770276"/>
                <a:gd name="connsiteX0" fmla="*/ 872359 w 1296029"/>
                <a:gd name="connsiteY0" fmla="*/ 833719 h 1373956"/>
                <a:gd name="connsiteX1" fmla="*/ 1079392 w 1296029"/>
                <a:gd name="connsiteY1" fmla="*/ 187502 h 1373956"/>
                <a:gd name="connsiteX2" fmla="*/ 1222911 w 1296029"/>
                <a:gd name="connsiteY2" fmla="*/ 40395 h 1373956"/>
                <a:gd name="connsiteX3" fmla="*/ 1295567 w 1296029"/>
                <a:gd name="connsiteY3" fmla="*/ 533638 h 1373956"/>
                <a:gd name="connsiteX4" fmla="*/ 1089766 w 1296029"/>
                <a:gd name="connsiteY4" fmla="*/ 985116 h 1373956"/>
                <a:gd name="connsiteX5" fmla="*/ 1307 w 1296029"/>
                <a:gd name="connsiteY5" fmla="*/ 1372488 h 1373956"/>
                <a:gd name="connsiteX6" fmla="*/ 872359 w 1296029"/>
                <a:gd name="connsiteY6" fmla="*/ 833719 h 1373956"/>
                <a:gd name="connsiteX0" fmla="*/ 404657 w 1320459"/>
                <a:gd name="connsiteY0" fmla="*/ 991306 h 1376812"/>
                <a:gd name="connsiteX1" fmla="*/ 1103822 w 1320459"/>
                <a:gd name="connsiteY1" fmla="*/ 191827 h 1376812"/>
                <a:gd name="connsiteX2" fmla="*/ 1247341 w 1320459"/>
                <a:gd name="connsiteY2" fmla="*/ 44720 h 1376812"/>
                <a:gd name="connsiteX3" fmla="*/ 1319997 w 1320459"/>
                <a:gd name="connsiteY3" fmla="*/ 537963 h 1376812"/>
                <a:gd name="connsiteX4" fmla="*/ 1114196 w 1320459"/>
                <a:gd name="connsiteY4" fmla="*/ 989441 h 1376812"/>
                <a:gd name="connsiteX5" fmla="*/ 25737 w 1320459"/>
                <a:gd name="connsiteY5" fmla="*/ 1376813 h 1376812"/>
                <a:gd name="connsiteX6" fmla="*/ 404657 w 1320459"/>
                <a:gd name="connsiteY6" fmla="*/ 991306 h 1376812"/>
                <a:gd name="connsiteX0" fmla="*/ 381707 w 1297153"/>
                <a:gd name="connsiteY0" fmla="*/ 991306 h 1380962"/>
                <a:gd name="connsiteX1" fmla="*/ 1080872 w 1297153"/>
                <a:gd name="connsiteY1" fmla="*/ 191827 h 1380962"/>
                <a:gd name="connsiteX2" fmla="*/ 1224391 w 1297153"/>
                <a:gd name="connsiteY2" fmla="*/ 44720 h 1380962"/>
                <a:gd name="connsiteX3" fmla="*/ 1297047 w 1297153"/>
                <a:gd name="connsiteY3" fmla="*/ 537963 h 1380962"/>
                <a:gd name="connsiteX4" fmla="*/ 566192 w 1297153"/>
                <a:gd name="connsiteY4" fmla="*/ 1167667 h 1380962"/>
                <a:gd name="connsiteX5" fmla="*/ 2787 w 1297153"/>
                <a:gd name="connsiteY5" fmla="*/ 1376813 h 1380962"/>
                <a:gd name="connsiteX6" fmla="*/ 381707 w 1297153"/>
                <a:gd name="connsiteY6" fmla="*/ 991306 h 1380962"/>
                <a:gd name="connsiteX0" fmla="*/ 381707 w 1239988"/>
                <a:gd name="connsiteY0" fmla="*/ 991306 h 1380962"/>
                <a:gd name="connsiteX1" fmla="*/ 1080872 w 1239988"/>
                <a:gd name="connsiteY1" fmla="*/ 191827 h 1380962"/>
                <a:gd name="connsiteX2" fmla="*/ 1224391 w 1239988"/>
                <a:gd name="connsiteY2" fmla="*/ 44720 h 1380962"/>
                <a:gd name="connsiteX3" fmla="*/ 896782 w 1239988"/>
                <a:gd name="connsiteY3" fmla="*/ 904301 h 1380962"/>
                <a:gd name="connsiteX4" fmla="*/ 566192 w 1239988"/>
                <a:gd name="connsiteY4" fmla="*/ 1167667 h 1380962"/>
                <a:gd name="connsiteX5" fmla="*/ 2787 w 1239988"/>
                <a:gd name="connsiteY5" fmla="*/ 1376813 h 1380962"/>
                <a:gd name="connsiteX6" fmla="*/ 381707 w 1239988"/>
                <a:gd name="connsiteY6" fmla="*/ 991306 h 1380962"/>
                <a:gd name="connsiteX0" fmla="*/ 381117 w 1239398"/>
                <a:gd name="connsiteY0" fmla="*/ 957181 h 1346837"/>
                <a:gd name="connsiteX1" fmla="*/ 658166 w 1239398"/>
                <a:gd name="connsiteY1" fmla="*/ 780149 h 1346837"/>
                <a:gd name="connsiteX2" fmla="*/ 1223801 w 1239398"/>
                <a:gd name="connsiteY2" fmla="*/ 10595 h 1346837"/>
                <a:gd name="connsiteX3" fmla="*/ 896192 w 1239398"/>
                <a:gd name="connsiteY3" fmla="*/ 870176 h 1346837"/>
                <a:gd name="connsiteX4" fmla="*/ 565602 w 1239398"/>
                <a:gd name="connsiteY4" fmla="*/ 1133542 h 1346837"/>
                <a:gd name="connsiteX5" fmla="*/ 2197 w 1239398"/>
                <a:gd name="connsiteY5" fmla="*/ 1342688 h 1346837"/>
                <a:gd name="connsiteX6" fmla="*/ 381117 w 1239398"/>
                <a:gd name="connsiteY6" fmla="*/ 957181 h 1346837"/>
                <a:gd name="connsiteX0" fmla="*/ 381117 w 942060"/>
                <a:gd name="connsiteY0" fmla="*/ 550329 h 939985"/>
                <a:gd name="connsiteX1" fmla="*/ 658166 w 942060"/>
                <a:gd name="connsiteY1" fmla="*/ 373297 h 939985"/>
                <a:gd name="connsiteX2" fmla="*/ 899138 w 942060"/>
                <a:gd name="connsiteY2" fmla="*/ 18780 h 939985"/>
                <a:gd name="connsiteX3" fmla="*/ 896192 w 942060"/>
                <a:gd name="connsiteY3" fmla="*/ 463324 h 939985"/>
                <a:gd name="connsiteX4" fmla="*/ 565602 w 942060"/>
                <a:gd name="connsiteY4" fmla="*/ 726690 h 939985"/>
                <a:gd name="connsiteX5" fmla="*/ 2197 w 942060"/>
                <a:gd name="connsiteY5" fmla="*/ 935836 h 939985"/>
                <a:gd name="connsiteX6" fmla="*/ 381117 w 942060"/>
                <a:gd name="connsiteY6" fmla="*/ 550329 h 939985"/>
                <a:gd name="connsiteX0" fmla="*/ 381052 w 941995"/>
                <a:gd name="connsiteY0" fmla="*/ 551053 h 940709"/>
                <a:gd name="connsiteX1" fmla="*/ 597447 w 941995"/>
                <a:gd name="connsiteY1" fmla="*/ 357182 h 940709"/>
                <a:gd name="connsiteX2" fmla="*/ 899073 w 941995"/>
                <a:gd name="connsiteY2" fmla="*/ 19504 h 940709"/>
                <a:gd name="connsiteX3" fmla="*/ 896127 w 941995"/>
                <a:gd name="connsiteY3" fmla="*/ 464048 h 940709"/>
                <a:gd name="connsiteX4" fmla="*/ 565537 w 941995"/>
                <a:gd name="connsiteY4" fmla="*/ 727414 h 940709"/>
                <a:gd name="connsiteX5" fmla="*/ 2132 w 941995"/>
                <a:gd name="connsiteY5" fmla="*/ 936560 h 940709"/>
                <a:gd name="connsiteX6" fmla="*/ 381052 w 941995"/>
                <a:gd name="connsiteY6" fmla="*/ 551053 h 940709"/>
                <a:gd name="connsiteX0" fmla="*/ 333171 w 894114"/>
                <a:gd name="connsiteY0" fmla="*/ 551054 h 992178"/>
                <a:gd name="connsiteX1" fmla="*/ 549566 w 894114"/>
                <a:gd name="connsiteY1" fmla="*/ 357183 h 992178"/>
                <a:gd name="connsiteX2" fmla="*/ 851192 w 894114"/>
                <a:gd name="connsiteY2" fmla="*/ 19505 h 992178"/>
                <a:gd name="connsiteX3" fmla="*/ 848246 w 894114"/>
                <a:gd name="connsiteY3" fmla="*/ 464049 h 992178"/>
                <a:gd name="connsiteX4" fmla="*/ 517656 w 894114"/>
                <a:gd name="connsiteY4" fmla="*/ 727415 h 992178"/>
                <a:gd name="connsiteX5" fmla="*/ 2423 w 894114"/>
                <a:gd name="connsiteY5" fmla="*/ 989058 h 992178"/>
                <a:gd name="connsiteX6" fmla="*/ 333171 w 894114"/>
                <a:gd name="connsiteY6" fmla="*/ 551054 h 992178"/>
                <a:gd name="connsiteX0" fmla="*/ 4869 w 565812"/>
                <a:gd name="connsiteY0" fmla="*/ 551054 h 760995"/>
                <a:gd name="connsiteX1" fmla="*/ 221264 w 565812"/>
                <a:gd name="connsiteY1" fmla="*/ 357183 h 760995"/>
                <a:gd name="connsiteX2" fmla="*/ 522890 w 565812"/>
                <a:gd name="connsiteY2" fmla="*/ 19505 h 760995"/>
                <a:gd name="connsiteX3" fmla="*/ 519944 w 565812"/>
                <a:gd name="connsiteY3" fmla="*/ 464049 h 760995"/>
                <a:gd name="connsiteX4" fmla="*/ 189354 w 565812"/>
                <a:gd name="connsiteY4" fmla="*/ 727415 h 760995"/>
                <a:gd name="connsiteX5" fmla="*/ 79966 w 565812"/>
                <a:gd name="connsiteY5" fmla="*/ 628476 h 760995"/>
                <a:gd name="connsiteX6" fmla="*/ 4869 w 565812"/>
                <a:gd name="connsiteY6" fmla="*/ 551054 h 760995"/>
                <a:gd name="connsiteX0" fmla="*/ 2066 w 563009"/>
                <a:gd name="connsiteY0" fmla="*/ 562926 h 772867"/>
                <a:gd name="connsiteX1" fmla="*/ 159572 w 563009"/>
                <a:gd name="connsiteY1" fmla="*/ 202551 h 772867"/>
                <a:gd name="connsiteX2" fmla="*/ 520087 w 563009"/>
                <a:gd name="connsiteY2" fmla="*/ 31377 h 772867"/>
                <a:gd name="connsiteX3" fmla="*/ 517141 w 563009"/>
                <a:gd name="connsiteY3" fmla="*/ 475921 h 772867"/>
                <a:gd name="connsiteX4" fmla="*/ 186551 w 563009"/>
                <a:gd name="connsiteY4" fmla="*/ 739287 h 772867"/>
                <a:gd name="connsiteX5" fmla="*/ 77163 w 563009"/>
                <a:gd name="connsiteY5" fmla="*/ 640348 h 772867"/>
                <a:gd name="connsiteX6" fmla="*/ 2066 w 563009"/>
                <a:gd name="connsiteY6" fmla="*/ 562926 h 772867"/>
                <a:gd name="connsiteX0" fmla="*/ 2066 w 522767"/>
                <a:gd name="connsiteY0" fmla="*/ 421468 h 631409"/>
                <a:gd name="connsiteX1" fmla="*/ 159572 w 522767"/>
                <a:gd name="connsiteY1" fmla="*/ 61093 h 631409"/>
                <a:gd name="connsiteX2" fmla="*/ 358181 w 522767"/>
                <a:gd name="connsiteY2" fmla="*/ 64568 h 631409"/>
                <a:gd name="connsiteX3" fmla="*/ 517141 w 522767"/>
                <a:gd name="connsiteY3" fmla="*/ 334463 h 631409"/>
                <a:gd name="connsiteX4" fmla="*/ 186551 w 522767"/>
                <a:gd name="connsiteY4" fmla="*/ 597829 h 631409"/>
                <a:gd name="connsiteX5" fmla="*/ 77163 w 522767"/>
                <a:gd name="connsiteY5" fmla="*/ 498890 h 631409"/>
                <a:gd name="connsiteX6" fmla="*/ 2066 w 522767"/>
                <a:gd name="connsiteY6" fmla="*/ 421468 h 631409"/>
                <a:gd name="connsiteX0" fmla="*/ 1006 w 521707"/>
                <a:gd name="connsiteY0" fmla="*/ 386681 h 596622"/>
                <a:gd name="connsiteX1" fmla="*/ 130010 w 521707"/>
                <a:gd name="connsiteY1" fmla="*/ 188955 h 596622"/>
                <a:gd name="connsiteX2" fmla="*/ 357121 w 521707"/>
                <a:gd name="connsiteY2" fmla="*/ 29781 h 596622"/>
                <a:gd name="connsiteX3" fmla="*/ 516081 w 521707"/>
                <a:gd name="connsiteY3" fmla="*/ 299676 h 596622"/>
                <a:gd name="connsiteX4" fmla="*/ 185491 w 521707"/>
                <a:gd name="connsiteY4" fmla="*/ 563042 h 596622"/>
                <a:gd name="connsiteX5" fmla="*/ 76103 w 521707"/>
                <a:gd name="connsiteY5" fmla="*/ 464103 h 596622"/>
                <a:gd name="connsiteX6" fmla="*/ 1006 w 521707"/>
                <a:gd name="connsiteY6" fmla="*/ 386681 h 596622"/>
                <a:gd name="connsiteX0" fmla="*/ 4130 w 530846"/>
                <a:gd name="connsiteY0" fmla="*/ 386681 h 466822"/>
                <a:gd name="connsiteX1" fmla="*/ 133134 w 530846"/>
                <a:gd name="connsiteY1" fmla="*/ 188955 h 466822"/>
                <a:gd name="connsiteX2" fmla="*/ 360245 w 530846"/>
                <a:gd name="connsiteY2" fmla="*/ 29781 h 466822"/>
                <a:gd name="connsiteX3" fmla="*/ 519205 w 530846"/>
                <a:gd name="connsiteY3" fmla="*/ 299676 h 466822"/>
                <a:gd name="connsiteX4" fmla="*/ 79227 w 530846"/>
                <a:gd name="connsiteY4" fmla="*/ 464103 h 466822"/>
                <a:gd name="connsiteX5" fmla="*/ 4130 w 530846"/>
                <a:gd name="connsiteY5" fmla="*/ 386681 h 466822"/>
                <a:gd name="connsiteX0" fmla="*/ 4848 w 520948"/>
                <a:gd name="connsiteY0" fmla="*/ 386681 h 415399"/>
                <a:gd name="connsiteX1" fmla="*/ 133852 w 520948"/>
                <a:gd name="connsiteY1" fmla="*/ 188955 h 415399"/>
                <a:gd name="connsiteX2" fmla="*/ 360963 w 520948"/>
                <a:gd name="connsiteY2" fmla="*/ 29781 h 415399"/>
                <a:gd name="connsiteX3" fmla="*/ 519923 w 520948"/>
                <a:gd name="connsiteY3" fmla="*/ 299676 h 415399"/>
                <a:gd name="connsiteX4" fmla="*/ 300016 w 520948"/>
                <a:gd name="connsiteY4" fmla="*/ 405268 h 415399"/>
                <a:gd name="connsiteX5" fmla="*/ 4848 w 520948"/>
                <a:gd name="connsiteY5" fmla="*/ 386681 h 415399"/>
                <a:gd name="connsiteX0" fmla="*/ 166810 w 387742"/>
                <a:gd name="connsiteY0" fmla="*/ 405268 h 408597"/>
                <a:gd name="connsiteX1" fmla="*/ 646 w 387742"/>
                <a:gd name="connsiteY1" fmla="*/ 188955 h 408597"/>
                <a:gd name="connsiteX2" fmla="*/ 227757 w 387742"/>
                <a:gd name="connsiteY2" fmla="*/ 29781 h 408597"/>
                <a:gd name="connsiteX3" fmla="*/ 386717 w 387742"/>
                <a:gd name="connsiteY3" fmla="*/ 299676 h 408597"/>
                <a:gd name="connsiteX4" fmla="*/ 166810 w 387742"/>
                <a:gd name="connsiteY4" fmla="*/ 405268 h 40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7742" h="408597">
                  <a:moveTo>
                    <a:pt x="166810" y="405268"/>
                  </a:moveTo>
                  <a:cubicBezTo>
                    <a:pt x="102465" y="386815"/>
                    <a:pt x="-9512" y="251536"/>
                    <a:pt x="646" y="188955"/>
                  </a:cubicBezTo>
                  <a:cubicBezTo>
                    <a:pt x="59999" y="129472"/>
                    <a:pt x="164418" y="-76008"/>
                    <a:pt x="227757" y="29781"/>
                  </a:cubicBezTo>
                  <a:cubicBezTo>
                    <a:pt x="330673" y="123955"/>
                    <a:pt x="396875" y="237095"/>
                    <a:pt x="386717" y="299676"/>
                  </a:cubicBezTo>
                  <a:cubicBezTo>
                    <a:pt x="376559" y="362257"/>
                    <a:pt x="231155" y="423721"/>
                    <a:pt x="166810" y="405268"/>
                  </a:cubicBezTo>
                  <a:close/>
                </a:path>
              </a:pathLst>
            </a:custGeom>
            <a:blipFill>
              <a:blip r:embed="rId8">
                <a:duotone>
                  <a:prstClr val="black"/>
                  <a:schemeClr val="accent6">
                    <a:lumMod val="50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شكل بيضاوي 5">
              <a:extLst>
                <a:ext uri="{FF2B5EF4-FFF2-40B4-BE49-F238E27FC236}">
                  <a16:creationId xmlns:a16="http://schemas.microsoft.com/office/drawing/2014/main" id="{38F08F6C-0649-4E02-B9E5-EFD62EC8DA7F}"/>
                </a:ext>
              </a:extLst>
            </p:cNvPr>
            <p:cNvSpPr/>
            <p:nvPr userDrawn="1"/>
          </p:nvSpPr>
          <p:spPr>
            <a:xfrm rot="2515743">
              <a:off x="843946" y="343318"/>
              <a:ext cx="1569378" cy="1362952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727247 w 1254304"/>
                <a:gd name="connsiteY0" fmla="*/ 857854 h 1784124"/>
                <a:gd name="connsiteX1" fmla="*/ 805556 w 1254304"/>
                <a:gd name="connsiteY1" fmla="*/ 188124 h 1784124"/>
                <a:gd name="connsiteX2" fmla="*/ 949075 w 1254304"/>
                <a:gd name="connsiteY2" fmla="*/ 41017 h 1784124"/>
                <a:gd name="connsiteX3" fmla="*/ 1253709 w 1254304"/>
                <a:gd name="connsiteY3" fmla="*/ 629596 h 1784124"/>
                <a:gd name="connsiteX4" fmla="*/ 1084017 w 1254304"/>
                <a:gd name="connsiteY4" fmla="*/ 1100188 h 1784124"/>
                <a:gd name="connsiteX5" fmla="*/ 3837 w 1254304"/>
                <a:gd name="connsiteY5" fmla="*/ 1782227 h 1784124"/>
                <a:gd name="connsiteX6" fmla="*/ 727247 w 1254304"/>
                <a:gd name="connsiteY6" fmla="*/ 857854 h 1784124"/>
                <a:gd name="connsiteX0" fmla="*/ 602877 w 1258658"/>
                <a:gd name="connsiteY0" fmla="*/ 833719 h 1783865"/>
                <a:gd name="connsiteX1" fmla="*/ 809910 w 1258658"/>
                <a:gd name="connsiteY1" fmla="*/ 187502 h 1783865"/>
                <a:gd name="connsiteX2" fmla="*/ 953429 w 1258658"/>
                <a:gd name="connsiteY2" fmla="*/ 40395 h 1783865"/>
                <a:gd name="connsiteX3" fmla="*/ 1258063 w 1258658"/>
                <a:gd name="connsiteY3" fmla="*/ 628974 h 1783865"/>
                <a:gd name="connsiteX4" fmla="*/ 1088371 w 1258658"/>
                <a:gd name="connsiteY4" fmla="*/ 1099566 h 1783865"/>
                <a:gd name="connsiteX5" fmla="*/ 8191 w 1258658"/>
                <a:gd name="connsiteY5" fmla="*/ 1781605 h 1783865"/>
                <a:gd name="connsiteX6" fmla="*/ 602877 w 1258658"/>
                <a:gd name="connsiteY6" fmla="*/ 833719 h 1783865"/>
                <a:gd name="connsiteX0" fmla="*/ 615656 w 1271437"/>
                <a:gd name="connsiteY0" fmla="*/ 833719 h 1771917"/>
                <a:gd name="connsiteX1" fmla="*/ 822689 w 1271437"/>
                <a:gd name="connsiteY1" fmla="*/ 187502 h 1771917"/>
                <a:gd name="connsiteX2" fmla="*/ 966208 w 1271437"/>
                <a:gd name="connsiteY2" fmla="*/ 40395 h 1771917"/>
                <a:gd name="connsiteX3" fmla="*/ 1270842 w 1271437"/>
                <a:gd name="connsiteY3" fmla="*/ 628974 h 1771917"/>
                <a:gd name="connsiteX4" fmla="*/ 1101150 w 1271437"/>
                <a:gd name="connsiteY4" fmla="*/ 1099566 h 1771917"/>
                <a:gd name="connsiteX5" fmla="*/ 8047 w 1271437"/>
                <a:gd name="connsiteY5" fmla="*/ 1769615 h 1771917"/>
                <a:gd name="connsiteX6" fmla="*/ 615656 w 1271437"/>
                <a:gd name="connsiteY6" fmla="*/ 833719 h 1771917"/>
                <a:gd name="connsiteX0" fmla="*/ 609454 w 1264829"/>
                <a:gd name="connsiteY0" fmla="*/ 833719 h 1770276"/>
                <a:gd name="connsiteX1" fmla="*/ 816487 w 1264829"/>
                <a:gd name="connsiteY1" fmla="*/ 187502 h 1770276"/>
                <a:gd name="connsiteX2" fmla="*/ 960006 w 1264829"/>
                <a:gd name="connsiteY2" fmla="*/ 40395 h 1770276"/>
                <a:gd name="connsiteX3" fmla="*/ 1264640 w 1264829"/>
                <a:gd name="connsiteY3" fmla="*/ 628974 h 1770276"/>
                <a:gd name="connsiteX4" fmla="*/ 826861 w 1264829"/>
                <a:gd name="connsiteY4" fmla="*/ 985116 h 1770276"/>
                <a:gd name="connsiteX5" fmla="*/ 1845 w 1264829"/>
                <a:gd name="connsiteY5" fmla="*/ 1769615 h 1770276"/>
                <a:gd name="connsiteX6" fmla="*/ 609454 w 1264829"/>
                <a:gd name="connsiteY6" fmla="*/ 833719 h 1770276"/>
                <a:gd name="connsiteX0" fmla="*/ 609454 w 1033124"/>
                <a:gd name="connsiteY0" fmla="*/ 833719 h 1770276"/>
                <a:gd name="connsiteX1" fmla="*/ 816487 w 1033124"/>
                <a:gd name="connsiteY1" fmla="*/ 187502 h 1770276"/>
                <a:gd name="connsiteX2" fmla="*/ 960006 w 1033124"/>
                <a:gd name="connsiteY2" fmla="*/ 40395 h 1770276"/>
                <a:gd name="connsiteX3" fmla="*/ 1032662 w 1033124"/>
                <a:gd name="connsiteY3" fmla="*/ 533638 h 1770276"/>
                <a:gd name="connsiteX4" fmla="*/ 826861 w 1033124"/>
                <a:gd name="connsiteY4" fmla="*/ 985116 h 1770276"/>
                <a:gd name="connsiteX5" fmla="*/ 1845 w 1033124"/>
                <a:gd name="connsiteY5" fmla="*/ 1769615 h 1770276"/>
                <a:gd name="connsiteX6" fmla="*/ 609454 w 1033124"/>
                <a:gd name="connsiteY6" fmla="*/ 833719 h 1770276"/>
                <a:gd name="connsiteX0" fmla="*/ 609454 w 1447051"/>
                <a:gd name="connsiteY0" fmla="*/ 1136459 h 2073016"/>
                <a:gd name="connsiteX1" fmla="*/ 816487 w 1447051"/>
                <a:gd name="connsiteY1" fmla="*/ 490242 h 2073016"/>
                <a:gd name="connsiteX2" fmla="*/ 1430268 w 1447051"/>
                <a:gd name="connsiteY2" fmla="*/ 17827 h 2073016"/>
                <a:gd name="connsiteX3" fmla="*/ 1032662 w 1447051"/>
                <a:gd name="connsiteY3" fmla="*/ 836378 h 2073016"/>
                <a:gd name="connsiteX4" fmla="*/ 826861 w 1447051"/>
                <a:gd name="connsiteY4" fmla="*/ 1287856 h 2073016"/>
                <a:gd name="connsiteX5" fmla="*/ 1845 w 1447051"/>
                <a:gd name="connsiteY5" fmla="*/ 2072355 h 2073016"/>
                <a:gd name="connsiteX6" fmla="*/ 609454 w 1447051"/>
                <a:gd name="connsiteY6" fmla="*/ 1136459 h 2073016"/>
                <a:gd name="connsiteX0" fmla="*/ 609454 w 1430268"/>
                <a:gd name="connsiteY0" fmla="*/ 1136459 h 2073016"/>
                <a:gd name="connsiteX1" fmla="*/ 816487 w 1430268"/>
                <a:gd name="connsiteY1" fmla="*/ 490242 h 2073016"/>
                <a:gd name="connsiteX2" fmla="*/ 1430268 w 1430268"/>
                <a:gd name="connsiteY2" fmla="*/ 17827 h 2073016"/>
                <a:gd name="connsiteX3" fmla="*/ 1032662 w 1430268"/>
                <a:gd name="connsiteY3" fmla="*/ 836378 h 2073016"/>
                <a:gd name="connsiteX4" fmla="*/ 826861 w 1430268"/>
                <a:gd name="connsiteY4" fmla="*/ 1287856 h 2073016"/>
                <a:gd name="connsiteX5" fmla="*/ 1845 w 1430268"/>
                <a:gd name="connsiteY5" fmla="*/ 2072355 h 2073016"/>
                <a:gd name="connsiteX6" fmla="*/ 609454 w 1430268"/>
                <a:gd name="connsiteY6" fmla="*/ 1136459 h 2073016"/>
                <a:gd name="connsiteX0" fmla="*/ 609454 w 1430268"/>
                <a:gd name="connsiteY0" fmla="*/ 1136459 h 2073016"/>
                <a:gd name="connsiteX1" fmla="*/ 816487 w 1430268"/>
                <a:gd name="connsiteY1" fmla="*/ 490242 h 2073016"/>
                <a:gd name="connsiteX2" fmla="*/ 1430268 w 1430268"/>
                <a:gd name="connsiteY2" fmla="*/ 17827 h 2073016"/>
                <a:gd name="connsiteX3" fmla="*/ 853361 w 1430268"/>
                <a:gd name="connsiteY3" fmla="*/ 657531 h 2073016"/>
                <a:gd name="connsiteX4" fmla="*/ 826861 w 1430268"/>
                <a:gd name="connsiteY4" fmla="*/ 1287856 h 2073016"/>
                <a:gd name="connsiteX5" fmla="*/ 1845 w 1430268"/>
                <a:gd name="connsiteY5" fmla="*/ 2072355 h 2073016"/>
                <a:gd name="connsiteX6" fmla="*/ 609454 w 1430268"/>
                <a:gd name="connsiteY6" fmla="*/ 1136459 h 2073016"/>
                <a:gd name="connsiteX0" fmla="*/ 609281 w 1430095"/>
                <a:gd name="connsiteY0" fmla="*/ 1146975 h 2083532"/>
                <a:gd name="connsiteX1" fmla="*/ 481402 w 1430095"/>
                <a:gd name="connsiteY1" fmla="*/ 320030 h 2083532"/>
                <a:gd name="connsiteX2" fmla="*/ 1430095 w 1430095"/>
                <a:gd name="connsiteY2" fmla="*/ 28343 h 2083532"/>
                <a:gd name="connsiteX3" fmla="*/ 853188 w 1430095"/>
                <a:gd name="connsiteY3" fmla="*/ 668047 h 2083532"/>
                <a:gd name="connsiteX4" fmla="*/ 826688 w 1430095"/>
                <a:gd name="connsiteY4" fmla="*/ 1298372 h 2083532"/>
                <a:gd name="connsiteX5" fmla="*/ 1672 w 1430095"/>
                <a:gd name="connsiteY5" fmla="*/ 2082871 h 2083532"/>
                <a:gd name="connsiteX6" fmla="*/ 609281 w 1430095"/>
                <a:gd name="connsiteY6" fmla="*/ 1146975 h 2083532"/>
                <a:gd name="connsiteX0" fmla="*/ 110985 w 1491473"/>
                <a:gd name="connsiteY0" fmla="*/ 1118527 h 2083403"/>
                <a:gd name="connsiteX1" fmla="*/ 542780 w 1491473"/>
                <a:gd name="connsiteY1" fmla="*/ 319644 h 2083403"/>
                <a:gd name="connsiteX2" fmla="*/ 1491473 w 1491473"/>
                <a:gd name="connsiteY2" fmla="*/ 27957 h 2083403"/>
                <a:gd name="connsiteX3" fmla="*/ 914566 w 1491473"/>
                <a:gd name="connsiteY3" fmla="*/ 667661 h 2083403"/>
                <a:gd name="connsiteX4" fmla="*/ 888066 w 1491473"/>
                <a:gd name="connsiteY4" fmla="*/ 1297986 h 2083403"/>
                <a:gd name="connsiteX5" fmla="*/ 63050 w 1491473"/>
                <a:gd name="connsiteY5" fmla="*/ 2082485 h 2083403"/>
                <a:gd name="connsiteX6" fmla="*/ 110985 w 1491473"/>
                <a:gd name="connsiteY6" fmla="*/ 1118527 h 2083403"/>
                <a:gd name="connsiteX0" fmla="*/ 67717 w 1448205"/>
                <a:gd name="connsiteY0" fmla="*/ 1118527 h 2085630"/>
                <a:gd name="connsiteX1" fmla="*/ 499512 w 1448205"/>
                <a:gd name="connsiteY1" fmla="*/ 319644 h 2085630"/>
                <a:gd name="connsiteX2" fmla="*/ 1448205 w 1448205"/>
                <a:gd name="connsiteY2" fmla="*/ 27957 h 2085630"/>
                <a:gd name="connsiteX3" fmla="*/ 871298 w 1448205"/>
                <a:gd name="connsiteY3" fmla="*/ 667661 h 2085630"/>
                <a:gd name="connsiteX4" fmla="*/ 256692 w 1448205"/>
                <a:gd name="connsiteY4" fmla="*/ 777872 h 2085630"/>
                <a:gd name="connsiteX5" fmla="*/ 19782 w 1448205"/>
                <a:gd name="connsiteY5" fmla="*/ 2082485 h 2085630"/>
                <a:gd name="connsiteX6" fmla="*/ 67717 w 1448205"/>
                <a:gd name="connsiteY6" fmla="*/ 1118527 h 2085630"/>
                <a:gd name="connsiteX0" fmla="*/ 67717 w 1448205"/>
                <a:gd name="connsiteY0" fmla="*/ 1118527 h 2085630"/>
                <a:gd name="connsiteX1" fmla="*/ 499512 w 1448205"/>
                <a:gd name="connsiteY1" fmla="*/ 319644 h 2085630"/>
                <a:gd name="connsiteX2" fmla="*/ 1448205 w 1448205"/>
                <a:gd name="connsiteY2" fmla="*/ 27957 h 2085630"/>
                <a:gd name="connsiteX3" fmla="*/ 552738 w 1448205"/>
                <a:gd name="connsiteY3" fmla="*/ 455200 h 2085630"/>
                <a:gd name="connsiteX4" fmla="*/ 256692 w 1448205"/>
                <a:gd name="connsiteY4" fmla="*/ 777872 h 2085630"/>
                <a:gd name="connsiteX5" fmla="*/ 19782 w 1448205"/>
                <a:gd name="connsiteY5" fmla="*/ 2082485 h 2085630"/>
                <a:gd name="connsiteX6" fmla="*/ 67717 w 1448205"/>
                <a:gd name="connsiteY6" fmla="*/ 1118527 h 2085630"/>
                <a:gd name="connsiteX0" fmla="*/ 67717 w 1448205"/>
                <a:gd name="connsiteY0" fmla="*/ 1118527 h 2085630"/>
                <a:gd name="connsiteX1" fmla="*/ 499512 w 1448205"/>
                <a:gd name="connsiteY1" fmla="*/ 319644 h 2085630"/>
                <a:gd name="connsiteX2" fmla="*/ 1448205 w 1448205"/>
                <a:gd name="connsiteY2" fmla="*/ 27957 h 2085630"/>
                <a:gd name="connsiteX3" fmla="*/ 552738 w 1448205"/>
                <a:gd name="connsiteY3" fmla="*/ 455200 h 2085630"/>
                <a:gd name="connsiteX4" fmla="*/ 256692 w 1448205"/>
                <a:gd name="connsiteY4" fmla="*/ 777872 h 2085630"/>
                <a:gd name="connsiteX5" fmla="*/ 19782 w 1448205"/>
                <a:gd name="connsiteY5" fmla="*/ 2082485 h 2085630"/>
                <a:gd name="connsiteX6" fmla="*/ 67717 w 1448205"/>
                <a:gd name="connsiteY6" fmla="*/ 1118527 h 2085630"/>
                <a:gd name="connsiteX0" fmla="*/ 1242406 w 2622894"/>
                <a:gd name="connsiteY0" fmla="*/ 1118527 h 1154958"/>
                <a:gd name="connsiteX1" fmla="*/ 1674201 w 2622894"/>
                <a:gd name="connsiteY1" fmla="*/ 319644 h 1154958"/>
                <a:gd name="connsiteX2" fmla="*/ 2622894 w 2622894"/>
                <a:gd name="connsiteY2" fmla="*/ 27957 h 1154958"/>
                <a:gd name="connsiteX3" fmla="*/ 1727427 w 2622894"/>
                <a:gd name="connsiteY3" fmla="*/ 455200 h 1154958"/>
                <a:gd name="connsiteX4" fmla="*/ 1431381 w 2622894"/>
                <a:gd name="connsiteY4" fmla="*/ 777872 h 1154958"/>
                <a:gd name="connsiteX5" fmla="*/ 730 w 2622894"/>
                <a:gd name="connsiteY5" fmla="*/ 995213 h 1154958"/>
                <a:gd name="connsiteX6" fmla="*/ 1242406 w 2622894"/>
                <a:gd name="connsiteY6" fmla="*/ 1118527 h 1154958"/>
                <a:gd name="connsiteX0" fmla="*/ 1244693 w 2625181"/>
                <a:gd name="connsiteY0" fmla="*/ 1118527 h 1158546"/>
                <a:gd name="connsiteX1" fmla="*/ 1676488 w 2625181"/>
                <a:gd name="connsiteY1" fmla="*/ 319644 h 1158546"/>
                <a:gd name="connsiteX2" fmla="*/ 2625181 w 2625181"/>
                <a:gd name="connsiteY2" fmla="*/ 27957 h 1158546"/>
                <a:gd name="connsiteX3" fmla="*/ 1729714 w 2625181"/>
                <a:gd name="connsiteY3" fmla="*/ 455200 h 1158546"/>
                <a:gd name="connsiteX4" fmla="*/ 880385 w 2625181"/>
                <a:gd name="connsiteY4" fmla="*/ 615785 h 1158546"/>
                <a:gd name="connsiteX5" fmla="*/ 3017 w 2625181"/>
                <a:gd name="connsiteY5" fmla="*/ 995213 h 1158546"/>
                <a:gd name="connsiteX6" fmla="*/ 1244693 w 2625181"/>
                <a:gd name="connsiteY6" fmla="*/ 1118527 h 1158546"/>
                <a:gd name="connsiteX0" fmla="*/ 988417 w 2622467"/>
                <a:gd name="connsiteY0" fmla="*/ 468939 h 989642"/>
                <a:gd name="connsiteX1" fmla="*/ 1673774 w 2622467"/>
                <a:gd name="connsiteY1" fmla="*/ 312774 h 989642"/>
                <a:gd name="connsiteX2" fmla="*/ 2622467 w 2622467"/>
                <a:gd name="connsiteY2" fmla="*/ 21087 h 989642"/>
                <a:gd name="connsiteX3" fmla="*/ 1727000 w 2622467"/>
                <a:gd name="connsiteY3" fmla="*/ 448330 h 989642"/>
                <a:gd name="connsiteX4" fmla="*/ 877671 w 2622467"/>
                <a:gd name="connsiteY4" fmla="*/ 608915 h 989642"/>
                <a:gd name="connsiteX5" fmla="*/ 303 w 2622467"/>
                <a:gd name="connsiteY5" fmla="*/ 988343 h 989642"/>
                <a:gd name="connsiteX6" fmla="*/ 988417 w 2622467"/>
                <a:gd name="connsiteY6" fmla="*/ 468939 h 989642"/>
                <a:gd name="connsiteX0" fmla="*/ 988467 w 2622517"/>
                <a:gd name="connsiteY0" fmla="*/ 468939 h 1187802"/>
                <a:gd name="connsiteX1" fmla="*/ 1673824 w 2622517"/>
                <a:gd name="connsiteY1" fmla="*/ 312774 h 1187802"/>
                <a:gd name="connsiteX2" fmla="*/ 2622517 w 2622517"/>
                <a:gd name="connsiteY2" fmla="*/ 21087 h 1187802"/>
                <a:gd name="connsiteX3" fmla="*/ 1727050 w 2622517"/>
                <a:gd name="connsiteY3" fmla="*/ 448330 h 1187802"/>
                <a:gd name="connsiteX4" fmla="*/ 869087 w 2622517"/>
                <a:gd name="connsiteY4" fmla="*/ 1152672 h 1187802"/>
                <a:gd name="connsiteX5" fmla="*/ 353 w 2622517"/>
                <a:gd name="connsiteY5" fmla="*/ 988343 h 1187802"/>
                <a:gd name="connsiteX6" fmla="*/ 988467 w 2622517"/>
                <a:gd name="connsiteY6" fmla="*/ 468939 h 1187802"/>
                <a:gd name="connsiteX0" fmla="*/ 832090 w 2622214"/>
                <a:gd name="connsiteY0" fmla="*/ 1000292 h 1184478"/>
                <a:gd name="connsiteX1" fmla="*/ 1673521 w 2622214"/>
                <a:gd name="connsiteY1" fmla="*/ 318121 h 1184478"/>
                <a:gd name="connsiteX2" fmla="*/ 2622214 w 2622214"/>
                <a:gd name="connsiteY2" fmla="*/ 26434 h 1184478"/>
                <a:gd name="connsiteX3" fmla="*/ 1726747 w 2622214"/>
                <a:gd name="connsiteY3" fmla="*/ 453677 h 1184478"/>
                <a:gd name="connsiteX4" fmla="*/ 868784 w 2622214"/>
                <a:gd name="connsiteY4" fmla="*/ 1158019 h 1184478"/>
                <a:gd name="connsiteX5" fmla="*/ 50 w 2622214"/>
                <a:gd name="connsiteY5" fmla="*/ 993690 h 1184478"/>
                <a:gd name="connsiteX6" fmla="*/ 832090 w 2622214"/>
                <a:gd name="connsiteY6" fmla="*/ 1000292 h 1184478"/>
                <a:gd name="connsiteX0" fmla="*/ 832088 w 2622212"/>
                <a:gd name="connsiteY0" fmla="*/ 990242 h 1174428"/>
                <a:gd name="connsiteX1" fmla="*/ 1466280 w 2622212"/>
                <a:gd name="connsiteY1" fmla="*/ 507779 h 1174428"/>
                <a:gd name="connsiteX2" fmla="*/ 2622212 w 2622212"/>
                <a:gd name="connsiteY2" fmla="*/ 16384 h 1174428"/>
                <a:gd name="connsiteX3" fmla="*/ 1726745 w 2622212"/>
                <a:gd name="connsiteY3" fmla="*/ 443627 h 1174428"/>
                <a:gd name="connsiteX4" fmla="*/ 868782 w 2622212"/>
                <a:gd name="connsiteY4" fmla="*/ 1147969 h 1174428"/>
                <a:gd name="connsiteX5" fmla="*/ 48 w 2622212"/>
                <a:gd name="connsiteY5" fmla="*/ 983640 h 1174428"/>
                <a:gd name="connsiteX6" fmla="*/ 832088 w 2622212"/>
                <a:gd name="connsiteY6" fmla="*/ 990242 h 1174428"/>
                <a:gd name="connsiteX0" fmla="*/ 832088 w 2622212"/>
                <a:gd name="connsiteY0" fmla="*/ 990242 h 1174428"/>
                <a:gd name="connsiteX1" fmla="*/ 1466280 w 2622212"/>
                <a:gd name="connsiteY1" fmla="*/ 507779 h 1174428"/>
                <a:gd name="connsiteX2" fmla="*/ 2622212 w 2622212"/>
                <a:gd name="connsiteY2" fmla="*/ 16384 h 1174428"/>
                <a:gd name="connsiteX3" fmla="*/ 1739890 w 2622212"/>
                <a:gd name="connsiteY3" fmla="*/ 478907 h 1174428"/>
                <a:gd name="connsiteX4" fmla="*/ 868782 w 2622212"/>
                <a:gd name="connsiteY4" fmla="*/ 1147969 h 1174428"/>
                <a:gd name="connsiteX5" fmla="*/ 48 w 2622212"/>
                <a:gd name="connsiteY5" fmla="*/ 983640 h 1174428"/>
                <a:gd name="connsiteX6" fmla="*/ 832088 w 2622212"/>
                <a:gd name="connsiteY6" fmla="*/ 990242 h 1174428"/>
                <a:gd name="connsiteX0" fmla="*/ 691646 w 2481770"/>
                <a:gd name="connsiteY0" fmla="*/ 990242 h 1188550"/>
                <a:gd name="connsiteX1" fmla="*/ 1325838 w 2481770"/>
                <a:gd name="connsiteY1" fmla="*/ 507779 h 1188550"/>
                <a:gd name="connsiteX2" fmla="*/ 2481770 w 2481770"/>
                <a:gd name="connsiteY2" fmla="*/ 16384 h 1188550"/>
                <a:gd name="connsiteX3" fmla="*/ 1599448 w 2481770"/>
                <a:gd name="connsiteY3" fmla="*/ 478907 h 1188550"/>
                <a:gd name="connsiteX4" fmla="*/ 728340 w 2481770"/>
                <a:gd name="connsiteY4" fmla="*/ 1147969 h 1188550"/>
                <a:gd name="connsiteX5" fmla="*/ 59 w 2481770"/>
                <a:gd name="connsiteY5" fmla="*/ 1096029 h 1188550"/>
                <a:gd name="connsiteX6" fmla="*/ 691646 w 2481770"/>
                <a:gd name="connsiteY6" fmla="*/ 990242 h 1188550"/>
                <a:gd name="connsiteX0" fmla="*/ 691646 w 2481770"/>
                <a:gd name="connsiteY0" fmla="*/ 990242 h 1188550"/>
                <a:gd name="connsiteX1" fmla="*/ 1325838 w 2481770"/>
                <a:gd name="connsiteY1" fmla="*/ 507779 h 1188550"/>
                <a:gd name="connsiteX2" fmla="*/ 2481770 w 2481770"/>
                <a:gd name="connsiteY2" fmla="*/ 16384 h 1188550"/>
                <a:gd name="connsiteX3" fmla="*/ 1474803 w 2481770"/>
                <a:gd name="connsiteY3" fmla="*/ 646974 h 1188550"/>
                <a:gd name="connsiteX4" fmla="*/ 728340 w 2481770"/>
                <a:gd name="connsiteY4" fmla="*/ 1147969 h 1188550"/>
                <a:gd name="connsiteX5" fmla="*/ 59 w 2481770"/>
                <a:gd name="connsiteY5" fmla="*/ 1096029 h 1188550"/>
                <a:gd name="connsiteX6" fmla="*/ 691646 w 2481770"/>
                <a:gd name="connsiteY6" fmla="*/ 990242 h 1188550"/>
                <a:gd name="connsiteX0" fmla="*/ 691646 w 2481770"/>
                <a:gd name="connsiteY0" fmla="*/ 987960 h 1186268"/>
                <a:gd name="connsiteX1" fmla="*/ 1263513 w 2481770"/>
                <a:gd name="connsiteY1" fmla="*/ 589531 h 1186268"/>
                <a:gd name="connsiteX2" fmla="*/ 2481770 w 2481770"/>
                <a:gd name="connsiteY2" fmla="*/ 14102 h 1186268"/>
                <a:gd name="connsiteX3" fmla="*/ 1474803 w 2481770"/>
                <a:gd name="connsiteY3" fmla="*/ 644692 h 1186268"/>
                <a:gd name="connsiteX4" fmla="*/ 728340 w 2481770"/>
                <a:gd name="connsiteY4" fmla="*/ 1145687 h 1186268"/>
                <a:gd name="connsiteX5" fmla="*/ 59 w 2481770"/>
                <a:gd name="connsiteY5" fmla="*/ 1093747 h 1186268"/>
                <a:gd name="connsiteX6" fmla="*/ 691646 w 2481770"/>
                <a:gd name="connsiteY6" fmla="*/ 987960 h 1186268"/>
                <a:gd name="connsiteX0" fmla="*/ 694102 w 2484226"/>
                <a:gd name="connsiteY0" fmla="*/ 987960 h 1377367"/>
                <a:gd name="connsiteX1" fmla="*/ 1265969 w 2484226"/>
                <a:gd name="connsiteY1" fmla="*/ 589531 h 1377367"/>
                <a:gd name="connsiteX2" fmla="*/ 2484226 w 2484226"/>
                <a:gd name="connsiteY2" fmla="*/ 14102 h 1377367"/>
                <a:gd name="connsiteX3" fmla="*/ 1477259 w 2484226"/>
                <a:gd name="connsiteY3" fmla="*/ 644692 h 1377367"/>
                <a:gd name="connsiteX4" fmla="*/ 953166 w 2484226"/>
                <a:gd name="connsiteY4" fmla="*/ 1355329 h 1377367"/>
                <a:gd name="connsiteX5" fmla="*/ 2515 w 2484226"/>
                <a:gd name="connsiteY5" fmla="*/ 1093747 h 1377367"/>
                <a:gd name="connsiteX6" fmla="*/ 694102 w 2484226"/>
                <a:gd name="connsiteY6" fmla="*/ 987960 h 1377367"/>
                <a:gd name="connsiteX0" fmla="*/ 834342 w 2482144"/>
                <a:gd name="connsiteY0" fmla="*/ 1230815 h 1376342"/>
                <a:gd name="connsiteX1" fmla="*/ 1263887 w 2482144"/>
                <a:gd name="connsiteY1" fmla="*/ 590503 h 1376342"/>
                <a:gd name="connsiteX2" fmla="*/ 2482144 w 2482144"/>
                <a:gd name="connsiteY2" fmla="*/ 15074 h 1376342"/>
                <a:gd name="connsiteX3" fmla="*/ 1475177 w 2482144"/>
                <a:gd name="connsiteY3" fmla="*/ 645664 h 1376342"/>
                <a:gd name="connsiteX4" fmla="*/ 951084 w 2482144"/>
                <a:gd name="connsiteY4" fmla="*/ 1356301 h 1376342"/>
                <a:gd name="connsiteX5" fmla="*/ 433 w 2482144"/>
                <a:gd name="connsiteY5" fmla="*/ 1094719 h 1376342"/>
                <a:gd name="connsiteX6" fmla="*/ 834342 w 2482144"/>
                <a:gd name="connsiteY6" fmla="*/ 1230815 h 1376342"/>
                <a:gd name="connsiteX0" fmla="*/ 781706 w 2482681"/>
                <a:gd name="connsiteY0" fmla="*/ 1074788 h 1376944"/>
                <a:gd name="connsiteX1" fmla="*/ 1264424 w 2482681"/>
                <a:gd name="connsiteY1" fmla="*/ 589863 h 1376944"/>
                <a:gd name="connsiteX2" fmla="*/ 2482681 w 2482681"/>
                <a:gd name="connsiteY2" fmla="*/ 14434 h 1376944"/>
                <a:gd name="connsiteX3" fmla="*/ 1475714 w 2482681"/>
                <a:gd name="connsiteY3" fmla="*/ 645024 h 1376944"/>
                <a:gd name="connsiteX4" fmla="*/ 951621 w 2482681"/>
                <a:gd name="connsiteY4" fmla="*/ 1355661 h 1376944"/>
                <a:gd name="connsiteX5" fmla="*/ 970 w 2482681"/>
                <a:gd name="connsiteY5" fmla="*/ 1094079 h 1376944"/>
                <a:gd name="connsiteX6" fmla="*/ 781706 w 2482681"/>
                <a:gd name="connsiteY6" fmla="*/ 1074788 h 1376944"/>
                <a:gd name="connsiteX0" fmla="*/ 733225 w 2434200"/>
                <a:gd name="connsiteY0" fmla="*/ 1074788 h 1732070"/>
                <a:gd name="connsiteX1" fmla="*/ 1215943 w 2434200"/>
                <a:gd name="connsiteY1" fmla="*/ 589863 h 1732070"/>
                <a:gd name="connsiteX2" fmla="*/ 2434200 w 2434200"/>
                <a:gd name="connsiteY2" fmla="*/ 14434 h 1732070"/>
                <a:gd name="connsiteX3" fmla="*/ 1427233 w 2434200"/>
                <a:gd name="connsiteY3" fmla="*/ 645024 h 1732070"/>
                <a:gd name="connsiteX4" fmla="*/ 903140 w 2434200"/>
                <a:gd name="connsiteY4" fmla="*/ 1355661 h 1732070"/>
                <a:gd name="connsiteX5" fmla="*/ 1040 w 2434200"/>
                <a:gd name="connsiteY5" fmla="*/ 1727330 h 1732070"/>
                <a:gd name="connsiteX6" fmla="*/ 733225 w 2434200"/>
                <a:gd name="connsiteY6" fmla="*/ 1074788 h 1732070"/>
                <a:gd name="connsiteX0" fmla="*/ 794370 w 2433553"/>
                <a:gd name="connsiteY0" fmla="*/ 1163596 h 1730089"/>
                <a:gd name="connsiteX1" fmla="*/ 1215296 w 2433553"/>
                <a:gd name="connsiteY1" fmla="*/ 590222 h 1730089"/>
                <a:gd name="connsiteX2" fmla="*/ 2433553 w 2433553"/>
                <a:gd name="connsiteY2" fmla="*/ 14793 h 1730089"/>
                <a:gd name="connsiteX3" fmla="*/ 1426586 w 2433553"/>
                <a:gd name="connsiteY3" fmla="*/ 645383 h 1730089"/>
                <a:gd name="connsiteX4" fmla="*/ 902493 w 2433553"/>
                <a:gd name="connsiteY4" fmla="*/ 1356020 h 1730089"/>
                <a:gd name="connsiteX5" fmla="*/ 393 w 2433553"/>
                <a:gd name="connsiteY5" fmla="*/ 1727689 h 1730089"/>
                <a:gd name="connsiteX6" fmla="*/ 794370 w 2433553"/>
                <a:gd name="connsiteY6" fmla="*/ 1163596 h 1730089"/>
                <a:gd name="connsiteX0" fmla="*/ 794370 w 2433553"/>
                <a:gd name="connsiteY0" fmla="*/ 1163596 h 1730089"/>
                <a:gd name="connsiteX1" fmla="*/ 1215296 w 2433553"/>
                <a:gd name="connsiteY1" fmla="*/ 590222 h 1730089"/>
                <a:gd name="connsiteX2" fmla="*/ 2433553 w 2433553"/>
                <a:gd name="connsiteY2" fmla="*/ 14793 h 1730089"/>
                <a:gd name="connsiteX3" fmla="*/ 1165157 w 2433553"/>
                <a:gd name="connsiteY3" fmla="*/ 823204 h 1730089"/>
                <a:gd name="connsiteX4" fmla="*/ 902493 w 2433553"/>
                <a:gd name="connsiteY4" fmla="*/ 1356020 h 1730089"/>
                <a:gd name="connsiteX5" fmla="*/ 393 w 2433553"/>
                <a:gd name="connsiteY5" fmla="*/ 1727689 h 1730089"/>
                <a:gd name="connsiteX6" fmla="*/ 794370 w 2433553"/>
                <a:gd name="connsiteY6" fmla="*/ 1163596 h 1730089"/>
                <a:gd name="connsiteX0" fmla="*/ 1664564 w 3303747"/>
                <a:gd name="connsiteY0" fmla="*/ 1163596 h 2215202"/>
                <a:gd name="connsiteX1" fmla="*/ 2085490 w 3303747"/>
                <a:gd name="connsiteY1" fmla="*/ 590222 h 2215202"/>
                <a:gd name="connsiteX2" fmla="*/ 3303747 w 3303747"/>
                <a:gd name="connsiteY2" fmla="*/ 14793 h 2215202"/>
                <a:gd name="connsiteX3" fmla="*/ 2035351 w 3303747"/>
                <a:gd name="connsiteY3" fmla="*/ 823204 h 2215202"/>
                <a:gd name="connsiteX4" fmla="*/ 1772687 w 3303747"/>
                <a:gd name="connsiteY4" fmla="*/ 1356020 h 2215202"/>
                <a:gd name="connsiteX5" fmla="*/ 181 w 3303747"/>
                <a:gd name="connsiteY5" fmla="*/ 2214246 h 2215202"/>
                <a:gd name="connsiteX6" fmla="*/ 1664564 w 3303747"/>
                <a:gd name="connsiteY6" fmla="*/ 1163596 h 2215202"/>
                <a:gd name="connsiteX0" fmla="*/ 1664564 w 3303747"/>
                <a:gd name="connsiteY0" fmla="*/ 1163596 h 2215202"/>
                <a:gd name="connsiteX1" fmla="*/ 2085490 w 3303747"/>
                <a:gd name="connsiteY1" fmla="*/ 590222 h 2215202"/>
                <a:gd name="connsiteX2" fmla="*/ 3303747 w 3303747"/>
                <a:gd name="connsiteY2" fmla="*/ 14793 h 2215202"/>
                <a:gd name="connsiteX3" fmla="*/ 2121467 w 3303747"/>
                <a:gd name="connsiteY3" fmla="*/ 870123 h 2215202"/>
                <a:gd name="connsiteX4" fmla="*/ 1772687 w 3303747"/>
                <a:gd name="connsiteY4" fmla="*/ 1356020 h 2215202"/>
                <a:gd name="connsiteX5" fmla="*/ 181 w 3303747"/>
                <a:gd name="connsiteY5" fmla="*/ 2214246 h 2215202"/>
                <a:gd name="connsiteX6" fmla="*/ 1664564 w 3303747"/>
                <a:gd name="connsiteY6" fmla="*/ 1163596 h 2215202"/>
                <a:gd name="connsiteX0" fmla="*/ 1324738 w 3307419"/>
                <a:gd name="connsiteY0" fmla="*/ 1348068 h 2215047"/>
                <a:gd name="connsiteX1" fmla="*/ 2089162 w 3307419"/>
                <a:gd name="connsiteY1" fmla="*/ 591021 h 2215047"/>
                <a:gd name="connsiteX2" fmla="*/ 3307419 w 3307419"/>
                <a:gd name="connsiteY2" fmla="*/ 15592 h 2215047"/>
                <a:gd name="connsiteX3" fmla="*/ 2125139 w 3307419"/>
                <a:gd name="connsiteY3" fmla="*/ 870922 h 2215047"/>
                <a:gd name="connsiteX4" fmla="*/ 1776359 w 3307419"/>
                <a:gd name="connsiteY4" fmla="*/ 1356819 h 2215047"/>
                <a:gd name="connsiteX5" fmla="*/ 3853 w 3307419"/>
                <a:gd name="connsiteY5" fmla="*/ 2215045 h 2215047"/>
                <a:gd name="connsiteX6" fmla="*/ 1324738 w 3307419"/>
                <a:gd name="connsiteY6" fmla="*/ 1348068 h 2215047"/>
                <a:gd name="connsiteX0" fmla="*/ 1322744 w 3305425"/>
                <a:gd name="connsiteY0" fmla="*/ 1348068 h 2215229"/>
                <a:gd name="connsiteX1" fmla="*/ 2087168 w 3305425"/>
                <a:gd name="connsiteY1" fmla="*/ 591021 h 2215229"/>
                <a:gd name="connsiteX2" fmla="*/ 3305425 w 3305425"/>
                <a:gd name="connsiteY2" fmla="*/ 15592 h 2215229"/>
                <a:gd name="connsiteX3" fmla="*/ 2123145 w 3305425"/>
                <a:gd name="connsiteY3" fmla="*/ 870922 h 2215229"/>
                <a:gd name="connsiteX4" fmla="*/ 1630500 w 3305425"/>
                <a:gd name="connsiteY4" fmla="*/ 1274225 h 2215229"/>
                <a:gd name="connsiteX5" fmla="*/ 1859 w 3305425"/>
                <a:gd name="connsiteY5" fmla="*/ 2215045 h 2215229"/>
                <a:gd name="connsiteX6" fmla="*/ 1322744 w 3305425"/>
                <a:gd name="connsiteY6" fmla="*/ 1348068 h 2215229"/>
                <a:gd name="connsiteX0" fmla="*/ 2997906 w 4980587"/>
                <a:gd name="connsiteY0" fmla="*/ 1348068 h 4359785"/>
                <a:gd name="connsiteX1" fmla="*/ 3762330 w 4980587"/>
                <a:gd name="connsiteY1" fmla="*/ 591021 h 4359785"/>
                <a:gd name="connsiteX2" fmla="*/ 4980587 w 4980587"/>
                <a:gd name="connsiteY2" fmla="*/ 15592 h 4359785"/>
                <a:gd name="connsiteX3" fmla="*/ 3798307 w 4980587"/>
                <a:gd name="connsiteY3" fmla="*/ 870922 h 4359785"/>
                <a:gd name="connsiteX4" fmla="*/ 3305662 w 4980587"/>
                <a:gd name="connsiteY4" fmla="*/ 1274225 h 4359785"/>
                <a:gd name="connsiteX5" fmla="*/ 803 w 4980587"/>
                <a:gd name="connsiteY5" fmla="*/ 4359739 h 4359785"/>
                <a:gd name="connsiteX6" fmla="*/ 2997906 w 4980587"/>
                <a:gd name="connsiteY6" fmla="*/ 1348068 h 4359785"/>
                <a:gd name="connsiteX0" fmla="*/ 1819263 w 5009640"/>
                <a:gd name="connsiteY0" fmla="*/ 2400918 h 4382113"/>
                <a:gd name="connsiteX1" fmla="*/ 3791383 w 5009640"/>
                <a:gd name="connsiteY1" fmla="*/ 597667 h 4382113"/>
                <a:gd name="connsiteX2" fmla="*/ 5009640 w 5009640"/>
                <a:gd name="connsiteY2" fmla="*/ 22238 h 4382113"/>
                <a:gd name="connsiteX3" fmla="*/ 3827360 w 5009640"/>
                <a:gd name="connsiteY3" fmla="*/ 877568 h 4382113"/>
                <a:gd name="connsiteX4" fmla="*/ 3334715 w 5009640"/>
                <a:gd name="connsiteY4" fmla="*/ 1280871 h 4382113"/>
                <a:gd name="connsiteX5" fmla="*/ 29856 w 5009640"/>
                <a:gd name="connsiteY5" fmla="*/ 4366385 h 4382113"/>
                <a:gd name="connsiteX6" fmla="*/ 1819263 w 5009640"/>
                <a:gd name="connsiteY6" fmla="*/ 2400918 h 4382113"/>
                <a:gd name="connsiteX0" fmla="*/ 1789646 w 4980023"/>
                <a:gd name="connsiteY0" fmla="*/ 2400918 h 4374711"/>
                <a:gd name="connsiteX1" fmla="*/ 3761766 w 4980023"/>
                <a:gd name="connsiteY1" fmla="*/ 597667 h 4374711"/>
                <a:gd name="connsiteX2" fmla="*/ 4980023 w 4980023"/>
                <a:gd name="connsiteY2" fmla="*/ 22238 h 4374711"/>
                <a:gd name="connsiteX3" fmla="*/ 3797743 w 4980023"/>
                <a:gd name="connsiteY3" fmla="*/ 877568 h 4374711"/>
                <a:gd name="connsiteX4" fmla="*/ 1907160 w 4980023"/>
                <a:gd name="connsiteY4" fmla="*/ 3131214 h 4374711"/>
                <a:gd name="connsiteX5" fmla="*/ 239 w 4980023"/>
                <a:gd name="connsiteY5" fmla="*/ 4366385 h 4374711"/>
                <a:gd name="connsiteX6" fmla="*/ 1789646 w 4980023"/>
                <a:gd name="connsiteY6" fmla="*/ 2400918 h 4374711"/>
                <a:gd name="connsiteX0" fmla="*/ 1729822 w 4980353"/>
                <a:gd name="connsiteY0" fmla="*/ 2965144 h 4372880"/>
                <a:gd name="connsiteX1" fmla="*/ 3762096 w 4980353"/>
                <a:gd name="connsiteY1" fmla="*/ 603639 h 4372880"/>
                <a:gd name="connsiteX2" fmla="*/ 4980353 w 4980353"/>
                <a:gd name="connsiteY2" fmla="*/ 28210 h 4372880"/>
                <a:gd name="connsiteX3" fmla="*/ 3798073 w 4980353"/>
                <a:gd name="connsiteY3" fmla="*/ 883540 h 4372880"/>
                <a:gd name="connsiteX4" fmla="*/ 1907490 w 4980353"/>
                <a:gd name="connsiteY4" fmla="*/ 3137186 h 4372880"/>
                <a:gd name="connsiteX5" fmla="*/ 569 w 4980353"/>
                <a:gd name="connsiteY5" fmla="*/ 4372357 h 4372880"/>
                <a:gd name="connsiteX6" fmla="*/ 1729822 w 4980353"/>
                <a:gd name="connsiteY6" fmla="*/ 2965144 h 4372880"/>
                <a:gd name="connsiteX0" fmla="*/ 2145278 w 5395809"/>
                <a:gd name="connsiteY0" fmla="*/ 2965144 h 4519728"/>
                <a:gd name="connsiteX1" fmla="*/ 4177552 w 5395809"/>
                <a:gd name="connsiteY1" fmla="*/ 603639 h 4519728"/>
                <a:gd name="connsiteX2" fmla="*/ 5395809 w 5395809"/>
                <a:gd name="connsiteY2" fmla="*/ 28210 h 4519728"/>
                <a:gd name="connsiteX3" fmla="*/ 4213529 w 5395809"/>
                <a:gd name="connsiteY3" fmla="*/ 883540 h 4519728"/>
                <a:gd name="connsiteX4" fmla="*/ 2322946 w 5395809"/>
                <a:gd name="connsiteY4" fmla="*/ 3137186 h 4519728"/>
                <a:gd name="connsiteX5" fmla="*/ 437 w 5395809"/>
                <a:gd name="connsiteY5" fmla="*/ 4519263 h 4519728"/>
                <a:gd name="connsiteX6" fmla="*/ 2145278 w 5395809"/>
                <a:gd name="connsiteY6" fmla="*/ 2965144 h 451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95809" h="4519728">
                  <a:moveTo>
                    <a:pt x="2145278" y="2965144"/>
                  </a:moveTo>
                  <a:cubicBezTo>
                    <a:pt x="2841464" y="2312540"/>
                    <a:pt x="3635797" y="1093128"/>
                    <a:pt x="4177552" y="603639"/>
                  </a:cubicBezTo>
                  <a:cubicBezTo>
                    <a:pt x="4719307" y="114150"/>
                    <a:pt x="5332470" y="-77579"/>
                    <a:pt x="5395809" y="28210"/>
                  </a:cubicBezTo>
                  <a:cubicBezTo>
                    <a:pt x="5235708" y="247982"/>
                    <a:pt x="4725673" y="365377"/>
                    <a:pt x="4213529" y="883540"/>
                  </a:cubicBezTo>
                  <a:cubicBezTo>
                    <a:pt x="3701385" y="1401703"/>
                    <a:pt x="2386285" y="3031397"/>
                    <a:pt x="2322946" y="3137186"/>
                  </a:cubicBezTo>
                  <a:cubicBezTo>
                    <a:pt x="2259607" y="3242976"/>
                    <a:pt x="30048" y="4547937"/>
                    <a:pt x="437" y="4519263"/>
                  </a:cubicBezTo>
                  <a:cubicBezTo>
                    <a:pt x="-29174" y="4490589"/>
                    <a:pt x="1449092" y="3617748"/>
                    <a:pt x="2145278" y="2965144"/>
                  </a:cubicBezTo>
                  <a:close/>
                </a:path>
              </a:pathLst>
            </a:custGeom>
            <a:blipFill>
              <a:blip r:embed="rId8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شكل بيضاوي 5">
              <a:extLst>
                <a:ext uri="{FF2B5EF4-FFF2-40B4-BE49-F238E27FC236}">
                  <a16:creationId xmlns:a16="http://schemas.microsoft.com/office/drawing/2014/main" id="{69DA660B-BD78-43A2-AE8C-BA306C6BA5AE}"/>
                </a:ext>
              </a:extLst>
            </p:cNvPr>
            <p:cNvSpPr/>
            <p:nvPr userDrawn="1"/>
          </p:nvSpPr>
          <p:spPr>
            <a:xfrm rot="15294192">
              <a:off x="2458457" y="1033587"/>
              <a:ext cx="226577" cy="244966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707569"/>
                <a:gd name="connsiteY0" fmla="*/ 857854 h 1554897"/>
                <a:gd name="connsiteX1" fmla="*/ 80040 w 707569"/>
                <a:gd name="connsiteY1" fmla="*/ 188124 h 1554897"/>
                <a:gd name="connsiteX2" fmla="*/ 223559 w 707569"/>
                <a:gd name="connsiteY2" fmla="*/ 41017 h 1554897"/>
                <a:gd name="connsiteX3" fmla="*/ 703069 w 707569"/>
                <a:gd name="connsiteY3" fmla="*/ 1447709 h 1554897"/>
                <a:gd name="connsiteX4" fmla="*/ 456050 w 707569"/>
                <a:gd name="connsiteY4" fmla="*/ 1527202 h 1554897"/>
                <a:gd name="connsiteX5" fmla="*/ 152230 w 707569"/>
                <a:gd name="connsiteY5" fmla="*/ 1168618 h 1554897"/>
                <a:gd name="connsiteX6" fmla="*/ 1731 w 707569"/>
                <a:gd name="connsiteY6" fmla="*/ 857854 h 1554897"/>
                <a:gd name="connsiteX0" fmla="*/ 1731 w 689108"/>
                <a:gd name="connsiteY0" fmla="*/ 857854 h 1546753"/>
                <a:gd name="connsiteX1" fmla="*/ 80040 w 689108"/>
                <a:gd name="connsiteY1" fmla="*/ 188124 h 1546753"/>
                <a:gd name="connsiteX2" fmla="*/ 223559 w 689108"/>
                <a:gd name="connsiteY2" fmla="*/ 41017 h 1546753"/>
                <a:gd name="connsiteX3" fmla="*/ 684245 w 689108"/>
                <a:gd name="connsiteY3" fmla="*/ 1239622 h 1546753"/>
                <a:gd name="connsiteX4" fmla="*/ 456050 w 689108"/>
                <a:gd name="connsiteY4" fmla="*/ 1527202 h 1546753"/>
                <a:gd name="connsiteX5" fmla="*/ 152230 w 689108"/>
                <a:gd name="connsiteY5" fmla="*/ 1168618 h 1546753"/>
                <a:gd name="connsiteX6" fmla="*/ 1731 w 689108"/>
                <a:gd name="connsiteY6" fmla="*/ 857854 h 1546753"/>
                <a:gd name="connsiteX0" fmla="*/ 1731 w 755221"/>
                <a:gd name="connsiteY0" fmla="*/ 857854 h 2020228"/>
                <a:gd name="connsiteX1" fmla="*/ 80040 w 755221"/>
                <a:gd name="connsiteY1" fmla="*/ 188124 h 2020228"/>
                <a:gd name="connsiteX2" fmla="*/ 223559 w 755221"/>
                <a:gd name="connsiteY2" fmla="*/ 41017 h 2020228"/>
                <a:gd name="connsiteX3" fmla="*/ 684245 w 755221"/>
                <a:gd name="connsiteY3" fmla="*/ 1239622 h 2020228"/>
                <a:gd name="connsiteX4" fmla="*/ 714916 w 755221"/>
                <a:gd name="connsiteY4" fmla="*/ 2010122 h 2020228"/>
                <a:gd name="connsiteX5" fmla="*/ 152230 w 755221"/>
                <a:gd name="connsiteY5" fmla="*/ 1168618 h 2020228"/>
                <a:gd name="connsiteX6" fmla="*/ 1731 w 755221"/>
                <a:gd name="connsiteY6" fmla="*/ 857854 h 2020228"/>
                <a:gd name="connsiteX0" fmla="*/ 82472 w 685465"/>
                <a:gd name="connsiteY0" fmla="*/ 1168618 h 2021737"/>
                <a:gd name="connsiteX1" fmla="*/ 10282 w 685465"/>
                <a:gd name="connsiteY1" fmla="*/ 188124 h 2021737"/>
                <a:gd name="connsiteX2" fmla="*/ 153801 w 685465"/>
                <a:gd name="connsiteY2" fmla="*/ 41017 h 2021737"/>
                <a:gd name="connsiteX3" fmla="*/ 614487 w 685465"/>
                <a:gd name="connsiteY3" fmla="*/ 1239622 h 2021737"/>
                <a:gd name="connsiteX4" fmla="*/ 645158 w 685465"/>
                <a:gd name="connsiteY4" fmla="*/ 2010122 h 2021737"/>
                <a:gd name="connsiteX5" fmla="*/ 82472 w 685465"/>
                <a:gd name="connsiteY5" fmla="*/ 1168618 h 2021737"/>
                <a:gd name="connsiteX0" fmla="*/ 136656 w 675211"/>
                <a:gd name="connsiteY0" fmla="*/ 1153504 h 2030188"/>
                <a:gd name="connsiteX1" fmla="*/ 29 w 675211"/>
                <a:gd name="connsiteY1" fmla="*/ 196941 h 2030188"/>
                <a:gd name="connsiteX2" fmla="*/ 143548 w 675211"/>
                <a:gd name="connsiteY2" fmla="*/ 49834 h 2030188"/>
                <a:gd name="connsiteX3" fmla="*/ 604234 w 675211"/>
                <a:gd name="connsiteY3" fmla="*/ 1248439 h 2030188"/>
                <a:gd name="connsiteX4" fmla="*/ 634905 w 675211"/>
                <a:gd name="connsiteY4" fmla="*/ 2018939 h 2030188"/>
                <a:gd name="connsiteX5" fmla="*/ 136656 w 675211"/>
                <a:gd name="connsiteY5" fmla="*/ 1153504 h 2030188"/>
                <a:gd name="connsiteX0" fmla="*/ 200854 w 739409"/>
                <a:gd name="connsiteY0" fmla="*/ 1132253 h 2008605"/>
                <a:gd name="connsiteX1" fmla="*/ 10 w 739409"/>
                <a:gd name="connsiteY1" fmla="*/ 315339 h 2008605"/>
                <a:gd name="connsiteX2" fmla="*/ 207746 w 739409"/>
                <a:gd name="connsiteY2" fmla="*/ 28583 h 2008605"/>
                <a:gd name="connsiteX3" fmla="*/ 668432 w 739409"/>
                <a:gd name="connsiteY3" fmla="*/ 1227188 h 2008605"/>
                <a:gd name="connsiteX4" fmla="*/ 699103 w 739409"/>
                <a:gd name="connsiteY4" fmla="*/ 1997688 h 2008605"/>
                <a:gd name="connsiteX5" fmla="*/ 200854 w 739409"/>
                <a:gd name="connsiteY5" fmla="*/ 1132253 h 200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409" h="2008605">
                  <a:moveTo>
                    <a:pt x="200854" y="1132253"/>
                  </a:moveTo>
                  <a:cubicBezTo>
                    <a:pt x="84339" y="851862"/>
                    <a:pt x="-1139" y="499284"/>
                    <a:pt x="10" y="315339"/>
                  </a:cubicBezTo>
                  <a:cubicBezTo>
                    <a:pt x="1159" y="131394"/>
                    <a:pt x="144407" y="-77206"/>
                    <a:pt x="207746" y="28583"/>
                  </a:cubicBezTo>
                  <a:cubicBezTo>
                    <a:pt x="310662" y="122757"/>
                    <a:pt x="586539" y="899004"/>
                    <a:pt x="668432" y="1227188"/>
                  </a:cubicBezTo>
                  <a:cubicBezTo>
                    <a:pt x="750325" y="1555372"/>
                    <a:pt x="762442" y="1891899"/>
                    <a:pt x="699103" y="1997688"/>
                  </a:cubicBezTo>
                  <a:cubicBezTo>
                    <a:pt x="635764" y="2103478"/>
                    <a:pt x="317370" y="1412645"/>
                    <a:pt x="200854" y="1132253"/>
                  </a:cubicBezTo>
                  <a:close/>
                </a:path>
              </a:pathLst>
            </a:custGeom>
            <a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شكل بيضاوي 5">
              <a:extLst>
                <a:ext uri="{FF2B5EF4-FFF2-40B4-BE49-F238E27FC236}">
                  <a16:creationId xmlns:a16="http://schemas.microsoft.com/office/drawing/2014/main" id="{0648AD31-44BA-4BFA-9ED6-CDAAF225C4FC}"/>
                </a:ext>
              </a:extLst>
            </p:cNvPr>
            <p:cNvSpPr/>
            <p:nvPr userDrawn="1"/>
          </p:nvSpPr>
          <p:spPr>
            <a:xfrm rot="7506278">
              <a:off x="2250407" y="1141917"/>
              <a:ext cx="226577" cy="244966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707569"/>
                <a:gd name="connsiteY0" fmla="*/ 857854 h 1554897"/>
                <a:gd name="connsiteX1" fmla="*/ 80040 w 707569"/>
                <a:gd name="connsiteY1" fmla="*/ 188124 h 1554897"/>
                <a:gd name="connsiteX2" fmla="*/ 223559 w 707569"/>
                <a:gd name="connsiteY2" fmla="*/ 41017 h 1554897"/>
                <a:gd name="connsiteX3" fmla="*/ 703069 w 707569"/>
                <a:gd name="connsiteY3" fmla="*/ 1447709 h 1554897"/>
                <a:gd name="connsiteX4" fmla="*/ 456050 w 707569"/>
                <a:gd name="connsiteY4" fmla="*/ 1527202 h 1554897"/>
                <a:gd name="connsiteX5" fmla="*/ 152230 w 707569"/>
                <a:gd name="connsiteY5" fmla="*/ 1168618 h 1554897"/>
                <a:gd name="connsiteX6" fmla="*/ 1731 w 707569"/>
                <a:gd name="connsiteY6" fmla="*/ 857854 h 1554897"/>
                <a:gd name="connsiteX0" fmla="*/ 1731 w 689108"/>
                <a:gd name="connsiteY0" fmla="*/ 857854 h 1546753"/>
                <a:gd name="connsiteX1" fmla="*/ 80040 w 689108"/>
                <a:gd name="connsiteY1" fmla="*/ 188124 h 1546753"/>
                <a:gd name="connsiteX2" fmla="*/ 223559 w 689108"/>
                <a:gd name="connsiteY2" fmla="*/ 41017 h 1546753"/>
                <a:gd name="connsiteX3" fmla="*/ 684245 w 689108"/>
                <a:gd name="connsiteY3" fmla="*/ 1239622 h 1546753"/>
                <a:gd name="connsiteX4" fmla="*/ 456050 w 689108"/>
                <a:gd name="connsiteY4" fmla="*/ 1527202 h 1546753"/>
                <a:gd name="connsiteX5" fmla="*/ 152230 w 689108"/>
                <a:gd name="connsiteY5" fmla="*/ 1168618 h 1546753"/>
                <a:gd name="connsiteX6" fmla="*/ 1731 w 689108"/>
                <a:gd name="connsiteY6" fmla="*/ 857854 h 1546753"/>
                <a:gd name="connsiteX0" fmla="*/ 1731 w 755221"/>
                <a:gd name="connsiteY0" fmla="*/ 857854 h 2020228"/>
                <a:gd name="connsiteX1" fmla="*/ 80040 w 755221"/>
                <a:gd name="connsiteY1" fmla="*/ 188124 h 2020228"/>
                <a:gd name="connsiteX2" fmla="*/ 223559 w 755221"/>
                <a:gd name="connsiteY2" fmla="*/ 41017 h 2020228"/>
                <a:gd name="connsiteX3" fmla="*/ 684245 w 755221"/>
                <a:gd name="connsiteY3" fmla="*/ 1239622 h 2020228"/>
                <a:gd name="connsiteX4" fmla="*/ 714916 w 755221"/>
                <a:gd name="connsiteY4" fmla="*/ 2010122 h 2020228"/>
                <a:gd name="connsiteX5" fmla="*/ 152230 w 755221"/>
                <a:gd name="connsiteY5" fmla="*/ 1168618 h 2020228"/>
                <a:gd name="connsiteX6" fmla="*/ 1731 w 755221"/>
                <a:gd name="connsiteY6" fmla="*/ 857854 h 2020228"/>
                <a:gd name="connsiteX0" fmla="*/ 82472 w 685465"/>
                <a:gd name="connsiteY0" fmla="*/ 1168618 h 2021737"/>
                <a:gd name="connsiteX1" fmla="*/ 10282 w 685465"/>
                <a:gd name="connsiteY1" fmla="*/ 188124 h 2021737"/>
                <a:gd name="connsiteX2" fmla="*/ 153801 w 685465"/>
                <a:gd name="connsiteY2" fmla="*/ 41017 h 2021737"/>
                <a:gd name="connsiteX3" fmla="*/ 614487 w 685465"/>
                <a:gd name="connsiteY3" fmla="*/ 1239622 h 2021737"/>
                <a:gd name="connsiteX4" fmla="*/ 645158 w 685465"/>
                <a:gd name="connsiteY4" fmla="*/ 2010122 h 2021737"/>
                <a:gd name="connsiteX5" fmla="*/ 82472 w 685465"/>
                <a:gd name="connsiteY5" fmla="*/ 1168618 h 2021737"/>
                <a:gd name="connsiteX0" fmla="*/ 136656 w 675211"/>
                <a:gd name="connsiteY0" fmla="*/ 1153504 h 2030188"/>
                <a:gd name="connsiteX1" fmla="*/ 29 w 675211"/>
                <a:gd name="connsiteY1" fmla="*/ 196941 h 2030188"/>
                <a:gd name="connsiteX2" fmla="*/ 143548 w 675211"/>
                <a:gd name="connsiteY2" fmla="*/ 49834 h 2030188"/>
                <a:gd name="connsiteX3" fmla="*/ 604234 w 675211"/>
                <a:gd name="connsiteY3" fmla="*/ 1248439 h 2030188"/>
                <a:gd name="connsiteX4" fmla="*/ 634905 w 675211"/>
                <a:gd name="connsiteY4" fmla="*/ 2018939 h 2030188"/>
                <a:gd name="connsiteX5" fmla="*/ 136656 w 675211"/>
                <a:gd name="connsiteY5" fmla="*/ 1153504 h 2030188"/>
                <a:gd name="connsiteX0" fmla="*/ 200854 w 739409"/>
                <a:gd name="connsiteY0" fmla="*/ 1132253 h 2008605"/>
                <a:gd name="connsiteX1" fmla="*/ 10 w 739409"/>
                <a:gd name="connsiteY1" fmla="*/ 315339 h 2008605"/>
                <a:gd name="connsiteX2" fmla="*/ 207746 w 739409"/>
                <a:gd name="connsiteY2" fmla="*/ 28583 h 2008605"/>
                <a:gd name="connsiteX3" fmla="*/ 668432 w 739409"/>
                <a:gd name="connsiteY3" fmla="*/ 1227188 h 2008605"/>
                <a:gd name="connsiteX4" fmla="*/ 699103 w 739409"/>
                <a:gd name="connsiteY4" fmla="*/ 1997688 h 2008605"/>
                <a:gd name="connsiteX5" fmla="*/ 200854 w 739409"/>
                <a:gd name="connsiteY5" fmla="*/ 1132253 h 200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409" h="2008605">
                  <a:moveTo>
                    <a:pt x="200854" y="1132253"/>
                  </a:moveTo>
                  <a:cubicBezTo>
                    <a:pt x="84339" y="851862"/>
                    <a:pt x="-1139" y="499284"/>
                    <a:pt x="10" y="315339"/>
                  </a:cubicBezTo>
                  <a:cubicBezTo>
                    <a:pt x="1159" y="131394"/>
                    <a:pt x="144407" y="-77206"/>
                    <a:pt x="207746" y="28583"/>
                  </a:cubicBezTo>
                  <a:cubicBezTo>
                    <a:pt x="310662" y="122757"/>
                    <a:pt x="586539" y="899004"/>
                    <a:pt x="668432" y="1227188"/>
                  </a:cubicBezTo>
                  <a:cubicBezTo>
                    <a:pt x="750325" y="1555372"/>
                    <a:pt x="762442" y="1891899"/>
                    <a:pt x="699103" y="1997688"/>
                  </a:cubicBezTo>
                  <a:cubicBezTo>
                    <a:pt x="635764" y="2103478"/>
                    <a:pt x="317370" y="1412645"/>
                    <a:pt x="200854" y="1132253"/>
                  </a:cubicBezTo>
                  <a:close/>
                </a:path>
              </a:pathLst>
            </a:custGeom>
            <a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شكل بيضاوي 5">
              <a:extLst>
                <a:ext uri="{FF2B5EF4-FFF2-40B4-BE49-F238E27FC236}">
                  <a16:creationId xmlns:a16="http://schemas.microsoft.com/office/drawing/2014/main" id="{862D2F8B-9741-4B0B-8265-F6AB9CB452E3}"/>
                </a:ext>
              </a:extLst>
            </p:cNvPr>
            <p:cNvSpPr/>
            <p:nvPr userDrawn="1"/>
          </p:nvSpPr>
          <p:spPr>
            <a:xfrm rot="4628982">
              <a:off x="2323065" y="1255301"/>
              <a:ext cx="226577" cy="244966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707569"/>
                <a:gd name="connsiteY0" fmla="*/ 857854 h 1554897"/>
                <a:gd name="connsiteX1" fmla="*/ 80040 w 707569"/>
                <a:gd name="connsiteY1" fmla="*/ 188124 h 1554897"/>
                <a:gd name="connsiteX2" fmla="*/ 223559 w 707569"/>
                <a:gd name="connsiteY2" fmla="*/ 41017 h 1554897"/>
                <a:gd name="connsiteX3" fmla="*/ 703069 w 707569"/>
                <a:gd name="connsiteY3" fmla="*/ 1447709 h 1554897"/>
                <a:gd name="connsiteX4" fmla="*/ 456050 w 707569"/>
                <a:gd name="connsiteY4" fmla="*/ 1527202 h 1554897"/>
                <a:gd name="connsiteX5" fmla="*/ 152230 w 707569"/>
                <a:gd name="connsiteY5" fmla="*/ 1168618 h 1554897"/>
                <a:gd name="connsiteX6" fmla="*/ 1731 w 707569"/>
                <a:gd name="connsiteY6" fmla="*/ 857854 h 1554897"/>
                <a:gd name="connsiteX0" fmla="*/ 1731 w 689108"/>
                <a:gd name="connsiteY0" fmla="*/ 857854 h 1546753"/>
                <a:gd name="connsiteX1" fmla="*/ 80040 w 689108"/>
                <a:gd name="connsiteY1" fmla="*/ 188124 h 1546753"/>
                <a:gd name="connsiteX2" fmla="*/ 223559 w 689108"/>
                <a:gd name="connsiteY2" fmla="*/ 41017 h 1546753"/>
                <a:gd name="connsiteX3" fmla="*/ 684245 w 689108"/>
                <a:gd name="connsiteY3" fmla="*/ 1239622 h 1546753"/>
                <a:gd name="connsiteX4" fmla="*/ 456050 w 689108"/>
                <a:gd name="connsiteY4" fmla="*/ 1527202 h 1546753"/>
                <a:gd name="connsiteX5" fmla="*/ 152230 w 689108"/>
                <a:gd name="connsiteY5" fmla="*/ 1168618 h 1546753"/>
                <a:gd name="connsiteX6" fmla="*/ 1731 w 689108"/>
                <a:gd name="connsiteY6" fmla="*/ 857854 h 1546753"/>
                <a:gd name="connsiteX0" fmla="*/ 1731 w 755221"/>
                <a:gd name="connsiteY0" fmla="*/ 857854 h 2020228"/>
                <a:gd name="connsiteX1" fmla="*/ 80040 w 755221"/>
                <a:gd name="connsiteY1" fmla="*/ 188124 h 2020228"/>
                <a:gd name="connsiteX2" fmla="*/ 223559 w 755221"/>
                <a:gd name="connsiteY2" fmla="*/ 41017 h 2020228"/>
                <a:gd name="connsiteX3" fmla="*/ 684245 w 755221"/>
                <a:gd name="connsiteY3" fmla="*/ 1239622 h 2020228"/>
                <a:gd name="connsiteX4" fmla="*/ 714916 w 755221"/>
                <a:gd name="connsiteY4" fmla="*/ 2010122 h 2020228"/>
                <a:gd name="connsiteX5" fmla="*/ 152230 w 755221"/>
                <a:gd name="connsiteY5" fmla="*/ 1168618 h 2020228"/>
                <a:gd name="connsiteX6" fmla="*/ 1731 w 755221"/>
                <a:gd name="connsiteY6" fmla="*/ 857854 h 2020228"/>
                <a:gd name="connsiteX0" fmla="*/ 82472 w 685465"/>
                <a:gd name="connsiteY0" fmla="*/ 1168618 h 2021737"/>
                <a:gd name="connsiteX1" fmla="*/ 10282 w 685465"/>
                <a:gd name="connsiteY1" fmla="*/ 188124 h 2021737"/>
                <a:gd name="connsiteX2" fmla="*/ 153801 w 685465"/>
                <a:gd name="connsiteY2" fmla="*/ 41017 h 2021737"/>
                <a:gd name="connsiteX3" fmla="*/ 614487 w 685465"/>
                <a:gd name="connsiteY3" fmla="*/ 1239622 h 2021737"/>
                <a:gd name="connsiteX4" fmla="*/ 645158 w 685465"/>
                <a:gd name="connsiteY4" fmla="*/ 2010122 h 2021737"/>
                <a:gd name="connsiteX5" fmla="*/ 82472 w 685465"/>
                <a:gd name="connsiteY5" fmla="*/ 1168618 h 2021737"/>
                <a:gd name="connsiteX0" fmla="*/ 136656 w 675211"/>
                <a:gd name="connsiteY0" fmla="*/ 1153504 h 2030188"/>
                <a:gd name="connsiteX1" fmla="*/ 29 w 675211"/>
                <a:gd name="connsiteY1" fmla="*/ 196941 h 2030188"/>
                <a:gd name="connsiteX2" fmla="*/ 143548 w 675211"/>
                <a:gd name="connsiteY2" fmla="*/ 49834 h 2030188"/>
                <a:gd name="connsiteX3" fmla="*/ 604234 w 675211"/>
                <a:gd name="connsiteY3" fmla="*/ 1248439 h 2030188"/>
                <a:gd name="connsiteX4" fmla="*/ 634905 w 675211"/>
                <a:gd name="connsiteY4" fmla="*/ 2018939 h 2030188"/>
                <a:gd name="connsiteX5" fmla="*/ 136656 w 675211"/>
                <a:gd name="connsiteY5" fmla="*/ 1153504 h 2030188"/>
                <a:gd name="connsiteX0" fmla="*/ 200854 w 739409"/>
                <a:gd name="connsiteY0" fmla="*/ 1132253 h 2008605"/>
                <a:gd name="connsiteX1" fmla="*/ 10 w 739409"/>
                <a:gd name="connsiteY1" fmla="*/ 315339 h 2008605"/>
                <a:gd name="connsiteX2" fmla="*/ 207746 w 739409"/>
                <a:gd name="connsiteY2" fmla="*/ 28583 h 2008605"/>
                <a:gd name="connsiteX3" fmla="*/ 668432 w 739409"/>
                <a:gd name="connsiteY3" fmla="*/ 1227188 h 2008605"/>
                <a:gd name="connsiteX4" fmla="*/ 699103 w 739409"/>
                <a:gd name="connsiteY4" fmla="*/ 1997688 h 2008605"/>
                <a:gd name="connsiteX5" fmla="*/ 200854 w 739409"/>
                <a:gd name="connsiteY5" fmla="*/ 1132253 h 200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409" h="2008605">
                  <a:moveTo>
                    <a:pt x="200854" y="1132253"/>
                  </a:moveTo>
                  <a:cubicBezTo>
                    <a:pt x="84339" y="851862"/>
                    <a:pt x="-1139" y="499284"/>
                    <a:pt x="10" y="315339"/>
                  </a:cubicBezTo>
                  <a:cubicBezTo>
                    <a:pt x="1159" y="131394"/>
                    <a:pt x="144407" y="-77206"/>
                    <a:pt x="207746" y="28583"/>
                  </a:cubicBezTo>
                  <a:cubicBezTo>
                    <a:pt x="310662" y="122757"/>
                    <a:pt x="586539" y="899004"/>
                    <a:pt x="668432" y="1227188"/>
                  </a:cubicBezTo>
                  <a:cubicBezTo>
                    <a:pt x="750325" y="1555372"/>
                    <a:pt x="762442" y="1891899"/>
                    <a:pt x="699103" y="1997688"/>
                  </a:cubicBezTo>
                  <a:cubicBezTo>
                    <a:pt x="635764" y="2103478"/>
                    <a:pt x="317370" y="1412645"/>
                    <a:pt x="200854" y="1132253"/>
                  </a:cubicBezTo>
                  <a:close/>
                </a:path>
              </a:pathLst>
            </a:custGeom>
            <a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شكل بيضاوي 5">
              <a:extLst>
                <a:ext uri="{FF2B5EF4-FFF2-40B4-BE49-F238E27FC236}">
                  <a16:creationId xmlns:a16="http://schemas.microsoft.com/office/drawing/2014/main" id="{139B50E9-709E-48B2-828A-BE1BD63FB506}"/>
                </a:ext>
              </a:extLst>
            </p:cNvPr>
            <p:cNvSpPr/>
            <p:nvPr userDrawn="1"/>
          </p:nvSpPr>
          <p:spPr>
            <a:xfrm rot="183666">
              <a:off x="2505961" y="1221111"/>
              <a:ext cx="226577" cy="244966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707569"/>
                <a:gd name="connsiteY0" fmla="*/ 857854 h 1554897"/>
                <a:gd name="connsiteX1" fmla="*/ 80040 w 707569"/>
                <a:gd name="connsiteY1" fmla="*/ 188124 h 1554897"/>
                <a:gd name="connsiteX2" fmla="*/ 223559 w 707569"/>
                <a:gd name="connsiteY2" fmla="*/ 41017 h 1554897"/>
                <a:gd name="connsiteX3" fmla="*/ 703069 w 707569"/>
                <a:gd name="connsiteY3" fmla="*/ 1447709 h 1554897"/>
                <a:gd name="connsiteX4" fmla="*/ 456050 w 707569"/>
                <a:gd name="connsiteY4" fmla="*/ 1527202 h 1554897"/>
                <a:gd name="connsiteX5" fmla="*/ 152230 w 707569"/>
                <a:gd name="connsiteY5" fmla="*/ 1168618 h 1554897"/>
                <a:gd name="connsiteX6" fmla="*/ 1731 w 707569"/>
                <a:gd name="connsiteY6" fmla="*/ 857854 h 1554897"/>
                <a:gd name="connsiteX0" fmla="*/ 1731 w 689108"/>
                <a:gd name="connsiteY0" fmla="*/ 857854 h 1546753"/>
                <a:gd name="connsiteX1" fmla="*/ 80040 w 689108"/>
                <a:gd name="connsiteY1" fmla="*/ 188124 h 1546753"/>
                <a:gd name="connsiteX2" fmla="*/ 223559 w 689108"/>
                <a:gd name="connsiteY2" fmla="*/ 41017 h 1546753"/>
                <a:gd name="connsiteX3" fmla="*/ 684245 w 689108"/>
                <a:gd name="connsiteY3" fmla="*/ 1239622 h 1546753"/>
                <a:gd name="connsiteX4" fmla="*/ 456050 w 689108"/>
                <a:gd name="connsiteY4" fmla="*/ 1527202 h 1546753"/>
                <a:gd name="connsiteX5" fmla="*/ 152230 w 689108"/>
                <a:gd name="connsiteY5" fmla="*/ 1168618 h 1546753"/>
                <a:gd name="connsiteX6" fmla="*/ 1731 w 689108"/>
                <a:gd name="connsiteY6" fmla="*/ 857854 h 1546753"/>
                <a:gd name="connsiteX0" fmla="*/ 1731 w 755221"/>
                <a:gd name="connsiteY0" fmla="*/ 857854 h 2020228"/>
                <a:gd name="connsiteX1" fmla="*/ 80040 w 755221"/>
                <a:gd name="connsiteY1" fmla="*/ 188124 h 2020228"/>
                <a:gd name="connsiteX2" fmla="*/ 223559 w 755221"/>
                <a:gd name="connsiteY2" fmla="*/ 41017 h 2020228"/>
                <a:gd name="connsiteX3" fmla="*/ 684245 w 755221"/>
                <a:gd name="connsiteY3" fmla="*/ 1239622 h 2020228"/>
                <a:gd name="connsiteX4" fmla="*/ 714916 w 755221"/>
                <a:gd name="connsiteY4" fmla="*/ 2010122 h 2020228"/>
                <a:gd name="connsiteX5" fmla="*/ 152230 w 755221"/>
                <a:gd name="connsiteY5" fmla="*/ 1168618 h 2020228"/>
                <a:gd name="connsiteX6" fmla="*/ 1731 w 755221"/>
                <a:gd name="connsiteY6" fmla="*/ 857854 h 2020228"/>
                <a:gd name="connsiteX0" fmla="*/ 82472 w 685465"/>
                <a:gd name="connsiteY0" fmla="*/ 1168618 h 2021737"/>
                <a:gd name="connsiteX1" fmla="*/ 10282 w 685465"/>
                <a:gd name="connsiteY1" fmla="*/ 188124 h 2021737"/>
                <a:gd name="connsiteX2" fmla="*/ 153801 w 685465"/>
                <a:gd name="connsiteY2" fmla="*/ 41017 h 2021737"/>
                <a:gd name="connsiteX3" fmla="*/ 614487 w 685465"/>
                <a:gd name="connsiteY3" fmla="*/ 1239622 h 2021737"/>
                <a:gd name="connsiteX4" fmla="*/ 645158 w 685465"/>
                <a:gd name="connsiteY4" fmla="*/ 2010122 h 2021737"/>
                <a:gd name="connsiteX5" fmla="*/ 82472 w 685465"/>
                <a:gd name="connsiteY5" fmla="*/ 1168618 h 2021737"/>
                <a:gd name="connsiteX0" fmla="*/ 136656 w 675211"/>
                <a:gd name="connsiteY0" fmla="*/ 1153504 h 2030188"/>
                <a:gd name="connsiteX1" fmla="*/ 29 w 675211"/>
                <a:gd name="connsiteY1" fmla="*/ 196941 h 2030188"/>
                <a:gd name="connsiteX2" fmla="*/ 143548 w 675211"/>
                <a:gd name="connsiteY2" fmla="*/ 49834 h 2030188"/>
                <a:gd name="connsiteX3" fmla="*/ 604234 w 675211"/>
                <a:gd name="connsiteY3" fmla="*/ 1248439 h 2030188"/>
                <a:gd name="connsiteX4" fmla="*/ 634905 w 675211"/>
                <a:gd name="connsiteY4" fmla="*/ 2018939 h 2030188"/>
                <a:gd name="connsiteX5" fmla="*/ 136656 w 675211"/>
                <a:gd name="connsiteY5" fmla="*/ 1153504 h 2030188"/>
                <a:gd name="connsiteX0" fmla="*/ 200854 w 739409"/>
                <a:gd name="connsiteY0" fmla="*/ 1132253 h 2008605"/>
                <a:gd name="connsiteX1" fmla="*/ 10 w 739409"/>
                <a:gd name="connsiteY1" fmla="*/ 315339 h 2008605"/>
                <a:gd name="connsiteX2" fmla="*/ 207746 w 739409"/>
                <a:gd name="connsiteY2" fmla="*/ 28583 h 2008605"/>
                <a:gd name="connsiteX3" fmla="*/ 668432 w 739409"/>
                <a:gd name="connsiteY3" fmla="*/ 1227188 h 2008605"/>
                <a:gd name="connsiteX4" fmla="*/ 699103 w 739409"/>
                <a:gd name="connsiteY4" fmla="*/ 1997688 h 2008605"/>
                <a:gd name="connsiteX5" fmla="*/ 200854 w 739409"/>
                <a:gd name="connsiteY5" fmla="*/ 1132253 h 200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409" h="2008605">
                  <a:moveTo>
                    <a:pt x="200854" y="1132253"/>
                  </a:moveTo>
                  <a:cubicBezTo>
                    <a:pt x="84339" y="851862"/>
                    <a:pt x="-1139" y="499284"/>
                    <a:pt x="10" y="315339"/>
                  </a:cubicBezTo>
                  <a:cubicBezTo>
                    <a:pt x="1159" y="131394"/>
                    <a:pt x="144407" y="-77206"/>
                    <a:pt x="207746" y="28583"/>
                  </a:cubicBezTo>
                  <a:cubicBezTo>
                    <a:pt x="310662" y="122757"/>
                    <a:pt x="586539" y="899004"/>
                    <a:pt x="668432" y="1227188"/>
                  </a:cubicBezTo>
                  <a:cubicBezTo>
                    <a:pt x="750325" y="1555372"/>
                    <a:pt x="762442" y="1891899"/>
                    <a:pt x="699103" y="1997688"/>
                  </a:cubicBezTo>
                  <a:cubicBezTo>
                    <a:pt x="635764" y="2103478"/>
                    <a:pt x="317370" y="1412645"/>
                    <a:pt x="200854" y="1132253"/>
                  </a:cubicBezTo>
                  <a:close/>
                </a:path>
              </a:pathLst>
            </a:custGeom>
            <a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شكل بيضاوي 5">
              <a:extLst>
                <a:ext uri="{FF2B5EF4-FFF2-40B4-BE49-F238E27FC236}">
                  <a16:creationId xmlns:a16="http://schemas.microsoft.com/office/drawing/2014/main" id="{25A41C22-D226-4B85-8F6E-CD8FEB80FD30}"/>
                </a:ext>
              </a:extLst>
            </p:cNvPr>
            <p:cNvSpPr/>
            <p:nvPr userDrawn="1"/>
          </p:nvSpPr>
          <p:spPr>
            <a:xfrm rot="11202761">
              <a:off x="2306310" y="994554"/>
              <a:ext cx="226577" cy="244966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707569"/>
                <a:gd name="connsiteY0" fmla="*/ 857854 h 1554897"/>
                <a:gd name="connsiteX1" fmla="*/ 80040 w 707569"/>
                <a:gd name="connsiteY1" fmla="*/ 188124 h 1554897"/>
                <a:gd name="connsiteX2" fmla="*/ 223559 w 707569"/>
                <a:gd name="connsiteY2" fmla="*/ 41017 h 1554897"/>
                <a:gd name="connsiteX3" fmla="*/ 703069 w 707569"/>
                <a:gd name="connsiteY3" fmla="*/ 1447709 h 1554897"/>
                <a:gd name="connsiteX4" fmla="*/ 456050 w 707569"/>
                <a:gd name="connsiteY4" fmla="*/ 1527202 h 1554897"/>
                <a:gd name="connsiteX5" fmla="*/ 152230 w 707569"/>
                <a:gd name="connsiteY5" fmla="*/ 1168618 h 1554897"/>
                <a:gd name="connsiteX6" fmla="*/ 1731 w 707569"/>
                <a:gd name="connsiteY6" fmla="*/ 857854 h 1554897"/>
                <a:gd name="connsiteX0" fmla="*/ 1731 w 689108"/>
                <a:gd name="connsiteY0" fmla="*/ 857854 h 1546753"/>
                <a:gd name="connsiteX1" fmla="*/ 80040 w 689108"/>
                <a:gd name="connsiteY1" fmla="*/ 188124 h 1546753"/>
                <a:gd name="connsiteX2" fmla="*/ 223559 w 689108"/>
                <a:gd name="connsiteY2" fmla="*/ 41017 h 1546753"/>
                <a:gd name="connsiteX3" fmla="*/ 684245 w 689108"/>
                <a:gd name="connsiteY3" fmla="*/ 1239622 h 1546753"/>
                <a:gd name="connsiteX4" fmla="*/ 456050 w 689108"/>
                <a:gd name="connsiteY4" fmla="*/ 1527202 h 1546753"/>
                <a:gd name="connsiteX5" fmla="*/ 152230 w 689108"/>
                <a:gd name="connsiteY5" fmla="*/ 1168618 h 1546753"/>
                <a:gd name="connsiteX6" fmla="*/ 1731 w 689108"/>
                <a:gd name="connsiteY6" fmla="*/ 857854 h 1546753"/>
                <a:gd name="connsiteX0" fmla="*/ 1731 w 755221"/>
                <a:gd name="connsiteY0" fmla="*/ 857854 h 2020228"/>
                <a:gd name="connsiteX1" fmla="*/ 80040 w 755221"/>
                <a:gd name="connsiteY1" fmla="*/ 188124 h 2020228"/>
                <a:gd name="connsiteX2" fmla="*/ 223559 w 755221"/>
                <a:gd name="connsiteY2" fmla="*/ 41017 h 2020228"/>
                <a:gd name="connsiteX3" fmla="*/ 684245 w 755221"/>
                <a:gd name="connsiteY3" fmla="*/ 1239622 h 2020228"/>
                <a:gd name="connsiteX4" fmla="*/ 714916 w 755221"/>
                <a:gd name="connsiteY4" fmla="*/ 2010122 h 2020228"/>
                <a:gd name="connsiteX5" fmla="*/ 152230 w 755221"/>
                <a:gd name="connsiteY5" fmla="*/ 1168618 h 2020228"/>
                <a:gd name="connsiteX6" fmla="*/ 1731 w 755221"/>
                <a:gd name="connsiteY6" fmla="*/ 857854 h 2020228"/>
                <a:gd name="connsiteX0" fmla="*/ 82472 w 685465"/>
                <a:gd name="connsiteY0" fmla="*/ 1168618 h 2021737"/>
                <a:gd name="connsiteX1" fmla="*/ 10282 w 685465"/>
                <a:gd name="connsiteY1" fmla="*/ 188124 h 2021737"/>
                <a:gd name="connsiteX2" fmla="*/ 153801 w 685465"/>
                <a:gd name="connsiteY2" fmla="*/ 41017 h 2021737"/>
                <a:gd name="connsiteX3" fmla="*/ 614487 w 685465"/>
                <a:gd name="connsiteY3" fmla="*/ 1239622 h 2021737"/>
                <a:gd name="connsiteX4" fmla="*/ 645158 w 685465"/>
                <a:gd name="connsiteY4" fmla="*/ 2010122 h 2021737"/>
                <a:gd name="connsiteX5" fmla="*/ 82472 w 685465"/>
                <a:gd name="connsiteY5" fmla="*/ 1168618 h 2021737"/>
                <a:gd name="connsiteX0" fmla="*/ 136656 w 675211"/>
                <a:gd name="connsiteY0" fmla="*/ 1153504 h 2030188"/>
                <a:gd name="connsiteX1" fmla="*/ 29 w 675211"/>
                <a:gd name="connsiteY1" fmla="*/ 196941 h 2030188"/>
                <a:gd name="connsiteX2" fmla="*/ 143548 w 675211"/>
                <a:gd name="connsiteY2" fmla="*/ 49834 h 2030188"/>
                <a:gd name="connsiteX3" fmla="*/ 604234 w 675211"/>
                <a:gd name="connsiteY3" fmla="*/ 1248439 h 2030188"/>
                <a:gd name="connsiteX4" fmla="*/ 634905 w 675211"/>
                <a:gd name="connsiteY4" fmla="*/ 2018939 h 2030188"/>
                <a:gd name="connsiteX5" fmla="*/ 136656 w 675211"/>
                <a:gd name="connsiteY5" fmla="*/ 1153504 h 2030188"/>
                <a:gd name="connsiteX0" fmla="*/ 200854 w 739409"/>
                <a:gd name="connsiteY0" fmla="*/ 1132253 h 2008605"/>
                <a:gd name="connsiteX1" fmla="*/ 10 w 739409"/>
                <a:gd name="connsiteY1" fmla="*/ 315339 h 2008605"/>
                <a:gd name="connsiteX2" fmla="*/ 207746 w 739409"/>
                <a:gd name="connsiteY2" fmla="*/ 28583 h 2008605"/>
                <a:gd name="connsiteX3" fmla="*/ 668432 w 739409"/>
                <a:gd name="connsiteY3" fmla="*/ 1227188 h 2008605"/>
                <a:gd name="connsiteX4" fmla="*/ 699103 w 739409"/>
                <a:gd name="connsiteY4" fmla="*/ 1997688 h 2008605"/>
                <a:gd name="connsiteX5" fmla="*/ 200854 w 739409"/>
                <a:gd name="connsiteY5" fmla="*/ 1132253 h 200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409" h="2008605">
                  <a:moveTo>
                    <a:pt x="200854" y="1132253"/>
                  </a:moveTo>
                  <a:cubicBezTo>
                    <a:pt x="84339" y="851862"/>
                    <a:pt x="-1139" y="499284"/>
                    <a:pt x="10" y="315339"/>
                  </a:cubicBezTo>
                  <a:cubicBezTo>
                    <a:pt x="1159" y="131394"/>
                    <a:pt x="144407" y="-77206"/>
                    <a:pt x="207746" y="28583"/>
                  </a:cubicBezTo>
                  <a:cubicBezTo>
                    <a:pt x="310662" y="122757"/>
                    <a:pt x="586539" y="899004"/>
                    <a:pt x="668432" y="1227188"/>
                  </a:cubicBezTo>
                  <a:cubicBezTo>
                    <a:pt x="750325" y="1555372"/>
                    <a:pt x="762442" y="1891899"/>
                    <a:pt x="699103" y="1997688"/>
                  </a:cubicBezTo>
                  <a:cubicBezTo>
                    <a:pt x="635764" y="2103478"/>
                    <a:pt x="317370" y="1412645"/>
                    <a:pt x="200854" y="1132253"/>
                  </a:cubicBezTo>
                  <a:close/>
                </a:path>
              </a:pathLst>
            </a:custGeom>
            <a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شكل بيضاوي 5">
              <a:extLst>
                <a:ext uri="{FF2B5EF4-FFF2-40B4-BE49-F238E27FC236}">
                  <a16:creationId xmlns:a16="http://schemas.microsoft.com/office/drawing/2014/main" id="{BBEC4BF6-3C75-4B9C-8A5B-FF4F906022F1}"/>
                </a:ext>
              </a:extLst>
            </p:cNvPr>
            <p:cNvSpPr/>
            <p:nvPr userDrawn="1"/>
          </p:nvSpPr>
          <p:spPr>
            <a:xfrm rot="15294192">
              <a:off x="2408461" y="1204599"/>
              <a:ext cx="140715" cy="114628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450127"/>
                <a:gd name="connsiteY0" fmla="*/ 857854 h 1192611"/>
                <a:gd name="connsiteX1" fmla="*/ 80040 w 450127"/>
                <a:gd name="connsiteY1" fmla="*/ 188124 h 1192611"/>
                <a:gd name="connsiteX2" fmla="*/ 223559 w 450127"/>
                <a:gd name="connsiteY2" fmla="*/ 41017 h 1192611"/>
                <a:gd name="connsiteX3" fmla="*/ 448518 w 450127"/>
                <a:gd name="connsiteY3" fmla="*/ 550380 h 1192611"/>
                <a:gd name="connsiteX4" fmla="*/ 358501 w 450127"/>
                <a:gd name="connsiteY4" fmla="*/ 1100188 h 1192611"/>
                <a:gd name="connsiteX5" fmla="*/ 152230 w 450127"/>
                <a:gd name="connsiteY5" fmla="*/ 1168618 h 1192611"/>
                <a:gd name="connsiteX6" fmla="*/ 1731 w 450127"/>
                <a:gd name="connsiteY6" fmla="*/ 857854 h 1192611"/>
                <a:gd name="connsiteX0" fmla="*/ 1731 w 459209"/>
                <a:gd name="connsiteY0" fmla="*/ 857854 h 1331500"/>
                <a:gd name="connsiteX1" fmla="*/ 80040 w 459209"/>
                <a:gd name="connsiteY1" fmla="*/ 188124 h 1331500"/>
                <a:gd name="connsiteX2" fmla="*/ 223559 w 459209"/>
                <a:gd name="connsiteY2" fmla="*/ 41017 h 1331500"/>
                <a:gd name="connsiteX3" fmla="*/ 448518 w 459209"/>
                <a:gd name="connsiteY3" fmla="*/ 550380 h 1331500"/>
                <a:gd name="connsiteX4" fmla="*/ 386404 w 459209"/>
                <a:gd name="connsiteY4" fmla="*/ 1296446 h 1331500"/>
                <a:gd name="connsiteX5" fmla="*/ 152230 w 459209"/>
                <a:gd name="connsiteY5" fmla="*/ 1168618 h 1331500"/>
                <a:gd name="connsiteX6" fmla="*/ 1731 w 459209"/>
                <a:gd name="connsiteY6" fmla="*/ 857854 h 133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9209" h="1331500">
                  <a:moveTo>
                    <a:pt x="1731" y="857854"/>
                  </a:moveTo>
                  <a:cubicBezTo>
                    <a:pt x="-10301" y="694438"/>
                    <a:pt x="43069" y="324263"/>
                    <a:pt x="80040" y="188124"/>
                  </a:cubicBezTo>
                  <a:cubicBezTo>
                    <a:pt x="117011" y="51985"/>
                    <a:pt x="160220" y="-64772"/>
                    <a:pt x="223559" y="41017"/>
                  </a:cubicBezTo>
                  <a:cubicBezTo>
                    <a:pt x="326475" y="135191"/>
                    <a:pt x="421377" y="341142"/>
                    <a:pt x="448518" y="550380"/>
                  </a:cubicBezTo>
                  <a:cubicBezTo>
                    <a:pt x="475659" y="759618"/>
                    <a:pt x="449743" y="1190657"/>
                    <a:pt x="386404" y="1296446"/>
                  </a:cubicBezTo>
                  <a:cubicBezTo>
                    <a:pt x="323065" y="1402236"/>
                    <a:pt x="216342" y="1241717"/>
                    <a:pt x="152230" y="1168618"/>
                  </a:cubicBezTo>
                  <a:cubicBezTo>
                    <a:pt x="88118" y="1095519"/>
                    <a:pt x="13763" y="1021270"/>
                    <a:pt x="1731" y="857854"/>
                  </a:cubicBezTo>
                  <a:close/>
                </a:path>
              </a:pathLst>
            </a:custGeom>
            <a:blipFill>
              <a:blip r:embed="rId8">
                <a:duotone>
                  <a:prstClr val="black"/>
                  <a:schemeClr val="accent4">
                    <a:lumMod val="60000"/>
                    <a:lumOff val="40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شكل بيضاوي 5">
              <a:extLst>
                <a:ext uri="{FF2B5EF4-FFF2-40B4-BE49-F238E27FC236}">
                  <a16:creationId xmlns:a16="http://schemas.microsoft.com/office/drawing/2014/main" id="{CAF8B656-37DC-4AE1-B16F-489C7EDCD24F}"/>
                </a:ext>
              </a:extLst>
            </p:cNvPr>
            <p:cNvSpPr/>
            <p:nvPr userDrawn="1"/>
          </p:nvSpPr>
          <p:spPr>
            <a:xfrm rot="15294192">
              <a:off x="2440815" y="1220921"/>
              <a:ext cx="65609" cy="80334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359471"/>
                <a:gd name="connsiteY0" fmla="*/ 857854 h 1220070"/>
                <a:gd name="connsiteX1" fmla="*/ 80040 w 359471"/>
                <a:gd name="connsiteY1" fmla="*/ 188124 h 1220070"/>
                <a:gd name="connsiteX2" fmla="*/ 223559 w 359471"/>
                <a:gd name="connsiteY2" fmla="*/ 41017 h 1220070"/>
                <a:gd name="connsiteX3" fmla="*/ 358501 w 359471"/>
                <a:gd name="connsiteY3" fmla="*/ 1100188 h 1220070"/>
                <a:gd name="connsiteX4" fmla="*/ 152230 w 359471"/>
                <a:gd name="connsiteY4" fmla="*/ 1168618 h 1220070"/>
                <a:gd name="connsiteX5" fmla="*/ 1731 w 359471"/>
                <a:gd name="connsiteY5" fmla="*/ 857854 h 1220070"/>
                <a:gd name="connsiteX0" fmla="*/ 1731 w 225498"/>
                <a:gd name="connsiteY0" fmla="*/ 857854 h 1204509"/>
                <a:gd name="connsiteX1" fmla="*/ 80040 w 225498"/>
                <a:gd name="connsiteY1" fmla="*/ 188124 h 1204509"/>
                <a:gd name="connsiteX2" fmla="*/ 223559 w 225498"/>
                <a:gd name="connsiteY2" fmla="*/ 41017 h 1204509"/>
                <a:gd name="connsiteX3" fmla="*/ 152230 w 225498"/>
                <a:gd name="connsiteY3" fmla="*/ 1168618 h 1204509"/>
                <a:gd name="connsiteX4" fmla="*/ 1731 w 225498"/>
                <a:gd name="connsiteY4" fmla="*/ 857854 h 1204509"/>
                <a:gd name="connsiteX0" fmla="*/ 8085 w 291780"/>
                <a:gd name="connsiteY0" fmla="*/ 857854 h 869976"/>
                <a:gd name="connsiteX1" fmla="*/ 86394 w 291780"/>
                <a:gd name="connsiteY1" fmla="*/ 188124 h 869976"/>
                <a:gd name="connsiteX2" fmla="*/ 229913 w 291780"/>
                <a:gd name="connsiteY2" fmla="*/ 41017 h 869976"/>
                <a:gd name="connsiteX3" fmla="*/ 281807 w 291780"/>
                <a:gd name="connsiteY3" fmla="*/ 576898 h 869976"/>
                <a:gd name="connsiteX4" fmla="*/ 8085 w 291780"/>
                <a:gd name="connsiteY4" fmla="*/ 857854 h 869976"/>
                <a:gd name="connsiteX0" fmla="*/ 27467 w 214106"/>
                <a:gd name="connsiteY0" fmla="*/ 619697 h 658703"/>
                <a:gd name="connsiteX1" fmla="*/ 14103 w 214106"/>
                <a:gd name="connsiteY1" fmla="*/ 182543 h 658703"/>
                <a:gd name="connsiteX2" fmla="*/ 157622 w 214106"/>
                <a:gd name="connsiteY2" fmla="*/ 35436 h 658703"/>
                <a:gd name="connsiteX3" fmla="*/ 209516 w 214106"/>
                <a:gd name="connsiteY3" fmla="*/ 571317 h 658703"/>
                <a:gd name="connsiteX4" fmla="*/ 27467 w 214106"/>
                <a:gd name="connsiteY4" fmla="*/ 619697 h 658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106" h="658703">
                  <a:moveTo>
                    <a:pt x="27467" y="619697"/>
                  </a:moveTo>
                  <a:cubicBezTo>
                    <a:pt x="-5102" y="554901"/>
                    <a:pt x="-7589" y="279920"/>
                    <a:pt x="14103" y="182543"/>
                  </a:cubicBezTo>
                  <a:cubicBezTo>
                    <a:pt x="35795" y="85166"/>
                    <a:pt x="94283" y="-70353"/>
                    <a:pt x="157622" y="35436"/>
                  </a:cubicBezTo>
                  <a:cubicBezTo>
                    <a:pt x="169654" y="198852"/>
                    <a:pt x="231208" y="473940"/>
                    <a:pt x="209516" y="571317"/>
                  </a:cubicBezTo>
                  <a:cubicBezTo>
                    <a:pt x="187824" y="668694"/>
                    <a:pt x="60036" y="684493"/>
                    <a:pt x="27467" y="619697"/>
                  </a:cubicBezTo>
                  <a:close/>
                </a:path>
              </a:pathLst>
            </a:custGeom>
            <a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شكل بيضاوي 5">
              <a:extLst>
                <a:ext uri="{FF2B5EF4-FFF2-40B4-BE49-F238E27FC236}">
                  <a16:creationId xmlns:a16="http://schemas.microsoft.com/office/drawing/2014/main" id="{896D6EF4-166E-4EB5-96D3-C36AE85DC4E9}"/>
                </a:ext>
              </a:extLst>
            </p:cNvPr>
            <p:cNvSpPr/>
            <p:nvPr userDrawn="1"/>
          </p:nvSpPr>
          <p:spPr>
            <a:xfrm rot="5845207" flipH="1">
              <a:off x="2593663" y="398369"/>
              <a:ext cx="438022" cy="870889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727247 w 1254304"/>
                <a:gd name="connsiteY0" fmla="*/ 857854 h 1784124"/>
                <a:gd name="connsiteX1" fmla="*/ 805556 w 1254304"/>
                <a:gd name="connsiteY1" fmla="*/ 188124 h 1784124"/>
                <a:gd name="connsiteX2" fmla="*/ 949075 w 1254304"/>
                <a:gd name="connsiteY2" fmla="*/ 41017 h 1784124"/>
                <a:gd name="connsiteX3" fmla="*/ 1253709 w 1254304"/>
                <a:gd name="connsiteY3" fmla="*/ 629596 h 1784124"/>
                <a:gd name="connsiteX4" fmla="*/ 1084017 w 1254304"/>
                <a:gd name="connsiteY4" fmla="*/ 1100188 h 1784124"/>
                <a:gd name="connsiteX5" fmla="*/ 3837 w 1254304"/>
                <a:gd name="connsiteY5" fmla="*/ 1782227 h 1784124"/>
                <a:gd name="connsiteX6" fmla="*/ 727247 w 1254304"/>
                <a:gd name="connsiteY6" fmla="*/ 857854 h 1784124"/>
                <a:gd name="connsiteX0" fmla="*/ 602877 w 1258658"/>
                <a:gd name="connsiteY0" fmla="*/ 833719 h 1783865"/>
                <a:gd name="connsiteX1" fmla="*/ 809910 w 1258658"/>
                <a:gd name="connsiteY1" fmla="*/ 187502 h 1783865"/>
                <a:gd name="connsiteX2" fmla="*/ 953429 w 1258658"/>
                <a:gd name="connsiteY2" fmla="*/ 40395 h 1783865"/>
                <a:gd name="connsiteX3" fmla="*/ 1258063 w 1258658"/>
                <a:gd name="connsiteY3" fmla="*/ 628974 h 1783865"/>
                <a:gd name="connsiteX4" fmla="*/ 1088371 w 1258658"/>
                <a:gd name="connsiteY4" fmla="*/ 1099566 h 1783865"/>
                <a:gd name="connsiteX5" fmla="*/ 8191 w 1258658"/>
                <a:gd name="connsiteY5" fmla="*/ 1781605 h 1783865"/>
                <a:gd name="connsiteX6" fmla="*/ 602877 w 1258658"/>
                <a:gd name="connsiteY6" fmla="*/ 833719 h 1783865"/>
                <a:gd name="connsiteX0" fmla="*/ 615656 w 1271437"/>
                <a:gd name="connsiteY0" fmla="*/ 833719 h 1771917"/>
                <a:gd name="connsiteX1" fmla="*/ 822689 w 1271437"/>
                <a:gd name="connsiteY1" fmla="*/ 187502 h 1771917"/>
                <a:gd name="connsiteX2" fmla="*/ 966208 w 1271437"/>
                <a:gd name="connsiteY2" fmla="*/ 40395 h 1771917"/>
                <a:gd name="connsiteX3" fmla="*/ 1270842 w 1271437"/>
                <a:gd name="connsiteY3" fmla="*/ 628974 h 1771917"/>
                <a:gd name="connsiteX4" fmla="*/ 1101150 w 1271437"/>
                <a:gd name="connsiteY4" fmla="*/ 1099566 h 1771917"/>
                <a:gd name="connsiteX5" fmla="*/ 8047 w 1271437"/>
                <a:gd name="connsiteY5" fmla="*/ 1769615 h 1771917"/>
                <a:gd name="connsiteX6" fmla="*/ 615656 w 1271437"/>
                <a:gd name="connsiteY6" fmla="*/ 833719 h 1771917"/>
                <a:gd name="connsiteX0" fmla="*/ 609454 w 1264829"/>
                <a:gd name="connsiteY0" fmla="*/ 833719 h 1770276"/>
                <a:gd name="connsiteX1" fmla="*/ 816487 w 1264829"/>
                <a:gd name="connsiteY1" fmla="*/ 187502 h 1770276"/>
                <a:gd name="connsiteX2" fmla="*/ 960006 w 1264829"/>
                <a:gd name="connsiteY2" fmla="*/ 40395 h 1770276"/>
                <a:gd name="connsiteX3" fmla="*/ 1264640 w 1264829"/>
                <a:gd name="connsiteY3" fmla="*/ 628974 h 1770276"/>
                <a:gd name="connsiteX4" fmla="*/ 826861 w 1264829"/>
                <a:gd name="connsiteY4" fmla="*/ 985116 h 1770276"/>
                <a:gd name="connsiteX5" fmla="*/ 1845 w 1264829"/>
                <a:gd name="connsiteY5" fmla="*/ 1769615 h 1770276"/>
                <a:gd name="connsiteX6" fmla="*/ 609454 w 1264829"/>
                <a:gd name="connsiteY6" fmla="*/ 833719 h 1770276"/>
                <a:gd name="connsiteX0" fmla="*/ 609454 w 1033124"/>
                <a:gd name="connsiteY0" fmla="*/ 833719 h 1770276"/>
                <a:gd name="connsiteX1" fmla="*/ 816487 w 1033124"/>
                <a:gd name="connsiteY1" fmla="*/ 187502 h 1770276"/>
                <a:gd name="connsiteX2" fmla="*/ 960006 w 1033124"/>
                <a:gd name="connsiteY2" fmla="*/ 40395 h 1770276"/>
                <a:gd name="connsiteX3" fmla="*/ 1032662 w 1033124"/>
                <a:gd name="connsiteY3" fmla="*/ 533638 h 1770276"/>
                <a:gd name="connsiteX4" fmla="*/ 826861 w 1033124"/>
                <a:gd name="connsiteY4" fmla="*/ 985116 h 1770276"/>
                <a:gd name="connsiteX5" fmla="*/ 1845 w 1033124"/>
                <a:gd name="connsiteY5" fmla="*/ 1769615 h 1770276"/>
                <a:gd name="connsiteX6" fmla="*/ 609454 w 1033124"/>
                <a:gd name="connsiteY6" fmla="*/ 833719 h 1770276"/>
                <a:gd name="connsiteX0" fmla="*/ 380041 w 1043192"/>
                <a:gd name="connsiteY0" fmla="*/ 788408 h 1769568"/>
                <a:gd name="connsiteX1" fmla="*/ 826555 w 1043192"/>
                <a:gd name="connsiteY1" fmla="*/ 186370 h 1769568"/>
                <a:gd name="connsiteX2" fmla="*/ 970074 w 1043192"/>
                <a:gd name="connsiteY2" fmla="*/ 39263 h 1769568"/>
                <a:gd name="connsiteX3" fmla="*/ 1042730 w 1043192"/>
                <a:gd name="connsiteY3" fmla="*/ 532506 h 1769568"/>
                <a:gd name="connsiteX4" fmla="*/ 836929 w 1043192"/>
                <a:gd name="connsiteY4" fmla="*/ 983984 h 1769568"/>
                <a:gd name="connsiteX5" fmla="*/ 11913 w 1043192"/>
                <a:gd name="connsiteY5" fmla="*/ 1768483 h 1769568"/>
                <a:gd name="connsiteX6" fmla="*/ 380041 w 1043192"/>
                <a:gd name="connsiteY6" fmla="*/ 788408 h 1769568"/>
                <a:gd name="connsiteX0" fmla="*/ 378766 w 1041917"/>
                <a:gd name="connsiteY0" fmla="*/ 788408 h 1769568"/>
                <a:gd name="connsiteX1" fmla="*/ 825280 w 1041917"/>
                <a:gd name="connsiteY1" fmla="*/ 186370 h 1769568"/>
                <a:gd name="connsiteX2" fmla="*/ 968799 w 1041917"/>
                <a:gd name="connsiteY2" fmla="*/ 39263 h 1769568"/>
                <a:gd name="connsiteX3" fmla="*/ 1041455 w 1041917"/>
                <a:gd name="connsiteY3" fmla="*/ 532506 h 1769568"/>
                <a:gd name="connsiteX4" fmla="*/ 835654 w 1041917"/>
                <a:gd name="connsiteY4" fmla="*/ 983984 h 1769568"/>
                <a:gd name="connsiteX5" fmla="*/ 10638 w 1041917"/>
                <a:gd name="connsiteY5" fmla="*/ 1768483 h 1769568"/>
                <a:gd name="connsiteX6" fmla="*/ 378766 w 1041917"/>
                <a:gd name="connsiteY6" fmla="*/ 788408 h 1769568"/>
                <a:gd name="connsiteX0" fmla="*/ 371990 w 1035141"/>
                <a:gd name="connsiteY0" fmla="*/ 788408 h 1777808"/>
                <a:gd name="connsiteX1" fmla="*/ 818504 w 1035141"/>
                <a:gd name="connsiteY1" fmla="*/ 186370 h 1777808"/>
                <a:gd name="connsiteX2" fmla="*/ 962023 w 1035141"/>
                <a:gd name="connsiteY2" fmla="*/ 39263 h 1777808"/>
                <a:gd name="connsiteX3" fmla="*/ 1034679 w 1035141"/>
                <a:gd name="connsiteY3" fmla="*/ 532506 h 1777808"/>
                <a:gd name="connsiteX4" fmla="*/ 828878 w 1035141"/>
                <a:gd name="connsiteY4" fmla="*/ 983984 h 1777808"/>
                <a:gd name="connsiteX5" fmla="*/ 3862 w 1035141"/>
                <a:gd name="connsiteY5" fmla="*/ 1768483 h 1777808"/>
                <a:gd name="connsiteX6" fmla="*/ 371990 w 1035141"/>
                <a:gd name="connsiteY6" fmla="*/ 788408 h 1777808"/>
                <a:gd name="connsiteX0" fmla="*/ 371990 w 1035141"/>
                <a:gd name="connsiteY0" fmla="*/ 792842 h 1782242"/>
                <a:gd name="connsiteX1" fmla="*/ 726103 w 1035141"/>
                <a:gd name="connsiteY1" fmla="*/ 166842 h 1782242"/>
                <a:gd name="connsiteX2" fmla="*/ 962023 w 1035141"/>
                <a:gd name="connsiteY2" fmla="*/ 43697 h 1782242"/>
                <a:gd name="connsiteX3" fmla="*/ 1034679 w 1035141"/>
                <a:gd name="connsiteY3" fmla="*/ 536940 h 1782242"/>
                <a:gd name="connsiteX4" fmla="*/ 828878 w 1035141"/>
                <a:gd name="connsiteY4" fmla="*/ 988418 h 1782242"/>
                <a:gd name="connsiteX5" fmla="*/ 3862 w 1035141"/>
                <a:gd name="connsiteY5" fmla="*/ 1772917 h 1782242"/>
                <a:gd name="connsiteX6" fmla="*/ 371990 w 1035141"/>
                <a:gd name="connsiteY6" fmla="*/ 792842 h 1782242"/>
                <a:gd name="connsiteX0" fmla="*/ 371990 w 1038153"/>
                <a:gd name="connsiteY0" fmla="*/ 944373 h 1933773"/>
                <a:gd name="connsiteX1" fmla="*/ 726103 w 1038153"/>
                <a:gd name="connsiteY1" fmla="*/ 318373 h 1933773"/>
                <a:gd name="connsiteX2" fmla="*/ 916461 w 1038153"/>
                <a:gd name="connsiteY2" fmla="*/ 25688 h 1933773"/>
                <a:gd name="connsiteX3" fmla="*/ 1034679 w 1038153"/>
                <a:gd name="connsiteY3" fmla="*/ 688471 h 1933773"/>
                <a:gd name="connsiteX4" fmla="*/ 828878 w 1038153"/>
                <a:gd name="connsiteY4" fmla="*/ 1139949 h 1933773"/>
                <a:gd name="connsiteX5" fmla="*/ 3862 w 1038153"/>
                <a:gd name="connsiteY5" fmla="*/ 1924448 h 1933773"/>
                <a:gd name="connsiteX6" fmla="*/ 371990 w 1038153"/>
                <a:gd name="connsiteY6" fmla="*/ 944373 h 193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153" h="1933773">
                  <a:moveTo>
                    <a:pt x="371990" y="944373"/>
                  </a:moveTo>
                  <a:cubicBezTo>
                    <a:pt x="492363" y="676694"/>
                    <a:pt x="635358" y="471487"/>
                    <a:pt x="726103" y="318373"/>
                  </a:cubicBezTo>
                  <a:cubicBezTo>
                    <a:pt x="816848" y="165259"/>
                    <a:pt x="853122" y="-80101"/>
                    <a:pt x="916461" y="25688"/>
                  </a:cubicBezTo>
                  <a:cubicBezTo>
                    <a:pt x="1019377" y="119862"/>
                    <a:pt x="1049276" y="502761"/>
                    <a:pt x="1034679" y="688471"/>
                  </a:cubicBezTo>
                  <a:cubicBezTo>
                    <a:pt x="1020082" y="874181"/>
                    <a:pt x="892217" y="1034160"/>
                    <a:pt x="828878" y="1139949"/>
                  </a:cubicBezTo>
                  <a:cubicBezTo>
                    <a:pt x="765539" y="1245739"/>
                    <a:pt x="-63229" y="2027440"/>
                    <a:pt x="3862" y="1924448"/>
                  </a:cubicBezTo>
                  <a:cubicBezTo>
                    <a:pt x="70953" y="1821456"/>
                    <a:pt x="251617" y="1212052"/>
                    <a:pt x="371990" y="944373"/>
                  </a:cubicBezTo>
                  <a:close/>
                </a:path>
              </a:pathLst>
            </a:custGeom>
            <a:blipFill>
              <a:blip r:embed="rId8">
                <a:duotone>
                  <a:prstClr val="black"/>
                  <a:schemeClr val="accent6">
                    <a:lumMod val="75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شكل بيضاوي 5">
              <a:extLst>
                <a:ext uri="{FF2B5EF4-FFF2-40B4-BE49-F238E27FC236}">
                  <a16:creationId xmlns:a16="http://schemas.microsoft.com/office/drawing/2014/main" id="{B386F930-A338-4900-B6F9-B990368048EB}"/>
                </a:ext>
              </a:extLst>
            </p:cNvPr>
            <p:cNvSpPr/>
            <p:nvPr userDrawn="1"/>
          </p:nvSpPr>
          <p:spPr>
            <a:xfrm rot="5845207" flipH="1">
              <a:off x="2574403" y="446205"/>
              <a:ext cx="504316" cy="819332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727247 w 1254304"/>
                <a:gd name="connsiteY0" fmla="*/ 857854 h 1784124"/>
                <a:gd name="connsiteX1" fmla="*/ 805556 w 1254304"/>
                <a:gd name="connsiteY1" fmla="*/ 188124 h 1784124"/>
                <a:gd name="connsiteX2" fmla="*/ 949075 w 1254304"/>
                <a:gd name="connsiteY2" fmla="*/ 41017 h 1784124"/>
                <a:gd name="connsiteX3" fmla="*/ 1253709 w 1254304"/>
                <a:gd name="connsiteY3" fmla="*/ 629596 h 1784124"/>
                <a:gd name="connsiteX4" fmla="*/ 1084017 w 1254304"/>
                <a:gd name="connsiteY4" fmla="*/ 1100188 h 1784124"/>
                <a:gd name="connsiteX5" fmla="*/ 3837 w 1254304"/>
                <a:gd name="connsiteY5" fmla="*/ 1782227 h 1784124"/>
                <a:gd name="connsiteX6" fmla="*/ 727247 w 1254304"/>
                <a:gd name="connsiteY6" fmla="*/ 857854 h 1784124"/>
                <a:gd name="connsiteX0" fmla="*/ 602877 w 1258658"/>
                <a:gd name="connsiteY0" fmla="*/ 833719 h 1783865"/>
                <a:gd name="connsiteX1" fmla="*/ 809910 w 1258658"/>
                <a:gd name="connsiteY1" fmla="*/ 187502 h 1783865"/>
                <a:gd name="connsiteX2" fmla="*/ 953429 w 1258658"/>
                <a:gd name="connsiteY2" fmla="*/ 40395 h 1783865"/>
                <a:gd name="connsiteX3" fmla="*/ 1258063 w 1258658"/>
                <a:gd name="connsiteY3" fmla="*/ 628974 h 1783865"/>
                <a:gd name="connsiteX4" fmla="*/ 1088371 w 1258658"/>
                <a:gd name="connsiteY4" fmla="*/ 1099566 h 1783865"/>
                <a:gd name="connsiteX5" fmla="*/ 8191 w 1258658"/>
                <a:gd name="connsiteY5" fmla="*/ 1781605 h 1783865"/>
                <a:gd name="connsiteX6" fmla="*/ 602877 w 1258658"/>
                <a:gd name="connsiteY6" fmla="*/ 833719 h 1783865"/>
                <a:gd name="connsiteX0" fmla="*/ 615656 w 1271437"/>
                <a:gd name="connsiteY0" fmla="*/ 833719 h 1771917"/>
                <a:gd name="connsiteX1" fmla="*/ 822689 w 1271437"/>
                <a:gd name="connsiteY1" fmla="*/ 187502 h 1771917"/>
                <a:gd name="connsiteX2" fmla="*/ 966208 w 1271437"/>
                <a:gd name="connsiteY2" fmla="*/ 40395 h 1771917"/>
                <a:gd name="connsiteX3" fmla="*/ 1270842 w 1271437"/>
                <a:gd name="connsiteY3" fmla="*/ 628974 h 1771917"/>
                <a:gd name="connsiteX4" fmla="*/ 1101150 w 1271437"/>
                <a:gd name="connsiteY4" fmla="*/ 1099566 h 1771917"/>
                <a:gd name="connsiteX5" fmla="*/ 8047 w 1271437"/>
                <a:gd name="connsiteY5" fmla="*/ 1769615 h 1771917"/>
                <a:gd name="connsiteX6" fmla="*/ 615656 w 1271437"/>
                <a:gd name="connsiteY6" fmla="*/ 833719 h 1771917"/>
                <a:gd name="connsiteX0" fmla="*/ 609454 w 1264829"/>
                <a:gd name="connsiteY0" fmla="*/ 833719 h 1770276"/>
                <a:gd name="connsiteX1" fmla="*/ 816487 w 1264829"/>
                <a:gd name="connsiteY1" fmla="*/ 187502 h 1770276"/>
                <a:gd name="connsiteX2" fmla="*/ 960006 w 1264829"/>
                <a:gd name="connsiteY2" fmla="*/ 40395 h 1770276"/>
                <a:gd name="connsiteX3" fmla="*/ 1264640 w 1264829"/>
                <a:gd name="connsiteY3" fmla="*/ 628974 h 1770276"/>
                <a:gd name="connsiteX4" fmla="*/ 826861 w 1264829"/>
                <a:gd name="connsiteY4" fmla="*/ 985116 h 1770276"/>
                <a:gd name="connsiteX5" fmla="*/ 1845 w 1264829"/>
                <a:gd name="connsiteY5" fmla="*/ 1769615 h 1770276"/>
                <a:gd name="connsiteX6" fmla="*/ 609454 w 1264829"/>
                <a:gd name="connsiteY6" fmla="*/ 833719 h 1770276"/>
                <a:gd name="connsiteX0" fmla="*/ 609454 w 1033124"/>
                <a:gd name="connsiteY0" fmla="*/ 833719 h 1770276"/>
                <a:gd name="connsiteX1" fmla="*/ 816487 w 1033124"/>
                <a:gd name="connsiteY1" fmla="*/ 187502 h 1770276"/>
                <a:gd name="connsiteX2" fmla="*/ 960006 w 1033124"/>
                <a:gd name="connsiteY2" fmla="*/ 40395 h 1770276"/>
                <a:gd name="connsiteX3" fmla="*/ 1032662 w 1033124"/>
                <a:gd name="connsiteY3" fmla="*/ 533638 h 1770276"/>
                <a:gd name="connsiteX4" fmla="*/ 826861 w 1033124"/>
                <a:gd name="connsiteY4" fmla="*/ 985116 h 1770276"/>
                <a:gd name="connsiteX5" fmla="*/ 1845 w 1033124"/>
                <a:gd name="connsiteY5" fmla="*/ 1769615 h 1770276"/>
                <a:gd name="connsiteX6" fmla="*/ 609454 w 1033124"/>
                <a:gd name="connsiteY6" fmla="*/ 833719 h 1770276"/>
                <a:gd name="connsiteX0" fmla="*/ 609454 w 1033124"/>
                <a:gd name="connsiteY0" fmla="*/ 811133 h 1747690"/>
                <a:gd name="connsiteX1" fmla="*/ 816487 w 1033124"/>
                <a:gd name="connsiteY1" fmla="*/ 164916 h 1747690"/>
                <a:gd name="connsiteX2" fmla="*/ 839259 w 1033124"/>
                <a:gd name="connsiteY2" fmla="*/ 44863 h 1747690"/>
                <a:gd name="connsiteX3" fmla="*/ 1032662 w 1033124"/>
                <a:gd name="connsiteY3" fmla="*/ 511052 h 1747690"/>
                <a:gd name="connsiteX4" fmla="*/ 826861 w 1033124"/>
                <a:gd name="connsiteY4" fmla="*/ 962530 h 1747690"/>
                <a:gd name="connsiteX5" fmla="*/ 1845 w 1033124"/>
                <a:gd name="connsiteY5" fmla="*/ 1747029 h 1747690"/>
                <a:gd name="connsiteX6" fmla="*/ 609454 w 1033124"/>
                <a:gd name="connsiteY6" fmla="*/ 811133 h 1747690"/>
                <a:gd name="connsiteX0" fmla="*/ 732811 w 1156481"/>
                <a:gd name="connsiteY0" fmla="*/ 811133 h 1709733"/>
                <a:gd name="connsiteX1" fmla="*/ 939844 w 1156481"/>
                <a:gd name="connsiteY1" fmla="*/ 164916 h 1709733"/>
                <a:gd name="connsiteX2" fmla="*/ 962616 w 1156481"/>
                <a:gd name="connsiteY2" fmla="*/ 44863 h 1709733"/>
                <a:gd name="connsiteX3" fmla="*/ 1156019 w 1156481"/>
                <a:gd name="connsiteY3" fmla="*/ 511052 h 1709733"/>
                <a:gd name="connsiteX4" fmla="*/ 950218 w 1156481"/>
                <a:gd name="connsiteY4" fmla="*/ 962530 h 1709733"/>
                <a:gd name="connsiteX5" fmla="*/ 1546 w 1156481"/>
                <a:gd name="connsiteY5" fmla="*/ 1709035 h 1709733"/>
                <a:gd name="connsiteX6" fmla="*/ 732811 w 1156481"/>
                <a:gd name="connsiteY6" fmla="*/ 811133 h 1709733"/>
                <a:gd name="connsiteX0" fmla="*/ 731684 w 1155168"/>
                <a:gd name="connsiteY0" fmla="*/ 811133 h 1713269"/>
                <a:gd name="connsiteX1" fmla="*/ 938717 w 1155168"/>
                <a:gd name="connsiteY1" fmla="*/ 164916 h 1713269"/>
                <a:gd name="connsiteX2" fmla="*/ 961489 w 1155168"/>
                <a:gd name="connsiteY2" fmla="*/ 44863 h 1713269"/>
                <a:gd name="connsiteX3" fmla="*/ 1154892 w 1155168"/>
                <a:gd name="connsiteY3" fmla="*/ 511052 h 1713269"/>
                <a:gd name="connsiteX4" fmla="*/ 842011 w 1155168"/>
                <a:gd name="connsiteY4" fmla="*/ 1146151 h 1713269"/>
                <a:gd name="connsiteX5" fmla="*/ 419 w 1155168"/>
                <a:gd name="connsiteY5" fmla="*/ 1709035 h 1713269"/>
                <a:gd name="connsiteX6" fmla="*/ 731684 w 1155168"/>
                <a:gd name="connsiteY6" fmla="*/ 811133 h 1713269"/>
                <a:gd name="connsiteX0" fmla="*/ 731684 w 1155204"/>
                <a:gd name="connsiteY0" fmla="*/ 811133 h 1713269"/>
                <a:gd name="connsiteX1" fmla="*/ 938717 w 1155204"/>
                <a:gd name="connsiteY1" fmla="*/ 164916 h 1713269"/>
                <a:gd name="connsiteX2" fmla="*/ 961489 w 1155204"/>
                <a:gd name="connsiteY2" fmla="*/ 44863 h 1713269"/>
                <a:gd name="connsiteX3" fmla="*/ 1154892 w 1155204"/>
                <a:gd name="connsiteY3" fmla="*/ 511052 h 1713269"/>
                <a:gd name="connsiteX4" fmla="*/ 842011 w 1155204"/>
                <a:gd name="connsiteY4" fmla="*/ 1146151 h 1713269"/>
                <a:gd name="connsiteX5" fmla="*/ 419 w 1155204"/>
                <a:gd name="connsiteY5" fmla="*/ 1709035 h 1713269"/>
                <a:gd name="connsiteX6" fmla="*/ 731684 w 1155204"/>
                <a:gd name="connsiteY6" fmla="*/ 811133 h 1713269"/>
                <a:gd name="connsiteX0" fmla="*/ 733592 w 1157266"/>
                <a:gd name="connsiteY0" fmla="*/ 811133 h 1715241"/>
                <a:gd name="connsiteX1" fmla="*/ 940625 w 1157266"/>
                <a:gd name="connsiteY1" fmla="*/ 164916 h 1715241"/>
                <a:gd name="connsiteX2" fmla="*/ 963397 w 1157266"/>
                <a:gd name="connsiteY2" fmla="*/ 44863 h 1715241"/>
                <a:gd name="connsiteX3" fmla="*/ 1156800 w 1157266"/>
                <a:gd name="connsiteY3" fmla="*/ 511052 h 1715241"/>
                <a:gd name="connsiteX4" fmla="*/ 1003469 w 1157266"/>
                <a:gd name="connsiteY4" fmla="*/ 1201864 h 1715241"/>
                <a:gd name="connsiteX5" fmla="*/ 2327 w 1157266"/>
                <a:gd name="connsiteY5" fmla="*/ 1709035 h 1715241"/>
                <a:gd name="connsiteX6" fmla="*/ 733592 w 1157266"/>
                <a:gd name="connsiteY6" fmla="*/ 811133 h 1715241"/>
                <a:gd name="connsiteX0" fmla="*/ 733592 w 1194993"/>
                <a:gd name="connsiteY0" fmla="*/ 811133 h 1715241"/>
                <a:gd name="connsiteX1" fmla="*/ 940625 w 1194993"/>
                <a:gd name="connsiteY1" fmla="*/ 164916 h 1715241"/>
                <a:gd name="connsiteX2" fmla="*/ 963397 w 1194993"/>
                <a:gd name="connsiteY2" fmla="*/ 44863 h 1715241"/>
                <a:gd name="connsiteX3" fmla="*/ 1194687 w 1194993"/>
                <a:gd name="connsiteY3" fmla="*/ 499371 h 1715241"/>
                <a:gd name="connsiteX4" fmla="*/ 1003469 w 1194993"/>
                <a:gd name="connsiteY4" fmla="*/ 1201864 h 1715241"/>
                <a:gd name="connsiteX5" fmla="*/ 2327 w 1194993"/>
                <a:gd name="connsiteY5" fmla="*/ 1709035 h 1715241"/>
                <a:gd name="connsiteX6" fmla="*/ 733592 w 1194993"/>
                <a:gd name="connsiteY6" fmla="*/ 811133 h 1715241"/>
                <a:gd name="connsiteX0" fmla="*/ 733592 w 1196517"/>
                <a:gd name="connsiteY0" fmla="*/ 1017698 h 1921806"/>
                <a:gd name="connsiteX1" fmla="*/ 940625 w 1196517"/>
                <a:gd name="connsiteY1" fmla="*/ 371481 h 1921806"/>
                <a:gd name="connsiteX2" fmla="*/ 897049 w 1196517"/>
                <a:gd name="connsiteY2" fmla="*/ 22724 h 1921806"/>
                <a:gd name="connsiteX3" fmla="*/ 1194687 w 1196517"/>
                <a:gd name="connsiteY3" fmla="*/ 705936 h 1921806"/>
                <a:gd name="connsiteX4" fmla="*/ 1003469 w 1196517"/>
                <a:gd name="connsiteY4" fmla="*/ 1408429 h 1921806"/>
                <a:gd name="connsiteX5" fmla="*/ 2327 w 1196517"/>
                <a:gd name="connsiteY5" fmla="*/ 1915600 h 1921806"/>
                <a:gd name="connsiteX6" fmla="*/ 733592 w 1196517"/>
                <a:gd name="connsiteY6" fmla="*/ 1017698 h 1921806"/>
                <a:gd name="connsiteX0" fmla="*/ 733592 w 1195277"/>
                <a:gd name="connsiteY0" fmla="*/ 915186 h 1819294"/>
                <a:gd name="connsiteX1" fmla="*/ 940625 w 1195277"/>
                <a:gd name="connsiteY1" fmla="*/ 268969 h 1819294"/>
                <a:gd name="connsiteX2" fmla="*/ 1044895 w 1195277"/>
                <a:gd name="connsiteY2" fmla="*/ 29932 h 1819294"/>
                <a:gd name="connsiteX3" fmla="*/ 1194687 w 1195277"/>
                <a:gd name="connsiteY3" fmla="*/ 603424 h 1819294"/>
                <a:gd name="connsiteX4" fmla="*/ 1003469 w 1195277"/>
                <a:gd name="connsiteY4" fmla="*/ 1305917 h 1819294"/>
                <a:gd name="connsiteX5" fmla="*/ 2327 w 1195277"/>
                <a:gd name="connsiteY5" fmla="*/ 1813088 h 1819294"/>
                <a:gd name="connsiteX6" fmla="*/ 733592 w 1195277"/>
                <a:gd name="connsiteY6" fmla="*/ 915186 h 1819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5277" h="1819294">
                  <a:moveTo>
                    <a:pt x="733592" y="915186"/>
                  </a:moveTo>
                  <a:cubicBezTo>
                    <a:pt x="889975" y="657833"/>
                    <a:pt x="888741" y="416511"/>
                    <a:pt x="940625" y="268969"/>
                  </a:cubicBezTo>
                  <a:cubicBezTo>
                    <a:pt x="992509" y="121427"/>
                    <a:pt x="981556" y="-75857"/>
                    <a:pt x="1044895" y="29932"/>
                  </a:cubicBezTo>
                  <a:cubicBezTo>
                    <a:pt x="1147811" y="124106"/>
                    <a:pt x="1201591" y="390760"/>
                    <a:pt x="1194687" y="603424"/>
                  </a:cubicBezTo>
                  <a:cubicBezTo>
                    <a:pt x="1187783" y="816088"/>
                    <a:pt x="1097721" y="1209627"/>
                    <a:pt x="1003469" y="1305917"/>
                  </a:cubicBezTo>
                  <a:cubicBezTo>
                    <a:pt x="940130" y="1411707"/>
                    <a:pt x="47307" y="1878210"/>
                    <a:pt x="2327" y="1813088"/>
                  </a:cubicBezTo>
                  <a:cubicBezTo>
                    <a:pt x="-42653" y="1747966"/>
                    <a:pt x="577209" y="1172539"/>
                    <a:pt x="733592" y="915186"/>
                  </a:cubicBezTo>
                  <a:close/>
                </a:path>
              </a:pathLst>
            </a:custGeom>
            <a:blipFill>
              <a:blip r:embed="rId8">
                <a:duotone>
                  <a:prstClr val="black"/>
                  <a:schemeClr val="accent6">
                    <a:lumMod val="60000"/>
                    <a:lumOff val="40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شكل بيضاوي 5">
              <a:extLst>
                <a:ext uri="{FF2B5EF4-FFF2-40B4-BE49-F238E27FC236}">
                  <a16:creationId xmlns:a16="http://schemas.microsoft.com/office/drawing/2014/main" id="{700594B5-9E56-49FC-BE46-8CF4D3A4AAA2}"/>
                </a:ext>
              </a:extLst>
            </p:cNvPr>
            <p:cNvSpPr/>
            <p:nvPr userDrawn="1"/>
          </p:nvSpPr>
          <p:spPr>
            <a:xfrm rot="15079649">
              <a:off x="1897582" y="598361"/>
              <a:ext cx="534398" cy="920564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1831 w 577364"/>
                <a:gd name="connsiteY0" fmla="*/ 675208 h 1337406"/>
                <a:gd name="connsiteX1" fmla="*/ 554476 w 577364"/>
                <a:gd name="connsiteY1" fmla="*/ 20233 h 1337406"/>
                <a:gd name="connsiteX2" fmla="*/ 516209 w 577364"/>
                <a:gd name="connsiteY2" fmla="*/ 210829 h 1337406"/>
                <a:gd name="connsiteX3" fmla="*/ 343386 w 577364"/>
                <a:gd name="connsiteY3" fmla="*/ 609006 h 1337406"/>
                <a:gd name="connsiteX4" fmla="*/ 545161 w 577364"/>
                <a:gd name="connsiteY4" fmla="*/ 1167997 h 1337406"/>
                <a:gd name="connsiteX5" fmla="*/ 381864 w 577364"/>
                <a:gd name="connsiteY5" fmla="*/ 1309945 h 1337406"/>
                <a:gd name="connsiteX6" fmla="*/ 1831 w 577364"/>
                <a:gd name="connsiteY6" fmla="*/ 675208 h 1337406"/>
                <a:gd name="connsiteX0" fmla="*/ 1831 w 622942"/>
                <a:gd name="connsiteY0" fmla="*/ 658498 h 1320696"/>
                <a:gd name="connsiteX1" fmla="*/ 554476 w 622942"/>
                <a:gd name="connsiteY1" fmla="*/ 3523 h 1320696"/>
                <a:gd name="connsiteX2" fmla="*/ 516209 w 622942"/>
                <a:gd name="connsiteY2" fmla="*/ 194119 h 1320696"/>
                <a:gd name="connsiteX3" fmla="*/ 343386 w 622942"/>
                <a:gd name="connsiteY3" fmla="*/ 592296 h 1320696"/>
                <a:gd name="connsiteX4" fmla="*/ 545161 w 622942"/>
                <a:gd name="connsiteY4" fmla="*/ 1151287 h 1320696"/>
                <a:gd name="connsiteX5" fmla="*/ 381864 w 622942"/>
                <a:gd name="connsiteY5" fmla="*/ 1293235 h 1320696"/>
                <a:gd name="connsiteX6" fmla="*/ 1831 w 622942"/>
                <a:gd name="connsiteY6" fmla="*/ 658498 h 1320696"/>
                <a:gd name="connsiteX0" fmla="*/ 2012 w 737379"/>
                <a:gd name="connsiteY0" fmla="*/ 658498 h 1324899"/>
                <a:gd name="connsiteX1" fmla="*/ 554657 w 737379"/>
                <a:gd name="connsiteY1" fmla="*/ 3523 h 1324899"/>
                <a:gd name="connsiteX2" fmla="*/ 516390 w 737379"/>
                <a:gd name="connsiteY2" fmla="*/ 194119 h 1324899"/>
                <a:gd name="connsiteX3" fmla="*/ 343567 w 737379"/>
                <a:gd name="connsiteY3" fmla="*/ 592296 h 1324899"/>
                <a:gd name="connsiteX4" fmla="*/ 731159 w 737379"/>
                <a:gd name="connsiteY4" fmla="*/ 1170151 h 1324899"/>
                <a:gd name="connsiteX5" fmla="*/ 382045 w 737379"/>
                <a:gd name="connsiteY5" fmla="*/ 1293235 h 1324899"/>
                <a:gd name="connsiteX6" fmla="*/ 2012 w 737379"/>
                <a:gd name="connsiteY6" fmla="*/ 658498 h 1324899"/>
                <a:gd name="connsiteX0" fmla="*/ 2012 w 740837"/>
                <a:gd name="connsiteY0" fmla="*/ 658498 h 1324899"/>
                <a:gd name="connsiteX1" fmla="*/ 554657 w 740837"/>
                <a:gd name="connsiteY1" fmla="*/ 3523 h 1324899"/>
                <a:gd name="connsiteX2" fmla="*/ 516390 w 740837"/>
                <a:gd name="connsiteY2" fmla="*/ 194119 h 1324899"/>
                <a:gd name="connsiteX3" fmla="*/ 516687 w 740837"/>
                <a:gd name="connsiteY3" fmla="*/ 641039 h 1324899"/>
                <a:gd name="connsiteX4" fmla="*/ 731159 w 740837"/>
                <a:gd name="connsiteY4" fmla="*/ 1170151 h 1324899"/>
                <a:gd name="connsiteX5" fmla="*/ 382045 w 740837"/>
                <a:gd name="connsiteY5" fmla="*/ 1293235 h 1324899"/>
                <a:gd name="connsiteX6" fmla="*/ 2012 w 740837"/>
                <a:gd name="connsiteY6" fmla="*/ 658498 h 1324899"/>
                <a:gd name="connsiteX0" fmla="*/ 2012 w 740837"/>
                <a:gd name="connsiteY0" fmla="*/ 670693 h 1337094"/>
                <a:gd name="connsiteX1" fmla="*/ 554657 w 740837"/>
                <a:gd name="connsiteY1" fmla="*/ 15718 h 1337094"/>
                <a:gd name="connsiteX2" fmla="*/ 576382 w 740837"/>
                <a:gd name="connsiteY2" fmla="*/ 240576 h 1337094"/>
                <a:gd name="connsiteX3" fmla="*/ 516687 w 740837"/>
                <a:gd name="connsiteY3" fmla="*/ 653234 h 1337094"/>
                <a:gd name="connsiteX4" fmla="*/ 731159 w 740837"/>
                <a:gd name="connsiteY4" fmla="*/ 1182346 h 1337094"/>
                <a:gd name="connsiteX5" fmla="*/ 382045 w 740837"/>
                <a:gd name="connsiteY5" fmla="*/ 1305430 h 1337094"/>
                <a:gd name="connsiteX6" fmla="*/ 2012 w 740837"/>
                <a:gd name="connsiteY6" fmla="*/ 670693 h 1337094"/>
                <a:gd name="connsiteX0" fmla="*/ 2012 w 740837"/>
                <a:gd name="connsiteY0" fmla="*/ 655000 h 1321401"/>
                <a:gd name="connsiteX1" fmla="*/ 554657 w 740837"/>
                <a:gd name="connsiteY1" fmla="*/ 25 h 1321401"/>
                <a:gd name="connsiteX2" fmla="*/ 576382 w 740837"/>
                <a:gd name="connsiteY2" fmla="*/ 224883 h 1321401"/>
                <a:gd name="connsiteX3" fmla="*/ 516687 w 740837"/>
                <a:gd name="connsiteY3" fmla="*/ 637541 h 1321401"/>
                <a:gd name="connsiteX4" fmla="*/ 731159 w 740837"/>
                <a:gd name="connsiteY4" fmla="*/ 1166653 h 1321401"/>
                <a:gd name="connsiteX5" fmla="*/ 382045 w 740837"/>
                <a:gd name="connsiteY5" fmla="*/ 1289737 h 1321401"/>
                <a:gd name="connsiteX6" fmla="*/ 2012 w 740837"/>
                <a:gd name="connsiteY6" fmla="*/ 655000 h 1321401"/>
                <a:gd name="connsiteX0" fmla="*/ 1514 w 740339"/>
                <a:gd name="connsiteY0" fmla="*/ 655003 h 1321404"/>
                <a:gd name="connsiteX1" fmla="*/ 554159 w 740339"/>
                <a:gd name="connsiteY1" fmla="*/ 28 h 1321404"/>
                <a:gd name="connsiteX2" fmla="*/ 575884 w 740339"/>
                <a:gd name="connsiteY2" fmla="*/ 224886 h 1321404"/>
                <a:gd name="connsiteX3" fmla="*/ 516189 w 740339"/>
                <a:gd name="connsiteY3" fmla="*/ 637544 h 1321404"/>
                <a:gd name="connsiteX4" fmla="*/ 730661 w 740339"/>
                <a:gd name="connsiteY4" fmla="*/ 1166656 h 1321404"/>
                <a:gd name="connsiteX5" fmla="*/ 381547 w 740339"/>
                <a:gd name="connsiteY5" fmla="*/ 1289740 h 1321404"/>
                <a:gd name="connsiteX6" fmla="*/ 1514 w 740339"/>
                <a:gd name="connsiteY6" fmla="*/ 655003 h 1321404"/>
                <a:gd name="connsiteX0" fmla="*/ 1818 w 740643"/>
                <a:gd name="connsiteY0" fmla="*/ 655003 h 1329888"/>
                <a:gd name="connsiteX1" fmla="*/ 554463 w 740643"/>
                <a:gd name="connsiteY1" fmla="*/ 28 h 1329888"/>
                <a:gd name="connsiteX2" fmla="*/ 576188 w 740643"/>
                <a:gd name="connsiteY2" fmla="*/ 224886 h 1329888"/>
                <a:gd name="connsiteX3" fmla="*/ 516493 w 740643"/>
                <a:gd name="connsiteY3" fmla="*/ 637544 h 1329888"/>
                <a:gd name="connsiteX4" fmla="*/ 730965 w 740643"/>
                <a:gd name="connsiteY4" fmla="*/ 1166656 h 1329888"/>
                <a:gd name="connsiteX5" fmla="*/ 381851 w 740643"/>
                <a:gd name="connsiteY5" fmla="*/ 1289740 h 1329888"/>
                <a:gd name="connsiteX6" fmla="*/ 1818 w 740643"/>
                <a:gd name="connsiteY6" fmla="*/ 655003 h 1329888"/>
                <a:gd name="connsiteX0" fmla="*/ 1498 w 721808"/>
                <a:gd name="connsiteY0" fmla="*/ 655003 h 1333028"/>
                <a:gd name="connsiteX1" fmla="*/ 554143 w 721808"/>
                <a:gd name="connsiteY1" fmla="*/ 28 h 1333028"/>
                <a:gd name="connsiteX2" fmla="*/ 575868 w 721808"/>
                <a:gd name="connsiteY2" fmla="*/ 224886 h 1333028"/>
                <a:gd name="connsiteX3" fmla="*/ 516173 w 721808"/>
                <a:gd name="connsiteY3" fmla="*/ 637544 h 1333028"/>
                <a:gd name="connsiteX4" fmla="*/ 711035 w 721808"/>
                <a:gd name="connsiteY4" fmla="*/ 1208006 h 1333028"/>
                <a:gd name="connsiteX5" fmla="*/ 381531 w 721808"/>
                <a:gd name="connsiteY5" fmla="*/ 1289740 h 1333028"/>
                <a:gd name="connsiteX6" fmla="*/ 1498 w 721808"/>
                <a:gd name="connsiteY6" fmla="*/ 655003 h 1333028"/>
                <a:gd name="connsiteX0" fmla="*/ 1498 w 721808"/>
                <a:gd name="connsiteY0" fmla="*/ 655003 h 1333028"/>
                <a:gd name="connsiteX1" fmla="*/ 554143 w 721808"/>
                <a:gd name="connsiteY1" fmla="*/ 28 h 1333028"/>
                <a:gd name="connsiteX2" fmla="*/ 575868 w 721808"/>
                <a:gd name="connsiteY2" fmla="*/ 224886 h 1333028"/>
                <a:gd name="connsiteX3" fmla="*/ 516173 w 721808"/>
                <a:gd name="connsiteY3" fmla="*/ 637544 h 1333028"/>
                <a:gd name="connsiteX4" fmla="*/ 711035 w 721808"/>
                <a:gd name="connsiteY4" fmla="*/ 1208006 h 1333028"/>
                <a:gd name="connsiteX5" fmla="*/ 381531 w 721808"/>
                <a:gd name="connsiteY5" fmla="*/ 1289740 h 1333028"/>
                <a:gd name="connsiteX6" fmla="*/ 1498 w 721808"/>
                <a:gd name="connsiteY6" fmla="*/ 655003 h 1333028"/>
                <a:gd name="connsiteX0" fmla="*/ 1464 w 693524"/>
                <a:gd name="connsiteY0" fmla="*/ 655003 h 1364246"/>
                <a:gd name="connsiteX1" fmla="*/ 554109 w 693524"/>
                <a:gd name="connsiteY1" fmla="*/ 28 h 1364246"/>
                <a:gd name="connsiteX2" fmla="*/ 575834 w 693524"/>
                <a:gd name="connsiteY2" fmla="*/ 224886 h 1364246"/>
                <a:gd name="connsiteX3" fmla="*/ 516139 w 693524"/>
                <a:gd name="connsiteY3" fmla="*/ 637544 h 1364246"/>
                <a:gd name="connsiteX4" fmla="*/ 667494 w 693524"/>
                <a:gd name="connsiteY4" fmla="*/ 1280936 h 1364246"/>
                <a:gd name="connsiteX5" fmla="*/ 381497 w 693524"/>
                <a:gd name="connsiteY5" fmla="*/ 1289740 h 1364246"/>
                <a:gd name="connsiteX6" fmla="*/ 1464 w 693524"/>
                <a:gd name="connsiteY6" fmla="*/ 655003 h 1364246"/>
                <a:gd name="connsiteX0" fmla="*/ 6588 w 698648"/>
                <a:gd name="connsiteY0" fmla="*/ 655000 h 1327777"/>
                <a:gd name="connsiteX1" fmla="*/ 559233 w 698648"/>
                <a:gd name="connsiteY1" fmla="*/ 25 h 1327777"/>
                <a:gd name="connsiteX2" fmla="*/ 580958 w 698648"/>
                <a:gd name="connsiteY2" fmla="*/ 224883 h 1327777"/>
                <a:gd name="connsiteX3" fmla="*/ 521263 w 698648"/>
                <a:gd name="connsiteY3" fmla="*/ 637541 h 1327777"/>
                <a:gd name="connsiteX4" fmla="*/ 672618 w 698648"/>
                <a:gd name="connsiteY4" fmla="*/ 1280933 h 1327777"/>
                <a:gd name="connsiteX5" fmla="*/ 280984 w 698648"/>
                <a:gd name="connsiteY5" fmla="*/ 1208798 h 1327777"/>
                <a:gd name="connsiteX6" fmla="*/ 6588 w 698648"/>
                <a:gd name="connsiteY6" fmla="*/ 655000 h 1327777"/>
                <a:gd name="connsiteX0" fmla="*/ 5679 w 697740"/>
                <a:gd name="connsiteY0" fmla="*/ 655006 h 1327782"/>
                <a:gd name="connsiteX1" fmla="*/ 558324 w 697740"/>
                <a:gd name="connsiteY1" fmla="*/ 31 h 1327782"/>
                <a:gd name="connsiteX2" fmla="*/ 580049 w 697740"/>
                <a:gd name="connsiteY2" fmla="*/ 224889 h 1327782"/>
                <a:gd name="connsiteX3" fmla="*/ 520354 w 697740"/>
                <a:gd name="connsiteY3" fmla="*/ 637547 h 1327782"/>
                <a:gd name="connsiteX4" fmla="*/ 671709 w 697740"/>
                <a:gd name="connsiteY4" fmla="*/ 1280939 h 1327782"/>
                <a:gd name="connsiteX5" fmla="*/ 280075 w 697740"/>
                <a:gd name="connsiteY5" fmla="*/ 1208804 h 1327782"/>
                <a:gd name="connsiteX6" fmla="*/ 5679 w 697740"/>
                <a:gd name="connsiteY6" fmla="*/ 655006 h 1327782"/>
                <a:gd name="connsiteX0" fmla="*/ 5679 w 697740"/>
                <a:gd name="connsiteY0" fmla="*/ 655006 h 1327782"/>
                <a:gd name="connsiteX1" fmla="*/ 558324 w 697740"/>
                <a:gd name="connsiteY1" fmla="*/ 31 h 1327782"/>
                <a:gd name="connsiteX2" fmla="*/ 580049 w 697740"/>
                <a:gd name="connsiteY2" fmla="*/ 224889 h 1327782"/>
                <a:gd name="connsiteX3" fmla="*/ 520354 w 697740"/>
                <a:gd name="connsiteY3" fmla="*/ 637547 h 1327782"/>
                <a:gd name="connsiteX4" fmla="*/ 671709 w 697740"/>
                <a:gd name="connsiteY4" fmla="*/ 1280939 h 1327782"/>
                <a:gd name="connsiteX5" fmla="*/ 280075 w 697740"/>
                <a:gd name="connsiteY5" fmla="*/ 1208804 h 1327782"/>
                <a:gd name="connsiteX6" fmla="*/ 5679 w 697740"/>
                <a:gd name="connsiteY6" fmla="*/ 655006 h 1327782"/>
                <a:gd name="connsiteX0" fmla="*/ 5679 w 697740"/>
                <a:gd name="connsiteY0" fmla="*/ 655006 h 1302728"/>
                <a:gd name="connsiteX1" fmla="*/ 558324 w 697740"/>
                <a:gd name="connsiteY1" fmla="*/ 31 h 1302728"/>
                <a:gd name="connsiteX2" fmla="*/ 580049 w 697740"/>
                <a:gd name="connsiteY2" fmla="*/ 224889 h 1302728"/>
                <a:gd name="connsiteX3" fmla="*/ 520354 w 697740"/>
                <a:gd name="connsiteY3" fmla="*/ 637547 h 1302728"/>
                <a:gd name="connsiteX4" fmla="*/ 671709 w 697740"/>
                <a:gd name="connsiteY4" fmla="*/ 1280939 h 1302728"/>
                <a:gd name="connsiteX5" fmla="*/ 280075 w 697740"/>
                <a:gd name="connsiteY5" fmla="*/ 1208804 h 1302728"/>
                <a:gd name="connsiteX6" fmla="*/ 5679 w 697740"/>
                <a:gd name="connsiteY6" fmla="*/ 655006 h 1302728"/>
                <a:gd name="connsiteX0" fmla="*/ 5679 w 697740"/>
                <a:gd name="connsiteY0" fmla="*/ 655006 h 1302728"/>
                <a:gd name="connsiteX1" fmla="*/ 558324 w 697740"/>
                <a:gd name="connsiteY1" fmla="*/ 31 h 1302728"/>
                <a:gd name="connsiteX2" fmla="*/ 580049 w 697740"/>
                <a:gd name="connsiteY2" fmla="*/ 224889 h 1302728"/>
                <a:gd name="connsiteX3" fmla="*/ 520354 w 697740"/>
                <a:gd name="connsiteY3" fmla="*/ 637547 h 1302728"/>
                <a:gd name="connsiteX4" fmla="*/ 671709 w 697740"/>
                <a:gd name="connsiteY4" fmla="*/ 1280939 h 1302728"/>
                <a:gd name="connsiteX5" fmla="*/ 280075 w 697740"/>
                <a:gd name="connsiteY5" fmla="*/ 1208804 h 1302728"/>
                <a:gd name="connsiteX6" fmla="*/ 5679 w 697740"/>
                <a:gd name="connsiteY6" fmla="*/ 655006 h 1302728"/>
                <a:gd name="connsiteX0" fmla="*/ 5679 w 697740"/>
                <a:gd name="connsiteY0" fmla="*/ 655006 h 1302728"/>
                <a:gd name="connsiteX1" fmla="*/ 558324 w 697740"/>
                <a:gd name="connsiteY1" fmla="*/ 31 h 1302728"/>
                <a:gd name="connsiteX2" fmla="*/ 580049 w 697740"/>
                <a:gd name="connsiteY2" fmla="*/ 224889 h 1302728"/>
                <a:gd name="connsiteX3" fmla="*/ 520354 w 697740"/>
                <a:gd name="connsiteY3" fmla="*/ 637547 h 1302728"/>
                <a:gd name="connsiteX4" fmla="*/ 671709 w 697740"/>
                <a:gd name="connsiteY4" fmla="*/ 1280939 h 1302728"/>
                <a:gd name="connsiteX5" fmla="*/ 280075 w 697740"/>
                <a:gd name="connsiteY5" fmla="*/ 1208804 h 1302728"/>
                <a:gd name="connsiteX6" fmla="*/ 5679 w 697740"/>
                <a:gd name="connsiteY6" fmla="*/ 655006 h 1302728"/>
                <a:gd name="connsiteX0" fmla="*/ 5679 w 671709"/>
                <a:gd name="connsiteY0" fmla="*/ 655006 h 1302728"/>
                <a:gd name="connsiteX1" fmla="*/ 558324 w 671709"/>
                <a:gd name="connsiteY1" fmla="*/ 31 h 1302728"/>
                <a:gd name="connsiteX2" fmla="*/ 580049 w 671709"/>
                <a:gd name="connsiteY2" fmla="*/ 224889 h 1302728"/>
                <a:gd name="connsiteX3" fmla="*/ 520354 w 671709"/>
                <a:gd name="connsiteY3" fmla="*/ 637547 h 1302728"/>
                <a:gd name="connsiteX4" fmla="*/ 671709 w 671709"/>
                <a:gd name="connsiteY4" fmla="*/ 1280939 h 1302728"/>
                <a:gd name="connsiteX5" fmla="*/ 280075 w 671709"/>
                <a:gd name="connsiteY5" fmla="*/ 1208804 h 1302728"/>
                <a:gd name="connsiteX6" fmla="*/ 5679 w 671709"/>
                <a:gd name="connsiteY6" fmla="*/ 655006 h 1302728"/>
                <a:gd name="connsiteX0" fmla="*/ 5679 w 671709"/>
                <a:gd name="connsiteY0" fmla="*/ 655006 h 1302728"/>
                <a:gd name="connsiteX1" fmla="*/ 558324 w 671709"/>
                <a:gd name="connsiteY1" fmla="*/ 31 h 1302728"/>
                <a:gd name="connsiteX2" fmla="*/ 520354 w 671709"/>
                <a:gd name="connsiteY2" fmla="*/ 637547 h 1302728"/>
                <a:gd name="connsiteX3" fmla="*/ 671709 w 671709"/>
                <a:gd name="connsiteY3" fmla="*/ 1280939 h 1302728"/>
                <a:gd name="connsiteX4" fmla="*/ 280075 w 671709"/>
                <a:gd name="connsiteY4" fmla="*/ 1208804 h 1302728"/>
                <a:gd name="connsiteX5" fmla="*/ 5679 w 671709"/>
                <a:gd name="connsiteY5" fmla="*/ 655006 h 1302728"/>
                <a:gd name="connsiteX0" fmla="*/ 5679 w 671709"/>
                <a:gd name="connsiteY0" fmla="*/ 655016 h 1302738"/>
                <a:gd name="connsiteX1" fmla="*/ 558324 w 671709"/>
                <a:gd name="connsiteY1" fmla="*/ 41 h 1302738"/>
                <a:gd name="connsiteX2" fmla="*/ 520354 w 671709"/>
                <a:gd name="connsiteY2" fmla="*/ 637557 h 1302738"/>
                <a:gd name="connsiteX3" fmla="*/ 671709 w 671709"/>
                <a:gd name="connsiteY3" fmla="*/ 1280949 h 1302738"/>
                <a:gd name="connsiteX4" fmla="*/ 280075 w 671709"/>
                <a:gd name="connsiteY4" fmla="*/ 1208814 h 1302738"/>
                <a:gd name="connsiteX5" fmla="*/ 5679 w 671709"/>
                <a:gd name="connsiteY5" fmla="*/ 655016 h 1302738"/>
                <a:gd name="connsiteX0" fmla="*/ 9417 w 675447"/>
                <a:gd name="connsiteY0" fmla="*/ 655016 h 1303405"/>
                <a:gd name="connsiteX1" fmla="*/ 562062 w 675447"/>
                <a:gd name="connsiteY1" fmla="*/ 41 h 1303405"/>
                <a:gd name="connsiteX2" fmla="*/ 524092 w 675447"/>
                <a:gd name="connsiteY2" fmla="*/ 637557 h 1303405"/>
                <a:gd name="connsiteX3" fmla="*/ 675447 w 675447"/>
                <a:gd name="connsiteY3" fmla="*/ 1280949 h 1303405"/>
                <a:gd name="connsiteX4" fmla="*/ 247051 w 675447"/>
                <a:gd name="connsiteY4" fmla="*/ 1211081 h 1303405"/>
                <a:gd name="connsiteX5" fmla="*/ 9417 w 675447"/>
                <a:gd name="connsiteY5" fmla="*/ 655016 h 1303405"/>
                <a:gd name="connsiteX0" fmla="*/ 5009 w 671039"/>
                <a:gd name="connsiteY0" fmla="*/ 655016 h 1303405"/>
                <a:gd name="connsiteX1" fmla="*/ 557654 w 671039"/>
                <a:gd name="connsiteY1" fmla="*/ 41 h 1303405"/>
                <a:gd name="connsiteX2" fmla="*/ 519684 w 671039"/>
                <a:gd name="connsiteY2" fmla="*/ 637557 h 1303405"/>
                <a:gd name="connsiteX3" fmla="*/ 671039 w 671039"/>
                <a:gd name="connsiteY3" fmla="*/ 1280949 h 1303405"/>
                <a:gd name="connsiteX4" fmla="*/ 242643 w 671039"/>
                <a:gd name="connsiteY4" fmla="*/ 1211081 h 1303405"/>
                <a:gd name="connsiteX5" fmla="*/ 5009 w 671039"/>
                <a:gd name="connsiteY5" fmla="*/ 655016 h 1303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1039" h="1303405">
                  <a:moveTo>
                    <a:pt x="5009" y="655016"/>
                  </a:moveTo>
                  <a:cubicBezTo>
                    <a:pt x="40629" y="340961"/>
                    <a:pt x="225640" y="-3808"/>
                    <a:pt x="557654" y="41"/>
                  </a:cubicBezTo>
                  <a:cubicBezTo>
                    <a:pt x="643433" y="-2869"/>
                    <a:pt x="490430" y="147015"/>
                    <a:pt x="519684" y="637557"/>
                  </a:cubicBezTo>
                  <a:cubicBezTo>
                    <a:pt x="548938" y="1128099"/>
                    <a:pt x="650696" y="1146454"/>
                    <a:pt x="671039" y="1280949"/>
                  </a:cubicBezTo>
                  <a:cubicBezTo>
                    <a:pt x="546884" y="1319697"/>
                    <a:pt x="353648" y="1315403"/>
                    <a:pt x="242643" y="1211081"/>
                  </a:cubicBezTo>
                  <a:cubicBezTo>
                    <a:pt x="131638" y="1106759"/>
                    <a:pt x="-30611" y="969071"/>
                    <a:pt x="5009" y="655016"/>
                  </a:cubicBezTo>
                  <a:close/>
                </a:path>
              </a:pathLst>
            </a:custGeom>
            <a:blipFill>
              <a:blip r:embed="rId8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schemeClr val="accent2">
                  <a:lumMod val="50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شكل بيضاوي 5">
              <a:extLst>
                <a:ext uri="{FF2B5EF4-FFF2-40B4-BE49-F238E27FC236}">
                  <a16:creationId xmlns:a16="http://schemas.microsoft.com/office/drawing/2014/main" id="{844764C4-4CC2-401D-86B8-8BFF5FC2BC9E}"/>
                </a:ext>
              </a:extLst>
            </p:cNvPr>
            <p:cNvSpPr/>
            <p:nvPr userDrawn="1"/>
          </p:nvSpPr>
          <p:spPr>
            <a:xfrm rot="15079649">
              <a:off x="1781855" y="363314"/>
              <a:ext cx="587917" cy="952517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57 w 553476"/>
                <a:gd name="connsiteY0" fmla="*/ 622255 h 1284453"/>
                <a:gd name="connsiteX1" fmla="*/ 408874 w 553476"/>
                <a:gd name="connsiteY1" fmla="*/ 27108 h 1284453"/>
                <a:gd name="connsiteX2" fmla="*/ 514435 w 553476"/>
                <a:gd name="connsiteY2" fmla="*/ 157876 h 1284453"/>
                <a:gd name="connsiteX3" fmla="*/ 341612 w 553476"/>
                <a:gd name="connsiteY3" fmla="*/ 556053 h 1284453"/>
                <a:gd name="connsiteX4" fmla="*/ 543387 w 553476"/>
                <a:gd name="connsiteY4" fmla="*/ 1115044 h 1284453"/>
                <a:gd name="connsiteX5" fmla="*/ 380090 w 553476"/>
                <a:gd name="connsiteY5" fmla="*/ 1256992 h 1284453"/>
                <a:gd name="connsiteX6" fmla="*/ 57 w 553476"/>
                <a:gd name="connsiteY6" fmla="*/ 622255 h 1284453"/>
                <a:gd name="connsiteX0" fmla="*/ 57 w 553476"/>
                <a:gd name="connsiteY0" fmla="*/ 610519 h 1272717"/>
                <a:gd name="connsiteX1" fmla="*/ 408874 w 553476"/>
                <a:gd name="connsiteY1" fmla="*/ 15372 h 1272717"/>
                <a:gd name="connsiteX2" fmla="*/ 514435 w 553476"/>
                <a:gd name="connsiteY2" fmla="*/ 146140 h 1272717"/>
                <a:gd name="connsiteX3" fmla="*/ 341612 w 553476"/>
                <a:gd name="connsiteY3" fmla="*/ 544317 h 1272717"/>
                <a:gd name="connsiteX4" fmla="*/ 543387 w 553476"/>
                <a:gd name="connsiteY4" fmla="*/ 1103308 h 1272717"/>
                <a:gd name="connsiteX5" fmla="*/ 380090 w 553476"/>
                <a:gd name="connsiteY5" fmla="*/ 1245256 h 1272717"/>
                <a:gd name="connsiteX6" fmla="*/ 57 w 553476"/>
                <a:gd name="connsiteY6" fmla="*/ 610519 h 1272717"/>
                <a:gd name="connsiteX0" fmla="*/ 57 w 553476"/>
                <a:gd name="connsiteY0" fmla="*/ 615483 h 1277681"/>
                <a:gd name="connsiteX1" fmla="*/ 408874 w 553476"/>
                <a:gd name="connsiteY1" fmla="*/ 20336 h 1277681"/>
                <a:gd name="connsiteX2" fmla="*/ 443273 w 553476"/>
                <a:gd name="connsiteY2" fmla="*/ 186472 h 1277681"/>
                <a:gd name="connsiteX3" fmla="*/ 341612 w 553476"/>
                <a:gd name="connsiteY3" fmla="*/ 549281 h 1277681"/>
                <a:gd name="connsiteX4" fmla="*/ 543387 w 553476"/>
                <a:gd name="connsiteY4" fmla="*/ 1108272 h 1277681"/>
                <a:gd name="connsiteX5" fmla="*/ 380090 w 553476"/>
                <a:gd name="connsiteY5" fmla="*/ 1250220 h 1277681"/>
                <a:gd name="connsiteX6" fmla="*/ 57 w 553476"/>
                <a:gd name="connsiteY6" fmla="*/ 615483 h 1277681"/>
                <a:gd name="connsiteX0" fmla="*/ 57 w 553476"/>
                <a:gd name="connsiteY0" fmla="*/ 601216 h 1263414"/>
                <a:gd name="connsiteX1" fmla="*/ 408874 w 553476"/>
                <a:gd name="connsiteY1" fmla="*/ 6069 h 1263414"/>
                <a:gd name="connsiteX2" fmla="*/ 443273 w 553476"/>
                <a:gd name="connsiteY2" fmla="*/ 172205 h 1263414"/>
                <a:gd name="connsiteX3" fmla="*/ 341612 w 553476"/>
                <a:gd name="connsiteY3" fmla="*/ 535014 h 1263414"/>
                <a:gd name="connsiteX4" fmla="*/ 543387 w 553476"/>
                <a:gd name="connsiteY4" fmla="*/ 1094005 h 1263414"/>
                <a:gd name="connsiteX5" fmla="*/ 380090 w 553476"/>
                <a:gd name="connsiteY5" fmla="*/ 1235953 h 1263414"/>
                <a:gd name="connsiteX6" fmla="*/ 57 w 553476"/>
                <a:gd name="connsiteY6" fmla="*/ 601216 h 1263414"/>
                <a:gd name="connsiteX0" fmla="*/ 66 w 553485"/>
                <a:gd name="connsiteY0" fmla="*/ 601216 h 1236097"/>
                <a:gd name="connsiteX1" fmla="*/ 408883 w 553485"/>
                <a:gd name="connsiteY1" fmla="*/ 6069 h 1236097"/>
                <a:gd name="connsiteX2" fmla="*/ 443282 w 553485"/>
                <a:gd name="connsiteY2" fmla="*/ 172205 h 1236097"/>
                <a:gd name="connsiteX3" fmla="*/ 341621 w 553485"/>
                <a:gd name="connsiteY3" fmla="*/ 535014 h 1236097"/>
                <a:gd name="connsiteX4" fmla="*/ 543396 w 553485"/>
                <a:gd name="connsiteY4" fmla="*/ 1094005 h 1236097"/>
                <a:gd name="connsiteX5" fmla="*/ 380099 w 553485"/>
                <a:gd name="connsiteY5" fmla="*/ 1235953 h 1236097"/>
                <a:gd name="connsiteX6" fmla="*/ 66 w 553485"/>
                <a:gd name="connsiteY6" fmla="*/ 601216 h 1236097"/>
                <a:gd name="connsiteX0" fmla="*/ 65 w 731309"/>
                <a:gd name="connsiteY0" fmla="*/ 601216 h 1249038"/>
                <a:gd name="connsiteX1" fmla="*/ 408882 w 731309"/>
                <a:gd name="connsiteY1" fmla="*/ 6069 h 1249038"/>
                <a:gd name="connsiteX2" fmla="*/ 443281 w 731309"/>
                <a:gd name="connsiteY2" fmla="*/ 172205 h 1249038"/>
                <a:gd name="connsiteX3" fmla="*/ 341620 w 731309"/>
                <a:gd name="connsiteY3" fmla="*/ 535014 h 1249038"/>
                <a:gd name="connsiteX4" fmla="*/ 725035 w 731309"/>
                <a:gd name="connsiteY4" fmla="*/ 996798 h 1249038"/>
                <a:gd name="connsiteX5" fmla="*/ 380098 w 731309"/>
                <a:gd name="connsiteY5" fmla="*/ 1235953 h 1249038"/>
                <a:gd name="connsiteX6" fmla="*/ 65 w 731309"/>
                <a:gd name="connsiteY6" fmla="*/ 601216 h 1249038"/>
                <a:gd name="connsiteX0" fmla="*/ 65 w 782569"/>
                <a:gd name="connsiteY0" fmla="*/ 601216 h 1249038"/>
                <a:gd name="connsiteX1" fmla="*/ 408882 w 782569"/>
                <a:gd name="connsiteY1" fmla="*/ 6069 h 1249038"/>
                <a:gd name="connsiteX2" fmla="*/ 443281 w 782569"/>
                <a:gd name="connsiteY2" fmla="*/ 172205 h 1249038"/>
                <a:gd name="connsiteX3" fmla="*/ 777564 w 782569"/>
                <a:gd name="connsiteY3" fmla="*/ 316137 h 1249038"/>
                <a:gd name="connsiteX4" fmla="*/ 725035 w 782569"/>
                <a:gd name="connsiteY4" fmla="*/ 996798 h 1249038"/>
                <a:gd name="connsiteX5" fmla="*/ 380098 w 782569"/>
                <a:gd name="connsiteY5" fmla="*/ 1235953 h 1249038"/>
                <a:gd name="connsiteX6" fmla="*/ 65 w 782569"/>
                <a:gd name="connsiteY6" fmla="*/ 601216 h 1249038"/>
                <a:gd name="connsiteX0" fmla="*/ 65 w 907453"/>
                <a:gd name="connsiteY0" fmla="*/ 601216 h 1249038"/>
                <a:gd name="connsiteX1" fmla="*/ 408882 w 907453"/>
                <a:gd name="connsiteY1" fmla="*/ 6069 h 1249038"/>
                <a:gd name="connsiteX2" fmla="*/ 443281 w 907453"/>
                <a:gd name="connsiteY2" fmla="*/ 172205 h 1249038"/>
                <a:gd name="connsiteX3" fmla="*/ 906911 w 907453"/>
                <a:gd name="connsiteY3" fmla="*/ 450345 h 1249038"/>
                <a:gd name="connsiteX4" fmla="*/ 725035 w 907453"/>
                <a:gd name="connsiteY4" fmla="*/ 996798 h 1249038"/>
                <a:gd name="connsiteX5" fmla="*/ 380098 w 907453"/>
                <a:gd name="connsiteY5" fmla="*/ 1235953 h 1249038"/>
                <a:gd name="connsiteX6" fmla="*/ 65 w 907453"/>
                <a:gd name="connsiteY6" fmla="*/ 601216 h 1249038"/>
                <a:gd name="connsiteX0" fmla="*/ 65 w 907453"/>
                <a:gd name="connsiteY0" fmla="*/ 611906 h 1259728"/>
                <a:gd name="connsiteX1" fmla="*/ 408882 w 907453"/>
                <a:gd name="connsiteY1" fmla="*/ 16759 h 1259728"/>
                <a:gd name="connsiteX2" fmla="*/ 835802 w 907453"/>
                <a:gd name="connsiteY2" fmla="*/ 206560 h 1259728"/>
                <a:gd name="connsiteX3" fmla="*/ 906911 w 907453"/>
                <a:gd name="connsiteY3" fmla="*/ 461035 h 1259728"/>
                <a:gd name="connsiteX4" fmla="*/ 725035 w 907453"/>
                <a:gd name="connsiteY4" fmla="*/ 1007488 h 1259728"/>
                <a:gd name="connsiteX5" fmla="*/ 380098 w 907453"/>
                <a:gd name="connsiteY5" fmla="*/ 1246643 h 1259728"/>
                <a:gd name="connsiteX6" fmla="*/ 65 w 907453"/>
                <a:gd name="connsiteY6" fmla="*/ 611906 h 1259728"/>
                <a:gd name="connsiteX0" fmla="*/ 108 w 778497"/>
                <a:gd name="connsiteY0" fmla="*/ 587701 h 1259572"/>
                <a:gd name="connsiteX1" fmla="*/ 279926 w 778497"/>
                <a:gd name="connsiteY1" fmla="*/ 15422 h 1259572"/>
                <a:gd name="connsiteX2" fmla="*/ 706846 w 778497"/>
                <a:gd name="connsiteY2" fmla="*/ 205223 h 1259572"/>
                <a:gd name="connsiteX3" fmla="*/ 777955 w 778497"/>
                <a:gd name="connsiteY3" fmla="*/ 459698 h 1259572"/>
                <a:gd name="connsiteX4" fmla="*/ 596079 w 778497"/>
                <a:gd name="connsiteY4" fmla="*/ 1006151 h 1259572"/>
                <a:gd name="connsiteX5" fmla="*/ 251142 w 778497"/>
                <a:gd name="connsiteY5" fmla="*/ 1245306 h 1259572"/>
                <a:gd name="connsiteX6" fmla="*/ 108 w 778497"/>
                <a:gd name="connsiteY6" fmla="*/ 587701 h 1259572"/>
                <a:gd name="connsiteX0" fmla="*/ 614 w 779003"/>
                <a:gd name="connsiteY0" fmla="*/ 587701 h 1247333"/>
                <a:gd name="connsiteX1" fmla="*/ 280432 w 779003"/>
                <a:gd name="connsiteY1" fmla="*/ 15422 h 1247333"/>
                <a:gd name="connsiteX2" fmla="*/ 707352 w 779003"/>
                <a:gd name="connsiteY2" fmla="*/ 205223 h 1247333"/>
                <a:gd name="connsiteX3" fmla="*/ 778461 w 779003"/>
                <a:gd name="connsiteY3" fmla="*/ 459698 h 1247333"/>
                <a:gd name="connsiteX4" fmla="*/ 596585 w 779003"/>
                <a:gd name="connsiteY4" fmla="*/ 1006151 h 1247333"/>
                <a:gd name="connsiteX5" fmla="*/ 354079 w 779003"/>
                <a:gd name="connsiteY5" fmla="*/ 1232328 h 1247333"/>
                <a:gd name="connsiteX6" fmla="*/ 614 w 779003"/>
                <a:gd name="connsiteY6" fmla="*/ 587701 h 1247333"/>
                <a:gd name="connsiteX0" fmla="*/ 614 w 779864"/>
                <a:gd name="connsiteY0" fmla="*/ 587701 h 1253052"/>
                <a:gd name="connsiteX1" fmla="*/ 280432 w 779864"/>
                <a:gd name="connsiteY1" fmla="*/ 15422 h 1253052"/>
                <a:gd name="connsiteX2" fmla="*/ 707352 w 779864"/>
                <a:gd name="connsiteY2" fmla="*/ 205223 h 1253052"/>
                <a:gd name="connsiteX3" fmla="*/ 778461 w 779864"/>
                <a:gd name="connsiteY3" fmla="*/ 459698 h 1253052"/>
                <a:gd name="connsiteX4" fmla="*/ 681324 w 779864"/>
                <a:gd name="connsiteY4" fmla="*/ 1049182 h 1253052"/>
                <a:gd name="connsiteX5" fmla="*/ 354079 w 779864"/>
                <a:gd name="connsiteY5" fmla="*/ 1232328 h 1253052"/>
                <a:gd name="connsiteX6" fmla="*/ 614 w 779864"/>
                <a:gd name="connsiteY6" fmla="*/ 587701 h 1253052"/>
                <a:gd name="connsiteX0" fmla="*/ 681 w 837590"/>
                <a:gd name="connsiteY0" fmla="*/ 603167 h 1268518"/>
                <a:gd name="connsiteX1" fmla="*/ 280499 w 837590"/>
                <a:gd name="connsiteY1" fmla="*/ 30888 h 1268518"/>
                <a:gd name="connsiteX2" fmla="*/ 818196 w 837590"/>
                <a:gd name="connsiteY2" fmla="*/ 139126 h 1268518"/>
                <a:gd name="connsiteX3" fmla="*/ 778528 w 837590"/>
                <a:gd name="connsiteY3" fmla="*/ 475164 h 1268518"/>
                <a:gd name="connsiteX4" fmla="*/ 681391 w 837590"/>
                <a:gd name="connsiteY4" fmla="*/ 1064648 h 1268518"/>
                <a:gd name="connsiteX5" fmla="*/ 354146 w 837590"/>
                <a:gd name="connsiteY5" fmla="*/ 1247794 h 1268518"/>
                <a:gd name="connsiteX6" fmla="*/ 681 w 837590"/>
                <a:gd name="connsiteY6" fmla="*/ 603167 h 1268518"/>
                <a:gd name="connsiteX0" fmla="*/ 700 w 865630"/>
                <a:gd name="connsiteY0" fmla="*/ 617890 h 1283241"/>
                <a:gd name="connsiteX1" fmla="*/ 280518 w 865630"/>
                <a:gd name="connsiteY1" fmla="*/ 45611 h 1283241"/>
                <a:gd name="connsiteX2" fmla="*/ 845354 w 865630"/>
                <a:gd name="connsiteY2" fmla="*/ 107731 h 1283241"/>
                <a:gd name="connsiteX3" fmla="*/ 778547 w 865630"/>
                <a:gd name="connsiteY3" fmla="*/ 489887 h 1283241"/>
                <a:gd name="connsiteX4" fmla="*/ 681410 w 865630"/>
                <a:gd name="connsiteY4" fmla="*/ 1079371 h 1283241"/>
                <a:gd name="connsiteX5" fmla="*/ 354165 w 865630"/>
                <a:gd name="connsiteY5" fmla="*/ 1262517 h 1283241"/>
                <a:gd name="connsiteX6" fmla="*/ 700 w 865630"/>
                <a:gd name="connsiteY6" fmla="*/ 617890 h 1283241"/>
                <a:gd name="connsiteX0" fmla="*/ 700 w 865674"/>
                <a:gd name="connsiteY0" fmla="*/ 612338 h 1277689"/>
                <a:gd name="connsiteX1" fmla="*/ 280518 w 865674"/>
                <a:gd name="connsiteY1" fmla="*/ 40059 h 1277689"/>
                <a:gd name="connsiteX2" fmla="*/ 845354 w 865674"/>
                <a:gd name="connsiteY2" fmla="*/ 102179 h 1277689"/>
                <a:gd name="connsiteX3" fmla="*/ 778547 w 865674"/>
                <a:gd name="connsiteY3" fmla="*/ 484335 h 1277689"/>
                <a:gd name="connsiteX4" fmla="*/ 681410 w 865674"/>
                <a:gd name="connsiteY4" fmla="*/ 1073819 h 1277689"/>
                <a:gd name="connsiteX5" fmla="*/ 354165 w 865674"/>
                <a:gd name="connsiteY5" fmla="*/ 1256965 h 1277689"/>
                <a:gd name="connsiteX6" fmla="*/ 700 w 865674"/>
                <a:gd name="connsiteY6" fmla="*/ 612338 h 1277689"/>
                <a:gd name="connsiteX0" fmla="*/ 700 w 872906"/>
                <a:gd name="connsiteY0" fmla="*/ 612338 h 1276067"/>
                <a:gd name="connsiteX1" fmla="*/ 280518 w 872906"/>
                <a:gd name="connsiteY1" fmla="*/ 40059 h 1276067"/>
                <a:gd name="connsiteX2" fmla="*/ 845354 w 872906"/>
                <a:gd name="connsiteY2" fmla="*/ 102179 h 1276067"/>
                <a:gd name="connsiteX3" fmla="*/ 778547 w 872906"/>
                <a:gd name="connsiteY3" fmla="*/ 484335 h 1276067"/>
                <a:gd name="connsiteX4" fmla="*/ 856411 w 872906"/>
                <a:gd name="connsiteY4" fmla="*/ 1062888 h 1276067"/>
                <a:gd name="connsiteX5" fmla="*/ 354165 w 872906"/>
                <a:gd name="connsiteY5" fmla="*/ 1256965 h 1276067"/>
                <a:gd name="connsiteX6" fmla="*/ 700 w 872906"/>
                <a:gd name="connsiteY6" fmla="*/ 612338 h 1276067"/>
                <a:gd name="connsiteX0" fmla="*/ 700 w 872906"/>
                <a:gd name="connsiteY0" fmla="*/ 612338 h 1275027"/>
                <a:gd name="connsiteX1" fmla="*/ 280518 w 872906"/>
                <a:gd name="connsiteY1" fmla="*/ 40059 h 1275027"/>
                <a:gd name="connsiteX2" fmla="*/ 845354 w 872906"/>
                <a:gd name="connsiteY2" fmla="*/ 102179 h 1275027"/>
                <a:gd name="connsiteX3" fmla="*/ 778547 w 872906"/>
                <a:gd name="connsiteY3" fmla="*/ 484335 h 1275027"/>
                <a:gd name="connsiteX4" fmla="*/ 856411 w 872906"/>
                <a:gd name="connsiteY4" fmla="*/ 1062888 h 1275027"/>
                <a:gd name="connsiteX5" fmla="*/ 354165 w 872906"/>
                <a:gd name="connsiteY5" fmla="*/ 1256965 h 1275027"/>
                <a:gd name="connsiteX6" fmla="*/ 700 w 872906"/>
                <a:gd name="connsiteY6" fmla="*/ 612338 h 1275027"/>
                <a:gd name="connsiteX0" fmla="*/ 700 w 895185"/>
                <a:gd name="connsiteY0" fmla="*/ 612338 h 1275027"/>
                <a:gd name="connsiteX1" fmla="*/ 280518 w 895185"/>
                <a:gd name="connsiteY1" fmla="*/ 40059 h 1275027"/>
                <a:gd name="connsiteX2" fmla="*/ 845354 w 895185"/>
                <a:gd name="connsiteY2" fmla="*/ 102179 h 1275027"/>
                <a:gd name="connsiteX3" fmla="*/ 778547 w 895185"/>
                <a:gd name="connsiteY3" fmla="*/ 484335 h 1275027"/>
                <a:gd name="connsiteX4" fmla="*/ 856411 w 895185"/>
                <a:gd name="connsiteY4" fmla="*/ 1062888 h 1275027"/>
                <a:gd name="connsiteX5" fmla="*/ 354165 w 895185"/>
                <a:gd name="connsiteY5" fmla="*/ 1256965 h 1275027"/>
                <a:gd name="connsiteX6" fmla="*/ 700 w 895185"/>
                <a:gd name="connsiteY6" fmla="*/ 612338 h 1275027"/>
                <a:gd name="connsiteX0" fmla="*/ 700 w 919074"/>
                <a:gd name="connsiteY0" fmla="*/ 612338 h 1278372"/>
                <a:gd name="connsiteX1" fmla="*/ 280518 w 919074"/>
                <a:gd name="connsiteY1" fmla="*/ 40059 h 1278372"/>
                <a:gd name="connsiteX2" fmla="*/ 845354 w 919074"/>
                <a:gd name="connsiteY2" fmla="*/ 102179 h 1278372"/>
                <a:gd name="connsiteX3" fmla="*/ 778547 w 919074"/>
                <a:gd name="connsiteY3" fmla="*/ 484335 h 1278372"/>
                <a:gd name="connsiteX4" fmla="*/ 883213 w 919074"/>
                <a:gd name="connsiteY4" fmla="*/ 1086092 h 1278372"/>
                <a:gd name="connsiteX5" fmla="*/ 354165 w 919074"/>
                <a:gd name="connsiteY5" fmla="*/ 1256965 h 1278372"/>
                <a:gd name="connsiteX6" fmla="*/ 700 w 919074"/>
                <a:gd name="connsiteY6" fmla="*/ 612338 h 127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9074" h="1278372">
                  <a:moveTo>
                    <a:pt x="700" y="612338"/>
                  </a:moveTo>
                  <a:cubicBezTo>
                    <a:pt x="-11575" y="409520"/>
                    <a:pt x="139742" y="125086"/>
                    <a:pt x="280518" y="40059"/>
                  </a:cubicBezTo>
                  <a:cubicBezTo>
                    <a:pt x="421294" y="-44968"/>
                    <a:pt x="781903" y="19496"/>
                    <a:pt x="845354" y="102179"/>
                  </a:cubicBezTo>
                  <a:cubicBezTo>
                    <a:pt x="908805" y="184862"/>
                    <a:pt x="772237" y="320349"/>
                    <a:pt x="778547" y="484335"/>
                  </a:cubicBezTo>
                  <a:cubicBezTo>
                    <a:pt x="784857" y="648321"/>
                    <a:pt x="1002994" y="996679"/>
                    <a:pt x="883213" y="1086092"/>
                  </a:cubicBezTo>
                  <a:cubicBezTo>
                    <a:pt x="744580" y="1177749"/>
                    <a:pt x="501250" y="1335924"/>
                    <a:pt x="354165" y="1256965"/>
                  </a:cubicBezTo>
                  <a:cubicBezTo>
                    <a:pt x="207080" y="1178006"/>
                    <a:pt x="12975" y="815156"/>
                    <a:pt x="700" y="612338"/>
                  </a:cubicBezTo>
                  <a:close/>
                </a:path>
              </a:pathLst>
            </a:custGeom>
            <a:blipFill>
              <a:blip r:embed="rId6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schemeClr val="accent2">
                  <a:lumMod val="50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شكل بيضاوي 5">
              <a:extLst>
                <a:ext uri="{FF2B5EF4-FFF2-40B4-BE49-F238E27FC236}">
                  <a16:creationId xmlns:a16="http://schemas.microsoft.com/office/drawing/2014/main" id="{6103778C-7AEF-4354-A09A-5AE04E87EAA2}"/>
                </a:ext>
              </a:extLst>
            </p:cNvPr>
            <p:cNvSpPr/>
            <p:nvPr userDrawn="1"/>
          </p:nvSpPr>
          <p:spPr>
            <a:xfrm rot="15079649">
              <a:off x="1976620" y="238709"/>
              <a:ext cx="389877" cy="492324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57 w 553476"/>
                <a:gd name="connsiteY0" fmla="*/ 622255 h 1284453"/>
                <a:gd name="connsiteX1" fmla="*/ 408874 w 553476"/>
                <a:gd name="connsiteY1" fmla="*/ 27108 h 1284453"/>
                <a:gd name="connsiteX2" fmla="*/ 514435 w 553476"/>
                <a:gd name="connsiteY2" fmla="*/ 157876 h 1284453"/>
                <a:gd name="connsiteX3" fmla="*/ 341612 w 553476"/>
                <a:gd name="connsiteY3" fmla="*/ 556053 h 1284453"/>
                <a:gd name="connsiteX4" fmla="*/ 543387 w 553476"/>
                <a:gd name="connsiteY4" fmla="*/ 1115044 h 1284453"/>
                <a:gd name="connsiteX5" fmla="*/ 380090 w 553476"/>
                <a:gd name="connsiteY5" fmla="*/ 1256992 h 1284453"/>
                <a:gd name="connsiteX6" fmla="*/ 57 w 553476"/>
                <a:gd name="connsiteY6" fmla="*/ 622255 h 1284453"/>
                <a:gd name="connsiteX0" fmla="*/ 57 w 553476"/>
                <a:gd name="connsiteY0" fmla="*/ 610519 h 1272717"/>
                <a:gd name="connsiteX1" fmla="*/ 408874 w 553476"/>
                <a:gd name="connsiteY1" fmla="*/ 15372 h 1272717"/>
                <a:gd name="connsiteX2" fmla="*/ 514435 w 553476"/>
                <a:gd name="connsiteY2" fmla="*/ 146140 h 1272717"/>
                <a:gd name="connsiteX3" fmla="*/ 341612 w 553476"/>
                <a:gd name="connsiteY3" fmla="*/ 544317 h 1272717"/>
                <a:gd name="connsiteX4" fmla="*/ 543387 w 553476"/>
                <a:gd name="connsiteY4" fmla="*/ 1103308 h 1272717"/>
                <a:gd name="connsiteX5" fmla="*/ 380090 w 553476"/>
                <a:gd name="connsiteY5" fmla="*/ 1245256 h 1272717"/>
                <a:gd name="connsiteX6" fmla="*/ 57 w 553476"/>
                <a:gd name="connsiteY6" fmla="*/ 610519 h 1272717"/>
                <a:gd name="connsiteX0" fmla="*/ 57 w 553476"/>
                <a:gd name="connsiteY0" fmla="*/ 615483 h 1277681"/>
                <a:gd name="connsiteX1" fmla="*/ 408874 w 553476"/>
                <a:gd name="connsiteY1" fmla="*/ 20336 h 1277681"/>
                <a:gd name="connsiteX2" fmla="*/ 443273 w 553476"/>
                <a:gd name="connsiteY2" fmla="*/ 186472 h 1277681"/>
                <a:gd name="connsiteX3" fmla="*/ 341612 w 553476"/>
                <a:gd name="connsiteY3" fmla="*/ 549281 h 1277681"/>
                <a:gd name="connsiteX4" fmla="*/ 543387 w 553476"/>
                <a:gd name="connsiteY4" fmla="*/ 1108272 h 1277681"/>
                <a:gd name="connsiteX5" fmla="*/ 380090 w 553476"/>
                <a:gd name="connsiteY5" fmla="*/ 1250220 h 1277681"/>
                <a:gd name="connsiteX6" fmla="*/ 57 w 553476"/>
                <a:gd name="connsiteY6" fmla="*/ 615483 h 1277681"/>
                <a:gd name="connsiteX0" fmla="*/ 57 w 553476"/>
                <a:gd name="connsiteY0" fmla="*/ 601216 h 1263414"/>
                <a:gd name="connsiteX1" fmla="*/ 408874 w 553476"/>
                <a:gd name="connsiteY1" fmla="*/ 6069 h 1263414"/>
                <a:gd name="connsiteX2" fmla="*/ 443273 w 553476"/>
                <a:gd name="connsiteY2" fmla="*/ 172205 h 1263414"/>
                <a:gd name="connsiteX3" fmla="*/ 341612 w 553476"/>
                <a:gd name="connsiteY3" fmla="*/ 535014 h 1263414"/>
                <a:gd name="connsiteX4" fmla="*/ 543387 w 553476"/>
                <a:gd name="connsiteY4" fmla="*/ 1094005 h 1263414"/>
                <a:gd name="connsiteX5" fmla="*/ 380090 w 553476"/>
                <a:gd name="connsiteY5" fmla="*/ 1235953 h 1263414"/>
                <a:gd name="connsiteX6" fmla="*/ 57 w 553476"/>
                <a:gd name="connsiteY6" fmla="*/ 601216 h 1263414"/>
                <a:gd name="connsiteX0" fmla="*/ 66 w 553485"/>
                <a:gd name="connsiteY0" fmla="*/ 601216 h 1236097"/>
                <a:gd name="connsiteX1" fmla="*/ 408883 w 553485"/>
                <a:gd name="connsiteY1" fmla="*/ 6069 h 1236097"/>
                <a:gd name="connsiteX2" fmla="*/ 443282 w 553485"/>
                <a:gd name="connsiteY2" fmla="*/ 172205 h 1236097"/>
                <a:gd name="connsiteX3" fmla="*/ 341621 w 553485"/>
                <a:gd name="connsiteY3" fmla="*/ 535014 h 1236097"/>
                <a:gd name="connsiteX4" fmla="*/ 543396 w 553485"/>
                <a:gd name="connsiteY4" fmla="*/ 1094005 h 1236097"/>
                <a:gd name="connsiteX5" fmla="*/ 380099 w 553485"/>
                <a:gd name="connsiteY5" fmla="*/ 1235953 h 1236097"/>
                <a:gd name="connsiteX6" fmla="*/ 66 w 553485"/>
                <a:gd name="connsiteY6" fmla="*/ 601216 h 1236097"/>
                <a:gd name="connsiteX0" fmla="*/ 65 w 731309"/>
                <a:gd name="connsiteY0" fmla="*/ 601216 h 1249038"/>
                <a:gd name="connsiteX1" fmla="*/ 408882 w 731309"/>
                <a:gd name="connsiteY1" fmla="*/ 6069 h 1249038"/>
                <a:gd name="connsiteX2" fmla="*/ 443281 w 731309"/>
                <a:gd name="connsiteY2" fmla="*/ 172205 h 1249038"/>
                <a:gd name="connsiteX3" fmla="*/ 341620 w 731309"/>
                <a:gd name="connsiteY3" fmla="*/ 535014 h 1249038"/>
                <a:gd name="connsiteX4" fmla="*/ 725035 w 731309"/>
                <a:gd name="connsiteY4" fmla="*/ 996798 h 1249038"/>
                <a:gd name="connsiteX5" fmla="*/ 380098 w 731309"/>
                <a:gd name="connsiteY5" fmla="*/ 1235953 h 1249038"/>
                <a:gd name="connsiteX6" fmla="*/ 65 w 731309"/>
                <a:gd name="connsiteY6" fmla="*/ 601216 h 1249038"/>
                <a:gd name="connsiteX0" fmla="*/ 65 w 782569"/>
                <a:gd name="connsiteY0" fmla="*/ 601216 h 1249038"/>
                <a:gd name="connsiteX1" fmla="*/ 408882 w 782569"/>
                <a:gd name="connsiteY1" fmla="*/ 6069 h 1249038"/>
                <a:gd name="connsiteX2" fmla="*/ 443281 w 782569"/>
                <a:gd name="connsiteY2" fmla="*/ 172205 h 1249038"/>
                <a:gd name="connsiteX3" fmla="*/ 777564 w 782569"/>
                <a:gd name="connsiteY3" fmla="*/ 316137 h 1249038"/>
                <a:gd name="connsiteX4" fmla="*/ 725035 w 782569"/>
                <a:gd name="connsiteY4" fmla="*/ 996798 h 1249038"/>
                <a:gd name="connsiteX5" fmla="*/ 380098 w 782569"/>
                <a:gd name="connsiteY5" fmla="*/ 1235953 h 1249038"/>
                <a:gd name="connsiteX6" fmla="*/ 65 w 782569"/>
                <a:gd name="connsiteY6" fmla="*/ 601216 h 1249038"/>
                <a:gd name="connsiteX0" fmla="*/ 65 w 907453"/>
                <a:gd name="connsiteY0" fmla="*/ 601216 h 1249038"/>
                <a:gd name="connsiteX1" fmla="*/ 408882 w 907453"/>
                <a:gd name="connsiteY1" fmla="*/ 6069 h 1249038"/>
                <a:gd name="connsiteX2" fmla="*/ 443281 w 907453"/>
                <a:gd name="connsiteY2" fmla="*/ 172205 h 1249038"/>
                <a:gd name="connsiteX3" fmla="*/ 906911 w 907453"/>
                <a:gd name="connsiteY3" fmla="*/ 450345 h 1249038"/>
                <a:gd name="connsiteX4" fmla="*/ 725035 w 907453"/>
                <a:gd name="connsiteY4" fmla="*/ 996798 h 1249038"/>
                <a:gd name="connsiteX5" fmla="*/ 380098 w 907453"/>
                <a:gd name="connsiteY5" fmla="*/ 1235953 h 1249038"/>
                <a:gd name="connsiteX6" fmla="*/ 65 w 907453"/>
                <a:gd name="connsiteY6" fmla="*/ 601216 h 1249038"/>
                <a:gd name="connsiteX0" fmla="*/ 65 w 907453"/>
                <a:gd name="connsiteY0" fmla="*/ 611906 h 1259728"/>
                <a:gd name="connsiteX1" fmla="*/ 408882 w 907453"/>
                <a:gd name="connsiteY1" fmla="*/ 16759 h 1259728"/>
                <a:gd name="connsiteX2" fmla="*/ 835802 w 907453"/>
                <a:gd name="connsiteY2" fmla="*/ 206560 h 1259728"/>
                <a:gd name="connsiteX3" fmla="*/ 906911 w 907453"/>
                <a:gd name="connsiteY3" fmla="*/ 461035 h 1259728"/>
                <a:gd name="connsiteX4" fmla="*/ 725035 w 907453"/>
                <a:gd name="connsiteY4" fmla="*/ 1007488 h 1259728"/>
                <a:gd name="connsiteX5" fmla="*/ 380098 w 907453"/>
                <a:gd name="connsiteY5" fmla="*/ 1246643 h 1259728"/>
                <a:gd name="connsiteX6" fmla="*/ 65 w 907453"/>
                <a:gd name="connsiteY6" fmla="*/ 611906 h 1259728"/>
                <a:gd name="connsiteX0" fmla="*/ 108 w 778497"/>
                <a:gd name="connsiteY0" fmla="*/ 587701 h 1259572"/>
                <a:gd name="connsiteX1" fmla="*/ 279926 w 778497"/>
                <a:gd name="connsiteY1" fmla="*/ 15422 h 1259572"/>
                <a:gd name="connsiteX2" fmla="*/ 706846 w 778497"/>
                <a:gd name="connsiteY2" fmla="*/ 205223 h 1259572"/>
                <a:gd name="connsiteX3" fmla="*/ 777955 w 778497"/>
                <a:gd name="connsiteY3" fmla="*/ 459698 h 1259572"/>
                <a:gd name="connsiteX4" fmla="*/ 596079 w 778497"/>
                <a:gd name="connsiteY4" fmla="*/ 1006151 h 1259572"/>
                <a:gd name="connsiteX5" fmla="*/ 251142 w 778497"/>
                <a:gd name="connsiteY5" fmla="*/ 1245306 h 1259572"/>
                <a:gd name="connsiteX6" fmla="*/ 108 w 778497"/>
                <a:gd name="connsiteY6" fmla="*/ 587701 h 1259572"/>
                <a:gd name="connsiteX0" fmla="*/ 614 w 779003"/>
                <a:gd name="connsiteY0" fmla="*/ 587701 h 1247333"/>
                <a:gd name="connsiteX1" fmla="*/ 280432 w 779003"/>
                <a:gd name="connsiteY1" fmla="*/ 15422 h 1247333"/>
                <a:gd name="connsiteX2" fmla="*/ 707352 w 779003"/>
                <a:gd name="connsiteY2" fmla="*/ 205223 h 1247333"/>
                <a:gd name="connsiteX3" fmla="*/ 778461 w 779003"/>
                <a:gd name="connsiteY3" fmla="*/ 459698 h 1247333"/>
                <a:gd name="connsiteX4" fmla="*/ 596585 w 779003"/>
                <a:gd name="connsiteY4" fmla="*/ 1006151 h 1247333"/>
                <a:gd name="connsiteX5" fmla="*/ 354079 w 779003"/>
                <a:gd name="connsiteY5" fmla="*/ 1232328 h 1247333"/>
                <a:gd name="connsiteX6" fmla="*/ 614 w 779003"/>
                <a:gd name="connsiteY6" fmla="*/ 587701 h 1247333"/>
                <a:gd name="connsiteX0" fmla="*/ 614 w 779864"/>
                <a:gd name="connsiteY0" fmla="*/ 587701 h 1253052"/>
                <a:gd name="connsiteX1" fmla="*/ 280432 w 779864"/>
                <a:gd name="connsiteY1" fmla="*/ 15422 h 1253052"/>
                <a:gd name="connsiteX2" fmla="*/ 707352 w 779864"/>
                <a:gd name="connsiteY2" fmla="*/ 205223 h 1253052"/>
                <a:gd name="connsiteX3" fmla="*/ 778461 w 779864"/>
                <a:gd name="connsiteY3" fmla="*/ 459698 h 1253052"/>
                <a:gd name="connsiteX4" fmla="*/ 681324 w 779864"/>
                <a:gd name="connsiteY4" fmla="*/ 1049182 h 1253052"/>
                <a:gd name="connsiteX5" fmla="*/ 354079 w 779864"/>
                <a:gd name="connsiteY5" fmla="*/ 1232328 h 1253052"/>
                <a:gd name="connsiteX6" fmla="*/ 614 w 779864"/>
                <a:gd name="connsiteY6" fmla="*/ 587701 h 1253052"/>
                <a:gd name="connsiteX0" fmla="*/ 681 w 837590"/>
                <a:gd name="connsiteY0" fmla="*/ 603167 h 1268518"/>
                <a:gd name="connsiteX1" fmla="*/ 280499 w 837590"/>
                <a:gd name="connsiteY1" fmla="*/ 30888 h 1268518"/>
                <a:gd name="connsiteX2" fmla="*/ 818196 w 837590"/>
                <a:gd name="connsiteY2" fmla="*/ 139126 h 1268518"/>
                <a:gd name="connsiteX3" fmla="*/ 778528 w 837590"/>
                <a:gd name="connsiteY3" fmla="*/ 475164 h 1268518"/>
                <a:gd name="connsiteX4" fmla="*/ 681391 w 837590"/>
                <a:gd name="connsiteY4" fmla="*/ 1064648 h 1268518"/>
                <a:gd name="connsiteX5" fmla="*/ 354146 w 837590"/>
                <a:gd name="connsiteY5" fmla="*/ 1247794 h 1268518"/>
                <a:gd name="connsiteX6" fmla="*/ 681 w 837590"/>
                <a:gd name="connsiteY6" fmla="*/ 603167 h 1268518"/>
                <a:gd name="connsiteX0" fmla="*/ 700 w 865630"/>
                <a:gd name="connsiteY0" fmla="*/ 617890 h 1283241"/>
                <a:gd name="connsiteX1" fmla="*/ 280518 w 865630"/>
                <a:gd name="connsiteY1" fmla="*/ 45611 h 1283241"/>
                <a:gd name="connsiteX2" fmla="*/ 845354 w 865630"/>
                <a:gd name="connsiteY2" fmla="*/ 107731 h 1283241"/>
                <a:gd name="connsiteX3" fmla="*/ 778547 w 865630"/>
                <a:gd name="connsiteY3" fmla="*/ 489887 h 1283241"/>
                <a:gd name="connsiteX4" fmla="*/ 681410 w 865630"/>
                <a:gd name="connsiteY4" fmla="*/ 1079371 h 1283241"/>
                <a:gd name="connsiteX5" fmla="*/ 354165 w 865630"/>
                <a:gd name="connsiteY5" fmla="*/ 1262517 h 1283241"/>
                <a:gd name="connsiteX6" fmla="*/ 700 w 865630"/>
                <a:gd name="connsiteY6" fmla="*/ 617890 h 1283241"/>
                <a:gd name="connsiteX0" fmla="*/ 700 w 865674"/>
                <a:gd name="connsiteY0" fmla="*/ 612338 h 1277689"/>
                <a:gd name="connsiteX1" fmla="*/ 280518 w 865674"/>
                <a:gd name="connsiteY1" fmla="*/ 40059 h 1277689"/>
                <a:gd name="connsiteX2" fmla="*/ 845354 w 865674"/>
                <a:gd name="connsiteY2" fmla="*/ 102179 h 1277689"/>
                <a:gd name="connsiteX3" fmla="*/ 778547 w 865674"/>
                <a:gd name="connsiteY3" fmla="*/ 484335 h 1277689"/>
                <a:gd name="connsiteX4" fmla="*/ 681410 w 865674"/>
                <a:gd name="connsiteY4" fmla="*/ 1073819 h 1277689"/>
                <a:gd name="connsiteX5" fmla="*/ 354165 w 865674"/>
                <a:gd name="connsiteY5" fmla="*/ 1256965 h 1277689"/>
                <a:gd name="connsiteX6" fmla="*/ 700 w 865674"/>
                <a:gd name="connsiteY6" fmla="*/ 612338 h 1277689"/>
                <a:gd name="connsiteX0" fmla="*/ 700 w 1097937"/>
                <a:gd name="connsiteY0" fmla="*/ 612338 h 1256976"/>
                <a:gd name="connsiteX1" fmla="*/ 280518 w 1097937"/>
                <a:gd name="connsiteY1" fmla="*/ 40059 h 1256976"/>
                <a:gd name="connsiteX2" fmla="*/ 845354 w 1097937"/>
                <a:gd name="connsiteY2" fmla="*/ 102179 h 1256976"/>
                <a:gd name="connsiteX3" fmla="*/ 778547 w 1097937"/>
                <a:gd name="connsiteY3" fmla="*/ 484335 h 1256976"/>
                <a:gd name="connsiteX4" fmla="*/ 1089973 w 1097937"/>
                <a:gd name="connsiteY4" fmla="*/ 629305 h 1256976"/>
                <a:gd name="connsiteX5" fmla="*/ 354165 w 1097937"/>
                <a:gd name="connsiteY5" fmla="*/ 1256965 h 1256976"/>
                <a:gd name="connsiteX6" fmla="*/ 700 w 1097937"/>
                <a:gd name="connsiteY6" fmla="*/ 612338 h 1256976"/>
                <a:gd name="connsiteX0" fmla="*/ 15561 w 1112798"/>
                <a:gd name="connsiteY0" fmla="*/ 612338 h 1119681"/>
                <a:gd name="connsiteX1" fmla="*/ 295379 w 1112798"/>
                <a:gd name="connsiteY1" fmla="*/ 40059 h 1119681"/>
                <a:gd name="connsiteX2" fmla="*/ 860215 w 1112798"/>
                <a:gd name="connsiteY2" fmla="*/ 102179 h 1119681"/>
                <a:gd name="connsiteX3" fmla="*/ 793408 w 1112798"/>
                <a:gd name="connsiteY3" fmla="*/ 484335 h 1119681"/>
                <a:gd name="connsiteX4" fmla="*/ 1104834 w 1112798"/>
                <a:gd name="connsiteY4" fmla="*/ 629305 h 1119681"/>
                <a:gd name="connsiteX5" fmla="*/ 746501 w 1112798"/>
                <a:gd name="connsiteY5" fmla="*/ 1119666 h 1119681"/>
                <a:gd name="connsiteX6" fmla="*/ 15561 w 1112798"/>
                <a:gd name="connsiteY6" fmla="*/ 612338 h 1119681"/>
                <a:gd name="connsiteX0" fmla="*/ 15561 w 1112798"/>
                <a:gd name="connsiteY0" fmla="*/ 612338 h 1119686"/>
                <a:gd name="connsiteX1" fmla="*/ 295379 w 1112798"/>
                <a:gd name="connsiteY1" fmla="*/ 40059 h 1119686"/>
                <a:gd name="connsiteX2" fmla="*/ 860215 w 1112798"/>
                <a:gd name="connsiteY2" fmla="*/ 102179 h 1119686"/>
                <a:gd name="connsiteX3" fmla="*/ 793408 w 1112798"/>
                <a:gd name="connsiteY3" fmla="*/ 484335 h 1119686"/>
                <a:gd name="connsiteX4" fmla="*/ 1104834 w 1112798"/>
                <a:gd name="connsiteY4" fmla="*/ 629305 h 1119686"/>
                <a:gd name="connsiteX5" fmla="*/ 746501 w 1112798"/>
                <a:gd name="connsiteY5" fmla="*/ 1119666 h 1119686"/>
                <a:gd name="connsiteX6" fmla="*/ 15561 w 1112798"/>
                <a:gd name="connsiteY6" fmla="*/ 612338 h 1119686"/>
                <a:gd name="connsiteX0" fmla="*/ 15561 w 1112798"/>
                <a:gd name="connsiteY0" fmla="*/ 612338 h 1144075"/>
                <a:gd name="connsiteX1" fmla="*/ 295379 w 1112798"/>
                <a:gd name="connsiteY1" fmla="*/ 40059 h 1144075"/>
                <a:gd name="connsiteX2" fmla="*/ 860215 w 1112798"/>
                <a:gd name="connsiteY2" fmla="*/ 102179 h 1144075"/>
                <a:gd name="connsiteX3" fmla="*/ 793408 w 1112798"/>
                <a:gd name="connsiteY3" fmla="*/ 484335 h 1144075"/>
                <a:gd name="connsiteX4" fmla="*/ 1104834 w 1112798"/>
                <a:gd name="connsiteY4" fmla="*/ 629305 h 1144075"/>
                <a:gd name="connsiteX5" fmla="*/ 746501 w 1112798"/>
                <a:gd name="connsiteY5" fmla="*/ 1119666 h 1144075"/>
                <a:gd name="connsiteX6" fmla="*/ 15561 w 1112798"/>
                <a:gd name="connsiteY6" fmla="*/ 612338 h 1144075"/>
                <a:gd name="connsiteX0" fmla="*/ 5104 w 1102341"/>
                <a:gd name="connsiteY0" fmla="*/ 619344 h 1151157"/>
                <a:gd name="connsiteX1" fmla="*/ 433008 w 1102341"/>
                <a:gd name="connsiteY1" fmla="*/ 36039 h 1151157"/>
                <a:gd name="connsiteX2" fmla="*/ 849758 w 1102341"/>
                <a:gd name="connsiteY2" fmla="*/ 109185 h 1151157"/>
                <a:gd name="connsiteX3" fmla="*/ 782951 w 1102341"/>
                <a:gd name="connsiteY3" fmla="*/ 491341 h 1151157"/>
                <a:gd name="connsiteX4" fmla="*/ 1094377 w 1102341"/>
                <a:gd name="connsiteY4" fmla="*/ 636311 h 1151157"/>
                <a:gd name="connsiteX5" fmla="*/ 736044 w 1102341"/>
                <a:gd name="connsiteY5" fmla="*/ 1126672 h 1151157"/>
                <a:gd name="connsiteX6" fmla="*/ 5104 w 1102341"/>
                <a:gd name="connsiteY6" fmla="*/ 619344 h 1151157"/>
                <a:gd name="connsiteX0" fmla="*/ 32090 w 733671"/>
                <a:gd name="connsiteY0" fmla="*/ 618377 h 1126629"/>
                <a:gd name="connsiteX1" fmla="*/ 64338 w 733671"/>
                <a:gd name="connsiteY1" fmla="*/ 35974 h 1126629"/>
                <a:gd name="connsiteX2" fmla="*/ 481088 w 733671"/>
                <a:gd name="connsiteY2" fmla="*/ 109120 h 1126629"/>
                <a:gd name="connsiteX3" fmla="*/ 414281 w 733671"/>
                <a:gd name="connsiteY3" fmla="*/ 491276 h 1126629"/>
                <a:gd name="connsiteX4" fmla="*/ 725707 w 733671"/>
                <a:gd name="connsiteY4" fmla="*/ 636246 h 1126629"/>
                <a:gd name="connsiteX5" fmla="*/ 367374 w 733671"/>
                <a:gd name="connsiteY5" fmla="*/ 1126607 h 1126629"/>
                <a:gd name="connsiteX6" fmla="*/ 32090 w 733671"/>
                <a:gd name="connsiteY6" fmla="*/ 618377 h 1126629"/>
                <a:gd name="connsiteX0" fmla="*/ 45997 w 747578"/>
                <a:gd name="connsiteY0" fmla="*/ 613220 h 1121472"/>
                <a:gd name="connsiteX1" fmla="*/ 78245 w 747578"/>
                <a:gd name="connsiteY1" fmla="*/ 30817 h 1121472"/>
                <a:gd name="connsiteX2" fmla="*/ 494995 w 747578"/>
                <a:gd name="connsiteY2" fmla="*/ 103963 h 1121472"/>
                <a:gd name="connsiteX3" fmla="*/ 428188 w 747578"/>
                <a:gd name="connsiteY3" fmla="*/ 486119 h 1121472"/>
                <a:gd name="connsiteX4" fmla="*/ 739614 w 747578"/>
                <a:gd name="connsiteY4" fmla="*/ 631089 h 1121472"/>
                <a:gd name="connsiteX5" fmla="*/ 381281 w 747578"/>
                <a:gd name="connsiteY5" fmla="*/ 1121450 h 1121472"/>
                <a:gd name="connsiteX6" fmla="*/ 45997 w 747578"/>
                <a:gd name="connsiteY6" fmla="*/ 613220 h 1121472"/>
                <a:gd name="connsiteX0" fmla="*/ 9531 w 711112"/>
                <a:gd name="connsiteY0" fmla="*/ 558634 h 1066886"/>
                <a:gd name="connsiteX1" fmla="*/ 146378 w 711112"/>
                <a:gd name="connsiteY1" fmla="*/ 52857 h 1066886"/>
                <a:gd name="connsiteX2" fmla="*/ 458529 w 711112"/>
                <a:gd name="connsiteY2" fmla="*/ 49377 h 1066886"/>
                <a:gd name="connsiteX3" fmla="*/ 391722 w 711112"/>
                <a:gd name="connsiteY3" fmla="*/ 431533 h 1066886"/>
                <a:gd name="connsiteX4" fmla="*/ 703148 w 711112"/>
                <a:gd name="connsiteY4" fmla="*/ 576503 h 1066886"/>
                <a:gd name="connsiteX5" fmla="*/ 344815 w 711112"/>
                <a:gd name="connsiteY5" fmla="*/ 1066864 h 1066886"/>
                <a:gd name="connsiteX6" fmla="*/ 9531 w 711112"/>
                <a:gd name="connsiteY6" fmla="*/ 558634 h 1066886"/>
                <a:gd name="connsiteX0" fmla="*/ 9531 w 710127"/>
                <a:gd name="connsiteY0" fmla="*/ 558634 h 1066886"/>
                <a:gd name="connsiteX1" fmla="*/ 146378 w 710127"/>
                <a:gd name="connsiteY1" fmla="*/ 52857 h 1066886"/>
                <a:gd name="connsiteX2" fmla="*/ 458529 w 710127"/>
                <a:gd name="connsiteY2" fmla="*/ 49377 h 1066886"/>
                <a:gd name="connsiteX3" fmla="*/ 391722 w 710127"/>
                <a:gd name="connsiteY3" fmla="*/ 431533 h 1066886"/>
                <a:gd name="connsiteX4" fmla="*/ 703148 w 710127"/>
                <a:gd name="connsiteY4" fmla="*/ 576503 h 1066886"/>
                <a:gd name="connsiteX5" fmla="*/ 344815 w 710127"/>
                <a:gd name="connsiteY5" fmla="*/ 1066864 h 1066886"/>
                <a:gd name="connsiteX6" fmla="*/ 9531 w 710127"/>
                <a:gd name="connsiteY6" fmla="*/ 558634 h 1066886"/>
                <a:gd name="connsiteX0" fmla="*/ 9531 w 710127"/>
                <a:gd name="connsiteY0" fmla="*/ 558634 h 1115271"/>
                <a:gd name="connsiteX1" fmla="*/ 146378 w 710127"/>
                <a:gd name="connsiteY1" fmla="*/ 52857 h 1115271"/>
                <a:gd name="connsiteX2" fmla="*/ 458529 w 710127"/>
                <a:gd name="connsiteY2" fmla="*/ 49377 h 1115271"/>
                <a:gd name="connsiteX3" fmla="*/ 391722 w 710127"/>
                <a:gd name="connsiteY3" fmla="*/ 431533 h 1115271"/>
                <a:gd name="connsiteX4" fmla="*/ 703148 w 710127"/>
                <a:gd name="connsiteY4" fmla="*/ 576503 h 1115271"/>
                <a:gd name="connsiteX5" fmla="*/ 344815 w 710127"/>
                <a:gd name="connsiteY5" fmla="*/ 1066864 h 1115271"/>
                <a:gd name="connsiteX6" fmla="*/ 9531 w 710127"/>
                <a:gd name="connsiteY6" fmla="*/ 558634 h 1115271"/>
                <a:gd name="connsiteX0" fmla="*/ 24 w 700620"/>
                <a:gd name="connsiteY0" fmla="*/ 525149 h 1080847"/>
                <a:gd name="connsiteX1" fmla="*/ 343678 w 700620"/>
                <a:gd name="connsiteY1" fmla="*/ 110227 h 1080847"/>
                <a:gd name="connsiteX2" fmla="*/ 449022 w 700620"/>
                <a:gd name="connsiteY2" fmla="*/ 15892 h 1080847"/>
                <a:gd name="connsiteX3" fmla="*/ 382215 w 700620"/>
                <a:gd name="connsiteY3" fmla="*/ 398048 h 1080847"/>
                <a:gd name="connsiteX4" fmla="*/ 693641 w 700620"/>
                <a:gd name="connsiteY4" fmla="*/ 543018 h 1080847"/>
                <a:gd name="connsiteX5" fmla="*/ 335308 w 700620"/>
                <a:gd name="connsiteY5" fmla="*/ 1033379 h 1080847"/>
                <a:gd name="connsiteX6" fmla="*/ 24 w 700620"/>
                <a:gd name="connsiteY6" fmla="*/ 525149 h 1080847"/>
                <a:gd name="connsiteX0" fmla="*/ 33 w 488037"/>
                <a:gd name="connsiteY0" fmla="*/ 534560 h 1035109"/>
                <a:gd name="connsiteX1" fmla="*/ 131095 w 488037"/>
                <a:gd name="connsiteY1" fmla="*/ 111950 h 1035109"/>
                <a:gd name="connsiteX2" fmla="*/ 236439 w 488037"/>
                <a:gd name="connsiteY2" fmla="*/ 17615 h 1035109"/>
                <a:gd name="connsiteX3" fmla="*/ 169632 w 488037"/>
                <a:gd name="connsiteY3" fmla="*/ 399771 h 1035109"/>
                <a:gd name="connsiteX4" fmla="*/ 481058 w 488037"/>
                <a:gd name="connsiteY4" fmla="*/ 544741 h 1035109"/>
                <a:gd name="connsiteX5" fmla="*/ 122725 w 488037"/>
                <a:gd name="connsiteY5" fmla="*/ 1035102 h 1035109"/>
                <a:gd name="connsiteX6" fmla="*/ 33 w 488037"/>
                <a:gd name="connsiteY6" fmla="*/ 534560 h 1035109"/>
                <a:gd name="connsiteX0" fmla="*/ 4855 w 492859"/>
                <a:gd name="connsiteY0" fmla="*/ 534560 h 890223"/>
                <a:gd name="connsiteX1" fmla="*/ 135917 w 492859"/>
                <a:gd name="connsiteY1" fmla="*/ 111950 h 890223"/>
                <a:gd name="connsiteX2" fmla="*/ 241261 w 492859"/>
                <a:gd name="connsiteY2" fmla="*/ 17615 h 890223"/>
                <a:gd name="connsiteX3" fmla="*/ 174454 w 492859"/>
                <a:gd name="connsiteY3" fmla="*/ 399771 h 890223"/>
                <a:gd name="connsiteX4" fmla="*/ 485880 w 492859"/>
                <a:gd name="connsiteY4" fmla="*/ 544741 h 890223"/>
                <a:gd name="connsiteX5" fmla="*/ 319343 w 492859"/>
                <a:gd name="connsiteY5" fmla="*/ 890209 h 890223"/>
                <a:gd name="connsiteX6" fmla="*/ 4855 w 492859"/>
                <a:gd name="connsiteY6" fmla="*/ 534560 h 890223"/>
                <a:gd name="connsiteX0" fmla="*/ 4855 w 524859"/>
                <a:gd name="connsiteY0" fmla="*/ 534560 h 890272"/>
                <a:gd name="connsiteX1" fmla="*/ 135917 w 524859"/>
                <a:gd name="connsiteY1" fmla="*/ 111950 h 890272"/>
                <a:gd name="connsiteX2" fmla="*/ 241261 w 524859"/>
                <a:gd name="connsiteY2" fmla="*/ 17615 h 890272"/>
                <a:gd name="connsiteX3" fmla="*/ 174454 w 524859"/>
                <a:gd name="connsiteY3" fmla="*/ 399771 h 890272"/>
                <a:gd name="connsiteX4" fmla="*/ 518356 w 524859"/>
                <a:gd name="connsiteY4" fmla="*/ 507885 h 890272"/>
                <a:gd name="connsiteX5" fmla="*/ 319343 w 524859"/>
                <a:gd name="connsiteY5" fmla="*/ 890209 h 890272"/>
                <a:gd name="connsiteX6" fmla="*/ 4855 w 524859"/>
                <a:gd name="connsiteY6" fmla="*/ 534560 h 890272"/>
                <a:gd name="connsiteX0" fmla="*/ 4855 w 542856"/>
                <a:gd name="connsiteY0" fmla="*/ 534560 h 965561"/>
                <a:gd name="connsiteX1" fmla="*/ 135917 w 542856"/>
                <a:gd name="connsiteY1" fmla="*/ 111950 h 965561"/>
                <a:gd name="connsiteX2" fmla="*/ 241261 w 542856"/>
                <a:gd name="connsiteY2" fmla="*/ 17615 h 965561"/>
                <a:gd name="connsiteX3" fmla="*/ 174454 w 542856"/>
                <a:gd name="connsiteY3" fmla="*/ 399771 h 965561"/>
                <a:gd name="connsiteX4" fmla="*/ 518356 w 542856"/>
                <a:gd name="connsiteY4" fmla="*/ 507885 h 965561"/>
                <a:gd name="connsiteX5" fmla="*/ 319343 w 542856"/>
                <a:gd name="connsiteY5" fmla="*/ 890209 h 965561"/>
                <a:gd name="connsiteX6" fmla="*/ 4855 w 542856"/>
                <a:gd name="connsiteY6" fmla="*/ 534560 h 965561"/>
                <a:gd name="connsiteX0" fmla="*/ 4855 w 570482"/>
                <a:gd name="connsiteY0" fmla="*/ 534560 h 1031867"/>
                <a:gd name="connsiteX1" fmla="*/ 135917 w 570482"/>
                <a:gd name="connsiteY1" fmla="*/ 111950 h 1031867"/>
                <a:gd name="connsiteX2" fmla="*/ 241261 w 570482"/>
                <a:gd name="connsiteY2" fmla="*/ 17615 h 1031867"/>
                <a:gd name="connsiteX3" fmla="*/ 174454 w 570482"/>
                <a:gd name="connsiteY3" fmla="*/ 399771 h 1031867"/>
                <a:gd name="connsiteX4" fmla="*/ 518356 w 570482"/>
                <a:gd name="connsiteY4" fmla="*/ 507885 h 1031867"/>
                <a:gd name="connsiteX5" fmla="*/ 319343 w 570482"/>
                <a:gd name="connsiteY5" fmla="*/ 890209 h 1031867"/>
                <a:gd name="connsiteX6" fmla="*/ 4855 w 570482"/>
                <a:gd name="connsiteY6" fmla="*/ 534560 h 1031867"/>
                <a:gd name="connsiteX0" fmla="*/ 52832 w 618460"/>
                <a:gd name="connsiteY0" fmla="*/ 604405 h 1104820"/>
                <a:gd name="connsiteX1" fmla="*/ 23077 w 618460"/>
                <a:gd name="connsiteY1" fmla="*/ 42579 h 1104820"/>
                <a:gd name="connsiteX2" fmla="*/ 289238 w 618460"/>
                <a:gd name="connsiteY2" fmla="*/ 87460 h 1104820"/>
                <a:gd name="connsiteX3" fmla="*/ 222431 w 618460"/>
                <a:gd name="connsiteY3" fmla="*/ 469616 h 1104820"/>
                <a:gd name="connsiteX4" fmla="*/ 566333 w 618460"/>
                <a:gd name="connsiteY4" fmla="*/ 577730 h 1104820"/>
                <a:gd name="connsiteX5" fmla="*/ 367320 w 618460"/>
                <a:gd name="connsiteY5" fmla="*/ 960054 h 1104820"/>
                <a:gd name="connsiteX6" fmla="*/ 52832 w 618460"/>
                <a:gd name="connsiteY6" fmla="*/ 604405 h 1104820"/>
                <a:gd name="connsiteX0" fmla="*/ 856816 w 1422444"/>
                <a:gd name="connsiteY0" fmla="*/ 517082 h 1009164"/>
                <a:gd name="connsiteX1" fmla="*/ 1599 w 1422444"/>
                <a:gd name="connsiteY1" fmla="*/ 340519 h 1009164"/>
                <a:gd name="connsiteX2" fmla="*/ 1093222 w 1422444"/>
                <a:gd name="connsiteY2" fmla="*/ 137 h 1009164"/>
                <a:gd name="connsiteX3" fmla="*/ 1026415 w 1422444"/>
                <a:gd name="connsiteY3" fmla="*/ 382293 h 1009164"/>
                <a:gd name="connsiteX4" fmla="*/ 1370317 w 1422444"/>
                <a:gd name="connsiteY4" fmla="*/ 490407 h 1009164"/>
                <a:gd name="connsiteX5" fmla="*/ 1171304 w 1422444"/>
                <a:gd name="connsiteY5" fmla="*/ 872731 h 1009164"/>
                <a:gd name="connsiteX6" fmla="*/ 856816 w 1422444"/>
                <a:gd name="connsiteY6" fmla="*/ 517082 h 1009164"/>
                <a:gd name="connsiteX0" fmla="*/ 731445 w 1379567"/>
                <a:gd name="connsiteY0" fmla="*/ 294779 h 875963"/>
                <a:gd name="connsiteX1" fmla="*/ 4347 w 1379567"/>
                <a:gd name="connsiteY1" fmla="*/ 340502 h 875963"/>
                <a:gd name="connsiteX2" fmla="*/ 1095970 w 1379567"/>
                <a:gd name="connsiteY2" fmla="*/ 120 h 875963"/>
                <a:gd name="connsiteX3" fmla="*/ 1029163 w 1379567"/>
                <a:gd name="connsiteY3" fmla="*/ 382276 h 875963"/>
                <a:gd name="connsiteX4" fmla="*/ 1373065 w 1379567"/>
                <a:gd name="connsiteY4" fmla="*/ 490390 h 875963"/>
                <a:gd name="connsiteX5" fmla="*/ 1174052 w 1379567"/>
                <a:gd name="connsiteY5" fmla="*/ 872714 h 875963"/>
                <a:gd name="connsiteX6" fmla="*/ 731445 w 1379567"/>
                <a:gd name="connsiteY6" fmla="*/ 294779 h 875963"/>
                <a:gd name="connsiteX0" fmla="*/ 737691 w 1388595"/>
                <a:gd name="connsiteY0" fmla="*/ 565428 h 1146612"/>
                <a:gd name="connsiteX1" fmla="*/ 10593 w 1388595"/>
                <a:gd name="connsiteY1" fmla="*/ 611151 h 1146612"/>
                <a:gd name="connsiteX2" fmla="*/ 355284 w 1388595"/>
                <a:gd name="connsiteY2" fmla="*/ 68 h 1146612"/>
                <a:gd name="connsiteX3" fmla="*/ 1035409 w 1388595"/>
                <a:gd name="connsiteY3" fmla="*/ 652925 h 1146612"/>
                <a:gd name="connsiteX4" fmla="*/ 1379311 w 1388595"/>
                <a:gd name="connsiteY4" fmla="*/ 761039 h 1146612"/>
                <a:gd name="connsiteX5" fmla="*/ 1180298 w 1388595"/>
                <a:gd name="connsiteY5" fmla="*/ 1143363 h 1146612"/>
                <a:gd name="connsiteX6" fmla="*/ 737691 w 1388595"/>
                <a:gd name="connsiteY6" fmla="*/ 565428 h 1146612"/>
                <a:gd name="connsiteX0" fmla="*/ 736345 w 1382733"/>
                <a:gd name="connsiteY0" fmla="*/ 584799 h 1165983"/>
                <a:gd name="connsiteX1" fmla="*/ 9247 w 1382733"/>
                <a:gd name="connsiteY1" fmla="*/ 630522 h 1165983"/>
                <a:gd name="connsiteX2" fmla="*/ 353938 w 1382733"/>
                <a:gd name="connsiteY2" fmla="*/ 19439 h 1165983"/>
                <a:gd name="connsiteX3" fmla="*/ 767149 w 1382733"/>
                <a:gd name="connsiteY3" fmla="*/ 209202 h 1165983"/>
                <a:gd name="connsiteX4" fmla="*/ 1377965 w 1382733"/>
                <a:gd name="connsiteY4" fmla="*/ 780410 h 1165983"/>
                <a:gd name="connsiteX5" fmla="*/ 1178952 w 1382733"/>
                <a:gd name="connsiteY5" fmla="*/ 1162734 h 1165983"/>
                <a:gd name="connsiteX6" fmla="*/ 736345 w 1382733"/>
                <a:gd name="connsiteY6" fmla="*/ 584799 h 1165983"/>
                <a:gd name="connsiteX0" fmla="*/ 736345 w 1382262"/>
                <a:gd name="connsiteY0" fmla="*/ 574368 h 1155552"/>
                <a:gd name="connsiteX1" fmla="*/ 9247 w 1382262"/>
                <a:gd name="connsiteY1" fmla="*/ 620091 h 1155552"/>
                <a:gd name="connsiteX2" fmla="*/ 353938 w 1382262"/>
                <a:gd name="connsiteY2" fmla="*/ 9008 h 1155552"/>
                <a:gd name="connsiteX3" fmla="*/ 767149 w 1382262"/>
                <a:gd name="connsiteY3" fmla="*/ 198771 h 1155552"/>
                <a:gd name="connsiteX4" fmla="*/ 1377965 w 1382262"/>
                <a:gd name="connsiteY4" fmla="*/ 769979 h 1155552"/>
                <a:gd name="connsiteX5" fmla="*/ 1178952 w 1382262"/>
                <a:gd name="connsiteY5" fmla="*/ 1152303 h 1155552"/>
                <a:gd name="connsiteX6" fmla="*/ 736345 w 1382262"/>
                <a:gd name="connsiteY6" fmla="*/ 574368 h 1155552"/>
                <a:gd name="connsiteX0" fmla="*/ 736289 w 1382116"/>
                <a:gd name="connsiteY0" fmla="*/ 585160 h 1166344"/>
                <a:gd name="connsiteX1" fmla="*/ 9191 w 1382116"/>
                <a:gd name="connsiteY1" fmla="*/ 630883 h 1166344"/>
                <a:gd name="connsiteX2" fmla="*/ 353882 w 1382116"/>
                <a:gd name="connsiteY2" fmla="*/ 19800 h 1166344"/>
                <a:gd name="connsiteX3" fmla="*/ 754251 w 1382116"/>
                <a:gd name="connsiteY3" fmla="*/ 82428 h 1166344"/>
                <a:gd name="connsiteX4" fmla="*/ 1377909 w 1382116"/>
                <a:gd name="connsiteY4" fmla="*/ 780771 h 1166344"/>
                <a:gd name="connsiteX5" fmla="*/ 1178896 w 1382116"/>
                <a:gd name="connsiteY5" fmla="*/ 1163095 h 1166344"/>
                <a:gd name="connsiteX6" fmla="*/ 736289 w 1382116"/>
                <a:gd name="connsiteY6" fmla="*/ 585160 h 1166344"/>
                <a:gd name="connsiteX0" fmla="*/ 736289 w 1178918"/>
                <a:gd name="connsiteY0" fmla="*/ 640009 h 1226284"/>
                <a:gd name="connsiteX1" fmla="*/ 9191 w 1178918"/>
                <a:gd name="connsiteY1" fmla="*/ 685732 h 1226284"/>
                <a:gd name="connsiteX2" fmla="*/ 353882 w 1178918"/>
                <a:gd name="connsiteY2" fmla="*/ 74649 h 1226284"/>
                <a:gd name="connsiteX3" fmla="*/ 754251 w 1178918"/>
                <a:gd name="connsiteY3" fmla="*/ 137277 h 1226284"/>
                <a:gd name="connsiteX4" fmla="*/ 1178896 w 1178918"/>
                <a:gd name="connsiteY4" fmla="*/ 1217944 h 1226284"/>
                <a:gd name="connsiteX5" fmla="*/ 736289 w 1178918"/>
                <a:gd name="connsiteY5" fmla="*/ 640009 h 1226284"/>
                <a:gd name="connsiteX0" fmla="*/ 736289 w 816031"/>
                <a:gd name="connsiteY0" fmla="*/ 640009 h 736785"/>
                <a:gd name="connsiteX1" fmla="*/ 9191 w 816031"/>
                <a:gd name="connsiteY1" fmla="*/ 685732 h 736785"/>
                <a:gd name="connsiteX2" fmla="*/ 353882 w 816031"/>
                <a:gd name="connsiteY2" fmla="*/ 74649 h 736785"/>
                <a:gd name="connsiteX3" fmla="*/ 754251 w 816031"/>
                <a:gd name="connsiteY3" fmla="*/ 137277 h 736785"/>
                <a:gd name="connsiteX4" fmla="*/ 736289 w 816031"/>
                <a:gd name="connsiteY4" fmla="*/ 640009 h 736785"/>
                <a:gd name="connsiteX0" fmla="*/ 589278 w 759976"/>
                <a:gd name="connsiteY0" fmla="*/ 464113 h 668308"/>
                <a:gd name="connsiteX1" fmla="*/ 4146 w 759976"/>
                <a:gd name="connsiteY1" fmla="*/ 651294 h 668308"/>
                <a:gd name="connsiteX2" fmla="*/ 348837 w 759976"/>
                <a:gd name="connsiteY2" fmla="*/ 40211 h 668308"/>
                <a:gd name="connsiteX3" fmla="*/ 749206 w 759976"/>
                <a:gd name="connsiteY3" fmla="*/ 102839 h 668308"/>
                <a:gd name="connsiteX4" fmla="*/ 589278 w 759976"/>
                <a:gd name="connsiteY4" fmla="*/ 464113 h 668308"/>
                <a:gd name="connsiteX0" fmla="*/ 589278 w 761991"/>
                <a:gd name="connsiteY0" fmla="*/ 464113 h 667379"/>
                <a:gd name="connsiteX1" fmla="*/ 4146 w 761991"/>
                <a:gd name="connsiteY1" fmla="*/ 651294 h 667379"/>
                <a:gd name="connsiteX2" fmla="*/ 348837 w 761991"/>
                <a:gd name="connsiteY2" fmla="*/ 40211 h 667379"/>
                <a:gd name="connsiteX3" fmla="*/ 749206 w 761991"/>
                <a:gd name="connsiteY3" fmla="*/ 102839 h 667379"/>
                <a:gd name="connsiteX4" fmla="*/ 589278 w 761991"/>
                <a:gd name="connsiteY4" fmla="*/ 464113 h 667379"/>
                <a:gd name="connsiteX0" fmla="*/ 545126 w 754758"/>
                <a:gd name="connsiteY0" fmla="*/ 435301 h 663328"/>
                <a:gd name="connsiteX1" fmla="*/ 2923 w 754758"/>
                <a:gd name="connsiteY1" fmla="*/ 650364 h 663328"/>
                <a:gd name="connsiteX2" fmla="*/ 347614 w 754758"/>
                <a:gd name="connsiteY2" fmla="*/ 39281 h 663328"/>
                <a:gd name="connsiteX3" fmla="*/ 747983 w 754758"/>
                <a:gd name="connsiteY3" fmla="*/ 101909 h 663328"/>
                <a:gd name="connsiteX4" fmla="*/ 545126 w 754758"/>
                <a:gd name="connsiteY4" fmla="*/ 435301 h 663328"/>
                <a:gd name="connsiteX0" fmla="*/ 569869 w 758376"/>
                <a:gd name="connsiteY0" fmla="*/ 466431 h 667734"/>
                <a:gd name="connsiteX1" fmla="*/ 3588 w 758376"/>
                <a:gd name="connsiteY1" fmla="*/ 651369 h 667734"/>
                <a:gd name="connsiteX2" fmla="*/ 348279 w 758376"/>
                <a:gd name="connsiteY2" fmla="*/ 40286 h 667734"/>
                <a:gd name="connsiteX3" fmla="*/ 748648 w 758376"/>
                <a:gd name="connsiteY3" fmla="*/ 102914 h 667734"/>
                <a:gd name="connsiteX4" fmla="*/ 569869 w 758376"/>
                <a:gd name="connsiteY4" fmla="*/ 466431 h 667734"/>
                <a:gd name="connsiteX0" fmla="*/ 569869 w 756473"/>
                <a:gd name="connsiteY0" fmla="*/ 466431 h 670690"/>
                <a:gd name="connsiteX1" fmla="*/ 3588 w 756473"/>
                <a:gd name="connsiteY1" fmla="*/ 651369 h 670690"/>
                <a:gd name="connsiteX2" fmla="*/ 348279 w 756473"/>
                <a:gd name="connsiteY2" fmla="*/ 40286 h 670690"/>
                <a:gd name="connsiteX3" fmla="*/ 748648 w 756473"/>
                <a:gd name="connsiteY3" fmla="*/ 102914 h 670690"/>
                <a:gd name="connsiteX4" fmla="*/ 569869 w 756473"/>
                <a:gd name="connsiteY4" fmla="*/ 466431 h 670690"/>
                <a:gd name="connsiteX0" fmla="*/ 325694 w 510782"/>
                <a:gd name="connsiteY0" fmla="*/ 459329 h 574893"/>
                <a:gd name="connsiteX1" fmla="*/ 12878 w 510782"/>
                <a:gd name="connsiteY1" fmla="*/ 548118 h 574893"/>
                <a:gd name="connsiteX2" fmla="*/ 104104 w 510782"/>
                <a:gd name="connsiteY2" fmla="*/ 33184 h 574893"/>
                <a:gd name="connsiteX3" fmla="*/ 504473 w 510782"/>
                <a:gd name="connsiteY3" fmla="*/ 95812 h 574893"/>
                <a:gd name="connsiteX4" fmla="*/ 325694 w 510782"/>
                <a:gd name="connsiteY4" fmla="*/ 459329 h 574893"/>
                <a:gd name="connsiteX0" fmla="*/ 328193 w 513299"/>
                <a:gd name="connsiteY0" fmla="*/ 461546 h 603281"/>
                <a:gd name="connsiteX1" fmla="*/ 12540 w 513299"/>
                <a:gd name="connsiteY1" fmla="*/ 580363 h 603281"/>
                <a:gd name="connsiteX2" fmla="*/ 106603 w 513299"/>
                <a:gd name="connsiteY2" fmla="*/ 35401 h 603281"/>
                <a:gd name="connsiteX3" fmla="*/ 506972 w 513299"/>
                <a:gd name="connsiteY3" fmla="*/ 98029 h 603281"/>
                <a:gd name="connsiteX4" fmla="*/ 328193 w 513299"/>
                <a:gd name="connsiteY4" fmla="*/ 461546 h 603281"/>
                <a:gd name="connsiteX0" fmla="*/ 318180 w 499597"/>
                <a:gd name="connsiteY0" fmla="*/ 378936 h 510319"/>
                <a:gd name="connsiteX1" fmla="*/ 2527 w 499597"/>
                <a:gd name="connsiteY1" fmla="*/ 497753 h 510319"/>
                <a:gd name="connsiteX2" fmla="*/ 187340 w 499597"/>
                <a:gd name="connsiteY2" fmla="*/ 110243 h 510319"/>
                <a:gd name="connsiteX3" fmla="*/ 496959 w 499597"/>
                <a:gd name="connsiteY3" fmla="*/ 15419 h 510319"/>
                <a:gd name="connsiteX4" fmla="*/ 318180 w 499597"/>
                <a:gd name="connsiteY4" fmla="*/ 378936 h 510319"/>
                <a:gd name="connsiteX0" fmla="*/ 331249 w 516975"/>
                <a:gd name="connsiteY0" fmla="*/ 470966 h 613489"/>
                <a:gd name="connsiteX1" fmla="*/ 15596 w 516975"/>
                <a:gd name="connsiteY1" fmla="*/ 589783 h 613489"/>
                <a:gd name="connsiteX2" fmla="*/ 96257 w 516975"/>
                <a:gd name="connsiteY2" fmla="*/ 33221 h 613489"/>
                <a:gd name="connsiteX3" fmla="*/ 510028 w 516975"/>
                <a:gd name="connsiteY3" fmla="*/ 107449 h 613489"/>
                <a:gd name="connsiteX4" fmla="*/ 331249 w 516975"/>
                <a:gd name="connsiteY4" fmla="*/ 470966 h 613489"/>
                <a:gd name="connsiteX0" fmla="*/ 328175 w 513901"/>
                <a:gd name="connsiteY0" fmla="*/ 452076 h 594599"/>
                <a:gd name="connsiteX1" fmla="*/ 12522 w 513901"/>
                <a:gd name="connsiteY1" fmla="*/ 570893 h 594599"/>
                <a:gd name="connsiteX2" fmla="*/ 93183 w 513901"/>
                <a:gd name="connsiteY2" fmla="*/ 14331 h 594599"/>
                <a:gd name="connsiteX3" fmla="*/ 506954 w 513901"/>
                <a:gd name="connsiteY3" fmla="*/ 88559 h 594599"/>
                <a:gd name="connsiteX4" fmla="*/ 328175 w 513901"/>
                <a:gd name="connsiteY4" fmla="*/ 452076 h 594599"/>
                <a:gd name="connsiteX0" fmla="*/ 423047 w 609483"/>
                <a:gd name="connsiteY0" fmla="*/ 474497 h 660748"/>
                <a:gd name="connsiteX1" fmla="*/ 7575 w 609483"/>
                <a:gd name="connsiteY1" fmla="*/ 641485 h 660748"/>
                <a:gd name="connsiteX2" fmla="*/ 188055 w 609483"/>
                <a:gd name="connsiteY2" fmla="*/ 36752 h 660748"/>
                <a:gd name="connsiteX3" fmla="*/ 601826 w 609483"/>
                <a:gd name="connsiteY3" fmla="*/ 110980 h 660748"/>
                <a:gd name="connsiteX4" fmla="*/ 423047 w 609483"/>
                <a:gd name="connsiteY4" fmla="*/ 474497 h 66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83" h="660748">
                  <a:moveTo>
                    <a:pt x="423047" y="474497"/>
                  </a:moveTo>
                  <a:cubicBezTo>
                    <a:pt x="324005" y="562914"/>
                    <a:pt x="46740" y="714442"/>
                    <a:pt x="7575" y="641485"/>
                  </a:cubicBezTo>
                  <a:cubicBezTo>
                    <a:pt x="-31590" y="568528"/>
                    <a:pt x="89013" y="125169"/>
                    <a:pt x="188055" y="36752"/>
                  </a:cubicBezTo>
                  <a:cubicBezTo>
                    <a:pt x="287097" y="-51665"/>
                    <a:pt x="562661" y="38023"/>
                    <a:pt x="601826" y="110980"/>
                  </a:cubicBezTo>
                  <a:cubicBezTo>
                    <a:pt x="640991" y="183937"/>
                    <a:pt x="522089" y="386080"/>
                    <a:pt x="423047" y="474497"/>
                  </a:cubicBezTo>
                  <a:close/>
                </a:path>
              </a:pathLst>
            </a:custGeom>
            <a:blipFill>
              <a:blip r:embed="rId9">
                <a:duotone>
                  <a:prstClr val="black"/>
                  <a:schemeClr val="accent2">
                    <a:lumMod val="60000"/>
                    <a:lumOff val="40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schemeClr val="accent2">
                  <a:lumMod val="50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شكل بيضاوي 5">
              <a:extLst>
                <a:ext uri="{FF2B5EF4-FFF2-40B4-BE49-F238E27FC236}">
                  <a16:creationId xmlns:a16="http://schemas.microsoft.com/office/drawing/2014/main" id="{82999805-3EFA-4EB6-8F1B-70B6AA1B8B0C}"/>
                </a:ext>
              </a:extLst>
            </p:cNvPr>
            <p:cNvSpPr/>
            <p:nvPr userDrawn="1"/>
          </p:nvSpPr>
          <p:spPr>
            <a:xfrm rot="4286886" flipH="1">
              <a:off x="1612995" y="735497"/>
              <a:ext cx="199046" cy="194475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1831 w 577364"/>
                <a:gd name="connsiteY0" fmla="*/ 675208 h 1337406"/>
                <a:gd name="connsiteX1" fmla="*/ 554476 w 577364"/>
                <a:gd name="connsiteY1" fmla="*/ 20233 h 1337406"/>
                <a:gd name="connsiteX2" fmla="*/ 516209 w 577364"/>
                <a:gd name="connsiteY2" fmla="*/ 210829 h 1337406"/>
                <a:gd name="connsiteX3" fmla="*/ 343386 w 577364"/>
                <a:gd name="connsiteY3" fmla="*/ 609006 h 1337406"/>
                <a:gd name="connsiteX4" fmla="*/ 545161 w 577364"/>
                <a:gd name="connsiteY4" fmla="*/ 1167997 h 1337406"/>
                <a:gd name="connsiteX5" fmla="*/ 381864 w 577364"/>
                <a:gd name="connsiteY5" fmla="*/ 1309945 h 1337406"/>
                <a:gd name="connsiteX6" fmla="*/ 1831 w 577364"/>
                <a:gd name="connsiteY6" fmla="*/ 675208 h 1337406"/>
                <a:gd name="connsiteX0" fmla="*/ 1831 w 622942"/>
                <a:gd name="connsiteY0" fmla="*/ 658498 h 1320696"/>
                <a:gd name="connsiteX1" fmla="*/ 554476 w 622942"/>
                <a:gd name="connsiteY1" fmla="*/ 3523 h 1320696"/>
                <a:gd name="connsiteX2" fmla="*/ 516209 w 622942"/>
                <a:gd name="connsiteY2" fmla="*/ 194119 h 1320696"/>
                <a:gd name="connsiteX3" fmla="*/ 343386 w 622942"/>
                <a:gd name="connsiteY3" fmla="*/ 592296 h 1320696"/>
                <a:gd name="connsiteX4" fmla="*/ 545161 w 622942"/>
                <a:gd name="connsiteY4" fmla="*/ 1151287 h 1320696"/>
                <a:gd name="connsiteX5" fmla="*/ 381864 w 622942"/>
                <a:gd name="connsiteY5" fmla="*/ 1293235 h 1320696"/>
                <a:gd name="connsiteX6" fmla="*/ 1831 w 622942"/>
                <a:gd name="connsiteY6" fmla="*/ 658498 h 1320696"/>
                <a:gd name="connsiteX0" fmla="*/ 2012 w 737379"/>
                <a:gd name="connsiteY0" fmla="*/ 658498 h 1324899"/>
                <a:gd name="connsiteX1" fmla="*/ 554657 w 737379"/>
                <a:gd name="connsiteY1" fmla="*/ 3523 h 1324899"/>
                <a:gd name="connsiteX2" fmla="*/ 516390 w 737379"/>
                <a:gd name="connsiteY2" fmla="*/ 194119 h 1324899"/>
                <a:gd name="connsiteX3" fmla="*/ 343567 w 737379"/>
                <a:gd name="connsiteY3" fmla="*/ 592296 h 1324899"/>
                <a:gd name="connsiteX4" fmla="*/ 731159 w 737379"/>
                <a:gd name="connsiteY4" fmla="*/ 1170151 h 1324899"/>
                <a:gd name="connsiteX5" fmla="*/ 382045 w 737379"/>
                <a:gd name="connsiteY5" fmla="*/ 1293235 h 1324899"/>
                <a:gd name="connsiteX6" fmla="*/ 2012 w 737379"/>
                <a:gd name="connsiteY6" fmla="*/ 658498 h 1324899"/>
                <a:gd name="connsiteX0" fmla="*/ 2012 w 740837"/>
                <a:gd name="connsiteY0" fmla="*/ 658498 h 1324899"/>
                <a:gd name="connsiteX1" fmla="*/ 554657 w 740837"/>
                <a:gd name="connsiteY1" fmla="*/ 3523 h 1324899"/>
                <a:gd name="connsiteX2" fmla="*/ 516390 w 740837"/>
                <a:gd name="connsiteY2" fmla="*/ 194119 h 1324899"/>
                <a:gd name="connsiteX3" fmla="*/ 516687 w 740837"/>
                <a:gd name="connsiteY3" fmla="*/ 641039 h 1324899"/>
                <a:gd name="connsiteX4" fmla="*/ 731159 w 740837"/>
                <a:gd name="connsiteY4" fmla="*/ 1170151 h 1324899"/>
                <a:gd name="connsiteX5" fmla="*/ 382045 w 740837"/>
                <a:gd name="connsiteY5" fmla="*/ 1293235 h 1324899"/>
                <a:gd name="connsiteX6" fmla="*/ 2012 w 740837"/>
                <a:gd name="connsiteY6" fmla="*/ 658498 h 1324899"/>
                <a:gd name="connsiteX0" fmla="*/ 2012 w 740837"/>
                <a:gd name="connsiteY0" fmla="*/ 670693 h 1337094"/>
                <a:gd name="connsiteX1" fmla="*/ 554657 w 740837"/>
                <a:gd name="connsiteY1" fmla="*/ 15718 h 1337094"/>
                <a:gd name="connsiteX2" fmla="*/ 576382 w 740837"/>
                <a:gd name="connsiteY2" fmla="*/ 240576 h 1337094"/>
                <a:gd name="connsiteX3" fmla="*/ 516687 w 740837"/>
                <a:gd name="connsiteY3" fmla="*/ 653234 h 1337094"/>
                <a:gd name="connsiteX4" fmla="*/ 731159 w 740837"/>
                <a:gd name="connsiteY4" fmla="*/ 1182346 h 1337094"/>
                <a:gd name="connsiteX5" fmla="*/ 382045 w 740837"/>
                <a:gd name="connsiteY5" fmla="*/ 1305430 h 1337094"/>
                <a:gd name="connsiteX6" fmla="*/ 2012 w 740837"/>
                <a:gd name="connsiteY6" fmla="*/ 670693 h 1337094"/>
                <a:gd name="connsiteX0" fmla="*/ 2012 w 740837"/>
                <a:gd name="connsiteY0" fmla="*/ 655000 h 1321401"/>
                <a:gd name="connsiteX1" fmla="*/ 554657 w 740837"/>
                <a:gd name="connsiteY1" fmla="*/ 25 h 1321401"/>
                <a:gd name="connsiteX2" fmla="*/ 576382 w 740837"/>
                <a:gd name="connsiteY2" fmla="*/ 224883 h 1321401"/>
                <a:gd name="connsiteX3" fmla="*/ 516687 w 740837"/>
                <a:gd name="connsiteY3" fmla="*/ 637541 h 1321401"/>
                <a:gd name="connsiteX4" fmla="*/ 731159 w 740837"/>
                <a:gd name="connsiteY4" fmla="*/ 1166653 h 1321401"/>
                <a:gd name="connsiteX5" fmla="*/ 382045 w 740837"/>
                <a:gd name="connsiteY5" fmla="*/ 1289737 h 1321401"/>
                <a:gd name="connsiteX6" fmla="*/ 2012 w 740837"/>
                <a:gd name="connsiteY6" fmla="*/ 655000 h 1321401"/>
                <a:gd name="connsiteX0" fmla="*/ 1514 w 740339"/>
                <a:gd name="connsiteY0" fmla="*/ 655003 h 1321404"/>
                <a:gd name="connsiteX1" fmla="*/ 554159 w 740339"/>
                <a:gd name="connsiteY1" fmla="*/ 28 h 1321404"/>
                <a:gd name="connsiteX2" fmla="*/ 575884 w 740339"/>
                <a:gd name="connsiteY2" fmla="*/ 224886 h 1321404"/>
                <a:gd name="connsiteX3" fmla="*/ 516189 w 740339"/>
                <a:gd name="connsiteY3" fmla="*/ 637544 h 1321404"/>
                <a:gd name="connsiteX4" fmla="*/ 730661 w 740339"/>
                <a:gd name="connsiteY4" fmla="*/ 1166656 h 1321404"/>
                <a:gd name="connsiteX5" fmla="*/ 381547 w 740339"/>
                <a:gd name="connsiteY5" fmla="*/ 1289740 h 1321404"/>
                <a:gd name="connsiteX6" fmla="*/ 1514 w 740339"/>
                <a:gd name="connsiteY6" fmla="*/ 655003 h 1321404"/>
                <a:gd name="connsiteX0" fmla="*/ 1818 w 740643"/>
                <a:gd name="connsiteY0" fmla="*/ 655003 h 1329888"/>
                <a:gd name="connsiteX1" fmla="*/ 554463 w 740643"/>
                <a:gd name="connsiteY1" fmla="*/ 28 h 1329888"/>
                <a:gd name="connsiteX2" fmla="*/ 576188 w 740643"/>
                <a:gd name="connsiteY2" fmla="*/ 224886 h 1329888"/>
                <a:gd name="connsiteX3" fmla="*/ 516493 w 740643"/>
                <a:gd name="connsiteY3" fmla="*/ 637544 h 1329888"/>
                <a:gd name="connsiteX4" fmla="*/ 730965 w 740643"/>
                <a:gd name="connsiteY4" fmla="*/ 1166656 h 1329888"/>
                <a:gd name="connsiteX5" fmla="*/ 381851 w 740643"/>
                <a:gd name="connsiteY5" fmla="*/ 1289740 h 1329888"/>
                <a:gd name="connsiteX6" fmla="*/ 1818 w 740643"/>
                <a:gd name="connsiteY6" fmla="*/ 655003 h 1329888"/>
                <a:gd name="connsiteX0" fmla="*/ 1498 w 721808"/>
                <a:gd name="connsiteY0" fmla="*/ 655003 h 1333028"/>
                <a:gd name="connsiteX1" fmla="*/ 554143 w 721808"/>
                <a:gd name="connsiteY1" fmla="*/ 28 h 1333028"/>
                <a:gd name="connsiteX2" fmla="*/ 575868 w 721808"/>
                <a:gd name="connsiteY2" fmla="*/ 224886 h 1333028"/>
                <a:gd name="connsiteX3" fmla="*/ 516173 w 721808"/>
                <a:gd name="connsiteY3" fmla="*/ 637544 h 1333028"/>
                <a:gd name="connsiteX4" fmla="*/ 711035 w 721808"/>
                <a:gd name="connsiteY4" fmla="*/ 1208006 h 1333028"/>
                <a:gd name="connsiteX5" fmla="*/ 381531 w 721808"/>
                <a:gd name="connsiteY5" fmla="*/ 1289740 h 1333028"/>
                <a:gd name="connsiteX6" fmla="*/ 1498 w 721808"/>
                <a:gd name="connsiteY6" fmla="*/ 655003 h 1333028"/>
                <a:gd name="connsiteX0" fmla="*/ 1498 w 721808"/>
                <a:gd name="connsiteY0" fmla="*/ 655003 h 1333028"/>
                <a:gd name="connsiteX1" fmla="*/ 554143 w 721808"/>
                <a:gd name="connsiteY1" fmla="*/ 28 h 1333028"/>
                <a:gd name="connsiteX2" fmla="*/ 575868 w 721808"/>
                <a:gd name="connsiteY2" fmla="*/ 224886 h 1333028"/>
                <a:gd name="connsiteX3" fmla="*/ 516173 w 721808"/>
                <a:gd name="connsiteY3" fmla="*/ 637544 h 1333028"/>
                <a:gd name="connsiteX4" fmla="*/ 711035 w 721808"/>
                <a:gd name="connsiteY4" fmla="*/ 1208006 h 1333028"/>
                <a:gd name="connsiteX5" fmla="*/ 381531 w 721808"/>
                <a:gd name="connsiteY5" fmla="*/ 1289740 h 1333028"/>
                <a:gd name="connsiteX6" fmla="*/ 1498 w 721808"/>
                <a:gd name="connsiteY6" fmla="*/ 655003 h 1333028"/>
                <a:gd name="connsiteX0" fmla="*/ 1464 w 693524"/>
                <a:gd name="connsiteY0" fmla="*/ 655003 h 1364246"/>
                <a:gd name="connsiteX1" fmla="*/ 554109 w 693524"/>
                <a:gd name="connsiteY1" fmla="*/ 28 h 1364246"/>
                <a:gd name="connsiteX2" fmla="*/ 575834 w 693524"/>
                <a:gd name="connsiteY2" fmla="*/ 224886 h 1364246"/>
                <a:gd name="connsiteX3" fmla="*/ 516139 w 693524"/>
                <a:gd name="connsiteY3" fmla="*/ 637544 h 1364246"/>
                <a:gd name="connsiteX4" fmla="*/ 667494 w 693524"/>
                <a:gd name="connsiteY4" fmla="*/ 1280936 h 1364246"/>
                <a:gd name="connsiteX5" fmla="*/ 381497 w 693524"/>
                <a:gd name="connsiteY5" fmla="*/ 1289740 h 1364246"/>
                <a:gd name="connsiteX6" fmla="*/ 1464 w 693524"/>
                <a:gd name="connsiteY6" fmla="*/ 655003 h 1364246"/>
                <a:gd name="connsiteX0" fmla="*/ 6588 w 698648"/>
                <a:gd name="connsiteY0" fmla="*/ 655000 h 1327777"/>
                <a:gd name="connsiteX1" fmla="*/ 559233 w 698648"/>
                <a:gd name="connsiteY1" fmla="*/ 25 h 1327777"/>
                <a:gd name="connsiteX2" fmla="*/ 580958 w 698648"/>
                <a:gd name="connsiteY2" fmla="*/ 224883 h 1327777"/>
                <a:gd name="connsiteX3" fmla="*/ 521263 w 698648"/>
                <a:gd name="connsiteY3" fmla="*/ 637541 h 1327777"/>
                <a:gd name="connsiteX4" fmla="*/ 672618 w 698648"/>
                <a:gd name="connsiteY4" fmla="*/ 1280933 h 1327777"/>
                <a:gd name="connsiteX5" fmla="*/ 280984 w 698648"/>
                <a:gd name="connsiteY5" fmla="*/ 1208798 h 1327777"/>
                <a:gd name="connsiteX6" fmla="*/ 6588 w 698648"/>
                <a:gd name="connsiteY6" fmla="*/ 655000 h 1327777"/>
                <a:gd name="connsiteX0" fmla="*/ 5679 w 697740"/>
                <a:gd name="connsiteY0" fmla="*/ 655006 h 1327782"/>
                <a:gd name="connsiteX1" fmla="*/ 558324 w 697740"/>
                <a:gd name="connsiteY1" fmla="*/ 31 h 1327782"/>
                <a:gd name="connsiteX2" fmla="*/ 580049 w 697740"/>
                <a:gd name="connsiteY2" fmla="*/ 224889 h 1327782"/>
                <a:gd name="connsiteX3" fmla="*/ 520354 w 697740"/>
                <a:gd name="connsiteY3" fmla="*/ 637547 h 1327782"/>
                <a:gd name="connsiteX4" fmla="*/ 671709 w 697740"/>
                <a:gd name="connsiteY4" fmla="*/ 1280939 h 1327782"/>
                <a:gd name="connsiteX5" fmla="*/ 280075 w 697740"/>
                <a:gd name="connsiteY5" fmla="*/ 1208804 h 1327782"/>
                <a:gd name="connsiteX6" fmla="*/ 5679 w 697740"/>
                <a:gd name="connsiteY6" fmla="*/ 655006 h 1327782"/>
                <a:gd name="connsiteX0" fmla="*/ 5679 w 697740"/>
                <a:gd name="connsiteY0" fmla="*/ 655006 h 1327782"/>
                <a:gd name="connsiteX1" fmla="*/ 558324 w 697740"/>
                <a:gd name="connsiteY1" fmla="*/ 31 h 1327782"/>
                <a:gd name="connsiteX2" fmla="*/ 580049 w 697740"/>
                <a:gd name="connsiteY2" fmla="*/ 224889 h 1327782"/>
                <a:gd name="connsiteX3" fmla="*/ 520354 w 697740"/>
                <a:gd name="connsiteY3" fmla="*/ 637547 h 1327782"/>
                <a:gd name="connsiteX4" fmla="*/ 671709 w 697740"/>
                <a:gd name="connsiteY4" fmla="*/ 1280939 h 1327782"/>
                <a:gd name="connsiteX5" fmla="*/ 280075 w 697740"/>
                <a:gd name="connsiteY5" fmla="*/ 1208804 h 1327782"/>
                <a:gd name="connsiteX6" fmla="*/ 5679 w 697740"/>
                <a:gd name="connsiteY6" fmla="*/ 655006 h 1327782"/>
                <a:gd name="connsiteX0" fmla="*/ 5679 w 697740"/>
                <a:gd name="connsiteY0" fmla="*/ 655006 h 1302728"/>
                <a:gd name="connsiteX1" fmla="*/ 558324 w 697740"/>
                <a:gd name="connsiteY1" fmla="*/ 31 h 1302728"/>
                <a:gd name="connsiteX2" fmla="*/ 580049 w 697740"/>
                <a:gd name="connsiteY2" fmla="*/ 224889 h 1302728"/>
                <a:gd name="connsiteX3" fmla="*/ 520354 w 697740"/>
                <a:gd name="connsiteY3" fmla="*/ 637547 h 1302728"/>
                <a:gd name="connsiteX4" fmla="*/ 671709 w 697740"/>
                <a:gd name="connsiteY4" fmla="*/ 1280939 h 1302728"/>
                <a:gd name="connsiteX5" fmla="*/ 280075 w 697740"/>
                <a:gd name="connsiteY5" fmla="*/ 1208804 h 1302728"/>
                <a:gd name="connsiteX6" fmla="*/ 5679 w 697740"/>
                <a:gd name="connsiteY6" fmla="*/ 655006 h 1302728"/>
                <a:gd name="connsiteX0" fmla="*/ 5679 w 697740"/>
                <a:gd name="connsiteY0" fmla="*/ 655006 h 1302728"/>
                <a:gd name="connsiteX1" fmla="*/ 558324 w 697740"/>
                <a:gd name="connsiteY1" fmla="*/ 31 h 1302728"/>
                <a:gd name="connsiteX2" fmla="*/ 580049 w 697740"/>
                <a:gd name="connsiteY2" fmla="*/ 224889 h 1302728"/>
                <a:gd name="connsiteX3" fmla="*/ 520354 w 697740"/>
                <a:gd name="connsiteY3" fmla="*/ 637547 h 1302728"/>
                <a:gd name="connsiteX4" fmla="*/ 671709 w 697740"/>
                <a:gd name="connsiteY4" fmla="*/ 1280939 h 1302728"/>
                <a:gd name="connsiteX5" fmla="*/ 280075 w 697740"/>
                <a:gd name="connsiteY5" fmla="*/ 1208804 h 1302728"/>
                <a:gd name="connsiteX6" fmla="*/ 5679 w 697740"/>
                <a:gd name="connsiteY6" fmla="*/ 655006 h 1302728"/>
                <a:gd name="connsiteX0" fmla="*/ 5679 w 697740"/>
                <a:gd name="connsiteY0" fmla="*/ 655006 h 1302728"/>
                <a:gd name="connsiteX1" fmla="*/ 558324 w 697740"/>
                <a:gd name="connsiteY1" fmla="*/ 31 h 1302728"/>
                <a:gd name="connsiteX2" fmla="*/ 580049 w 697740"/>
                <a:gd name="connsiteY2" fmla="*/ 224889 h 1302728"/>
                <a:gd name="connsiteX3" fmla="*/ 520354 w 697740"/>
                <a:gd name="connsiteY3" fmla="*/ 637547 h 1302728"/>
                <a:gd name="connsiteX4" fmla="*/ 671709 w 697740"/>
                <a:gd name="connsiteY4" fmla="*/ 1280939 h 1302728"/>
                <a:gd name="connsiteX5" fmla="*/ 280075 w 697740"/>
                <a:gd name="connsiteY5" fmla="*/ 1208804 h 1302728"/>
                <a:gd name="connsiteX6" fmla="*/ 5679 w 697740"/>
                <a:gd name="connsiteY6" fmla="*/ 655006 h 1302728"/>
                <a:gd name="connsiteX0" fmla="*/ 5679 w 671709"/>
                <a:gd name="connsiteY0" fmla="*/ 655006 h 1302728"/>
                <a:gd name="connsiteX1" fmla="*/ 558324 w 671709"/>
                <a:gd name="connsiteY1" fmla="*/ 31 h 1302728"/>
                <a:gd name="connsiteX2" fmla="*/ 580049 w 671709"/>
                <a:gd name="connsiteY2" fmla="*/ 224889 h 1302728"/>
                <a:gd name="connsiteX3" fmla="*/ 520354 w 671709"/>
                <a:gd name="connsiteY3" fmla="*/ 637547 h 1302728"/>
                <a:gd name="connsiteX4" fmla="*/ 671709 w 671709"/>
                <a:gd name="connsiteY4" fmla="*/ 1280939 h 1302728"/>
                <a:gd name="connsiteX5" fmla="*/ 280075 w 671709"/>
                <a:gd name="connsiteY5" fmla="*/ 1208804 h 1302728"/>
                <a:gd name="connsiteX6" fmla="*/ 5679 w 671709"/>
                <a:gd name="connsiteY6" fmla="*/ 655006 h 1302728"/>
                <a:gd name="connsiteX0" fmla="*/ 5679 w 671709"/>
                <a:gd name="connsiteY0" fmla="*/ 655006 h 1302728"/>
                <a:gd name="connsiteX1" fmla="*/ 558324 w 671709"/>
                <a:gd name="connsiteY1" fmla="*/ 31 h 1302728"/>
                <a:gd name="connsiteX2" fmla="*/ 520354 w 671709"/>
                <a:gd name="connsiteY2" fmla="*/ 637547 h 1302728"/>
                <a:gd name="connsiteX3" fmla="*/ 671709 w 671709"/>
                <a:gd name="connsiteY3" fmla="*/ 1280939 h 1302728"/>
                <a:gd name="connsiteX4" fmla="*/ 280075 w 671709"/>
                <a:gd name="connsiteY4" fmla="*/ 1208804 h 1302728"/>
                <a:gd name="connsiteX5" fmla="*/ 5679 w 671709"/>
                <a:gd name="connsiteY5" fmla="*/ 655006 h 1302728"/>
                <a:gd name="connsiteX0" fmla="*/ 5679 w 671709"/>
                <a:gd name="connsiteY0" fmla="*/ 655016 h 1302738"/>
                <a:gd name="connsiteX1" fmla="*/ 558324 w 671709"/>
                <a:gd name="connsiteY1" fmla="*/ 41 h 1302738"/>
                <a:gd name="connsiteX2" fmla="*/ 520354 w 671709"/>
                <a:gd name="connsiteY2" fmla="*/ 637557 h 1302738"/>
                <a:gd name="connsiteX3" fmla="*/ 671709 w 671709"/>
                <a:gd name="connsiteY3" fmla="*/ 1280949 h 1302738"/>
                <a:gd name="connsiteX4" fmla="*/ 280075 w 671709"/>
                <a:gd name="connsiteY4" fmla="*/ 1208814 h 1302738"/>
                <a:gd name="connsiteX5" fmla="*/ 5679 w 671709"/>
                <a:gd name="connsiteY5" fmla="*/ 655016 h 1302738"/>
                <a:gd name="connsiteX0" fmla="*/ 9417 w 675447"/>
                <a:gd name="connsiteY0" fmla="*/ 655016 h 1303405"/>
                <a:gd name="connsiteX1" fmla="*/ 562062 w 675447"/>
                <a:gd name="connsiteY1" fmla="*/ 41 h 1303405"/>
                <a:gd name="connsiteX2" fmla="*/ 524092 w 675447"/>
                <a:gd name="connsiteY2" fmla="*/ 637557 h 1303405"/>
                <a:gd name="connsiteX3" fmla="*/ 675447 w 675447"/>
                <a:gd name="connsiteY3" fmla="*/ 1280949 h 1303405"/>
                <a:gd name="connsiteX4" fmla="*/ 247051 w 675447"/>
                <a:gd name="connsiteY4" fmla="*/ 1211081 h 1303405"/>
                <a:gd name="connsiteX5" fmla="*/ 9417 w 675447"/>
                <a:gd name="connsiteY5" fmla="*/ 655016 h 1303405"/>
                <a:gd name="connsiteX0" fmla="*/ 5009 w 671039"/>
                <a:gd name="connsiteY0" fmla="*/ 655016 h 1303405"/>
                <a:gd name="connsiteX1" fmla="*/ 557654 w 671039"/>
                <a:gd name="connsiteY1" fmla="*/ 41 h 1303405"/>
                <a:gd name="connsiteX2" fmla="*/ 519684 w 671039"/>
                <a:gd name="connsiteY2" fmla="*/ 637557 h 1303405"/>
                <a:gd name="connsiteX3" fmla="*/ 671039 w 671039"/>
                <a:gd name="connsiteY3" fmla="*/ 1280949 h 1303405"/>
                <a:gd name="connsiteX4" fmla="*/ 242643 w 671039"/>
                <a:gd name="connsiteY4" fmla="*/ 1211081 h 1303405"/>
                <a:gd name="connsiteX5" fmla="*/ 5009 w 671039"/>
                <a:gd name="connsiteY5" fmla="*/ 655016 h 1303405"/>
                <a:gd name="connsiteX0" fmla="*/ 5009 w 744188"/>
                <a:gd name="connsiteY0" fmla="*/ 726933 h 1375322"/>
                <a:gd name="connsiteX1" fmla="*/ 557654 w 744188"/>
                <a:gd name="connsiteY1" fmla="*/ 71958 h 1375322"/>
                <a:gd name="connsiteX2" fmla="*/ 739501 w 744188"/>
                <a:gd name="connsiteY2" fmla="*/ 298572 h 1375322"/>
                <a:gd name="connsiteX3" fmla="*/ 671039 w 744188"/>
                <a:gd name="connsiteY3" fmla="*/ 1352866 h 1375322"/>
                <a:gd name="connsiteX4" fmla="*/ 242643 w 744188"/>
                <a:gd name="connsiteY4" fmla="*/ 1282998 h 1375322"/>
                <a:gd name="connsiteX5" fmla="*/ 5009 w 744188"/>
                <a:gd name="connsiteY5" fmla="*/ 726933 h 1375322"/>
                <a:gd name="connsiteX0" fmla="*/ 0 w 739179"/>
                <a:gd name="connsiteY0" fmla="*/ 726933 h 1359987"/>
                <a:gd name="connsiteX1" fmla="*/ 552645 w 739179"/>
                <a:gd name="connsiteY1" fmla="*/ 71958 h 1359987"/>
                <a:gd name="connsiteX2" fmla="*/ 734492 w 739179"/>
                <a:gd name="connsiteY2" fmla="*/ 298572 h 1359987"/>
                <a:gd name="connsiteX3" fmla="*/ 666030 w 739179"/>
                <a:gd name="connsiteY3" fmla="*/ 1352866 h 1359987"/>
                <a:gd name="connsiteX4" fmla="*/ 0 w 739179"/>
                <a:gd name="connsiteY4" fmla="*/ 726933 h 1359987"/>
                <a:gd name="connsiteX0" fmla="*/ 0 w 734492"/>
                <a:gd name="connsiteY0" fmla="*/ 726933 h 729718"/>
                <a:gd name="connsiteX1" fmla="*/ 552645 w 734492"/>
                <a:gd name="connsiteY1" fmla="*/ 71958 h 729718"/>
                <a:gd name="connsiteX2" fmla="*/ 734492 w 734492"/>
                <a:gd name="connsiteY2" fmla="*/ 298572 h 729718"/>
                <a:gd name="connsiteX3" fmla="*/ 0 w 734492"/>
                <a:gd name="connsiteY3" fmla="*/ 726933 h 729718"/>
                <a:gd name="connsiteX0" fmla="*/ 0 w 552645"/>
                <a:gd name="connsiteY0" fmla="*/ 655006 h 655006"/>
                <a:gd name="connsiteX1" fmla="*/ 552645 w 552645"/>
                <a:gd name="connsiteY1" fmla="*/ 31 h 655006"/>
                <a:gd name="connsiteX2" fmla="*/ 0 w 552645"/>
                <a:gd name="connsiteY2" fmla="*/ 655006 h 655006"/>
                <a:gd name="connsiteX0" fmla="*/ 2422 w 286374"/>
                <a:gd name="connsiteY0" fmla="*/ 279508 h 279508"/>
                <a:gd name="connsiteX1" fmla="*/ 286374 w 286374"/>
                <a:gd name="connsiteY1" fmla="*/ 39 h 279508"/>
                <a:gd name="connsiteX2" fmla="*/ 2422 w 286374"/>
                <a:gd name="connsiteY2" fmla="*/ 279508 h 279508"/>
                <a:gd name="connsiteX0" fmla="*/ 0 w 283952"/>
                <a:gd name="connsiteY0" fmla="*/ 279468 h 279468"/>
                <a:gd name="connsiteX1" fmla="*/ 283952 w 283952"/>
                <a:gd name="connsiteY1" fmla="*/ -1 h 279468"/>
                <a:gd name="connsiteX2" fmla="*/ 0 w 283952"/>
                <a:gd name="connsiteY2" fmla="*/ 279468 h 279468"/>
                <a:gd name="connsiteX0" fmla="*/ 0 w 317643"/>
                <a:gd name="connsiteY0" fmla="*/ 358792 h 358792"/>
                <a:gd name="connsiteX1" fmla="*/ 283952 w 317643"/>
                <a:gd name="connsiteY1" fmla="*/ 79323 h 358792"/>
                <a:gd name="connsiteX2" fmla="*/ 0 w 317643"/>
                <a:gd name="connsiteY2" fmla="*/ 358792 h 358792"/>
                <a:gd name="connsiteX0" fmla="*/ 0 w 283952"/>
                <a:gd name="connsiteY0" fmla="*/ 358793 h 358793"/>
                <a:gd name="connsiteX1" fmla="*/ 283952 w 283952"/>
                <a:gd name="connsiteY1" fmla="*/ 79324 h 358793"/>
                <a:gd name="connsiteX2" fmla="*/ 0 w 283952"/>
                <a:gd name="connsiteY2" fmla="*/ 358793 h 358793"/>
                <a:gd name="connsiteX0" fmla="*/ 19248 w 303200"/>
                <a:gd name="connsiteY0" fmla="*/ 366257 h 405800"/>
                <a:gd name="connsiteX1" fmla="*/ 303200 w 303200"/>
                <a:gd name="connsiteY1" fmla="*/ 86788 h 405800"/>
                <a:gd name="connsiteX2" fmla="*/ 19248 w 303200"/>
                <a:gd name="connsiteY2" fmla="*/ 366257 h 405800"/>
                <a:gd name="connsiteX0" fmla="*/ 16506 w 219731"/>
                <a:gd name="connsiteY0" fmla="*/ 135027 h 180427"/>
                <a:gd name="connsiteX1" fmla="*/ 219731 w 219731"/>
                <a:gd name="connsiteY1" fmla="*/ 862 h 180427"/>
                <a:gd name="connsiteX2" fmla="*/ 16506 w 219731"/>
                <a:gd name="connsiteY2" fmla="*/ 135027 h 180427"/>
                <a:gd name="connsiteX0" fmla="*/ 15140 w 249940"/>
                <a:gd name="connsiteY0" fmla="*/ 239511 h 275351"/>
                <a:gd name="connsiteX1" fmla="*/ 249940 w 249940"/>
                <a:gd name="connsiteY1" fmla="*/ 0 h 275351"/>
                <a:gd name="connsiteX2" fmla="*/ 15140 w 249940"/>
                <a:gd name="connsiteY2" fmla="*/ 239511 h 275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9940" h="275351">
                  <a:moveTo>
                    <a:pt x="15140" y="239511"/>
                  </a:moveTo>
                  <a:cubicBezTo>
                    <a:pt x="102926" y="393801"/>
                    <a:pt x="249940" y="0"/>
                    <a:pt x="249940" y="0"/>
                  </a:cubicBezTo>
                  <a:cubicBezTo>
                    <a:pt x="249940" y="0"/>
                    <a:pt x="-72646" y="85221"/>
                    <a:pt x="15140" y="239511"/>
                  </a:cubicBezTo>
                  <a:close/>
                </a:path>
              </a:pathLst>
            </a:custGeom>
            <a:blipFill>
              <a:blip r:embed="rId8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schemeClr val="accent2">
                  <a:lumMod val="50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شكل بيضاوي 5">
              <a:extLst>
                <a:ext uri="{FF2B5EF4-FFF2-40B4-BE49-F238E27FC236}">
                  <a16:creationId xmlns:a16="http://schemas.microsoft.com/office/drawing/2014/main" id="{6819E44C-FA6A-45DA-A6C2-FFBA635EBD9F}"/>
                </a:ext>
              </a:extLst>
            </p:cNvPr>
            <p:cNvSpPr/>
            <p:nvPr userDrawn="1"/>
          </p:nvSpPr>
          <p:spPr>
            <a:xfrm rot="10646383">
              <a:off x="1585855" y="330763"/>
              <a:ext cx="491958" cy="442674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57 w 553476"/>
                <a:gd name="connsiteY0" fmla="*/ 622255 h 1284453"/>
                <a:gd name="connsiteX1" fmla="*/ 408874 w 553476"/>
                <a:gd name="connsiteY1" fmla="*/ 27108 h 1284453"/>
                <a:gd name="connsiteX2" fmla="*/ 514435 w 553476"/>
                <a:gd name="connsiteY2" fmla="*/ 157876 h 1284453"/>
                <a:gd name="connsiteX3" fmla="*/ 341612 w 553476"/>
                <a:gd name="connsiteY3" fmla="*/ 556053 h 1284453"/>
                <a:gd name="connsiteX4" fmla="*/ 543387 w 553476"/>
                <a:gd name="connsiteY4" fmla="*/ 1115044 h 1284453"/>
                <a:gd name="connsiteX5" fmla="*/ 380090 w 553476"/>
                <a:gd name="connsiteY5" fmla="*/ 1256992 h 1284453"/>
                <a:gd name="connsiteX6" fmla="*/ 57 w 553476"/>
                <a:gd name="connsiteY6" fmla="*/ 622255 h 1284453"/>
                <a:gd name="connsiteX0" fmla="*/ 57 w 553476"/>
                <a:gd name="connsiteY0" fmla="*/ 610519 h 1272717"/>
                <a:gd name="connsiteX1" fmla="*/ 408874 w 553476"/>
                <a:gd name="connsiteY1" fmla="*/ 15372 h 1272717"/>
                <a:gd name="connsiteX2" fmla="*/ 514435 w 553476"/>
                <a:gd name="connsiteY2" fmla="*/ 146140 h 1272717"/>
                <a:gd name="connsiteX3" fmla="*/ 341612 w 553476"/>
                <a:gd name="connsiteY3" fmla="*/ 544317 h 1272717"/>
                <a:gd name="connsiteX4" fmla="*/ 543387 w 553476"/>
                <a:gd name="connsiteY4" fmla="*/ 1103308 h 1272717"/>
                <a:gd name="connsiteX5" fmla="*/ 380090 w 553476"/>
                <a:gd name="connsiteY5" fmla="*/ 1245256 h 1272717"/>
                <a:gd name="connsiteX6" fmla="*/ 57 w 553476"/>
                <a:gd name="connsiteY6" fmla="*/ 610519 h 1272717"/>
                <a:gd name="connsiteX0" fmla="*/ 57 w 553476"/>
                <a:gd name="connsiteY0" fmla="*/ 615483 h 1277681"/>
                <a:gd name="connsiteX1" fmla="*/ 408874 w 553476"/>
                <a:gd name="connsiteY1" fmla="*/ 20336 h 1277681"/>
                <a:gd name="connsiteX2" fmla="*/ 443273 w 553476"/>
                <a:gd name="connsiteY2" fmla="*/ 186472 h 1277681"/>
                <a:gd name="connsiteX3" fmla="*/ 341612 w 553476"/>
                <a:gd name="connsiteY3" fmla="*/ 549281 h 1277681"/>
                <a:gd name="connsiteX4" fmla="*/ 543387 w 553476"/>
                <a:gd name="connsiteY4" fmla="*/ 1108272 h 1277681"/>
                <a:gd name="connsiteX5" fmla="*/ 380090 w 553476"/>
                <a:gd name="connsiteY5" fmla="*/ 1250220 h 1277681"/>
                <a:gd name="connsiteX6" fmla="*/ 57 w 553476"/>
                <a:gd name="connsiteY6" fmla="*/ 615483 h 1277681"/>
                <a:gd name="connsiteX0" fmla="*/ 57 w 553476"/>
                <a:gd name="connsiteY0" fmla="*/ 601216 h 1263414"/>
                <a:gd name="connsiteX1" fmla="*/ 408874 w 553476"/>
                <a:gd name="connsiteY1" fmla="*/ 6069 h 1263414"/>
                <a:gd name="connsiteX2" fmla="*/ 443273 w 553476"/>
                <a:gd name="connsiteY2" fmla="*/ 172205 h 1263414"/>
                <a:gd name="connsiteX3" fmla="*/ 341612 w 553476"/>
                <a:gd name="connsiteY3" fmla="*/ 535014 h 1263414"/>
                <a:gd name="connsiteX4" fmla="*/ 543387 w 553476"/>
                <a:gd name="connsiteY4" fmla="*/ 1094005 h 1263414"/>
                <a:gd name="connsiteX5" fmla="*/ 380090 w 553476"/>
                <a:gd name="connsiteY5" fmla="*/ 1235953 h 1263414"/>
                <a:gd name="connsiteX6" fmla="*/ 57 w 553476"/>
                <a:gd name="connsiteY6" fmla="*/ 601216 h 1263414"/>
                <a:gd name="connsiteX0" fmla="*/ 66 w 553485"/>
                <a:gd name="connsiteY0" fmla="*/ 601216 h 1236097"/>
                <a:gd name="connsiteX1" fmla="*/ 408883 w 553485"/>
                <a:gd name="connsiteY1" fmla="*/ 6069 h 1236097"/>
                <a:gd name="connsiteX2" fmla="*/ 443282 w 553485"/>
                <a:gd name="connsiteY2" fmla="*/ 172205 h 1236097"/>
                <a:gd name="connsiteX3" fmla="*/ 341621 w 553485"/>
                <a:gd name="connsiteY3" fmla="*/ 535014 h 1236097"/>
                <a:gd name="connsiteX4" fmla="*/ 543396 w 553485"/>
                <a:gd name="connsiteY4" fmla="*/ 1094005 h 1236097"/>
                <a:gd name="connsiteX5" fmla="*/ 380099 w 553485"/>
                <a:gd name="connsiteY5" fmla="*/ 1235953 h 1236097"/>
                <a:gd name="connsiteX6" fmla="*/ 66 w 553485"/>
                <a:gd name="connsiteY6" fmla="*/ 601216 h 1236097"/>
                <a:gd name="connsiteX0" fmla="*/ 65 w 731309"/>
                <a:gd name="connsiteY0" fmla="*/ 601216 h 1249038"/>
                <a:gd name="connsiteX1" fmla="*/ 408882 w 731309"/>
                <a:gd name="connsiteY1" fmla="*/ 6069 h 1249038"/>
                <a:gd name="connsiteX2" fmla="*/ 443281 w 731309"/>
                <a:gd name="connsiteY2" fmla="*/ 172205 h 1249038"/>
                <a:gd name="connsiteX3" fmla="*/ 341620 w 731309"/>
                <a:gd name="connsiteY3" fmla="*/ 535014 h 1249038"/>
                <a:gd name="connsiteX4" fmla="*/ 725035 w 731309"/>
                <a:gd name="connsiteY4" fmla="*/ 996798 h 1249038"/>
                <a:gd name="connsiteX5" fmla="*/ 380098 w 731309"/>
                <a:gd name="connsiteY5" fmla="*/ 1235953 h 1249038"/>
                <a:gd name="connsiteX6" fmla="*/ 65 w 731309"/>
                <a:gd name="connsiteY6" fmla="*/ 601216 h 1249038"/>
                <a:gd name="connsiteX0" fmla="*/ 65 w 782569"/>
                <a:gd name="connsiteY0" fmla="*/ 601216 h 1249038"/>
                <a:gd name="connsiteX1" fmla="*/ 408882 w 782569"/>
                <a:gd name="connsiteY1" fmla="*/ 6069 h 1249038"/>
                <a:gd name="connsiteX2" fmla="*/ 443281 w 782569"/>
                <a:gd name="connsiteY2" fmla="*/ 172205 h 1249038"/>
                <a:gd name="connsiteX3" fmla="*/ 777564 w 782569"/>
                <a:gd name="connsiteY3" fmla="*/ 316137 h 1249038"/>
                <a:gd name="connsiteX4" fmla="*/ 725035 w 782569"/>
                <a:gd name="connsiteY4" fmla="*/ 996798 h 1249038"/>
                <a:gd name="connsiteX5" fmla="*/ 380098 w 782569"/>
                <a:gd name="connsiteY5" fmla="*/ 1235953 h 1249038"/>
                <a:gd name="connsiteX6" fmla="*/ 65 w 782569"/>
                <a:gd name="connsiteY6" fmla="*/ 601216 h 1249038"/>
                <a:gd name="connsiteX0" fmla="*/ 65 w 907453"/>
                <a:gd name="connsiteY0" fmla="*/ 601216 h 1249038"/>
                <a:gd name="connsiteX1" fmla="*/ 408882 w 907453"/>
                <a:gd name="connsiteY1" fmla="*/ 6069 h 1249038"/>
                <a:gd name="connsiteX2" fmla="*/ 443281 w 907453"/>
                <a:gd name="connsiteY2" fmla="*/ 172205 h 1249038"/>
                <a:gd name="connsiteX3" fmla="*/ 906911 w 907453"/>
                <a:gd name="connsiteY3" fmla="*/ 450345 h 1249038"/>
                <a:gd name="connsiteX4" fmla="*/ 725035 w 907453"/>
                <a:gd name="connsiteY4" fmla="*/ 996798 h 1249038"/>
                <a:gd name="connsiteX5" fmla="*/ 380098 w 907453"/>
                <a:gd name="connsiteY5" fmla="*/ 1235953 h 1249038"/>
                <a:gd name="connsiteX6" fmla="*/ 65 w 907453"/>
                <a:gd name="connsiteY6" fmla="*/ 601216 h 1249038"/>
                <a:gd name="connsiteX0" fmla="*/ 65 w 907453"/>
                <a:gd name="connsiteY0" fmla="*/ 611906 h 1259728"/>
                <a:gd name="connsiteX1" fmla="*/ 408882 w 907453"/>
                <a:gd name="connsiteY1" fmla="*/ 16759 h 1259728"/>
                <a:gd name="connsiteX2" fmla="*/ 835802 w 907453"/>
                <a:gd name="connsiteY2" fmla="*/ 206560 h 1259728"/>
                <a:gd name="connsiteX3" fmla="*/ 906911 w 907453"/>
                <a:gd name="connsiteY3" fmla="*/ 461035 h 1259728"/>
                <a:gd name="connsiteX4" fmla="*/ 725035 w 907453"/>
                <a:gd name="connsiteY4" fmla="*/ 1007488 h 1259728"/>
                <a:gd name="connsiteX5" fmla="*/ 380098 w 907453"/>
                <a:gd name="connsiteY5" fmla="*/ 1246643 h 1259728"/>
                <a:gd name="connsiteX6" fmla="*/ 65 w 907453"/>
                <a:gd name="connsiteY6" fmla="*/ 611906 h 1259728"/>
                <a:gd name="connsiteX0" fmla="*/ 108 w 778497"/>
                <a:gd name="connsiteY0" fmla="*/ 587701 h 1259572"/>
                <a:gd name="connsiteX1" fmla="*/ 279926 w 778497"/>
                <a:gd name="connsiteY1" fmla="*/ 15422 h 1259572"/>
                <a:gd name="connsiteX2" fmla="*/ 706846 w 778497"/>
                <a:gd name="connsiteY2" fmla="*/ 205223 h 1259572"/>
                <a:gd name="connsiteX3" fmla="*/ 777955 w 778497"/>
                <a:gd name="connsiteY3" fmla="*/ 459698 h 1259572"/>
                <a:gd name="connsiteX4" fmla="*/ 596079 w 778497"/>
                <a:gd name="connsiteY4" fmla="*/ 1006151 h 1259572"/>
                <a:gd name="connsiteX5" fmla="*/ 251142 w 778497"/>
                <a:gd name="connsiteY5" fmla="*/ 1245306 h 1259572"/>
                <a:gd name="connsiteX6" fmla="*/ 108 w 778497"/>
                <a:gd name="connsiteY6" fmla="*/ 587701 h 1259572"/>
                <a:gd name="connsiteX0" fmla="*/ 614 w 779003"/>
                <a:gd name="connsiteY0" fmla="*/ 587701 h 1247333"/>
                <a:gd name="connsiteX1" fmla="*/ 280432 w 779003"/>
                <a:gd name="connsiteY1" fmla="*/ 15422 h 1247333"/>
                <a:gd name="connsiteX2" fmla="*/ 707352 w 779003"/>
                <a:gd name="connsiteY2" fmla="*/ 205223 h 1247333"/>
                <a:gd name="connsiteX3" fmla="*/ 778461 w 779003"/>
                <a:gd name="connsiteY3" fmla="*/ 459698 h 1247333"/>
                <a:gd name="connsiteX4" fmla="*/ 596585 w 779003"/>
                <a:gd name="connsiteY4" fmla="*/ 1006151 h 1247333"/>
                <a:gd name="connsiteX5" fmla="*/ 354079 w 779003"/>
                <a:gd name="connsiteY5" fmla="*/ 1232328 h 1247333"/>
                <a:gd name="connsiteX6" fmla="*/ 614 w 779003"/>
                <a:gd name="connsiteY6" fmla="*/ 587701 h 1247333"/>
                <a:gd name="connsiteX0" fmla="*/ 614 w 779864"/>
                <a:gd name="connsiteY0" fmla="*/ 587701 h 1253052"/>
                <a:gd name="connsiteX1" fmla="*/ 280432 w 779864"/>
                <a:gd name="connsiteY1" fmla="*/ 15422 h 1253052"/>
                <a:gd name="connsiteX2" fmla="*/ 707352 w 779864"/>
                <a:gd name="connsiteY2" fmla="*/ 205223 h 1253052"/>
                <a:gd name="connsiteX3" fmla="*/ 778461 w 779864"/>
                <a:gd name="connsiteY3" fmla="*/ 459698 h 1253052"/>
                <a:gd name="connsiteX4" fmla="*/ 681324 w 779864"/>
                <a:gd name="connsiteY4" fmla="*/ 1049182 h 1253052"/>
                <a:gd name="connsiteX5" fmla="*/ 354079 w 779864"/>
                <a:gd name="connsiteY5" fmla="*/ 1232328 h 1253052"/>
                <a:gd name="connsiteX6" fmla="*/ 614 w 779864"/>
                <a:gd name="connsiteY6" fmla="*/ 587701 h 1253052"/>
                <a:gd name="connsiteX0" fmla="*/ 681 w 837590"/>
                <a:gd name="connsiteY0" fmla="*/ 603167 h 1268518"/>
                <a:gd name="connsiteX1" fmla="*/ 280499 w 837590"/>
                <a:gd name="connsiteY1" fmla="*/ 30888 h 1268518"/>
                <a:gd name="connsiteX2" fmla="*/ 818196 w 837590"/>
                <a:gd name="connsiteY2" fmla="*/ 139126 h 1268518"/>
                <a:gd name="connsiteX3" fmla="*/ 778528 w 837590"/>
                <a:gd name="connsiteY3" fmla="*/ 475164 h 1268518"/>
                <a:gd name="connsiteX4" fmla="*/ 681391 w 837590"/>
                <a:gd name="connsiteY4" fmla="*/ 1064648 h 1268518"/>
                <a:gd name="connsiteX5" fmla="*/ 354146 w 837590"/>
                <a:gd name="connsiteY5" fmla="*/ 1247794 h 1268518"/>
                <a:gd name="connsiteX6" fmla="*/ 681 w 837590"/>
                <a:gd name="connsiteY6" fmla="*/ 603167 h 1268518"/>
                <a:gd name="connsiteX0" fmla="*/ 700 w 865630"/>
                <a:gd name="connsiteY0" fmla="*/ 617890 h 1283241"/>
                <a:gd name="connsiteX1" fmla="*/ 280518 w 865630"/>
                <a:gd name="connsiteY1" fmla="*/ 45611 h 1283241"/>
                <a:gd name="connsiteX2" fmla="*/ 845354 w 865630"/>
                <a:gd name="connsiteY2" fmla="*/ 107731 h 1283241"/>
                <a:gd name="connsiteX3" fmla="*/ 778547 w 865630"/>
                <a:gd name="connsiteY3" fmla="*/ 489887 h 1283241"/>
                <a:gd name="connsiteX4" fmla="*/ 681410 w 865630"/>
                <a:gd name="connsiteY4" fmla="*/ 1079371 h 1283241"/>
                <a:gd name="connsiteX5" fmla="*/ 354165 w 865630"/>
                <a:gd name="connsiteY5" fmla="*/ 1262517 h 1283241"/>
                <a:gd name="connsiteX6" fmla="*/ 700 w 865630"/>
                <a:gd name="connsiteY6" fmla="*/ 617890 h 1283241"/>
                <a:gd name="connsiteX0" fmla="*/ 700 w 865674"/>
                <a:gd name="connsiteY0" fmla="*/ 612338 h 1277689"/>
                <a:gd name="connsiteX1" fmla="*/ 280518 w 865674"/>
                <a:gd name="connsiteY1" fmla="*/ 40059 h 1277689"/>
                <a:gd name="connsiteX2" fmla="*/ 845354 w 865674"/>
                <a:gd name="connsiteY2" fmla="*/ 102179 h 1277689"/>
                <a:gd name="connsiteX3" fmla="*/ 778547 w 865674"/>
                <a:gd name="connsiteY3" fmla="*/ 484335 h 1277689"/>
                <a:gd name="connsiteX4" fmla="*/ 681410 w 865674"/>
                <a:gd name="connsiteY4" fmla="*/ 1073819 h 1277689"/>
                <a:gd name="connsiteX5" fmla="*/ 354165 w 865674"/>
                <a:gd name="connsiteY5" fmla="*/ 1256965 h 1277689"/>
                <a:gd name="connsiteX6" fmla="*/ 700 w 865674"/>
                <a:gd name="connsiteY6" fmla="*/ 612338 h 1277689"/>
                <a:gd name="connsiteX0" fmla="*/ 700 w 1097937"/>
                <a:gd name="connsiteY0" fmla="*/ 612338 h 1256976"/>
                <a:gd name="connsiteX1" fmla="*/ 280518 w 1097937"/>
                <a:gd name="connsiteY1" fmla="*/ 40059 h 1256976"/>
                <a:gd name="connsiteX2" fmla="*/ 845354 w 1097937"/>
                <a:gd name="connsiteY2" fmla="*/ 102179 h 1256976"/>
                <a:gd name="connsiteX3" fmla="*/ 778547 w 1097937"/>
                <a:gd name="connsiteY3" fmla="*/ 484335 h 1256976"/>
                <a:gd name="connsiteX4" fmla="*/ 1089973 w 1097937"/>
                <a:gd name="connsiteY4" fmla="*/ 629305 h 1256976"/>
                <a:gd name="connsiteX5" fmla="*/ 354165 w 1097937"/>
                <a:gd name="connsiteY5" fmla="*/ 1256965 h 1256976"/>
                <a:gd name="connsiteX6" fmla="*/ 700 w 1097937"/>
                <a:gd name="connsiteY6" fmla="*/ 612338 h 1256976"/>
                <a:gd name="connsiteX0" fmla="*/ 15561 w 1112798"/>
                <a:gd name="connsiteY0" fmla="*/ 612338 h 1119681"/>
                <a:gd name="connsiteX1" fmla="*/ 295379 w 1112798"/>
                <a:gd name="connsiteY1" fmla="*/ 40059 h 1119681"/>
                <a:gd name="connsiteX2" fmla="*/ 860215 w 1112798"/>
                <a:gd name="connsiteY2" fmla="*/ 102179 h 1119681"/>
                <a:gd name="connsiteX3" fmla="*/ 793408 w 1112798"/>
                <a:gd name="connsiteY3" fmla="*/ 484335 h 1119681"/>
                <a:gd name="connsiteX4" fmla="*/ 1104834 w 1112798"/>
                <a:gd name="connsiteY4" fmla="*/ 629305 h 1119681"/>
                <a:gd name="connsiteX5" fmla="*/ 746501 w 1112798"/>
                <a:gd name="connsiteY5" fmla="*/ 1119666 h 1119681"/>
                <a:gd name="connsiteX6" fmla="*/ 15561 w 1112798"/>
                <a:gd name="connsiteY6" fmla="*/ 612338 h 1119681"/>
                <a:gd name="connsiteX0" fmla="*/ 15561 w 1112798"/>
                <a:gd name="connsiteY0" fmla="*/ 612338 h 1119686"/>
                <a:gd name="connsiteX1" fmla="*/ 295379 w 1112798"/>
                <a:gd name="connsiteY1" fmla="*/ 40059 h 1119686"/>
                <a:gd name="connsiteX2" fmla="*/ 860215 w 1112798"/>
                <a:gd name="connsiteY2" fmla="*/ 102179 h 1119686"/>
                <a:gd name="connsiteX3" fmla="*/ 793408 w 1112798"/>
                <a:gd name="connsiteY3" fmla="*/ 484335 h 1119686"/>
                <a:gd name="connsiteX4" fmla="*/ 1104834 w 1112798"/>
                <a:gd name="connsiteY4" fmla="*/ 629305 h 1119686"/>
                <a:gd name="connsiteX5" fmla="*/ 746501 w 1112798"/>
                <a:gd name="connsiteY5" fmla="*/ 1119666 h 1119686"/>
                <a:gd name="connsiteX6" fmla="*/ 15561 w 1112798"/>
                <a:gd name="connsiteY6" fmla="*/ 612338 h 1119686"/>
                <a:gd name="connsiteX0" fmla="*/ 15561 w 1112798"/>
                <a:gd name="connsiteY0" fmla="*/ 612338 h 1144075"/>
                <a:gd name="connsiteX1" fmla="*/ 295379 w 1112798"/>
                <a:gd name="connsiteY1" fmla="*/ 40059 h 1144075"/>
                <a:gd name="connsiteX2" fmla="*/ 860215 w 1112798"/>
                <a:gd name="connsiteY2" fmla="*/ 102179 h 1144075"/>
                <a:gd name="connsiteX3" fmla="*/ 793408 w 1112798"/>
                <a:gd name="connsiteY3" fmla="*/ 484335 h 1144075"/>
                <a:gd name="connsiteX4" fmla="*/ 1104834 w 1112798"/>
                <a:gd name="connsiteY4" fmla="*/ 629305 h 1144075"/>
                <a:gd name="connsiteX5" fmla="*/ 746501 w 1112798"/>
                <a:gd name="connsiteY5" fmla="*/ 1119666 h 1144075"/>
                <a:gd name="connsiteX6" fmla="*/ 15561 w 1112798"/>
                <a:gd name="connsiteY6" fmla="*/ 612338 h 1144075"/>
                <a:gd name="connsiteX0" fmla="*/ 5104 w 1102341"/>
                <a:gd name="connsiteY0" fmla="*/ 619344 h 1151157"/>
                <a:gd name="connsiteX1" fmla="*/ 433008 w 1102341"/>
                <a:gd name="connsiteY1" fmla="*/ 36039 h 1151157"/>
                <a:gd name="connsiteX2" fmla="*/ 849758 w 1102341"/>
                <a:gd name="connsiteY2" fmla="*/ 109185 h 1151157"/>
                <a:gd name="connsiteX3" fmla="*/ 782951 w 1102341"/>
                <a:gd name="connsiteY3" fmla="*/ 491341 h 1151157"/>
                <a:gd name="connsiteX4" fmla="*/ 1094377 w 1102341"/>
                <a:gd name="connsiteY4" fmla="*/ 636311 h 1151157"/>
                <a:gd name="connsiteX5" fmla="*/ 736044 w 1102341"/>
                <a:gd name="connsiteY5" fmla="*/ 1126672 h 1151157"/>
                <a:gd name="connsiteX6" fmla="*/ 5104 w 1102341"/>
                <a:gd name="connsiteY6" fmla="*/ 619344 h 1151157"/>
                <a:gd name="connsiteX0" fmla="*/ 32090 w 733671"/>
                <a:gd name="connsiteY0" fmla="*/ 618377 h 1126629"/>
                <a:gd name="connsiteX1" fmla="*/ 64338 w 733671"/>
                <a:gd name="connsiteY1" fmla="*/ 35974 h 1126629"/>
                <a:gd name="connsiteX2" fmla="*/ 481088 w 733671"/>
                <a:gd name="connsiteY2" fmla="*/ 109120 h 1126629"/>
                <a:gd name="connsiteX3" fmla="*/ 414281 w 733671"/>
                <a:gd name="connsiteY3" fmla="*/ 491276 h 1126629"/>
                <a:gd name="connsiteX4" fmla="*/ 725707 w 733671"/>
                <a:gd name="connsiteY4" fmla="*/ 636246 h 1126629"/>
                <a:gd name="connsiteX5" fmla="*/ 367374 w 733671"/>
                <a:gd name="connsiteY5" fmla="*/ 1126607 h 1126629"/>
                <a:gd name="connsiteX6" fmla="*/ 32090 w 733671"/>
                <a:gd name="connsiteY6" fmla="*/ 618377 h 1126629"/>
                <a:gd name="connsiteX0" fmla="*/ 45997 w 747578"/>
                <a:gd name="connsiteY0" fmla="*/ 613220 h 1121472"/>
                <a:gd name="connsiteX1" fmla="*/ 78245 w 747578"/>
                <a:gd name="connsiteY1" fmla="*/ 30817 h 1121472"/>
                <a:gd name="connsiteX2" fmla="*/ 494995 w 747578"/>
                <a:gd name="connsiteY2" fmla="*/ 103963 h 1121472"/>
                <a:gd name="connsiteX3" fmla="*/ 428188 w 747578"/>
                <a:gd name="connsiteY3" fmla="*/ 486119 h 1121472"/>
                <a:gd name="connsiteX4" fmla="*/ 739614 w 747578"/>
                <a:gd name="connsiteY4" fmla="*/ 631089 h 1121472"/>
                <a:gd name="connsiteX5" fmla="*/ 381281 w 747578"/>
                <a:gd name="connsiteY5" fmla="*/ 1121450 h 1121472"/>
                <a:gd name="connsiteX6" fmla="*/ 45997 w 747578"/>
                <a:gd name="connsiteY6" fmla="*/ 613220 h 1121472"/>
                <a:gd name="connsiteX0" fmla="*/ 9531 w 711112"/>
                <a:gd name="connsiteY0" fmla="*/ 558634 h 1066886"/>
                <a:gd name="connsiteX1" fmla="*/ 146378 w 711112"/>
                <a:gd name="connsiteY1" fmla="*/ 52857 h 1066886"/>
                <a:gd name="connsiteX2" fmla="*/ 458529 w 711112"/>
                <a:gd name="connsiteY2" fmla="*/ 49377 h 1066886"/>
                <a:gd name="connsiteX3" fmla="*/ 391722 w 711112"/>
                <a:gd name="connsiteY3" fmla="*/ 431533 h 1066886"/>
                <a:gd name="connsiteX4" fmla="*/ 703148 w 711112"/>
                <a:gd name="connsiteY4" fmla="*/ 576503 h 1066886"/>
                <a:gd name="connsiteX5" fmla="*/ 344815 w 711112"/>
                <a:gd name="connsiteY5" fmla="*/ 1066864 h 1066886"/>
                <a:gd name="connsiteX6" fmla="*/ 9531 w 711112"/>
                <a:gd name="connsiteY6" fmla="*/ 558634 h 1066886"/>
                <a:gd name="connsiteX0" fmla="*/ 9531 w 710127"/>
                <a:gd name="connsiteY0" fmla="*/ 558634 h 1066886"/>
                <a:gd name="connsiteX1" fmla="*/ 146378 w 710127"/>
                <a:gd name="connsiteY1" fmla="*/ 52857 h 1066886"/>
                <a:gd name="connsiteX2" fmla="*/ 458529 w 710127"/>
                <a:gd name="connsiteY2" fmla="*/ 49377 h 1066886"/>
                <a:gd name="connsiteX3" fmla="*/ 391722 w 710127"/>
                <a:gd name="connsiteY3" fmla="*/ 431533 h 1066886"/>
                <a:gd name="connsiteX4" fmla="*/ 703148 w 710127"/>
                <a:gd name="connsiteY4" fmla="*/ 576503 h 1066886"/>
                <a:gd name="connsiteX5" fmla="*/ 344815 w 710127"/>
                <a:gd name="connsiteY5" fmla="*/ 1066864 h 1066886"/>
                <a:gd name="connsiteX6" fmla="*/ 9531 w 710127"/>
                <a:gd name="connsiteY6" fmla="*/ 558634 h 1066886"/>
                <a:gd name="connsiteX0" fmla="*/ 9531 w 710127"/>
                <a:gd name="connsiteY0" fmla="*/ 558634 h 1115271"/>
                <a:gd name="connsiteX1" fmla="*/ 146378 w 710127"/>
                <a:gd name="connsiteY1" fmla="*/ 52857 h 1115271"/>
                <a:gd name="connsiteX2" fmla="*/ 458529 w 710127"/>
                <a:gd name="connsiteY2" fmla="*/ 49377 h 1115271"/>
                <a:gd name="connsiteX3" fmla="*/ 391722 w 710127"/>
                <a:gd name="connsiteY3" fmla="*/ 431533 h 1115271"/>
                <a:gd name="connsiteX4" fmla="*/ 703148 w 710127"/>
                <a:gd name="connsiteY4" fmla="*/ 576503 h 1115271"/>
                <a:gd name="connsiteX5" fmla="*/ 344815 w 710127"/>
                <a:gd name="connsiteY5" fmla="*/ 1066864 h 1115271"/>
                <a:gd name="connsiteX6" fmla="*/ 9531 w 710127"/>
                <a:gd name="connsiteY6" fmla="*/ 558634 h 1115271"/>
                <a:gd name="connsiteX0" fmla="*/ 24 w 700620"/>
                <a:gd name="connsiteY0" fmla="*/ 525149 h 1080847"/>
                <a:gd name="connsiteX1" fmla="*/ 343678 w 700620"/>
                <a:gd name="connsiteY1" fmla="*/ 110227 h 1080847"/>
                <a:gd name="connsiteX2" fmla="*/ 449022 w 700620"/>
                <a:gd name="connsiteY2" fmla="*/ 15892 h 1080847"/>
                <a:gd name="connsiteX3" fmla="*/ 382215 w 700620"/>
                <a:gd name="connsiteY3" fmla="*/ 398048 h 1080847"/>
                <a:gd name="connsiteX4" fmla="*/ 693641 w 700620"/>
                <a:gd name="connsiteY4" fmla="*/ 543018 h 1080847"/>
                <a:gd name="connsiteX5" fmla="*/ 335308 w 700620"/>
                <a:gd name="connsiteY5" fmla="*/ 1033379 h 1080847"/>
                <a:gd name="connsiteX6" fmla="*/ 24 w 700620"/>
                <a:gd name="connsiteY6" fmla="*/ 525149 h 1080847"/>
                <a:gd name="connsiteX0" fmla="*/ 33 w 488037"/>
                <a:gd name="connsiteY0" fmla="*/ 534560 h 1035109"/>
                <a:gd name="connsiteX1" fmla="*/ 131095 w 488037"/>
                <a:gd name="connsiteY1" fmla="*/ 111950 h 1035109"/>
                <a:gd name="connsiteX2" fmla="*/ 236439 w 488037"/>
                <a:gd name="connsiteY2" fmla="*/ 17615 h 1035109"/>
                <a:gd name="connsiteX3" fmla="*/ 169632 w 488037"/>
                <a:gd name="connsiteY3" fmla="*/ 399771 h 1035109"/>
                <a:gd name="connsiteX4" fmla="*/ 481058 w 488037"/>
                <a:gd name="connsiteY4" fmla="*/ 544741 h 1035109"/>
                <a:gd name="connsiteX5" fmla="*/ 122725 w 488037"/>
                <a:gd name="connsiteY5" fmla="*/ 1035102 h 1035109"/>
                <a:gd name="connsiteX6" fmla="*/ 33 w 488037"/>
                <a:gd name="connsiteY6" fmla="*/ 534560 h 1035109"/>
                <a:gd name="connsiteX0" fmla="*/ 4855 w 492859"/>
                <a:gd name="connsiteY0" fmla="*/ 534560 h 890223"/>
                <a:gd name="connsiteX1" fmla="*/ 135917 w 492859"/>
                <a:gd name="connsiteY1" fmla="*/ 111950 h 890223"/>
                <a:gd name="connsiteX2" fmla="*/ 241261 w 492859"/>
                <a:gd name="connsiteY2" fmla="*/ 17615 h 890223"/>
                <a:gd name="connsiteX3" fmla="*/ 174454 w 492859"/>
                <a:gd name="connsiteY3" fmla="*/ 399771 h 890223"/>
                <a:gd name="connsiteX4" fmla="*/ 485880 w 492859"/>
                <a:gd name="connsiteY4" fmla="*/ 544741 h 890223"/>
                <a:gd name="connsiteX5" fmla="*/ 319343 w 492859"/>
                <a:gd name="connsiteY5" fmla="*/ 890209 h 890223"/>
                <a:gd name="connsiteX6" fmla="*/ 4855 w 492859"/>
                <a:gd name="connsiteY6" fmla="*/ 534560 h 890223"/>
                <a:gd name="connsiteX0" fmla="*/ 4855 w 524859"/>
                <a:gd name="connsiteY0" fmla="*/ 534560 h 890272"/>
                <a:gd name="connsiteX1" fmla="*/ 135917 w 524859"/>
                <a:gd name="connsiteY1" fmla="*/ 111950 h 890272"/>
                <a:gd name="connsiteX2" fmla="*/ 241261 w 524859"/>
                <a:gd name="connsiteY2" fmla="*/ 17615 h 890272"/>
                <a:gd name="connsiteX3" fmla="*/ 174454 w 524859"/>
                <a:gd name="connsiteY3" fmla="*/ 399771 h 890272"/>
                <a:gd name="connsiteX4" fmla="*/ 518356 w 524859"/>
                <a:gd name="connsiteY4" fmla="*/ 507885 h 890272"/>
                <a:gd name="connsiteX5" fmla="*/ 319343 w 524859"/>
                <a:gd name="connsiteY5" fmla="*/ 890209 h 890272"/>
                <a:gd name="connsiteX6" fmla="*/ 4855 w 524859"/>
                <a:gd name="connsiteY6" fmla="*/ 534560 h 890272"/>
                <a:gd name="connsiteX0" fmla="*/ 4855 w 542856"/>
                <a:gd name="connsiteY0" fmla="*/ 534560 h 965561"/>
                <a:gd name="connsiteX1" fmla="*/ 135917 w 542856"/>
                <a:gd name="connsiteY1" fmla="*/ 111950 h 965561"/>
                <a:gd name="connsiteX2" fmla="*/ 241261 w 542856"/>
                <a:gd name="connsiteY2" fmla="*/ 17615 h 965561"/>
                <a:gd name="connsiteX3" fmla="*/ 174454 w 542856"/>
                <a:gd name="connsiteY3" fmla="*/ 399771 h 965561"/>
                <a:gd name="connsiteX4" fmla="*/ 518356 w 542856"/>
                <a:gd name="connsiteY4" fmla="*/ 507885 h 965561"/>
                <a:gd name="connsiteX5" fmla="*/ 319343 w 542856"/>
                <a:gd name="connsiteY5" fmla="*/ 890209 h 965561"/>
                <a:gd name="connsiteX6" fmla="*/ 4855 w 542856"/>
                <a:gd name="connsiteY6" fmla="*/ 534560 h 965561"/>
                <a:gd name="connsiteX0" fmla="*/ 4855 w 570482"/>
                <a:gd name="connsiteY0" fmla="*/ 534560 h 1031867"/>
                <a:gd name="connsiteX1" fmla="*/ 135917 w 570482"/>
                <a:gd name="connsiteY1" fmla="*/ 111950 h 1031867"/>
                <a:gd name="connsiteX2" fmla="*/ 241261 w 570482"/>
                <a:gd name="connsiteY2" fmla="*/ 17615 h 1031867"/>
                <a:gd name="connsiteX3" fmla="*/ 174454 w 570482"/>
                <a:gd name="connsiteY3" fmla="*/ 399771 h 1031867"/>
                <a:gd name="connsiteX4" fmla="*/ 518356 w 570482"/>
                <a:gd name="connsiteY4" fmla="*/ 507885 h 1031867"/>
                <a:gd name="connsiteX5" fmla="*/ 319343 w 570482"/>
                <a:gd name="connsiteY5" fmla="*/ 890209 h 1031867"/>
                <a:gd name="connsiteX6" fmla="*/ 4855 w 570482"/>
                <a:gd name="connsiteY6" fmla="*/ 534560 h 1031867"/>
                <a:gd name="connsiteX0" fmla="*/ 52832 w 618460"/>
                <a:gd name="connsiteY0" fmla="*/ 604405 h 1104820"/>
                <a:gd name="connsiteX1" fmla="*/ 23077 w 618460"/>
                <a:gd name="connsiteY1" fmla="*/ 42579 h 1104820"/>
                <a:gd name="connsiteX2" fmla="*/ 289238 w 618460"/>
                <a:gd name="connsiteY2" fmla="*/ 87460 h 1104820"/>
                <a:gd name="connsiteX3" fmla="*/ 222431 w 618460"/>
                <a:gd name="connsiteY3" fmla="*/ 469616 h 1104820"/>
                <a:gd name="connsiteX4" fmla="*/ 566333 w 618460"/>
                <a:gd name="connsiteY4" fmla="*/ 577730 h 1104820"/>
                <a:gd name="connsiteX5" fmla="*/ 367320 w 618460"/>
                <a:gd name="connsiteY5" fmla="*/ 960054 h 1104820"/>
                <a:gd name="connsiteX6" fmla="*/ 52832 w 618460"/>
                <a:gd name="connsiteY6" fmla="*/ 604405 h 1104820"/>
                <a:gd name="connsiteX0" fmla="*/ 856816 w 1422444"/>
                <a:gd name="connsiteY0" fmla="*/ 517082 h 1009164"/>
                <a:gd name="connsiteX1" fmla="*/ 1599 w 1422444"/>
                <a:gd name="connsiteY1" fmla="*/ 340519 h 1009164"/>
                <a:gd name="connsiteX2" fmla="*/ 1093222 w 1422444"/>
                <a:gd name="connsiteY2" fmla="*/ 137 h 1009164"/>
                <a:gd name="connsiteX3" fmla="*/ 1026415 w 1422444"/>
                <a:gd name="connsiteY3" fmla="*/ 382293 h 1009164"/>
                <a:gd name="connsiteX4" fmla="*/ 1370317 w 1422444"/>
                <a:gd name="connsiteY4" fmla="*/ 490407 h 1009164"/>
                <a:gd name="connsiteX5" fmla="*/ 1171304 w 1422444"/>
                <a:gd name="connsiteY5" fmla="*/ 872731 h 1009164"/>
                <a:gd name="connsiteX6" fmla="*/ 856816 w 1422444"/>
                <a:gd name="connsiteY6" fmla="*/ 517082 h 1009164"/>
                <a:gd name="connsiteX0" fmla="*/ 731445 w 1379567"/>
                <a:gd name="connsiteY0" fmla="*/ 294779 h 875963"/>
                <a:gd name="connsiteX1" fmla="*/ 4347 w 1379567"/>
                <a:gd name="connsiteY1" fmla="*/ 340502 h 875963"/>
                <a:gd name="connsiteX2" fmla="*/ 1095970 w 1379567"/>
                <a:gd name="connsiteY2" fmla="*/ 120 h 875963"/>
                <a:gd name="connsiteX3" fmla="*/ 1029163 w 1379567"/>
                <a:gd name="connsiteY3" fmla="*/ 382276 h 875963"/>
                <a:gd name="connsiteX4" fmla="*/ 1373065 w 1379567"/>
                <a:gd name="connsiteY4" fmla="*/ 490390 h 875963"/>
                <a:gd name="connsiteX5" fmla="*/ 1174052 w 1379567"/>
                <a:gd name="connsiteY5" fmla="*/ 872714 h 875963"/>
                <a:gd name="connsiteX6" fmla="*/ 731445 w 1379567"/>
                <a:gd name="connsiteY6" fmla="*/ 294779 h 875963"/>
                <a:gd name="connsiteX0" fmla="*/ 737691 w 1388595"/>
                <a:gd name="connsiteY0" fmla="*/ 565428 h 1146612"/>
                <a:gd name="connsiteX1" fmla="*/ 10593 w 1388595"/>
                <a:gd name="connsiteY1" fmla="*/ 611151 h 1146612"/>
                <a:gd name="connsiteX2" fmla="*/ 355284 w 1388595"/>
                <a:gd name="connsiteY2" fmla="*/ 68 h 1146612"/>
                <a:gd name="connsiteX3" fmla="*/ 1035409 w 1388595"/>
                <a:gd name="connsiteY3" fmla="*/ 652925 h 1146612"/>
                <a:gd name="connsiteX4" fmla="*/ 1379311 w 1388595"/>
                <a:gd name="connsiteY4" fmla="*/ 761039 h 1146612"/>
                <a:gd name="connsiteX5" fmla="*/ 1180298 w 1388595"/>
                <a:gd name="connsiteY5" fmla="*/ 1143363 h 1146612"/>
                <a:gd name="connsiteX6" fmla="*/ 737691 w 1388595"/>
                <a:gd name="connsiteY6" fmla="*/ 565428 h 1146612"/>
                <a:gd name="connsiteX0" fmla="*/ 736345 w 1382733"/>
                <a:gd name="connsiteY0" fmla="*/ 584799 h 1165983"/>
                <a:gd name="connsiteX1" fmla="*/ 9247 w 1382733"/>
                <a:gd name="connsiteY1" fmla="*/ 630522 h 1165983"/>
                <a:gd name="connsiteX2" fmla="*/ 353938 w 1382733"/>
                <a:gd name="connsiteY2" fmla="*/ 19439 h 1165983"/>
                <a:gd name="connsiteX3" fmla="*/ 767149 w 1382733"/>
                <a:gd name="connsiteY3" fmla="*/ 209202 h 1165983"/>
                <a:gd name="connsiteX4" fmla="*/ 1377965 w 1382733"/>
                <a:gd name="connsiteY4" fmla="*/ 780410 h 1165983"/>
                <a:gd name="connsiteX5" fmla="*/ 1178952 w 1382733"/>
                <a:gd name="connsiteY5" fmla="*/ 1162734 h 1165983"/>
                <a:gd name="connsiteX6" fmla="*/ 736345 w 1382733"/>
                <a:gd name="connsiteY6" fmla="*/ 584799 h 1165983"/>
                <a:gd name="connsiteX0" fmla="*/ 736345 w 1382262"/>
                <a:gd name="connsiteY0" fmla="*/ 574368 h 1155552"/>
                <a:gd name="connsiteX1" fmla="*/ 9247 w 1382262"/>
                <a:gd name="connsiteY1" fmla="*/ 620091 h 1155552"/>
                <a:gd name="connsiteX2" fmla="*/ 353938 w 1382262"/>
                <a:gd name="connsiteY2" fmla="*/ 9008 h 1155552"/>
                <a:gd name="connsiteX3" fmla="*/ 767149 w 1382262"/>
                <a:gd name="connsiteY3" fmla="*/ 198771 h 1155552"/>
                <a:gd name="connsiteX4" fmla="*/ 1377965 w 1382262"/>
                <a:gd name="connsiteY4" fmla="*/ 769979 h 1155552"/>
                <a:gd name="connsiteX5" fmla="*/ 1178952 w 1382262"/>
                <a:gd name="connsiteY5" fmla="*/ 1152303 h 1155552"/>
                <a:gd name="connsiteX6" fmla="*/ 736345 w 1382262"/>
                <a:gd name="connsiteY6" fmla="*/ 574368 h 1155552"/>
                <a:gd name="connsiteX0" fmla="*/ 736289 w 1382116"/>
                <a:gd name="connsiteY0" fmla="*/ 585160 h 1166344"/>
                <a:gd name="connsiteX1" fmla="*/ 9191 w 1382116"/>
                <a:gd name="connsiteY1" fmla="*/ 630883 h 1166344"/>
                <a:gd name="connsiteX2" fmla="*/ 353882 w 1382116"/>
                <a:gd name="connsiteY2" fmla="*/ 19800 h 1166344"/>
                <a:gd name="connsiteX3" fmla="*/ 754251 w 1382116"/>
                <a:gd name="connsiteY3" fmla="*/ 82428 h 1166344"/>
                <a:gd name="connsiteX4" fmla="*/ 1377909 w 1382116"/>
                <a:gd name="connsiteY4" fmla="*/ 780771 h 1166344"/>
                <a:gd name="connsiteX5" fmla="*/ 1178896 w 1382116"/>
                <a:gd name="connsiteY5" fmla="*/ 1163095 h 1166344"/>
                <a:gd name="connsiteX6" fmla="*/ 736289 w 1382116"/>
                <a:gd name="connsiteY6" fmla="*/ 585160 h 1166344"/>
                <a:gd name="connsiteX0" fmla="*/ 736289 w 1178918"/>
                <a:gd name="connsiteY0" fmla="*/ 640009 h 1226284"/>
                <a:gd name="connsiteX1" fmla="*/ 9191 w 1178918"/>
                <a:gd name="connsiteY1" fmla="*/ 685732 h 1226284"/>
                <a:gd name="connsiteX2" fmla="*/ 353882 w 1178918"/>
                <a:gd name="connsiteY2" fmla="*/ 74649 h 1226284"/>
                <a:gd name="connsiteX3" fmla="*/ 754251 w 1178918"/>
                <a:gd name="connsiteY3" fmla="*/ 137277 h 1226284"/>
                <a:gd name="connsiteX4" fmla="*/ 1178896 w 1178918"/>
                <a:gd name="connsiteY4" fmla="*/ 1217944 h 1226284"/>
                <a:gd name="connsiteX5" fmla="*/ 736289 w 1178918"/>
                <a:gd name="connsiteY5" fmla="*/ 640009 h 1226284"/>
                <a:gd name="connsiteX0" fmla="*/ 736289 w 816031"/>
                <a:gd name="connsiteY0" fmla="*/ 640009 h 736785"/>
                <a:gd name="connsiteX1" fmla="*/ 9191 w 816031"/>
                <a:gd name="connsiteY1" fmla="*/ 685732 h 736785"/>
                <a:gd name="connsiteX2" fmla="*/ 353882 w 816031"/>
                <a:gd name="connsiteY2" fmla="*/ 74649 h 736785"/>
                <a:gd name="connsiteX3" fmla="*/ 754251 w 816031"/>
                <a:gd name="connsiteY3" fmla="*/ 137277 h 736785"/>
                <a:gd name="connsiteX4" fmla="*/ 736289 w 816031"/>
                <a:gd name="connsiteY4" fmla="*/ 640009 h 736785"/>
                <a:gd name="connsiteX0" fmla="*/ 589278 w 759976"/>
                <a:gd name="connsiteY0" fmla="*/ 464113 h 668308"/>
                <a:gd name="connsiteX1" fmla="*/ 4146 w 759976"/>
                <a:gd name="connsiteY1" fmla="*/ 651294 h 668308"/>
                <a:gd name="connsiteX2" fmla="*/ 348837 w 759976"/>
                <a:gd name="connsiteY2" fmla="*/ 40211 h 668308"/>
                <a:gd name="connsiteX3" fmla="*/ 749206 w 759976"/>
                <a:gd name="connsiteY3" fmla="*/ 102839 h 668308"/>
                <a:gd name="connsiteX4" fmla="*/ 589278 w 759976"/>
                <a:gd name="connsiteY4" fmla="*/ 464113 h 668308"/>
                <a:gd name="connsiteX0" fmla="*/ 589278 w 761991"/>
                <a:gd name="connsiteY0" fmla="*/ 464113 h 667379"/>
                <a:gd name="connsiteX1" fmla="*/ 4146 w 761991"/>
                <a:gd name="connsiteY1" fmla="*/ 651294 h 667379"/>
                <a:gd name="connsiteX2" fmla="*/ 348837 w 761991"/>
                <a:gd name="connsiteY2" fmla="*/ 40211 h 667379"/>
                <a:gd name="connsiteX3" fmla="*/ 749206 w 761991"/>
                <a:gd name="connsiteY3" fmla="*/ 102839 h 667379"/>
                <a:gd name="connsiteX4" fmla="*/ 589278 w 761991"/>
                <a:gd name="connsiteY4" fmla="*/ 464113 h 667379"/>
                <a:gd name="connsiteX0" fmla="*/ 545126 w 754758"/>
                <a:gd name="connsiteY0" fmla="*/ 435301 h 663328"/>
                <a:gd name="connsiteX1" fmla="*/ 2923 w 754758"/>
                <a:gd name="connsiteY1" fmla="*/ 650364 h 663328"/>
                <a:gd name="connsiteX2" fmla="*/ 347614 w 754758"/>
                <a:gd name="connsiteY2" fmla="*/ 39281 h 663328"/>
                <a:gd name="connsiteX3" fmla="*/ 747983 w 754758"/>
                <a:gd name="connsiteY3" fmla="*/ 101909 h 663328"/>
                <a:gd name="connsiteX4" fmla="*/ 545126 w 754758"/>
                <a:gd name="connsiteY4" fmla="*/ 435301 h 663328"/>
                <a:gd name="connsiteX0" fmla="*/ 569869 w 758376"/>
                <a:gd name="connsiteY0" fmla="*/ 466431 h 667734"/>
                <a:gd name="connsiteX1" fmla="*/ 3588 w 758376"/>
                <a:gd name="connsiteY1" fmla="*/ 651369 h 667734"/>
                <a:gd name="connsiteX2" fmla="*/ 348279 w 758376"/>
                <a:gd name="connsiteY2" fmla="*/ 40286 h 667734"/>
                <a:gd name="connsiteX3" fmla="*/ 748648 w 758376"/>
                <a:gd name="connsiteY3" fmla="*/ 102914 h 667734"/>
                <a:gd name="connsiteX4" fmla="*/ 569869 w 758376"/>
                <a:gd name="connsiteY4" fmla="*/ 466431 h 667734"/>
                <a:gd name="connsiteX0" fmla="*/ 569869 w 756473"/>
                <a:gd name="connsiteY0" fmla="*/ 466431 h 670690"/>
                <a:gd name="connsiteX1" fmla="*/ 3588 w 756473"/>
                <a:gd name="connsiteY1" fmla="*/ 651369 h 670690"/>
                <a:gd name="connsiteX2" fmla="*/ 348279 w 756473"/>
                <a:gd name="connsiteY2" fmla="*/ 40286 h 670690"/>
                <a:gd name="connsiteX3" fmla="*/ 748648 w 756473"/>
                <a:gd name="connsiteY3" fmla="*/ 102914 h 670690"/>
                <a:gd name="connsiteX4" fmla="*/ 569869 w 756473"/>
                <a:gd name="connsiteY4" fmla="*/ 466431 h 670690"/>
                <a:gd name="connsiteX0" fmla="*/ 325694 w 510782"/>
                <a:gd name="connsiteY0" fmla="*/ 459329 h 574893"/>
                <a:gd name="connsiteX1" fmla="*/ 12878 w 510782"/>
                <a:gd name="connsiteY1" fmla="*/ 548118 h 574893"/>
                <a:gd name="connsiteX2" fmla="*/ 104104 w 510782"/>
                <a:gd name="connsiteY2" fmla="*/ 33184 h 574893"/>
                <a:gd name="connsiteX3" fmla="*/ 504473 w 510782"/>
                <a:gd name="connsiteY3" fmla="*/ 95812 h 574893"/>
                <a:gd name="connsiteX4" fmla="*/ 325694 w 510782"/>
                <a:gd name="connsiteY4" fmla="*/ 459329 h 574893"/>
                <a:gd name="connsiteX0" fmla="*/ 328193 w 513299"/>
                <a:gd name="connsiteY0" fmla="*/ 461546 h 603281"/>
                <a:gd name="connsiteX1" fmla="*/ 12540 w 513299"/>
                <a:gd name="connsiteY1" fmla="*/ 580363 h 603281"/>
                <a:gd name="connsiteX2" fmla="*/ 106603 w 513299"/>
                <a:gd name="connsiteY2" fmla="*/ 35401 h 603281"/>
                <a:gd name="connsiteX3" fmla="*/ 506972 w 513299"/>
                <a:gd name="connsiteY3" fmla="*/ 98029 h 603281"/>
                <a:gd name="connsiteX4" fmla="*/ 328193 w 513299"/>
                <a:gd name="connsiteY4" fmla="*/ 461546 h 603281"/>
                <a:gd name="connsiteX0" fmla="*/ 318180 w 499597"/>
                <a:gd name="connsiteY0" fmla="*/ 378936 h 510319"/>
                <a:gd name="connsiteX1" fmla="*/ 2527 w 499597"/>
                <a:gd name="connsiteY1" fmla="*/ 497753 h 510319"/>
                <a:gd name="connsiteX2" fmla="*/ 187340 w 499597"/>
                <a:gd name="connsiteY2" fmla="*/ 110243 h 510319"/>
                <a:gd name="connsiteX3" fmla="*/ 496959 w 499597"/>
                <a:gd name="connsiteY3" fmla="*/ 15419 h 510319"/>
                <a:gd name="connsiteX4" fmla="*/ 318180 w 499597"/>
                <a:gd name="connsiteY4" fmla="*/ 378936 h 510319"/>
                <a:gd name="connsiteX0" fmla="*/ 331249 w 516975"/>
                <a:gd name="connsiteY0" fmla="*/ 470966 h 613489"/>
                <a:gd name="connsiteX1" fmla="*/ 15596 w 516975"/>
                <a:gd name="connsiteY1" fmla="*/ 589783 h 613489"/>
                <a:gd name="connsiteX2" fmla="*/ 96257 w 516975"/>
                <a:gd name="connsiteY2" fmla="*/ 33221 h 613489"/>
                <a:gd name="connsiteX3" fmla="*/ 510028 w 516975"/>
                <a:gd name="connsiteY3" fmla="*/ 107449 h 613489"/>
                <a:gd name="connsiteX4" fmla="*/ 331249 w 516975"/>
                <a:gd name="connsiteY4" fmla="*/ 470966 h 613489"/>
                <a:gd name="connsiteX0" fmla="*/ 328175 w 513901"/>
                <a:gd name="connsiteY0" fmla="*/ 452076 h 594599"/>
                <a:gd name="connsiteX1" fmla="*/ 12522 w 513901"/>
                <a:gd name="connsiteY1" fmla="*/ 570893 h 594599"/>
                <a:gd name="connsiteX2" fmla="*/ 93183 w 513901"/>
                <a:gd name="connsiteY2" fmla="*/ 14331 h 594599"/>
                <a:gd name="connsiteX3" fmla="*/ 506954 w 513901"/>
                <a:gd name="connsiteY3" fmla="*/ 88559 h 594599"/>
                <a:gd name="connsiteX4" fmla="*/ 328175 w 513901"/>
                <a:gd name="connsiteY4" fmla="*/ 452076 h 594599"/>
                <a:gd name="connsiteX0" fmla="*/ 423047 w 609483"/>
                <a:gd name="connsiteY0" fmla="*/ 474497 h 660748"/>
                <a:gd name="connsiteX1" fmla="*/ 7575 w 609483"/>
                <a:gd name="connsiteY1" fmla="*/ 641485 h 660748"/>
                <a:gd name="connsiteX2" fmla="*/ 188055 w 609483"/>
                <a:gd name="connsiteY2" fmla="*/ 36752 h 660748"/>
                <a:gd name="connsiteX3" fmla="*/ 601826 w 609483"/>
                <a:gd name="connsiteY3" fmla="*/ 110980 h 660748"/>
                <a:gd name="connsiteX4" fmla="*/ 423047 w 609483"/>
                <a:gd name="connsiteY4" fmla="*/ 474497 h 660748"/>
                <a:gd name="connsiteX0" fmla="*/ 502264 w 700878"/>
                <a:gd name="connsiteY0" fmla="*/ 446493 h 630581"/>
                <a:gd name="connsiteX1" fmla="*/ 86792 w 700878"/>
                <a:gd name="connsiteY1" fmla="*/ 613481 h 630581"/>
                <a:gd name="connsiteX2" fmla="*/ 52421 w 700878"/>
                <a:gd name="connsiteY2" fmla="*/ 44387 h 630581"/>
                <a:gd name="connsiteX3" fmla="*/ 681043 w 700878"/>
                <a:gd name="connsiteY3" fmla="*/ 82976 h 630581"/>
                <a:gd name="connsiteX4" fmla="*/ 502264 w 700878"/>
                <a:gd name="connsiteY4" fmla="*/ 446493 h 630581"/>
                <a:gd name="connsiteX0" fmla="*/ 625089 w 823702"/>
                <a:gd name="connsiteY0" fmla="*/ 487175 h 671263"/>
                <a:gd name="connsiteX1" fmla="*/ 209617 w 823702"/>
                <a:gd name="connsiteY1" fmla="*/ 654163 h 671263"/>
                <a:gd name="connsiteX2" fmla="*/ 175246 w 823702"/>
                <a:gd name="connsiteY2" fmla="*/ 85069 h 671263"/>
                <a:gd name="connsiteX3" fmla="*/ 803868 w 823702"/>
                <a:gd name="connsiteY3" fmla="*/ 123658 h 671263"/>
                <a:gd name="connsiteX4" fmla="*/ 625089 w 823702"/>
                <a:gd name="connsiteY4" fmla="*/ 487175 h 671263"/>
                <a:gd name="connsiteX0" fmla="*/ 559919 w 760043"/>
                <a:gd name="connsiteY0" fmla="*/ 446743 h 633979"/>
                <a:gd name="connsiteX1" fmla="*/ 42035 w 760043"/>
                <a:gd name="connsiteY1" fmla="*/ 617114 h 633979"/>
                <a:gd name="connsiteX2" fmla="*/ 110076 w 760043"/>
                <a:gd name="connsiteY2" fmla="*/ 44637 h 633979"/>
                <a:gd name="connsiteX3" fmla="*/ 738698 w 760043"/>
                <a:gd name="connsiteY3" fmla="*/ 83226 h 633979"/>
                <a:gd name="connsiteX4" fmla="*/ 559919 w 760043"/>
                <a:gd name="connsiteY4" fmla="*/ 446743 h 633979"/>
                <a:gd name="connsiteX0" fmla="*/ 557803 w 714017"/>
                <a:gd name="connsiteY0" fmla="*/ 463409 h 651144"/>
                <a:gd name="connsiteX1" fmla="*/ 39919 w 714017"/>
                <a:gd name="connsiteY1" fmla="*/ 633780 h 651144"/>
                <a:gd name="connsiteX2" fmla="*/ 107960 w 714017"/>
                <a:gd name="connsiteY2" fmla="*/ 61303 h 651144"/>
                <a:gd name="connsiteX3" fmla="*/ 687467 w 714017"/>
                <a:gd name="connsiteY3" fmla="*/ 61435 h 651144"/>
                <a:gd name="connsiteX4" fmla="*/ 557803 w 714017"/>
                <a:gd name="connsiteY4" fmla="*/ 463409 h 651144"/>
                <a:gd name="connsiteX0" fmla="*/ 606347 w 769063"/>
                <a:gd name="connsiteY0" fmla="*/ 414167 h 594112"/>
                <a:gd name="connsiteX1" fmla="*/ 88463 w 769063"/>
                <a:gd name="connsiteY1" fmla="*/ 584538 h 594112"/>
                <a:gd name="connsiteX2" fmla="*/ 64253 w 769063"/>
                <a:gd name="connsiteY2" fmla="*/ 147494 h 594112"/>
                <a:gd name="connsiteX3" fmla="*/ 736011 w 769063"/>
                <a:gd name="connsiteY3" fmla="*/ 12193 h 594112"/>
                <a:gd name="connsiteX4" fmla="*/ 606347 w 769063"/>
                <a:gd name="connsiteY4" fmla="*/ 414167 h 594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9063" h="594112">
                  <a:moveTo>
                    <a:pt x="606347" y="414167"/>
                  </a:moveTo>
                  <a:cubicBezTo>
                    <a:pt x="498422" y="509558"/>
                    <a:pt x="178812" y="628984"/>
                    <a:pt x="88463" y="584538"/>
                  </a:cubicBezTo>
                  <a:cubicBezTo>
                    <a:pt x="-1886" y="540093"/>
                    <a:pt x="-43672" y="242885"/>
                    <a:pt x="64253" y="147494"/>
                  </a:cubicBezTo>
                  <a:cubicBezTo>
                    <a:pt x="172178" y="52103"/>
                    <a:pt x="645662" y="-32252"/>
                    <a:pt x="736011" y="12193"/>
                  </a:cubicBezTo>
                  <a:cubicBezTo>
                    <a:pt x="826360" y="56639"/>
                    <a:pt x="714272" y="318776"/>
                    <a:pt x="606347" y="414167"/>
                  </a:cubicBezTo>
                  <a:close/>
                </a:path>
              </a:pathLst>
            </a:custGeom>
            <a:blipFill>
              <a:blip r:embed="rId10">
                <a:duotone>
                  <a:prstClr val="black"/>
                  <a:schemeClr val="accent2">
                    <a:lumMod val="40000"/>
                    <a:lumOff val="60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schemeClr val="accent2">
                  <a:lumMod val="50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شكل بيضاوي 5">
              <a:extLst>
                <a:ext uri="{FF2B5EF4-FFF2-40B4-BE49-F238E27FC236}">
                  <a16:creationId xmlns:a16="http://schemas.microsoft.com/office/drawing/2014/main" id="{BC13022A-8328-4B6C-AD2B-B0813B091756}"/>
                </a:ext>
              </a:extLst>
            </p:cNvPr>
            <p:cNvSpPr/>
            <p:nvPr userDrawn="1"/>
          </p:nvSpPr>
          <p:spPr>
            <a:xfrm rot="1154570">
              <a:off x="1617570" y="744314"/>
              <a:ext cx="133902" cy="142968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727247 w 1254304"/>
                <a:gd name="connsiteY0" fmla="*/ 857854 h 1784124"/>
                <a:gd name="connsiteX1" fmla="*/ 805556 w 1254304"/>
                <a:gd name="connsiteY1" fmla="*/ 188124 h 1784124"/>
                <a:gd name="connsiteX2" fmla="*/ 949075 w 1254304"/>
                <a:gd name="connsiteY2" fmla="*/ 41017 h 1784124"/>
                <a:gd name="connsiteX3" fmla="*/ 1253709 w 1254304"/>
                <a:gd name="connsiteY3" fmla="*/ 629596 h 1784124"/>
                <a:gd name="connsiteX4" fmla="*/ 1084017 w 1254304"/>
                <a:gd name="connsiteY4" fmla="*/ 1100188 h 1784124"/>
                <a:gd name="connsiteX5" fmla="*/ 3837 w 1254304"/>
                <a:gd name="connsiteY5" fmla="*/ 1782227 h 1784124"/>
                <a:gd name="connsiteX6" fmla="*/ 727247 w 1254304"/>
                <a:gd name="connsiteY6" fmla="*/ 857854 h 1784124"/>
                <a:gd name="connsiteX0" fmla="*/ 602877 w 1258658"/>
                <a:gd name="connsiteY0" fmla="*/ 833719 h 1783865"/>
                <a:gd name="connsiteX1" fmla="*/ 809910 w 1258658"/>
                <a:gd name="connsiteY1" fmla="*/ 187502 h 1783865"/>
                <a:gd name="connsiteX2" fmla="*/ 953429 w 1258658"/>
                <a:gd name="connsiteY2" fmla="*/ 40395 h 1783865"/>
                <a:gd name="connsiteX3" fmla="*/ 1258063 w 1258658"/>
                <a:gd name="connsiteY3" fmla="*/ 628974 h 1783865"/>
                <a:gd name="connsiteX4" fmla="*/ 1088371 w 1258658"/>
                <a:gd name="connsiteY4" fmla="*/ 1099566 h 1783865"/>
                <a:gd name="connsiteX5" fmla="*/ 8191 w 1258658"/>
                <a:gd name="connsiteY5" fmla="*/ 1781605 h 1783865"/>
                <a:gd name="connsiteX6" fmla="*/ 602877 w 1258658"/>
                <a:gd name="connsiteY6" fmla="*/ 833719 h 1783865"/>
                <a:gd name="connsiteX0" fmla="*/ 615656 w 1271437"/>
                <a:gd name="connsiteY0" fmla="*/ 833719 h 1771917"/>
                <a:gd name="connsiteX1" fmla="*/ 822689 w 1271437"/>
                <a:gd name="connsiteY1" fmla="*/ 187502 h 1771917"/>
                <a:gd name="connsiteX2" fmla="*/ 966208 w 1271437"/>
                <a:gd name="connsiteY2" fmla="*/ 40395 h 1771917"/>
                <a:gd name="connsiteX3" fmla="*/ 1270842 w 1271437"/>
                <a:gd name="connsiteY3" fmla="*/ 628974 h 1771917"/>
                <a:gd name="connsiteX4" fmla="*/ 1101150 w 1271437"/>
                <a:gd name="connsiteY4" fmla="*/ 1099566 h 1771917"/>
                <a:gd name="connsiteX5" fmla="*/ 8047 w 1271437"/>
                <a:gd name="connsiteY5" fmla="*/ 1769615 h 1771917"/>
                <a:gd name="connsiteX6" fmla="*/ 615656 w 1271437"/>
                <a:gd name="connsiteY6" fmla="*/ 833719 h 1771917"/>
                <a:gd name="connsiteX0" fmla="*/ 609454 w 1264829"/>
                <a:gd name="connsiteY0" fmla="*/ 833719 h 1770276"/>
                <a:gd name="connsiteX1" fmla="*/ 816487 w 1264829"/>
                <a:gd name="connsiteY1" fmla="*/ 187502 h 1770276"/>
                <a:gd name="connsiteX2" fmla="*/ 960006 w 1264829"/>
                <a:gd name="connsiteY2" fmla="*/ 40395 h 1770276"/>
                <a:gd name="connsiteX3" fmla="*/ 1264640 w 1264829"/>
                <a:gd name="connsiteY3" fmla="*/ 628974 h 1770276"/>
                <a:gd name="connsiteX4" fmla="*/ 826861 w 1264829"/>
                <a:gd name="connsiteY4" fmla="*/ 985116 h 1770276"/>
                <a:gd name="connsiteX5" fmla="*/ 1845 w 1264829"/>
                <a:gd name="connsiteY5" fmla="*/ 1769615 h 1770276"/>
                <a:gd name="connsiteX6" fmla="*/ 609454 w 1264829"/>
                <a:gd name="connsiteY6" fmla="*/ 833719 h 1770276"/>
                <a:gd name="connsiteX0" fmla="*/ 609454 w 1033124"/>
                <a:gd name="connsiteY0" fmla="*/ 833719 h 1770276"/>
                <a:gd name="connsiteX1" fmla="*/ 816487 w 1033124"/>
                <a:gd name="connsiteY1" fmla="*/ 187502 h 1770276"/>
                <a:gd name="connsiteX2" fmla="*/ 960006 w 1033124"/>
                <a:gd name="connsiteY2" fmla="*/ 40395 h 1770276"/>
                <a:gd name="connsiteX3" fmla="*/ 1032662 w 1033124"/>
                <a:gd name="connsiteY3" fmla="*/ 533638 h 1770276"/>
                <a:gd name="connsiteX4" fmla="*/ 826861 w 1033124"/>
                <a:gd name="connsiteY4" fmla="*/ 985116 h 1770276"/>
                <a:gd name="connsiteX5" fmla="*/ 1845 w 1033124"/>
                <a:gd name="connsiteY5" fmla="*/ 1769615 h 1770276"/>
                <a:gd name="connsiteX6" fmla="*/ 609454 w 1033124"/>
                <a:gd name="connsiteY6" fmla="*/ 833719 h 1770276"/>
                <a:gd name="connsiteX0" fmla="*/ 872359 w 1296029"/>
                <a:gd name="connsiteY0" fmla="*/ 833719 h 1373956"/>
                <a:gd name="connsiteX1" fmla="*/ 1079392 w 1296029"/>
                <a:gd name="connsiteY1" fmla="*/ 187502 h 1373956"/>
                <a:gd name="connsiteX2" fmla="*/ 1222911 w 1296029"/>
                <a:gd name="connsiteY2" fmla="*/ 40395 h 1373956"/>
                <a:gd name="connsiteX3" fmla="*/ 1295567 w 1296029"/>
                <a:gd name="connsiteY3" fmla="*/ 533638 h 1373956"/>
                <a:gd name="connsiteX4" fmla="*/ 1089766 w 1296029"/>
                <a:gd name="connsiteY4" fmla="*/ 985116 h 1373956"/>
                <a:gd name="connsiteX5" fmla="*/ 1307 w 1296029"/>
                <a:gd name="connsiteY5" fmla="*/ 1372488 h 1373956"/>
                <a:gd name="connsiteX6" fmla="*/ 872359 w 1296029"/>
                <a:gd name="connsiteY6" fmla="*/ 833719 h 1373956"/>
                <a:gd name="connsiteX0" fmla="*/ 404657 w 1320459"/>
                <a:gd name="connsiteY0" fmla="*/ 991306 h 1376812"/>
                <a:gd name="connsiteX1" fmla="*/ 1103822 w 1320459"/>
                <a:gd name="connsiteY1" fmla="*/ 191827 h 1376812"/>
                <a:gd name="connsiteX2" fmla="*/ 1247341 w 1320459"/>
                <a:gd name="connsiteY2" fmla="*/ 44720 h 1376812"/>
                <a:gd name="connsiteX3" fmla="*/ 1319997 w 1320459"/>
                <a:gd name="connsiteY3" fmla="*/ 537963 h 1376812"/>
                <a:gd name="connsiteX4" fmla="*/ 1114196 w 1320459"/>
                <a:gd name="connsiteY4" fmla="*/ 989441 h 1376812"/>
                <a:gd name="connsiteX5" fmla="*/ 25737 w 1320459"/>
                <a:gd name="connsiteY5" fmla="*/ 1376813 h 1376812"/>
                <a:gd name="connsiteX6" fmla="*/ 404657 w 1320459"/>
                <a:gd name="connsiteY6" fmla="*/ 991306 h 1376812"/>
                <a:gd name="connsiteX0" fmla="*/ 381707 w 1297153"/>
                <a:gd name="connsiteY0" fmla="*/ 991306 h 1380962"/>
                <a:gd name="connsiteX1" fmla="*/ 1080872 w 1297153"/>
                <a:gd name="connsiteY1" fmla="*/ 191827 h 1380962"/>
                <a:gd name="connsiteX2" fmla="*/ 1224391 w 1297153"/>
                <a:gd name="connsiteY2" fmla="*/ 44720 h 1380962"/>
                <a:gd name="connsiteX3" fmla="*/ 1297047 w 1297153"/>
                <a:gd name="connsiteY3" fmla="*/ 537963 h 1380962"/>
                <a:gd name="connsiteX4" fmla="*/ 566192 w 1297153"/>
                <a:gd name="connsiteY4" fmla="*/ 1167667 h 1380962"/>
                <a:gd name="connsiteX5" fmla="*/ 2787 w 1297153"/>
                <a:gd name="connsiteY5" fmla="*/ 1376813 h 1380962"/>
                <a:gd name="connsiteX6" fmla="*/ 381707 w 1297153"/>
                <a:gd name="connsiteY6" fmla="*/ 991306 h 1380962"/>
                <a:gd name="connsiteX0" fmla="*/ 381707 w 1239988"/>
                <a:gd name="connsiteY0" fmla="*/ 991306 h 1380962"/>
                <a:gd name="connsiteX1" fmla="*/ 1080872 w 1239988"/>
                <a:gd name="connsiteY1" fmla="*/ 191827 h 1380962"/>
                <a:gd name="connsiteX2" fmla="*/ 1224391 w 1239988"/>
                <a:gd name="connsiteY2" fmla="*/ 44720 h 1380962"/>
                <a:gd name="connsiteX3" fmla="*/ 896782 w 1239988"/>
                <a:gd name="connsiteY3" fmla="*/ 904301 h 1380962"/>
                <a:gd name="connsiteX4" fmla="*/ 566192 w 1239988"/>
                <a:gd name="connsiteY4" fmla="*/ 1167667 h 1380962"/>
                <a:gd name="connsiteX5" fmla="*/ 2787 w 1239988"/>
                <a:gd name="connsiteY5" fmla="*/ 1376813 h 1380962"/>
                <a:gd name="connsiteX6" fmla="*/ 381707 w 1239988"/>
                <a:gd name="connsiteY6" fmla="*/ 991306 h 1380962"/>
                <a:gd name="connsiteX0" fmla="*/ 381117 w 1239398"/>
                <a:gd name="connsiteY0" fmla="*/ 957181 h 1346837"/>
                <a:gd name="connsiteX1" fmla="*/ 658166 w 1239398"/>
                <a:gd name="connsiteY1" fmla="*/ 780149 h 1346837"/>
                <a:gd name="connsiteX2" fmla="*/ 1223801 w 1239398"/>
                <a:gd name="connsiteY2" fmla="*/ 10595 h 1346837"/>
                <a:gd name="connsiteX3" fmla="*/ 896192 w 1239398"/>
                <a:gd name="connsiteY3" fmla="*/ 870176 h 1346837"/>
                <a:gd name="connsiteX4" fmla="*/ 565602 w 1239398"/>
                <a:gd name="connsiteY4" fmla="*/ 1133542 h 1346837"/>
                <a:gd name="connsiteX5" fmla="*/ 2197 w 1239398"/>
                <a:gd name="connsiteY5" fmla="*/ 1342688 h 1346837"/>
                <a:gd name="connsiteX6" fmla="*/ 381117 w 1239398"/>
                <a:gd name="connsiteY6" fmla="*/ 957181 h 1346837"/>
                <a:gd name="connsiteX0" fmla="*/ 381117 w 942060"/>
                <a:gd name="connsiteY0" fmla="*/ 550329 h 939985"/>
                <a:gd name="connsiteX1" fmla="*/ 658166 w 942060"/>
                <a:gd name="connsiteY1" fmla="*/ 373297 h 939985"/>
                <a:gd name="connsiteX2" fmla="*/ 899138 w 942060"/>
                <a:gd name="connsiteY2" fmla="*/ 18780 h 939985"/>
                <a:gd name="connsiteX3" fmla="*/ 896192 w 942060"/>
                <a:gd name="connsiteY3" fmla="*/ 463324 h 939985"/>
                <a:gd name="connsiteX4" fmla="*/ 565602 w 942060"/>
                <a:gd name="connsiteY4" fmla="*/ 726690 h 939985"/>
                <a:gd name="connsiteX5" fmla="*/ 2197 w 942060"/>
                <a:gd name="connsiteY5" fmla="*/ 935836 h 939985"/>
                <a:gd name="connsiteX6" fmla="*/ 381117 w 942060"/>
                <a:gd name="connsiteY6" fmla="*/ 550329 h 939985"/>
                <a:gd name="connsiteX0" fmla="*/ 381052 w 941995"/>
                <a:gd name="connsiteY0" fmla="*/ 551053 h 940709"/>
                <a:gd name="connsiteX1" fmla="*/ 597447 w 941995"/>
                <a:gd name="connsiteY1" fmla="*/ 357182 h 940709"/>
                <a:gd name="connsiteX2" fmla="*/ 899073 w 941995"/>
                <a:gd name="connsiteY2" fmla="*/ 19504 h 940709"/>
                <a:gd name="connsiteX3" fmla="*/ 896127 w 941995"/>
                <a:gd name="connsiteY3" fmla="*/ 464048 h 940709"/>
                <a:gd name="connsiteX4" fmla="*/ 565537 w 941995"/>
                <a:gd name="connsiteY4" fmla="*/ 727414 h 940709"/>
                <a:gd name="connsiteX5" fmla="*/ 2132 w 941995"/>
                <a:gd name="connsiteY5" fmla="*/ 936560 h 940709"/>
                <a:gd name="connsiteX6" fmla="*/ 381052 w 941995"/>
                <a:gd name="connsiteY6" fmla="*/ 551053 h 940709"/>
                <a:gd name="connsiteX0" fmla="*/ 333171 w 894114"/>
                <a:gd name="connsiteY0" fmla="*/ 551054 h 992178"/>
                <a:gd name="connsiteX1" fmla="*/ 549566 w 894114"/>
                <a:gd name="connsiteY1" fmla="*/ 357183 h 992178"/>
                <a:gd name="connsiteX2" fmla="*/ 851192 w 894114"/>
                <a:gd name="connsiteY2" fmla="*/ 19505 h 992178"/>
                <a:gd name="connsiteX3" fmla="*/ 848246 w 894114"/>
                <a:gd name="connsiteY3" fmla="*/ 464049 h 992178"/>
                <a:gd name="connsiteX4" fmla="*/ 517656 w 894114"/>
                <a:gd name="connsiteY4" fmla="*/ 727415 h 992178"/>
                <a:gd name="connsiteX5" fmla="*/ 2423 w 894114"/>
                <a:gd name="connsiteY5" fmla="*/ 989058 h 992178"/>
                <a:gd name="connsiteX6" fmla="*/ 333171 w 894114"/>
                <a:gd name="connsiteY6" fmla="*/ 551054 h 992178"/>
                <a:gd name="connsiteX0" fmla="*/ 4869 w 565812"/>
                <a:gd name="connsiteY0" fmla="*/ 551054 h 760995"/>
                <a:gd name="connsiteX1" fmla="*/ 221264 w 565812"/>
                <a:gd name="connsiteY1" fmla="*/ 357183 h 760995"/>
                <a:gd name="connsiteX2" fmla="*/ 522890 w 565812"/>
                <a:gd name="connsiteY2" fmla="*/ 19505 h 760995"/>
                <a:gd name="connsiteX3" fmla="*/ 519944 w 565812"/>
                <a:gd name="connsiteY3" fmla="*/ 464049 h 760995"/>
                <a:gd name="connsiteX4" fmla="*/ 189354 w 565812"/>
                <a:gd name="connsiteY4" fmla="*/ 727415 h 760995"/>
                <a:gd name="connsiteX5" fmla="*/ 79966 w 565812"/>
                <a:gd name="connsiteY5" fmla="*/ 628476 h 760995"/>
                <a:gd name="connsiteX6" fmla="*/ 4869 w 565812"/>
                <a:gd name="connsiteY6" fmla="*/ 551054 h 760995"/>
                <a:gd name="connsiteX0" fmla="*/ 2066 w 563009"/>
                <a:gd name="connsiteY0" fmla="*/ 562926 h 772867"/>
                <a:gd name="connsiteX1" fmla="*/ 159572 w 563009"/>
                <a:gd name="connsiteY1" fmla="*/ 202551 h 772867"/>
                <a:gd name="connsiteX2" fmla="*/ 520087 w 563009"/>
                <a:gd name="connsiteY2" fmla="*/ 31377 h 772867"/>
                <a:gd name="connsiteX3" fmla="*/ 517141 w 563009"/>
                <a:gd name="connsiteY3" fmla="*/ 475921 h 772867"/>
                <a:gd name="connsiteX4" fmla="*/ 186551 w 563009"/>
                <a:gd name="connsiteY4" fmla="*/ 739287 h 772867"/>
                <a:gd name="connsiteX5" fmla="*/ 77163 w 563009"/>
                <a:gd name="connsiteY5" fmla="*/ 640348 h 772867"/>
                <a:gd name="connsiteX6" fmla="*/ 2066 w 563009"/>
                <a:gd name="connsiteY6" fmla="*/ 562926 h 772867"/>
                <a:gd name="connsiteX0" fmla="*/ 2066 w 522767"/>
                <a:gd name="connsiteY0" fmla="*/ 421468 h 631409"/>
                <a:gd name="connsiteX1" fmla="*/ 159572 w 522767"/>
                <a:gd name="connsiteY1" fmla="*/ 61093 h 631409"/>
                <a:gd name="connsiteX2" fmla="*/ 358181 w 522767"/>
                <a:gd name="connsiteY2" fmla="*/ 64568 h 631409"/>
                <a:gd name="connsiteX3" fmla="*/ 517141 w 522767"/>
                <a:gd name="connsiteY3" fmla="*/ 334463 h 631409"/>
                <a:gd name="connsiteX4" fmla="*/ 186551 w 522767"/>
                <a:gd name="connsiteY4" fmla="*/ 597829 h 631409"/>
                <a:gd name="connsiteX5" fmla="*/ 77163 w 522767"/>
                <a:gd name="connsiteY5" fmla="*/ 498890 h 631409"/>
                <a:gd name="connsiteX6" fmla="*/ 2066 w 522767"/>
                <a:gd name="connsiteY6" fmla="*/ 421468 h 631409"/>
                <a:gd name="connsiteX0" fmla="*/ 1006 w 521707"/>
                <a:gd name="connsiteY0" fmla="*/ 386681 h 596622"/>
                <a:gd name="connsiteX1" fmla="*/ 130010 w 521707"/>
                <a:gd name="connsiteY1" fmla="*/ 188955 h 596622"/>
                <a:gd name="connsiteX2" fmla="*/ 357121 w 521707"/>
                <a:gd name="connsiteY2" fmla="*/ 29781 h 596622"/>
                <a:gd name="connsiteX3" fmla="*/ 516081 w 521707"/>
                <a:gd name="connsiteY3" fmla="*/ 299676 h 596622"/>
                <a:gd name="connsiteX4" fmla="*/ 185491 w 521707"/>
                <a:gd name="connsiteY4" fmla="*/ 563042 h 596622"/>
                <a:gd name="connsiteX5" fmla="*/ 76103 w 521707"/>
                <a:gd name="connsiteY5" fmla="*/ 464103 h 596622"/>
                <a:gd name="connsiteX6" fmla="*/ 1006 w 521707"/>
                <a:gd name="connsiteY6" fmla="*/ 386681 h 596622"/>
                <a:gd name="connsiteX0" fmla="*/ 4130 w 530846"/>
                <a:gd name="connsiteY0" fmla="*/ 386681 h 466822"/>
                <a:gd name="connsiteX1" fmla="*/ 133134 w 530846"/>
                <a:gd name="connsiteY1" fmla="*/ 188955 h 466822"/>
                <a:gd name="connsiteX2" fmla="*/ 360245 w 530846"/>
                <a:gd name="connsiteY2" fmla="*/ 29781 h 466822"/>
                <a:gd name="connsiteX3" fmla="*/ 519205 w 530846"/>
                <a:gd name="connsiteY3" fmla="*/ 299676 h 466822"/>
                <a:gd name="connsiteX4" fmla="*/ 79227 w 530846"/>
                <a:gd name="connsiteY4" fmla="*/ 464103 h 466822"/>
                <a:gd name="connsiteX5" fmla="*/ 4130 w 530846"/>
                <a:gd name="connsiteY5" fmla="*/ 386681 h 466822"/>
                <a:gd name="connsiteX0" fmla="*/ 4848 w 520948"/>
                <a:gd name="connsiteY0" fmla="*/ 386681 h 415399"/>
                <a:gd name="connsiteX1" fmla="*/ 133852 w 520948"/>
                <a:gd name="connsiteY1" fmla="*/ 188955 h 415399"/>
                <a:gd name="connsiteX2" fmla="*/ 360963 w 520948"/>
                <a:gd name="connsiteY2" fmla="*/ 29781 h 415399"/>
                <a:gd name="connsiteX3" fmla="*/ 519923 w 520948"/>
                <a:gd name="connsiteY3" fmla="*/ 299676 h 415399"/>
                <a:gd name="connsiteX4" fmla="*/ 300016 w 520948"/>
                <a:gd name="connsiteY4" fmla="*/ 405268 h 415399"/>
                <a:gd name="connsiteX5" fmla="*/ 4848 w 520948"/>
                <a:gd name="connsiteY5" fmla="*/ 386681 h 415399"/>
                <a:gd name="connsiteX0" fmla="*/ 166810 w 387742"/>
                <a:gd name="connsiteY0" fmla="*/ 405268 h 408597"/>
                <a:gd name="connsiteX1" fmla="*/ 646 w 387742"/>
                <a:gd name="connsiteY1" fmla="*/ 188955 h 408597"/>
                <a:gd name="connsiteX2" fmla="*/ 227757 w 387742"/>
                <a:gd name="connsiteY2" fmla="*/ 29781 h 408597"/>
                <a:gd name="connsiteX3" fmla="*/ 386717 w 387742"/>
                <a:gd name="connsiteY3" fmla="*/ 299676 h 408597"/>
                <a:gd name="connsiteX4" fmla="*/ 166810 w 387742"/>
                <a:gd name="connsiteY4" fmla="*/ 405268 h 40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7742" h="408597">
                  <a:moveTo>
                    <a:pt x="166810" y="405268"/>
                  </a:moveTo>
                  <a:cubicBezTo>
                    <a:pt x="102465" y="386815"/>
                    <a:pt x="-9512" y="251536"/>
                    <a:pt x="646" y="188955"/>
                  </a:cubicBezTo>
                  <a:cubicBezTo>
                    <a:pt x="59999" y="129472"/>
                    <a:pt x="164418" y="-76008"/>
                    <a:pt x="227757" y="29781"/>
                  </a:cubicBezTo>
                  <a:cubicBezTo>
                    <a:pt x="330673" y="123955"/>
                    <a:pt x="396875" y="237095"/>
                    <a:pt x="386717" y="299676"/>
                  </a:cubicBezTo>
                  <a:cubicBezTo>
                    <a:pt x="376559" y="362257"/>
                    <a:pt x="231155" y="423721"/>
                    <a:pt x="166810" y="405268"/>
                  </a:cubicBezTo>
                  <a:close/>
                </a:path>
              </a:pathLst>
            </a:custGeom>
            <a:blipFill>
              <a:blip r:embed="rId8">
                <a:duotone>
                  <a:prstClr val="black"/>
                  <a:schemeClr val="accent6">
                    <a:lumMod val="50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شكل بيضاوي 5">
              <a:extLst>
                <a:ext uri="{FF2B5EF4-FFF2-40B4-BE49-F238E27FC236}">
                  <a16:creationId xmlns:a16="http://schemas.microsoft.com/office/drawing/2014/main" id="{5759E0CE-4E50-4F85-9507-C3202042A201}"/>
                </a:ext>
              </a:extLst>
            </p:cNvPr>
            <p:cNvSpPr/>
            <p:nvPr userDrawn="1"/>
          </p:nvSpPr>
          <p:spPr>
            <a:xfrm rot="1154570">
              <a:off x="554703" y="638353"/>
              <a:ext cx="1081406" cy="536960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727247 w 1254304"/>
                <a:gd name="connsiteY0" fmla="*/ 857854 h 1784124"/>
                <a:gd name="connsiteX1" fmla="*/ 805556 w 1254304"/>
                <a:gd name="connsiteY1" fmla="*/ 188124 h 1784124"/>
                <a:gd name="connsiteX2" fmla="*/ 949075 w 1254304"/>
                <a:gd name="connsiteY2" fmla="*/ 41017 h 1784124"/>
                <a:gd name="connsiteX3" fmla="*/ 1253709 w 1254304"/>
                <a:gd name="connsiteY3" fmla="*/ 629596 h 1784124"/>
                <a:gd name="connsiteX4" fmla="*/ 1084017 w 1254304"/>
                <a:gd name="connsiteY4" fmla="*/ 1100188 h 1784124"/>
                <a:gd name="connsiteX5" fmla="*/ 3837 w 1254304"/>
                <a:gd name="connsiteY5" fmla="*/ 1782227 h 1784124"/>
                <a:gd name="connsiteX6" fmla="*/ 727247 w 1254304"/>
                <a:gd name="connsiteY6" fmla="*/ 857854 h 1784124"/>
                <a:gd name="connsiteX0" fmla="*/ 602877 w 1258658"/>
                <a:gd name="connsiteY0" fmla="*/ 833719 h 1783865"/>
                <a:gd name="connsiteX1" fmla="*/ 809910 w 1258658"/>
                <a:gd name="connsiteY1" fmla="*/ 187502 h 1783865"/>
                <a:gd name="connsiteX2" fmla="*/ 953429 w 1258658"/>
                <a:gd name="connsiteY2" fmla="*/ 40395 h 1783865"/>
                <a:gd name="connsiteX3" fmla="*/ 1258063 w 1258658"/>
                <a:gd name="connsiteY3" fmla="*/ 628974 h 1783865"/>
                <a:gd name="connsiteX4" fmla="*/ 1088371 w 1258658"/>
                <a:gd name="connsiteY4" fmla="*/ 1099566 h 1783865"/>
                <a:gd name="connsiteX5" fmla="*/ 8191 w 1258658"/>
                <a:gd name="connsiteY5" fmla="*/ 1781605 h 1783865"/>
                <a:gd name="connsiteX6" fmla="*/ 602877 w 1258658"/>
                <a:gd name="connsiteY6" fmla="*/ 833719 h 1783865"/>
                <a:gd name="connsiteX0" fmla="*/ 615656 w 1271437"/>
                <a:gd name="connsiteY0" fmla="*/ 833719 h 1771917"/>
                <a:gd name="connsiteX1" fmla="*/ 822689 w 1271437"/>
                <a:gd name="connsiteY1" fmla="*/ 187502 h 1771917"/>
                <a:gd name="connsiteX2" fmla="*/ 966208 w 1271437"/>
                <a:gd name="connsiteY2" fmla="*/ 40395 h 1771917"/>
                <a:gd name="connsiteX3" fmla="*/ 1270842 w 1271437"/>
                <a:gd name="connsiteY3" fmla="*/ 628974 h 1771917"/>
                <a:gd name="connsiteX4" fmla="*/ 1101150 w 1271437"/>
                <a:gd name="connsiteY4" fmla="*/ 1099566 h 1771917"/>
                <a:gd name="connsiteX5" fmla="*/ 8047 w 1271437"/>
                <a:gd name="connsiteY5" fmla="*/ 1769615 h 1771917"/>
                <a:gd name="connsiteX6" fmla="*/ 615656 w 1271437"/>
                <a:gd name="connsiteY6" fmla="*/ 833719 h 1771917"/>
                <a:gd name="connsiteX0" fmla="*/ 609454 w 1264829"/>
                <a:gd name="connsiteY0" fmla="*/ 833719 h 1770276"/>
                <a:gd name="connsiteX1" fmla="*/ 816487 w 1264829"/>
                <a:gd name="connsiteY1" fmla="*/ 187502 h 1770276"/>
                <a:gd name="connsiteX2" fmla="*/ 960006 w 1264829"/>
                <a:gd name="connsiteY2" fmla="*/ 40395 h 1770276"/>
                <a:gd name="connsiteX3" fmla="*/ 1264640 w 1264829"/>
                <a:gd name="connsiteY3" fmla="*/ 628974 h 1770276"/>
                <a:gd name="connsiteX4" fmla="*/ 826861 w 1264829"/>
                <a:gd name="connsiteY4" fmla="*/ 985116 h 1770276"/>
                <a:gd name="connsiteX5" fmla="*/ 1845 w 1264829"/>
                <a:gd name="connsiteY5" fmla="*/ 1769615 h 1770276"/>
                <a:gd name="connsiteX6" fmla="*/ 609454 w 1264829"/>
                <a:gd name="connsiteY6" fmla="*/ 833719 h 1770276"/>
                <a:gd name="connsiteX0" fmla="*/ 609454 w 1033124"/>
                <a:gd name="connsiteY0" fmla="*/ 833719 h 1770276"/>
                <a:gd name="connsiteX1" fmla="*/ 816487 w 1033124"/>
                <a:gd name="connsiteY1" fmla="*/ 187502 h 1770276"/>
                <a:gd name="connsiteX2" fmla="*/ 960006 w 1033124"/>
                <a:gd name="connsiteY2" fmla="*/ 40395 h 1770276"/>
                <a:gd name="connsiteX3" fmla="*/ 1032662 w 1033124"/>
                <a:gd name="connsiteY3" fmla="*/ 533638 h 1770276"/>
                <a:gd name="connsiteX4" fmla="*/ 826861 w 1033124"/>
                <a:gd name="connsiteY4" fmla="*/ 985116 h 1770276"/>
                <a:gd name="connsiteX5" fmla="*/ 1845 w 1033124"/>
                <a:gd name="connsiteY5" fmla="*/ 1769615 h 1770276"/>
                <a:gd name="connsiteX6" fmla="*/ 609454 w 1033124"/>
                <a:gd name="connsiteY6" fmla="*/ 833719 h 1770276"/>
                <a:gd name="connsiteX0" fmla="*/ 609454 w 1447051"/>
                <a:gd name="connsiteY0" fmla="*/ 1136459 h 2073016"/>
                <a:gd name="connsiteX1" fmla="*/ 816487 w 1447051"/>
                <a:gd name="connsiteY1" fmla="*/ 490242 h 2073016"/>
                <a:gd name="connsiteX2" fmla="*/ 1430268 w 1447051"/>
                <a:gd name="connsiteY2" fmla="*/ 17827 h 2073016"/>
                <a:gd name="connsiteX3" fmla="*/ 1032662 w 1447051"/>
                <a:gd name="connsiteY3" fmla="*/ 836378 h 2073016"/>
                <a:gd name="connsiteX4" fmla="*/ 826861 w 1447051"/>
                <a:gd name="connsiteY4" fmla="*/ 1287856 h 2073016"/>
                <a:gd name="connsiteX5" fmla="*/ 1845 w 1447051"/>
                <a:gd name="connsiteY5" fmla="*/ 2072355 h 2073016"/>
                <a:gd name="connsiteX6" fmla="*/ 609454 w 1447051"/>
                <a:gd name="connsiteY6" fmla="*/ 1136459 h 2073016"/>
                <a:gd name="connsiteX0" fmla="*/ 609454 w 1430268"/>
                <a:gd name="connsiteY0" fmla="*/ 1136459 h 2073016"/>
                <a:gd name="connsiteX1" fmla="*/ 816487 w 1430268"/>
                <a:gd name="connsiteY1" fmla="*/ 490242 h 2073016"/>
                <a:gd name="connsiteX2" fmla="*/ 1430268 w 1430268"/>
                <a:gd name="connsiteY2" fmla="*/ 17827 h 2073016"/>
                <a:gd name="connsiteX3" fmla="*/ 1032662 w 1430268"/>
                <a:gd name="connsiteY3" fmla="*/ 836378 h 2073016"/>
                <a:gd name="connsiteX4" fmla="*/ 826861 w 1430268"/>
                <a:gd name="connsiteY4" fmla="*/ 1287856 h 2073016"/>
                <a:gd name="connsiteX5" fmla="*/ 1845 w 1430268"/>
                <a:gd name="connsiteY5" fmla="*/ 2072355 h 2073016"/>
                <a:gd name="connsiteX6" fmla="*/ 609454 w 1430268"/>
                <a:gd name="connsiteY6" fmla="*/ 1136459 h 2073016"/>
                <a:gd name="connsiteX0" fmla="*/ 609454 w 1430268"/>
                <a:gd name="connsiteY0" fmla="*/ 1136459 h 2073016"/>
                <a:gd name="connsiteX1" fmla="*/ 816487 w 1430268"/>
                <a:gd name="connsiteY1" fmla="*/ 490242 h 2073016"/>
                <a:gd name="connsiteX2" fmla="*/ 1430268 w 1430268"/>
                <a:gd name="connsiteY2" fmla="*/ 17827 h 2073016"/>
                <a:gd name="connsiteX3" fmla="*/ 853361 w 1430268"/>
                <a:gd name="connsiteY3" fmla="*/ 657531 h 2073016"/>
                <a:gd name="connsiteX4" fmla="*/ 826861 w 1430268"/>
                <a:gd name="connsiteY4" fmla="*/ 1287856 h 2073016"/>
                <a:gd name="connsiteX5" fmla="*/ 1845 w 1430268"/>
                <a:gd name="connsiteY5" fmla="*/ 2072355 h 2073016"/>
                <a:gd name="connsiteX6" fmla="*/ 609454 w 1430268"/>
                <a:gd name="connsiteY6" fmla="*/ 1136459 h 2073016"/>
                <a:gd name="connsiteX0" fmla="*/ 609281 w 1430095"/>
                <a:gd name="connsiteY0" fmla="*/ 1146975 h 2083532"/>
                <a:gd name="connsiteX1" fmla="*/ 481402 w 1430095"/>
                <a:gd name="connsiteY1" fmla="*/ 320030 h 2083532"/>
                <a:gd name="connsiteX2" fmla="*/ 1430095 w 1430095"/>
                <a:gd name="connsiteY2" fmla="*/ 28343 h 2083532"/>
                <a:gd name="connsiteX3" fmla="*/ 853188 w 1430095"/>
                <a:gd name="connsiteY3" fmla="*/ 668047 h 2083532"/>
                <a:gd name="connsiteX4" fmla="*/ 826688 w 1430095"/>
                <a:gd name="connsiteY4" fmla="*/ 1298372 h 2083532"/>
                <a:gd name="connsiteX5" fmla="*/ 1672 w 1430095"/>
                <a:gd name="connsiteY5" fmla="*/ 2082871 h 2083532"/>
                <a:gd name="connsiteX6" fmla="*/ 609281 w 1430095"/>
                <a:gd name="connsiteY6" fmla="*/ 1146975 h 2083532"/>
                <a:gd name="connsiteX0" fmla="*/ 110985 w 1491473"/>
                <a:gd name="connsiteY0" fmla="*/ 1118527 h 2083403"/>
                <a:gd name="connsiteX1" fmla="*/ 542780 w 1491473"/>
                <a:gd name="connsiteY1" fmla="*/ 319644 h 2083403"/>
                <a:gd name="connsiteX2" fmla="*/ 1491473 w 1491473"/>
                <a:gd name="connsiteY2" fmla="*/ 27957 h 2083403"/>
                <a:gd name="connsiteX3" fmla="*/ 914566 w 1491473"/>
                <a:gd name="connsiteY3" fmla="*/ 667661 h 2083403"/>
                <a:gd name="connsiteX4" fmla="*/ 888066 w 1491473"/>
                <a:gd name="connsiteY4" fmla="*/ 1297986 h 2083403"/>
                <a:gd name="connsiteX5" fmla="*/ 63050 w 1491473"/>
                <a:gd name="connsiteY5" fmla="*/ 2082485 h 2083403"/>
                <a:gd name="connsiteX6" fmla="*/ 110985 w 1491473"/>
                <a:gd name="connsiteY6" fmla="*/ 1118527 h 2083403"/>
                <a:gd name="connsiteX0" fmla="*/ 67717 w 1448205"/>
                <a:gd name="connsiteY0" fmla="*/ 1118527 h 2085630"/>
                <a:gd name="connsiteX1" fmla="*/ 499512 w 1448205"/>
                <a:gd name="connsiteY1" fmla="*/ 319644 h 2085630"/>
                <a:gd name="connsiteX2" fmla="*/ 1448205 w 1448205"/>
                <a:gd name="connsiteY2" fmla="*/ 27957 h 2085630"/>
                <a:gd name="connsiteX3" fmla="*/ 871298 w 1448205"/>
                <a:gd name="connsiteY3" fmla="*/ 667661 h 2085630"/>
                <a:gd name="connsiteX4" fmla="*/ 256692 w 1448205"/>
                <a:gd name="connsiteY4" fmla="*/ 777872 h 2085630"/>
                <a:gd name="connsiteX5" fmla="*/ 19782 w 1448205"/>
                <a:gd name="connsiteY5" fmla="*/ 2082485 h 2085630"/>
                <a:gd name="connsiteX6" fmla="*/ 67717 w 1448205"/>
                <a:gd name="connsiteY6" fmla="*/ 1118527 h 2085630"/>
                <a:gd name="connsiteX0" fmla="*/ 67717 w 1448205"/>
                <a:gd name="connsiteY0" fmla="*/ 1118527 h 2085630"/>
                <a:gd name="connsiteX1" fmla="*/ 499512 w 1448205"/>
                <a:gd name="connsiteY1" fmla="*/ 319644 h 2085630"/>
                <a:gd name="connsiteX2" fmla="*/ 1448205 w 1448205"/>
                <a:gd name="connsiteY2" fmla="*/ 27957 h 2085630"/>
                <a:gd name="connsiteX3" fmla="*/ 552738 w 1448205"/>
                <a:gd name="connsiteY3" fmla="*/ 455200 h 2085630"/>
                <a:gd name="connsiteX4" fmla="*/ 256692 w 1448205"/>
                <a:gd name="connsiteY4" fmla="*/ 777872 h 2085630"/>
                <a:gd name="connsiteX5" fmla="*/ 19782 w 1448205"/>
                <a:gd name="connsiteY5" fmla="*/ 2082485 h 2085630"/>
                <a:gd name="connsiteX6" fmla="*/ 67717 w 1448205"/>
                <a:gd name="connsiteY6" fmla="*/ 1118527 h 2085630"/>
                <a:gd name="connsiteX0" fmla="*/ 67717 w 1448205"/>
                <a:gd name="connsiteY0" fmla="*/ 1118527 h 2085630"/>
                <a:gd name="connsiteX1" fmla="*/ 499512 w 1448205"/>
                <a:gd name="connsiteY1" fmla="*/ 319644 h 2085630"/>
                <a:gd name="connsiteX2" fmla="*/ 1448205 w 1448205"/>
                <a:gd name="connsiteY2" fmla="*/ 27957 h 2085630"/>
                <a:gd name="connsiteX3" fmla="*/ 552738 w 1448205"/>
                <a:gd name="connsiteY3" fmla="*/ 455200 h 2085630"/>
                <a:gd name="connsiteX4" fmla="*/ 256692 w 1448205"/>
                <a:gd name="connsiteY4" fmla="*/ 777872 h 2085630"/>
                <a:gd name="connsiteX5" fmla="*/ 19782 w 1448205"/>
                <a:gd name="connsiteY5" fmla="*/ 2082485 h 2085630"/>
                <a:gd name="connsiteX6" fmla="*/ 67717 w 1448205"/>
                <a:gd name="connsiteY6" fmla="*/ 1118527 h 2085630"/>
                <a:gd name="connsiteX0" fmla="*/ 1242406 w 2622894"/>
                <a:gd name="connsiteY0" fmla="*/ 1118527 h 1154958"/>
                <a:gd name="connsiteX1" fmla="*/ 1674201 w 2622894"/>
                <a:gd name="connsiteY1" fmla="*/ 319644 h 1154958"/>
                <a:gd name="connsiteX2" fmla="*/ 2622894 w 2622894"/>
                <a:gd name="connsiteY2" fmla="*/ 27957 h 1154958"/>
                <a:gd name="connsiteX3" fmla="*/ 1727427 w 2622894"/>
                <a:gd name="connsiteY3" fmla="*/ 455200 h 1154958"/>
                <a:gd name="connsiteX4" fmla="*/ 1431381 w 2622894"/>
                <a:gd name="connsiteY4" fmla="*/ 777872 h 1154958"/>
                <a:gd name="connsiteX5" fmla="*/ 730 w 2622894"/>
                <a:gd name="connsiteY5" fmla="*/ 995213 h 1154958"/>
                <a:gd name="connsiteX6" fmla="*/ 1242406 w 2622894"/>
                <a:gd name="connsiteY6" fmla="*/ 1118527 h 1154958"/>
                <a:gd name="connsiteX0" fmla="*/ 1244693 w 2625181"/>
                <a:gd name="connsiteY0" fmla="*/ 1118527 h 1158546"/>
                <a:gd name="connsiteX1" fmla="*/ 1676488 w 2625181"/>
                <a:gd name="connsiteY1" fmla="*/ 319644 h 1158546"/>
                <a:gd name="connsiteX2" fmla="*/ 2625181 w 2625181"/>
                <a:gd name="connsiteY2" fmla="*/ 27957 h 1158546"/>
                <a:gd name="connsiteX3" fmla="*/ 1729714 w 2625181"/>
                <a:gd name="connsiteY3" fmla="*/ 455200 h 1158546"/>
                <a:gd name="connsiteX4" fmla="*/ 880385 w 2625181"/>
                <a:gd name="connsiteY4" fmla="*/ 615785 h 1158546"/>
                <a:gd name="connsiteX5" fmla="*/ 3017 w 2625181"/>
                <a:gd name="connsiteY5" fmla="*/ 995213 h 1158546"/>
                <a:gd name="connsiteX6" fmla="*/ 1244693 w 2625181"/>
                <a:gd name="connsiteY6" fmla="*/ 1118527 h 1158546"/>
                <a:gd name="connsiteX0" fmla="*/ 988417 w 2622467"/>
                <a:gd name="connsiteY0" fmla="*/ 468939 h 989642"/>
                <a:gd name="connsiteX1" fmla="*/ 1673774 w 2622467"/>
                <a:gd name="connsiteY1" fmla="*/ 312774 h 989642"/>
                <a:gd name="connsiteX2" fmla="*/ 2622467 w 2622467"/>
                <a:gd name="connsiteY2" fmla="*/ 21087 h 989642"/>
                <a:gd name="connsiteX3" fmla="*/ 1727000 w 2622467"/>
                <a:gd name="connsiteY3" fmla="*/ 448330 h 989642"/>
                <a:gd name="connsiteX4" fmla="*/ 877671 w 2622467"/>
                <a:gd name="connsiteY4" fmla="*/ 608915 h 989642"/>
                <a:gd name="connsiteX5" fmla="*/ 303 w 2622467"/>
                <a:gd name="connsiteY5" fmla="*/ 988343 h 989642"/>
                <a:gd name="connsiteX6" fmla="*/ 988417 w 2622467"/>
                <a:gd name="connsiteY6" fmla="*/ 468939 h 989642"/>
                <a:gd name="connsiteX0" fmla="*/ 988467 w 2622517"/>
                <a:gd name="connsiteY0" fmla="*/ 468939 h 1187802"/>
                <a:gd name="connsiteX1" fmla="*/ 1673824 w 2622517"/>
                <a:gd name="connsiteY1" fmla="*/ 312774 h 1187802"/>
                <a:gd name="connsiteX2" fmla="*/ 2622517 w 2622517"/>
                <a:gd name="connsiteY2" fmla="*/ 21087 h 1187802"/>
                <a:gd name="connsiteX3" fmla="*/ 1727050 w 2622517"/>
                <a:gd name="connsiteY3" fmla="*/ 448330 h 1187802"/>
                <a:gd name="connsiteX4" fmla="*/ 869087 w 2622517"/>
                <a:gd name="connsiteY4" fmla="*/ 1152672 h 1187802"/>
                <a:gd name="connsiteX5" fmla="*/ 353 w 2622517"/>
                <a:gd name="connsiteY5" fmla="*/ 988343 h 1187802"/>
                <a:gd name="connsiteX6" fmla="*/ 988467 w 2622517"/>
                <a:gd name="connsiteY6" fmla="*/ 468939 h 1187802"/>
                <a:gd name="connsiteX0" fmla="*/ 832090 w 2622214"/>
                <a:gd name="connsiteY0" fmla="*/ 1000292 h 1184478"/>
                <a:gd name="connsiteX1" fmla="*/ 1673521 w 2622214"/>
                <a:gd name="connsiteY1" fmla="*/ 318121 h 1184478"/>
                <a:gd name="connsiteX2" fmla="*/ 2622214 w 2622214"/>
                <a:gd name="connsiteY2" fmla="*/ 26434 h 1184478"/>
                <a:gd name="connsiteX3" fmla="*/ 1726747 w 2622214"/>
                <a:gd name="connsiteY3" fmla="*/ 453677 h 1184478"/>
                <a:gd name="connsiteX4" fmla="*/ 868784 w 2622214"/>
                <a:gd name="connsiteY4" fmla="*/ 1158019 h 1184478"/>
                <a:gd name="connsiteX5" fmla="*/ 50 w 2622214"/>
                <a:gd name="connsiteY5" fmla="*/ 993690 h 1184478"/>
                <a:gd name="connsiteX6" fmla="*/ 832090 w 2622214"/>
                <a:gd name="connsiteY6" fmla="*/ 1000292 h 1184478"/>
                <a:gd name="connsiteX0" fmla="*/ 832088 w 2622212"/>
                <a:gd name="connsiteY0" fmla="*/ 990242 h 1174428"/>
                <a:gd name="connsiteX1" fmla="*/ 1466280 w 2622212"/>
                <a:gd name="connsiteY1" fmla="*/ 507779 h 1174428"/>
                <a:gd name="connsiteX2" fmla="*/ 2622212 w 2622212"/>
                <a:gd name="connsiteY2" fmla="*/ 16384 h 1174428"/>
                <a:gd name="connsiteX3" fmla="*/ 1726745 w 2622212"/>
                <a:gd name="connsiteY3" fmla="*/ 443627 h 1174428"/>
                <a:gd name="connsiteX4" fmla="*/ 868782 w 2622212"/>
                <a:gd name="connsiteY4" fmla="*/ 1147969 h 1174428"/>
                <a:gd name="connsiteX5" fmla="*/ 48 w 2622212"/>
                <a:gd name="connsiteY5" fmla="*/ 983640 h 1174428"/>
                <a:gd name="connsiteX6" fmla="*/ 832088 w 2622212"/>
                <a:gd name="connsiteY6" fmla="*/ 990242 h 1174428"/>
                <a:gd name="connsiteX0" fmla="*/ 832088 w 2622212"/>
                <a:gd name="connsiteY0" fmla="*/ 990242 h 1174428"/>
                <a:gd name="connsiteX1" fmla="*/ 1466280 w 2622212"/>
                <a:gd name="connsiteY1" fmla="*/ 507779 h 1174428"/>
                <a:gd name="connsiteX2" fmla="*/ 2622212 w 2622212"/>
                <a:gd name="connsiteY2" fmla="*/ 16384 h 1174428"/>
                <a:gd name="connsiteX3" fmla="*/ 1739890 w 2622212"/>
                <a:gd name="connsiteY3" fmla="*/ 478907 h 1174428"/>
                <a:gd name="connsiteX4" fmla="*/ 868782 w 2622212"/>
                <a:gd name="connsiteY4" fmla="*/ 1147969 h 1174428"/>
                <a:gd name="connsiteX5" fmla="*/ 48 w 2622212"/>
                <a:gd name="connsiteY5" fmla="*/ 983640 h 1174428"/>
                <a:gd name="connsiteX6" fmla="*/ 832088 w 2622212"/>
                <a:gd name="connsiteY6" fmla="*/ 990242 h 1174428"/>
                <a:gd name="connsiteX0" fmla="*/ 691646 w 2481770"/>
                <a:gd name="connsiteY0" fmla="*/ 990242 h 1188550"/>
                <a:gd name="connsiteX1" fmla="*/ 1325838 w 2481770"/>
                <a:gd name="connsiteY1" fmla="*/ 507779 h 1188550"/>
                <a:gd name="connsiteX2" fmla="*/ 2481770 w 2481770"/>
                <a:gd name="connsiteY2" fmla="*/ 16384 h 1188550"/>
                <a:gd name="connsiteX3" fmla="*/ 1599448 w 2481770"/>
                <a:gd name="connsiteY3" fmla="*/ 478907 h 1188550"/>
                <a:gd name="connsiteX4" fmla="*/ 728340 w 2481770"/>
                <a:gd name="connsiteY4" fmla="*/ 1147969 h 1188550"/>
                <a:gd name="connsiteX5" fmla="*/ 59 w 2481770"/>
                <a:gd name="connsiteY5" fmla="*/ 1096029 h 1188550"/>
                <a:gd name="connsiteX6" fmla="*/ 691646 w 2481770"/>
                <a:gd name="connsiteY6" fmla="*/ 990242 h 118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1770" h="1188550">
                  <a:moveTo>
                    <a:pt x="691646" y="990242"/>
                  </a:moveTo>
                  <a:cubicBezTo>
                    <a:pt x="912609" y="892200"/>
                    <a:pt x="1027484" y="670089"/>
                    <a:pt x="1325838" y="507779"/>
                  </a:cubicBezTo>
                  <a:cubicBezTo>
                    <a:pt x="1624192" y="345469"/>
                    <a:pt x="2418431" y="-89405"/>
                    <a:pt x="2481770" y="16384"/>
                  </a:cubicBezTo>
                  <a:cubicBezTo>
                    <a:pt x="2321669" y="236156"/>
                    <a:pt x="1891686" y="290310"/>
                    <a:pt x="1599448" y="478907"/>
                  </a:cubicBezTo>
                  <a:cubicBezTo>
                    <a:pt x="1307210" y="667504"/>
                    <a:pt x="791679" y="1042180"/>
                    <a:pt x="728340" y="1147969"/>
                  </a:cubicBezTo>
                  <a:cubicBezTo>
                    <a:pt x="665001" y="1253759"/>
                    <a:pt x="6175" y="1122317"/>
                    <a:pt x="59" y="1096029"/>
                  </a:cubicBezTo>
                  <a:cubicBezTo>
                    <a:pt x="-6057" y="1069741"/>
                    <a:pt x="470683" y="1088284"/>
                    <a:pt x="691646" y="990242"/>
                  </a:cubicBezTo>
                  <a:close/>
                </a:path>
              </a:pathLst>
            </a:custGeom>
            <a:blipFill>
              <a:blip r:embed="rId8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شكل بيضاوي 5">
              <a:extLst>
                <a:ext uri="{FF2B5EF4-FFF2-40B4-BE49-F238E27FC236}">
                  <a16:creationId xmlns:a16="http://schemas.microsoft.com/office/drawing/2014/main" id="{943A0E2D-EFAF-4FE6-8FA5-D6E4E3DCACEE}"/>
                </a:ext>
              </a:extLst>
            </p:cNvPr>
            <p:cNvSpPr/>
            <p:nvPr userDrawn="1"/>
          </p:nvSpPr>
          <p:spPr>
            <a:xfrm rot="3349">
              <a:off x="1393454" y="76929"/>
              <a:ext cx="487371" cy="779118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727247 w 1254304"/>
                <a:gd name="connsiteY0" fmla="*/ 857854 h 1784124"/>
                <a:gd name="connsiteX1" fmla="*/ 805556 w 1254304"/>
                <a:gd name="connsiteY1" fmla="*/ 188124 h 1784124"/>
                <a:gd name="connsiteX2" fmla="*/ 949075 w 1254304"/>
                <a:gd name="connsiteY2" fmla="*/ 41017 h 1784124"/>
                <a:gd name="connsiteX3" fmla="*/ 1253709 w 1254304"/>
                <a:gd name="connsiteY3" fmla="*/ 629596 h 1784124"/>
                <a:gd name="connsiteX4" fmla="*/ 1084017 w 1254304"/>
                <a:gd name="connsiteY4" fmla="*/ 1100188 h 1784124"/>
                <a:gd name="connsiteX5" fmla="*/ 3837 w 1254304"/>
                <a:gd name="connsiteY5" fmla="*/ 1782227 h 1784124"/>
                <a:gd name="connsiteX6" fmla="*/ 727247 w 1254304"/>
                <a:gd name="connsiteY6" fmla="*/ 857854 h 1784124"/>
                <a:gd name="connsiteX0" fmla="*/ 602877 w 1258658"/>
                <a:gd name="connsiteY0" fmla="*/ 833719 h 1783865"/>
                <a:gd name="connsiteX1" fmla="*/ 809910 w 1258658"/>
                <a:gd name="connsiteY1" fmla="*/ 187502 h 1783865"/>
                <a:gd name="connsiteX2" fmla="*/ 953429 w 1258658"/>
                <a:gd name="connsiteY2" fmla="*/ 40395 h 1783865"/>
                <a:gd name="connsiteX3" fmla="*/ 1258063 w 1258658"/>
                <a:gd name="connsiteY3" fmla="*/ 628974 h 1783865"/>
                <a:gd name="connsiteX4" fmla="*/ 1088371 w 1258658"/>
                <a:gd name="connsiteY4" fmla="*/ 1099566 h 1783865"/>
                <a:gd name="connsiteX5" fmla="*/ 8191 w 1258658"/>
                <a:gd name="connsiteY5" fmla="*/ 1781605 h 1783865"/>
                <a:gd name="connsiteX6" fmla="*/ 602877 w 1258658"/>
                <a:gd name="connsiteY6" fmla="*/ 833719 h 1783865"/>
                <a:gd name="connsiteX0" fmla="*/ 615656 w 1271437"/>
                <a:gd name="connsiteY0" fmla="*/ 833719 h 1771917"/>
                <a:gd name="connsiteX1" fmla="*/ 822689 w 1271437"/>
                <a:gd name="connsiteY1" fmla="*/ 187502 h 1771917"/>
                <a:gd name="connsiteX2" fmla="*/ 966208 w 1271437"/>
                <a:gd name="connsiteY2" fmla="*/ 40395 h 1771917"/>
                <a:gd name="connsiteX3" fmla="*/ 1270842 w 1271437"/>
                <a:gd name="connsiteY3" fmla="*/ 628974 h 1771917"/>
                <a:gd name="connsiteX4" fmla="*/ 1101150 w 1271437"/>
                <a:gd name="connsiteY4" fmla="*/ 1099566 h 1771917"/>
                <a:gd name="connsiteX5" fmla="*/ 8047 w 1271437"/>
                <a:gd name="connsiteY5" fmla="*/ 1769615 h 1771917"/>
                <a:gd name="connsiteX6" fmla="*/ 615656 w 1271437"/>
                <a:gd name="connsiteY6" fmla="*/ 833719 h 1771917"/>
                <a:gd name="connsiteX0" fmla="*/ 609454 w 1264829"/>
                <a:gd name="connsiteY0" fmla="*/ 833719 h 1770276"/>
                <a:gd name="connsiteX1" fmla="*/ 816487 w 1264829"/>
                <a:gd name="connsiteY1" fmla="*/ 187502 h 1770276"/>
                <a:gd name="connsiteX2" fmla="*/ 960006 w 1264829"/>
                <a:gd name="connsiteY2" fmla="*/ 40395 h 1770276"/>
                <a:gd name="connsiteX3" fmla="*/ 1264640 w 1264829"/>
                <a:gd name="connsiteY3" fmla="*/ 628974 h 1770276"/>
                <a:gd name="connsiteX4" fmla="*/ 826861 w 1264829"/>
                <a:gd name="connsiteY4" fmla="*/ 985116 h 1770276"/>
                <a:gd name="connsiteX5" fmla="*/ 1845 w 1264829"/>
                <a:gd name="connsiteY5" fmla="*/ 1769615 h 1770276"/>
                <a:gd name="connsiteX6" fmla="*/ 609454 w 1264829"/>
                <a:gd name="connsiteY6" fmla="*/ 833719 h 1770276"/>
                <a:gd name="connsiteX0" fmla="*/ 609454 w 1033124"/>
                <a:gd name="connsiteY0" fmla="*/ 833719 h 1770276"/>
                <a:gd name="connsiteX1" fmla="*/ 816487 w 1033124"/>
                <a:gd name="connsiteY1" fmla="*/ 187502 h 1770276"/>
                <a:gd name="connsiteX2" fmla="*/ 960006 w 1033124"/>
                <a:gd name="connsiteY2" fmla="*/ 40395 h 1770276"/>
                <a:gd name="connsiteX3" fmla="*/ 1032662 w 1033124"/>
                <a:gd name="connsiteY3" fmla="*/ 533638 h 1770276"/>
                <a:gd name="connsiteX4" fmla="*/ 826861 w 1033124"/>
                <a:gd name="connsiteY4" fmla="*/ 985116 h 1770276"/>
                <a:gd name="connsiteX5" fmla="*/ 1845 w 1033124"/>
                <a:gd name="connsiteY5" fmla="*/ 1769615 h 1770276"/>
                <a:gd name="connsiteX6" fmla="*/ 609454 w 1033124"/>
                <a:gd name="connsiteY6" fmla="*/ 833719 h 1770276"/>
                <a:gd name="connsiteX0" fmla="*/ 609454 w 1033124"/>
                <a:gd name="connsiteY0" fmla="*/ 811133 h 1747690"/>
                <a:gd name="connsiteX1" fmla="*/ 816487 w 1033124"/>
                <a:gd name="connsiteY1" fmla="*/ 164916 h 1747690"/>
                <a:gd name="connsiteX2" fmla="*/ 839259 w 1033124"/>
                <a:gd name="connsiteY2" fmla="*/ 44863 h 1747690"/>
                <a:gd name="connsiteX3" fmla="*/ 1032662 w 1033124"/>
                <a:gd name="connsiteY3" fmla="*/ 511052 h 1747690"/>
                <a:gd name="connsiteX4" fmla="*/ 826861 w 1033124"/>
                <a:gd name="connsiteY4" fmla="*/ 962530 h 1747690"/>
                <a:gd name="connsiteX5" fmla="*/ 1845 w 1033124"/>
                <a:gd name="connsiteY5" fmla="*/ 1747029 h 1747690"/>
                <a:gd name="connsiteX6" fmla="*/ 609454 w 1033124"/>
                <a:gd name="connsiteY6" fmla="*/ 811133 h 1747690"/>
                <a:gd name="connsiteX0" fmla="*/ 732811 w 1156481"/>
                <a:gd name="connsiteY0" fmla="*/ 811133 h 1709733"/>
                <a:gd name="connsiteX1" fmla="*/ 939844 w 1156481"/>
                <a:gd name="connsiteY1" fmla="*/ 164916 h 1709733"/>
                <a:gd name="connsiteX2" fmla="*/ 962616 w 1156481"/>
                <a:gd name="connsiteY2" fmla="*/ 44863 h 1709733"/>
                <a:gd name="connsiteX3" fmla="*/ 1156019 w 1156481"/>
                <a:gd name="connsiteY3" fmla="*/ 511052 h 1709733"/>
                <a:gd name="connsiteX4" fmla="*/ 950218 w 1156481"/>
                <a:gd name="connsiteY4" fmla="*/ 962530 h 1709733"/>
                <a:gd name="connsiteX5" fmla="*/ 1546 w 1156481"/>
                <a:gd name="connsiteY5" fmla="*/ 1709035 h 1709733"/>
                <a:gd name="connsiteX6" fmla="*/ 732811 w 1156481"/>
                <a:gd name="connsiteY6" fmla="*/ 811133 h 1709733"/>
                <a:gd name="connsiteX0" fmla="*/ 731684 w 1155168"/>
                <a:gd name="connsiteY0" fmla="*/ 811133 h 1713269"/>
                <a:gd name="connsiteX1" fmla="*/ 938717 w 1155168"/>
                <a:gd name="connsiteY1" fmla="*/ 164916 h 1713269"/>
                <a:gd name="connsiteX2" fmla="*/ 961489 w 1155168"/>
                <a:gd name="connsiteY2" fmla="*/ 44863 h 1713269"/>
                <a:gd name="connsiteX3" fmla="*/ 1154892 w 1155168"/>
                <a:gd name="connsiteY3" fmla="*/ 511052 h 1713269"/>
                <a:gd name="connsiteX4" fmla="*/ 842011 w 1155168"/>
                <a:gd name="connsiteY4" fmla="*/ 1146151 h 1713269"/>
                <a:gd name="connsiteX5" fmla="*/ 419 w 1155168"/>
                <a:gd name="connsiteY5" fmla="*/ 1709035 h 1713269"/>
                <a:gd name="connsiteX6" fmla="*/ 731684 w 1155168"/>
                <a:gd name="connsiteY6" fmla="*/ 811133 h 1713269"/>
                <a:gd name="connsiteX0" fmla="*/ 731684 w 1155204"/>
                <a:gd name="connsiteY0" fmla="*/ 811133 h 1713269"/>
                <a:gd name="connsiteX1" fmla="*/ 938717 w 1155204"/>
                <a:gd name="connsiteY1" fmla="*/ 164916 h 1713269"/>
                <a:gd name="connsiteX2" fmla="*/ 961489 w 1155204"/>
                <a:gd name="connsiteY2" fmla="*/ 44863 h 1713269"/>
                <a:gd name="connsiteX3" fmla="*/ 1154892 w 1155204"/>
                <a:gd name="connsiteY3" fmla="*/ 511052 h 1713269"/>
                <a:gd name="connsiteX4" fmla="*/ 842011 w 1155204"/>
                <a:gd name="connsiteY4" fmla="*/ 1146151 h 1713269"/>
                <a:gd name="connsiteX5" fmla="*/ 419 w 1155204"/>
                <a:gd name="connsiteY5" fmla="*/ 1709035 h 1713269"/>
                <a:gd name="connsiteX6" fmla="*/ 731684 w 1155204"/>
                <a:gd name="connsiteY6" fmla="*/ 811133 h 1713269"/>
                <a:gd name="connsiteX0" fmla="*/ 731684 w 1154946"/>
                <a:gd name="connsiteY0" fmla="*/ 819391 h 1721527"/>
                <a:gd name="connsiteX1" fmla="*/ 938717 w 1154946"/>
                <a:gd name="connsiteY1" fmla="*/ 173174 h 1721527"/>
                <a:gd name="connsiteX2" fmla="*/ 864437 w 1154946"/>
                <a:gd name="connsiteY2" fmla="*/ 43108 h 1721527"/>
                <a:gd name="connsiteX3" fmla="*/ 1154892 w 1154946"/>
                <a:gd name="connsiteY3" fmla="*/ 519310 h 1721527"/>
                <a:gd name="connsiteX4" fmla="*/ 842011 w 1154946"/>
                <a:gd name="connsiteY4" fmla="*/ 1154409 h 1721527"/>
                <a:gd name="connsiteX5" fmla="*/ 419 w 1154946"/>
                <a:gd name="connsiteY5" fmla="*/ 1717293 h 1721527"/>
                <a:gd name="connsiteX6" fmla="*/ 731684 w 1154946"/>
                <a:gd name="connsiteY6" fmla="*/ 819391 h 1721527"/>
                <a:gd name="connsiteX0" fmla="*/ 731684 w 1155117"/>
                <a:gd name="connsiteY0" fmla="*/ 827864 h 1730000"/>
                <a:gd name="connsiteX1" fmla="*/ 938717 w 1155117"/>
                <a:gd name="connsiteY1" fmla="*/ 181647 h 1730000"/>
                <a:gd name="connsiteX2" fmla="*/ 885989 w 1155117"/>
                <a:gd name="connsiteY2" fmla="*/ 41458 h 1730000"/>
                <a:gd name="connsiteX3" fmla="*/ 1154892 w 1155117"/>
                <a:gd name="connsiteY3" fmla="*/ 527783 h 1730000"/>
                <a:gd name="connsiteX4" fmla="*/ 842011 w 1155117"/>
                <a:gd name="connsiteY4" fmla="*/ 1162882 h 1730000"/>
                <a:gd name="connsiteX5" fmla="*/ 419 w 1155117"/>
                <a:gd name="connsiteY5" fmla="*/ 1725766 h 1730000"/>
                <a:gd name="connsiteX6" fmla="*/ 731684 w 1155117"/>
                <a:gd name="connsiteY6" fmla="*/ 827864 h 173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5117" h="1730000">
                  <a:moveTo>
                    <a:pt x="731684" y="827864"/>
                  </a:moveTo>
                  <a:cubicBezTo>
                    <a:pt x="888067" y="570511"/>
                    <a:pt x="913000" y="312715"/>
                    <a:pt x="938717" y="181647"/>
                  </a:cubicBezTo>
                  <a:cubicBezTo>
                    <a:pt x="964435" y="50579"/>
                    <a:pt x="822650" y="-64331"/>
                    <a:pt x="885989" y="41458"/>
                  </a:cubicBezTo>
                  <a:cubicBezTo>
                    <a:pt x="988905" y="135632"/>
                    <a:pt x="1162222" y="340879"/>
                    <a:pt x="1154892" y="527783"/>
                  </a:cubicBezTo>
                  <a:cubicBezTo>
                    <a:pt x="1147562" y="714687"/>
                    <a:pt x="936263" y="1066592"/>
                    <a:pt x="842011" y="1162882"/>
                  </a:cubicBezTo>
                  <a:cubicBezTo>
                    <a:pt x="778672" y="1268672"/>
                    <a:pt x="18807" y="1781602"/>
                    <a:pt x="419" y="1725766"/>
                  </a:cubicBezTo>
                  <a:cubicBezTo>
                    <a:pt x="-17969" y="1669930"/>
                    <a:pt x="575301" y="1085217"/>
                    <a:pt x="731684" y="827864"/>
                  </a:cubicBezTo>
                  <a:close/>
                </a:path>
              </a:pathLst>
            </a:custGeom>
            <a:blipFill>
              <a:blip r:embed="rId8">
                <a:duotone>
                  <a:prstClr val="black"/>
                  <a:schemeClr val="accent6">
                    <a:lumMod val="75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شكل بيضاوي 5">
              <a:extLst>
                <a:ext uri="{FF2B5EF4-FFF2-40B4-BE49-F238E27FC236}">
                  <a16:creationId xmlns:a16="http://schemas.microsoft.com/office/drawing/2014/main" id="{EBB46B5F-0098-47AB-A7CA-BCB451793C6D}"/>
                </a:ext>
              </a:extLst>
            </p:cNvPr>
            <p:cNvSpPr/>
            <p:nvPr userDrawn="1"/>
          </p:nvSpPr>
          <p:spPr>
            <a:xfrm rot="3349">
              <a:off x="1367581" y="69784"/>
              <a:ext cx="435900" cy="797257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727247 w 1254304"/>
                <a:gd name="connsiteY0" fmla="*/ 857854 h 1784124"/>
                <a:gd name="connsiteX1" fmla="*/ 805556 w 1254304"/>
                <a:gd name="connsiteY1" fmla="*/ 188124 h 1784124"/>
                <a:gd name="connsiteX2" fmla="*/ 949075 w 1254304"/>
                <a:gd name="connsiteY2" fmla="*/ 41017 h 1784124"/>
                <a:gd name="connsiteX3" fmla="*/ 1253709 w 1254304"/>
                <a:gd name="connsiteY3" fmla="*/ 629596 h 1784124"/>
                <a:gd name="connsiteX4" fmla="*/ 1084017 w 1254304"/>
                <a:gd name="connsiteY4" fmla="*/ 1100188 h 1784124"/>
                <a:gd name="connsiteX5" fmla="*/ 3837 w 1254304"/>
                <a:gd name="connsiteY5" fmla="*/ 1782227 h 1784124"/>
                <a:gd name="connsiteX6" fmla="*/ 727247 w 1254304"/>
                <a:gd name="connsiteY6" fmla="*/ 857854 h 1784124"/>
                <a:gd name="connsiteX0" fmla="*/ 602877 w 1258658"/>
                <a:gd name="connsiteY0" fmla="*/ 833719 h 1783865"/>
                <a:gd name="connsiteX1" fmla="*/ 809910 w 1258658"/>
                <a:gd name="connsiteY1" fmla="*/ 187502 h 1783865"/>
                <a:gd name="connsiteX2" fmla="*/ 953429 w 1258658"/>
                <a:gd name="connsiteY2" fmla="*/ 40395 h 1783865"/>
                <a:gd name="connsiteX3" fmla="*/ 1258063 w 1258658"/>
                <a:gd name="connsiteY3" fmla="*/ 628974 h 1783865"/>
                <a:gd name="connsiteX4" fmla="*/ 1088371 w 1258658"/>
                <a:gd name="connsiteY4" fmla="*/ 1099566 h 1783865"/>
                <a:gd name="connsiteX5" fmla="*/ 8191 w 1258658"/>
                <a:gd name="connsiteY5" fmla="*/ 1781605 h 1783865"/>
                <a:gd name="connsiteX6" fmla="*/ 602877 w 1258658"/>
                <a:gd name="connsiteY6" fmla="*/ 833719 h 1783865"/>
                <a:gd name="connsiteX0" fmla="*/ 615656 w 1271437"/>
                <a:gd name="connsiteY0" fmla="*/ 833719 h 1771917"/>
                <a:gd name="connsiteX1" fmla="*/ 822689 w 1271437"/>
                <a:gd name="connsiteY1" fmla="*/ 187502 h 1771917"/>
                <a:gd name="connsiteX2" fmla="*/ 966208 w 1271437"/>
                <a:gd name="connsiteY2" fmla="*/ 40395 h 1771917"/>
                <a:gd name="connsiteX3" fmla="*/ 1270842 w 1271437"/>
                <a:gd name="connsiteY3" fmla="*/ 628974 h 1771917"/>
                <a:gd name="connsiteX4" fmla="*/ 1101150 w 1271437"/>
                <a:gd name="connsiteY4" fmla="*/ 1099566 h 1771917"/>
                <a:gd name="connsiteX5" fmla="*/ 8047 w 1271437"/>
                <a:gd name="connsiteY5" fmla="*/ 1769615 h 1771917"/>
                <a:gd name="connsiteX6" fmla="*/ 615656 w 1271437"/>
                <a:gd name="connsiteY6" fmla="*/ 833719 h 1771917"/>
                <a:gd name="connsiteX0" fmla="*/ 609454 w 1264829"/>
                <a:gd name="connsiteY0" fmla="*/ 833719 h 1770276"/>
                <a:gd name="connsiteX1" fmla="*/ 816487 w 1264829"/>
                <a:gd name="connsiteY1" fmla="*/ 187502 h 1770276"/>
                <a:gd name="connsiteX2" fmla="*/ 960006 w 1264829"/>
                <a:gd name="connsiteY2" fmla="*/ 40395 h 1770276"/>
                <a:gd name="connsiteX3" fmla="*/ 1264640 w 1264829"/>
                <a:gd name="connsiteY3" fmla="*/ 628974 h 1770276"/>
                <a:gd name="connsiteX4" fmla="*/ 826861 w 1264829"/>
                <a:gd name="connsiteY4" fmla="*/ 985116 h 1770276"/>
                <a:gd name="connsiteX5" fmla="*/ 1845 w 1264829"/>
                <a:gd name="connsiteY5" fmla="*/ 1769615 h 1770276"/>
                <a:gd name="connsiteX6" fmla="*/ 609454 w 1264829"/>
                <a:gd name="connsiteY6" fmla="*/ 833719 h 1770276"/>
                <a:gd name="connsiteX0" fmla="*/ 609454 w 1033124"/>
                <a:gd name="connsiteY0" fmla="*/ 833719 h 1770276"/>
                <a:gd name="connsiteX1" fmla="*/ 816487 w 1033124"/>
                <a:gd name="connsiteY1" fmla="*/ 187502 h 1770276"/>
                <a:gd name="connsiteX2" fmla="*/ 960006 w 1033124"/>
                <a:gd name="connsiteY2" fmla="*/ 40395 h 1770276"/>
                <a:gd name="connsiteX3" fmla="*/ 1032662 w 1033124"/>
                <a:gd name="connsiteY3" fmla="*/ 533638 h 1770276"/>
                <a:gd name="connsiteX4" fmla="*/ 826861 w 1033124"/>
                <a:gd name="connsiteY4" fmla="*/ 985116 h 1770276"/>
                <a:gd name="connsiteX5" fmla="*/ 1845 w 1033124"/>
                <a:gd name="connsiteY5" fmla="*/ 1769615 h 1770276"/>
                <a:gd name="connsiteX6" fmla="*/ 609454 w 1033124"/>
                <a:gd name="connsiteY6" fmla="*/ 833719 h 1770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3124" h="1770276">
                  <a:moveTo>
                    <a:pt x="609454" y="833719"/>
                  </a:moveTo>
                  <a:cubicBezTo>
                    <a:pt x="745228" y="570033"/>
                    <a:pt x="758062" y="319723"/>
                    <a:pt x="816487" y="187502"/>
                  </a:cubicBezTo>
                  <a:cubicBezTo>
                    <a:pt x="874912" y="55281"/>
                    <a:pt x="896667" y="-65394"/>
                    <a:pt x="960006" y="40395"/>
                  </a:cubicBezTo>
                  <a:cubicBezTo>
                    <a:pt x="1062922" y="134569"/>
                    <a:pt x="1022744" y="420337"/>
                    <a:pt x="1032662" y="533638"/>
                  </a:cubicBezTo>
                  <a:cubicBezTo>
                    <a:pt x="1042580" y="646939"/>
                    <a:pt x="890200" y="879327"/>
                    <a:pt x="826861" y="985116"/>
                  </a:cubicBezTo>
                  <a:cubicBezTo>
                    <a:pt x="763522" y="1090906"/>
                    <a:pt x="38079" y="1794848"/>
                    <a:pt x="1845" y="1769615"/>
                  </a:cubicBezTo>
                  <a:cubicBezTo>
                    <a:pt x="-34389" y="1744382"/>
                    <a:pt x="473680" y="1097405"/>
                    <a:pt x="609454" y="833719"/>
                  </a:cubicBezTo>
                  <a:close/>
                </a:path>
              </a:pathLst>
            </a:custGeom>
            <a:blipFill>
              <a:blip r:embed="rId8">
                <a:duotone>
                  <a:prstClr val="black"/>
                  <a:schemeClr val="accent6">
                    <a:lumMod val="60000"/>
                    <a:lumOff val="40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شكل بيضاوي 5">
              <a:extLst>
                <a:ext uri="{FF2B5EF4-FFF2-40B4-BE49-F238E27FC236}">
                  <a16:creationId xmlns:a16="http://schemas.microsoft.com/office/drawing/2014/main" id="{FA65A1D1-5F5D-4370-92CF-77863041F555}"/>
                </a:ext>
              </a:extLst>
            </p:cNvPr>
            <p:cNvSpPr/>
            <p:nvPr userDrawn="1"/>
          </p:nvSpPr>
          <p:spPr>
            <a:xfrm rot="19977271">
              <a:off x="897209" y="53153"/>
              <a:ext cx="489560" cy="811054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727247 w 1254304"/>
                <a:gd name="connsiteY0" fmla="*/ 857854 h 1784124"/>
                <a:gd name="connsiteX1" fmla="*/ 805556 w 1254304"/>
                <a:gd name="connsiteY1" fmla="*/ 188124 h 1784124"/>
                <a:gd name="connsiteX2" fmla="*/ 949075 w 1254304"/>
                <a:gd name="connsiteY2" fmla="*/ 41017 h 1784124"/>
                <a:gd name="connsiteX3" fmla="*/ 1253709 w 1254304"/>
                <a:gd name="connsiteY3" fmla="*/ 629596 h 1784124"/>
                <a:gd name="connsiteX4" fmla="*/ 1084017 w 1254304"/>
                <a:gd name="connsiteY4" fmla="*/ 1100188 h 1784124"/>
                <a:gd name="connsiteX5" fmla="*/ 3837 w 1254304"/>
                <a:gd name="connsiteY5" fmla="*/ 1782227 h 1784124"/>
                <a:gd name="connsiteX6" fmla="*/ 727247 w 1254304"/>
                <a:gd name="connsiteY6" fmla="*/ 857854 h 1784124"/>
                <a:gd name="connsiteX0" fmla="*/ 602877 w 1258658"/>
                <a:gd name="connsiteY0" fmla="*/ 833719 h 1783865"/>
                <a:gd name="connsiteX1" fmla="*/ 809910 w 1258658"/>
                <a:gd name="connsiteY1" fmla="*/ 187502 h 1783865"/>
                <a:gd name="connsiteX2" fmla="*/ 953429 w 1258658"/>
                <a:gd name="connsiteY2" fmla="*/ 40395 h 1783865"/>
                <a:gd name="connsiteX3" fmla="*/ 1258063 w 1258658"/>
                <a:gd name="connsiteY3" fmla="*/ 628974 h 1783865"/>
                <a:gd name="connsiteX4" fmla="*/ 1088371 w 1258658"/>
                <a:gd name="connsiteY4" fmla="*/ 1099566 h 1783865"/>
                <a:gd name="connsiteX5" fmla="*/ 8191 w 1258658"/>
                <a:gd name="connsiteY5" fmla="*/ 1781605 h 1783865"/>
                <a:gd name="connsiteX6" fmla="*/ 602877 w 1258658"/>
                <a:gd name="connsiteY6" fmla="*/ 833719 h 1783865"/>
                <a:gd name="connsiteX0" fmla="*/ 615656 w 1271437"/>
                <a:gd name="connsiteY0" fmla="*/ 833719 h 1771917"/>
                <a:gd name="connsiteX1" fmla="*/ 822689 w 1271437"/>
                <a:gd name="connsiteY1" fmla="*/ 187502 h 1771917"/>
                <a:gd name="connsiteX2" fmla="*/ 966208 w 1271437"/>
                <a:gd name="connsiteY2" fmla="*/ 40395 h 1771917"/>
                <a:gd name="connsiteX3" fmla="*/ 1270842 w 1271437"/>
                <a:gd name="connsiteY3" fmla="*/ 628974 h 1771917"/>
                <a:gd name="connsiteX4" fmla="*/ 1101150 w 1271437"/>
                <a:gd name="connsiteY4" fmla="*/ 1099566 h 1771917"/>
                <a:gd name="connsiteX5" fmla="*/ 8047 w 1271437"/>
                <a:gd name="connsiteY5" fmla="*/ 1769615 h 1771917"/>
                <a:gd name="connsiteX6" fmla="*/ 615656 w 1271437"/>
                <a:gd name="connsiteY6" fmla="*/ 833719 h 1771917"/>
                <a:gd name="connsiteX0" fmla="*/ 609454 w 1264829"/>
                <a:gd name="connsiteY0" fmla="*/ 833719 h 1770276"/>
                <a:gd name="connsiteX1" fmla="*/ 816487 w 1264829"/>
                <a:gd name="connsiteY1" fmla="*/ 187502 h 1770276"/>
                <a:gd name="connsiteX2" fmla="*/ 960006 w 1264829"/>
                <a:gd name="connsiteY2" fmla="*/ 40395 h 1770276"/>
                <a:gd name="connsiteX3" fmla="*/ 1264640 w 1264829"/>
                <a:gd name="connsiteY3" fmla="*/ 628974 h 1770276"/>
                <a:gd name="connsiteX4" fmla="*/ 826861 w 1264829"/>
                <a:gd name="connsiteY4" fmla="*/ 985116 h 1770276"/>
                <a:gd name="connsiteX5" fmla="*/ 1845 w 1264829"/>
                <a:gd name="connsiteY5" fmla="*/ 1769615 h 1770276"/>
                <a:gd name="connsiteX6" fmla="*/ 609454 w 1264829"/>
                <a:gd name="connsiteY6" fmla="*/ 833719 h 1770276"/>
                <a:gd name="connsiteX0" fmla="*/ 609454 w 1033124"/>
                <a:gd name="connsiteY0" fmla="*/ 833719 h 1770276"/>
                <a:gd name="connsiteX1" fmla="*/ 816487 w 1033124"/>
                <a:gd name="connsiteY1" fmla="*/ 187502 h 1770276"/>
                <a:gd name="connsiteX2" fmla="*/ 960006 w 1033124"/>
                <a:gd name="connsiteY2" fmla="*/ 40395 h 1770276"/>
                <a:gd name="connsiteX3" fmla="*/ 1032662 w 1033124"/>
                <a:gd name="connsiteY3" fmla="*/ 533638 h 1770276"/>
                <a:gd name="connsiteX4" fmla="*/ 826861 w 1033124"/>
                <a:gd name="connsiteY4" fmla="*/ 985116 h 1770276"/>
                <a:gd name="connsiteX5" fmla="*/ 1845 w 1033124"/>
                <a:gd name="connsiteY5" fmla="*/ 1769615 h 1770276"/>
                <a:gd name="connsiteX6" fmla="*/ 609454 w 1033124"/>
                <a:gd name="connsiteY6" fmla="*/ 833719 h 1770276"/>
                <a:gd name="connsiteX0" fmla="*/ 609454 w 1033124"/>
                <a:gd name="connsiteY0" fmla="*/ 811133 h 1747690"/>
                <a:gd name="connsiteX1" fmla="*/ 816487 w 1033124"/>
                <a:gd name="connsiteY1" fmla="*/ 164916 h 1747690"/>
                <a:gd name="connsiteX2" fmla="*/ 839259 w 1033124"/>
                <a:gd name="connsiteY2" fmla="*/ 44863 h 1747690"/>
                <a:gd name="connsiteX3" fmla="*/ 1032662 w 1033124"/>
                <a:gd name="connsiteY3" fmla="*/ 511052 h 1747690"/>
                <a:gd name="connsiteX4" fmla="*/ 826861 w 1033124"/>
                <a:gd name="connsiteY4" fmla="*/ 962530 h 1747690"/>
                <a:gd name="connsiteX5" fmla="*/ 1845 w 1033124"/>
                <a:gd name="connsiteY5" fmla="*/ 1747029 h 1747690"/>
                <a:gd name="connsiteX6" fmla="*/ 609454 w 1033124"/>
                <a:gd name="connsiteY6" fmla="*/ 811133 h 1747690"/>
                <a:gd name="connsiteX0" fmla="*/ 732811 w 1156481"/>
                <a:gd name="connsiteY0" fmla="*/ 811133 h 1709733"/>
                <a:gd name="connsiteX1" fmla="*/ 939844 w 1156481"/>
                <a:gd name="connsiteY1" fmla="*/ 164916 h 1709733"/>
                <a:gd name="connsiteX2" fmla="*/ 962616 w 1156481"/>
                <a:gd name="connsiteY2" fmla="*/ 44863 h 1709733"/>
                <a:gd name="connsiteX3" fmla="*/ 1156019 w 1156481"/>
                <a:gd name="connsiteY3" fmla="*/ 511052 h 1709733"/>
                <a:gd name="connsiteX4" fmla="*/ 950218 w 1156481"/>
                <a:gd name="connsiteY4" fmla="*/ 962530 h 1709733"/>
                <a:gd name="connsiteX5" fmla="*/ 1546 w 1156481"/>
                <a:gd name="connsiteY5" fmla="*/ 1709035 h 1709733"/>
                <a:gd name="connsiteX6" fmla="*/ 732811 w 1156481"/>
                <a:gd name="connsiteY6" fmla="*/ 811133 h 1709733"/>
                <a:gd name="connsiteX0" fmla="*/ 731684 w 1155168"/>
                <a:gd name="connsiteY0" fmla="*/ 811133 h 1713269"/>
                <a:gd name="connsiteX1" fmla="*/ 938717 w 1155168"/>
                <a:gd name="connsiteY1" fmla="*/ 164916 h 1713269"/>
                <a:gd name="connsiteX2" fmla="*/ 961489 w 1155168"/>
                <a:gd name="connsiteY2" fmla="*/ 44863 h 1713269"/>
                <a:gd name="connsiteX3" fmla="*/ 1154892 w 1155168"/>
                <a:gd name="connsiteY3" fmla="*/ 511052 h 1713269"/>
                <a:gd name="connsiteX4" fmla="*/ 842011 w 1155168"/>
                <a:gd name="connsiteY4" fmla="*/ 1146151 h 1713269"/>
                <a:gd name="connsiteX5" fmla="*/ 419 w 1155168"/>
                <a:gd name="connsiteY5" fmla="*/ 1709035 h 1713269"/>
                <a:gd name="connsiteX6" fmla="*/ 731684 w 1155168"/>
                <a:gd name="connsiteY6" fmla="*/ 811133 h 1713269"/>
                <a:gd name="connsiteX0" fmla="*/ 731684 w 1155204"/>
                <a:gd name="connsiteY0" fmla="*/ 811133 h 1713269"/>
                <a:gd name="connsiteX1" fmla="*/ 938717 w 1155204"/>
                <a:gd name="connsiteY1" fmla="*/ 164916 h 1713269"/>
                <a:gd name="connsiteX2" fmla="*/ 961489 w 1155204"/>
                <a:gd name="connsiteY2" fmla="*/ 44863 h 1713269"/>
                <a:gd name="connsiteX3" fmla="*/ 1154892 w 1155204"/>
                <a:gd name="connsiteY3" fmla="*/ 511052 h 1713269"/>
                <a:gd name="connsiteX4" fmla="*/ 842011 w 1155204"/>
                <a:gd name="connsiteY4" fmla="*/ 1146151 h 1713269"/>
                <a:gd name="connsiteX5" fmla="*/ 419 w 1155204"/>
                <a:gd name="connsiteY5" fmla="*/ 1709035 h 1713269"/>
                <a:gd name="connsiteX6" fmla="*/ 731684 w 1155204"/>
                <a:gd name="connsiteY6" fmla="*/ 811133 h 1713269"/>
                <a:gd name="connsiteX0" fmla="*/ 731658 w 1155178"/>
                <a:gd name="connsiteY0" fmla="*/ 814035 h 1716171"/>
                <a:gd name="connsiteX1" fmla="*/ 706902 w 1155178"/>
                <a:gd name="connsiteY1" fmla="*/ 154855 h 1716171"/>
                <a:gd name="connsiteX2" fmla="*/ 961463 w 1155178"/>
                <a:gd name="connsiteY2" fmla="*/ 47765 h 1716171"/>
                <a:gd name="connsiteX3" fmla="*/ 1154866 w 1155178"/>
                <a:gd name="connsiteY3" fmla="*/ 513954 h 1716171"/>
                <a:gd name="connsiteX4" fmla="*/ 841985 w 1155178"/>
                <a:gd name="connsiteY4" fmla="*/ 1149053 h 1716171"/>
                <a:gd name="connsiteX5" fmla="*/ 393 w 1155178"/>
                <a:gd name="connsiteY5" fmla="*/ 1711937 h 1716171"/>
                <a:gd name="connsiteX6" fmla="*/ 731658 w 1155178"/>
                <a:gd name="connsiteY6" fmla="*/ 814035 h 1716171"/>
                <a:gd name="connsiteX0" fmla="*/ 614305 w 1156740"/>
                <a:gd name="connsiteY0" fmla="*/ 813071 h 1716162"/>
                <a:gd name="connsiteX1" fmla="*/ 708464 w 1156740"/>
                <a:gd name="connsiteY1" fmla="*/ 154824 h 1716162"/>
                <a:gd name="connsiteX2" fmla="*/ 963025 w 1156740"/>
                <a:gd name="connsiteY2" fmla="*/ 47734 h 1716162"/>
                <a:gd name="connsiteX3" fmla="*/ 1156428 w 1156740"/>
                <a:gd name="connsiteY3" fmla="*/ 513923 h 1716162"/>
                <a:gd name="connsiteX4" fmla="*/ 843547 w 1156740"/>
                <a:gd name="connsiteY4" fmla="*/ 1149022 h 1716162"/>
                <a:gd name="connsiteX5" fmla="*/ 1955 w 1156740"/>
                <a:gd name="connsiteY5" fmla="*/ 1711906 h 1716162"/>
                <a:gd name="connsiteX6" fmla="*/ 614305 w 1156740"/>
                <a:gd name="connsiteY6" fmla="*/ 813071 h 1716162"/>
                <a:gd name="connsiteX0" fmla="*/ 614305 w 1159314"/>
                <a:gd name="connsiteY0" fmla="*/ 856821 h 1759912"/>
                <a:gd name="connsiteX1" fmla="*/ 708464 w 1159314"/>
                <a:gd name="connsiteY1" fmla="*/ 198574 h 1759912"/>
                <a:gd name="connsiteX2" fmla="*/ 648344 w 1159314"/>
                <a:gd name="connsiteY2" fmla="*/ 38874 h 1759912"/>
                <a:gd name="connsiteX3" fmla="*/ 1156428 w 1159314"/>
                <a:gd name="connsiteY3" fmla="*/ 557673 h 1759912"/>
                <a:gd name="connsiteX4" fmla="*/ 843547 w 1159314"/>
                <a:gd name="connsiteY4" fmla="*/ 1192772 h 1759912"/>
                <a:gd name="connsiteX5" fmla="*/ 1955 w 1159314"/>
                <a:gd name="connsiteY5" fmla="*/ 1755656 h 1759912"/>
                <a:gd name="connsiteX6" fmla="*/ 614305 w 1159314"/>
                <a:gd name="connsiteY6" fmla="*/ 856821 h 1759912"/>
                <a:gd name="connsiteX0" fmla="*/ 614305 w 1158281"/>
                <a:gd name="connsiteY0" fmla="*/ 925871 h 1828962"/>
                <a:gd name="connsiteX1" fmla="*/ 708464 w 1158281"/>
                <a:gd name="connsiteY1" fmla="*/ 267624 h 1828962"/>
                <a:gd name="connsiteX2" fmla="*/ 690666 w 1158281"/>
                <a:gd name="connsiteY2" fmla="*/ 30267 h 1828962"/>
                <a:gd name="connsiteX3" fmla="*/ 1156428 w 1158281"/>
                <a:gd name="connsiteY3" fmla="*/ 626723 h 1828962"/>
                <a:gd name="connsiteX4" fmla="*/ 843547 w 1158281"/>
                <a:gd name="connsiteY4" fmla="*/ 1261822 h 1828962"/>
                <a:gd name="connsiteX5" fmla="*/ 1955 w 1158281"/>
                <a:gd name="connsiteY5" fmla="*/ 1824706 h 1828962"/>
                <a:gd name="connsiteX6" fmla="*/ 614305 w 1158281"/>
                <a:gd name="connsiteY6" fmla="*/ 925871 h 1828962"/>
                <a:gd name="connsiteX0" fmla="*/ 614305 w 1158281"/>
                <a:gd name="connsiteY0" fmla="*/ 925871 h 1828962"/>
                <a:gd name="connsiteX1" fmla="*/ 708464 w 1158281"/>
                <a:gd name="connsiteY1" fmla="*/ 267624 h 1828962"/>
                <a:gd name="connsiteX2" fmla="*/ 690666 w 1158281"/>
                <a:gd name="connsiteY2" fmla="*/ 30267 h 1828962"/>
                <a:gd name="connsiteX3" fmla="*/ 1156428 w 1158281"/>
                <a:gd name="connsiteY3" fmla="*/ 626723 h 1828962"/>
                <a:gd name="connsiteX4" fmla="*/ 843547 w 1158281"/>
                <a:gd name="connsiteY4" fmla="*/ 1261822 h 1828962"/>
                <a:gd name="connsiteX5" fmla="*/ 1955 w 1158281"/>
                <a:gd name="connsiteY5" fmla="*/ 1824706 h 1828962"/>
                <a:gd name="connsiteX6" fmla="*/ 614305 w 1158281"/>
                <a:gd name="connsiteY6" fmla="*/ 925871 h 1828962"/>
                <a:gd name="connsiteX0" fmla="*/ 614305 w 1160305"/>
                <a:gd name="connsiteY0" fmla="*/ 897822 h 1800913"/>
                <a:gd name="connsiteX1" fmla="*/ 708464 w 1160305"/>
                <a:gd name="connsiteY1" fmla="*/ 239575 h 1800913"/>
                <a:gd name="connsiteX2" fmla="*/ 613237 w 1160305"/>
                <a:gd name="connsiteY2" fmla="*/ 33233 h 1800913"/>
                <a:gd name="connsiteX3" fmla="*/ 1156428 w 1160305"/>
                <a:gd name="connsiteY3" fmla="*/ 598674 h 1800913"/>
                <a:gd name="connsiteX4" fmla="*/ 843547 w 1160305"/>
                <a:gd name="connsiteY4" fmla="*/ 1233773 h 1800913"/>
                <a:gd name="connsiteX5" fmla="*/ 1955 w 1160305"/>
                <a:gd name="connsiteY5" fmla="*/ 1796657 h 1800913"/>
                <a:gd name="connsiteX6" fmla="*/ 614305 w 1160305"/>
                <a:gd name="connsiteY6" fmla="*/ 897822 h 1800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0305" h="1800913">
                  <a:moveTo>
                    <a:pt x="614305" y="897822"/>
                  </a:moveTo>
                  <a:cubicBezTo>
                    <a:pt x="732056" y="638308"/>
                    <a:pt x="708642" y="383673"/>
                    <a:pt x="708464" y="239575"/>
                  </a:cubicBezTo>
                  <a:cubicBezTo>
                    <a:pt x="708286" y="95477"/>
                    <a:pt x="549898" y="-72556"/>
                    <a:pt x="613237" y="33233"/>
                  </a:cubicBezTo>
                  <a:cubicBezTo>
                    <a:pt x="764519" y="38655"/>
                    <a:pt x="1118043" y="398584"/>
                    <a:pt x="1156428" y="598674"/>
                  </a:cubicBezTo>
                  <a:cubicBezTo>
                    <a:pt x="1194813" y="798764"/>
                    <a:pt x="937799" y="1137483"/>
                    <a:pt x="843547" y="1233773"/>
                  </a:cubicBezTo>
                  <a:cubicBezTo>
                    <a:pt x="780208" y="1339563"/>
                    <a:pt x="40162" y="1852649"/>
                    <a:pt x="1955" y="1796657"/>
                  </a:cubicBezTo>
                  <a:cubicBezTo>
                    <a:pt x="-36252" y="1740665"/>
                    <a:pt x="496554" y="1157336"/>
                    <a:pt x="614305" y="897822"/>
                  </a:cubicBezTo>
                  <a:close/>
                </a:path>
              </a:pathLst>
            </a:custGeom>
            <a:blipFill>
              <a:blip r:embed="rId8">
                <a:duotone>
                  <a:prstClr val="black"/>
                  <a:schemeClr val="accent6">
                    <a:lumMod val="75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شكل بيضاوي 5">
              <a:extLst>
                <a:ext uri="{FF2B5EF4-FFF2-40B4-BE49-F238E27FC236}">
                  <a16:creationId xmlns:a16="http://schemas.microsoft.com/office/drawing/2014/main" id="{A097FD9A-5C3A-4DA2-89A1-0D31327F5650}"/>
                </a:ext>
              </a:extLst>
            </p:cNvPr>
            <p:cNvSpPr/>
            <p:nvPr userDrawn="1"/>
          </p:nvSpPr>
          <p:spPr>
            <a:xfrm rot="19977271">
              <a:off x="860652" y="98235"/>
              <a:ext cx="384660" cy="824416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727247 w 1254304"/>
                <a:gd name="connsiteY0" fmla="*/ 857854 h 1784124"/>
                <a:gd name="connsiteX1" fmla="*/ 805556 w 1254304"/>
                <a:gd name="connsiteY1" fmla="*/ 188124 h 1784124"/>
                <a:gd name="connsiteX2" fmla="*/ 949075 w 1254304"/>
                <a:gd name="connsiteY2" fmla="*/ 41017 h 1784124"/>
                <a:gd name="connsiteX3" fmla="*/ 1253709 w 1254304"/>
                <a:gd name="connsiteY3" fmla="*/ 629596 h 1784124"/>
                <a:gd name="connsiteX4" fmla="*/ 1084017 w 1254304"/>
                <a:gd name="connsiteY4" fmla="*/ 1100188 h 1784124"/>
                <a:gd name="connsiteX5" fmla="*/ 3837 w 1254304"/>
                <a:gd name="connsiteY5" fmla="*/ 1782227 h 1784124"/>
                <a:gd name="connsiteX6" fmla="*/ 727247 w 1254304"/>
                <a:gd name="connsiteY6" fmla="*/ 857854 h 1784124"/>
                <a:gd name="connsiteX0" fmla="*/ 602877 w 1258658"/>
                <a:gd name="connsiteY0" fmla="*/ 833719 h 1783865"/>
                <a:gd name="connsiteX1" fmla="*/ 809910 w 1258658"/>
                <a:gd name="connsiteY1" fmla="*/ 187502 h 1783865"/>
                <a:gd name="connsiteX2" fmla="*/ 953429 w 1258658"/>
                <a:gd name="connsiteY2" fmla="*/ 40395 h 1783865"/>
                <a:gd name="connsiteX3" fmla="*/ 1258063 w 1258658"/>
                <a:gd name="connsiteY3" fmla="*/ 628974 h 1783865"/>
                <a:gd name="connsiteX4" fmla="*/ 1088371 w 1258658"/>
                <a:gd name="connsiteY4" fmla="*/ 1099566 h 1783865"/>
                <a:gd name="connsiteX5" fmla="*/ 8191 w 1258658"/>
                <a:gd name="connsiteY5" fmla="*/ 1781605 h 1783865"/>
                <a:gd name="connsiteX6" fmla="*/ 602877 w 1258658"/>
                <a:gd name="connsiteY6" fmla="*/ 833719 h 1783865"/>
                <a:gd name="connsiteX0" fmla="*/ 615656 w 1271437"/>
                <a:gd name="connsiteY0" fmla="*/ 833719 h 1771917"/>
                <a:gd name="connsiteX1" fmla="*/ 822689 w 1271437"/>
                <a:gd name="connsiteY1" fmla="*/ 187502 h 1771917"/>
                <a:gd name="connsiteX2" fmla="*/ 966208 w 1271437"/>
                <a:gd name="connsiteY2" fmla="*/ 40395 h 1771917"/>
                <a:gd name="connsiteX3" fmla="*/ 1270842 w 1271437"/>
                <a:gd name="connsiteY3" fmla="*/ 628974 h 1771917"/>
                <a:gd name="connsiteX4" fmla="*/ 1101150 w 1271437"/>
                <a:gd name="connsiteY4" fmla="*/ 1099566 h 1771917"/>
                <a:gd name="connsiteX5" fmla="*/ 8047 w 1271437"/>
                <a:gd name="connsiteY5" fmla="*/ 1769615 h 1771917"/>
                <a:gd name="connsiteX6" fmla="*/ 615656 w 1271437"/>
                <a:gd name="connsiteY6" fmla="*/ 833719 h 1771917"/>
                <a:gd name="connsiteX0" fmla="*/ 609454 w 1264829"/>
                <a:gd name="connsiteY0" fmla="*/ 833719 h 1770276"/>
                <a:gd name="connsiteX1" fmla="*/ 816487 w 1264829"/>
                <a:gd name="connsiteY1" fmla="*/ 187502 h 1770276"/>
                <a:gd name="connsiteX2" fmla="*/ 960006 w 1264829"/>
                <a:gd name="connsiteY2" fmla="*/ 40395 h 1770276"/>
                <a:gd name="connsiteX3" fmla="*/ 1264640 w 1264829"/>
                <a:gd name="connsiteY3" fmla="*/ 628974 h 1770276"/>
                <a:gd name="connsiteX4" fmla="*/ 826861 w 1264829"/>
                <a:gd name="connsiteY4" fmla="*/ 985116 h 1770276"/>
                <a:gd name="connsiteX5" fmla="*/ 1845 w 1264829"/>
                <a:gd name="connsiteY5" fmla="*/ 1769615 h 1770276"/>
                <a:gd name="connsiteX6" fmla="*/ 609454 w 1264829"/>
                <a:gd name="connsiteY6" fmla="*/ 833719 h 1770276"/>
                <a:gd name="connsiteX0" fmla="*/ 609454 w 1033124"/>
                <a:gd name="connsiteY0" fmla="*/ 833719 h 1770276"/>
                <a:gd name="connsiteX1" fmla="*/ 816487 w 1033124"/>
                <a:gd name="connsiteY1" fmla="*/ 187502 h 1770276"/>
                <a:gd name="connsiteX2" fmla="*/ 960006 w 1033124"/>
                <a:gd name="connsiteY2" fmla="*/ 40395 h 1770276"/>
                <a:gd name="connsiteX3" fmla="*/ 1032662 w 1033124"/>
                <a:gd name="connsiteY3" fmla="*/ 533638 h 1770276"/>
                <a:gd name="connsiteX4" fmla="*/ 826861 w 1033124"/>
                <a:gd name="connsiteY4" fmla="*/ 985116 h 1770276"/>
                <a:gd name="connsiteX5" fmla="*/ 1845 w 1033124"/>
                <a:gd name="connsiteY5" fmla="*/ 1769615 h 1770276"/>
                <a:gd name="connsiteX6" fmla="*/ 609454 w 1033124"/>
                <a:gd name="connsiteY6" fmla="*/ 833719 h 1770276"/>
                <a:gd name="connsiteX0" fmla="*/ 103554 w 1132402"/>
                <a:gd name="connsiteY0" fmla="*/ 680475 h 1768437"/>
                <a:gd name="connsiteX1" fmla="*/ 915765 w 1132402"/>
                <a:gd name="connsiteY1" fmla="*/ 183854 h 1768437"/>
                <a:gd name="connsiteX2" fmla="*/ 1059284 w 1132402"/>
                <a:gd name="connsiteY2" fmla="*/ 36747 h 1768437"/>
                <a:gd name="connsiteX3" fmla="*/ 1131940 w 1132402"/>
                <a:gd name="connsiteY3" fmla="*/ 529990 h 1768437"/>
                <a:gd name="connsiteX4" fmla="*/ 926139 w 1132402"/>
                <a:gd name="connsiteY4" fmla="*/ 981468 h 1768437"/>
                <a:gd name="connsiteX5" fmla="*/ 101123 w 1132402"/>
                <a:gd name="connsiteY5" fmla="*/ 1765967 h 1768437"/>
                <a:gd name="connsiteX6" fmla="*/ 103554 w 1132402"/>
                <a:gd name="connsiteY6" fmla="*/ 680475 h 1768437"/>
                <a:gd name="connsiteX0" fmla="*/ 85617 w 1114465"/>
                <a:gd name="connsiteY0" fmla="*/ 692974 h 1780936"/>
                <a:gd name="connsiteX1" fmla="*/ 589194 w 1114465"/>
                <a:gd name="connsiteY1" fmla="*/ 132649 h 1780936"/>
                <a:gd name="connsiteX2" fmla="*/ 1041347 w 1114465"/>
                <a:gd name="connsiteY2" fmla="*/ 49246 h 1780936"/>
                <a:gd name="connsiteX3" fmla="*/ 1114003 w 1114465"/>
                <a:gd name="connsiteY3" fmla="*/ 542489 h 1780936"/>
                <a:gd name="connsiteX4" fmla="*/ 908202 w 1114465"/>
                <a:gd name="connsiteY4" fmla="*/ 993967 h 1780936"/>
                <a:gd name="connsiteX5" fmla="*/ 83186 w 1114465"/>
                <a:gd name="connsiteY5" fmla="*/ 1778466 h 1780936"/>
                <a:gd name="connsiteX6" fmla="*/ 85617 w 1114465"/>
                <a:gd name="connsiteY6" fmla="*/ 692974 h 1780936"/>
                <a:gd name="connsiteX0" fmla="*/ 77414 w 1106262"/>
                <a:gd name="connsiteY0" fmla="*/ 713906 h 1801868"/>
                <a:gd name="connsiteX1" fmla="*/ 421003 w 1106262"/>
                <a:gd name="connsiteY1" fmla="*/ 91045 h 1801868"/>
                <a:gd name="connsiteX2" fmla="*/ 1033144 w 1106262"/>
                <a:gd name="connsiteY2" fmla="*/ 70178 h 1801868"/>
                <a:gd name="connsiteX3" fmla="*/ 1105800 w 1106262"/>
                <a:gd name="connsiteY3" fmla="*/ 563421 h 1801868"/>
                <a:gd name="connsiteX4" fmla="*/ 899999 w 1106262"/>
                <a:gd name="connsiteY4" fmla="*/ 1014899 h 1801868"/>
                <a:gd name="connsiteX5" fmla="*/ 74983 w 1106262"/>
                <a:gd name="connsiteY5" fmla="*/ 1799398 h 1801868"/>
                <a:gd name="connsiteX6" fmla="*/ 77414 w 1106262"/>
                <a:gd name="connsiteY6" fmla="*/ 713906 h 1801868"/>
                <a:gd name="connsiteX0" fmla="*/ 77414 w 1106980"/>
                <a:gd name="connsiteY0" fmla="*/ 741595 h 1829557"/>
                <a:gd name="connsiteX1" fmla="*/ 421003 w 1106980"/>
                <a:gd name="connsiteY1" fmla="*/ 118734 h 1829557"/>
                <a:gd name="connsiteX2" fmla="*/ 801603 w 1106980"/>
                <a:gd name="connsiteY2" fmla="*/ 57056 h 1829557"/>
                <a:gd name="connsiteX3" fmla="*/ 1105800 w 1106980"/>
                <a:gd name="connsiteY3" fmla="*/ 591110 h 1829557"/>
                <a:gd name="connsiteX4" fmla="*/ 899999 w 1106980"/>
                <a:gd name="connsiteY4" fmla="*/ 1042588 h 1829557"/>
                <a:gd name="connsiteX5" fmla="*/ 74983 w 1106980"/>
                <a:gd name="connsiteY5" fmla="*/ 1827087 h 1829557"/>
                <a:gd name="connsiteX6" fmla="*/ 77414 w 1106980"/>
                <a:gd name="connsiteY6" fmla="*/ 741595 h 1829557"/>
                <a:gd name="connsiteX0" fmla="*/ 77414 w 940730"/>
                <a:gd name="connsiteY0" fmla="*/ 741595 h 1829557"/>
                <a:gd name="connsiteX1" fmla="*/ 421003 w 940730"/>
                <a:gd name="connsiteY1" fmla="*/ 118734 h 1829557"/>
                <a:gd name="connsiteX2" fmla="*/ 801603 w 940730"/>
                <a:gd name="connsiteY2" fmla="*/ 57056 h 1829557"/>
                <a:gd name="connsiteX3" fmla="*/ 921626 w 940730"/>
                <a:gd name="connsiteY3" fmla="*/ 572949 h 1829557"/>
                <a:gd name="connsiteX4" fmla="*/ 899999 w 940730"/>
                <a:gd name="connsiteY4" fmla="*/ 1042588 h 1829557"/>
                <a:gd name="connsiteX5" fmla="*/ 74983 w 940730"/>
                <a:gd name="connsiteY5" fmla="*/ 1827087 h 1829557"/>
                <a:gd name="connsiteX6" fmla="*/ 77414 w 940730"/>
                <a:gd name="connsiteY6" fmla="*/ 741595 h 1829557"/>
                <a:gd name="connsiteX0" fmla="*/ 63850 w 911680"/>
                <a:gd name="connsiteY0" fmla="*/ 741595 h 1830581"/>
                <a:gd name="connsiteX1" fmla="*/ 407439 w 911680"/>
                <a:gd name="connsiteY1" fmla="*/ 118734 h 1830581"/>
                <a:gd name="connsiteX2" fmla="*/ 788039 w 911680"/>
                <a:gd name="connsiteY2" fmla="*/ 57056 h 1830581"/>
                <a:gd name="connsiteX3" fmla="*/ 908062 w 911680"/>
                <a:gd name="connsiteY3" fmla="*/ 572949 h 1830581"/>
                <a:gd name="connsiteX4" fmla="*/ 695721 w 911680"/>
                <a:gd name="connsiteY4" fmla="*/ 1091229 h 1830581"/>
                <a:gd name="connsiteX5" fmla="*/ 61419 w 911680"/>
                <a:gd name="connsiteY5" fmla="*/ 1827087 h 1830581"/>
                <a:gd name="connsiteX6" fmla="*/ 63850 w 911680"/>
                <a:gd name="connsiteY6" fmla="*/ 741595 h 183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1680" h="1830581">
                  <a:moveTo>
                    <a:pt x="63850" y="741595"/>
                  </a:moveTo>
                  <a:cubicBezTo>
                    <a:pt x="121520" y="456870"/>
                    <a:pt x="286741" y="232824"/>
                    <a:pt x="407439" y="118734"/>
                  </a:cubicBezTo>
                  <a:cubicBezTo>
                    <a:pt x="528137" y="4644"/>
                    <a:pt x="724700" y="-48733"/>
                    <a:pt x="788039" y="57056"/>
                  </a:cubicBezTo>
                  <a:cubicBezTo>
                    <a:pt x="890955" y="151230"/>
                    <a:pt x="923448" y="400587"/>
                    <a:pt x="908062" y="572949"/>
                  </a:cubicBezTo>
                  <a:cubicBezTo>
                    <a:pt x="892676" y="745311"/>
                    <a:pt x="759060" y="985440"/>
                    <a:pt x="695721" y="1091229"/>
                  </a:cubicBezTo>
                  <a:cubicBezTo>
                    <a:pt x="632382" y="1197019"/>
                    <a:pt x="166731" y="1885359"/>
                    <a:pt x="61419" y="1827087"/>
                  </a:cubicBezTo>
                  <a:cubicBezTo>
                    <a:pt x="-43893" y="1768815"/>
                    <a:pt x="6180" y="1026321"/>
                    <a:pt x="63850" y="741595"/>
                  </a:cubicBezTo>
                  <a:close/>
                </a:path>
              </a:pathLst>
            </a:custGeom>
            <a:blipFill>
              <a:blip r:embed="rId8">
                <a:duotone>
                  <a:prstClr val="black"/>
                  <a:schemeClr val="accent6">
                    <a:lumMod val="60000"/>
                    <a:lumOff val="40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شكل بيضاوي 5">
              <a:extLst>
                <a:ext uri="{FF2B5EF4-FFF2-40B4-BE49-F238E27FC236}">
                  <a16:creationId xmlns:a16="http://schemas.microsoft.com/office/drawing/2014/main" id="{20B3C8A1-C8B6-401C-8BBD-F85BC080C0E2}"/>
                </a:ext>
              </a:extLst>
            </p:cNvPr>
            <p:cNvSpPr/>
            <p:nvPr userDrawn="1"/>
          </p:nvSpPr>
          <p:spPr>
            <a:xfrm rot="15288333">
              <a:off x="885134" y="1101720"/>
              <a:ext cx="970666" cy="1017997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1831 w 577364"/>
                <a:gd name="connsiteY0" fmla="*/ 675208 h 1337406"/>
                <a:gd name="connsiteX1" fmla="*/ 554476 w 577364"/>
                <a:gd name="connsiteY1" fmla="*/ 20233 h 1337406"/>
                <a:gd name="connsiteX2" fmla="*/ 516209 w 577364"/>
                <a:gd name="connsiteY2" fmla="*/ 210829 h 1337406"/>
                <a:gd name="connsiteX3" fmla="*/ 343386 w 577364"/>
                <a:gd name="connsiteY3" fmla="*/ 609006 h 1337406"/>
                <a:gd name="connsiteX4" fmla="*/ 545161 w 577364"/>
                <a:gd name="connsiteY4" fmla="*/ 1167997 h 1337406"/>
                <a:gd name="connsiteX5" fmla="*/ 381864 w 577364"/>
                <a:gd name="connsiteY5" fmla="*/ 1309945 h 1337406"/>
                <a:gd name="connsiteX6" fmla="*/ 1831 w 577364"/>
                <a:gd name="connsiteY6" fmla="*/ 675208 h 1337406"/>
                <a:gd name="connsiteX0" fmla="*/ 1831 w 622942"/>
                <a:gd name="connsiteY0" fmla="*/ 658498 h 1320696"/>
                <a:gd name="connsiteX1" fmla="*/ 554476 w 622942"/>
                <a:gd name="connsiteY1" fmla="*/ 3523 h 1320696"/>
                <a:gd name="connsiteX2" fmla="*/ 516209 w 622942"/>
                <a:gd name="connsiteY2" fmla="*/ 194119 h 1320696"/>
                <a:gd name="connsiteX3" fmla="*/ 343386 w 622942"/>
                <a:gd name="connsiteY3" fmla="*/ 592296 h 1320696"/>
                <a:gd name="connsiteX4" fmla="*/ 545161 w 622942"/>
                <a:gd name="connsiteY4" fmla="*/ 1151287 h 1320696"/>
                <a:gd name="connsiteX5" fmla="*/ 381864 w 622942"/>
                <a:gd name="connsiteY5" fmla="*/ 1293235 h 1320696"/>
                <a:gd name="connsiteX6" fmla="*/ 1831 w 622942"/>
                <a:gd name="connsiteY6" fmla="*/ 658498 h 1320696"/>
                <a:gd name="connsiteX0" fmla="*/ 2012 w 737379"/>
                <a:gd name="connsiteY0" fmla="*/ 658498 h 1324899"/>
                <a:gd name="connsiteX1" fmla="*/ 554657 w 737379"/>
                <a:gd name="connsiteY1" fmla="*/ 3523 h 1324899"/>
                <a:gd name="connsiteX2" fmla="*/ 516390 w 737379"/>
                <a:gd name="connsiteY2" fmla="*/ 194119 h 1324899"/>
                <a:gd name="connsiteX3" fmla="*/ 343567 w 737379"/>
                <a:gd name="connsiteY3" fmla="*/ 592296 h 1324899"/>
                <a:gd name="connsiteX4" fmla="*/ 731159 w 737379"/>
                <a:gd name="connsiteY4" fmla="*/ 1170151 h 1324899"/>
                <a:gd name="connsiteX5" fmla="*/ 382045 w 737379"/>
                <a:gd name="connsiteY5" fmla="*/ 1293235 h 1324899"/>
                <a:gd name="connsiteX6" fmla="*/ 2012 w 737379"/>
                <a:gd name="connsiteY6" fmla="*/ 658498 h 1324899"/>
                <a:gd name="connsiteX0" fmla="*/ 2012 w 740837"/>
                <a:gd name="connsiteY0" fmla="*/ 658498 h 1324899"/>
                <a:gd name="connsiteX1" fmla="*/ 554657 w 740837"/>
                <a:gd name="connsiteY1" fmla="*/ 3523 h 1324899"/>
                <a:gd name="connsiteX2" fmla="*/ 516390 w 740837"/>
                <a:gd name="connsiteY2" fmla="*/ 194119 h 1324899"/>
                <a:gd name="connsiteX3" fmla="*/ 516687 w 740837"/>
                <a:gd name="connsiteY3" fmla="*/ 641039 h 1324899"/>
                <a:gd name="connsiteX4" fmla="*/ 731159 w 740837"/>
                <a:gd name="connsiteY4" fmla="*/ 1170151 h 1324899"/>
                <a:gd name="connsiteX5" fmla="*/ 382045 w 740837"/>
                <a:gd name="connsiteY5" fmla="*/ 1293235 h 1324899"/>
                <a:gd name="connsiteX6" fmla="*/ 2012 w 740837"/>
                <a:gd name="connsiteY6" fmla="*/ 658498 h 1324899"/>
                <a:gd name="connsiteX0" fmla="*/ 2012 w 740837"/>
                <a:gd name="connsiteY0" fmla="*/ 670693 h 1337094"/>
                <a:gd name="connsiteX1" fmla="*/ 554657 w 740837"/>
                <a:gd name="connsiteY1" fmla="*/ 15718 h 1337094"/>
                <a:gd name="connsiteX2" fmla="*/ 576382 w 740837"/>
                <a:gd name="connsiteY2" fmla="*/ 240576 h 1337094"/>
                <a:gd name="connsiteX3" fmla="*/ 516687 w 740837"/>
                <a:gd name="connsiteY3" fmla="*/ 653234 h 1337094"/>
                <a:gd name="connsiteX4" fmla="*/ 731159 w 740837"/>
                <a:gd name="connsiteY4" fmla="*/ 1182346 h 1337094"/>
                <a:gd name="connsiteX5" fmla="*/ 382045 w 740837"/>
                <a:gd name="connsiteY5" fmla="*/ 1305430 h 1337094"/>
                <a:gd name="connsiteX6" fmla="*/ 2012 w 740837"/>
                <a:gd name="connsiteY6" fmla="*/ 670693 h 1337094"/>
                <a:gd name="connsiteX0" fmla="*/ 2012 w 740837"/>
                <a:gd name="connsiteY0" fmla="*/ 655000 h 1321401"/>
                <a:gd name="connsiteX1" fmla="*/ 554657 w 740837"/>
                <a:gd name="connsiteY1" fmla="*/ 25 h 1321401"/>
                <a:gd name="connsiteX2" fmla="*/ 576382 w 740837"/>
                <a:gd name="connsiteY2" fmla="*/ 224883 h 1321401"/>
                <a:gd name="connsiteX3" fmla="*/ 516687 w 740837"/>
                <a:gd name="connsiteY3" fmla="*/ 637541 h 1321401"/>
                <a:gd name="connsiteX4" fmla="*/ 731159 w 740837"/>
                <a:gd name="connsiteY4" fmla="*/ 1166653 h 1321401"/>
                <a:gd name="connsiteX5" fmla="*/ 382045 w 740837"/>
                <a:gd name="connsiteY5" fmla="*/ 1289737 h 1321401"/>
                <a:gd name="connsiteX6" fmla="*/ 2012 w 740837"/>
                <a:gd name="connsiteY6" fmla="*/ 655000 h 1321401"/>
                <a:gd name="connsiteX0" fmla="*/ 1514 w 740339"/>
                <a:gd name="connsiteY0" fmla="*/ 655003 h 1321404"/>
                <a:gd name="connsiteX1" fmla="*/ 554159 w 740339"/>
                <a:gd name="connsiteY1" fmla="*/ 28 h 1321404"/>
                <a:gd name="connsiteX2" fmla="*/ 575884 w 740339"/>
                <a:gd name="connsiteY2" fmla="*/ 224886 h 1321404"/>
                <a:gd name="connsiteX3" fmla="*/ 516189 w 740339"/>
                <a:gd name="connsiteY3" fmla="*/ 637544 h 1321404"/>
                <a:gd name="connsiteX4" fmla="*/ 730661 w 740339"/>
                <a:gd name="connsiteY4" fmla="*/ 1166656 h 1321404"/>
                <a:gd name="connsiteX5" fmla="*/ 381547 w 740339"/>
                <a:gd name="connsiteY5" fmla="*/ 1289740 h 1321404"/>
                <a:gd name="connsiteX6" fmla="*/ 1514 w 740339"/>
                <a:gd name="connsiteY6" fmla="*/ 655003 h 1321404"/>
                <a:gd name="connsiteX0" fmla="*/ 1818 w 740643"/>
                <a:gd name="connsiteY0" fmla="*/ 655003 h 1329888"/>
                <a:gd name="connsiteX1" fmla="*/ 554463 w 740643"/>
                <a:gd name="connsiteY1" fmla="*/ 28 h 1329888"/>
                <a:gd name="connsiteX2" fmla="*/ 576188 w 740643"/>
                <a:gd name="connsiteY2" fmla="*/ 224886 h 1329888"/>
                <a:gd name="connsiteX3" fmla="*/ 516493 w 740643"/>
                <a:gd name="connsiteY3" fmla="*/ 637544 h 1329888"/>
                <a:gd name="connsiteX4" fmla="*/ 730965 w 740643"/>
                <a:gd name="connsiteY4" fmla="*/ 1166656 h 1329888"/>
                <a:gd name="connsiteX5" fmla="*/ 381851 w 740643"/>
                <a:gd name="connsiteY5" fmla="*/ 1289740 h 1329888"/>
                <a:gd name="connsiteX6" fmla="*/ 1818 w 740643"/>
                <a:gd name="connsiteY6" fmla="*/ 655003 h 1329888"/>
                <a:gd name="connsiteX0" fmla="*/ 1498 w 721808"/>
                <a:gd name="connsiteY0" fmla="*/ 655003 h 1333028"/>
                <a:gd name="connsiteX1" fmla="*/ 554143 w 721808"/>
                <a:gd name="connsiteY1" fmla="*/ 28 h 1333028"/>
                <a:gd name="connsiteX2" fmla="*/ 575868 w 721808"/>
                <a:gd name="connsiteY2" fmla="*/ 224886 h 1333028"/>
                <a:gd name="connsiteX3" fmla="*/ 516173 w 721808"/>
                <a:gd name="connsiteY3" fmla="*/ 637544 h 1333028"/>
                <a:gd name="connsiteX4" fmla="*/ 711035 w 721808"/>
                <a:gd name="connsiteY4" fmla="*/ 1208006 h 1333028"/>
                <a:gd name="connsiteX5" fmla="*/ 381531 w 721808"/>
                <a:gd name="connsiteY5" fmla="*/ 1289740 h 1333028"/>
                <a:gd name="connsiteX6" fmla="*/ 1498 w 721808"/>
                <a:gd name="connsiteY6" fmla="*/ 655003 h 1333028"/>
                <a:gd name="connsiteX0" fmla="*/ 1498 w 721808"/>
                <a:gd name="connsiteY0" fmla="*/ 655003 h 1333028"/>
                <a:gd name="connsiteX1" fmla="*/ 554143 w 721808"/>
                <a:gd name="connsiteY1" fmla="*/ 28 h 1333028"/>
                <a:gd name="connsiteX2" fmla="*/ 575868 w 721808"/>
                <a:gd name="connsiteY2" fmla="*/ 224886 h 1333028"/>
                <a:gd name="connsiteX3" fmla="*/ 516173 w 721808"/>
                <a:gd name="connsiteY3" fmla="*/ 637544 h 1333028"/>
                <a:gd name="connsiteX4" fmla="*/ 711035 w 721808"/>
                <a:gd name="connsiteY4" fmla="*/ 1208006 h 1333028"/>
                <a:gd name="connsiteX5" fmla="*/ 381531 w 721808"/>
                <a:gd name="connsiteY5" fmla="*/ 1289740 h 1333028"/>
                <a:gd name="connsiteX6" fmla="*/ 1498 w 721808"/>
                <a:gd name="connsiteY6" fmla="*/ 655003 h 1333028"/>
                <a:gd name="connsiteX0" fmla="*/ 1464 w 693524"/>
                <a:gd name="connsiteY0" fmla="*/ 655003 h 1364246"/>
                <a:gd name="connsiteX1" fmla="*/ 554109 w 693524"/>
                <a:gd name="connsiteY1" fmla="*/ 28 h 1364246"/>
                <a:gd name="connsiteX2" fmla="*/ 575834 w 693524"/>
                <a:gd name="connsiteY2" fmla="*/ 224886 h 1364246"/>
                <a:gd name="connsiteX3" fmla="*/ 516139 w 693524"/>
                <a:gd name="connsiteY3" fmla="*/ 637544 h 1364246"/>
                <a:gd name="connsiteX4" fmla="*/ 667494 w 693524"/>
                <a:gd name="connsiteY4" fmla="*/ 1280936 h 1364246"/>
                <a:gd name="connsiteX5" fmla="*/ 381497 w 693524"/>
                <a:gd name="connsiteY5" fmla="*/ 1289740 h 1364246"/>
                <a:gd name="connsiteX6" fmla="*/ 1464 w 693524"/>
                <a:gd name="connsiteY6" fmla="*/ 655003 h 1364246"/>
                <a:gd name="connsiteX0" fmla="*/ 6588 w 698648"/>
                <a:gd name="connsiteY0" fmla="*/ 655000 h 1327777"/>
                <a:gd name="connsiteX1" fmla="*/ 559233 w 698648"/>
                <a:gd name="connsiteY1" fmla="*/ 25 h 1327777"/>
                <a:gd name="connsiteX2" fmla="*/ 580958 w 698648"/>
                <a:gd name="connsiteY2" fmla="*/ 224883 h 1327777"/>
                <a:gd name="connsiteX3" fmla="*/ 521263 w 698648"/>
                <a:gd name="connsiteY3" fmla="*/ 637541 h 1327777"/>
                <a:gd name="connsiteX4" fmla="*/ 672618 w 698648"/>
                <a:gd name="connsiteY4" fmla="*/ 1280933 h 1327777"/>
                <a:gd name="connsiteX5" fmla="*/ 280984 w 698648"/>
                <a:gd name="connsiteY5" fmla="*/ 1208798 h 1327777"/>
                <a:gd name="connsiteX6" fmla="*/ 6588 w 698648"/>
                <a:gd name="connsiteY6" fmla="*/ 655000 h 1327777"/>
                <a:gd name="connsiteX0" fmla="*/ 5679 w 697740"/>
                <a:gd name="connsiteY0" fmla="*/ 655006 h 1327782"/>
                <a:gd name="connsiteX1" fmla="*/ 558324 w 697740"/>
                <a:gd name="connsiteY1" fmla="*/ 31 h 1327782"/>
                <a:gd name="connsiteX2" fmla="*/ 580049 w 697740"/>
                <a:gd name="connsiteY2" fmla="*/ 224889 h 1327782"/>
                <a:gd name="connsiteX3" fmla="*/ 520354 w 697740"/>
                <a:gd name="connsiteY3" fmla="*/ 637547 h 1327782"/>
                <a:gd name="connsiteX4" fmla="*/ 671709 w 697740"/>
                <a:gd name="connsiteY4" fmla="*/ 1280939 h 1327782"/>
                <a:gd name="connsiteX5" fmla="*/ 280075 w 697740"/>
                <a:gd name="connsiteY5" fmla="*/ 1208804 h 1327782"/>
                <a:gd name="connsiteX6" fmla="*/ 5679 w 697740"/>
                <a:gd name="connsiteY6" fmla="*/ 655006 h 1327782"/>
                <a:gd name="connsiteX0" fmla="*/ 5679 w 697740"/>
                <a:gd name="connsiteY0" fmla="*/ 655006 h 1327782"/>
                <a:gd name="connsiteX1" fmla="*/ 558324 w 697740"/>
                <a:gd name="connsiteY1" fmla="*/ 31 h 1327782"/>
                <a:gd name="connsiteX2" fmla="*/ 580049 w 697740"/>
                <a:gd name="connsiteY2" fmla="*/ 224889 h 1327782"/>
                <a:gd name="connsiteX3" fmla="*/ 520354 w 697740"/>
                <a:gd name="connsiteY3" fmla="*/ 637547 h 1327782"/>
                <a:gd name="connsiteX4" fmla="*/ 671709 w 697740"/>
                <a:gd name="connsiteY4" fmla="*/ 1280939 h 1327782"/>
                <a:gd name="connsiteX5" fmla="*/ 280075 w 697740"/>
                <a:gd name="connsiteY5" fmla="*/ 1208804 h 1327782"/>
                <a:gd name="connsiteX6" fmla="*/ 5679 w 697740"/>
                <a:gd name="connsiteY6" fmla="*/ 655006 h 1327782"/>
                <a:gd name="connsiteX0" fmla="*/ 5679 w 697740"/>
                <a:gd name="connsiteY0" fmla="*/ 655006 h 1302728"/>
                <a:gd name="connsiteX1" fmla="*/ 558324 w 697740"/>
                <a:gd name="connsiteY1" fmla="*/ 31 h 1302728"/>
                <a:gd name="connsiteX2" fmla="*/ 580049 w 697740"/>
                <a:gd name="connsiteY2" fmla="*/ 224889 h 1302728"/>
                <a:gd name="connsiteX3" fmla="*/ 520354 w 697740"/>
                <a:gd name="connsiteY3" fmla="*/ 637547 h 1302728"/>
                <a:gd name="connsiteX4" fmla="*/ 671709 w 697740"/>
                <a:gd name="connsiteY4" fmla="*/ 1280939 h 1302728"/>
                <a:gd name="connsiteX5" fmla="*/ 280075 w 697740"/>
                <a:gd name="connsiteY5" fmla="*/ 1208804 h 1302728"/>
                <a:gd name="connsiteX6" fmla="*/ 5679 w 697740"/>
                <a:gd name="connsiteY6" fmla="*/ 655006 h 1302728"/>
                <a:gd name="connsiteX0" fmla="*/ 5679 w 697740"/>
                <a:gd name="connsiteY0" fmla="*/ 655006 h 1302728"/>
                <a:gd name="connsiteX1" fmla="*/ 558324 w 697740"/>
                <a:gd name="connsiteY1" fmla="*/ 31 h 1302728"/>
                <a:gd name="connsiteX2" fmla="*/ 580049 w 697740"/>
                <a:gd name="connsiteY2" fmla="*/ 224889 h 1302728"/>
                <a:gd name="connsiteX3" fmla="*/ 520354 w 697740"/>
                <a:gd name="connsiteY3" fmla="*/ 637547 h 1302728"/>
                <a:gd name="connsiteX4" fmla="*/ 671709 w 697740"/>
                <a:gd name="connsiteY4" fmla="*/ 1280939 h 1302728"/>
                <a:gd name="connsiteX5" fmla="*/ 280075 w 697740"/>
                <a:gd name="connsiteY5" fmla="*/ 1208804 h 1302728"/>
                <a:gd name="connsiteX6" fmla="*/ 5679 w 697740"/>
                <a:gd name="connsiteY6" fmla="*/ 655006 h 1302728"/>
                <a:gd name="connsiteX0" fmla="*/ 5679 w 697740"/>
                <a:gd name="connsiteY0" fmla="*/ 655006 h 1302728"/>
                <a:gd name="connsiteX1" fmla="*/ 558324 w 697740"/>
                <a:gd name="connsiteY1" fmla="*/ 31 h 1302728"/>
                <a:gd name="connsiteX2" fmla="*/ 580049 w 697740"/>
                <a:gd name="connsiteY2" fmla="*/ 224889 h 1302728"/>
                <a:gd name="connsiteX3" fmla="*/ 520354 w 697740"/>
                <a:gd name="connsiteY3" fmla="*/ 637547 h 1302728"/>
                <a:gd name="connsiteX4" fmla="*/ 671709 w 697740"/>
                <a:gd name="connsiteY4" fmla="*/ 1280939 h 1302728"/>
                <a:gd name="connsiteX5" fmla="*/ 280075 w 697740"/>
                <a:gd name="connsiteY5" fmla="*/ 1208804 h 1302728"/>
                <a:gd name="connsiteX6" fmla="*/ 5679 w 697740"/>
                <a:gd name="connsiteY6" fmla="*/ 655006 h 1302728"/>
                <a:gd name="connsiteX0" fmla="*/ 5679 w 671709"/>
                <a:gd name="connsiteY0" fmla="*/ 655006 h 1302728"/>
                <a:gd name="connsiteX1" fmla="*/ 558324 w 671709"/>
                <a:gd name="connsiteY1" fmla="*/ 31 h 1302728"/>
                <a:gd name="connsiteX2" fmla="*/ 580049 w 671709"/>
                <a:gd name="connsiteY2" fmla="*/ 224889 h 1302728"/>
                <a:gd name="connsiteX3" fmla="*/ 520354 w 671709"/>
                <a:gd name="connsiteY3" fmla="*/ 637547 h 1302728"/>
                <a:gd name="connsiteX4" fmla="*/ 671709 w 671709"/>
                <a:gd name="connsiteY4" fmla="*/ 1280939 h 1302728"/>
                <a:gd name="connsiteX5" fmla="*/ 280075 w 671709"/>
                <a:gd name="connsiteY5" fmla="*/ 1208804 h 1302728"/>
                <a:gd name="connsiteX6" fmla="*/ 5679 w 671709"/>
                <a:gd name="connsiteY6" fmla="*/ 655006 h 1302728"/>
                <a:gd name="connsiteX0" fmla="*/ 5679 w 671709"/>
                <a:gd name="connsiteY0" fmla="*/ 655006 h 1302728"/>
                <a:gd name="connsiteX1" fmla="*/ 558324 w 671709"/>
                <a:gd name="connsiteY1" fmla="*/ 31 h 1302728"/>
                <a:gd name="connsiteX2" fmla="*/ 520354 w 671709"/>
                <a:gd name="connsiteY2" fmla="*/ 637547 h 1302728"/>
                <a:gd name="connsiteX3" fmla="*/ 671709 w 671709"/>
                <a:gd name="connsiteY3" fmla="*/ 1280939 h 1302728"/>
                <a:gd name="connsiteX4" fmla="*/ 280075 w 671709"/>
                <a:gd name="connsiteY4" fmla="*/ 1208804 h 1302728"/>
                <a:gd name="connsiteX5" fmla="*/ 5679 w 671709"/>
                <a:gd name="connsiteY5" fmla="*/ 655006 h 1302728"/>
                <a:gd name="connsiteX0" fmla="*/ 5679 w 671709"/>
                <a:gd name="connsiteY0" fmla="*/ 655016 h 1302738"/>
                <a:gd name="connsiteX1" fmla="*/ 558324 w 671709"/>
                <a:gd name="connsiteY1" fmla="*/ 41 h 1302738"/>
                <a:gd name="connsiteX2" fmla="*/ 520354 w 671709"/>
                <a:gd name="connsiteY2" fmla="*/ 637557 h 1302738"/>
                <a:gd name="connsiteX3" fmla="*/ 671709 w 671709"/>
                <a:gd name="connsiteY3" fmla="*/ 1280949 h 1302738"/>
                <a:gd name="connsiteX4" fmla="*/ 280075 w 671709"/>
                <a:gd name="connsiteY4" fmla="*/ 1208814 h 1302738"/>
                <a:gd name="connsiteX5" fmla="*/ 5679 w 671709"/>
                <a:gd name="connsiteY5" fmla="*/ 655016 h 1302738"/>
                <a:gd name="connsiteX0" fmla="*/ 9417 w 675447"/>
                <a:gd name="connsiteY0" fmla="*/ 655016 h 1303405"/>
                <a:gd name="connsiteX1" fmla="*/ 562062 w 675447"/>
                <a:gd name="connsiteY1" fmla="*/ 41 h 1303405"/>
                <a:gd name="connsiteX2" fmla="*/ 524092 w 675447"/>
                <a:gd name="connsiteY2" fmla="*/ 637557 h 1303405"/>
                <a:gd name="connsiteX3" fmla="*/ 675447 w 675447"/>
                <a:gd name="connsiteY3" fmla="*/ 1280949 h 1303405"/>
                <a:gd name="connsiteX4" fmla="*/ 247051 w 675447"/>
                <a:gd name="connsiteY4" fmla="*/ 1211081 h 1303405"/>
                <a:gd name="connsiteX5" fmla="*/ 9417 w 675447"/>
                <a:gd name="connsiteY5" fmla="*/ 655016 h 1303405"/>
                <a:gd name="connsiteX0" fmla="*/ 5009 w 671039"/>
                <a:gd name="connsiteY0" fmla="*/ 655016 h 1303405"/>
                <a:gd name="connsiteX1" fmla="*/ 557654 w 671039"/>
                <a:gd name="connsiteY1" fmla="*/ 41 h 1303405"/>
                <a:gd name="connsiteX2" fmla="*/ 519684 w 671039"/>
                <a:gd name="connsiteY2" fmla="*/ 637557 h 1303405"/>
                <a:gd name="connsiteX3" fmla="*/ 671039 w 671039"/>
                <a:gd name="connsiteY3" fmla="*/ 1280949 h 1303405"/>
                <a:gd name="connsiteX4" fmla="*/ 242643 w 671039"/>
                <a:gd name="connsiteY4" fmla="*/ 1211081 h 1303405"/>
                <a:gd name="connsiteX5" fmla="*/ 5009 w 671039"/>
                <a:gd name="connsiteY5" fmla="*/ 655016 h 1303405"/>
                <a:gd name="connsiteX0" fmla="*/ 11468 w 677498"/>
                <a:gd name="connsiteY0" fmla="*/ 697911 h 1346300"/>
                <a:gd name="connsiteX1" fmla="*/ 606267 w 677498"/>
                <a:gd name="connsiteY1" fmla="*/ 22 h 1346300"/>
                <a:gd name="connsiteX2" fmla="*/ 526143 w 677498"/>
                <a:gd name="connsiteY2" fmla="*/ 680452 h 1346300"/>
                <a:gd name="connsiteX3" fmla="*/ 677498 w 677498"/>
                <a:gd name="connsiteY3" fmla="*/ 1323844 h 1346300"/>
                <a:gd name="connsiteX4" fmla="*/ 249102 w 677498"/>
                <a:gd name="connsiteY4" fmla="*/ 1253976 h 1346300"/>
                <a:gd name="connsiteX5" fmla="*/ 11468 w 677498"/>
                <a:gd name="connsiteY5" fmla="*/ 697911 h 1346300"/>
                <a:gd name="connsiteX0" fmla="*/ 16915 w 682945"/>
                <a:gd name="connsiteY0" fmla="*/ 697912 h 1511547"/>
                <a:gd name="connsiteX1" fmla="*/ 611714 w 682945"/>
                <a:gd name="connsiteY1" fmla="*/ 23 h 1511547"/>
                <a:gd name="connsiteX2" fmla="*/ 531590 w 682945"/>
                <a:gd name="connsiteY2" fmla="*/ 680453 h 1511547"/>
                <a:gd name="connsiteX3" fmla="*/ 682945 w 682945"/>
                <a:gd name="connsiteY3" fmla="*/ 1323845 h 1511547"/>
                <a:gd name="connsiteX4" fmla="*/ 208237 w 682945"/>
                <a:gd name="connsiteY4" fmla="*/ 1484288 h 1511547"/>
                <a:gd name="connsiteX5" fmla="*/ 16915 w 682945"/>
                <a:gd name="connsiteY5" fmla="*/ 697912 h 1511547"/>
                <a:gd name="connsiteX0" fmla="*/ 19140 w 844667"/>
                <a:gd name="connsiteY0" fmla="*/ 697913 h 1890294"/>
                <a:gd name="connsiteX1" fmla="*/ 613939 w 844667"/>
                <a:gd name="connsiteY1" fmla="*/ 24 h 1890294"/>
                <a:gd name="connsiteX2" fmla="*/ 533815 w 844667"/>
                <a:gd name="connsiteY2" fmla="*/ 680454 h 1890294"/>
                <a:gd name="connsiteX3" fmla="*/ 844667 w 844667"/>
                <a:gd name="connsiteY3" fmla="*/ 1886179 h 1890294"/>
                <a:gd name="connsiteX4" fmla="*/ 210462 w 844667"/>
                <a:gd name="connsiteY4" fmla="*/ 1484289 h 1890294"/>
                <a:gd name="connsiteX5" fmla="*/ 19140 w 844667"/>
                <a:gd name="connsiteY5" fmla="*/ 697913 h 1890294"/>
                <a:gd name="connsiteX0" fmla="*/ 19140 w 844667"/>
                <a:gd name="connsiteY0" fmla="*/ 697913 h 1890294"/>
                <a:gd name="connsiteX1" fmla="*/ 613939 w 844667"/>
                <a:gd name="connsiteY1" fmla="*/ 24 h 1890294"/>
                <a:gd name="connsiteX2" fmla="*/ 534811 w 844667"/>
                <a:gd name="connsiteY2" fmla="*/ 931625 h 1890294"/>
                <a:gd name="connsiteX3" fmla="*/ 844667 w 844667"/>
                <a:gd name="connsiteY3" fmla="*/ 1886179 h 1890294"/>
                <a:gd name="connsiteX4" fmla="*/ 210462 w 844667"/>
                <a:gd name="connsiteY4" fmla="*/ 1484289 h 1890294"/>
                <a:gd name="connsiteX5" fmla="*/ 19140 w 844667"/>
                <a:gd name="connsiteY5" fmla="*/ 697913 h 1890294"/>
                <a:gd name="connsiteX0" fmla="*/ 43474 w 1737170"/>
                <a:gd name="connsiteY0" fmla="*/ 697913 h 1564473"/>
                <a:gd name="connsiteX1" fmla="*/ 638273 w 1737170"/>
                <a:gd name="connsiteY1" fmla="*/ 24 h 1564473"/>
                <a:gd name="connsiteX2" fmla="*/ 559145 w 1737170"/>
                <a:gd name="connsiteY2" fmla="*/ 931625 h 1564473"/>
                <a:gd name="connsiteX3" fmla="*/ 1737169 w 1737170"/>
                <a:gd name="connsiteY3" fmla="*/ 1512074 h 1564473"/>
                <a:gd name="connsiteX4" fmla="*/ 234796 w 1737170"/>
                <a:gd name="connsiteY4" fmla="*/ 1484289 h 1564473"/>
                <a:gd name="connsiteX5" fmla="*/ 43474 w 1737170"/>
                <a:gd name="connsiteY5" fmla="*/ 697913 h 1564473"/>
                <a:gd name="connsiteX0" fmla="*/ 43474 w 1737169"/>
                <a:gd name="connsiteY0" fmla="*/ 697913 h 1891151"/>
                <a:gd name="connsiteX1" fmla="*/ 638273 w 1737169"/>
                <a:gd name="connsiteY1" fmla="*/ 24 h 1891151"/>
                <a:gd name="connsiteX2" fmla="*/ 559145 w 1737169"/>
                <a:gd name="connsiteY2" fmla="*/ 931625 h 1891151"/>
                <a:gd name="connsiteX3" fmla="*/ 1737169 w 1737169"/>
                <a:gd name="connsiteY3" fmla="*/ 1512074 h 1891151"/>
                <a:gd name="connsiteX4" fmla="*/ 234796 w 1737169"/>
                <a:gd name="connsiteY4" fmla="*/ 1484289 h 1891151"/>
                <a:gd name="connsiteX5" fmla="*/ 43474 w 1737169"/>
                <a:gd name="connsiteY5" fmla="*/ 697913 h 1891151"/>
                <a:gd name="connsiteX0" fmla="*/ 18910 w 1712605"/>
                <a:gd name="connsiteY0" fmla="*/ 697913 h 1908069"/>
                <a:gd name="connsiteX1" fmla="*/ 613709 w 1712605"/>
                <a:gd name="connsiteY1" fmla="*/ 24 h 1908069"/>
                <a:gd name="connsiteX2" fmla="*/ 534581 w 1712605"/>
                <a:gd name="connsiteY2" fmla="*/ 931625 h 1908069"/>
                <a:gd name="connsiteX3" fmla="*/ 1712605 w 1712605"/>
                <a:gd name="connsiteY3" fmla="*/ 1512074 h 1908069"/>
                <a:gd name="connsiteX4" fmla="*/ 210232 w 1712605"/>
                <a:gd name="connsiteY4" fmla="*/ 1484289 h 1908069"/>
                <a:gd name="connsiteX5" fmla="*/ 18910 w 1712605"/>
                <a:gd name="connsiteY5" fmla="*/ 697913 h 1908069"/>
                <a:gd name="connsiteX0" fmla="*/ 22671 w 1716366"/>
                <a:gd name="connsiteY0" fmla="*/ 697913 h 1910281"/>
                <a:gd name="connsiteX1" fmla="*/ 617470 w 1716366"/>
                <a:gd name="connsiteY1" fmla="*/ 24 h 1910281"/>
                <a:gd name="connsiteX2" fmla="*/ 538342 w 1716366"/>
                <a:gd name="connsiteY2" fmla="*/ 931625 h 1910281"/>
                <a:gd name="connsiteX3" fmla="*/ 1716366 w 1716366"/>
                <a:gd name="connsiteY3" fmla="*/ 1512074 h 1910281"/>
                <a:gd name="connsiteX4" fmla="*/ 192635 w 1716366"/>
                <a:gd name="connsiteY4" fmla="*/ 1491429 h 1910281"/>
                <a:gd name="connsiteX5" fmla="*/ 22671 w 1716366"/>
                <a:gd name="connsiteY5" fmla="*/ 697913 h 1910281"/>
                <a:gd name="connsiteX0" fmla="*/ 36170 w 1729865"/>
                <a:gd name="connsiteY0" fmla="*/ 823985 h 2036352"/>
                <a:gd name="connsiteX1" fmla="*/ 827835 w 1729865"/>
                <a:gd name="connsiteY1" fmla="*/ 19 h 2036352"/>
                <a:gd name="connsiteX2" fmla="*/ 551841 w 1729865"/>
                <a:gd name="connsiteY2" fmla="*/ 1057697 h 2036352"/>
                <a:gd name="connsiteX3" fmla="*/ 1729865 w 1729865"/>
                <a:gd name="connsiteY3" fmla="*/ 1638146 h 2036352"/>
                <a:gd name="connsiteX4" fmla="*/ 206134 w 1729865"/>
                <a:gd name="connsiteY4" fmla="*/ 1617501 h 2036352"/>
                <a:gd name="connsiteX5" fmla="*/ 36170 w 1729865"/>
                <a:gd name="connsiteY5" fmla="*/ 823985 h 2036352"/>
                <a:gd name="connsiteX0" fmla="*/ 28314 w 1722009"/>
                <a:gd name="connsiteY0" fmla="*/ 823993 h 2036360"/>
                <a:gd name="connsiteX1" fmla="*/ 819979 w 1722009"/>
                <a:gd name="connsiteY1" fmla="*/ 27 h 2036360"/>
                <a:gd name="connsiteX2" fmla="*/ 543985 w 1722009"/>
                <a:gd name="connsiteY2" fmla="*/ 1057705 h 2036360"/>
                <a:gd name="connsiteX3" fmla="*/ 1722009 w 1722009"/>
                <a:gd name="connsiteY3" fmla="*/ 1638154 h 2036360"/>
                <a:gd name="connsiteX4" fmla="*/ 198278 w 1722009"/>
                <a:gd name="connsiteY4" fmla="*/ 1617509 h 2036360"/>
                <a:gd name="connsiteX5" fmla="*/ 28314 w 1722009"/>
                <a:gd name="connsiteY5" fmla="*/ 823993 h 203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2009" h="2036360">
                  <a:moveTo>
                    <a:pt x="28314" y="823993"/>
                  </a:moveTo>
                  <a:cubicBezTo>
                    <a:pt x="112995" y="385216"/>
                    <a:pt x="487965" y="-3822"/>
                    <a:pt x="819979" y="27"/>
                  </a:cubicBezTo>
                  <a:cubicBezTo>
                    <a:pt x="905758" y="-2883"/>
                    <a:pt x="393647" y="784684"/>
                    <a:pt x="543985" y="1057705"/>
                  </a:cubicBezTo>
                  <a:cubicBezTo>
                    <a:pt x="694323" y="1330726"/>
                    <a:pt x="1701666" y="1503659"/>
                    <a:pt x="1722009" y="1638154"/>
                  </a:cubicBezTo>
                  <a:cubicBezTo>
                    <a:pt x="1063572" y="2437142"/>
                    <a:pt x="333359" y="1820756"/>
                    <a:pt x="198278" y="1617509"/>
                  </a:cubicBezTo>
                  <a:cubicBezTo>
                    <a:pt x="63197" y="1414262"/>
                    <a:pt x="-56367" y="1262770"/>
                    <a:pt x="28314" y="823993"/>
                  </a:cubicBezTo>
                  <a:close/>
                </a:path>
              </a:pathLst>
            </a:custGeom>
            <a:blipFill>
              <a:blip r:embed="rId8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schemeClr val="accent2">
                  <a:lumMod val="50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شكل بيضاوي 5">
              <a:extLst>
                <a:ext uri="{FF2B5EF4-FFF2-40B4-BE49-F238E27FC236}">
                  <a16:creationId xmlns:a16="http://schemas.microsoft.com/office/drawing/2014/main" id="{40D8E6C9-72EE-4AFF-BA6D-D382035405A8}"/>
                </a:ext>
              </a:extLst>
            </p:cNvPr>
            <p:cNvSpPr/>
            <p:nvPr userDrawn="1"/>
          </p:nvSpPr>
          <p:spPr>
            <a:xfrm rot="16374346">
              <a:off x="824894" y="1183730"/>
              <a:ext cx="737345" cy="720200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57 w 553476"/>
                <a:gd name="connsiteY0" fmla="*/ 622255 h 1284453"/>
                <a:gd name="connsiteX1" fmla="*/ 408874 w 553476"/>
                <a:gd name="connsiteY1" fmla="*/ 27108 h 1284453"/>
                <a:gd name="connsiteX2" fmla="*/ 514435 w 553476"/>
                <a:gd name="connsiteY2" fmla="*/ 157876 h 1284453"/>
                <a:gd name="connsiteX3" fmla="*/ 341612 w 553476"/>
                <a:gd name="connsiteY3" fmla="*/ 556053 h 1284453"/>
                <a:gd name="connsiteX4" fmla="*/ 543387 w 553476"/>
                <a:gd name="connsiteY4" fmla="*/ 1115044 h 1284453"/>
                <a:gd name="connsiteX5" fmla="*/ 380090 w 553476"/>
                <a:gd name="connsiteY5" fmla="*/ 1256992 h 1284453"/>
                <a:gd name="connsiteX6" fmla="*/ 57 w 553476"/>
                <a:gd name="connsiteY6" fmla="*/ 622255 h 1284453"/>
                <a:gd name="connsiteX0" fmla="*/ 57 w 553476"/>
                <a:gd name="connsiteY0" fmla="*/ 610519 h 1272717"/>
                <a:gd name="connsiteX1" fmla="*/ 408874 w 553476"/>
                <a:gd name="connsiteY1" fmla="*/ 15372 h 1272717"/>
                <a:gd name="connsiteX2" fmla="*/ 514435 w 553476"/>
                <a:gd name="connsiteY2" fmla="*/ 146140 h 1272717"/>
                <a:gd name="connsiteX3" fmla="*/ 341612 w 553476"/>
                <a:gd name="connsiteY3" fmla="*/ 544317 h 1272717"/>
                <a:gd name="connsiteX4" fmla="*/ 543387 w 553476"/>
                <a:gd name="connsiteY4" fmla="*/ 1103308 h 1272717"/>
                <a:gd name="connsiteX5" fmla="*/ 380090 w 553476"/>
                <a:gd name="connsiteY5" fmla="*/ 1245256 h 1272717"/>
                <a:gd name="connsiteX6" fmla="*/ 57 w 553476"/>
                <a:gd name="connsiteY6" fmla="*/ 610519 h 1272717"/>
                <a:gd name="connsiteX0" fmla="*/ 57 w 553476"/>
                <a:gd name="connsiteY0" fmla="*/ 615483 h 1277681"/>
                <a:gd name="connsiteX1" fmla="*/ 408874 w 553476"/>
                <a:gd name="connsiteY1" fmla="*/ 20336 h 1277681"/>
                <a:gd name="connsiteX2" fmla="*/ 443273 w 553476"/>
                <a:gd name="connsiteY2" fmla="*/ 186472 h 1277681"/>
                <a:gd name="connsiteX3" fmla="*/ 341612 w 553476"/>
                <a:gd name="connsiteY3" fmla="*/ 549281 h 1277681"/>
                <a:gd name="connsiteX4" fmla="*/ 543387 w 553476"/>
                <a:gd name="connsiteY4" fmla="*/ 1108272 h 1277681"/>
                <a:gd name="connsiteX5" fmla="*/ 380090 w 553476"/>
                <a:gd name="connsiteY5" fmla="*/ 1250220 h 1277681"/>
                <a:gd name="connsiteX6" fmla="*/ 57 w 553476"/>
                <a:gd name="connsiteY6" fmla="*/ 615483 h 1277681"/>
                <a:gd name="connsiteX0" fmla="*/ 57 w 553476"/>
                <a:gd name="connsiteY0" fmla="*/ 601216 h 1263414"/>
                <a:gd name="connsiteX1" fmla="*/ 408874 w 553476"/>
                <a:gd name="connsiteY1" fmla="*/ 6069 h 1263414"/>
                <a:gd name="connsiteX2" fmla="*/ 443273 w 553476"/>
                <a:gd name="connsiteY2" fmla="*/ 172205 h 1263414"/>
                <a:gd name="connsiteX3" fmla="*/ 341612 w 553476"/>
                <a:gd name="connsiteY3" fmla="*/ 535014 h 1263414"/>
                <a:gd name="connsiteX4" fmla="*/ 543387 w 553476"/>
                <a:gd name="connsiteY4" fmla="*/ 1094005 h 1263414"/>
                <a:gd name="connsiteX5" fmla="*/ 380090 w 553476"/>
                <a:gd name="connsiteY5" fmla="*/ 1235953 h 1263414"/>
                <a:gd name="connsiteX6" fmla="*/ 57 w 553476"/>
                <a:gd name="connsiteY6" fmla="*/ 601216 h 1263414"/>
                <a:gd name="connsiteX0" fmla="*/ 66 w 553485"/>
                <a:gd name="connsiteY0" fmla="*/ 601216 h 1236097"/>
                <a:gd name="connsiteX1" fmla="*/ 408883 w 553485"/>
                <a:gd name="connsiteY1" fmla="*/ 6069 h 1236097"/>
                <a:gd name="connsiteX2" fmla="*/ 443282 w 553485"/>
                <a:gd name="connsiteY2" fmla="*/ 172205 h 1236097"/>
                <a:gd name="connsiteX3" fmla="*/ 341621 w 553485"/>
                <a:gd name="connsiteY3" fmla="*/ 535014 h 1236097"/>
                <a:gd name="connsiteX4" fmla="*/ 543396 w 553485"/>
                <a:gd name="connsiteY4" fmla="*/ 1094005 h 1236097"/>
                <a:gd name="connsiteX5" fmla="*/ 380099 w 553485"/>
                <a:gd name="connsiteY5" fmla="*/ 1235953 h 1236097"/>
                <a:gd name="connsiteX6" fmla="*/ 66 w 553485"/>
                <a:gd name="connsiteY6" fmla="*/ 601216 h 1236097"/>
                <a:gd name="connsiteX0" fmla="*/ 65 w 731309"/>
                <a:gd name="connsiteY0" fmla="*/ 601216 h 1249038"/>
                <a:gd name="connsiteX1" fmla="*/ 408882 w 731309"/>
                <a:gd name="connsiteY1" fmla="*/ 6069 h 1249038"/>
                <a:gd name="connsiteX2" fmla="*/ 443281 w 731309"/>
                <a:gd name="connsiteY2" fmla="*/ 172205 h 1249038"/>
                <a:gd name="connsiteX3" fmla="*/ 341620 w 731309"/>
                <a:gd name="connsiteY3" fmla="*/ 535014 h 1249038"/>
                <a:gd name="connsiteX4" fmla="*/ 725035 w 731309"/>
                <a:gd name="connsiteY4" fmla="*/ 996798 h 1249038"/>
                <a:gd name="connsiteX5" fmla="*/ 380098 w 731309"/>
                <a:gd name="connsiteY5" fmla="*/ 1235953 h 1249038"/>
                <a:gd name="connsiteX6" fmla="*/ 65 w 731309"/>
                <a:gd name="connsiteY6" fmla="*/ 601216 h 1249038"/>
                <a:gd name="connsiteX0" fmla="*/ 65 w 782569"/>
                <a:gd name="connsiteY0" fmla="*/ 601216 h 1249038"/>
                <a:gd name="connsiteX1" fmla="*/ 408882 w 782569"/>
                <a:gd name="connsiteY1" fmla="*/ 6069 h 1249038"/>
                <a:gd name="connsiteX2" fmla="*/ 443281 w 782569"/>
                <a:gd name="connsiteY2" fmla="*/ 172205 h 1249038"/>
                <a:gd name="connsiteX3" fmla="*/ 777564 w 782569"/>
                <a:gd name="connsiteY3" fmla="*/ 316137 h 1249038"/>
                <a:gd name="connsiteX4" fmla="*/ 725035 w 782569"/>
                <a:gd name="connsiteY4" fmla="*/ 996798 h 1249038"/>
                <a:gd name="connsiteX5" fmla="*/ 380098 w 782569"/>
                <a:gd name="connsiteY5" fmla="*/ 1235953 h 1249038"/>
                <a:gd name="connsiteX6" fmla="*/ 65 w 782569"/>
                <a:gd name="connsiteY6" fmla="*/ 601216 h 1249038"/>
                <a:gd name="connsiteX0" fmla="*/ 65 w 907453"/>
                <a:gd name="connsiteY0" fmla="*/ 601216 h 1249038"/>
                <a:gd name="connsiteX1" fmla="*/ 408882 w 907453"/>
                <a:gd name="connsiteY1" fmla="*/ 6069 h 1249038"/>
                <a:gd name="connsiteX2" fmla="*/ 443281 w 907453"/>
                <a:gd name="connsiteY2" fmla="*/ 172205 h 1249038"/>
                <a:gd name="connsiteX3" fmla="*/ 906911 w 907453"/>
                <a:gd name="connsiteY3" fmla="*/ 450345 h 1249038"/>
                <a:gd name="connsiteX4" fmla="*/ 725035 w 907453"/>
                <a:gd name="connsiteY4" fmla="*/ 996798 h 1249038"/>
                <a:gd name="connsiteX5" fmla="*/ 380098 w 907453"/>
                <a:gd name="connsiteY5" fmla="*/ 1235953 h 1249038"/>
                <a:gd name="connsiteX6" fmla="*/ 65 w 907453"/>
                <a:gd name="connsiteY6" fmla="*/ 601216 h 1249038"/>
                <a:gd name="connsiteX0" fmla="*/ 65 w 907453"/>
                <a:gd name="connsiteY0" fmla="*/ 611906 h 1259728"/>
                <a:gd name="connsiteX1" fmla="*/ 408882 w 907453"/>
                <a:gd name="connsiteY1" fmla="*/ 16759 h 1259728"/>
                <a:gd name="connsiteX2" fmla="*/ 835802 w 907453"/>
                <a:gd name="connsiteY2" fmla="*/ 206560 h 1259728"/>
                <a:gd name="connsiteX3" fmla="*/ 906911 w 907453"/>
                <a:gd name="connsiteY3" fmla="*/ 461035 h 1259728"/>
                <a:gd name="connsiteX4" fmla="*/ 725035 w 907453"/>
                <a:gd name="connsiteY4" fmla="*/ 1007488 h 1259728"/>
                <a:gd name="connsiteX5" fmla="*/ 380098 w 907453"/>
                <a:gd name="connsiteY5" fmla="*/ 1246643 h 1259728"/>
                <a:gd name="connsiteX6" fmla="*/ 65 w 907453"/>
                <a:gd name="connsiteY6" fmla="*/ 611906 h 1259728"/>
                <a:gd name="connsiteX0" fmla="*/ 108 w 778497"/>
                <a:gd name="connsiteY0" fmla="*/ 587701 h 1259572"/>
                <a:gd name="connsiteX1" fmla="*/ 279926 w 778497"/>
                <a:gd name="connsiteY1" fmla="*/ 15422 h 1259572"/>
                <a:gd name="connsiteX2" fmla="*/ 706846 w 778497"/>
                <a:gd name="connsiteY2" fmla="*/ 205223 h 1259572"/>
                <a:gd name="connsiteX3" fmla="*/ 777955 w 778497"/>
                <a:gd name="connsiteY3" fmla="*/ 459698 h 1259572"/>
                <a:gd name="connsiteX4" fmla="*/ 596079 w 778497"/>
                <a:gd name="connsiteY4" fmla="*/ 1006151 h 1259572"/>
                <a:gd name="connsiteX5" fmla="*/ 251142 w 778497"/>
                <a:gd name="connsiteY5" fmla="*/ 1245306 h 1259572"/>
                <a:gd name="connsiteX6" fmla="*/ 108 w 778497"/>
                <a:gd name="connsiteY6" fmla="*/ 587701 h 1259572"/>
                <a:gd name="connsiteX0" fmla="*/ 614 w 779003"/>
                <a:gd name="connsiteY0" fmla="*/ 587701 h 1247333"/>
                <a:gd name="connsiteX1" fmla="*/ 280432 w 779003"/>
                <a:gd name="connsiteY1" fmla="*/ 15422 h 1247333"/>
                <a:gd name="connsiteX2" fmla="*/ 707352 w 779003"/>
                <a:gd name="connsiteY2" fmla="*/ 205223 h 1247333"/>
                <a:gd name="connsiteX3" fmla="*/ 778461 w 779003"/>
                <a:gd name="connsiteY3" fmla="*/ 459698 h 1247333"/>
                <a:gd name="connsiteX4" fmla="*/ 596585 w 779003"/>
                <a:gd name="connsiteY4" fmla="*/ 1006151 h 1247333"/>
                <a:gd name="connsiteX5" fmla="*/ 354079 w 779003"/>
                <a:gd name="connsiteY5" fmla="*/ 1232328 h 1247333"/>
                <a:gd name="connsiteX6" fmla="*/ 614 w 779003"/>
                <a:gd name="connsiteY6" fmla="*/ 587701 h 1247333"/>
                <a:gd name="connsiteX0" fmla="*/ 614 w 779864"/>
                <a:gd name="connsiteY0" fmla="*/ 587701 h 1253052"/>
                <a:gd name="connsiteX1" fmla="*/ 280432 w 779864"/>
                <a:gd name="connsiteY1" fmla="*/ 15422 h 1253052"/>
                <a:gd name="connsiteX2" fmla="*/ 707352 w 779864"/>
                <a:gd name="connsiteY2" fmla="*/ 205223 h 1253052"/>
                <a:gd name="connsiteX3" fmla="*/ 778461 w 779864"/>
                <a:gd name="connsiteY3" fmla="*/ 459698 h 1253052"/>
                <a:gd name="connsiteX4" fmla="*/ 681324 w 779864"/>
                <a:gd name="connsiteY4" fmla="*/ 1049182 h 1253052"/>
                <a:gd name="connsiteX5" fmla="*/ 354079 w 779864"/>
                <a:gd name="connsiteY5" fmla="*/ 1232328 h 1253052"/>
                <a:gd name="connsiteX6" fmla="*/ 614 w 779864"/>
                <a:gd name="connsiteY6" fmla="*/ 587701 h 1253052"/>
                <a:gd name="connsiteX0" fmla="*/ 681 w 837590"/>
                <a:gd name="connsiteY0" fmla="*/ 603167 h 1268518"/>
                <a:gd name="connsiteX1" fmla="*/ 280499 w 837590"/>
                <a:gd name="connsiteY1" fmla="*/ 30888 h 1268518"/>
                <a:gd name="connsiteX2" fmla="*/ 818196 w 837590"/>
                <a:gd name="connsiteY2" fmla="*/ 139126 h 1268518"/>
                <a:gd name="connsiteX3" fmla="*/ 778528 w 837590"/>
                <a:gd name="connsiteY3" fmla="*/ 475164 h 1268518"/>
                <a:gd name="connsiteX4" fmla="*/ 681391 w 837590"/>
                <a:gd name="connsiteY4" fmla="*/ 1064648 h 1268518"/>
                <a:gd name="connsiteX5" fmla="*/ 354146 w 837590"/>
                <a:gd name="connsiteY5" fmla="*/ 1247794 h 1268518"/>
                <a:gd name="connsiteX6" fmla="*/ 681 w 837590"/>
                <a:gd name="connsiteY6" fmla="*/ 603167 h 1268518"/>
                <a:gd name="connsiteX0" fmla="*/ 700 w 865630"/>
                <a:gd name="connsiteY0" fmla="*/ 617890 h 1283241"/>
                <a:gd name="connsiteX1" fmla="*/ 280518 w 865630"/>
                <a:gd name="connsiteY1" fmla="*/ 45611 h 1283241"/>
                <a:gd name="connsiteX2" fmla="*/ 845354 w 865630"/>
                <a:gd name="connsiteY2" fmla="*/ 107731 h 1283241"/>
                <a:gd name="connsiteX3" fmla="*/ 778547 w 865630"/>
                <a:gd name="connsiteY3" fmla="*/ 489887 h 1283241"/>
                <a:gd name="connsiteX4" fmla="*/ 681410 w 865630"/>
                <a:gd name="connsiteY4" fmla="*/ 1079371 h 1283241"/>
                <a:gd name="connsiteX5" fmla="*/ 354165 w 865630"/>
                <a:gd name="connsiteY5" fmla="*/ 1262517 h 1283241"/>
                <a:gd name="connsiteX6" fmla="*/ 700 w 865630"/>
                <a:gd name="connsiteY6" fmla="*/ 617890 h 1283241"/>
                <a:gd name="connsiteX0" fmla="*/ 700 w 865674"/>
                <a:gd name="connsiteY0" fmla="*/ 612338 h 1277689"/>
                <a:gd name="connsiteX1" fmla="*/ 280518 w 865674"/>
                <a:gd name="connsiteY1" fmla="*/ 40059 h 1277689"/>
                <a:gd name="connsiteX2" fmla="*/ 845354 w 865674"/>
                <a:gd name="connsiteY2" fmla="*/ 102179 h 1277689"/>
                <a:gd name="connsiteX3" fmla="*/ 778547 w 865674"/>
                <a:gd name="connsiteY3" fmla="*/ 484335 h 1277689"/>
                <a:gd name="connsiteX4" fmla="*/ 681410 w 865674"/>
                <a:gd name="connsiteY4" fmla="*/ 1073819 h 1277689"/>
                <a:gd name="connsiteX5" fmla="*/ 354165 w 865674"/>
                <a:gd name="connsiteY5" fmla="*/ 1256965 h 1277689"/>
                <a:gd name="connsiteX6" fmla="*/ 700 w 865674"/>
                <a:gd name="connsiteY6" fmla="*/ 612338 h 1277689"/>
                <a:gd name="connsiteX0" fmla="*/ 700 w 872906"/>
                <a:gd name="connsiteY0" fmla="*/ 612338 h 1276067"/>
                <a:gd name="connsiteX1" fmla="*/ 280518 w 872906"/>
                <a:gd name="connsiteY1" fmla="*/ 40059 h 1276067"/>
                <a:gd name="connsiteX2" fmla="*/ 845354 w 872906"/>
                <a:gd name="connsiteY2" fmla="*/ 102179 h 1276067"/>
                <a:gd name="connsiteX3" fmla="*/ 778547 w 872906"/>
                <a:gd name="connsiteY3" fmla="*/ 484335 h 1276067"/>
                <a:gd name="connsiteX4" fmla="*/ 856411 w 872906"/>
                <a:gd name="connsiteY4" fmla="*/ 1062888 h 1276067"/>
                <a:gd name="connsiteX5" fmla="*/ 354165 w 872906"/>
                <a:gd name="connsiteY5" fmla="*/ 1256965 h 1276067"/>
                <a:gd name="connsiteX6" fmla="*/ 700 w 872906"/>
                <a:gd name="connsiteY6" fmla="*/ 612338 h 1276067"/>
                <a:gd name="connsiteX0" fmla="*/ 700 w 872906"/>
                <a:gd name="connsiteY0" fmla="*/ 612338 h 1275027"/>
                <a:gd name="connsiteX1" fmla="*/ 280518 w 872906"/>
                <a:gd name="connsiteY1" fmla="*/ 40059 h 1275027"/>
                <a:gd name="connsiteX2" fmla="*/ 845354 w 872906"/>
                <a:gd name="connsiteY2" fmla="*/ 102179 h 1275027"/>
                <a:gd name="connsiteX3" fmla="*/ 778547 w 872906"/>
                <a:gd name="connsiteY3" fmla="*/ 484335 h 1275027"/>
                <a:gd name="connsiteX4" fmla="*/ 856411 w 872906"/>
                <a:gd name="connsiteY4" fmla="*/ 1062888 h 1275027"/>
                <a:gd name="connsiteX5" fmla="*/ 354165 w 872906"/>
                <a:gd name="connsiteY5" fmla="*/ 1256965 h 1275027"/>
                <a:gd name="connsiteX6" fmla="*/ 700 w 872906"/>
                <a:gd name="connsiteY6" fmla="*/ 612338 h 1275027"/>
                <a:gd name="connsiteX0" fmla="*/ 700 w 895185"/>
                <a:gd name="connsiteY0" fmla="*/ 612338 h 1275027"/>
                <a:gd name="connsiteX1" fmla="*/ 280518 w 895185"/>
                <a:gd name="connsiteY1" fmla="*/ 40059 h 1275027"/>
                <a:gd name="connsiteX2" fmla="*/ 845354 w 895185"/>
                <a:gd name="connsiteY2" fmla="*/ 102179 h 1275027"/>
                <a:gd name="connsiteX3" fmla="*/ 778547 w 895185"/>
                <a:gd name="connsiteY3" fmla="*/ 484335 h 1275027"/>
                <a:gd name="connsiteX4" fmla="*/ 856411 w 895185"/>
                <a:gd name="connsiteY4" fmla="*/ 1062888 h 1275027"/>
                <a:gd name="connsiteX5" fmla="*/ 354165 w 895185"/>
                <a:gd name="connsiteY5" fmla="*/ 1256965 h 1275027"/>
                <a:gd name="connsiteX6" fmla="*/ 700 w 895185"/>
                <a:gd name="connsiteY6" fmla="*/ 612338 h 1275027"/>
                <a:gd name="connsiteX0" fmla="*/ 700 w 919074"/>
                <a:gd name="connsiteY0" fmla="*/ 612338 h 1278372"/>
                <a:gd name="connsiteX1" fmla="*/ 280518 w 919074"/>
                <a:gd name="connsiteY1" fmla="*/ 40059 h 1278372"/>
                <a:gd name="connsiteX2" fmla="*/ 845354 w 919074"/>
                <a:gd name="connsiteY2" fmla="*/ 102179 h 1278372"/>
                <a:gd name="connsiteX3" fmla="*/ 778547 w 919074"/>
                <a:gd name="connsiteY3" fmla="*/ 484335 h 1278372"/>
                <a:gd name="connsiteX4" fmla="*/ 883213 w 919074"/>
                <a:gd name="connsiteY4" fmla="*/ 1086092 h 1278372"/>
                <a:gd name="connsiteX5" fmla="*/ 354165 w 919074"/>
                <a:gd name="connsiteY5" fmla="*/ 1256965 h 1278372"/>
                <a:gd name="connsiteX6" fmla="*/ 700 w 919074"/>
                <a:gd name="connsiteY6" fmla="*/ 612338 h 1278372"/>
                <a:gd name="connsiteX0" fmla="*/ 700 w 1640116"/>
                <a:gd name="connsiteY0" fmla="*/ 612338 h 1306237"/>
                <a:gd name="connsiteX1" fmla="*/ 280518 w 1640116"/>
                <a:gd name="connsiteY1" fmla="*/ 40059 h 1306237"/>
                <a:gd name="connsiteX2" fmla="*/ 845354 w 1640116"/>
                <a:gd name="connsiteY2" fmla="*/ 102179 h 1306237"/>
                <a:gd name="connsiteX3" fmla="*/ 778547 w 1640116"/>
                <a:gd name="connsiteY3" fmla="*/ 484335 h 1306237"/>
                <a:gd name="connsiteX4" fmla="*/ 1628452 w 1640116"/>
                <a:gd name="connsiteY4" fmla="*/ 1199904 h 1306237"/>
                <a:gd name="connsiteX5" fmla="*/ 354165 w 1640116"/>
                <a:gd name="connsiteY5" fmla="*/ 1256965 h 1306237"/>
                <a:gd name="connsiteX6" fmla="*/ 700 w 1640116"/>
                <a:gd name="connsiteY6" fmla="*/ 612338 h 1306237"/>
                <a:gd name="connsiteX0" fmla="*/ 700 w 1642971"/>
                <a:gd name="connsiteY0" fmla="*/ 613398 h 1307297"/>
                <a:gd name="connsiteX1" fmla="*/ 280518 w 1642971"/>
                <a:gd name="connsiteY1" fmla="*/ 41119 h 1307297"/>
                <a:gd name="connsiteX2" fmla="*/ 845354 w 1642971"/>
                <a:gd name="connsiteY2" fmla="*/ 103239 h 1307297"/>
                <a:gd name="connsiteX3" fmla="*/ 960829 w 1642971"/>
                <a:gd name="connsiteY3" fmla="*/ 565416 h 1307297"/>
                <a:gd name="connsiteX4" fmla="*/ 1628452 w 1642971"/>
                <a:gd name="connsiteY4" fmla="*/ 1200964 h 1307297"/>
                <a:gd name="connsiteX5" fmla="*/ 354165 w 1642971"/>
                <a:gd name="connsiteY5" fmla="*/ 1258025 h 1307297"/>
                <a:gd name="connsiteX6" fmla="*/ 700 w 1642971"/>
                <a:gd name="connsiteY6" fmla="*/ 613398 h 1307297"/>
                <a:gd name="connsiteX0" fmla="*/ 700 w 1628451"/>
                <a:gd name="connsiteY0" fmla="*/ 613398 h 1307297"/>
                <a:gd name="connsiteX1" fmla="*/ 280518 w 1628451"/>
                <a:gd name="connsiteY1" fmla="*/ 41119 h 1307297"/>
                <a:gd name="connsiteX2" fmla="*/ 845354 w 1628451"/>
                <a:gd name="connsiteY2" fmla="*/ 103239 h 1307297"/>
                <a:gd name="connsiteX3" fmla="*/ 960829 w 1628451"/>
                <a:gd name="connsiteY3" fmla="*/ 565416 h 1307297"/>
                <a:gd name="connsiteX4" fmla="*/ 1628452 w 1628451"/>
                <a:gd name="connsiteY4" fmla="*/ 1200964 h 1307297"/>
                <a:gd name="connsiteX5" fmla="*/ 354165 w 1628451"/>
                <a:gd name="connsiteY5" fmla="*/ 1258025 h 1307297"/>
                <a:gd name="connsiteX6" fmla="*/ 700 w 1628451"/>
                <a:gd name="connsiteY6" fmla="*/ 613398 h 1307297"/>
                <a:gd name="connsiteX0" fmla="*/ 700 w 1628453"/>
                <a:gd name="connsiteY0" fmla="*/ 613398 h 1307297"/>
                <a:gd name="connsiteX1" fmla="*/ 280518 w 1628453"/>
                <a:gd name="connsiteY1" fmla="*/ 41119 h 1307297"/>
                <a:gd name="connsiteX2" fmla="*/ 845354 w 1628453"/>
                <a:gd name="connsiteY2" fmla="*/ 103239 h 1307297"/>
                <a:gd name="connsiteX3" fmla="*/ 960829 w 1628453"/>
                <a:gd name="connsiteY3" fmla="*/ 565416 h 1307297"/>
                <a:gd name="connsiteX4" fmla="*/ 1628452 w 1628453"/>
                <a:gd name="connsiteY4" fmla="*/ 1200964 h 1307297"/>
                <a:gd name="connsiteX5" fmla="*/ 354165 w 1628453"/>
                <a:gd name="connsiteY5" fmla="*/ 1258025 h 1307297"/>
                <a:gd name="connsiteX6" fmla="*/ 700 w 1628453"/>
                <a:gd name="connsiteY6" fmla="*/ 613398 h 1307297"/>
                <a:gd name="connsiteX0" fmla="*/ 727 w 1628478"/>
                <a:gd name="connsiteY0" fmla="*/ 676069 h 1369968"/>
                <a:gd name="connsiteX1" fmla="*/ 280545 w 1628478"/>
                <a:gd name="connsiteY1" fmla="*/ 103790 h 1369968"/>
                <a:gd name="connsiteX2" fmla="*/ 882400 w 1628478"/>
                <a:gd name="connsiteY2" fmla="*/ 48504 h 1369968"/>
                <a:gd name="connsiteX3" fmla="*/ 960856 w 1628478"/>
                <a:gd name="connsiteY3" fmla="*/ 628087 h 1369968"/>
                <a:gd name="connsiteX4" fmla="*/ 1628479 w 1628478"/>
                <a:gd name="connsiteY4" fmla="*/ 1263635 h 1369968"/>
                <a:gd name="connsiteX5" fmla="*/ 354192 w 1628478"/>
                <a:gd name="connsiteY5" fmla="*/ 1320696 h 1369968"/>
                <a:gd name="connsiteX6" fmla="*/ 727 w 1628478"/>
                <a:gd name="connsiteY6" fmla="*/ 676069 h 1369968"/>
                <a:gd name="connsiteX0" fmla="*/ 727 w 1628480"/>
                <a:gd name="connsiteY0" fmla="*/ 672789 h 1366688"/>
                <a:gd name="connsiteX1" fmla="*/ 280545 w 1628480"/>
                <a:gd name="connsiteY1" fmla="*/ 100510 h 1366688"/>
                <a:gd name="connsiteX2" fmla="*/ 882400 w 1628480"/>
                <a:gd name="connsiteY2" fmla="*/ 45224 h 1366688"/>
                <a:gd name="connsiteX3" fmla="*/ 960856 w 1628480"/>
                <a:gd name="connsiteY3" fmla="*/ 624807 h 1366688"/>
                <a:gd name="connsiteX4" fmla="*/ 1628479 w 1628480"/>
                <a:gd name="connsiteY4" fmla="*/ 1260355 h 1366688"/>
                <a:gd name="connsiteX5" fmla="*/ 354192 w 1628480"/>
                <a:gd name="connsiteY5" fmla="*/ 1317416 h 1366688"/>
                <a:gd name="connsiteX6" fmla="*/ 727 w 1628480"/>
                <a:gd name="connsiteY6" fmla="*/ 672789 h 1366688"/>
                <a:gd name="connsiteX0" fmla="*/ 752 w 1628503"/>
                <a:gd name="connsiteY0" fmla="*/ 671693 h 1365592"/>
                <a:gd name="connsiteX1" fmla="*/ 280570 w 1628503"/>
                <a:gd name="connsiteY1" fmla="*/ 99414 h 1365592"/>
                <a:gd name="connsiteX2" fmla="*/ 913992 w 1628503"/>
                <a:gd name="connsiteY2" fmla="*/ 45670 h 1365592"/>
                <a:gd name="connsiteX3" fmla="*/ 960881 w 1628503"/>
                <a:gd name="connsiteY3" fmla="*/ 623711 h 1365592"/>
                <a:gd name="connsiteX4" fmla="*/ 1628504 w 1628503"/>
                <a:gd name="connsiteY4" fmla="*/ 1259259 h 1365592"/>
                <a:gd name="connsiteX5" fmla="*/ 354217 w 1628503"/>
                <a:gd name="connsiteY5" fmla="*/ 1316320 h 1365592"/>
                <a:gd name="connsiteX6" fmla="*/ 752 w 1628503"/>
                <a:gd name="connsiteY6" fmla="*/ 671693 h 136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8503" h="1365592">
                  <a:moveTo>
                    <a:pt x="752" y="671693"/>
                  </a:moveTo>
                  <a:cubicBezTo>
                    <a:pt x="-11523" y="468875"/>
                    <a:pt x="128363" y="203751"/>
                    <a:pt x="280570" y="99414"/>
                  </a:cubicBezTo>
                  <a:cubicBezTo>
                    <a:pt x="432777" y="-4923"/>
                    <a:pt x="783055" y="-34205"/>
                    <a:pt x="913992" y="45670"/>
                  </a:cubicBezTo>
                  <a:cubicBezTo>
                    <a:pt x="1044929" y="125545"/>
                    <a:pt x="841796" y="421446"/>
                    <a:pt x="960881" y="623711"/>
                  </a:cubicBezTo>
                  <a:cubicBezTo>
                    <a:pt x="1079966" y="825976"/>
                    <a:pt x="1431647" y="654494"/>
                    <a:pt x="1628504" y="1259259"/>
                  </a:cubicBezTo>
                  <a:cubicBezTo>
                    <a:pt x="1489871" y="1350916"/>
                    <a:pt x="625509" y="1414248"/>
                    <a:pt x="354217" y="1316320"/>
                  </a:cubicBezTo>
                  <a:cubicBezTo>
                    <a:pt x="82925" y="1218392"/>
                    <a:pt x="13027" y="874511"/>
                    <a:pt x="752" y="671693"/>
                  </a:cubicBezTo>
                  <a:close/>
                </a:path>
              </a:pathLst>
            </a:custGeom>
            <a:blipFill>
              <a:blip r:embed="rId6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schemeClr val="accent2">
                  <a:lumMod val="50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شكل بيضاوي 5">
              <a:extLst>
                <a:ext uri="{FF2B5EF4-FFF2-40B4-BE49-F238E27FC236}">
                  <a16:creationId xmlns:a16="http://schemas.microsoft.com/office/drawing/2014/main" id="{15FC05AF-E96C-43E7-B4C9-6D7DF81A240F}"/>
                </a:ext>
              </a:extLst>
            </p:cNvPr>
            <p:cNvSpPr/>
            <p:nvPr userDrawn="1"/>
          </p:nvSpPr>
          <p:spPr>
            <a:xfrm rot="8355618">
              <a:off x="883527" y="1036240"/>
              <a:ext cx="830882" cy="750822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57 w 553476"/>
                <a:gd name="connsiteY0" fmla="*/ 622255 h 1284453"/>
                <a:gd name="connsiteX1" fmla="*/ 408874 w 553476"/>
                <a:gd name="connsiteY1" fmla="*/ 27108 h 1284453"/>
                <a:gd name="connsiteX2" fmla="*/ 514435 w 553476"/>
                <a:gd name="connsiteY2" fmla="*/ 157876 h 1284453"/>
                <a:gd name="connsiteX3" fmla="*/ 341612 w 553476"/>
                <a:gd name="connsiteY3" fmla="*/ 556053 h 1284453"/>
                <a:gd name="connsiteX4" fmla="*/ 543387 w 553476"/>
                <a:gd name="connsiteY4" fmla="*/ 1115044 h 1284453"/>
                <a:gd name="connsiteX5" fmla="*/ 380090 w 553476"/>
                <a:gd name="connsiteY5" fmla="*/ 1256992 h 1284453"/>
                <a:gd name="connsiteX6" fmla="*/ 57 w 553476"/>
                <a:gd name="connsiteY6" fmla="*/ 622255 h 1284453"/>
                <a:gd name="connsiteX0" fmla="*/ 57 w 553476"/>
                <a:gd name="connsiteY0" fmla="*/ 610519 h 1272717"/>
                <a:gd name="connsiteX1" fmla="*/ 408874 w 553476"/>
                <a:gd name="connsiteY1" fmla="*/ 15372 h 1272717"/>
                <a:gd name="connsiteX2" fmla="*/ 514435 w 553476"/>
                <a:gd name="connsiteY2" fmla="*/ 146140 h 1272717"/>
                <a:gd name="connsiteX3" fmla="*/ 341612 w 553476"/>
                <a:gd name="connsiteY3" fmla="*/ 544317 h 1272717"/>
                <a:gd name="connsiteX4" fmla="*/ 543387 w 553476"/>
                <a:gd name="connsiteY4" fmla="*/ 1103308 h 1272717"/>
                <a:gd name="connsiteX5" fmla="*/ 380090 w 553476"/>
                <a:gd name="connsiteY5" fmla="*/ 1245256 h 1272717"/>
                <a:gd name="connsiteX6" fmla="*/ 57 w 553476"/>
                <a:gd name="connsiteY6" fmla="*/ 610519 h 1272717"/>
                <a:gd name="connsiteX0" fmla="*/ 57 w 553476"/>
                <a:gd name="connsiteY0" fmla="*/ 615483 h 1277681"/>
                <a:gd name="connsiteX1" fmla="*/ 408874 w 553476"/>
                <a:gd name="connsiteY1" fmla="*/ 20336 h 1277681"/>
                <a:gd name="connsiteX2" fmla="*/ 443273 w 553476"/>
                <a:gd name="connsiteY2" fmla="*/ 186472 h 1277681"/>
                <a:gd name="connsiteX3" fmla="*/ 341612 w 553476"/>
                <a:gd name="connsiteY3" fmla="*/ 549281 h 1277681"/>
                <a:gd name="connsiteX4" fmla="*/ 543387 w 553476"/>
                <a:gd name="connsiteY4" fmla="*/ 1108272 h 1277681"/>
                <a:gd name="connsiteX5" fmla="*/ 380090 w 553476"/>
                <a:gd name="connsiteY5" fmla="*/ 1250220 h 1277681"/>
                <a:gd name="connsiteX6" fmla="*/ 57 w 553476"/>
                <a:gd name="connsiteY6" fmla="*/ 615483 h 1277681"/>
                <a:gd name="connsiteX0" fmla="*/ 57 w 553476"/>
                <a:gd name="connsiteY0" fmla="*/ 601216 h 1263414"/>
                <a:gd name="connsiteX1" fmla="*/ 408874 w 553476"/>
                <a:gd name="connsiteY1" fmla="*/ 6069 h 1263414"/>
                <a:gd name="connsiteX2" fmla="*/ 443273 w 553476"/>
                <a:gd name="connsiteY2" fmla="*/ 172205 h 1263414"/>
                <a:gd name="connsiteX3" fmla="*/ 341612 w 553476"/>
                <a:gd name="connsiteY3" fmla="*/ 535014 h 1263414"/>
                <a:gd name="connsiteX4" fmla="*/ 543387 w 553476"/>
                <a:gd name="connsiteY4" fmla="*/ 1094005 h 1263414"/>
                <a:gd name="connsiteX5" fmla="*/ 380090 w 553476"/>
                <a:gd name="connsiteY5" fmla="*/ 1235953 h 1263414"/>
                <a:gd name="connsiteX6" fmla="*/ 57 w 553476"/>
                <a:gd name="connsiteY6" fmla="*/ 601216 h 1263414"/>
                <a:gd name="connsiteX0" fmla="*/ 66 w 553485"/>
                <a:gd name="connsiteY0" fmla="*/ 601216 h 1236097"/>
                <a:gd name="connsiteX1" fmla="*/ 408883 w 553485"/>
                <a:gd name="connsiteY1" fmla="*/ 6069 h 1236097"/>
                <a:gd name="connsiteX2" fmla="*/ 443282 w 553485"/>
                <a:gd name="connsiteY2" fmla="*/ 172205 h 1236097"/>
                <a:gd name="connsiteX3" fmla="*/ 341621 w 553485"/>
                <a:gd name="connsiteY3" fmla="*/ 535014 h 1236097"/>
                <a:gd name="connsiteX4" fmla="*/ 543396 w 553485"/>
                <a:gd name="connsiteY4" fmla="*/ 1094005 h 1236097"/>
                <a:gd name="connsiteX5" fmla="*/ 380099 w 553485"/>
                <a:gd name="connsiteY5" fmla="*/ 1235953 h 1236097"/>
                <a:gd name="connsiteX6" fmla="*/ 66 w 553485"/>
                <a:gd name="connsiteY6" fmla="*/ 601216 h 1236097"/>
                <a:gd name="connsiteX0" fmla="*/ 65 w 731309"/>
                <a:gd name="connsiteY0" fmla="*/ 601216 h 1249038"/>
                <a:gd name="connsiteX1" fmla="*/ 408882 w 731309"/>
                <a:gd name="connsiteY1" fmla="*/ 6069 h 1249038"/>
                <a:gd name="connsiteX2" fmla="*/ 443281 w 731309"/>
                <a:gd name="connsiteY2" fmla="*/ 172205 h 1249038"/>
                <a:gd name="connsiteX3" fmla="*/ 341620 w 731309"/>
                <a:gd name="connsiteY3" fmla="*/ 535014 h 1249038"/>
                <a:gd name="connsiteX4" fmla="*/ 725035 w 731309"/>
                <a:gd name="connsiteY4" fmla="*/ 996798 h 1249038"/>
                <a:gd name="connsiteX5" fmla="*/ 380098 w 731309"/>
                <a:gd name="connsiteY5" fmla="*/ 1235953 h 1249038"/>
                <a:gd name="connsiteX6" fmla="*/ 65 w 731309"/>
                <a:gd name="connsiteY6" fmla="*/ 601216 h 1249038"/>
                <a:gd name="connsiteX0" fmla="*/ 65 w 782569"/>
                <a:gd name="connsiteY0" fmla="*/ 601216 h 1249038"/>
                <a:gd name="connsiteX1" fmla="*/ 408882 w 782569"/>
                <a:gd name="connsiteY1" fmla="*/ 6069 h 1249038"/>
                <a:gd name="connsiteX2" fmla="*/ 443281 w 782569"/>
                <a:gd name="connsiteY2" fmla="*/ 172205 h 1249038"/>
                <a:gd name="connsiteX3" fmla="*/ 777564 w 782569"/>
                <a:gd name="connsiteY3" fmla="*/ 316137 h 1249038"/>
                <a:gd name="connsiteX4" fmla="*/ 725035 w 782569"/>
                <a:gd name="connsiteY4" fmla="*/ 996798 h 1249038"/>
                <a:gd name="connsiteX5" fmla="*/ 380098 w 782569"/>
                <a:gd name="connsiteY5" fmla="*/ 1235953 h 1249038"/>
                <a:gd name="connsiteX6" fmla="*/ 65 w 782569"/>
                <a:gd name="connsiteY6" fmla="*/ 601216 h 1249038"/>
                <a:gd name="connsiteX0" fmla="*/ 65 w 907453"/>
                <a:gd name="connsiteY0" fmla="*/ 601216 h 1249038"/>
                <a:gd name="connsiteX1" fmla="*/ 408882 w 907453"/>
                <a:gd name="connsiteY1" fmla="*/ 6069 h 1249038"/>
                <a:gd name="connsiteX2" fmla="*/ 443281 w 907453"/>
                <a:gd name="connsiteY2" fmla="*/ 172205 h 1249038"/>
                <a:gd name="connsiteX3" fmla="*/ 906911 w 907453"/>
                <a:gd name="connsiteY3" fmla="*/ 450345 h 1249038"/>
                <a:gd name="connsiteX4" fmla="*/ 725035 w 907453"/>
                <a:gd name="connsiteY4" fmla="*/ 996798 h 1249038"/>
                <a:gd name="connsiteX5" fmla="*/ 380098 w 907453"/>
                <a:gd name="connsiteY5" fmla="*/ 1235953 h 1249038"/>
                <a:gd name="connsiteX6" fmla="*/ 65 w 907453"/>
                <a:gd name="connsiteY6" fmla="*/ 601216 h 1249038"/>
                <a:gd name="connsiteX0" fmla="*/ 65 w 907453"/>
                <a:gd name="connsiteY0" fmla="*/ 611906 h 1259728"/>
                <a:gd name="connsiteX1" fmla="*/ 408882 w 907453"/>
                <a:gd name="connsiteY1" fmla="*/ 16759 h 1259728"/>
                <a:gd name="connsiteX2" fmla="*/ 835802 w 907453"/>
                <a:gd name="connsiteY2" fmla="*/ 206560 h 1259728"/>
                <a:gd name="connsiteX3" fmla="*/ 906911 w 907453"/>
                <a:gd name="connsiteY3" fmla="*/ 461035 h 1259728"/>
                <a:gd name="connsiteX4" fmla="*/ 725035 w 907453"/>
                <a:gd name="connsiteY4" fmla="*/ 1007488 h 1259728"/>
                <a:gd name="connsiteX5" fmla="*/ 380098 w 907453"/>
                <a:gd name="connsiteY5" fmla="*/ 1246643 h 1259728"/>
                <a:gd name="connsiteX6" fmla="*/ 65 w 907453"/>
                <a:gd name="connsiteY6" fmla="*/ 611906 h 1259728"/>
                <a:gd name="connsiteX0" fmla="*/ 108 w 778497"/>
                <a:gd name="connsiteY0" fmla="*/ 587701 h 1259572"/>
                <a:gd name="connsiteX1" fmla="*/ 279926 w 778497"/>
                <a:gd name="connsiteY1" fmla="*/ 15422 h 1259572"/>
                <a:gd name="connsiteX2" fmla="*/ 706846 w 778497"/>
                <a:gd name="connsiteY2" fmla="*/ 205223 h 1259572"/>
                <a:gd name="connsiteX3" fmla="*/ 777955 w 778497"/>
                <a:gd name="connsiteY3" fmla="*/ 459698 h 1259572"/>
                <a:gd name="connsiteX4" fmla="*/ 596079 w 778497"/>
                <a:gd name="connsiteY4" fmla="*/ 1006151 h 1259572"/>
                <a:gd name="connsiteX5" fmla="*/ 251142 w 778497"/>
                <a:gd name="connsiteY5" fmla="*/ 1245306 h 1259572"/>
                <a:gd name="connsiteX6" fmla="*/ 108 w 778497"/>
                <a:gd name="connsiteY6" fmla="*/ 587701 h 1259572"/>
                <a:gd name="connsiteX0" fmla="*/ 614 w 779003"/>
                <a:gd name="connsiteY0" fmla="*/ 587701 h 1247333"/>
                <a:gd name="connsiteX1" fmla="*/ 280432 w 779003"/>
                <a:gd name="connsiteY1" fmla="*/ 15422 h 1247333"/>
                <a:gd name="connsiteX2" fmla="*/ 707352 w 779003"/>
                <a:gd name="connsiteY2" fmla="*/ 205223 h 1247333"/>
                <a:gd name="connsiteX3" fmla="*/ 778461 w 779003"/>
                <a:gd name="connsiteY3" fmla="*/ 459698 h 1247333"/>
                <a:gd name="connsiteX4" fmla="*/ 596585 w 779003"/>
                <a:gd name="connsiteY4" fmla="*/ 1006151 h 1247333"/>
                <a:gd name="connsiteX5" fmla="*/ 354079 w 779003"/>
                <a:gd name="connsiteY5" fmla="*/ 1232328 h 1247333"/>
                <a:gd name="connsiteX6" fmla="*/ 614 w 779003"/>
                <a:gd name="connsiteY6" fmla="*/ 587701 h 1247333"/>
                <a:gd name="connsiteX0" fmla="*/ 614 w 779864"/>
                <a:gd name="connsiteY0" fmla="*/ 587701 h 1253052"/>
                <a:gd name="connsiteX1" fmla="*/ 280432 w 779864"/>
                <a:gd name="connsiteY1" fmla="*/ 15422 h 1253052"/>
                <a:gd name="connsiteX2" fmla="*/ 707352 w 779864"/>
                <a:gd name="connsiteY2" fmla="*/ 205223 h 1253052"/>
                <a:gd name="connsiteX3" fmla="*/ 778461 w 779864"/>
                <a:gd name="connsiteY3" fmla="*/ 459698 h 1253052"/>
                <a:gd name="connsiteX4" fmla="*/ 681324 w 779864"/>
                <a:gd name="connsiteY4" fmla="*/ 1049182 h 1253052"/>
                <a:gd name="connsiteX5" fmla="*/ 354079 w 779864"/>
                <a:gd name="connsiteY5" fmla="*/ 1232328 h 1253052"/>
                <a:gd name="connsiteX6" fmla="*/ 614 w 779864"/>
                <a:gd name="connsiteY6" fmla="*/ 587701 h 1253052"/>
                <a:gd name="connsiteX0" fmla="*/ 681 w 837590"/>
                <a:gd name="connsiteY0" fmla="*/ 603167 h 1268518"/>
                <a:gd name="connsiteX1" fmla="*/ 280499 w 837590"/>
                <a:gd name="connsiteY1" fmla="*/ 30888 h 1268518"/>
                <a:gd name="connsiteX2" fmla="*/ 818196 w 837590"/>
                <a:gd name="connsiteY2" fmla="*/ 139126 h 1268518"/>
                <a:gd name="connsiteX3" fmla="*/ 778528 w 837590"/>
                <a:gd name="connsiteY3" fmla="*/ 475164 h 1268518"/>
                <a:gd name="connsiteX4" fmla="*/ 681391 w 837590"/>
                <a:gd name="connsiteY4" fmla="*/ 1064648 h 1268518"/>
                <a:gd name="connsiteX5" fmla="*/ 354146 w 837590"/>
                <a:gd name="connsiteY5" fmla="*/ 1247794 h 1268518"/>
                <a:gd name="connsiteX6" fmla="*/ 681 w 837590"/>
                <a:gd name="connsiteY6" fmla="*/ 603167 h 1268518"/>
                <a:gd name="connsiteX0" fmla="*/ 700 w 865630"/>
                <a:gd name="connsiteY0" fmla="*/ 617890 h 1283241"/>
                <a:gd name="connsiteX1" fmla="*/ 280518 w 865630"/>
                <a:gd name="connsiteY1" fmla="*/ 45611 h 1283241"/>
                <a:gd name="connsiteX2" fmla="*/ 845354 w 865630"/>
                <a:gd name="connsiteY2" fmla="*/ 107731 h 1283241"/>
                <a:gd name="connsiteX3" fmla="*/ 778547 w 865630"/>
                <a:gd name="connsiteY3" fmla="*/ 489887 h 1283241"/>
                <a:gd name="connsiteX4" fmla="*/ 681410 w 865630"/>
                <a:gd name="connsiteY4" fmla="*/ 1079371 h 1283241"/>
                <a:gd name="connsiteX5" fmla="*/ 354165 w 865630"/>
                <a:gd name="connsiteY5" fmla="*/ 1262517 h 1283241"/>
                <a:gd name="connsiteX6" fmla="*/ 700 w 865630"/>
                <a:gd name="connsiteY6" fmla="*/ 617890 h 1283241"/>
                <a:gd name="connsiteX0" fmla="*/ 700 w 865674"/>
                <a:gd name="connsiteY0" fmla="*/ 612338 h 1277689"/>
                <a:gd name="connsiteX1" fmla="*/ 280518 w 865674"/>
                <a:gd name="connsiteY1" fmla="*/ 40059 h 1277689"/>
                <a:gd name="connsiteX2" fmla="*/ 845354 w 865674"/>
                <a:gd name="connsiteY2" fmla="*/ 102179 h 1277689"/>
                <a:gd name="connsiteX3" fmla="*/ 778547 w 865674"/>
                <a:gd name="connsiteY3" fmla="*/ 484335 h 1277689"/>
                <a:gd name="connsiteX4" fmla="*/ 681410 w 865674"/>
                <a:gd name="connsiteY4" fmla="*/ 1073819 h 1277689"/>
                <a:gd name="connsiteX5" fmla="*/ 354165 w 865674"/>
                <a:gd name="connsiteY5" fmla="*/ 1256965 h 1277689"/>
                <a:gd name="connsiteX6" fmla="*/ 700 w 865674"/>
                <a:gd name="connsiteY6" fmla="*/ 612338 h 1277689"/>
                <a:gd name="connsiteX0" fmla="*/ 700 w 872906"/>
                <a:gd name="connsiteY0" fmla="*/ 612338 h 1276067"/>
                <a:gd name="connsiteX1" fmla="*/ 280518 w 872906"/>
                <a:gd name="connsiteY1" fmla="*/ 40059 h 1276067"/>
                <a:gd name="connsiteX2" fmla="*/ 845354 w 872906"/>
                <a:gd name="connsiteY2" fmla="*/ 102179 h 1276067"/>
                <a:gd name="connsiteX3" fmla="*/ 778547 w 872906"/>
                <a:gd name="connsiteY3" fmla="*/ 484335 h 1276067"/>
                <a:gd name="connsiteX4" fmla="*/ 856411 w 872906"/>
                <a:gd name="connsiteY4" fmla="*/ 1062888 h 1276067"/>
                <a:gd name="connsiteX5" fmla="*/ 354165 w 872906"/>
                <a:gd name="connsiteY5" fmla="*/ 1256965 h 1276067"/>
                <a:gd name="connsiteX6" fmla="*/ 700 w 872906"/>
                <a:gd name="connsiteY6" fmla="*/ 612338 h 1276067"/>
                <a:gd name="connsiteX0" fmla="*/ 700 w 872906"/>
                <a:gd name="connsiteY0" fmla="*/ 612338 h 1275027"/>
                <a:gd name="connsiteX1" fmla="*/ 280518 w 872906"/>
                <a:gd name="connsiteY1" fmla="*/ 40059 h 1275027"/>
                <a:gd name="connsiteX2" fmla="*/ 845354 w 872906"/>
                <a:gd name="connsiteY2" fmla="*/ 102179 h 1275027"/>
                <a:gd name="connsiteX3" fmla="*/ 778547 w 872906"/>
                <a:gd name="connsiteY3" fmla="*/ 484335 h 1275027"/>
                <a:gd name="connsiteX4" fmla="*/ 856411 w 872906"/>
                <a:gd name="connsiteY4" fmla="*/ 1062888 h 1275027"/>
                <a:gd name="connsiteX5" fmla="*/ 354165 w 872906"/>
                <a:gd name="connsiteY5" fmla="*/ 1256965 h 1275027"/>
                <a:gd name="connsiteX6" fmla="*/ 700 w 872906"/>
                <a:gd name="connsiteY6" fmla="*/ 612338 h 1275027"/>
                <a:gd name="connsiteX0" fmla="*/ 700 w 895185"/>
                <a:gd name="connsiteY0" fmla="*/ 612338 h 1275027"/>
                <a:gd name="connsiteX1" fmla="*/ 280518 w 895185"/>
                <a:gd name="connsiteY1" fmla="*/ 40059 h 1275027"/>
                <a:gd name="connsiteX2" fmla="*/ 845354 w 895185"/>
                <a:gd name="connsiteY2" fmla="*/ 102179 h 1275027"/>
                <a:gd name="connsiteX3" fmla="*/ 778547 w 895185"/>
                <a:gd name="connsiteY3" fmla="*/ 484335 h 1275027"/>
                <a:gd name="connsiteX4" fmla="*/ 856411 w 895185"/>
                <a:gd name="connsiteY4" fmla="*/ 1062888 h 1275027"/>
                <a:gd name="connsiteX5" fmla="*/ 354165 w 895185"/>
                <a:gd name="connsiteY5" fmla="*/ 1256965 h 1275027"/>
                <a:gd name="connsiteX6" fmla="*/ 700 w 895185"/>
                <a:gd name="connsiteY6" fmla="*/ 612338 h 1275027"/>
                <a:gd name="connsiteX0" fmla="*/ 700 w 919074"/>
                <a:gd name="connsiteY0" fmla="*/ 612338 h 1278372"/>
                <a:gd name="connsiteX1" fmla="*/ 280518 w 919074"/>
                <a:gd name="connsiteY1" fmla="*/ 40059 h 1278372"/>
                <a:gd name="connsiteX2" fmla="*/ 845354 w 919074"/>
                <a:gd name="connsiteY2" fmla="*/ 102179 h 1278372"/>
                <a:gd name="connsiteX3" fmla="*/ 778547 w 919074"/>
                <a:gd name="connsiteY3" fmla="*/ 484335 h 1278372"/>
                <a:gd name="connsiteX4" fmla="*/ 883213 w 919074"/>
                <a:gd name="connsiteY4" fmla="*/ 1086092 h 1278372"/>
                <a:gd name="connsiteX5" fmla="*/ 354165 w 919074"/>
                <a:gd name="connsiteY5" fmla="*/ 1256965 h 1278372"/>
                <a:gd name="connsiteX6" fmla="*/ 700 w 919074"/>
                <a:gd name="connsiteY6" fmla="*/ 612338 h 1278372"/>
                <a:gd name="connsiteX0" fmla="*/ 700 w 1640116"/>
                <a:gd name="connsiteY0" fmla="*/ 612338 h 1306237"/>
                <a:gd name="connsiteX1" fmla="*/ 280518 w 1640116"/>
                <a:gd name="connsiteY1" fmla="*/ 40059 h 1306237"/>
                <a:gd name="connsiteX2" fmla="*/ 845354 w 1640116"/>
                <a:gd name="connsiteY2" fmla="*/ 102179 h 1306237"/>
                <a:gd name="connsiteX3" fmla="*/ 778547 w 1640116"/>
                <a:gd name="connsiteY3" fmla="*/ 484335 h 1306237"/>
                <a:gd name="connsiteX4" fmla="*/ 1628452 w 1640116"/>
                <a:gd name="connsiteY4" fmla="*/ 1199904 h 1306237"/>
                <a:gd name="connsiteX5" fmla="*/ 354165 w 1640116"/>
                <a:gd name="connsiteY5" fmla="*/ 1256965 h 1306237"/>
                <a:gd name="connsiteX6" fmla="*/ 700 w 1640116"/>
                <a:gd name="connsiteY6" fmla="*/ 612338 h 1306237"/>
                <a:gd name="connsiteX0" fmla="*/ 700 w 1642971"/>
                <a:gd name="connsiteY0" fmla="*/ 613398 h 1307297"/>
                <a:gd name="connsiteX1" fmla="*/ 280518 w 1642971"/>
                <a:gd name="connsiteY1" fmla="*/ 41119 h 1307297"/>
                <a:gd name="connsiteX2" fmla="*/ 845354 w 1642971"/>
                <a:gd name="connsiteY2" fmla="*/ 103239 h 1307297"/>
                <a:gd name="connsiteX3" fmla="*/ 960829 w 1642971"/>
                <a:gd name="connsiteY3" fmla="*/ 565416 h 1307297"/>
                <a:gd name="connsiteX4" fmla="*/ 1628452 w 1642971"/>
                <a:gd name="connsiteY4" fmla="*/ 1200964 h 1307297"/>
                <a:gd name="connsiteX5" fmla="*/ 354165 w 1642971"/>
                <a:gd name="connsiteY5" fmla="*/ 1258025 h 1307297"/>
                <a:gd name="connsiteX6" fmla="*/ 700 w 1642971"/>
                <a:gd name="connsiteY6" fmla="*/ 613398 h 1307297"/>
                <a:gd name="connsiteX0" fmla="*/ 700 w 1628451"/>
                <a:gd name="connsiteY0" fmla="*/ 613398 h 1307297"/>
                <a:gd name="connsiteX1" fmla="*/ 280518 w 1628451"/>
                <a:gd name="connsiteY1" fmla="*/ 41119 h 1307297"/>
                <a:gd name="connsiteX2" fmla="*/ 845354 w 1628451"/>
                <a:gd name="connsiteY2" fmla="*/ 103239 h 1307297"/>
                <a:gd name="connsiteX3" fmla="*/ 960829 w 1628451"/>
                <a:gd name="connsiteY3" fmla="*/ 565416 h 1307297"/>
                <a:gd name="connsiteX4" fmla="*/ 1628452 w 1628451"/>
                <a:gd name="connsiteY4" fmla="*/ 1200964 h 1307297"/>
                <a:gd name="connsiteX5" fmla="*/ 354165 w 1628451"/>
                <a:gd name="connsiteY5" fmla="*/ 1258025 h 1307297"/>
                <a:gd name="connsiteX6" fmla="*/ 700 w 1628451"/>
                <a:gd name="connsiteY6" fmla="*/ 613398 h 1307297"/>
                <a:gd name="connsiteX0" fmla="*/ 700 w 1628453"/>
                <a:gd name="connsiteY0" fmla="*/ 613398 h 1307297"/>
                <a:gd name="connsiteX1" fmla="*/ 280518 w 1628453"/>
                <a:gd name="connsiteY1" fmla="*/ 41119 h 1307297"/>
                <a:gd name="connsiteX2" fmla="*/ 845354 w 1628453"/>
                <a:gd name="connsiteY2" fmla="*/ 103239 h 1307297"/>
                <a:gd name="connsiteX3" fmla="*/ 960829 w 1628453"/>
                <a:gd name="connsiteY3" fmla="*/ 565416 h 1307297"/>
                <a:gd name="connsiteX4" fmla="*/ 1628452 w 1628453"/>
                <a:gd name="connsiteY4" fmla="*/ 1200964 h 1307297"/>
                <a:gd name="connsiteX5" fmla="*/ 354165 w 1628453"/>
                <a:gd name="connsiteY5" fmla="*/ 1258025 h 1307297"/>
                <a:gd name="connsiteX6" fmla="*/ 700 w 1628453"/>
                <a:gd name="connsiteY6" fmla="*/ 613398 h 1307297"/>
                <a:gd name="connsiteX0" fmla="*/ 727 w 1628478"/>
                <a:gd name="connsiteY0" fmla="*/ 676069 h 1369968"/>
                <a:gd name="connsiteX1" fmla="*/ 280545 w 1628478"/>
                <a:gd name="connsiteY1" fmla="*/ 103790 h 1369968"/>
                <a:gd name="connsiteX2" fmla="*/ 882400 w 1628478"/>
                <a:gd name="connsiteY2" fmla="*/ 48504 h 1369968"/>
                <a:gd name="connsiteX3" fmla="*/ 960856 w 1628478"/>
                <a:gd name="connsiteY3" fmla="*/ 628087 h 1369968"/>
                <a:gd name="connsiteX4" fmla="*/ 1628479 w 1628478"/>
                <a:gd name="connsiteY4" fmla="*/ 1263635 h 1369968"/>
                <a:gd name="connsiteX5" fmla="*/ 354192 w 1628478"/>
                <a:gd name="connsiteY5" fmla="*/ 1320696 h 1369968"/>
                <a:gd name="connsiteX6" fmla="*/ 727 w 1628478"/>
                <a:gd name="connsiteY6" fmla="*/ 676069 h 1369968"/>
                <a:gd name="connsiteX0" fmla="*/ 727 w 1628480"/>
                <a:gd name="connsiteY0" fmla="*/ 672789 h 1366688"/>
                <a:gd name="connsiteX1" fmla="*/ 280545 w 1628480"/>
                <a:gd name="connsiteY1" fmla="*/ 100510 h 1366688"/>
                <a:gd name="connsiteX2" fmla="*/ 882400 w 1628480"/>
                <a:gd name="connsiteY2" fmla="*/ 45224 h 1366688"/>
                <a:gd name="connsiteX3" fmla="*/ 960856 w 1628480"/>
                <a:gd name="connsiteY3" fmla="*/ 624807 h 1366688"/>
                <a:gd name="connsiteX4" fmla="*/ 1628479 w 1628480"/>
                <a:gd name="connsiteY4" fmla="*/ 1260355 h 1366688"/>
                <a:gd name="connsiteX5" fmla="*/ 354192 w 1628480"/>
                <a:gd name="connsiteY5" fmla="*/ 1317416 h 1366688"/>
                <a:gd name="connsiteX6" fmla="*/ 727 w 1628480"/>
                <a:gd name="connsiteY6" fmla="*/ 672789 h 1366688"/>
                <a:gd name="connsiteX0" fmla="*/ 752 w 1628503"/>
                <a:gd name="connsiteY0" fmla="*/ 671693 h 1365592"/>
                <a:gd name="connsiteX1" fmla="*/ 280570 w 1628503"/>
                <a:gd name="connsiteY1" fmla="*/ 99414 h 1365592"/>
                <a:gd name="connsiteX2" fmla="*/ 913992 w 1628503"/>
                <a:gd name="connsiteY2" fmla="*/ 45670 h 1365592"/>
                <a:gd name="connsiteX3" fmla="*/ 960881 w 1628503"/>
                <a:gd name="connsiteY3" fmla="*/ 623711 h 1365592"/>
                <a:gd name="connsiteX4" fmla="*/ 1628504 w 1628503"/>
                <a:gd name="connsiteY4" fmla="*/ 1259259 h 1365592"/>
                <a:gd name="connsiteX5" fmla="*/ 354217 w 1628503"/>
                <a:gd name="connsiteY5" fmla="*/ 1316320 h 1365592"/>
                <a:gd name="connsiteX6" fmla="*/ 752 w 1628503"/>
                <a:gd name="connsiteY6" fmla="*/ 671693 h 1365592"/>
                <a:gd name="connsiteX0" fmla="*/ 752 w 1781424"/>
                <a:gd name="connsiteY0" fmla="*/ 671692 h 1343159"/>
                <a:gd name="connsiteX1" fmla="*/ 280570 w 1781424"/>
                <a:gd name="connsiteY1" fmla="*/ 99413 h 1343159"/>
                <a:gd name="connsiteX2" fmla="*/ 913992 w 1781424"/>
                <a:gd name="connsiteY2" fmla="*/ 45669 h 1343159"/>
                <a:gd name="connsiteX3" fmla="*/ 960881 w 1781424"/>
                <a:gd name="connsiteY3" fmla="*/ 623710 h 1343159"/>
                <a:gd name="connsiteX4" fmla="*/ 1781424 w 1781424"/>
                <a:gd name="connsiteY4" fmla="*/ 1176459 h 1343159"/>
                <a:gd name="connsiteX5" fmla="*/ 354217 w 1781424"/>
                <a:gd name="connsiteY5" fmla="*/ 1316319 h 1343159"/>
                <a:gd name="connsiteX6" fmla="*/ 752 w 1781424"/>
                <a:gd name="connsiteY6" fmla="*/ 671692 h 1343159"/>
                <a:gd name="connsiteX0" fmla="*/ 39682 w 1820354"/>
                <a:gd name="connsiteY0" fmla="*/ 671692 h 1423607"/>
                <a:gd name="connsiteX1" fmla="*/ 319500 w 1820354"/>
                <a:gd name="connsiteY1" fmla="*/ 99413 h 1423607"/>
                <a:gd name="connsiteX2" fmla="*/ 952922 w 1820354"/>
                <a:gd name="connsiteY2" fmla="*/ 45669 h 1423607"/>
                <a:gd name="connsiteX3" fmla="*/ 999811 w 1820354"/>
                <a:gd name="connsiteY3" fmla="*/ 623710 h 1423607"/>
                <a:gd name="connsiteX4" fmla="*/ 1820354 w 1820354"/>
                <a:gd name="connsiteY4" fmla="*/ 1176459 h 1423607"/>
                <a:gd name="connsiteX5" fmla="*/ 1165812 w 1820354"/>
                <a:gd name="connsiteY5" fmla="*/ 1404853 h 1423607"/>
                <a:gd name="connsiteX6" fmla="*/ 39682 w 1820354"/>
                <a:gd name="connsiteY6" fmla="*/ 671692 h 1423607"/>
                <a:gd name="connsiteX0" fmla="*/ 39682 w 1820354"/>
                <a:gd name="connsiteY0" fmla="*/ 671692 h 1438853"/>
                <a:gd name="connsiteX1" fmla="*/ 319500 w 1820354"/>
                <a:gd name="connsiteY1" fmla="*/ 99413 h 1438853"/>
                <a:gd name="connsiteX2" fmla="*/ 952922 w 1820354"/>
                <a:gd name="connsiteY2" fmla="*/ 45669 h 1438853"/>
                <a:gd name="connsiteX3" fmla="*/ 999811 w 1820354"/>
                <a:gd name="connsiteY3" fmla="*/ 623710 h 1438853"/>
                <a:gd name="connsiteX4" fmla="*/ 1820354 w 1820354"/>
                <a:gd name="connsiteY4" fmla="*/ 1176459 h 1438853"/>
                <a:gd name="connsiteX5" fmla="*/ 1165812 w 1820354"/>
                <a:gd name="connsiteY5" fmla="*/ 1404853 h 1438853"/>
                <a:gd name="connsiteX6" fmla="*/ 39682 w 1820354"/>
                <a:gd name="connsiteY6" fmla="*/ 671692 h 1438853"/>
                <a:gd name="connsiteX0" fmla="*/ 39682 w 1820354"/>
                <a:gd name="connsiteY0" fmla="*/ 671692 h 1412116"/>
                <a:gd name="connsiteX1" fmla="*/ 319500 w 1820354"/>
                <a:gd name="connsiteY1" fmla="*/ 99413 h 1412116"/>
                <a:gd name="connsiteX2" fmla="*/ 952922 w 1820354"/>
                <a:gd name="connsiteY2" fmla="*/ 45669 h 1412116"/>
                <a:gd name="connsiteX3" fmla="*/ 999811 w 1820354"/>
                <a:gd name="connsiteY3" fmla="*/ 623710 h 1412116"/>
                <a:gd name="connsiteX4" fmla="*/ 1820354 w 1820354"/>
                <a:gd name="connsiteY4" fmla="*/ 1176459 h 1412116"/>
                <a:gd name="connsiteX5" fmla="*/ 1165812 w 1820354"/>
                <a:gd name="connsiteY5" fmla="*/ 1404853 h 1412116"/>
                <a:gd name="connsiteX6" fmla="*/ 39682 w 1820354"/>
                <a:gd name="connsiteY6" fmla="*/ 671692 h 1412116"/>
                <a:gd name="connsiteX0" fmla="*/ 111091 w 1570842"/>
                <a:gd name="connsiteY0" fmla="*/ 1211659 h 1433453"/>
                <a:gd name="connsiteX1" fmla="*/ 69988 w 1570842"/>
                <a:gd name="connsiteY1" fmla="*/ 127919 h 1433453"/>
                <a:gd name="connsiteX2" fmla="*/ 703410 w 1570842"/>
                <a:gd name="connsiteY2" fmla="*/ 74175 h 1433453"/>
                <a:gd name="connsiteX3" fmla="*/ 750299 w 1570842"/>
                <a:gd name="connsiteY3" fmla="*/ 652216 h 1433453"/>
                <a:gd name="connsiteX4" fmla="*/ 1570842 w 1570842"/>
                <a:gd name="connsiteY4" fmla="*/ 1204965 h 1433453"/>
                <a:gd name="connsiteX5" fmla="*/ 916300 w 1570842"/>
                <a:gd name="connsiteY5" fmla="*/ 1433359 h 1433453"/>
                <a:gd name="connsiteX6" fmla="*/ 111091 w 1570842"/>
                <a:gd name="connsiteY6" fmla="*/ 1211659 h 1433453"/>
                <a:gd name="connsiteX0" fmla="*/ 324900 w 1784651"/>
                <a:gd name="connsiteY0" fmla="*/ 1139470 h 1361177"/>
                <a:gd name="connsiteX1" fmla="*/ 24890 w 1784651"/>
                <a:gd name="connsiteY1" fmla="*/ 787022 h 1361177"/>
                <a:gd name="connsiteX2" fmla="*/ 917219 w 1784651"/>
                <a:gd name="connsiteY2" fmla="*/ 1986 h 1361177"/>
                <a:gd name="connsiteX3" fmla="*/ 964108 w 1784651"/>
                <a:gd name="connsiteY3" fmla="*/ 580027 h 1361177"/>
                <a:gd name="connsiteX4" fmla="*/ 1784651 w 1784651"/>
                <a:gd name="connsiteY4" fmla="*/ 1132776 h 1361177"/>
                <a:gd name="connsiteX5" fmla="*/ 1130109 w 1784651"/>
                <a:gd name="connsiteY5" fmla="*/ 1361170 h 1361177"/>
                <a:gd name="connsiteX6" fmla="*/ 324900 w 1784651"/>
                <a:gd name="connsiteY6" fmla="*/ 1139470 h 1361177"/>
                <a:gd name="connsiteX0" fmla="*/ 371689 w 1778148"/>
                <a:gd name="connsiteY0" fmla="*/ 1185313 h 1361768"/>
                <a:gd name="connsiteX1" fmla="*/ 18387 w 1778148"/>
                <a:gd name="connsiteY1" fmla="*/ 787022 h 1361768"/>
                <a:gd name="connsiteX2" fmla="*/ 910716 w 1778148"/>
                <a:gd name="connsiteY2" fmla="*/ 1986 h 1361768"/>
                <a:gd name="connsiteX3" fmla="*/ 957605 w 1778148"/>
                <a:gd name="connsiteY3" fmla="*/ 580027 h 1361768"/>
                <a:gd name="connsiteX4" fmla="*/ 1778148 w 1778148"/>
                <a:gd name="connsiteY4" fmla="*/ 1132776 h 1361768"/>
                <a:gd name="connsiteX5" fmla="*/ 1123606 w 1778148"/>
                <a:gd name="connsiteY5" fmla="*/ 1361170 h 1361768"/>
                <a:gd name="connsiteX6" fmla="*/ 371689 w 1778148"/>
                <a:gd name="connsiteY6" fmla="*/ 1185313 h 1361768"/>
                <a:gd name="connsiteX0" fmla="*/ 375109 w 1781568"/>
                <a:gd name="connsiteY0" fmla="*/ 1185313 h 1376724"/>
                <a:gd name="connsiteX1" fmla="*/ 21807 w 1781568"/>
                <a:gd name="connsiteY1" fmla="*/ 787022 h 1376724"/>
                <a:gd name="connsiteX2" fmla="*/ 914136 w 1781568"/>
                <a:gd name="connsiteY2" fmla="*/ 1986 h 1376724"/>
                <a:gd name="connsiteX3" fmla="*/ 961025 w 1781568"/>
                <a:gd name="connsiteY3" fmla="*/ 580027 h 1376724"/>
                <a:gd name="connsiteX4" fmla="*/ 1781568 w 1781568"/>
                <a:gd name="connsiteY4" fmla="*/ 1132776 h 1376724"/>
                <a:gd name="connsiteX5" fmla="*/ 1127026 w 1781568"/>
                <a:gd name="connsiteY5" fmla="*/ 1361170 h 1376724"/>
                <a:gd name="connsiteX6" fmla="*/ 375109 w 1781568"/>
                <a:gd name="connsiteY6" fmla="*/ 1185313 h 1376724"/>
                <a:gd name="connsiteX0" fmla="*/ 380934 w 1787393"/>
                <a:gd name="connsiteY0" fmla="*/ 1185313 h 1365534"/>
                <a:gd name="connsiteX1" fmla="*/ 27632 w 1787393"/>
                <a:gd name="connsiteY1" fmla="*/ 787022 h 1365534"/>
                <a:gd name="connsiteX2" fmla="*/ 919961 w 1787393"/>
                <a:gd name="connsiteY2" fmla="*/ 1986 h 1365534"/>
                <a:gd name="connsiteX3" fmla="*/ 966850 w 1787393"/>
                <a:gd name="connsiteY3" fmla="*/ 580027 h 1365534"/>
                <a:gd name="connsiteX4" fmla="*/ 1787393 w 1787393"/>
                <a:gd name="connsiteY4" fmla="*/ 1132776 h 1365534"/>
                <a:gd name="connsiteX5" fmla="*/ 1132851 w 1787393"/>
                <a:gd name="connsiteY5" fmla="*/ 1361170 h 1365534"/>
                <a:gd name="connsiteX6" fmla="*/ 380934 w 1787393"/>
                <a:gd name="connsiteY6" fmla="*/ 1185313 h 1365534"/>
                <a:gd name="connsiteX0" fmla="*/ 386870 w 1786164"/>
                <a:gd name="connsiteY0" fmla="*/ 1222451 h 1376524"/>
                <a:gd name="connsiteX1" fmla="*/ 26403 w 1786164"/>
                <a:gd name="connsiteY1" fmla="*/ 787022 h 1376524"/>
                <a:gd name="connsiteX2" fmla="*/ 918732 w 1786164"/>
                <a:gd name="connsiteY2" fmla="*/ 1986 h 1376524"/>
                <a:gd name="connsiteX3" fmla="*/ 965621 w 1786164"/>
                <a:gd name="connsiteY3" fmla="*/ 580027 h 1376524"/>
                <a:gd name="connsiteX4" fmla="*/ 1786164 w 1786164"/>
                <a:gd name="connsiteY4" fmla="*/ 1132776 h 1376524"/>
                <a:gd name="connsiteX5" fmla="*/ 1131622 w 1786164"/>
                <a:gd name="connsiteY5" fmla="*/ 1361170 h 1376524"/>
                <a:gd name="connsiteX6" fmla="*/ 386870 w 1786164"/>
                <a:gd name="connsiteY6" fmla="*/ 1222451 h 1376524"/>
                <a:gd name="connsiteX0" fmla="*/ 378274 w 1777568"/>
                <a:gd name="connsiteY0" fmla="*/ 1222451 h 1420770"/>
                <a:gd name="connsiteX1" fmla="*/ 17807 w 1777568"/>
                <a:gd name="connsiteY1" fmla="*/ 787022 h 1420770"/>
                <a:gd name="connsiteX2" fmla="*/ 910136 w 1777568"/>
                <a:gd name="connsiteY2" fmla="*/ 1986 h 1420770"/>
                <a:gd name="connsiteX3" fmla="*/ 957025 w 1777568"/>
                <a:gd name="connsiteY3" fmla="*/ 580027 h 1420770"/>
                <a:gd name="connsiteX4" fmla="*/ 1777568 w 1777568"/>
                <a:gd name="connsiteY4" fmla="*/ 1132776 h 1420770"/>
                <a:gd name="connsiteX5" fmla="*/ 1143144 w 1777568"/>
                <a:gd name="connsiteY5" fmla="*/ 1419361 h 1420770"/>
                <a:gd name="connsiteX6" fmla="*/ 378274 w 1777568"/>
                <a:gd name="connsiteY6" fmla="*/ 1222451 h 1420770"/>
                <a:gd name="connsiteX0" fmla="*/ 378272 w 1777566"/>
                <a:gd name="connsiteY0" fmla="*/ 1222451 h 1423920"/>
                <a:gd name="connsiteX1" fmla="*/ 17805 w 1777566"/>
                <a:gd name="connsiteY1" fmla="*/ 787022 h 1423920"/>
                <a:gd name="connsiteX2" fmla="*/ 910134 w 1777566"/>
                <a:gd name="connsiteY2" fmla="*/ 1986 h 1423920"/>
                <a:gd name="connsiteX3" fmla="*/ 957023 w 1777566"/>
                <a:gd name="connsiteY3" fmla="*/ 580027 h 1423920"/>
                <a:gd name="connsiteX4" fmla="*/ 1777566 w 1777566"/>
                <a:gd name="connsiteY4" fmla="*/ 1132776 h 1423920"/>
                <a:gd name="connsiteX5" fmla="*/ 1143142 w 1777566"/>
                <a:gd name="connsiteY5" fmla="*/ 1419361 h 1423920"/>
                <a:gd name="connsiteX6" fmla="*/ 378272 w 1777566"/>
                <a:gd name="connsiteY6" fmla="*/ 1222451 h 1423920"/>
                <a:gd name="connsiteX0" fmla="*/ 378272 w 1777566"/>
                <a:gd name="connsiteY0" fmla="*/ 1222451 h 1423920"/>
                <a:gd name="connsiteX1" fmla="*/ 17805 w 1777566"/>
                <a:gd name="connsiteY1" fmla="*/ 787022 h 1423920"/>
                <a:gd name="connsiteX2" fmla="*/ 910134 w 1777566"/>
                <a:gd name="connsiteY2" fmla="*/ 1986 h 1423920"/>
                <a:gd name="connsiteX3" fmla="*/ 957023 w 1777566"/>
                <a:gd name="connsiteY3" fmla="*/ 580027 h 1423920"/>
                <a:gd name="connsiteX4" fmla="*/ 1777566 w 1777566"/>
                <a:gd name="connsiteY4" fmla="*/ 1132776 h 1423920"/>
                <a:gd name="connsiteX5" fmla="*/ 1143142 w 1777566"/>
                <a:gd name="connsiteY5" fmla="*/ 1419361 h 1423920"/>
                <a:gd name="connsiteX6" fmla="*/ 378272 w 1777566"/>
                <a:gd name="connsiteY6" fmla="*/ 1222451 h 1423920"/>
                <a:gd name="connsiteX0" fmla="*/ 380309 w 1779603"/>
                <a:gd name="connsiteY0" fmla="*/ 1222451 h 1424229"/>
                <a:gd name="connsiteX1" fmla="*/ 19842 w 1779603"/>
                <a:gd name="connsiteY1" fmla="*/ 787022 h 1424229"/>
                <a:gd name="connsiteX2" fmla="*/ 912171 w 1779603"/>
                <a:gd name="connsiteY2" fmla="*/ 1986 h 1424229"/>
                <a:gd name="connsiteX3" fmla="*/ 959060 w 1779603"/>
                <a:gd name="connsiteY3" fmla="*/ 580027 h 1424229"/>
                <a:gd name="connsiteX4" fmla="*/ 1779603 w 1779603"/>
                <a:gd name="connsiteY4" fmla="*/ 1132776 h 1424229"/>
                <a:gd name="connsiteX5" fmla="*/ 1145179 w 1779603"/>
                <a:gd name="connsiteY5" fmla="*/ 1419361 h 1424229"/>
                <a:gd name="connsiteX6" fmla="*/ 380309 w 1779603"/>
                <a:gd name="connsiteY6" fmla="*/ 1222451 h 1424229"/>
                <a:gd name="connsiteX0" fmla="*/ 387914 w 1778609"/>
                <a:gd name="connsiteY0" fmla="*/ 1267016 h 1424020"/>
                <a:gd name="connsiteX1" fmla="*/ 18848 w 1778609"/>
                <a:gd name="connsiteY1" fmla="*/ 787022 h 1424020"/>
                <a:gd name="connsiteX2" fmla="*/ 911177 w 1778609"/>
                <a:gd name="connsiteY2" fmla="*/ 1986 h 1424020"/>
                <a:gd name="connsiteX3" fmla="*/ 958066 w 1778609"/>
                <a:gd name="connsiteY3" fmla="*/ 580027 h 1424020"/>
                <a:gd name="connsiteX4" fmla="*/ 1778609 w 1778609"/>
                <a:gd name="connsiteY4" fmla="*/ 1132776 h 1424020"/>
                <a:gd name="connsiteX5" fmla="*/ 1144185 w 1778609"/>
                <a:gd name="connsiteY5" fmla="*/ 1419361 h 1424020"/>
                <a:gd name="connsiteX6" fmla="*/ 387914 w 1778609"/>
                <a:gd name="connsiteY6" fmla="*/ 1267016 h 1424020"/>
                <a:gd name="connsiteX0" fmla="*/ 387517 w 1778212"/>
                <a:gd name="connsiteY0" fmla="*/ 1267016 h 1424495"/>
                <a:gd name="connsiteX1" fmla="*/ 18451 w 1778212"/>
                <a:gd name="connsiteY1" fmla="*/ 787022 h 1424495"/>
                <a:gd name="connsiteX2" fmla="*/ 910780 w 1778212"/>
                <a:gd name="connsiteY2" fmla="*/ 1986 h 1424495"/>
                <a:gd name="connsiteX3" fmla="*/ 957669 w 1778212"/>
                <a:gd name="connsiteY3" fmla="*/ 580027 h 1424495"/>
                <a:gd name="connsiteX4" fmla="*/ 1778212 w 1778212"/>
                <a:gd name="connsiteY4" fmla="*/ 1132776 h 1424495"/>
                <a:gd name="connsiteX5" fmla="*/ 1143788 w 1778212"/>
                <a:gd name="connsiteY5" fmla="*/ 1419361 h 1424495"/>
                <a:gd name="connsiteX6" fmla="*/ 387517 w 1778212"/>
                <a:gd name="connsiteY6" fmla="*/ 1267016 h 1424495"/>
                <a:gd name="connsiteX0" fmla="*/ 444394 w 1835089"/>
                <a:gd name="connsiteY0" fmla="*/ 1267170 h 1423656"/>
                <a:gd name="connsiteX1" fmla="*/ 14768 w 1835089"/>
                <a:gd name="connsiteY1" fmla="*/ 795789 h 1423656"/>
                <a:gd name="connsiteX2" fmla="*/ 967657 w 1835089"/>
                <a:gd name="connsiteY2" fmla="*/ 2140 h 1423656"/>
                <a:gd name="connsiteX3" fmla="*/ 1014546 w 1835089"/>
                <a:gd name="connsiteY3" fmla="*/ 580181 h 1423656"/>
                <a:gd name="connsiteX4" fmla="*/ 1835089 w 1835089"/>
                <a:gd name="connsiteY4" fmla="*/ 1132930 h 1423656"/>
                <a:gd name="connsiteX5" fmla="*/ 1200665 w 1835089"/>
                <a:gd name="connsiteY5" fmla="*/ 1419515 h 1423656"/>
                <a:gd name="connsiteX6" fmla="*/ 444394 w 1835089"/>
                <a:gd name="connsiteY6" fmla="*/ 1267170 h 1423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5089" h="1423656">
                  <a:moveTo>
                    <a:pt x="444394" y="1267170"/>
                  </a:moveTo>
                  <a:cubicBezTo>
                    <a:pt x="246745" y="1163216"/>
                    <a:pt x="-72443" y="1006627"/>
                    <a:pt x="14768" y="795789"/>
                  </a:cubicBezTo>
                  <a:cubicBezTo>
                    <a:pt x="101979" y="584951"/>
                    <a:pt x="801027" y="38075"/>
                    <a:pt x="967657" y="2140"/>
                  </a:cubicBezTo>
                  <a:cubicBezTo>
                    <a:pt x="1134287" y="-33795"/>
                    <a:pt x="869974" y="391716"/>
                    <a:pt x="1014546" y="580181"/>
                  </a:cubicBezTo>
                  <a:cubicBezTo>
                    <a:pt x="1159118" y="768646"/>
                    <a:pt x="1638232" y="528165"/>
                    <a:pt x="1835089" y="1132930"/>
                  </a:cubicBezTo>
                  <a:cubicBezTo>
                    <a:pt x="1653093" y="1322334"/>
                    <a:pt x="1432447" y="1397142"/>
                    <a:pt x="1200665" y="1419515"/>
                  </a:cubicBezTo>
                  <a:cubicBezTo>
                    <a:pt x="968883" y="1441888"/>
                    <a:pt x="642043" y="1371124"/>
                    <a:pt x="444394" y="1267170"/>
                  </a:cubicBezTo>
                  <a:close/>
                </a:path>
              </a:pathLst>
            </a:custGeom>
            <a:blipFill>
              <a:blip r:embed="rId6">
                <a:duotone>
                  <a:prstClr val="black"/>
                  <a:schemeClr val="accent2">
                    <a:lumMod val="60000"/>
                    <a:lumOff val="40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schemeClr val="accent2">
                  <a:lumMod val="50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شكل بيضاوي 5">
              <a:extLst>
                <a:ext uri="{FF2B5EF4-FFF2-40B4-BE49-F238E27FC236}">
                  <a16:creationId xmlns:a16="http://schemas.microsoft.com/office/drawing/2014/main" id="{65E53F8F-9D27-43E1-AE4A-E543591A8B13}"/>
                </a:ext>
              </a:extLst>
            </p:cNvPr>
            <p:cNvSpPr/>
            <p:nvPr userDrawn="1"/>
          </p:nvSpPr>
          <p:spPr>
            <a:xfrm rot="13037641">
              <a:off x="1034583" y="1185210"/>
              <a:ext cx="129920" cy="229779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57 w 553476"/>
                <a:gd name="connsiteY0" fmla="*/ 622255 h 1284453"/>
                <a:gd name="connsiteX1" fmla="*/ 408874 w 553476"/>
                <a:gd name="connsiteY1" fmla="*/ 27108 h 1284453"/>
                <a:gd name="connsiteX2" fmla="*/ 514435 w 553476"/>
                <a:gd name="connsiteY2" fmla="*/ 157876 h 1284453"/>
                <a:gd name="connsiteX3" fmla="*/ 341612 w 553476"/>
                <a:gd name="connsiteY3" fmla="*/ 556053 h 1284453"/>
                <a:gd name="connsiteX4" fmla="*/ 543387 w 553476"/>
                <a:gd name="connsiteY4" fmla="*/ 1115044 h 1284453"/>
                <a:gd name="connsiteX5" fmla="*/ 380090 w 553476"/>
                <a:gd name="connsiteY5" fmla="*/ 1256992 h 1284453"/>
                <a:gd name="connsiteX6" fmla="*/ 57 w 553476"/>
                <a:gd name="connsiteY6" fmla="*/ 622255 h 1284453"/>
                <a:gd name="connsiteX0" fmla="*/ 57 w 553476"/>
                <a:gd name="connsiteY0" fmla="*/ 610519 h 1272717"/>
                <a:gd name="connsiteX1" fmla="*/ 408874 w 553476"/>
                <a:gd name="connsiteY1" fmla="*/ 15372 h 1272717"/>
                <a:gd name="connsiteX2" fmla="*/ 514435 w 553476"/>
                <a:gd name="connsiteY2" fmla="*/ 146140 h 1272717"/>
                <a:gd name="connsiteX3" fmla="*/ 341612 w 553476"/>
                <a:gd name="connsiteY3" fmla="*/ 544317 h 1272717"/>
                <a:gd name="connsiteX4" fmla="*/ 543387 w 553476"/>
                <a:gd name="connsiteY4" fmla="*/ 1103308 h 1272717"/>
                <a:gd name="connsiteX5" fmla="*/ 380090 w 553476"/>
                <a:gd name="connsiteY5" fmla="*/ 1245256 h 1272717"/>
                <a:gd name="connsiteX6" fmla="*/ 57 w 553476"/>
                <a:gd name="connsiteY6" fmla="*/ 610519 h 1272717"/>
                <a:gd name="connsiteX0" fmla="*/ 57 w 553476"/>
                <a:gd name="connsiteY0" fmla="*/ 615483 h 1277681"/>
                <a:gd name="connsiteX1" fmla="*/ 408874 w 553476"/>
                <a:gd name="connsiteY1" fmla="*/ 20336 h 1277681"/>
                <a:gd name="connsiteX2" fmla="*/ 443273 w 553476"/>
                <a:gd name="connsiteY2" fmla="*/ 186472 h 1277681"/>
                <a:gd name="connsiteX3" fmla="*/ 341612 w 553476"/>
                <a:gd name="connsiteY3" fmla="*/ 549281 h 1277681"/>
                <a:gd name="connsiteX4" fmla="*/ 543387 w 553476"/>
                <a:gd name="connsiteY4" fmla="*/ 1108272 h 1277681"/>
                <a:gd name="connsiteX5" fmla="*/ 380090 w 553476"/>
                <a:gd name="connsiteY5" fmla="*/ 1250220 h 1277681"/>
                <a:gd name="connsiteX6" fmla="*/ 57 w 553476"/>
                <a:gd name="connsiteY6" fmla="*/ 615483 h 1277681"/>
                <a:gd name="connsiteX0" fmla="*/ 57 w 553476"/>
                <a:gd name="connsiteY0" fmla="*/ 601216 h 1263414"/>
                <a:gd name="connsiteX1" fmla="*/ 408874 w 553476"/>
                <a:gd name="connsiteY1" fmla="*/ 6069 h 1263414"/>
                <a:gd name="connsiteX2" fmla="*/ 443273 w 553476"/>
                <a:gd name="connsiteY2" fmla="*/ 172205 h 1263414"/>
                <a:gd name="connsiteX3" fmla="*/ 341612 w 553476"/>
                <a:gd name="connsiteY3" fmla="*/ 535014 h 1263414"/>
                <a:gd name="connsiteX4" fmla="*/ 543387 w 553476"/>
                <a:gd name="connsiteY4" fmla="*/ 1094005 h 1263414"/>
                <a:gd name="connsiteX5" fmla="*/ 380090 w 553476"/>
                <a:gd name="connsiteY5" fmla="*/ 1235953 h 1263414"/>
                <a:gd name="connsiteX6" fmla="*/ 57 w 553476"/>
                <a:gd name="connsiteY6" fmla="*/ 601216 h 1263414"/>
                <a:gd name="connsiteX0" fmla="*/ 66 w 553485"/>
                <a:gd name="connsiteY0" fmla="*/ 601216 h 1236097"/>
                <a:gd name="connsiteX1" fmla="*/ 408883 w 553485"/>
                <a:gd name="connsiteY1" fmla="*/ 6069 h 1236097"/>
                <a:gd name="connsiteX2" fmla="*/ 443282 w 553485"/>
                <a:gd name="connsiteY2" fmla="*/ 172205 h 1236097"/>
                <a:gd name="connsiteX3" fmla="*/ 341621 w 553485"/>
                <a:gd name="connsiteY3" fmla="*/ 535014 h 1236097"/>
                <a:gd name="connsiteX4" fmla="*/ 543396 w 553485"/>
                <a:gd name="connsiteY4" fmla="*/ 1094005 h 1236097"/>
                <a:gd name="connsiteX5" fmla="*/ 380099 w 553485"/>
                <a:gd name="connsiteY5" fmla="*/ 1235953 h 1236097"/>
                <a:gd name="connsiteX6" fmla="*/ 66 w 553485"/>
                <a:gd name="connsiteY6" fmla="*/ 601216 h 1236097"/>
                <a:gd name="connsiteX0" fmla="*/ 65 w 731309"/>
                <a:gd name="connsiteY0" fmla="*/ 601216 h 1249038"/>
                <a:gd name="connsiteX1" fmla="*/ 408882 w 731309"/>
                <a:gd name="connsiteY1" fmla="*/ 6069 h 1249038"/>
                <a:gd name="connsiteX2" fmla="*/ 443281 w 731309"/>
                <a:gd name="connsiteY2" fmla="*/ 172205 h 1249038"/>
                <a:gd name="connsiteX3" fmla="*/ 341620 w 731309"/>
                <a:gd name="connsiteY3" fmla="*/ 535014 h 1249038"/>
                <a:gd name="connsiteX4" fmla="*/ 725035 w 731309"/>
                <a:gd name="connsiteY4" fmla="*/ 996798 h 1249038"/>
                <a:gd name="connsiteX5" fmla="*/ 380098 w 731309"/>
                <a:gd name="connsiteY5" fmla="*/ 1235953 h 1249038"/>
                <a:gd name="connsiteX6" fmla="*/ 65 w 731309"/>
                <a:gd name="connsiteY6" fmla="*/ 601216 h 1249038"/>
                <a:gd name="connsiteX0" fmla="*/ 65 w 782569"/>
                <a:gd name="connsiteY0" fmla="*/ 601216 h 1249038"/>
                <a:gd name="connsiteX1" fmla="*/ 408882 w 782569"/>
                <a:gd name="connsiteY1" fmla="*/ 6069 h 1249038"/>
                <a:gd name="connsiteX2" fmla="*/ 443281 w 782569"/>
                <a:gd name="connsiteY2" fmla="*/ 172205 h 1249038"/>
                <a:gd name="connsiteX3" fmla="*/ 777564 w 782569"/>
                <a:gd name="connsiteY3" fmla="*/ 316137 h 1249038"/>
                <a:gd name="connsiteX4" fmla="*/ 725035 w 782569"/>
                <a:gd name="connsiteY4" fmla="*/ 996798 h 1249038"/>
                <a:gd name="connsiteX5" fmla="*/ 380098 w 782569"/>
                <a:gd name="connsiteY5" fmla="*/ 1235953 h 1249038"/>
                <a:gd name="connsiteX6" fmla="*/ 65 w 782569"/>
                <a:gd name="connsiteY6" fmla="*/ 601216 h 1249038"/>
                <a:gd name="connsiteX0" fmla="*/ 65 w 907453"/>
                <a:gd name="connsiteY0" fmla="*/ 601216 h 1249038"/>
                <a:gd name="connsiteX1" fmla="*/ 408882 w 907453"/>
                <a:gd name="connsiteY1" fmla="*/ 6069 h 1249038"/>
                <a:gd name="connsiteX2" fmla="*/ 443281 w 907453"/>
                <a:gd name="connsiteY2" fmla="*/ 172205 h 1249038"/>
                <a:gd name="connsiteX3" fmla="*/ 906911 w 907453"/>
                <a:gd name="connsiteY3" fmla="*/ 450345 h 1249038"/>
                <a:gd name="connsiteX4" fmla="*/ 725035 w 907453"/>
                <a:gd name="connsiteY4" fmla="*/ 996798 h 1249038"/>
                <a:gd name="connsiteX5" fmla="*/ 380098 w 907453"/>
                <a:gd name="connsiteY5" fmla="*/ 1235953 h 1249038"/>
                <a:gd name="connsiteX6" fmla="*/ 65 w 907453"/>
                <a:gd name="connsiteY6" fmla="*/ 601216 h 1249038"/>
                <a:gd name="connsiteX0" fmla="*/ 65 w 907453"/>
                <a:gd name="connsiteY0" fmla="*/ 611906 h 1259728"/>
                <a:gd name="connsiteX1" fmla="*/ 408882 w 907453"/>
                <a:gd name="connsiteY1" fmla="*/ 16759 h 1259728"/>
                <a:gd name="connsiteX2" fmla="*/ 835802 w 907453"/>
                <a:gd name="connsiteY2" fmla="*/ 206560 h 1259728"/>
                <a:gd name="connsiteX3" fmla="*/ 906911 w 907453"/>
                <a:gd name="connsiteY3" fmla="*/ 461035 h 1259728"/>
                <a:gd name="connsiteX4" fmla="*/ 725035 w 907453"/>
                <a:gd name="connsiteY4" fmla="*/ 1007488 h 1259728"/>
                <a:gd name="connsiteX5" fmla="*/ 380098 w 907453"/>
                <a:gd name="connsiteY5" fmla="*/ 1246643 h 1259728"/>
                <a:gd name="connsiteX6" fmla="*/ 65 w 907453"/>
                <a:gd name="connsiteY6" fmla="*/ 611906 h 1259728"/>
                <a:gd name="connsiteX0" fmla="*/ 108 w 778497"/>
                <a:gd name="connsiteY0" fmla="*/ 587701 h 1259572"/>
                <a:gd name="connsiteX1" fmla="*/ 279926 w 778497"/>
                <a:gd name="connsiteY1" fmla="*/ 15422 h 1259572"/>
                <a:gd name="connsiteX2" fmla="*/ 706846 w 778497"/>
                <a:gd name="connsiteY2" fmla="*/ 205223 h 1259572"/>
                <a:gd name="connsiteX3" fmla="*/ 777955 w 778497"/>
                <a:gd name="connsiteY3" fmla="*/ 459698 h 1259572"/>
                <a:gd name="connsiteX4" fmla="*/ 596079 w 778497"/>
                <a:gd name="connsiteY4" fmla="*/ 1006151 h 1259572"/>
                <a:gd name="connsiteX5" fmla="*/ 251142 w 778497"/>
                <a:gd name="connsiteY5" fmla="*/ 1245306 h 1259572"/>
                <a:gd name="connsiteX6" fmla="*/ 108 w 778497"/>
                <a:gd name="connsiteY6" fmla="*/ 587701 h 1259572"/>
                <a:gd name="connsiteX0" fmla="*/ 614 w 779003"/>
                <a:gd name="connsiteY0" fmla="*/ 587701 h 1247333"/>
                <a:gd name="connsiteX1" fmla="*/ 280432 w 779003"/>
                <a:gd name="connsiteY1" fmla="*/ 15422 h 1247333"/>
                <a:gd name="connsiteX2" fmla="*/ 707352 w 779003"/>
                <a:gd name="connsiteY2" fmla="*/ 205223 h 1247333"/>
                <a:gd name="connsiteX3" fmla="*/ 778461 w 779003"/>
                <a:gd name="connsiteY3" fmla="*/ 459698 h 1247333"/>
                <a:gd name="connsiteX4" fmla="*/ 596585 w 779003"/>
                <a:gd name="connsiteY4" fmla="*/ 1006151 h 1247333"/>
                <a:gd name="connsiteX5" fmla="*/ 354079 w 779003"/>
                <a:gd name="connsiteY5" fmla="*/ 1232328 h 1247333"/>
                <a:gd name="connsiteX6" fmla="*/ 614 w 779003"/>
                <a:gd name="connsiteY6" fmla="*/ 587701 h 1247333"/>
                <a:gd name="connsiteX0" fmla="*/ 614 w 779864"/>
                <a:gd name="connsiteY0" fmla="*/ 587701 h 1253052"/>
                <a:gd name="connsiteX1" fmla="*/ 280432 w 779864"/>
                <a:gd name="connsiteY1" fmla="*/ 15422 h 1253052"/>
                <a:gd name="connsiteX2" fmla="*/ 707352 w 779864"/>
                <a:gd name="connsiteY2" fmla="*/ 205223 h 1253052"/>
                <a:gd name="connsiteX3" fmla="*/ 778461 w 779864"/>
                <a:gd name="connsiteY3" fmla="*/ 459698 h 1253052"/>
                <a:gd name="connsiteX4" fmla="*/ 681324 w 779864"/>
                <a:gd name="connsiteY4" fmla="*/ 1049182 h 1253052"/>
                <a:gd name="connsiteX5" fmla="*/ 354079 w 779864"/>
                <a:gd name="connsiteY5" fmla="*/ 1232328 h 1253052"/>
                <a:gd name="connsiteX6" fmla="*/ 614 w 779864"/>
                <a:gd name="connsiteY6" fmla="*/ 587701 h 1253052"/>
                <a:gd name="connsiteX0" fmla="*/ 681 w 837590"/>
                <a:gd name="connsiteY0" fmla="*/ 603167 h 1268518"/>
                <a:gd name="connsiteX1" fmla="*/ 280499 w 837590"/>
                <a:gd name="connsiteY1" fmla="*/ 30888 h 1268518"/>
                <a:gd name="connsiteX2" fmla="*/ 818196 w 837590"/>
                <a:gd name="connsiteY2" fmla="*/ 139126 h 1268518"/>
                <a:gd name="connsiteX3" fmla="*/ 778528 w 837590"/>
                <a:gd name="connsiteY3" fmla="*/ 475164 h 1268518"/>
                <a:gd name="connsiteX4" fmla="*/ 681391 w 837590"/>
                <a:gd name="connsiteY4" fmla="*/ 1064648 h 1268518"/>
                <a:gd name="connsiteX5" fmla="*/ 354146 w 837590"/>
                <a:gd name="connsiteY5" fmla="*/ 1247794 h 1268518"/>
                <a:gd name="connsiteX6" fmla="*/ 681 w 837590"/>
                <a:gd name="connsiteY6" fmla="*/ 603167 h 1268518"/>
                <a:gd name="connsiteX0" fmla="*/ 700 w 865630"/>
                <a:gd name="connsiteY0" fmla="*/ 617890 h 1283241"/>
                <a:gd name="connsiteX1" fmla="*/ 280518 w 865630"/>
                <a:gd name="connsiteY1" fmla="*/ 45611 h 1283241"/>
                <a:gd name="connsiteX2" fmla="*/ 845354 w 865630"/>
                <a:gd name="connsiteY2" fmla="*/ 107731 h 1283241"/>
                <a:gd name="connsiteX3" fmla="*/ 778547 w 865630"/>
                <a:gd name="connsiteY3" fmla="*/ 489887 h 1283241"/>
                <a:gd name="connsiteX4" fmla="*/ 681410 w 865630"/>
                <a:gd name="connsiteY4" fmla="*/ 1079371 h 1283241"/>
                <a:gd name="connsiteX5" fmla="*/ 354165 w 865630"/>
                <a:gd name="connsiteY5" fmla="*/ 1262517 h 1283241"/>
                <a:gd name="connsiteX6" fmla="*/ 700 w 865630"/>
                <a:gd name="connsiteY6" fmla="*/ 617890 h 1283241"/>
                <a:gd name="connsiteX0" fmla="*/ 700 w 865674"/>
                <a:gd name="connsiteY0" fmla="*/ 612338 h 1277689"/>
                <a:gd name="connsiteX1" fmla="*/ 280518 w 865674"/>
                <a:gd name="connsiteY1" fmla="*/ 40059 h 1277689"/>
                <a:gd name="connsiteX2" fmla="*/ 845354 w 865674"/>
                <a:gd name="connsiteY2" fmla="*/ 102179 h 1277689"/>
                <a:gd name="connsiteX3" fmla="*/ 778547 w 865674"/>
                <a:gd name="connsiteY3" fmla="*/ 484335 h 1277689"/>
                <a:gd name="connsiteX4" fmla="*/ 681410 w 865674"/>
                <a:gd name="connsiteY4" fmla="*/ 1073819 h 1277689"/>
                <a:gd name="connsiteX5" fmla="*/ 354165 w 865674"/>
                <a:gd name="connsiteY5" fmla="*/ 1256965 h 1277689"/>
                <a:gd name="connsiteX6" fmla="*/ 700 w 865674"/>
                <a:gd name="connsiteY6" fmla="*/ 612338 h 1277689"/>
                <a:gd name="connsiteX0" fmla="*/ 700 w 1097937"/>
                <a:gd name="connsiteY0" fmla="*/ 612338 h 1256976"/>
                <a:gd name="connsiteX1" fmla="*/ 280518 w 1097937"/>
                <a:gd name="connsiteY1" fmla="*/ 40059 h 1256976"/>
                <a:gd name="connsiteX2" fmla="*/ 845354 w 1097937"/>
                <a:gd name="connsiteY2" fmla="*/ 102179 h 1256976"/>
                <a:gd name="connsiteX3" fmla="*/ 778547 w 1097937"/>
                <a:gd name="connsiteY3" fmla="*/ 484335 h 1256976"/>
                <a:gd name="connsiteX4" fmla="*/ 1089973 w 1097937"/>
                <a:gd name="connsiteY4" fmla="*/ 629305 h 1256976"/>
                <a:gd name="connsiteX5" fmla="*/ 354165 w 1097937"/>
                <a:gd name="connsiteY5" fmla="*/ 1256965 h 1256976"/>
                <a:gd name="connsiteX6" fmla="*/ 700 w 1097937"/>
                <a:gd name="connsiteY6" fmla="*/ 612338 h 1256976"/>
                <a:gd name="connsiteX0" fmla="*/ 15561 w 1112798"/>
                <a:gd name="connsiteY0" fmla="*/ 612338 h 1119681"/>
                <a:gd name="connsiteX1" fmla="*/ 295379 w 1112798"/>
                <a:gd name="connsiteY1" fmla="*/ 40059 h 1119681"/>
                <a:gd name="connsiteX2" fmla="*/ 860215 w 1112798"/>
                <a:gd name="connsiteY2" fmla="*/ 102179 h 1119681"/>
                <a:gd name="connsiteX3" fmla="*/ 793408 w 1112798"/>
                <a:gd name="connsiteY3" fmla="*/ 484335 h 1119681"/>
                <a:gd name="connsiteX4" fmla="*/ 1104834 w 1112798"/>
                <a:gd name="connsiteY4" fmla="*/ 629305 h 1119681"/>
                <a:gd name="connsiteX5" fmla="*/ 746501 w 1112798"/>
                <a:gd name="connsiteY5" fmla="*/ 1119666 h 1119681"/>
                <a:gd name="connsiteX6" fmla="*/ 15561 w 1112798"/>
                <a:gd name="connsiteY6" fmla="*/ 612338 h 1119681"/>
                <a:gd name="connsiteX0" fmla="*/ 15561 w 1112798"/>
                <a:gd name="connsiteY0" fmla="*/ 612338 h 1119686"/>
                <a:gd name="connsiteX1" fmla="*/ 295379 w 1112798"/>
                <a:gd name="connsiteY1" fmla="*/ 40059 h 1119686"/>
                <a:gd name="connsiteX2" fmla="*/ 860215 w 1112798"/>
                <a:gd name="connsiteY2" fmla="*/ 102179 h 1119686"/>
                <a:gd name="connsiteX3" fmla="*/ 793408 w 1112798"/>
                <a:gd name="connsiteY3" fmla="*/ 484335 h 1119686"/>
                <a:gd name="connsiteX4" fmla="*/ 1104834 w 1112798"/>
                <a:gd name="connsiteY4" fmla="*/ 629305 h 1119686"/>
                <a:gd name="connsiteX5" fmla="*/ 746501 w 1112798"/>
                <a:gd name="connsiteY5" fmla="*/ 1119666 h 1119686"/>
                <a:gd name="connsiteX6" fmla="*/ 15561 w 1112798"/>
                <a:gd name="connsiteY6" fmla="*/ 612338 h 1119686"/>
                <a:gd name="connsiteX0" fmla="*/ 15561 w 1112798"/>
                <a:gd name="connsiteY0" fmla="*/ 612338 h 1144075"/>
                <a:gd name="connsiteX1" fmla="*/ 295379 w 1112798"/>
                <a:gd name="connsiteY1" fmla="*/ 40059 h 1144075"/>
                <a:gd name="connsiteX2" fmla="*/ 860215 w 1112798"/>
                <a:gd name="connsiteY2" fmla="*/ 102179 h 1144075"/>
                <a:gd name="connsiteX3" fmla="*/ 793408 w 1112798"/>
                <a:gd name="connsiteY3" fmla="*/ 484335 h 1144075"/>
                <a:gd name="connsiteX4" fmla="*/ 1104834 w 1112798"/>
                <a:gd name="connsiteY4" fmla="*/ 629305 h 1144075"/>
                <a:gd name="connsiteX5" fmla="*/ 746501 w 1112798"/>
                <a:gd name="connsiteY5" fmla="*/ 1119666 h 1144075"/>
                <a:gd name="connsiteX6" fmla="*/ 15561 w 1112798"/>
                <a:gd name="connsiteY6" fmla="*/ 612338 h 1144075"/>
                <a:gd name="connsiteX0" fmla="*/ 5104 w 1102341"/>
                <a:gd name="connsiteY0" fmla="*/ 619344 h 1151157"/>
                <a:gd name="connsiteX1" fmla="*/ 433008 w 1102341"/>
                <a:gd name="connsiteY1" fmla="*/ 36039 h 1151157"/>
                <a:gd name="connsiteX2" fmla="*/ 849758 w 1102341"/>
                <a:gd name="connsiteY2" fmla="*/ 109185 h 1151157"/>
                <a:gd name="connsiteX3" fmla="*/ 782951 w 1102341"/>
                <a:gd name="connsiteY3" fmla="*/ 491341 h 1151157"/>
                <a:gd name="connsiteX4" fmla="*/ 1094377 w 1102341"/>
                <a:gd name="connsiteY4" fmla="*/ 636311 h 1151157"/>
                <a:gd name="connsiteX5" fmla="*/ 736044 w 1102341"/>
                <a:gd name="connsiteY5" fmla="*/ 1126672 h 1151157"/>
                <a:gd name="connsiteX6" fmla="*/ 5104 w 1102341"/>
                <a:gd name="connsiteY6" fmla="*/ 619344 h 1151157"/>
                <a:gd name="connsiteX0" fmla="*/ 32090 w 733671"/>
                <a:gd name="connsiteY0" fmla="*/ 618377 h 1126629"/>
                <a:gd name="connsiteX1" fmla="*/ 64338 w 733671"/>
                <a:gd name="connsiteY1" fmla="*/ 35974 h 1126629"/>
                <a:gd name="connsiteX2" fmla="*/ 481088 w 733671"/>
                <a:gd name="connsiteY2" fmla="*/ 109120 h 1126629"/>
                <a:gd name="connsiteX3" fmla="*/ 414281 w 733671"/>
                <a:gd name="connsiteY3" fmla="*/ 491276 h 1126629"/>
                <a:gd name="connsiteX4" fmla="*/ 725707 w 733671"/>
                <a:gd name="connsiteY4" fmla="*/ 636246 h 1126629"/>
                <a:gd name="connsiteX5" fmla="*/ 367374 w 733671"/>
                <a:gd name="connsiteY5" fmla="*/ 1126607 h 1126629"/>
                <a:gd name="connsiteX6" fmla="*/ 32090 w 733671"/>
                <a:gd name="connsiteY6" fmla="*/ 618377 h 1126629"/>
                <a:gd name="connsiteX0" fmla="*/ 45997 w 747578"/>
                <a:gd name="connsiteY0" fmla="*/ 613220 h 1121472"/>
                <a:gd name="connsiteX1" fmla="*/ 78245 w 747578"/>
                <a:gd name="connsiteY1" fmla="*/ 30817 h 1121472"/>
                <a:gd name="connsiteX2" fmla="*/ 494995 w 747578"/>
                <a:gd name="connsiteY2" fmla="*/ 103963 h 1121472"/>
                <a:gd name="connsiteX3" fmla="*/ 428188 w 747578"/>
                <a:gd name="connsiteY3" fmla="*/ 486119 h 1121472"/>
                <a:gd name="connsiteX4" fmla="*/ 739614 w 747578"/>
                <a:gd name="connsiteY4" fmla="*/ 631089 h 1121472"/>
                <a:gd name="connsiteX5" fmla="*/ 381281 w 747578"/>
                <a:gd name="connsiteY5" fmla="*/ 1121450 h 1121472"/>
                <a:gd name="connsiteX6" fmla="*/ 45997 w 747578"/>
                <a:gd name="connsiteY6" fmla="*/ 613220 h 1121472"/>
                <a:gd name="connsiteX0" fmla="*/ 9531 w 711112"/>
                <a:gd name="connsiteY0" fmla="*/ 558634 h 1066886"/>
                <a:gd name="connsiteX1" fmla="*/ 146378 w 711112"/>
                <a:gd name="connsiteY1" fmla="*/ 52857 h 1066886"/>
                <a:gd name="connsiteX2" fmla="*/ 458529 w 711112"/>
                <a:gd name="connsiteY2" fmla="*/ 49377 h 1066886"/>
                <a:gd name="connsiteX3" fmla="*/ 391722 w 711112"/>
                <a:gd name="connsiteY3" fmla="*/ 431533 h 1066886"/>
                <a:gd name="connsiteX4" fmla="*/ 703148 w 711112"/>
                <a:gd name="connsiteY4" fmla="*/ 576503 h 1066886"/>
                <a:gd name="connsiteX5" fmla="*/ 344815 w 711112"/>
                <a:gd name="connsiteY5" fmla="*/ 1066864 h 1066886"/>
                <a:gd name="connsiteX6" fmla="*/ 9531 w 711112"/>
                <a:gd name="connsiteY6" fmla="*/ 558634 h 1066886"/>
                <a:gd name="connsiteX0" fmla="*/ 9531 w 710127"/>
                <a:gd name="connsiteY0" fmla="*/ 558634 h 1066886"/>
                <a:gd name="connsiteX1" fmla="*/ 146378 w 710127"/>
                <a:gd name="connsiteY1" fmla="*/ 52857 h 1066886"/>
                <a:gd name="connsiteX2" fmla="*/ 458529 w 710127"/>
                <a:gd name="connsiteY2" fmla="*/ 49377 h 1066886"/>
                <a:gd name="connsiteX3" fmla="*/ 391722 w 710127"/>
                <a:gd name="connsiteY3" fmla="*/ 431533 h 1066886"/>
                <a:gd name="connsiteX4" fmla="*/ 703148 w 710127"/>
                <a:gd name="connsiteY4" fmla="*/ 576503 h 1066886"/>
                <a:gd name="connsiteX5" fmla="*/ 344815 w 710127"/>
                <a:gd name="connsiteY5" fmla="*/ 1066864 h 1066886"/>
                <a:gd name="connsiteX6" fmla="*/ 9531 w 710127"/>
                <a:gd name="connsiteY6" fmla="*/ 558634 h 1066886"/>
                <a:gd name="connsiteX0" fmla="*/ 9531 w 710127"/>
                <a:gd name="connsiteY0" fmla="*/ 558634 h 1115271"/>
                <a:gd name="connsiteX1" fmla="*/ 146378 w 710127"/>
                <a:gd name="connsiteY1" fmla="*/ 52857 h 1115271"/>
                <a:gd name="connsiteX2" fmla="*/ 458529 w 710127"/>
                <a:gd name="connsiteY2" fmla="*/ 49377 h 1115271"/>
                <a:gd name="connsiteX3" fmla="*/ 391722 w 710127"/>
                <a:gd name="connsiteY3" fmla="*/ 431533 h 1115271"/>
                <a:gd name="connsiteX4" fmla="*/ 703148 w 710127"/>
                <a:gd name="connsiteY4" fmla="*/ 576503 h 1115271"/>
                <a:gd name="connsiteX5" fmla="*/ 344815 w 710127"/>
                <a:gd name="connsiteY5" fmla="*/ 1066864 h 1115271"/>
                <a:gd name="connsiteX6" fmla="*/ 9531 w 710127"/>
                <a:gd name="connsiteY6" fmla="*/ 558634 h 1115271"/>
                <a:gd name="connsiteX0" fmla="*/ 24 w 700620"/>
                <a:gd name="connsiteY0" fmla="*/ 525149 h 1080847"/>
                <a:gd name="connsiteX1" fmla="*/ 343678 w 700620"/>
                <a:gd name="connsiteY1" fmla="*/ 110227 h 1080847"/>
                <a:gd name="connsiteX2" fmla="*/ 449022 w 700620"/>
                <a:gd name="connsiteY2" fmla="*/ 15892 h 1080847"/>
                <a:gd name="connsiteX3" fmla="*/ 382215 w 700620"/>
                <a:gd name="connsiteY3" fmla="*/ 398048 h 1080847"/>
                <a:gd name="connsiteX4" fmla="*/ 693641 w 700620"/>
                <a:gd name="connsiteY4" fmla="*/ 543018 h 1080847"/>
                <a:gd name="connsiteX5" fmla="*/ 335308 w 700620"/>
                <a:gd name="connsiteY5" fmla="*/ 1033379 h 1080847"/>
                <a:gd name="connsiteX6" fmla="*/ 24 w 700620"/>
                <a:gd name="connsiteY6" fmla="*/ 525149 h 1080847"/>
                <a:gd name="connsiteX0" fmla="*/ 33 w 488037"/>
                <a:gd name="connsiteY0" fmla="*/ 534560 h 1035109"/>
                <a:gd name="connsiteX1" fmla="*/ 131095 w 488037"/>
                <a:gd name="connsiteY1" fmla="*/ 111950 h 1035109"/>
                <a:gd name="connsiteX2" fmla="*/ 236439 w 488037"/>
                <a:gd name="connsiteY2" fmla="*/ 17615 h 1035109"/>
                <a:gd name="connsiteX3" fmla="*/ 169632 w 488037"/>
                <a:gd name="connsiteY3" fmla="*/ 399771 h 1035109"/>
                <a:gd name="connsiteX4" fmla="*/ 481058 w 488037"/>
                <a:gd name="connsiteY4" fmla="*/ 544741 h 1035109"/>
                <a:gd name="connsiteX5" fmla="*/ 122725 w 488037"/>
                <a:gd name="connsiteY5" fmla="*/ 1035102 h 1035109"/>
                <a:gd name="connsiteX6" fmla="*/ 33 w 488037"/>
                <a:gd name="connsiteY6" fmla="*/ 534560 h 1035109"/>
                <a:gd name="connsiteX0" fmla="*/ 4855 w 492859"/>
                <a:gd name="connsiteY0" fmla="*/ 534560 h 890223"/>
                <a:gd name="connsiteX1" fmla="*/ 135917 w 492859"/>
                <a:gd name="connsiteY1" fmla="*/ 111950 h 890223"/>
                <a:gd name="connsiteX2" fmla="*/ 241261 w 492859"/>
                <a:gd name="connsiteY2" fmla="*/ 17615 h 890223"/>
                <a:gd name="connsiteX3" fmla="*/ 174454 w 492859"/>
                <a:gd name="connsiteY3" fmla="*/ 399771 h 890223"/>
                <a:gd name="connsiteX4" fmla="*/ 485880 w 492859"/>
                <a:gd name="connsiteY4" fmla="*/ 544741 h 890223"/>
                <a:gd name="connsiteX5" fmla="*/ 319343 w 492859"/>
                <a:gd name="connsiteY5" fmla="*/ 890209 h 890223"/>
                <a:gd name="connsiteX6" fmla="*/ 4855 w 492859"/>
                <a:gd name="connsiteY6" fmla="*/ 534560 h 890223"/>
                <a:gd name="connsiteX0" fmla="*/ 4855 w 524859"/>
                <a:gd name="connsiteY0" fmla="*/ 534560 h 890272"/>
                <a:gd name="connsiteX1" fmla="*/ 135917 w 524859"/>
                <a:gd name="connsiteY1" fmla="*/ 111950 h 890272"/>
                <a:gd name="connsiteX2" fmla="*/ 241261 w 524859"/>
                <a:gd name="connsiteY2" fmla="*/ 17615 h 890272"/>
                <a:gd name="connsiteX3" fmla="*/ 174454 w 524859"/>
                <a:gd name="connsiteY3" fmla="*/ 399771 h 890272"/>
                <a:gd name="connsiteX4" fmla="*/ 518356 w 524859"/>
                <a:gd name="connsiteY4" fmla="*/ 507885 h 890272"/>
                <a:gd name="connsiteX5" fmla="*/ 319343 w 524859"/>
                <a:gd name="connsiteY5" fmla="*/ 890209 h 890272"/>
                <a:gd name="connsiteX6" fmla="*/ 4855 w 524859"/>
                <a:gd name="connsiteY6" fmla="*/ 534560 h 890272"/>
                <a:gd name="connsiteX0" fmla="*/ 4855 w 542856"/>
                <a:gd name="connsiteY0" fmla="*/ 534560 h 965561"/>
                <a:gd name="connsiteX1" fmla="*/ 135917 w 542856"/>
                <a:gd name="connsiteY1" fmla="*/ 111950 h 965561"/>
                <a:gd name="connsiteX2" fmla="*/ 241261 w 542856"/>
                <a:gd name="connsiteY2" fmla="*/ 17615 h 965561"/>
                <a:gd name="connsiteX3" fmla="*/ 174454 w 542856"/>
                <a:gd name="connsiteY3" fmla="*/ 399771 h 965561"/>
                <a:gd name="connsiteX4" fmla="*/ 518356 w 542856"/>
                <a:gd name="connsiteY4" fmla="*/ 507885 h 965561"/>
                <a:gd name="connsiteX5" fmla="*/ 319343 w 542856"/>
                <a:gd name="connsiteY5" fmla="*/ 890209 h 965561"/>
                <a:gd name="connsiteX6" fmla="*/ 4855 w 542856"/>
                <a:gd name="connsiteY6" fmla="*/ 534560 h 965561"/>
                <a:gd name="connsiteX0" fmla="*/ 4855 w 570482"/>
                <a:gd name="connsiteY0" fmla="*/ 534560 h 1031867"/>
                <a:gd name="connsiteX1" fmla="*/ 135917 w 570482"/>
                <a:gd name="connsiteY1" fmla="*/ 111950 h 1031867"/>
                <a:gd name="connsiteX2" fmla="*/ 241261 w 570482"/>
                <a:gd name="connsiteY2" fmla="*/ 17615 h 1031867"/>
                <a:gd name="connsiteX3" fmla="*/ 174454 w 570482"/>
                <a:gd name="connsiteY3" fmla="*/ 399771 h 1031867"/>
                <a:gd name="connsiteX4" fmla="*/ 518356 w 570482"/>
                <a:gd name="connsiteY4" fmla="*/ 507885 h 1031867"/>
                <a:gd name="connsiteX5" fmla="*/ 319343 w 570482"/>
                <a:gd name="connsiteY5" fmla="*/ 890209 h 1031867"/>
                <a:gd name="connsiteX6" fmla="*/ 4855 w 570482"/>
                <a:gd name="connsiteY6" fmla="*/ 534560 h 1031867"/>
                <a:gd name="connsiteX0" fmla="*/ 52832 w 618460"/>
                <a:gd name="connsiteY0" fmla="*/ 604405 h 1104820"/>
                <a:gd name="connsiteX1" fmla="*/ 23077 w 618460"/>
                <a:gd name="connsiteY1" fmla="*/ 42579 h 1104820"/>
                <a:gd name="connsiteX2" fmla="*/ 289238 w 618460"/>
                <a:gd name="connsiteY2" fmla="*/ 87460 h 1104820"/>
                <a:gd name="connsiteX3" fmla="*/ 222431 w 618460"/>
                <a:gd name="connsiteY3" fmla="*/ 469616 h 1104820"/>
                <a:gd name="connsiteX4" fmla="*/ 566333 w 618460"/>
                <a:gd name="connsiteY4" fmla="*/ 577730 h 1104820"/>
                <a:gd name="connsiteX5" fmla="*/ 367320 w 618460"/>
                <a:gd name="connsiteY5" fmla="*/ 960054 h 1104820"/>
                <a:gd name="connsiteX6" fmla="*/ 52832 w 618460"/>
                <a:gd name="connsiteY6" fmla="*/ 604405 h 1104820"/>
                <a:gd name="connsiteX0" fmla="*/ 856816 w 1422444"/>
                <a:gd name="connsiteY0" fmla="*/ 517082 h 1009164"/>
                <a:gd name="connsiteX1" fmla="*/ 1599 w 1422444"/>
                <a:gd name="connsiteY1" fmla="*/ 340519 h 1009164"/>
                <a:gd name="connsiteX2" fmla="*/ 1093222 w 1422444"/>
                <a:gd name="connsiteY2" fmla="*/ 137 h 1009164"/>
                <a:gd name="connsiteX3" fmla="*/ 1026415 w 1422444"/>
                <a:gd name="connsiteY3" fmla="*/ 382293 h 1009164"/>
                <a:gd name="connsiteX4" fmla="*/ 1370317 w 1422444"/>
                <a:gd name="connsiteY4" fmla="*/ 490407 h 1009164"/>
                <a:gd name="connsiteX5" fmla="*/ 1171304 w 1422444"/>
                <a:gd name="connsiteY5" fmla="*/ 872731 h 1009164"/>
                <a:gd name="connsiteX6" fmla="*/ 856816 w 1422444"/>
                <a:gd name="connsiteY6" fmla="*/ 517082 h 1009164"/>
                <a:gd name="connsiteX0" fmla="*/ 731445 w 1379567"/>
                <a:gd name="connsiteY0" fmla="*/ 294779 h 875963"/>
                <a:gd name="connsiteX1" fmla="*/ 4347 w 1379567"/>
                <a:gd name="connsiteY1" fmla="*/ 340502 h 875963"/>
                <a:gd name="connsiteX2" fmla="*/ 1095970 w 1379567"/>
                <a:gd name="connsiteY2" fmla="*/ 120 h 875963"/>
                <a:gd name="connsiteX3" fmla="*/ 1029163 w 1379567"/>
                <a:gd name="connsiteY3" fmla="*/ 382276 h 875963"/>
                <a:gd name="connsiteX4" fmla="*/ 1373065 w 1379567"/>
                <a:gd name="connsiteY4" fmla="*/ 490390 h 875963"/>
                <a:gd name="connsiteX5" fmla="*/ 1174052 w 1379567"/>
                <a:gd name="connsiteY5" fmla="*/ 872714 h 875963"/>
                <a:gd name="connsiteX6" fmla="*/ 731445 w 1379567"/>
                <a:gd name="connsiteY6" fmla="*/ 294779 h 875963"/>
                <a:gd name="connsiteX0" fmla="*/ 737691 w 1388595"/>
                <a:gd name="connsiteY0" fmla="*/ 565428 h 1146612"/>
                <a:gd name="connsiteX1" fmla="*/ 10593 w 1388595"/>
                <a:gd name="connsiteY1" fmla="*/ 611151 h 1146612"/>
                <a:gd name="connsiteX2" fmla="*/ 355284 w 1388595"/>
                <a:gd name="connsiteY2" fmla="*/ 68 h 1146612"/>
                <a:gd name="connsiteX3" fmla="*/ 1035409 w 1388595"/>
                <a:gd name="connsiteY3" fmla="*/ 652925 h 1146612"/>
                <a:gd name="connsiteX4" fmla="*/ 1379311 w 1388595"/>
                <a:gd name="connsiteY4" fmla="*/ 761039 h 1146612"/>
                <a:gd name="connsiteX5" fmla="*/ 1180298 w 1388595"/>
                <a:gd name="connsiteY5" fmla="*/ 1143363 h 1146612"/>
                <a:gd name="connsiteX6" fmla="*/ 737691 w 1388595"/>
                <a:gd name="connsiteY6" fmla="*/ 565428 h 1146612"/>
                <a:gd name="connsiteX0" fmla="*/ 736345 w 1382733"/>
                <a:gd name="connsiteY0" fmla="*/ 584799 h 1165983"/>
                <a:gd name="connsiteX1" fmla="*/ 9247 w 1382733"/>
                <a:gd name="connsiteY1" fmla="*/ 630522 h 1165983"/>
                <a:gd name="connsiteX2" fmla="*/ 353938 w 1382733"/>
                <a:gd name="connsiteY2" fmla="*/ 19439 h 1165983"/>
                <a:gd name="connsiteX3" fmla="*/ 767149 w 1382733"/>
                <a:gd name="connsiteY3" fmla="*/ 209202 h 1165983"/>
                <a:gd name="connsiteX4" fmla="*/ 1377965 w 1382733"/>
                <a:gd name="connsiteY4" fmla="*/ 780410 h 1165983"/>
                <a:gd name="connsiteX5" fmla="*/ 1178952 w 1382733"/>
                <a:gd name="connsiteY5" fmla="*/ 1162734 h 1165983"/>
                <a:gd name="connsiteX6" fmla="*/ 736345 w 1382733"/>
                <a:gd name="connsiteY6" fmla="*/ 584799 h 1165983"/>
                <a:gd name="connsiteX0" fmla="*/ 736345 w 1382262"/>
                <a:gd name="connsiteY0" fmla="*/ 574368 h 1155552"/>
                <a:gd name="connsiteX1" fmla="*/ 9247 w 1382262"/>
                <a:gd name="connsiteY1" fmla="*/ 620091 h 1155552"/>
                <a:gd name="connsiteX2" fmla="*/ 353938 w 1382262"/>
                <a:gd name="connsiteY2" fmla="*/ 9008 h 1155552"/>
                <a:gd name="connsiteX3" fmla="*/ 767149 w 1382262"/>
                <a:gd name="connsiteY3" fmla="*/ 198771 h 1155552"/>
                <a:gd name="connsiteX4" fmla="*/ 1377965 w 1382262"/>
                <a:gd name="connsiteY4" fmla="*/ 769979 h 1155552"/>
                <a:gd name="connsiteX5" fmla="*/ 1178952 w 1382262"/>
                <a:gd name="connsiteY5" fmla="*/ 1152303 h 1155552"/>
                <a:gd name="connsiteX6" fmla="*/ 736345 w 1382262"/>
                <a:gd name="connsiteY6" fmla="*/ 574368 h 1155552"/>
                <a:gd name="connsiteX0" fmla="*/ 736289 w 1382116"/>
                <a:gd name="connsiteY0" fmla="*/ 585160 h 1166344"/>
                <a:gd name="connsiteX1" fmla="*/ 9191 w 1382116"/>
                <a:gd name="connsiteY1" fmla="*/ 630883 h 1166344"/>
                <a:gd name="connsiteX2" fmla="*/ 353882 w 1382116"/>
                <a:gd name="connsiteY2" fmla="*/ 19800 h 1166344"/>
                <a:gd name="connsiteX3" fmla="*/ 754251 w 1382116"/>
                <a:gd name="connsiteY3" fmla="*/ 82428 h 1166344"/>
                <a:gd name="connsiteX4" fmla="*/ 1377909 w 1382116"/>
                <a:gd name="connsiteY4" fmla="*/ 780771 h 1166344"/>
                <a:gd name="connsiteX5" fmla="*/ 1178896 w 1382116"/>
                <a:gd name="connsiteY5" fmla="*/ 1163095 h 1166344"/>
                <a:gd name="connsiteX6" fmla="*/ 736289 w 1382116"/>
                <a:gd name="connsiteY6" fmla="*/ 585160 h 1166344"/>
                <a:gd name="connsiteX0" fmla="*/ 736289 w 1178918"/>
                <a:gd name="connsiteY0" fmla="*/ 640009 h 1226284"/>
                <a:gd name="connsiteX1" fmla="*/ 9191 w 1178918"/>
                <a:gd name="connsiteY1" fmla="*/ 685732 h 1226284"/>
                <a:gd name="connsiteX2" fmla="*/ 353882 w 1178918"/>
                <a:gd name="connsiteY2" fmla="*/ 74649 h 1226284"/>
                <a:gd name="connsiteX3" fmla="*/ 754251 w 1178918"/>
                <a:gd name="connsiteY3" fmla="*/ 137277 h 1226284"/>
                <a:gd name="connsiteX4" fmla="*/ 1178896 w 1178918"/>
                <a:gd name="connsiteY4" fmla="*/ 1217944 h 1226284"/>
                <a:gd name="connsiteX5" fmla="*/ 736289 w 1178918"/>
                <a:gd name="connsiteY5" fmla="*/ 640009 h 1226284"/>
                <a:gd name="connsiteX0" fmla="*/ 736289 w 816031"/>
                <a:gd name="connsiteY0" fmla="*/ 640009 h 736785"/>
                <a:gd name="connsiteX1" fmla="*/ 9191 w 816031"/>
                <a:gd name="connsiteY1" fmla="*/ 685732 h 736785"/>
                <a:gd name="connsiteX2" fmla="*/ 353882 w 816031"/>
                <a:gd name="connsiteY2" fmla="*/ 74649 h 736785"/>
                <a:gd name="connsiteX3" fmla="*/ 754251 w 816031"/>
                <a:gd name="connsiteY3" fmla="*/ 137277 h 736785"/>
                <a:gd name="connsiteX4" fmla="*/ 736289 w 816031"/>
                <a:gd name="connsiteY4" fmla="*/ 640009 h 736785"/>
                <a:gd name="connsiteX0" fmla="*/ 589278 w 759976"/>
                <a:gd name="connsiteY0" fmla="*/ 464113 h 668308"/>
                <a:gd name="connsiteX1" fmla="*/ 4146 w 759976"/>
                <a:gd name="connsiteY1" fmla="*/ 651294 h 668308"/>
                <a:gd name="connsiteX2" fmla="*/ 348837 w 759976"/>
                <a:gd name="connsiteY2" fmla="*/ 40211 h 668308"/>
                <a:gd name="connsiteX3" fmla="*/ 749206 w 759976"/>
                <a:gd name="connsiteY3" fmla="*/ 102839 h 668308"/>
                <a:gd name="connsiteX4" fmla="*/ 589278 w 759976"/>
                <a:gd name="connsiteY4" fmla="*/ 464113 h 668308"/>
                <a:gd name="connsiteX0" fmla="*/ 589278 w 761991"/>
                <a:gd name="connsiteY0" fmla="*/ 464113 h 667379"/>
                <a:gd name="connsiteX1" fmla="*/ 4146 w 761991"/>
                <a:gd name="connsiteY1" fmla="*/ 651294 h 667379"/>
                <a:gd name="connsiteX2" fmla="*/ 348837 w 761991"/>
                <a:gd name="connsiteY2" fmla="*/ 40211 h 667379"/>
                <a:gd name="connsiteX3" fmla="*/ 749206 w 761991"/>
                <a:gd name="connsiteY3" fmla="*/ 102839 h 667379"/>
                <a:gd name="connsiteX4" fmla="*/ 589278 w 761991"/>
                <a:gd name="connsiteY4" fmla="*/ 464113 h 667379"/>
                <a:gd name="connsiteX0" fmla="*/ 545126 w 754758"/>
                <a:gd name="connsiteY0" fmla="*/ 435301 h 663328"/>
                <a:gd name="connsiteX1" fmla="*/ 2923 w 754758"/>
                <a:gd name="connsiteY1" fmla="*/ 650364 h 663328"/>
                <a:gd name="connsiteX2" fmla="*/ 347614 w 754758"/>
                <a:gd name="connsiteY2" fmla="*/ 39281 h 663328"/>
                <a:gd name="connsiteX3" fmla="*/ 747983 w 754758"/>
                <a:gd name="connsiteY3" fmla="*/ 101909 h 663328"/>
                <a:gd name="connsiteX4" fmla="*/ 545126 w 754758"/>
                <a:gd name="connsiteY4" fmla="*/ 435301 h 663328"/>
                <a:gd name="connsiteX0" fmla="*/ 569869 w 758376"/>
                <a:gd name="connsiteY0" fmla="*/ 466431 h 667734"/>
                <a:gd name="connsiteX1" fmla="*/ 3588 w 758376"/>
                <a:gd name="connsiteY1" fmla="*/ 651369 h 667734"/>
                <a:gd name="connsiteX2" fmla="*/ 348279 w 758376"/>
                <a:gd name="connsiteY2" fmla="*/ 40286 h 667734"/>
                <a:gd name="connsiteX3" fmla="*/ 748648 w 758376"/>
                <a:gd name="connsiteY3" fmla="*/ 102914 h 667734"/>
                <a:gd name="connsiteX4" fmla="*/ 569869 w 758376"/>
                <a:gd name="connsiteY4" fmla="*/ 466431 h 667734"/>
                <a:gd name="connsiteX0" fmla="*/ 569869 w 756473"/>
                <a:gd name="connsiteY0" fmla="*/ 466431 h 670690"/>
                <a:gd name="connsiteX1" fmla="*/ 3588 w 756473"/>
                <a:gd name="connsiteY1" fmla="*/ 651369 h 670690"/>
                <a:gd name="connsiteX2" fmla="*/ 348279 w 756473"/>
                <a:gd name="connsiteY2" fmla="*/ 40286 h 670690"/>
                <a:gd name="connsiteX3" fmla="*/ 748648 w 756473"/>
                <a:gd name="connsiteY3" fmla="*/ 102914 h 670690"/>
                <a:gd name="connsiteX4" fmla="*/ 569869 w 756473"/>
                <a:gd name="connsiteY4" fmla="*/ 466431 h 670690"/>
                <a:gd name="connsiteX0" fmla="*/ 325694 w 510782"/>
                <a:gd name="connsiteY0" fmla="*/ 459329 h 574893"/>
                <a:gd name="connsiteX1" fmla="*/ 12878 w 510782"/>
                <a:gd name="connsiteY1" fmla="*/ 548118 h 574893"/>
                <a:gd name="connsiteX2" fmla="*/ 104104 w 510782"/>
                <a:gd name="connsiteY2" fmla="*/ 33184 h 574893"/>
                <a:gd name="connsiteX3" fmla="*/ 504473 w 510782"/>
                <a:gd name="connsiteY3" fmla="*/ 95812 h 574893"/>
                <a:gd name="connsiteX4" fmla="*/ 325694 w 510782"/>
                <a:gd name="connsiteY4" fmla="*/ 459329 h 574893"/>
                <a:gd name="connsiteX0" fmla="*/ 328193 w 513299"/>
                <a:gd name="connsiteY0" fmla="*/ 461546 h 603281"/>
                <a:gd name="connsiteX1" fmla="*/ 12540 w 513299"/>
                <a:gd name="connsiteY1" fmla="*/ 580363 h 603281"/>
                <a:gd name="connsiteX2" fmla="*/ 106603 w 513299"/>
                <a:gd name="connsiteY2" fmla="*/ 35401 h 603281"/>
                <a:gd name="connsiteX3" fmla="*/ 506972 w 513299"/>
                <a:gd name="connsiteY3" fmla="*/ 98029 h 603281"/>
                <a:gd name="connsiteX4" fmla="*/ 328193 w 513299"/>
                <a:gd name="connsiteY4" fmla="*/ 461546 h 603281"/>
                <a:gd name="connsiteX0" fmla="*/ 318180 w 499597"/>
                <a:gd name="connsiteY0" fmla="*/ 378936 h 510319"/>
                <a:gd name="connsiteX1" fmla="*/ 2527 w 499597"/>
                <a:gd name="connsiteY1" fmla="*/ 497753 h 510319"/>
                <a:gd name="connsiteX2" fmla="*/ 187340 w 499597"/>
                <a:gd name="connsiteY2" fmla="*/ 110243 h 510319"/>
                <a:gd name="connsiteX3" fmla="*/ 496959 w 499597"/>
                <a:gd name="connsiteY3" fmla="*/ 15419 h 510319"/>
                <a:gd name="connsiteX4" fmla="*/ 318180 w 499597"/>
                <a:gd name="connsiteY4" fmla="*/ 378936 h 510319"/>
                <a:gd name="connsiteX0" fmla="*/ 331249 w 516975"/>
                <a:gd name="connsiteY0" fmla="*/ 470966 h 613489"/>
                <a:gd name="connsiteX1" fmla="*/ 15596 w 516975"/>
                <a:gd name="connsiteY1" fmla="*/ 589783 h 613489"/>
                <a:gd name="connsiteX2" fmla="*/ 96257 w 516975"/>
                <a:gd name="connsiteY2" fmla="*/ 33221 h 613489"/>
                <a:gd name="connsiteX3" fmla="*/ 510028 w 516975"/>
                <a:gd name="connsiteY3" fmla="*/ 107449 h 613489"/>
                <a:gd name="connsiteX4" fmla="*/ 331249 w 516975"/>
                <a:gd name="connsiteY4" fmla="*/ 470966 h 613489"/>
                <a:gd name="connsiteX0" fmla="*/ 328175 w 513901"/>
                <a:gd name="connsiteY0" fmla="*/ 452076 h 594599"/>
                <a:gd name="connsiteX1" fmla="*/ 12522 w 513901"/>
                <a:gd name="connsiteY1" fmla="*/ 570893 h 594599"/>
                <a:gd name="connsiteX2" fmla="*/ 93183 w 513901"/>
                <a:gd name="connsiteY2" fmla="*/ 14331 h 594599"/>
                <a:gd name="connsiteX3" fmla="*/ 506954 w 513901"/>
                <a:gd name="connsiteY3" fmla="*/ 88559 h 594599"/>
                <a:gd name="connsiteX4" fmla="*/ 328175 w 513901"/>
                <a:gd name="connsiteY4" fmla="*/ 452076 h 594599"/>
                <a:gd name="connsiteX0" fmla="*/ 423047 w 609483"/>
                <a:gd name="connsiteY0" fmla="*/ 474497 h 660748"/>
                <a:gd name="connsiteX1" fmla="*/ 7575 w 609483"/>
                <a:gd name="connsiteY1" fmla="*/ 641485 h 660748"/>
                <a:gd name="connsiteX2" fmla="*/ 188055 w 609483"/>
                <a:gd name="connsiteY2" fmla="*/ 36752 h 660748"/>
                <a:gd name="connsiteX3" fmla="*/ 601826 w 609483"/>
                <a:gd name="connsiteY3" fmla="*/ 110980 h 660748"/>
                <a:gd name="connsiteX4" fmla="*/ 423047 w 609483"/>
                <a:gd name="connsiteY4" fmla="*/ 474497 h 660748"/>
                <a:gd name="connsiteX0" fmla="*/ 502264 w 700878"/>
                <a:gd name="connsiteY0" fmla="*/ 446493 h 630581"/>
                <a:gd name="connsiteX1" fmla="*/ 86792 w 700878"/>
                <a:gd name="connsiteY1" fmla="*/ 613481 h 630581"/>
                <a:gd name="connsiteX2" fmla="*/ 52421 w 700878"/>
                <a:gd name="connsiteY2" fmla="*/ 44387 h 630581"/>
                <a:gd name="connsiteX3" fmla="*/ 681043 w 700878"/>
                <a:gd name="connsiteY3" fmla="*/ 82976 h 630581"/>
                <a:gd name="connsiteX4" fmla="*/ 502264 w 700878"/>
                <a:gd name="connsiteY4" fmla="*/ 446493 h 630581"/>
                <a:gd name="connsiteX0" fmla="*/ 625089 w 823702"/>
                <a:gd name="connsiteY0" fmla="*/ 487175 h 671263"/>
                <a:gd name="connsiteX1" fmla="*/ 209617 w 823702"/>
                <a:gd name="connsiteY1" fmla="*/ 654163 h 671263"/>
                <a:gd name="connsiteX2" fmla="*/ 175246 w 823702"/>
                <a:gd name="connsiteY2" fmla="*/ 85069 h 671263"/>
                <a:gd name="connsiteX3" fmla="*/ 803868 w 823702"/>
                <a:gd name="connsiteY3" fmla="*/ 123658 h 671263"/>
                <a:gd name="connsiteX4" fmla="*/ 625089 w 823702"/>
                <a:gd name="connsiteY4" fmla="*/ 487175 h 671263"/>
                <a:gd name="connsiteX0" fmla="*/ 559919 w 760043"/>
                <a:gd name="connsiteY0" fmla="*/ 446743 h 633979"/>
                <a:gd name="connsiteX1" fmla="*/ 42035 w 760043"/>
                <a:gd name="connsiteY1" fmla="*/ 617114 h 633979"/>
                <a:gd name="connsiteX2" fmla="*/ 110076 w 760043"/>
                <a:gd name="connsiteY2" fmla="*/ 44637 h 633979"/>
                <a:gd name="connsiteX3" fmla="*/ 738698 w 760043"/>
                <a:gd name="connsiteY3" fmla="*/ 83226 h 633979"/>
                <a:gd name="connsiteX4" fmla="*/ 559919 w 760043"/>
                <a:gd name="connsiteY4" fmla="*/ 446743 h 633979"/>
                <a:gd name="connsiteX0" fmla="*/ 557803 w 714017"/>
                <a:gd name="connsiteY0" fmla="*/ 463409 h 651144"/>
                <a:gd name="connsiteX1" fmla="*/ 39919 w 714017"/>
                <a:gd name="connsiteY1" fmla="*/ 633780 h 651144"/>
                <a:gd name="connsiteX2" fmla="*/ 107960 w 714017"/>
                <a:gd name="connsiteY2" fmla="*/ 61303 h 651144"/>
                <a:gd name="connsiteX3" fmla="*/ 687467 w 714017"/>
                <a:gd name="connsiteY3" fmla="*/ 61435 h 651144"/>
                <a:gd name="connsiteX4" fmla="*/ 557803 w 714017"/>
                <a:gd name="connsiteY4" fmla="*/ 463409 h 651144"/>
                <a:gd name="connsiteX0" fmla="*/ 606347 w 769063"/>
                <a:gd name="connsiteY0" fmla="*/ 414167 h 594112"/>
                <a:gd name="connsiteX1" fmla="*/ 88463 w 769063"/>
                <a:gd name="connsiteY1" fmla="*/ 584538 h 594112"/>
                <a:gd name="connsiteX2" fmla="*/ 64253 w 769063"/>
                <a:gd name="connsiteY2" fmla="*/ 147494 h 594112"/>
                <a:gd name="connsiteX3" fmla="*/ 736011 w 769063"/>
                <a:gd name="connsiteY3" fmla="*/ 12193 h 594112"/>
                <a:gd name="connsiteX4" fmla="*/ 606347 w 769063"/>
                <a:gd name="connsiteY4" fmla="*/ 414167 h 594112"/>
                <a:gd name="connsiteX0" fmla="*/ 560120 w 718818"/>
                <a:gd name="connsiteY0" fmla="*/ 412693 h 491478"/>
                <a:gd name="connsiteX1" fmla="*/ 223721 w 718818"/>
                <a:gd name="connsiteY1" fmla="*/ 469448 h 491478"/>
                <a:gd name="connsiteX2" fmla="*/ 18026 w 718818"/>
                <a:gd name="connsiteY2" fmla="*/ 146020 h 491478"/>
                <a:gd name="connsiteX3" fmla="*/ 689784 w 718818"/>
                <a:gd name="connsiteY3" fmla="*/ 10719 h 491478"/>
                <a:gd name="connsiteX4" fmla="*/ 560120 w 718818"/>
                <a:gd name="connsiteY4" fmla="*/ 412693 h 491478"/>
                <a:gd name="connsiteX0" fmla="*/ 339685 w 474343"/>
                <a:gd name="connsiteY0" fmla="*/ 418989 h 500577"/>
                <a:gd name="connsiteX1" fmla="*/ 3286 w 474343"/>
                <a:gd name="connsiteY1" fmla="*/ 475744 h 500577"/>
                <a:gd name="connsiteX2" fmla="*/ 185812 w 474343"/>
                <a:gd name="connsiteY2" fmla="*/ 114465 h 500577"/>
                <a:gd name="connsiteX3" fmla="*/ 469349 w 474343"/>
                <a:gd name="connsiteY3" fmla="*/ 17015 h 500577"/>
                <a:gd name="connsiteX4" fmla="*/ 339685 w 474343"/>
                <a:gd name="connsiteY4" fmla="*/ 418989 h 500577"/>
                <a:gd name="connsiteX0" fmla="*/ 166567 w 299891"/>
                <a:gd name="connsiteY0" fmla="*/ 415281 h 422060"/>
                <a:gd name="connsiteX1" fmla="*/ 60941 w 299891"/>
                <a:gd name="connsiteY1" fmla="*/ 254800 h 422060"/>
                <a:gd name="connsiteX2" fmla="*/ 12694 w 299891"/>
                <a:gd name="connsiteY2" fmla="*/ 110757 h 422060"/>
                <a:gd name="connsiteX3" fmla="*/ 296231 w 299891"/>
                <a:gd name="connsiteY3" fmla="*/ 13307 h 422060"/>
                <a:gd name="connsiteX4" fmla="*/ 166567 w 299891"/>
                <a:gd name="connsiteY4" fmla="*/ 415281 h 42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891" h="422060">
                  <a:moveTo>
                    <a:pt x="166567" y="415281"/>
                  </a:moveTo>
                  <a:cubicBezTo>
                    <a:pt x="127352" y="455530"/>
                    <a:pt x="86586" y="305554"/>
                    <a:pt x="60941" y="254800"/>
                  </a:cubicBezTo>
                  <a:cubicBezTo>
                    <a:pt x="35296" y="204046"/>
                    <a:pt x="-26521" y="151006"/>
                    <a:pt x="12694" y="110757"/>
                  </a:cubicBezTo>
                  <a:cubicBezTo>
                    <a:pt x="51909" y="70508"/>
                    <a:pt x="270586" y="-37447"/>
                    <a:pt x="296231" y="13307"/>
                  </a:cubicBezTo>
                  <a:cubicBezTo>
                    <a:pt x="321876" y="64061"/>
                    <a:pt x="205782" y="375032"/>
                    <a:pt x="166567" y="415281"/>
                  </a:cubicBezTo>
                  <a:close/>
                </a:path>
              </a:pathLst>
            </a:custGeom>
            <a:blipFill>
              <a:blip r:embed="rId11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schemeClr val="accent2">
                  <a:lumMod val="50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شكل بيضاوي 5">
              <a:extLst>
                <a:ext uri="{FF2B5EF4-FFF2-40B4-BE49-F238E27FC236}">
                  <a16:creationId xmlns:a16="http://schemas.microsoft.com/office/drawing/2014/main" id="{884A452F-EF01-4A6F-8C7E-9063CE9206A4}"/>
                </a:ext>
              </a:extLst>
            </p:cNvPr>
            <p:cNvSpPr/>
            <p:nvPr userDrawn="1"/>
          </p:nvSpPr>
          <p:spPr>
            <a:xfrm rot="3545828">
              <a:off x="1013757" y="1234351"/>
              <a:ext cx="133902" cy="142968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727247 w 1254304"/>
                <a:gd name="connsiteY0" fmla="*/ 857854 h 1784124"/>
                <a:gd name="connsiteX1" fmla="*/ 805556 w 1254304"/>
                <a:gd name="connsiteY1" fmla="*/ 188124 h 1784124"/>
                <a:gd name="connsiteX2" fmla="*/ 949075 w 1254304"/>
                <a:gd name="connsiteY2" fmla="*/ 41017 h 1784124"/>
                <a:gd name="connsiteX3" fmla="*/ 1253709 w 1254304"/>
                <a:gd name="connsiteY3" fmla="*/ 629596 h 1784124"/>
                <a:gd name="connsiteX4" fmla="*/ 1084017 w 1254304"/>
                <a:gd name="connsiteY4" fmla="*/ 1100188 h 1784124"/>
                <a:gd name="connsiteX5" fmla="*/ 3837 w 1254304"/>
                <a:gd name="connsiteY5" fmla="*/ 1782227 h 1784124"/>
                <a:gd name="connsiteX6" fmla="*/ 727247 w 1254304"/>
                <a:gd name="connsiteY6" fmla="*/ 857854 h 1784124"/>
                <a:gd name="connsiteX0" fmla="*/ 602877 w 1258658"/>
                <a:gd name="connsiteY0" fmla="*/ 833719 h 1783865"/>
                <a:gd name="connsiteX1" fmla="*/ 809910 w 1258658"/>
                <a:gd name="connsiteY1" fmla="*/ 187502 h 1783865"/>
                <a:gd name="connsiteX2" fmla="*/ 953429 w 1258658"/>
                <a:gd name="connsiteY2" fmla="*/ 40395 h 1783865"/>
                <a:gd name="connsiteX3" fmla="*/ 1258063 w 1258658"/>
                <a:gd name="connsiteY3" fmla="*/ 628974 h 1783865"/>
                <a:gd name="connsiteX4" fmla="*/ 1088371 w 1258658"/>
                <a:gd name="connsiteY4" fmla="*/ 1099566 h 1783865"/>
                <a:gd name="connsiteX5" fmla="*/ 8191 w 1258658"/>
                <a:gd name="connsiteY5" fmla="*/ 1781605 h 1783865"/>
                <a:gd name="connsiteX6" fmla="*/ 602877 w 1258658"/>
                <a:gd name="connsiteY6" fmla="*/ 833719 h 1783865"/>
                <a:gd name="connsiteX0" fmla="*/ 615656 w 1271437"/>
                <a:gd name="connsiteY0" fmla="*/ 833719 h 1771917"/>
                <a:gd name="connsiteX1" fmla="*/ 822689 w 1271437"/>
                <a:gd name="connsiteY1" fmla="*/ 187502 h 1771917"/>
                <a:gd name="connsiteX2" fmla="*/ 966208 w 1271437"/>
                <a:gd name="connsiteY2" fmla="*/ 40395 h 1771917"/>
                <a:gd name="connsiteX3" fmla="*/ 1270842 w 1271437"/>
                <a:gd name="connsiteY3" fmla="*/ 628974 h 1771917"/>
                <a:gd name="connsiteX4" fmla="*/ 1101150 w 1271437"/>
                <a:gd name="connsiteY4" fmla="*/ 1099566 h 1771917"/>
                <a:gd name="connsiteX5" fmla="*/ 8047 w 1271437"/>
                <a:gd name="connsiteY5" fmla="*/ 1769615 h 1771917"/>
                <a:gd name="connsiteX6" fmla="*/ 615656 w 1271437"/>
                <a:gd name="connsiteY6" fmla="*/ 833719 h 1771917"/>
                <a:gd name="connsiteX0" fmla="*/ 609454 w 1264829"/>
                <a:gd name="connsiteY0" fmla="*/ 833719 h 1770276"/>
                <a:gd name="connsiteX1" fmla="*/ 816487 w 1264829"/>
                <a:gd name="connsiteY1" fmla="*/ 187502 h 1770276"/>
                <a:gd name="connsiteX2" fmla="*/ 960006 w 1264829"/>
                <a:gd name="connsiteY2" fmla="*/ 40395 h 1770276"/>
                <a:gd name="connsiteX3" fmla="*/ 1264640 w 1264829"/>
                <a:gd name="connsiteY3" fmla="*/ 628974 h 1770276"/>
                <a:gd name="connsiteX4" fmla="*/ 826861 w 1264829"/>
                <a:gd name="connsiteY4" fmla="*/ 985116 h 1770276"/>
                <a:gd name="connsiteX5" fmla="*/ 1845 w 1264829"/>
                <a:gd name="connsiteY5" fmla="*/ 1769615 h 1770276"/>
                <a:gd name="connsiteX6" fmla="*/ 609454 w 1264829"/>
                <a:gd name="connsiteY6" fmla="*/ 833719 h 1770276"/>
                <a:gd name="connsiteX0" fmla="*/ 609454 w 1033124"/>
                <a:gd name="connsiteY0" fmla="*/ 833719 h 1770276"/>
                <a:gd name="connsiteX1" fmla="*/ 816487 w 1033124"/>
                <a:gd name="connsiteY1" fmla="*/ 187502 h 1770276"/>
                <a:gd name="connsiteX2" fmla="*/ 960006 w 1033124"/>
                <a:gd name="connsiteY2" fmla="*/ 40395 h 1770276"/>
                <a:gd name="connsiteX3" fmla="*/ 1032662 w 1033124"/>
                <a:gd name="connsiteY3" fmla="*/ 533638 h 1770276"/>
                <a:gd name="connsiteX4" fmla="*/ 826861 w 1033124"/>
                <a:gd name="connsiteY4" fmla="*/ 985116 h 1770276"/>
                <a:gd name="connsiteX5" fmla="*/ 1845 w 1033124"/>
                <a:gd name="connsiteY5" fmla="*/ 1769615 h 1770276"/>
                <a:gd name="connsiteX6" fmla="*/ 609454 w 1033124"/>
                <a:gd name="connsiteY6" fmla="*/ 833719 h 1770276"/>
                <a:gd name="connsiteX0" fmla="*/ 872359 w 1296029"/>
                <a:gd name="connsiteY0" fmla="*/ 833719 h 1373956"/>
                <a:gd name="connsiteX1" fmla="*/ 1079392 w 1296029"/>
                <a:gd name="connsiteY1" fmla="*/ 187502 h 1373956"/>
                <a:gd name="connsiteX2" fmla="*/ 1222911 w 1296029"/>
                <a:gd name="connsiteY2" fmla="*/ 40395 h 1373956"/>
                <a:gd name="connsiteX3" fmla="*/ 1295567 w 1296029"/>
                <a:gd name="connsiteY3" fmla="*/ 533638 h 1373956"/>
                <a:gd name="connsiteX4" fmla="*/ 1089766 w 1296029"/>
                <a:gd name="connsiteY4" fmla="*/ 985116 h 1373956"/>
                <a:gd name="connsiteX5" fmla="*/ 1307 w 1296029"/>
                <a:gd name="connsiteY5" fmla="*/ 1372488 h 1373956"/>
                <a:gd name="connsiteX6" fmla="*/ 872359 w 1296029"/>
                <a:gd name="connsiteY6" fmla="*/ 833719 h 1373956"/>
                <a:gd name="connsiteX0" fmla="*/ 404657 w 1320459"/>
                <a:gd name="connsiteY0" fmla="*/ 991306 h 1376812"/>
                <a:gd name="connsiteX1" fmla="*/ 1103822 w 1320459"/>
                <a:gd name="connsiteY1" fmla="*/ 191827 h 1376812"/>
                <a:gd name="connsiteX2" fmla="*/ 1247341 w 1320459"/>
                <a:gd name="connsiteY2" fmla="*/ 44720 h 1376812"/>
                <a:gd name="connsiteX3" fmla="*/ 1319997 w 1320459"/>
                <a:gd name="connsiteY3" fmla="*/ 537963 h 1376812"/>
                <a:gd name="connsiteX4" fmla="*/ 1114196 w 1320459"/>
                <a:gd name="connsiteY4" fmla="*/ 989441 h 1376812"/>
                <a:gd name="connsiteX5" fmla="*/ 25737 w 1320459"/>
                <a:gd name="connsiteY5" fmla="*/ 1376813 h 1376812"/>
                <a:gd name="connsiteX6" fmla="*/ 404657 w 1320459"/>
                <a:gd name="connsiteY6" fmla="*/ 991306 h 1376812"/>
                <a:gd name="connsiteX0" fmla="*/ 381707 w 1297153"/>
                <a:gd name="connsiteY0" fmla="*/ 991306 h 1380962"/>
                <a:gd name="connsiteX1" fmla="*/ 1080872 w 1297153"/>
                <a:gd name="connsiteY1" fmla="*/ 191827 h 1380962"/>
                <a:gd name="connsiteX2" fmla="*/ 1224391 w 1297153"/>
                <a:gd name="connsiteY2" fmla="*/ 44720 h 1380962"/>
                <a:gd name="connsiteX3" fmla="*/ 1297047 w 1297153"/>
                <a:gd name="connsiteY3" fmla="*/ 537963 h 1380962"/>
                <a:gd name="connsiteX4" fmla="*/ 566192 w 1297153"/>
                <a:gd name="connsiteY4" fmla="*/ 1167667 h 1380962"/>
                <a:gd name="connsiteX5" fmla="*/ 2787 w 1297153"/>
                <a:gd name="connsiteY5" fmla="*/ 1376813 h 1380962"/>
                <a:gd name="connsiteX6" fmla="*/ 381707 w 1297153"/>
                <a:gd name="connsiteY6" fmla="*/ 991306 h 1380962"/>
                <a:gd name="connsiteX0" fmla="*/ 381707 w 1239988"/>
                <a:gd name="connsiteY0" fmla="*/ 991306 h 1380962"/>
                <a:gd name="connsiteX1" fmla="*/ 1080872 w 1239988"/>
                <a:gd name="connsiteY1" fmla="*/ 191827 h 1380962"/>
                <a:gd name="connsiteX2" fmla="*/ 1224391 w 1239988"/>
                <a:gd name="connsiteY2" fmla="*/ 44720 h 1380962"/>
                <a:gd name="connsiteX3" fmla="*/ 896782 w 1239988"/>
                <a:gd name="connsiteY3" fmla="*/ 904301 h 1380962"/>
                <a:gd name="connsiteX4" fmla="*/ 566192 w 1239988"/>
                <a:gd name="connsiteY4" fmla="*/ 1167667 h 1380962"/>
                <a:gd name="connsiteX5" fmla="*/ 2787 w 1239988"/>
                <a:gd name="connsiteY5" fmla="*/ 1376813 h 1380962"/>
                <a:gd name="connsiteX6" fmla="*/ 381707 w 1239988"/>
                <a:gd name="connsiteY6" fmla="*/ 991306 h 1380962"/>
                <a:gd name="connsiteX0" fmla="*/ 381117 w 1239398"/>
                <a:gd name="connsiteY0" fmla="*/ 957181 h 1346837"/>
                <a:gd name="connsiteX1" fmla="*/ 658166 w 1239398"/>
                <a:gd name="connsiteY1" fmla="*/ 780149 h 1346837"/>
                <a:gd name="connsiteX2" fmla="*/ 1223801 w 1239398"/>
                <a:gd name="connsiteY2" fmla="*/ 10595 h 1346837"/>
                <a:gd name="connsiteX3" fmla="*/ 896192 w 1239398"/>
                <a:gd name="connsiteY3" fmla="*/ 870176 h 1346837"/>
                <a:gd name="connsiteX4" fmla="*/ 565602 w 1239398"/>
                <a:gd name="connsiteY4" fmla="*/ 1133542 h 1346837"/>
                <a:gd name="connsiteX5" fmla="*/ 2197 w 1239398"/>
                <a:gd name="connsiteY5" fmla="*/ 1342688 h 1346837"/>
                <a:gd name="connsiteX6" fmla="*/ 381117 w 1239398"/>
                <a:gd name="connsiteY6" fmla="*/ 957181 h 1346837"/>
                <a:gd name="connsiteX0" fmla="*/ 381117 w 942060"/>
                <a:gd name="connsiteY0" fmla="*/ 550329 h 939985"/>
                <a:gd name="connsiteX1" fmla="*/ 658166 w 942060"/>
                <a:gd name="connsiteY1" fmla="*/ 373297 h 939985"/>
                <a:gd name="connsiteX2" fmla="*/ 899138 w 942060"/>
                <a:gd name="connsiteY2" fmla="*/ 18780 h 939985"/>
                <a:gd name="connsiteX3" fmla="*/ 896192 w 942060"/>
                <a:gd name="connsiteY3" fmla="*/ 463324 h 939985"/>
                <a:gd name="connsiteX4" fmla="*/ 565602 w 942060"/>
                <a:gd name="connsiteY4" fmla="*/ 726690 h 939985"/>
                <a:gd name="connsiteX5" fmla="*/ 2197 w 942060"/>
                <a:gd name="connsiteY5" fmla="*/ 935836 h 939985"/>
                <a:gd name="connsiteX6" fmla="*/ 381117 w 942060"/>
                <a:gd name="connsiteY6" fmla="*/ 550329 h 939985"/>
                <a:gd name="connsiteX0" fmla="*/ 381052 w 941995"/>
                <a:gd name="connsiteY0" fmla="*/ 551053 h 940709"/>
                <a:gd name="connsiteX1" fmla="*/ 597447 w 941995"/>
                <a:gd name="connsiteY1" fmla="*/ 357182 h 940709"/>
                <a:gd name="connsiteX2" fmla="*/ 899073 w 941995"/>
                <a:gd name="connsiteY2" fmla="*/ 19504 h 940709"/>
                <a:gd name="connsiteX3" fmla="*/ 896127 w 941995"/>
                <a:gd name="connsiteY3" fmla="*/ 464048 h 940709"/>
                <a:gd name="connsiteX4" fmla="*/ 565537 w 941995"/>
                <a:gd name="connsiteY4" fmla="*/ 727414 h 940709"/>
                <a:gd name="connsiteX5" fmla="*/ 2132 w 941995"/>
                <a:gd name="connsiteY5" fmla="*/ 936560 h 940709"/>
                <a:gd name="connsiteX6" fmla="*/ 381052 w 941995"/>
                <a:gd name="connsiteY6" fmla="*/ 551053 h 940709"/>
                <a:gd name="connsiteX0" fmla="*/ 333171 w 894114"/>
                <a:gd name="connsiteY0" fmla="*/ 551054 h 992178"/>
                <a:gd name="connsiteX1" fmla="*/ 549566 w 894114"/>
                <a:gd name="connsiteY1" fmla="*/ 357183 h 992178"/>
                <a:gd name="connsiteX2" fmla="*/ 851192 w 894114"/>
                <a:gd name="connsiteY2" fmla="*/ 19505 h 992178"/>
                <a:gd name="connsiteX3" fmla="*/ 848246 w 894114"/>
                <a:gd name="connsiteY3" fmla="*/ 464049 h 992178"/>
                <a:gd name="connsiteX4" fmla="*/ 517656 w 894114"/>
                <a:gd name="connsiteY4" fmla="*/ 727415 h 992178"/>
                <a:gd name="connsiteX5" fmla="*/ 2423 w 894114"/>
                <a:gd name="connsiteY5" fmla="*/ 989058 h 992178"/>
                <a:gd name="connsiteX6" fmla="*/ 333171 w 894114"/>
                <a:gd name="connsiteY6" fmla="*/ 551054 h 992178"/>
                <a:gd name="connsiteX0" fmla="*/ 4869 w 565812"/>
                <a:gd name="connsiteY0" fmla="*/ 551054 h 760995"/>
                <a:gd name="connsiteX1" fmla="*/ 221264 w 565812"/>
                <a:gd name="connsiteY1" fmla="*/ 357183 h 760995"/>
                <a:gd name="connsiteX2" fmla="*/ 522890 w 565812"/>
                <a:gd name="connsiteY2" fmla="*/ 19505 h 760995"/>
                <a:gd name="connsiteX3" fmla="*/ 519944 w 565812"/>
                <a:gd name="connsiteY3" fmla="*/ 464049 h 760995"/>
                <a:gd name="connsiteX4" fmla="*/ 189354 w 565812"/>
                <a:gd name="connsiteY4" fmla="*/ 727415 h 760995"/>
                <a:gd name="connsiteX5" fmla="*/ 79966 w 565812"/>
                <a:gd name="connsiteY5" fmla="*/ 628476 h 760995"/>
                <a:gd name="connsiteX6" fmla="*/ 4869 w 565812"/>
                <a:gd name="connsiteY6" fmla="*/ 551054 h 760995"/>
                <a:gd name="connsiteX0" fmla="*/ 2066 w 563009"/>
                <a:gd name="connsiteY0" fmla="*/ 562926 h 772867"/>
                <a:gd name="connsiteX1" fmla="*/ 159572 w 563009"/>
                <a:gd name="connsiteY1" fmla="*/ 202551 h 772867"/>
                <a:gd name="connsiteX2" fmla="*/ 520087 w 563009"/>
                <a:gd name="connsiteY2" fmla="*/ 31377 h 772867"/>
                <a:gd name="connsiteX3" fmla="*/ 517141 w 563009"/>
                <a:gd name="connsiteY3" fmla="*/ 475921 h 772867"/>
                <a:gd name="connsiteX4" fmla="*/ 186551 w 563009"/>
                <a:gd name="connsiteY4" fmla="*/ 739287 h 772867"/>
                <a:gd name="connsiteX5" fmla="*/ 77163 w 563009"/>
                <a:gd name="connsiteY5" fmla="*/ 640348 h 772867"/>
                <a:gd name="connsiteX6" fmla="*/ 2066 w 563009"/>
                <a:gd name="connsiteY6" fmla="*/ 562926 h 772867"/>
                <a:gd name="connsiteX0" fmla="*/ 2066 w 522767"/>
                <a:gd name="connsiteY0" fmla="*/ 421468 h 631409"/>
                <a:gd name="connsiteX1" fmla="*/ 159572 w 522767"/>
                <a:gd name="connsiteY1" fmla="*/ 61093 h 631409"/>
                <a:gd name="connsiteX2" fmla="*/ 358181 w 522767"/>
                <a:gd name="connsiteY2" fmla="*/ 64568 h 631409"/>
                <a:gd name="connsiteX3" fmla="*/ 517141 w 522767"/>
                <a:gd name="connsiteY3" fmla="*/ 334463 h 631409"/>
                <a:gd name="connsiteX4" fmla="*/ 186551 w 522767"/>
                <a:gd name="connsiteY4" fmla="*/ 597829 h 631409"/>
                <a:gd name="connsiteX5" fmla="*/ 77163 w 522767"/>
                <a:gd name="connsiteY5" fmla="*/ 498890 h 631409"/>
                <a:gd name="connsiteX6" fmla="*/ 2066 w 522767"/>
                <a:gd name="connsiteY6" fmla="*/ 421468 h 631409"/>
                <a:gd name="connsiteX0" fmla="*/ 1006 w 521707"/>
                <a:gd name="connsiteY0" fmla="*/ 386681 h 596622"/>
                <a:gd name="connsiteX1" fmla="*/ 130010 w 521707"/>
                <a:gd name="connsiteY1" fmla="*/ 188955 h 596622"/>
                <a:gd name="connsiteX2" fmla="*/ 357121 w 521707"/>
                <a:gd name="connsiteY2" fmla="*/ 29781 h 596622"/>
                <a:gd name="connsiteX3" fmla="*/ 516081 w 521707"/>
                <a:gd name="connsiteY3" fmla="*/ 299676 h 596622"/>
                <a:gd name="connsiteX4" fmla="*/ 185491 w 521707"/>
                <a:gd name="connsiteY4" fmla="*/ 563042 h 596622"/>
                <a:gd name="connsiteX5" fmla="*/ 76103 w 521707"/>
                <a:gd name="connsiteY5" fmla="*/ 464103 h 596622"/>
                <a:gd name="connsiteX6" fmla="*/ 1006 w 521707"/>
                <a:gd name="connsiteY6" fmla="*/ 386681 h 596622"/>
                <a:gd name="connsiteX0" fmla="*/ 4130 w 530846"/>
                <a:gd name="connsiteY0" fmla="*/ 386681 h 466822"/>
                <a:gd name="connsiteX1" fmla="*/ 133134 w 530846"/>
                <a:gd name="connsiteY1" fmla="*/ 188955 h 466822"/>
                <a:gd name="connsiteX2" fmla="*/ 360245 w 530846"/>
                <a:gd name="connsiteY2" fmla="*/ 29781 h 466822"/>
                <a:gd name="connsiteX3" fmla="*/ 519205 w 530846"/>
                <a:gd name="connsiteY3" fmla="*/ 299676 h 466822"/>
                <a:gd name="connsiteX4" fmla="*/ 79227 w 530846"/>
                <a:gd name="connsiteY4" fmla="*/ 464103 h 466822"/>
                <a:gd name="connsiteX5" fmla="*/ 4130 w 530846"/>
                <a:gd name="connsiteY5" fmla="*/ 386681 h 466822"/>
                <a:gd name="connsiteX0" fmla="*/ 4848 w 520948"/>
                <a:gd name="connsiteY0" fmla="*/ 386681 h 415399"/>
                <a:gd name="connsiteX1" fmla="*/ 133852 w 520948"/>
                <a:gd name="connsiteY1" fmla="*/ 188955 h 415399"/>
                <a:gd name="connsiteX2" fmla="*/ 360963 w 520948"/>
                <a:gd name="connsiteY2" fmla="*/ 29781 h 415399"/>
                <a:gd name="connsiteX3" fmla="*/ 519923 w 520948"/>
                <a:gd name="connsiteY3" fmla="*/ 299676 h 415399"/>
                <a:gd name="connsiteX4" fmla="*/ 300016 w 520948"/>
                <a:gd name="connsiteY4" fmla="*/ 405268 h 415399"/>
                <a:gd name="connsiteX5" fmla="*/ 4848 w 520948"/>
                <a:gd name="connsiteY5" fmla="*/ 386681 h 415399"/>
                <a:gd name="connsiteX0" fmla="*/ 166810 w 387742"/>
                <a:gd name="connsiteY0" fmla="*/ 405268 h 408597"/>
                <a:gd name="connsiteX1" fmla="*/ 646 w 387742"/>
                <a:gd name="connsiteY1" fmla="*/ 188955 h 408597"/>
                <a:gd name="connsiteX2" fmla="*/ 227757 w 387742"/>
                <a:gd name="connsiteY2" fmla="*/ 29781 h 408597"/>
                <a:gd name="connsiteX3" fmla="*/ 386717 w 387742"/>
                <a:gd name="connsiteY3" fmla="*/ 299676 h 408597"/>
                <a:gd name="connsiteX4" fmla="*/ 166810 w 387742"/>
                <a:gd name="connsiteY4" fmla="*/ 405268 h 40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7742" h="408597">
                  <a:moveTo>
                    <a:pt x="166810" y="405268"/>
                  </a:moveTo>
                  <a:cubicBezTo>
                    <a:pt x="102465" y="386815"/>
                    <a:pt x="-9512" y="251536"/>
                    <a:pt x="646" y="188955"/>
                  </a:cubicBezTo>
                  <a:cubicBezTo>
                    <a:pt x="59999" y="129472"/>
                    <a:pt x="164418" y="-76008"/>
                    <a:pt x="227757" y="29781"/>
                  </a:cubicBezTo>
                  <a:cubicBezTo>
                    <a:pt x="330673" y="123955"/>
                    <a:pt x="396875" y="237095"/>
                    <a:pt x="386717" y="299676"/>
                  </a:cubicBezTo>
                  <a:cubicBezTo>
                    <a:pt x="376559" y="362257"/>
                    <a:pt x="231155" y="423721"/>
                    <a:pt x="166810" y="405268"/>
                  </a:cubicBezTo>
                  <a:close/>
                </a:path>
              </a:pathLst>
            </a:custGeom>
            <a:blipFill>
              <a:blip r:embed="rId8">
                <a:duotone>
                  <a:prstClr val="black"/>
                  <a:schemeClr val="accent6">
                    <a:lumMod val="50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شكل بيضاوي 5">
              <a:extLst>
                <a:ext uri="{FF2B5EF4-FFF2-40B4-BE49-F238E27FC236}">
                  <a16:creationId xmlns:a16="http://schemas.microsoft.com/office/drawing/2014/main" id="{DA60418A-421C-41F7-A63F-82FEC16ACC29}"/>
                </a:ext>
              </a:extLst>
            </p:cNvPr>
            <p:cNvSpPr/>
            <p:nvPr userDrawn="1"/>
          </p:nvSpPr>
          <p:spPr>
            <a:xfrm rot="11050840" flipH="1">
              <a:off x="25110" y="726118"/>
              <a:ext cx="1081406" cy="536960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727247 w 1254304"/>
                <a:gd name="connsiteY0" fmla="*/ 857854 h 1784124"/>
                <a:gd name="connsiteX1" fmla="*/ 805556 w 1254304"/>
                <a:gd name="connsiteY1" fmla="*/ 188124 h 1784124"/>
                <a:gd name="connsiteX2" fmla="*/ 949075 w 1254304"/>
                <a:gd name="connsiteY2" fmla="*/ 41017 h 1784124"/>
                <a:gd name="connsiteX3" fmla="*/ 1253709 w 1254304"/>
                <a:gd name="connsiteY3" fmla="*/ 629596 h 1784124"/>
                <a:gd name="connsiteX4" fmla="*/ 1084017 w 1254304"/>
                <a:gd name="connsiteY4" fmla="*/ 1100188 h 1784124"/>
                <a:gd name="connsiteX5" fmla="*/ 3837 w 1254304"/>
                <a:gd name="connsiteY5" fmla="*/ 1782227 h 1784124"/>
                <a:gd name="connsiteX6" fmla="*/ 727247 w 1254304"/>
                <a:gd name="connsiteY6" fmla="*/ 857854 h 1784124"/>
                <a:gd name="connsiteX0" fmla="*/ 602877 w 1258658"/>
                <a:gd name="connsiteY0" fmla="*/ 833719 h 1783865"/>
                <a:gd name="connsiteX1" fmla="*/ 809910 w 1258658"/>
                <a:gd name="connsiteY1" fmla="*/ 187502 h 1783865"/>
                <a:gd name="connsiteX2" fmla="*/ 953429 w 1258658"/>
                <a:gd name="connsiteY2" fmla="*/ 40395 h 1783865"/>
                <a:gd name="connsiteX3" fmla="*/ 1258063 w 1258658"/>
                <a:gd name="connsiteY3" fmla="*/ 628974 h 1783865"/>
                <a:gd name="connsiteX4" fmla="*/ 1088371 w 1258658"/>
                <a:gd name="connsiteY4" fmla="*/ 1099566 h 1783865"/>
                <a:gd name="connsiteX5" fmla="*/ 8191 w 1258658"/>
                <a:gd name="connsiteY5" fmla="*/ 1781605 h 1783865"/>
                <a:gd name="connsiteX6" fmla="*/ 602877 w 1258658"/>
                <a:gd name="connsiteY6" fmla="*/ 833719 h 1783865"/>
                <a:gd name="connsiteX0" fmla="*/ 615656 w 1271437"/>
                <a:gd name="connsiteY0" fmla="*/ 833719 h 1771917"/>
                <a:gd name="connsiteX1" fmla="*/ 822689 w 1271437"/>
                <a:gd name="connsiteY1" fmla="*/ 187502 h 1771917"/>
                <a:gd name="connsiteX2" fmla="*/ 966208 w 1271437"/>
                <a:gd name="connsiteY2" fmla="*/ 40395 h 1771917"/>
                <a:gd name="connsiteX3" fmla="*/ 1270842 w 1271437"/>
                <a:gd name="connsiteY3" fmla="*/ 628974 h 1771917"/>
                <a:gd name="connsiteX4" fmla="*/ 1101150 w 1271437"/>
                <a:gd name="connsiteY4" fmla="*/ 1099566 h 1771917"/>
                <a:gd name="connsiteX5" fmla="*/ 8047 w 1271437"/>
                <a:gd name="connsiteY5" fmla="*/ 1769615 h 1771917"/>
                <a:gd name="connsiteX6" fmla="*/ 615656 w 1271437"/>
                <a:gd name="connsiteY6" fmla="*/ 833719 h 1771917"/>
                <a:gd name="connsiteX0" fmla="*/ 609454 w 1264829"/>
                <a:gd name="connsiteY0" fmla="*/ 833719 h 1770276"/>
                <a:gd name="connsiteX1" fmla="*/ 816487 w 1264829"/>
                <a:gd name="connsiteY1" fmla="*/ 187502 h 1770276"/>
                <a:gd name="connsiteX2" fmla="*/ 960006 w 1264829"/>
                <a:gd name="connsiteY2" fmla="*/ 40395 h 1770276"/>
                <a:gd name="connsiteX3" fmla="*/ 1264640 w 1264829"/>
                <a:gd name="connsiteY3" fmla="*/ 628974 h 1770276"/>
                <a:gd name="connsiteX4" fmla="*/ 826861 w 1264829"/>
                <a:gd name="connsiteY4" fmla="*/ 985116 h 1770276"/>
                <a:gd name="connsiteX5" fmla="*/ 1845 w 1264829"/>
                <a:gd name="connsiteY5" fmla="*/ 1769615 h 1770276"/>
                <a:gd name="connsiteX6" fmla="*/ 609454 w 1264829"/>
                <a:gd name="connsiteY6" fmla="*/ 833719 h 1770276"/>
                <a:gd name="connsiteX0" fmla="*/ 609454 w 1033124"/>
                <a:gd name="connsiteY0" fmla="*/ 833719 h 1770276"/>
                <a:gd name="connsiteX1" fmla="*/ 816487 w 1033124"/>
                <a:gd name="connsiteY1" fmla="*/ 187502 h 1770276"/>
                <a:gd name="connsiteX2" fmla="*/ 960006 w 1033124"/>
                <a:gd name="connsiteY2" fmla="*/ 40395 h 1770276"/>
                <a:gd name="connsiteX3" fmla="*/ 1032662 w 1033124"/>
                <a:gd name="connsiteY3" fmla="*/ 533638 h 1770276"/>
                <a:gd name="connsiteX4" fmla="*/ 826861 w 1033124"/>
                <a:gd name="connsiteY4" fmla="*/ 985116 h 1770276"/>
                <a:gd name="connsiteX5" fmla="*/ 1845 w 1033124"/>
                <a:gd name="connsiteY5" fmla="*/ 1769615 h 1770276"/>
                <a:gd name="connsiteX6" fmla="*/ 609454 w 1033124"/>
                <a:gd name="connsiteY6" fmla="*/ 833719 h 1770276"/>
                <a:gd name="connsiteX0" fmla="*/ 609454 w 1447051"/>
                <a:gd name="connsiteY0" fmla="*/ 1136459 h 2073016"/>
                <a:gd name="connsiteX1" fmla="*/ 816487 w 1447051"/>
                <a:gd name="connsiteY1" fmla="*/ 490242 h 2073016"/>
                <a:gd name="connsiteX2" fmla="*/ 1430268 w 1447051"/>
                <a:gd name="connsiteY2" fmla="*/ 17827 h 2073016"/>
                <a:gd name="connsiteX3" fmla="*/ 1032662 w 1447051"/>
                <a:gd name="connsiteY3" fmla="*/ 836378 h 2073016"/>
                <a:gd name="connsiteX4" fmla="*/ 826861 w 1447051"/>
                <a:gd name="connsiteY4" fmla="*/ 1287856 h 2073016"/>
                <a:gd name="connsiteX5" fmla="*/ 1845 w 1447051"/>
                <a:gd name="connsiteY5" fmla="*/ 2072355 h 2073016"/>
                <a:gd name="connsiteX6" fmla="*/ 609454 w 1447051"/>
                <a:gd name="connsiteY6" fmla="*/ 1136459 h 2073016"/>
                <a:gd name="connsiteX0" fmla="*/ 609454 w 1430268"/>
                <a:gd name="connsiteY0" fmla="*/ 1136459 h 2073016"/>
                <a:gd name="connsiteX1" fmla="*/ 816487 w 1430268"/>
                <a:gd name="connsiteY1" fmla="*/ 490242 h 2073016"/>
                <a:gd name="connsiteX2" fmla="*/ 1430268 w 1430268"/>
                <a:gd name="connsiteY2" fmla="*/ 17827 h 2073016"/>
                <a:gd name="connsiteX3" fmla="*/ 1032662 w 1430268"/>
                <a:gd name="connsiteY3" fmla="*/ 836378 h 2073016"/>
                <a:gd name="connsiteX4" fmla="*/ 826861 w 1430268"/>
                <a:gd name="connsiteY4" fmla="*/ 1287856 h 2073016"/>
                <a:gd name="connsiteX5" fmla="*/ 1845 w 1430268"/>
                <a:gd name="connsiteY5" fmla="*/ 2072355 h 2073016"/>
                <a:gd name="connsiteX6" fmla="*/ 609454 w 1430268"/>
                <a:gd name="connsiteY6" fmla="*/ 1136459 h 2073016"/>
                <a:gd name="connsiteX0" fmla="*/ 609454 w 1430268"/>
                <a:gd name="connsiteY0" fmla="*/ 1136459 h 2073016"/>
                <a:gd name="connsiteX1" fmla="*/ 816487 w 1430268"/>
                <a:gd name="connsiteY1" fmla="*/ 490242 h 2073016"/>
                <a:gd name="connsiteX2" fmla="*/ 1430268 w 1430268"/>
                <a:gd name="connsiteY2" fmla="*/ 17827 h 2073016"/>
                <a:gd name="connsiteX3" fmla="*/ 853361 w 1430268"/>
                <a:gd name="connsiteY3" fmla="*/ 657531 h 2073016"/>
                <a:gd name="connsiteX4" fmla="*/ 826861 w 1430268"/>
                <a:gd name="connsiteY4" fmla="*/ 1287856 h 2073016"/>
                <a:gd name="connsiteX5" fmla="*/ 1845 w 1430268"/>
                <a:gd name="connsiteY5" fmla="*/ 2072355 h 2073016"/>
                <a:gd name="connsiteX6" fmla="*/ 609454 w 1430268"/>
                <a:gd name="connsiteY6" fmla="*/ 1136459 h 2073016"/>
                <a:gd name="connsiteX0" fmla="*/ 609281 w 1430095"/>
                <a:gd name="connsiteY0" fmla="*/ 1146975 h 2083532"/>
                <a:gd name="connsiteX1" fmla="*/ 481402 w 1430095"/>
                <a:gd name="connsiteY1" fmla="*/ 320030 h 2083532"/>
                <a:gd name="connsiteX2" fmla="*/ 1430095 w 1430095"/>
                <a:gd name="connsiteY2" fmla="*/ 28343 h 2083532"/>
                <a:gd name="connsiteX3" fmla="*/ 853188 w 1430095"/>
                <a:gd name="connsiteY3" fmla="*/ 668047 h 2083532"/>
                <a:gd name="connsiteX4" fmla="*/ 826688 w 1430095"/>
                <a:gd name="connsiteY4" fmla="*/ 1298372 h 2083532"/>
                <a:gd name="connsiteX5" fmla="*/ 1672 w 1430095"/>
                <a:gd name="connsiteY5" fmla="*/ 2082871 h 2083532"/>
                <a:gd name="connsiteX6" fmla="*/ 609281 w 1430095"/>
                <a:gd name="connsiteY6" fmla="*/ 1146975 h 2083532"/>
                <a:gd name="connsiteX0" fmla="*/ 110985 w 1491473"/>
                <a:gd name="connsiteY0" fmla="*/ 1118527 h 2083403"/>
                <a:gd name="connsiteX1" fmla="*/ 542780 w 1491473"/>
                <a:gd name="connsiteY1" fmla="*/ 319644 h 2083403"/>
                <a:gd name="connsiteX2" fmla="*/ 1491473 w 1491473"/>
                <a:gd name="connsiteY2" fmla="*/ 27957 h 2083403"/>
                <a:gd name="connsiteX3" fmla="*/ 914566 w 1491473"/>
                <a:gd name="connsiteY3" fmla="*/ 667661 h 2083403"/>
                <a:gd name="connsiteX4" fmla="*/ 888066 w 1491473"/>
                <a:gd name="connsiteY4" fmla="*/ 1297986 h 2083403"/>
                <a:gd name="connsiteX5" fmla="*/ 63050 w 1491473"/>
                <a:gd name="connsiteY5" fmla="*/ 2082485 h 2083403"/>
                <a:gd name="connsiteX6" fmla="*/ 110985 w 1491473"/>
                <a:gd name="connsiteY6" fmla="*/ 1118527 h 2083403"/>
                <a:gd name="connsiteX0" fmla="*/ 67717 w 1448205"/>
                <a:gd name="connsiteY0" fmla="*/ 1118527 h 2085630"/>
                <a:gd name="connsiteX1" fmla="*/ 499512 w 1448205"/>
                <a:gd name="connsiteY1" fmla="*/ 319644 h 2085630"/>
                <a:gd name="connsiteX2" fmla="*/ 1448205 w 1448205"/>
                <a:gd name="connsiteY2" fmla="*/ 27957 h 2085630"/>
                <a:gd name="connsiteX3" fmla="*/ 871298 w 1448205"/>
                <a:gd name="connsiteY3" fmla="*/ 667661 h 2085630"/>
                <a:gd name="connsiteX4" fmla="*/ 256692 w 1448205"/>
                <a:gd name="connsiteY4" fmla="*/ 777872 h 2085630"/>
                <a:gd name="connsiteX5" fmla="*/ 19782 w 1448205"/>
                <a:gd name="connsiteY5" fmla="*/ 2082485 h 2085630"/>
                <a:gd name="connsiteX6" fmla="*/ 67717 w 1448205"/>
                <a:gd name="connsiteY6" fmla="*/ 1118527 h 2085630"/>
                <a:gd name="connsiteX0" fmla="*/ 67717 w 1448205"/>
                <a:gd name="connsiteY0" fmla="*/ 1118527 h 2085630"/>
                <a:gd name="connsiteX1" fmla="*/ 499512 w 1448205"/>
                <a:gd name="connsiteY1" fmla="*/ 319644 h 2085630"/>
                <a:gd name="connsiteX2" fmla="*/ 1448205 w 1448205"/>
                <a:gd name="connsiteY2" fmla="*/ 27957 h 2085630"/>
                <a:gd name="connsiteX3" fmla="*/ 552738 w 1448205"/>
                <a:gd name="connsiteY3" fmla="*/ 455200 h 2085630"/>
                <a:gd name="connsiteX4" fmla="*/ 256692 w 1448205"/>
                <a:gd name="connsiteY4" fmla="*/ 777872 h 2085630"/>
                <a:gd name="connsiteX5" fmla="*/ 19782 w 1448205"/>
                <a:gd name="connsiteY5" fmla="*/ 2082485 h 2085630"/>
                <a:gd name="connsiteX6" fmla="*/ 67717 w 1448205"/>
                <a:gd name="connsiteY6" fmla="*/ 1118527 h 2085630"/>
                <a:gd name="connsiteX0" fmla="*/ 67717 w 1448205"/>
                <a:gd name="connsiteY0" fmla="*/ 1118527 h 2085630"/>
                <a:gd name="connsiteX1" fmla="*/ 499512 w 1448205"/>
                <a:gd name="connsiteY1" fmla="*/ 319644 h 2085630"/>
                <a:gd name="connsiteX2" fmla="*/ 1448205 w 1448205"/>
                <a:gd name="connsiteY2" fmla="*/ 27957 h 2085630"/>
                <a:gd name="connsiteX3" fmla="*/ 552738 w 1448205"/>
                <a:gd name="connsiteY3" fmla="*/ 455200 h 2085630"/>
                <a:gd name="connsiteX4" fmla="*/ 256692 w 1448205"/>
                <a:gd name="connsiteY4" fmla="*/ 777872 h 2085630"/>
                <a:gd name="connsiteX5" fmla="*/ 19782 w 1448205"/>
                <a:gd name="connsiteY5" fmla="*/ 2082485 h 2085630"/>
                <a:gd name="connsiteX6" fmla="*/ 67717 w 1448205"/>
                <a:gd name="connsiteY6" fmla="*/ 1118527 h 2085630"/>
                <a:gd name="connsiteX0" fmla="*/ 1242406 w 2622894"/>
                <a:gd name="connsiteY0" fmla="*/ 1118527 h 1154958"/>
                <a:gd name="connsiteX1" fmla="*/ 1674201 w 2622894"/>
                <a:gd name="connsiteY1" fmla="*/ 319644 h 1154958"/>
                <a:gd name="connsiteX2" fmla="*/ 2622894 w 2622894"/>
                <a:gd name="connsiteY2" fmla="*/ 27957 h 1154958"/>
                <a:gd name="connsiteX3" fmla="*/ 1727427 w 2622894"/>
                <a:gd name="connsiteY3" fmla="*/ 455200 h 1154958"/>
                <a:gd name="connsiteX4" fmla="*/ 1431381 w 2622894"/>
                <a:gd name="connsiteY4" fmla="*/ 777872 h 1154958"/>
                <a:gd name="connsiteX5" fmla="*/ 730 w 2622894"/>
                <a:gd name="connsiteY5" fmla="*/ 995213 h 1154958"/>
                <a:gd name="connsiteX6" fmla="*/ 1242406 w 2622894"/>
                <a:gd name="connsiteY6" fmla="*/ 1118527 h 1154958"/>
                <a:gd name="connsiteX0" fmla="*/ 1244693 w 2625181"/>
                <a:gd name="connsiteY0" fmla="*/ 1118527 h 1158546"/>
                <a:gd name="connsiteX1" fmla="*/ 1676488 w 2625181"/>
                <a:gd name="connsiteY1" fmla="*/ 319644 h 1158546"/>
                <a:gd name="connsiteX2" fmla="*/ 2625181 w 2625181"/>
                <a:gd name="connsiteY2" fmla="*/ 27957 h 1158546"/>
                <a:gd name="connsiteX3" fmla="*/ 1729714 w 2625181"/>
                <a:gd name="connsiteY3" fmla="*/ 455200 h 1158546"/>
                <a:gd name="connsiteX4" fmla="*/ 880385 w 2625181"/>
                <a:gd name="connsiteY4" fmla="*/ 615785 h 1158546"/>
                <a:gd name="connsiteX5" fmla="*/ 3017 w 2625181"/>
                <a:gd name="connsiteY5" fmla="*/ 995213 h 1158546"/>
                <a:gd name="connsiteX6" fmla="*/ 1244693 w 2625181"/>
                <a:gd name="connsiteY6" fmla="*/ 1118527 h 1158546"/>
                <a:gd name="connsiteX0" fmla="*/ 988417 w 2622467"/>
                <a:gd name="connsiteY0" fmla="*/ 468939 h 989642"/>
                <a:gd name="connsiteX1" fmla="*/ 1673774 w 2622467"/>
                <a:gd name="connsiteY1" fmla="*/ 312774 h 989642"/>
                <a:gd name="connsiteX2" fmla="*/ 2622467 w 2622467"/>
                <a:gd name="connsiteY2" fmla="*/ 21087 h 989642"/>
                <a:gd name="connsiteX3" fmla="*/ 1727000 w 2622467"/>
                <a:gd name="connsiteY3" fmla="*/ 448330 h 989642"/>
                <a:gd name="connsiteX4" fmla="*/ 877671 w 2622467"/>
                <a:gd name="connsiteY4" fmla="*/ 608915 h 989642"/>
                <a:gd name="connsiteX5" fmla="*/ 303 w 2622467"/>
                <a:gd name="connsiteY5" fmla="*/ 988343 h 989642"/>
                <a:gd name="connsiteX6" fmla="*/ 988417 w 2622467"/>
                <a:gd name="connsiteY6" fmla="*/ 468939 h 989642"/>
                <a:gd name="connsiteX0" fmla="*/ 988467 w 2622517"/>
                <a:gd name="connsiteY0" fmla="*/ 468939 h 1187802"/>
                <a:gd name="connsiteX1" fmla="*/ 1673824 w 2622517"/>
                <a:gd name="connsiteY1" fmla="*/ 312774 h 1187802"/>
                <a:gd name="connsiteX2" fmla="*/ 2622517 w 2622517"/>
                <a:gd name="connsiteY2" fmla="*/ 21087 h 1187802"/>
                <a:gd name="connsiteX3" fmla="*/ 1727050 w 2622517"/>
                <a:gd name="connsiteY3" fmla="*/ 448330 h 1187802"/>
                <a:gd name="connsiteX4" fmla="*/ 869087 w 2622517"/>
                <a:gd name="connsiteY4" fmla="*/ 1152672 h 1187802"/>
                <a:gd name="connsiteX5" fmla="*/ 353 w 2622517"/>
                <a:gd name="connsiteY5" fmla="*/ 988343 h 1187802"/>
                <a:gd name="connsiteX6" fmla="*/ 988467 w 2622517"/>
                <a:gd name="connsiteY6" fmla="*/ 468939 h 1187802"/>
                <a:gd name="connsiteX0" fmla="*/ 832090 w 2622214"/>
                <a:gd name="connsiteY0" fmla="*/ 1000292 h 1184478"/>
                <a:gd name="connsiteX1" fmla="*/ 1673521 w 2622214"/>
                <a:gd name="connsiteY1" fmla="*/ 318121 h 1184478"/>
                <a:gd name="connsiteX2" fmla="*/ 2622214 w 2622214"/>
                <a:gd name="connsiteY2" fmla="*/ 26434 h 1184478"/>
                <a:gd name="connsiteX3" fmla="*/ 1726747 w 2622214"/>
                <a:gd name="connsiteY3" fmla="*/ 453677 h 1184478"/>
                <a:gd name="connsiteX4" fmla="*/ 868784 w 2622214"/>
                <a:gd name="connsiteY4" fmla="*/ 1158019 h 1184478"/>
                <a:gd name="connsiteX5" fmla="*/ 50 w 2622214"/>
                <a:gd name="connsiteY5" fmla="*/ 993690 h 1184478"/>
                <a:gd name="connsiteX6" fmla="*/ 832090 w 2622214"/>
                <a:gd name="connsiteY6" fmla="*/ 1000292 h 1184478"/>
                <a:gd name="connsiteX0" fmla="*/ 832088 w 2622212"/>
                <a:gd name="connsiteY0" fmla="*/ 990242 h 1174428"/>
                <a:gd name="connsiteX1" fmla="*/ 1466280 w 2622212"/>
                <a:gd name="connsiteY1" fmla="*/ 507779 h 1174428"/>
                <a:gd name="connsiteX2" fmla="*/ 2622212 w 2622212"/>
                <a:gd name="connsiteY2" fmla="*/ 16384 h 1174428"/>
                <a:gd name="connsiteX3" fmla="*/ 1726745 w 2622212"/>
                <a:gd name="connsiteY3" fmla="*/ 443627 h 1174428"/>
                <a:gd name="connsiteX4" fmla="*/ 868782 w 2622212"/>
                <a:gd name="connsiteY4" fmla="*/ 1147969 h 1174428"/>
                <a:gd name="connsiteX5" fmla="*/ 48 w 2622212"/>
                <a:gd name="connsiteY5" fmla="*/ 983640 h 1174428"/>
                <a:gd name="connsiteX6" fmla="*/ 832088 w 2622212"/>
                <a:gd name="connsiteY6" fmla="*/ 990242 h 1174428"/>
                <a:gd name="connsiteX0" fmla="*/ 832088 w 2622212"/>
                <a:gd name="connsiteY0" fmla="*/ 990242 h 1174428"/>
                <a:gd name="connsiteX1" fmla="*/ 1466280 w 2622212"/>
                <a:gd name="connsiteY1" fmla="*/ 507779 h 1174428"/>
                <a:gd name="connsiteX2" fmla="*/ 2622212 w 2622212"/>
                <a:gd name="connsiteY2" fmla="*/ 16384 h 1174428"/>
                <a:gd name="connsiteX3" fmla="*/ 1739890 w 2622212"/>
                <a:gd name="connsiteY3" fmla="*/ 478907 h 1174428"/>
                <a:gd name="connsiteX4" fmla="*/ 868782 w 2622212"/>
                <a:gd name="connsiteY4" fmla="*/ 1147969 h 1174428"/>
                <a:gd name="connsiteX5" fmla="*/ 48 w 2622212"/>
                <a:gd name="connsiteY5" fmla="*/ 983640 h 1174428"/>
                <a:gd name="connsiteX6" fmla="*/ 832088 w 2622212"/>
                <a:gd name="connsiteY6" fmla="*/ 990242 h 1174428"/>
                <a:gd name="connsiteX0" fmla="*/ 691646 w 2481770"/>
                <a:gd name="connsiteY0" fmla="*/ 990242 h 1188550"/>
                <a:gd name="connsiteX1" fmla="*/ 1325838 w 2481770"/>
                <a:gd name="connsiteY1" fmla="*/ 507779 h 1188550"/>
                <a:gd name="connsiteX2" fmla="*/ 2481770 w 2481770"/>
                <a:gd name="connsiteY2" fmla="*/ 16384 h 1188550"/>
                <a:gd name="connsiteX3" fmla="*/ 1599448 w 2481770"/>
                <a:gd name="connsiteY3" fmla="*/ 478907 h 1188550"/>
                <a:gd name="connsiteX4" fmla="*/ 728340 w 2481770"/>
                <a:gd name="connsiteY4" fmla="*/ 1147969 h 1188550"/>
                <a:gd name="connsiteX5" fmla="*/ 59 w 2481770"/>
                <a:gd name="connsiteY5" fmla="*/ 1096029 h 1188550"/>
                <a:gd name="connsiteX6" fmla="*/ 691646 w 2481770"/>
                <a:gd name="connsiteY6" fmla="*/ 990242 h 118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1770" h="1188550">
                  <a:moveTo>
                    <a:pt x="691646" y="990242"/>
                  </a:moveTo>
                  <a:cubicBezTo>
                    <a:pt x="912609" y="892200"/>
                    <a:pt x="1027484" y="670089"/>
                    <a:pt x="1325838" y="507779"/>
                  </a:cubicBezTo>
                  <a:cubicBezTo>
                    <a:pt x="1624192" y="345469"/>
                    <a:pt x="2418431" y="-89405"/>
                    <a:pt x="2481770" y="16384"/>
                  </a:cubicBezTo>
                  <a:cubicBezTo>
                    <a:pt x="2321669" y="236156"/>
                    <a:pt x="1891686" y="290310"/>
                    <a:pt x="1599448" y="478907"/>
                  </a:cubicBezTo>
                  <a:cubicBezTo>
                    <a:pt x="1307210" y="667504"/>
                    <a:pt x="791679" y="1042180"/>
                    <a:pt x="728340" y="1147969"/>
                  </a:cubicBezTo>
                  <a:cubicBezTo>
                    <a:pt x="665001" y="1253759"/>
                    <a:pt x="6175" y="1122317"/>
                    <a:pt x="59" y="1096029"/>
                  </a:cubicBezTo>
                  <a:cubicBezTo>
                    <a:pt x="-6057" y="1069741"/>
                    <a:pt x="470683" y="1088284"/>
                    <a:pt x="691646" y="990242"/>
                  </a:cubicBezTo>
                  <a:close/>
                </a:path>
              </a:pathLst>
            </a:custGeom>
            <a:blipFill>
              <a:blip r:embed="rId8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شكل بيضاوي 5">
              <a:extLst>
                <a:ext uri="{FF2B5EF4-FFF2-40B4-BE49-F238E27FC236}">
                  <a16:creationId xmlns:a16="http://schemas.microsoft.com/office/drawing/2014/main" id="{814B7AE7-A924-4854-96A4-2BAB671D169B}"/>
                </a:ext>
              </a:extLst>
            </p:cNvPr>
            <p:cNvSpPr/>
            <p:nvPr userDrawn="1"/>
          </p:nvSpPr>
          <p:spPr>
            <a:xfrm rot="12098193" flipH="1">
              <a:off x="699398" y="1240521"/>
              <a:ext cx="438022" cy="870889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727247 w 1254304"/>
                <a:gd name="connsiteY0" fmla="*/ 857854 h 1784124"/>
                <a:gd name="connsiteX1" fmla="*/ 805556 w 1254304"/>
                <a:gd name="connsiteY1" fmla="*/ 188124 h 1784124"/>
                <a:gd name="connsiteX2" fmla="*/ 949075 w 1254304"/>
                <a:gd name="connsiteY2" fmla="*/ 41017 h 1784124"/>
                <a:gd name="connsiteX3" fmla="*/ 1253709 w 1254304"/>
                <a:gd name="connsiteY3" fmla="*/ 629596 h 1784124"/>
                <a:gd name="connsiteX4" fmla="*/ 1084017 w 1254304"/>
                <a:gd name="connsiteY4" fmla="*/ 1100188 h 1784124"/>
                <a:gd name="connsiteX5" fmla="*/ 3837 w 1254304"/>
                <a:gd name="connsiteY5" fmla="*/ 1782227 h 1784124"/>
                <a:gd name="connsiteX6" fmla="*/ 727247 w 1254304"/>
                <a:gd name="connsiteY6" fmla="*/ 857854 h 1784124"/>
                <a:gd name="connsiteX0" fmla="*/ 602877 w 1258658"/>
                <a:gd name="connsiteY0" fmla="*/ 833719 h 1783865"/>
                <a:gd name="connsiteX1" fmla="*/ 809910 w 1258658"/>
                <a:gd name="connsiteY1" fmla="*/ 187502 h 1783865"/>
                <a:gd name="connsiteX2" fmla="*/ 953429 w 1258658"/>
                <a:gd name="connsiteY2" fmla="*/ 40395 h 1783865"/>
                <a:gd name="connsiteX3" fmla="*/ 1258063 w 1258658"/>
                <a:gd name="connsiteY3" fmla="*/ 628974 h 1783865"/>
                <a:gd name="connsiteX4" fmla="*/ 1088371 w 1258658"/>
                <a:gd name="connsiteY4" fmla="*/ 1099566 h 1783865"/>
                <a:gd name="connsiteX5" fmla="*/ 8191 w 1258658"/>
                <a:gd name="connsiteY5" fmla="*/ 1781605 h 1783865"/>
                <a:gd name="connsiteX6" fmla="*/ 602877 w 1258658"/>
                <a:gd name="connsiteY6" fmla="*/ 833719 h 1783865"/>
                <a:gd name="connsiteX0" fmla="*/ 615656 w 1271437"/>
                <a:gd name="connsiteY0" fmla="*/ 833719 h 1771917"/>
                <a:gd name="connsiteX1" fmla="*/ 822689 w 1271437"/>
                <a:gd name="connsiteY1" fmla="*/ 187502 h 1771917"/>
                <a:gd name="connsiteX2" fmla="*/ 966208 w 1271437"/>
                <a:gd name="connsiteY2" fmla="*/ 40395 h 1771917"/>
                <a:gd name="connsiteX3" fmla="*/ 1270842 w 1271437"/>
                <a:gd name="connsiteY3" fmla="*/ 628974 h 1771917"/>
                <a:gd name="connsiteX4" fmla="*/ 1101150 w 1271437"/>
                <a:gd name="connsiteY4" fmla="*/ 1099566 h 1771917"/>
                <a:gd name="connsiteX5" fmla="*/ 8047 w 1271437"/>
                <a:gd name="connsiteY5" fmla="*/ 1769615 h 1771917"/>
                <a:gd name="connsiteX6" fmla="*/ 615656 w 1271437"/>
                <a:gd name="connsiteY6" fmla="*/ 833719 h 1771917"/>
                <a:gd name="connsiteX0" fmla="*/ 609454 w 1264829"/>
                <a:gd name="connsiteY0" fmla="*/ 833719 h 1770276"/>
                <a:gd name="connsiteX1" fmla="*/ 816487 w 1264829"/>
                <a:gd name="connsiteY1" fmla="*/ 187502 h 1770276"/>
                <a:gd name="connsiteX2" fmla="*/ 960006 w 1264829"/>
                <a:gd name="connsiteY2" fmla="*/ 40395 h 1770276"/>
                <a:gd name="connsiteX3" fmla="*/ 1264640 w 1264829"/>
                <a:gd name="connsiteY3" fmla="*/ 628974 h 1770276"/>
                <a:gd name="connsiteX4" fmla="*/ 826861 w 1264829"/>
                <a:gd name="connsiteY4" fmla="*/ 985116 h 1770276"/>
                <a:gd name="connsiteX5" fmla="*/ 1845 w 1264829"/>
                <a:gd name="connsiteY5" fmla="*/ 1769615 h 1770276"/>
                <a:gd name="connsiteX6" fmla="*/ 609454 w 1264829"/>
                <a:gd name="connsiteY6" fmla="*/ 833719 h 1770276"/>
                <a:gd name="connsiteX0" fmla="*/ 609454 w 1033124"/>
                <a:gd name="connsiteY0" fmla="*/ 833719 h 1770276"/>
                <a:gd name="connsiteX1" fmla="*/ 816487 w 1033124"/>
                <a:gd name="connsiteY1" fmla="*/ 187502 h 1770276"/>
                <a:gd name="connsiteX2" fmla="*/ 960006 w 1033124"/>
                <a:gd name="connsiteY2" fmla="*/ 40395 h 1770276"/>
                <a:gd name="connsiteX3" fmla="*/ 1032662 w 1033124"/>
                <a:gd name="connsiteY3" fmla="*/ 533638 h 1770276"/>
                <a:gd name="connsiteX4" fmla="*/ 826861 w 1033124"/>
                <a:gd name="connsiteY4" fmla="*/ 985116 h 1770276"/>
                <a:gd name="connsiteX5" fmla="*/ 1845 w 1033124"/>
                <a:gd name="connsiteY5" fmla="*/ 1769615 h 1770276"/>
                <a:gd name="connsiteX6" fmla="*/ 609454 w 1033124"/>
                <a:gd name="connsiteY6" fmla="*/ 833719 h 1770276"/>
                <a:gd name="connsiteX0" fmla="*/ 380041 w 1043192"/>
                <a:gd name="connsiteY0" fmla="*/ 788408 h 1769568"/>
                <a:gd name="connsiteX1" fmla="*/ 826555 w 1043192"/>
                <a:gd name="connsiteY1" fmla="*/ 186370 h 1769568"/>
                <a:gd name="connsiteX2" fmla="*/ 970074 w 1043192"/>
                <a:gd name="connsiteY2" fmla="*/ 39263 h 1769568"/>
                <a:gd name="connsiteX3" fmla="*/ 1042730 w 1043192"/>
                <a:gd name="connsiteY3" fmla="*/ 532506 h 1769568"/>
                <a:gd name="connsiteX4" fmla="*/ 836929 w 1043192"/>
                <a:gd name="connsiteY4" fmla="*/ 983984 h 1769568"/>
                <a:gd name="connsiteX5" fmla="*/ 11913 w 1043192"/>
                <a:gd name="connsiteY5" fmla="*/ 1768483 h 1769568"/>
                <a:gd name="connsiteX6" fmla="*/ 380041 w 1043192"/>
                <a:gd name="connsiteY6" fmla="*/ 788408 h 1769568"/>
                <a:gd name="connsiteX0" fmla="*/ 378766 w 1041917"/>
                <a:gd name="connsiteY0" fmla="*/ 788408 h 1769568"/>
                <a:gd name="connsiteX1" fmla="*/ 825280 w 1041917"/>
                <a:gd name="connsiteY1" fmla="*/ 186370 h 1769568"/>
                <a:gd name="connsiteX2" fmla="*/ 968799 w 1041917"/>
                <a:gd name="connsiteY2" fmla="*/ 39263 h 1769568"/>
                <a:gd name="connsiteX3" fmla="*/ 1041455 w 1041917"/>
                <a:gd name="connsiteY3" fmla="*/ 532506 h 1769568"/>
                <a:gd name="connsiteX4" fmla="*/ 835654 w 1041917"/>
                <a:gd name="connsiteY4" fmla="*/ 983984 h 1769568"/>
                <a:gd name="connsiteX5" fmla="*/ 10638 w 1041917"/>
                <a:gd name="connsiteY5" fmla="*/ 1768483 h 1769568"/>
                <a:gd name="connsiteX6" fmla="*/ 378766 w 1041917"/>
                <a:gd name="connsiteY6" fmla="*/ 788408 h 1769568"/>
                <a:gd name="connsiteX0" fmla="*/ 371990 w 1035141"/>
                <a:gd name="connsiteY0" fmla="*/ 788408 h 1777808"/>
                <a:gd name="connsiteX1" fmla="*/ 818504 w 1035141"/>
                <a:gd name="connsiteY1" fmla="*/ 186370 h 1777808"/>
                <a:gd name="connsiteX2" fmla="*/ 962023 w 1035141"/>
                <a:gd name="connsiteY2" fmla="*/ 39263 h 1777808"/>
                <a:gd name="connsiteX3" fmla="*/ 1034679 w 1035141"/>
                <a:gd name="connsiteY3" fmla="*/ 532506 h 1777808"/>
                <a:gd name="connsiteX4" fmla="*/ 828878 w 1035141"/>
                <a:gd name="connsiteY4" fmla="*/ 983984 h 1777808"/>
                <a:gd name="connsiteX5" fmla="*/ 3862 w 1035141"/>
                <a:gd name="connsiteY5" fmla="*/ 1768483 h 1777808"/>
                <a:gd name="connsiteX6" fmla="*/ 371990 w 1035141"/>
                <a:gd name="connsiteY6" fmla="*/ 788408 h 1777808"/>
                <a:gd name="connsiteX0" fmla="*/ 371990 w 1035141"/>
                <a:gd name="connsiteY0" fmla="*/ 792842 h 1782242"/>
                <a:gd name="connsiteX1" fmla="*/ 726103 w 1035141"/>
                <a:gd name="connsiteY1" fmla="*/ 166842 h 1782242"/>
                <a:gd name="connsiteX2" fmla="*/ 962023 w 1035141"/>
                <a:gd name="connsiteY2" fmla="*/ 43697 h 1782242"/>
                <a:gd name="connsiteX3" fmla="*/ 1034679 w 1035141"/>
                <a:gd name="connsiteY3" fmla="*/ 536940 h 1782242"/>
                <a:gd name="connsiteX4" fmla="*/ 828878 w 1035141"/>
                <a:gd name="connsiteY4" fmla="*/ 988418 h 1782242"/>
                <a:gd name="connsiteX5" fmla="*/ 3862 w 1035141"/>
                <a:gd name="connsiteY5" fmla="*/ 1772917 h 1782242"/>
                <a:gd name="connsiteX6" fmla="*/ 371990 w 1035141"/>
                <a:gd name="connsiteY6" fmla="*/ 792842 h 1782242"/>
                <a:gd name="connsiteX0" fmla="*/ 371990 w 1038153"/>
                <a:gd name="connsiteY0" fmla="*/ 944373 h 1933773"/>
                <a:gd name="connsiteX1" fmla="*/ 726103 w 1038153"/>
                <a:gd name="connsiteY1" fmla="*/ 318373 h 1933773"/>
                <a:gd name="connsiteX2" fmla="*/ 916461 w 1038153"/>
                <a:gd name="connsiteY2" fmla="*/ 25688 h 1933773"/>
                <a:gd name="connsiteX3" fmla="*/ 1034679 w 1038153"/>
                <a:gd name="connsiteY3" fmla="*/ 688471 h 1933773"/>
                <a:gd name="connsiteX4" fmla="*/ 828878 w 1038153"/>
                <a:gd name="connsiteY4" fmla="*/ 1139949 h 1933773"/>
                <a:gd name="connsiteX5" fmla="*/ 3862 w 1038153"/>
                <a:gd name="connsiteY5" fmla="*/ 1924448 h 1933773"/>
                <a:gd name="connsiteX6" fmla="*/ 371990 w 1038153"/>
                <a:gd name="connsiteY6" fmla="*/ 944373 h 193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153" h="1933773">
                  <a:moveTo>
                    <a:pt x="371990" y="944373"/>
                  </a:moveTo>
                  <a:cubicBezTo>
                    <a:pt x="492363" y="676694"/>
                    <a:pt x="635358" y="471487"/>
                    <a:pt x="726103" y="318373"/>
                  </a:cubicBezTo>
                  <a:cubicBezTo>
                    <a:pt x="816848" y="165259"/>
                    <a:pt x="853122" y="-80101"/>
                    <a:pt x="916461" y="25688"/>
                  </a:cubicBezTo>
                  <a:cubicBezTo>
                    <a:pt x="1019377" y="119862"/>
                    <a:pt x="1049276" y="502761"/>
                    <a:pt x="1034679" y="688471"/>
                  </a:cubicBezTo>
                  <a:cubicBezTo>
                    <a:pt x="1020082" y="874181"/>
                    <a:pt x="892217" y="1034160"/>
                    <a:pt x="828878" y="1139949"/>
                  </a:cubicBezTo>
                  <a:cubicBezTo>
                    <a:pt x="765539" y="1245739"/>
                    <a:pt x="-63229" y="2027440"/>
                    <a:pt x="3862" y="1924448"/>
                  </a:cubicBezTo>
                  <a:cubicBezTo>
                    <a:pt x="70953" y="1821456"/>
                    <a:pt x="251617" y="1212052"/>
                    <a:pt x="371990" y="944373"/>
                  </a:cubicBezTo>
                  <a:close/>
                </a:path>
              </a:pathLst>
            </a:custGeom>
            <a:blipFill>
              <a:blip r:embed="rId8">
                <a:duotone>
                  <a:prstClr val="black"/>
                  <a:schemeClr val="accent6">
                    <a:lumMod val="75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شكل بيضاوي 5">
              <a:extLst>
                <a:ext uri="{FF2B5EF4-FFF2-40B4-BE49-F238E27FC236}">
                  <a16:creationId xmlns:a16="http://schemas.microsoft.com/office/drawing/2014/main" id="{860ABB68-78CE-466D-81D8-65047379E71F}"/>
                </a:ext>
              </a:extLst>
            </p:cNvPr>
            <p:cNvSpPr/>
            <p:nvPr userDrawn="1"/>
          </p:nvSpPr>
          <p:spPr>
            <a:xfrm rot="12098193" flipH="1">
              <a:off x="697625" y="1274332"/>
              <a:ext cx="504839" cy="865499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727247 w 1254304"/>
                <a:gd name="connsiteY0" fmla="*/ 857854 h 1784124"/>
                <a:gd name="connsiteX1" fmla="*/ 805556 w 1254304"/>
                <a:gd name="connsiteY1" fmla="*/ 188124 h 1784124"/>
                <a:gd name="connsiteX2" fmla="*/ 949075 w 1254304"/>
                <a:gd name="connsiteY2" fmla="*/ 41017 h 1784124"/>
                <a:gd name="connsiteX3" fmla="*/ 1253709 w 1254304"/>
                <a:gd name="connsiteY3" fmla="*/ 629596 h 1784124"/>
                <a:gd name="connsiteX4" fmla="*/ 1084017 w 1254304"/>
                <a:gd name="connsiteY4" fmla="*/ 1100188 h 1784124"/>
                <a:gd name="connsiteX5" fmla="*/ 3837 w 1254304"/>
                <a:gd name="connsiteY5" fmla="*/ 1782227 h 1784124"/>
                <a:gd name="connsiteX6" fmla="*/ 727247 w 1254304"/>
                <a:gd name="connsiteY6" fmla="*/ 857854 h 1784124"/>
                <a:gd name="connsiteX0" fmla="*/ 602877 w 1258658"/>
                <a:gd name="connsiteY0" fmla="*/ 833719 h 1783865"/>
                <a:gd name="connsiteX1" fmla="*/ 809910 w 1258658"/>
                <a:gd name="connsiteY1" fmla="*/ 187502 h 1783865"/>
                <a:gd name="connsiteX2" fmla="*/ 953429 w 1258658"/>
                <a:gd name="connsiteY2" fmla="*/ 40395 h 1783865"/>
                <a:gd name="connsiteX3" fmla="*/ 1258063 w 1258658"/>
                <a:gd name="connsiteY3" fmla="*/ 628974 h 1783865"/>
                <a:gd name="connsiteX4" fmla="*/ 1088371 w 1258658"/>
                <a:gd name="connsiteY4" fmla="*/ 1099566 h 1783865"/>
                <a:gd name="connsiteX5" fmla="*/ 8191 w 1258658"/>
                <a:gd name="connsiteY5" fmla="*/ 1781605 h 1783865"/>
                <a:gd name="connsiteX6" fmla="*/ 602877 w 1258658"/>
                <a:gd name="connsiteY6" fmla="*/ 833719 h 1783865"/>
                <a:gd name="connsiteX0" fmla="*/ 615656 w 1271437"/>
                <a:gd name="connsiteY0" fmla="*/ 833719 h 1771917"/>
                <a:gd name="connsiteX1" fmla="*/ 822689 w 1271437"/>
                <a:gd name="connsiteY1" fmla="*/ 187502 h 1771917"/>
                <a:gd name="connsiteX2" fmla="*/ 966208 w 1271437"/>
                <a:gd name="connsiteY2" fmla="*/ 40395 h 1771917"/>
                <a:gd name="connsiteX3" fmla="*/ 1270842 w 1271437"/>
                <a:gd name="connsiteY3" fmla="*/ 628974 h 1771917"/>
                <a:gd name="connsiteX4" fmla="*/ 1101150 w 1271437"/>
                <a:gd name="connsiteY4" fmla="*/ 1099566 h 1771917"/>
                <a:gd name="connsiteX5" fmla="*/ 8047 w 1271437"/>
                <a:gd name="connsiteY5" fmla="*/ 1769615 h 1771917"/>
                <a:gd name="connsiteX6" fmla="*/ 615656 w 1271437"/>
                <a:gd name="connsiteY6" fmla="*/ 833719 h 1771917"/>
                <a:gd name="connsiteX0" fmla="*/ 609454 w 1264829"/>
                <a:gd name="connsiteY0" fmla="*/ 833719 h 1770276"/>
                <a:gd name="connsiteX1" fmla="*/ 816487 w 1264829"/>
                <a:gd name="connsiteY1" fmla="*/ 187502 h 1770276"/>
                <a:gd name="connsiteX2" fmla="*/ 960006 w 1264829"/>
                <a:gd name="connsiteY2" fmla="*/ 40395 h 1770276"/>
                <a:gd name="connsiteX3" fmla="*/ 1264640 w 1264829"/>
                <a:gd name="connsiteY3" fmla="*/ 628974 h 1770276"/>
                <a:gd name="connsiteX4" fmla="*/ 826861 w 1264829"/>
                <a:gd name="connsiteY4" fmla="*/ 985116 h 1770276"/>
                <a:gd name="connsiteX5" fmla="*/ 1845 w 1264829"/>
                <a:gd name="connsiteY5" fmla="*/ 1769615 h 1770276"/>
                <a:gd name="connsiteX6" fmla="*/ 609454 w 1264829"/>
                <a:gd name="connsiteY6" fmla="*/ 833719 h 1770276"/>
                <a:gd name="connsiteX0" fmla="*/ 609454 w 1033124"/>
                <a:gd name="connsiteY0" fmla="*/ 833719 h 1770276"/>
                <a:gd name="connsiteX1" fmla="*/ 816487 w 1033124"/>
                <a:gd name="connsiteY1" fmla="*/ 187502 h 1770276"/>
                <a:gd name="connsiteX2" fmla="*/ 960006 w 1033124"/>
                <a:gd name="connsiteY2" fmla="*/ 40395 h 1770276"/>
                <a:gd name="connsiteX3" fmla="*/ 1032662 w 1033124"/>
                <a:gd name="connsiteY3" fmla="*/ 533638 h 1770276"/>
                <a:gd name="connsiteX4" fmla="*/ 826861 w 1033124"/>
                <a:gd name="connsiteY4" fmla="*/ 985116 h 1770276"/>
                <a:gd name="connsiteX5" fmla="*/ 1845 w 1033124"/>
                <a:gd name="connsiteY5" fmla="*/ 1769615 h 1770276"/>
                <a:gd name="connsiteX6" fmla="*/ 609454 w 1033124"/>
                <a:gd name="connsiteY6" fmla="*/ 833719 h 1770276"/>
                <a:gd name="connsiteX0" fmla="*/ 609454 w 1033124"/>
                <a:gd name="connsiteY0" fmla="*/ 811133 h 1747690"/>
                <a:gd name="connsiteX1" fmla="*/ 816487 w 1033124"/>
                <a:gd name="connsiteY1" fmla="*/ 164916 h 1747690"/>
                <a:gd name="connsiteX2" fmla="*/ 839259 w 1033124"/>
                <a:gd name="connsiteY2" fmla="*/ 44863 h 1747690"/>
                <a:gd name="connsiteX3" fmla="*/ 1032662 w 1033124"/>
                <a:gd name="connsiteY3" fmla="*/ 511052 h 1747690"/>
                <a:gd name="connsiteX4" fmla="*/ 826861 w 1033124"/>
                <a:gd name="connsiteY4" fmla="*/ 962530 h 1747690"/>
                <a:gd name="connsiteX5" fmla="*/ 1845 w 1033124"/>
                <a:gd name="connsiteY5" fmla="*/ 1747029 h 1747690"/>
                <a:gd name="connsiteX6" fmla="*/ 609454 w 1033124"/>
                <a:gd name="connsiteY6" fmla="*/ 811133 h 1747690"/>
                <a:gd name="connsiteX0" fmla="*/ 732811 w 1156481"/>
                <a:gd name="connsiteY0" fmla="*/ 811133 h 1709733"/>
                <a:gd name="connsiteX1" fmla="*/ 939844 w 1156481"/>
                <a:gd name="connsiteY1" fmla="*/ 164916 h 1709733"/>
                <a:gd name="connsiteX2" fmla="*/ 962616 w 1156481"/>
                <a:gd name="connsiteY2" fmla="*/ 44863 h 1709733"/>
                <a:gd name="connsiteX3" fmla="*/ 1156019 w 1156481"/>
                <a:gd name="connsiteY3" fmla="*/ 511052 h 1709733"/>
                <a:gd name="connsiteX4" fmla="*/ 950218 w 1156481"/>
                <a:gd name="connsiteY4" fmla="*/ 962530 h 1709733"/>
                <a:gd name="connsiteX5" fmla="*/ 1546 w 1156481"/>
                <a:gd name="connsiteY5" fmla="*/ 1709035 h 1709733"/>
                <a:gd name="connsiteX6" fmla="*/ 732811 w 1156481"/>
                <a:gd name="connsiteY6" fmla="*/ 811133 h 1709733"/>
                <a:gd name="connsiteX0" fmla="*/ 731684 w 1155168"/>
                <a:gd name="connsiteY0" fmla="*/ 811133 h 1713269"/>
                <a:gd name="connsiteX1" fmla="*/ 938717 w 1155168"/>
                <a:gd name="connsiteY1" fmla="*/ 164916 h 1713269"/>
                <a:gd name="connsiteX2" fmla="*/ 961489 w 1155168"/>
                <a:gd name="connsiteY2" fmla="*/ 44863 h 1713269"/>
                <a:gd name="connsiteX3" fmla="*/ 1154892 w 1155168"/>
                <a:gd name="connsiteY3" fmla="*/ 511052 h 1713269"/>
                <a:gd name="connsiteX4" fmla="*/ 842011 w 1155168"/>
                <a:gd name="connsiteY4" fmla="*/ 1146151 h 1713269"/>
                <a:gd name="connsiteX5" fmla="*/ 419 w 1155168"/>
                <a:gd name="connsiteY5" fmla="*/ 1709035 h 1713269"/>
                <a:gd name="connsiteX6" fmla="*/ 731684 w 1155168"/>
                <a:gd name="connsiteY6" fmla="*/ 811133 h 1713269"/>
                <a:gd name="connsiteX0" fmla="*/ 731684 w 1155204"/>
                <a:gd name="connsiteY0" fmla="*/ 811133 h 1713269"/>
                <a:gd name="connsiteX1" fmla="*/ 938717 w 1155204"/>
                <a:gd name="connsiteY1" fmla="*/ 164916 h 1713269"/>
                <a:gd name="connsiteX2" fmla="*/ 961489 w 1155204"/>
                <a:gd name="connsiteY2" fmla="*/ 44863 h 1713269"/>
                <a:gd name="connsiteX3" fmla="*/ 1154892 w 1155204"/>
                <a:gd name="connsiteY3" fmla="*/ 511052 h 1713269"/>
                <a:gd name="connsiteX4" fmla="*/ 842011 w 1155204"/>
                <a:gd name="connsiteY4" fmla="*/ 1146151 h 1713269"/>
                <a:gd name="connsiteX5" fmla="*/ 419 w 1155204"/>
                <a:gd name="connsiteY5" fmla="*/ 1709035 h 1713269"/>
                <a:gd name="connsiteX6" fmla="*/ 731684 w 1155204"/>
                <a:gd name="connsiteY6" fmla="*/ 811133 h 1713269"/>
                <a:gd name="connsiteX0" fmla="*/ 733592 w 1157266"/>
                <a:gd name="connsiteY0" fmla="*/ 811133 h 1715241"/>
                <a:gd name="connsiteX1" fmla="*/ 940625 w 1157266"/>
                <a:gd name="connsiteY1" fmla="*/ 164916 h 1715241"/>
                <a:gd name="connsiteX2" fmla="*/ 963397 w 1157266"/>
                <a:gd name="connsiteY2" fmla="*/ 44863 h 1715241"/>
                <a:gd name="connsiteX3" fmla="*/ 1156800 w 1157266"/>
                <a:gd name="connsiteY3" fmla="*/ 511052 h 1715241"/>
                <a:gd name="connsiteX4" fmla="*/ 1003469 w 1157266"/>
                <a:gd name="connsiteY4" fmla="*/ 1201864 h 1715241"/>
                <a:gd name="connsiteX5" fmla="*/ 2327 w 1157266"/>
                <a:gd name="connsiteY5" fmla="*/ 1709035 h 1715241"/>
                <a:gd name="connsiteX6" fmla="*/ 733592 w 1157266"/>
                <a:gd name="connsiteY6" fmla="*/ 811133 h 1715241"/>
                <a:gd name="connsiteX0" fmla="*/ 733592 w 1194993"/>
                <a:gd name="connsiteY0" fmla="*/ 811133 h 1715241"/>
                <a:gd name="connsiteX1" fmla="*/ 940625 w 1194993"/>
                <a:gd name="connsiteY1" fmla="*/ 164916 h 1715241"/>
                <a:gd name="connsiteX2" fmla="*/ 963397 w 1194993"/>
                <a:gd name="connsiteY2" fmla="*/ 44863 h 1715241"/>
                <a:gd name="connsiteX3" fmla="*/ 1194687 w 1194993"/>
                <a:gd name="connsiteY3" fmla="*/ 499371 h 1715241"/>
                <a:gd name="connsiteX4" fmla="*/ 1003469 w 1194993"/>
                <a:gd name="connsiteY4" fmla="*/ 1201864 h 1715241"/>
                <a:gd name="connsiteX5" fmla="*/ 2327 w 1194993"/>
                <a:gd name="connsiteY5" fmla="*/ 1709035 h 1715241"/>
                <a:gd name="connsiteX6" fmla="*/ 733592 w 1194993"/>
                <a:gd name="connsiteY6" fmla="*/ 811133 h 1715241"/>
                <a:gd name="connsiteX0" fmla="*/ 733592 w 1196517"/>
                <a:gd name="connsiteY0" fmla="*/ 1017698 h 1921806"/>
                <a:gd name="connsiteX1" fmla="*/ 940625 w 1196517"/>
                <a:gd name="connsiteY1" fmla="*/ 371481 h 1921806"/>
                <a:gd name="connsiteX2" fmla="*/ 897049 w 1196517"/>
                <a:gd name="connsiteY2" fmla="*/ 22724 h 1921806"/>
                <a:gd name="connsiteX3" fmla="*/ 1194687 w 1196517"/>
                <a:gd name="connsiteY3" fmla="*/ 705936 h 1921806"/>
                <a:gd name="connsiteX4" fmla="*/ 1003469 w 1196517"/>
                <a:gd name="connsiteY4" fmla="*/ 1408429 h 1921806"/>
                <a:gd name="connsiteX5" fmla="*/ 2327 w 1196517"/>
                <a:gd name="connsiteY5" fmla="*/ 1915600 h 1921806"/>
                <a:gd name="connsiteX6" fmla="*/ 733592 w 1196517"/>
                <a:gd name="connsiteY6" fmla="*/ 1017698 h 192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517" h="1921806">
                  <a:moveTo>
                    <a:pt x="733592" y="1017698"/>
                  </a:moveTo>
                  <a:cubicBezTo>
                    <a:pt x="889975" y="760345"/>
                    <a:pt x="913382" y="537310"/>
                    <a:pt x="940625" y="371481"/>
                  </a:cubicBezTo>
                  <a:cubicBezTo>
                    <a:pt x="967868" y="205652"/>
                    <a:pt x="833710" y="-83065"/>
                    <a:pt x="897049" y="22724"/>
                  </a:cubicBezTo>
                  <a:cubicBezTo>
                    <a:pt x="999965" y="116898"/>
                    <a:pt x="1176950" y="474985"/>
                    <a:pt x="1194687" y="705936"/>
                  </a:cubicBezTo>
                  <a:cubicBezTo>
                    <a:pt x="1212424" y="936887"/>
                    <a:pt x="1097721" y="1312139"/>
                    <a:pt x="1003469" y="1408429"/>
                  </a:cubicBezTo>
                  <a:cubicBezTo>
                    <a:pt x="940130" y="1514219"/>
                    <a:pt x="47307" y="1980722"/>
                    <a:pt x="2327" y="1915600"/>
                  </a:cubicBezTo>
                  <a:cubicBezTo>
                    <a:pt x="-42653" y="1850478"/>
                    <a:pt x="577209" y="1275051"/>
                    <a:pt x="733592" y="1017698"/>
                  </a:cubicBezTo>
                  <a:close/>
                </a:path>
              </a:pathLst>
            </a:custGeom>
            <a:blipFill>
              <a:blip r:embed="rId8">
                <a:duotone>
                  <a:prstClr val="black"/>
                  <a:schemeClr val="accent6">
                    <a:lumMod val="60000"/>
                    <a:lumOff val="40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شكل بيضاوي 5">
              <a:extLst>
                <a:ext uri="{FF2B5EF4-FFF2-40B4-BE49-F238E27FC236}">
                  <a16:creationId xmlns:a16="http://schemas.microsoft.com/office/drawing/2014/main" id="{D22A9D8C-5D9F-4341-8718-CFF32B6126FE}"/>
                </a:ext>
              </a:extLst>
            </p:cNvPr>
            <p:cNvSpPr/>
            <p:nvPr userDrawn="1"/>
          </p:nvSpPr>
          <p:spPr>
            <a:xfrm rot="15110526">
              <a:off x="617516" y="892570"/>
              <a:ext cx="226577" cy="244966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707569"/>
                <a:gd name="connsiteY0" fmla="*/ 857854 h 1554897"/>
                <a:gd name="connsiteX1" fmla="*/ 80040 w 707569"/>
                <a:gd name="connsiteY1" fmla="*/ 188124 h 1554897"/>
                <a:gd name="connsiteX2" fmla="*/ 223559 w 707569"/>
                <a:gd name="connsiteY2" fmla="*/ 41017 h 1554897"/>
                <a:gd name="connsiteX3" fmla="*/ 703069 w 707569"/>
                <a:gd name="connsiteY3" fmla="*/ 1447709 h 1554897"/>
                <a:gd name="connsiteX4" fmla="*/ 456050 w 707569"/>
                <a:gd name="connsiteY4" fmla="*/ 1527202 h 1554897"/>
                <a:gd name="connsiteX5" fmla="*/ 152230 w 707569"/>
                <a:gd name="connsiteY5" fmla="*/ 1168618 h 1554897"/>
                <a:gd name="connsiteX6" fmla="*/ 1731 w 707569"/>
                <a:gd name="connsiteY6" fmla="*/ 857854 h 1554897"/>
                <a:gd name="connsiteX0" fmla="*/ 1731 w 689108"/>
                <a:gd name="connsiteY0" fmla="*/ 857854 h 1546753"/>
                <a:gd name="connsiteX1" fmla="*/ 80040 w 689108"/>
                <a:gd name="connsiteY1" fmla="*/ 188124 h 1546753"/>
                <a:gd name="connsiteX2" fmla="*/ 223559 w 689108"/>
                <a:gd name="connsiteY2" fmla="*/ 41017 h 1546753"/>
                <a:gd name="connsiteX3" fmla="*/ 684245 w 689108"/>
                <a:gd name="connsiteY3" fmla="*/ 1239622 h 1546753"/>
                <a:gd name="connsiteX4" fmla="*/ 456050 w 689108"/>
                <a:gd name="connsiteY4" fmla="*/ 1527202 h 1546753"/>
                <a:gd name="connsiteX5" fmla="*/ 152230 w 689108"/>
                <a:gd name="connsiteY5" fmla="*/ 1168618 h 1546753"/>
                <a:gd name="connsiteX6" fmla="*/ 1731 w 689108"/>
                <a:gd name="connsiteY6" fmla="*/ 857854 h 1546753"/>
                <a:gd name="connsiteX0" fmla="*/ 1731 w 755221"/>
                <a:gd name="connsiteY0" fmla="*/ 857854 h 2020228"/>
                <a:gd name="connsiteX1" fmla="*/ 80040 w 755221"/>
                <a:gd name="connsiteY1" fmla="*/ 188124 h 2020228"/>
                <a:gd name="connsiteX2" fmla="*/ 223559 w 755221"/>
                <a:gd name="connsiteY2" fmla="*/ 41017 h 2020228"/>
                <a:gd name="connsiteX3" fmla="*/ 684245 w 755221"/>
                <a:gd name="connsiteY3" fmla="*/ 1239622 h 2020228"/>
                <a:gd name="connsiteX4" fmla="*/ 714916 w 755221"/>
                <a:gd name="connsiteY4" fmla="*/ 2010122 h 2020228"/>
                <a:gd name="connsiteX5" fmla="*/ 152230 w 755221"/>
                <a:gd name="connsiteY5" fmla="*/ 1168618 h 2020228"/>
                <a:gd name="connsiteX6" fmla="*/ 1731 w 755221"/>
                <a:gd name="connsiteY6" fmla="*/ 857854 h 2020228"/>
                <a:gd name="connsiteX0" fmla="*/ 82472 w 685465"/>
                <a:gd name="connsiteY0" fmla="*/ 1168618 h 2021737"/>
                <a:gd name="connsiteX1" fmla="*/ 10282 w 685465"/>
                <a:gd name="connsiteY1" fmla="*/ 188124 h 2021737"/>
                <a:gd name="connsiteX2" fmla="*/ 153801 w 685465"/>
                <a:gd name="connsiteY2" fmla="*/ 41017 h 2021737"/>
                <a:gd name="connsiteX3" fmla="*/ 614487 w 685465"/>
                <a:gd name="connsiteY3" fmla="*/ 1239622 h 2021737"/>
                <a:gd name="connsiteX4" fmla="*/ 645158 w 685465"/>
                <a:gd name="connsiteY4" fmla="*/ 2010122 h 2021737"/>
                <a:gd name="connsiteX5" fmla="*/ 82472 w 685465"/>
                <a:gd name="connsiteY5" fmla="*/ 1168618 h 2021737"/>
                <a:gd name="connsiteX0" fmla="*/ 136656 w 675211"/>
                <a:gd name="connsiteY0" fmla="*/ 1153504 h 2030188"/>
                <a:gd name="connsiteX1" fmla="*/ 29 w 675211"/>
                <a:gd name="connsiteY1" fmla="*/ 196941 h 2030188"/>
                <a:gd name="connsiteX2" fmla="*/ 143548 w 675211"/>
                <a:gd name="connsiteY2" fmla="*/ 49834 h 2030188"/>
                <a:gd name="connsiteX3" fmla="*/ 604234 w 675211"/>
                <a:gd name="connsiteY3" fmla="*/ 1248439 h 2030188"/>
                <a:gd name="connsiteX4" fmla="*/ 634905 w 675211"/>
                <a:gd name="connsiteY4" fmla="*/ 2018939 h 2030188"/>
                <a:gd name="connsiteX5" fmla="*/ 136656 w 675211"/>
                <a:gd name="connsiteY5" fmla="*/ 1153504 h 2030188"/>
                <a:gd name="connsiteX0" fmla="*/ 200854 w 739409"/>
                <a:gd name="connsiteY0" fmla="*/ 1132253 h 2008605"/>
                <a:gd name="connsiteX1" fmla="*/ 10 w 739409"/>
                <a:gd name="connsiteY1" fmla="*/ 315339 h 2008605"/>
                <a:gd name="connsiteX2" fmla="*/ 207746 w 739409"/>
                <a:gd name="connsiteY2" fmla="*/ 28583 h 2008605"/>
                <a:gd name="connsiteX3" fmla="*/ 668432 w 739409"/>
                <a:gd name="connsiteY3" fmla="*/ 1227188 h 2008605"/>
                <a:gd name="connsiteX4" fmla="*/ 699103 w 739409"/>
                <a:gd name="connsiteY4" fmla="*/ 1997688 h 2008605"/>
                <a:gd name="connsiteX5" fmla="*/ 200854 w 739409"/>
                <a:gd name="connsiteY5" fmla="*/ 1132253 h 200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409" h="2008605">
                  <a:moveTo>
                    <a:pt x="200854" y="1132253"/>
                  </a:moveTo>
                  <a:cubicBezTo>
                    <a:pt x="84339" y="851862"/>
                    <a:pt x="-1139" y="499284"/>
                    <a:pt x="10" y="315339"/>
                  </a:cubicBezTo>
                  <a:cubicBezTo>
                    <a:pt x="1159" y="131394"/>
                    <a:pt x="144407" y="-77206"/>
                    <a:pt x="207746" y="28583"/>
                  </a:cubicBezTo>
                  <a:cubicBezTo>
                    <a:pt x="310662" y="122757"/>
                    <a:pt x="586539" y="899004"/>
                    <a:pt x="668432" y="1227188"/>
                  </a:cubicBezTo>
                  <a:cubicBezTo>
                    <a:pt x="750325" y="1555372"/>
                    <a:pt x="762442" y="1891899"/>
                    <a:pt x="699103" y="1997688"/>
                  </a:cubicBezTo>
                  <a:cubicBezTo>
                    <a:pt x="635764" y="2103478"/>
                    <a:pt x="317370" y="1412645"/>
                    <a:pt x="200854" y="1132253"/>
                  </a:cubicBezTo>
                  <a:close/>
                </a:path>
              </a:pathLst>
            </a:custGeom>
            <a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شكل بيضاوي 5">
              <a:extLst>
                <a:ext uri="{FF2B5EF4-FFF2-40B4-BE49-F238E27FC236}">
                  <a16:creationId xmlns:a16="http://schemas.microsoft.com/office/drawing/2014/main" id="{9200E589-77E0-4480-9D4B-BA997960F39B}"/>
                </a:ext>
              </a:extLst>
            </p:cNvPr>
            <p:cNvSpPr/>
            <p:nvPr userDrawn="1"/>
          </p:nvSpPr>
          <p:spPr>
            <a:xfrm rot="7322612">
              <a:off x="415547" y="1011855"/>
              <a:ext cx="226577" cy="244966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707569"/>
                <a:gd name="connsiteY0" fmla="*/ 857854 h 1554897"/>
                <a:gd name="connsiteX1" fmla="*/ 80040 w 707569"/>
                <a:gd name="connsiteY1" fmla="*/ 188124 h 1554897"/>
                <a:gd name="connsiteX2" fmla="*/ 223559 w 707569"/>
                <a:gd name="connsiteY2" fmla="*/ 41017 h 1554897"/>
                <a:gd name="connsiteX3" fmla="*/ 703069 w 707569"/>
                <a:gd name="connsiteY3" fmla="*/ 1447709 h 1554897"/>
                <a:gd name="connsiteX4" fmla="*/ 456050 w 707569"/>
                <a:gd name="connsiteY4" fmla="*/ 1527202 h 1554897"/>
                <a:gd name="connsiteX5" fmla="*/ 152230 w 707569"/>
                <a:gd name="connsiteY5" fmla="*/ 1168618 h 1554897"/>
                <a:gd name="connsiteX6" fmla="*/ 1731 w 707569"/>
                <a:gd name="connsiteY6" fmla="*/ 857854 h 1554897"/>
                <a:gd name="connsiteX0" fmla="*/ 1731 w 689108"/>
                <a:gd name="connsiteY0" fmla="*/ 857854 h 1546753"/>
                <a:gd name="connsiteX1" fmla="*/ 80040 w 689108"/>
                <a:gd name="connsiteY1" fmla="*/ 188124 h 1546753"/>
                <a:gd name="connsiteX2" fmla="*/ 223559 w 689108"/>
                <a:gd name="connsiteY2" fmla="*/ 41017 h 1546753"/>
                <a:gd name="connsiteX3" fmla="*/ 684245 w 689108"/>
                <a:gd name="connsiteY3" fmla="*/ 1239622 h 1546753"/>
                <a:gd name="connsiteX4" fmla="*/ 456050 w 689108"/>
                <a:gd name="connsiteY4" fmla="*/ 1527202 h 1546753"/>
                <a:gd name="connsiteX5" fmla="*/ 152230 w 689108"/>
                <a:gd name="connsiteY5" fmla="*/ 1168618 h 1546753"/>
                <a:gd name="connsiteX6" fmla="*/ 1731 w 689108"/>
                <a:gd name="connsiteY6" fmla="*/ 857854 h 1546753"/>
                <a:gd name="connsiteX0" fmla="*/ 1731 w 755221"/>
                <a:gd name="connsiteY0" fmla="*/ 857854 h 2020228"/>
                <a:gd name="connsiteX1" fmla="*/ 80040 w 755221"/>
                <a:gd name="connsiteY1" fmla="*/ 188124 h 2020228"/>
                <a:gd name="connsiteX2" fmla="*/ 223559 w 755221"/>
                <a:gd name="connsiteY2" fmla="*/ 41017 h 2020228"/>
                <a:gd name="connsiteX3" fmla="*/ 684245 w 755221"/>
                <a:gd name="connsiteY3" fmla="*/ 1239622 h 2020228"/>
                <a:gd name="connsiteX4" fmla="*/ 714916 w 755221"/>
                <a:gd name="connsiteY4" fmla="*/ 2010122 h 2020228"/>
                <a:gd name="connsiteX5" fmla="*/ 152230 w 755221"/>
                <a:gd name="connsiteY5" fmla="*/ 1168618 h 2020228"/>
                <a:gd name="connsiteX6" fmla="*/ 1731 w 755221"/>
                <a:gd name="connsiteY6" fmla="*/ 857854 h 2020228"/>
                <a:gd name="connsiteX0" fmla="*/ 82472 w 685465"/>
                <a:gd name="connsiteY0" fmla="*/ 1168618 h 2021737"/>
                <a:gd name="connsiteX1" fmla="*/ 10282 w 685465"/>
                <a:gd name="connsiteY1" fmla="*/ 188124 h 2021737"/>
                <a:gd name="connsiteX2" fmla="*/ 153801 w 685465"/>
                <a:gd name="connsiteY2" fmla="*/ 41017 h 2021737"/>
                <a:gd name="connsiteX3" fmla="*/ 614487 w 685465"/>
                <a:gd name="connsiteY3" fmla="*/ 1239622 h 2021737"/>
                <a:gd name="connsiteX4" fmla="*/ 645158 w 685465"/>
                <a:gd name="connsiteY4" fmla="*/ 2010122 h 2021737"/>
                <a:gd name="connsiteX5" fmla="*/ 82472 w 685465"/>
                <a:gd name="connsiteY5" fmla="*/ 1168618 h 2021737"/>
                <a:gd name="connsiteX0" fmla="*/ 136656 w 675211"/>
                <a:gd name="connsiteY0" fmla="*/ 1153504 h 2030188"/>
                <a:gd name="connsiteX1" fmla="*/ 29 w 675211"/>
                <a:gd name="connsiteY1" fmla="*/ 196941 h 2030188"/>
                <a:gd name="connsiteX2" fmla="*/ 143548 w 675211"/>
                <a:gd name="connsiteY2" fmla="*/ 49834 h 2030188"/>
                <a:gd name="connsiteX3" fmla="*/ 604234 w 675211"/>
                <a:gd name="connsiteY3" fmla="*/ 1248439 h 2030188"/>
                <a:gd name="connsiteX4" fmla="*/ 634905 w 675211"/>
                <a:gd name="connsiteY4" fmla="*/ 2018939 h 2030188"/>
                <a:gd name="connsiteX5" fmla="*/ 136656 w 675211"/>
                <a:gd name="connsiteY5" fmla="*/ 1153504 h 2030188"/>
                <a:gd name="connsiteX0" fmla="*/ 200854 w 739409"/>
                <a:gd name="connsiteY0" fmla="*/ 1132253 h 2008605"/>
                <a:gd name="connsiteX1" fmla="*/ 10 w 739409"/>
                <a:gd name="connsiteY1" fmla="*/ 315339 h 2008605"/>
                <a:gd name="connsiteX2" fmla="*/ 207746 w 739409"/>
                <a:gd name="connsiteY2" fmla="*/ 28583 h 2008605"/>
                <a:gd name="connsiteX3" fmla="*/ 668432 w 739409"/>
                <a:gd name="connsiteY3" fmla="*/ 1227188 h 2008605"/>
                <a:gd name="connsiteX4" fmla="*/ 699103 w 739409"/>
                <a:gd name="connsiteY4" fmla="*/ 1997688 h 2008605"/>
                <a:gd name="connsiteX5" fmla="*/ 200854 w 739409"/>
                <a:gd name="connsiteY5" fmla="*/ 1132253 h 200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409" h="2008605">
                  <a:moveTo>
                    <a:pt x="200854" y="1132253"/>
                  </a:moveTo>
                  <a:cubicBezTo>
                    <a:pt x="84339" y="851862"/>
                    <a:pt x="-1139" y="499284"/>
                    <a:pt x="10" y="315339"/>
                  </a:cubicBezTo>
                  <a:cubicBezTo>
                    <a:pt x="1159" y="131394"/>
                    <a:pt x="144407" y="-77206"/>
                    <a:pt x="207746" y="28583"/>
                  </a:cubicBezTo>
                  <a:cubicBezTo>
                    <a:pt x="310662" y="122757"/>
                    <a:pt x="586539" y="899004"/>
                    <a:pt x="668432" y="1227188"/>
                  </a:cubicBezTo>
                  <a:cubicBezTo>
                    <a:pt x="750325" y="1555372"/>
                    <a:pt x="762442" y="1891899"/>
                    <a:pt x="699103" y="1997688"/>
                  </a:cubicBezTo>
                  <a:cubicBezTo>
                    <a:pt x="635764" y="2103478"/>
                    <a:pt x="317370" y="1412645"/>
                    <a:pt x="200854" y="1132253"/>
                  </a:cubicBezTo>
                  <a:close/>
                </a:path>
              </a:pathLst>
            </a:custGeom>
            <a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شكل بيضاوي 5">
              <a:extLst>
                <a:ext uri="{FF2B5EF4-FFF2-40B4-BE49-F238E27FC236}">
                  <a16:creationId xmlns:a16="http://schemas.microsoft.com/office/drawing/2014/main" id="{AD7F8F7C-00B6-4B58-9571-5B1F27A5D62A}"/>
                </a:ext>
              </a:extLst>
            </p:cNvPr>
            <p:cNvSpPr/>
            <p:nvPr userDrawn="1"/>
          </p:nvSpPr>
          <p:spPr>
            <a:xfrm rot="4445316">
              <a:off x="494155" y="1121197"/>
              <a:ext cx="226577" cy="244966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707569"/>
                <a:gd name="connsiteY0" fmla="*/ 857854 h 1554897"/>
                <a:gd name="connsiteX1" fmla="*/ 80040 w 707569"/>
                <a:gd name="connsiteY1" fmla="*/ 188124 h 1554897"/>
                <a:gd name="connsiteX2" fmla="*/ 223559 w 707569"/>
                <a:gd name="connsiteY2" fmla="*/ 41017 h 1554897"/>
                <a:gd name="connsiteX3" fmla="*/ 703069 w 707569"/>
                <a:gd name="connsiteY3" fmla="*/ 1447709 h 1554897"/>
                <a:gd name="connsiteX4" fmla="*/ 456050 w 707569"/>
                <a:gd name="connsiteY4" fmla="*/ 1527202 h 1554897"/>
                <a:gd name="connsiteX5" fmla="*/ 152230 w 707569"/>
                <a:gd name="connsiteY5" fmla="*/ 1168618 h 1554897"/>
                <a:gd name="connsiteX6" fmla="*/ 1731 w 707569"/>
                <a:gd name="connsiteY6" fmla="*/ 857854 h 1554897"/>
                <a:gd name="connsiteX0" fmla="*/ 1731 w 689108"/>
                <a:gd name="connsiteY0" fmla="*/ 857854 h 1546753"/>
                <a:gd name="connsiteX1" fmla="*/ 80040 w 689108"/>
                <a:gd name="connsiteY1" fmla="*/ 188124 h 1546753"/>
                <a:gd name="connsiteX2" fmla="*/ 223559 w 689108"/>
                <a:gd name="connsiteY2" fmla="*/ 41017 h 1546753"/>
                <a:gd name="connsiteX3" fmla="*/ 684245 w 689108"/>
                <a:gd name="connsiteY3" fmla="*/ 1239622 h 1546753"/>
                <a:gd name="connsiteX4" fmla="*/ 456050 w 689108"/>
                <a:gd name="connsiteY4" fmla="*/ 1527202 h 1546753"/>
                <a:gd name="connsiteX5" fmla="*/ 152230 w 689108"/>
                <a:gd name="connsiteY5" fmla="*/ 1168618 h 1546753"/>
                <a:gd name="connsiteX6" fmla="*/ 1731 w 689108"/>
                <a:gd name="connsiteY6" fmla="*/ 857854 h 1546753"/>
                <a:gd name="connsiteX0" fmla="*/ 1731 w 755221"/>
                <a:gd name="connsiteY0" fmla="*/ 857854 h 2020228"/>
                <a:gd name="connsiteX1" fmla="*/ 80040 w 755221"/>
                <a:gd name="connsiteY1" fmla="*/ 188124 h 2020228"/>
                <a:gd name="connsiteX2" fmla="*/ 223559 w 755221"/>
                <a:gd name="connsiteY2" fmla="*/ 41017 h 2020228"/>
                <a:gd name="connsiteX3" fmla="*/ 684245 w 755221"/>
                <a:gd name="connsiteY3" fmla="*/ 1239622 h 2020228"/>
                <a:gd name="connsiteX4" fmla="*/ 714916 w 755221"/>
                <a:gd name="connsiteY4" fmla="*/ 2010122 h 2020228"/>
                <a:gd name="connsiteX5" fmla="*/ 152230 w 755221"/>
                <a:gd name="connsiteY5" fmla="*/ 1168618 h 2020228"/>
                <a:gd name="connsiteX6" fmla="*/ 1731 w 755221"/>
                <a:gd name="connsiteY6" fmla="*/ 857854 h 2020228"/>
                <a:gd name="connsiteX0" fmla="*/ 82472 w 685465"/>
                <a:gd name="connsiteY0" fmla="*/ 1168618 h 2021737"/>
                <a:gd name="connsiteX1" fmla="*/ 10282 w 685465"/>
                <a:gd name="connsiteY1" fmla="*/ 188124 h 2021737"/>
                <a:gd name="connsiteX2" fmla="*/ 153801 w 685465"/>
                <a:gd name="connsiteY2" fmla="*/ 41017 h 2021737"/>
                <a:gd name="connsiteX3" fmla="*/ 614487 w 685465"/>
                <a:gd name="connsiteY3" fmla="*/ 1239622 h 2021737"/>
                <a:gd name="connsiteX4" fmla="*/ 645158 w 685465"/>
                <a:gd name="connsiteY4" fmla="*/ 2010122 h 2021737"/>
                <a:gd name="connsiteX5" fmla="*/ 82472 w 685465"/>
                <a:gd name="connsiteY5" fmla="*/ 1168618 h 2021737"/>
                <a:gd name="connsiteX0" fmla="*/ 136656 w 675211"/>
                <a:gd name="connsiteY0" fmla="*/ 1153504 h 2030188"/>
                <a:gd name="connsiteX1" fmla="*/ 29 w 675211"/>
                <a:gd name="connsiteY1" fmla="*/ 196941 h 2030188"/>
                <a:gd name="connsiteX2" fmla="*/ 143548 w 675211"/>
                <a:gd name="connsiteY2" fmla="*/ 49834 h 2030188"/>
                <a:gd name="connsiteX3" fmla="*/ 604234 w 675211"/>
                <a:gd name="connsiteY3" fmla="*/ 1248439 h 2030188"/>
                <a:gd name="connsiteX4" fmla="*/ 634905 w 675211"/>
                <a:gd name="connsiteY4" fmla="*/ 2018939 h 2030188"/>
                <a:gd name="connsiteX5" fmla="*/ 136656 w 675211"/>
                <a:gd name="connsiteY5" fmla="*/ 1153504 h 2030188"/>
                <a:gd name="connsiteX0" fmla="*/ 200854 w 739409"/>
                <a:gd name="connsiteY0" fmla="*/ 1132253 h 2008605"/>
                <a:gd name="connsiteX1" fmla="*/ 10 w 739409"/>
                <a:gd name="connsiteY1" fmla="*/ 315339 h 2008605"/>
                <a:gd name="connsiteX2" fmla="*/ 207746 w 739409"/>
                <a:gd name="connsiteY2" fmla="*/ 28583 h 2008605"/>
                <a:gd name="connsiteX3" fmla="*/ 668432 w 739409"/>
                <a:gd name="connsiteY3" fmla="*/ 1227188 h 2008605"/>
                <a:gd name="connsiteX4" fmla="*/ 699103 w 739409"/>
                <a:gd name="connsiteY4" fmla="*/ 1997688 h 2008605"/>
                <a:gd name="connsiteX5" fmla="*/ 200854 w 739409"/>
                <a:gd name="connsiteY5" fmla="*/ 1132253 h 200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409" h="2008605">
                  <a:moveTo>
                    <a:pt x="200854" y="1132253"/>
                  </a:moveTo>
                  <a:cubicBezTo>
                    <a:pt x="84339" y="851862"/>
                    <a:pt x="-1139" y="499284"/>
                    <a:pt x="10" y="315339"/>
                  </a:cubicBezTo>
                  <a:cubicBezTo>
                    <a:pt x="1159" y="131394"/>
                    <a:pt x="144407" y="-77206"/>
                    <a:pt x="207746" y="28583"/>
                  </a:cubicBezTo>
                  <a:cubicBezTo>
                    <a:pt x="310662" y="122757"/>
                    <a:pt x="586539" y="899004"/>
                    <a:pt x="668432" y="1227188"/>
                  </a:cubicBezTo>
                  <a:cubicBezTo>
                    <a:pt x="750325" y="1555372"/>
                    <a:pt x="762442" y="1891899"/>
                    <a:pt x="699103" y="1997688"/>
                  </a:cubicBezTo>
                  <a:cubicBezTo>
                    <a:pt x="635764" y="2103478"/>
                    <a:pt x="317370" y="1412645"/>
                    <a:pt x="200854" y="1132253"/>
                  </a:cubicBezTo>
                  <a:close/>
                </a:path>
              </a:pathLst>
            </a:custGeom>
            <a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شكل بيضاوي 5">
              <a:extLst>
                <a:ext uri="{FF2B5EF4-FFF2-40B4-BE49-F238E27FC236}">
                  <a16:creationId xmlns:a16="http://schemas.microsoft.com/office/drawing/2014/main" id="{9D09ACD3-6F5A-4E5C-A2D1-E4E2BBAEC6CF}"/>
                </a:ext>
              </a:extLst>
            </p:cNvPr>
            <p:cNvSpPr/>
            <p:nvPr userDrawn="1"/>
          </p:nvSpPr>
          <p:spPr>
            <a:xfrm>
              <a:off x="674964" y="1077290"/>
              <a:ext cx="226577" cy="244966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707569"/>
                <a:gd name="connsiteY0" fmla="*/ 857854 h 1554897"/>
                <a:gd name="connsiteX1" fmla="*/ 80040 w 707569"/>
                <a:gd name="connsiteY1" fmla="*/ 188124 h 1554897"/>
                <a:gd name="connsiteX2" fmla="*/ 223559 w 707569"/>
                <a:gd name="connsiteY2" fmla="*/ 41017 h 1554897"/>
                <a:gd name="connsiteX3" fmla="*/ 703069 w 707569"/>
                <a:gd name="connsiteY3" fmla="*/ 1447709 h 1554897"/>
                <a:gd name="connsiteX4" fmla="*/ 456050 w 707569"/>
                <a:gd name="connsiteY4" fmla="*/ 1527202 h 1554897"/>
                <a:gd name="connsiteX5" fmla="*/ 152230 w 707569"/>
                <a:gd name="connsiteY5" fmla="*/ 1168618 h 1554897"/>
                <a:gd name="connsiteX6" fmla="*/ 1731 w 707569"/>
                <a:gd name="connsiteY6" fmla="*/ 857854 h 1554897"/>
                <a:gd name="connsiteX0" fmla="*/ 1731 w 689108"/>
                <a:gd name="connsiteY0" fmla="*/ 857854 h 1546753"/>
                <a:gd name="connsiteX1" fmla="*/ 80040 w 689108"/>
                <a:gd name="connsiteY1" fmla="*/ 188124 h 1546753"/>
                <a:gd name="connsiteX2" fmla="*/ 223559 w 689108"/>
                <a:gd name="connsiteY2" fmla="*/ 41017 h 1546753"/>
                <a:gd name="connsiteX3" fmla="*/ 684245 w 689108"/>
                <a:gd name="connsiteY3" fmla="*/ 1239622 h 1546753"/>
                <a:gd name="connsiteX4" fmla="*/ 456050 w 689108"/>
                <a:gd name="connsiteY4" fmla="*/ 1527202 h 1546753"/>
                <a:gd name="connsiteX5" fmla="*/ 152230 w 689108"/>
                <a:gd name="connsiteY5" fmla="*/ 1168618 h 1546753"/>
                <a:gd name="connsiteX6" fmla="*/ 1731 w 689108"/>
                <a:gd name="connsiteY6" fmla="*/ 857854 h 1546753"/>
                <a:gd name="connsiteX0" fmla="*/ 1731 w 755221"/>
                <a:gd name="connsiteY0" fmla="*/ 857854 h 2020228"/>
                <a:gd name="connsiteX1" fmla="*/ 80040 w 755221"/>
                <a:gd name="connsiteY1" fmla="*/ 188124 h 2020228"/>
                <a:gd name="connsiteX2" fmla="*/ 223559 w 755221"/>
                <a:gd name="connsiteY2" fmla="*/ 41017 h 2020228"/>
                <a:gd name="connsiteX3" fmla="*/ 684245 w 755221"/>
                <a:gd name="connsiteY3" fmla="*/ 1239622 h 2020228"/>
                <a:gd name="connsiteX4" fmla="*/ 714916 w 755221"/>
                <a:gd name="connsiteY4" fmla="*/ 2010122 h 2020228"/>
                <a:gd name="connsiteX5" fmla="*/ 152230 w 755221"/>
                <a:gd name="connsiteY5" fmla="*/ 1168618 h 2020228"/>
                <a:gd name="connsiteX6" fmla="*/ 1731 w 755221"/>
                <a:gd name="connsiteY6" fmla="*/ 857854 h 2020228"/>
                <a:gd name="connsiteX0" fmla="*/ 82472 w 685465"/>
                <a:gd name="connsiteY0" fmla="*/ 1168618 h 2021737"/>
                <a:gd name="connsiteX1" fmla="*/ 10282 w 685465"/>
                <a:gd name="connsiteY1" fmla="*/ 188124 h 2021737"/>
                <a:gd name="connsiteX2" fmla="*/ 153801 w 685465"/>
                <a:gd name="connsiteY2" fmla="*/ 41017 h 2021737"/>
                <a:gd name="connsiteX3" fmla="*/ 614487 w 685465"/>
                <a:gd name="connsiteY3" fmla="*/ 1239622 h 2021737"/>
                <a:gd name="connsiteX4" fmla="*/ 645158 w 685465"/>
                <a:gd name="connsiteY4" fmla="*/ 2010122 h 2021737"/>
                <a:gd name="connsiteX5" fmla="*/ 82472 w 685465"/>
                <a:gd name="connsiteY5" fmla="*/ 1168618 h 2021737"/>
                <a:gd name="connsiteX0" fmla="*/ 136656 w 675211"/>
                <a:gd name="connsiteY0" fmla="*/ 1153504 h 2030188"/>
                <a:gd name="connsiteX1" fmla="*/ 29 w 675211"/>
                <a:gd name="connsiteY1" fmla="*/ 196941 h 2030188"/>
                <a:gd name="connsiteX2" fmla="*/ 143548 w 675211"/>
                <a:gd name="connsiteY2" fmla="*/ 49834 h 2030188"/>
                <a:gd name="connsiteX3" fmla="*/ 604234 w 675211"/>
                <a:gd name="connsiteY3" fmla="*/ 1248439 h 2030188"/>
                <a:gd name="connsiteX4" fmla="*/ 634905 w 675211"/>
                <a:gd name="connsiteY4" fmla="*/ 2018939 h 2030188"/>
                <a:gd name="connsiteX5" fmla="*/ 136656 w 675211"/>
                <a:gd name="connsiteY5" fmla="*/ 1153504 h 2030188"/>
                <a:gd name="connsiteX0" fmla="*/ 200854 w 739409"/>
                <a:gd name="connsiteY0" fmla="*/ 1132253 h 2008605"/>
                <a:gd name="connsiteX1" fmla="*/ 10 w 739409"/>
                <a:gd name="connsiteY1" fmla="*/ 315339 h 2008605"/>
                <a:gd name="connsiteX2" fmla="*/ 207746 w 739409"/>
                <a:gd name="connsiteY2" fmla="*/ 28583 h 2008605"/>
                <a:gd name="connsiteX3" fmla="*/ 668432 w 739409"/>
                <a:gd name="connsiteY3" fmla="*/ 1227188 h 2008605"/>
                <a:gd name="connsiteX4" fmla="*/ 699103 w 739409"/>
                <a:gd name="connsiteY4" fmla="*/ 1997688 h 2008605"/>
                <a:gd name="connsiteX5" fmla="*/ 200854 w 739409"/>
                <a:gd name="connsiteY5" fmla="*/ 1132253 h 200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409" h="2008605">
                  <a:moveTo>
                    <a:pt x="200854" y="1132253"/>
                  </a:moveTo>
                  <a:cubicBezTo>
                    <a:pt x="84339" y="851862"/>
                    <a:pt x="-1139" y="499284"/>
                    <a:pt x="10" y="315339"/>
                  </a:cubicBezTo>
                  <a:cubicBezTo>
                    <a:pt x="1159" y="131394"/>
                    <a:pt x="144407" y="-77206"/>
                    <a:pt x="207746" y="28583"/>
                  </a:cubicBezTo>
                  <a:cubicBezTo>
                    <a:pt x="310662" y="122757"/>
                    <a:pt x="586539" y="899004"/>
                    <a:pt x="668432" y="1227188"/>
                  </a:cubicBezTo>
                  <a:cubicBezTo>
                    <a:pt x="750325" y="1555372"/>
                    <a:pt x="762442" y="1891899"/>
                    <a:pt x="699103" y="1997688"/>
                  </a:cubicBezTo>
                  <a:cubicBezTo>
                    <a:pt x="635764" y="2103478"/>
                    <a:pt x="317370" y="1412645"/>
                    <a:pt x="200854" y="1132253"/>
                  </a:cubicBezTo>
                  <a:close/>
                </a:path>
              </a:pathLst>
            </a:custGeom>
            <a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شكل بيضاوي 5">
              <a:extLst>
                <a:ext uri="{FF2B5EF4-FFF2-40B4-BE49-F238E27FC236}">
                  <a16:creationId xmlns:a16="http://schemas.microsoft.com/office/drawing/2014/main" id="{810FEE52-C809-431D-82D7-F36745C1552D}"/>
                </a:ext>
              </a:extLst>
            </p:cNvPr>
            <p:cNvSpPr/>
            <p:nvPr userDrawn="1"/>
          </p:nvSpPr>
          <p:spPr>
            <a:xfrm rot="11019095">
              <a:off x="463501" y="861717"/>
              <a:ext cx="226577" cy="244966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707569"/>
                <a:gd name="connsiteY0" fmla="*/ 857854 h 1554897"/>
                <a:gd name="connsiteX1" fmla="*/ 80040 w 707569"/>
                <a:gd name="connsiteY1" fmla="*/ 188124 h 1554897"/>
                <a:gd name="connsiteX2" fmla="*/ 223559 w 707569"/>
                <a:gd name="connsiteY2" fmla="*/ 41017 h 1554897"/>
                <a:gd name="connsiteX3" fmla="*/ 703069 w 707569"/>
                <a:gd name="connsiteY3" fmla="*/ 1447709 h 1554897"/>
                <a:gd name="connsiteX4" fmla="*/ 456050 w 707569"/>
                <a:gd name="connsiteY4" fmla="*/ 1527202 h 1554897"/>
                <a:gd name="connsiteX5" fmla="*/ 152230 w 707569"/>
                <a:gd name="connsiteY5" fmla="*/ 1168618 h 1554897"/>
                <a:gd name="connsiteX6" fmla="*/ 1731 w 707569"/>
                <a:gd name="connsiteY6" fmla="*/ 857854 h 1554897"/>
                <a:gd name="connsiteX0" fmla="*/ 1731 w 689108"/>
                <a:gd name="connsiteY0" fmla="*/ 857854 h 1546753"/>
                <a:gd name="connsiteX1" fmla="*/ 80040 w 689108"/>
                <a:gd name="connsiteY1" fmla="*/ 188124 h 1546753"/>
                <a:gd name="connsiteX2" fmla="*/ 223559 w 689108"/>
                <a:gd name="connsiteY2" fmla="*/ 41017 h 1546753"/>
                <a:gd name="connsiteX3" fmla="*/ 684245 w 689108"/>
                <a:gd name="connsiteY3" fmla="*/ 1239622 h 1546753"/>
                <a:gd name="connsiteX4" fmla="*/ 456050 w 689108"/>
                <a:gd name="connsiteY4" fmla="*/ 1527202 h 1546753"/>
                <a:gd name="connsiteX5" fmla="*/ 152230 w 689108"/>
                <a:gd name="connsiteY5" fmla="*/ 1168618 h 1546753"/>
                <a:gd name="connsiteX6" fmla="*/ 1731 w 689108"/>
                <a:gd name="connsiteY6" fmla="*/ 857854 h 1546753"/>
                <a:gd name="connsiteX0" fmla="*/ 1731 w 755221"/>
                <a:gd name="connsiteY0" fmla="*/ 857854 h 2020228"/>
                <a:gd name="connsiteX1" fmla="*/ 80040 w 755221"/>
                <a:gd name="connsiteY1" fmla="*/ 188124 h 2020228"/>
                <a:gd name="connsiteX2" fmla="*/ 223559 w 755221"/>
                <a:gd name="connsiteY2" fmla="*/ 41017 h 2020228"/>
                <a:gd name="connsiteX3" fmla="*/ 684245 w 755221"/>
                <a:gd name="connsiteY3" fmla="*/ 1239622 h 2020228"/>
                <a:gd name="connsiteX4" fmla="*/ 714916 w 755221"/>
                <a:gd name="connsiteY4" fmla="*/ 2010122 h 2020228"/>
                <a:gd name="connsiteX5" fmla="*/ 152230 w 755221"/>
                <a:gd name="connsiteY5" fmla="*/ 1168618 h 2020228"/>
                <a:gd name="connsiteX6" fmla="*/ 1731 w 755221"/>
                <a:gd name="connsiteY6" fmla="*/ 857854 h 2020228"/>
                <a:gd name="connsiteX0" fmla="*/ 82472 w 685465"/>
                <a:gd name="connsiteY0" fmla="*/ 1168618 h 2021737"/>
                <a:gd name="connsiteX1" fmla="*/ 10282 w 685465"/>
                <a:gd name="connsiteY1" fmla="*/ 188124 h 2021737"/>
                <a:gd name="connsiteX2" fmla="*/ 153801 w 685465"/>
                <a:gd name="connsiteY2" fmla="*/ 41017 h 2021737"/>
                <a:gd name="connsiteX3" fmla="*/ 614487 w 685465"/>
                <a:gd name="connsiteY3" fmla="*/ 1239622 h 2021737"/>
                <a:gd name="connsiteX4" fmla="*/ 645158 w 685465"/>
                <a:gd name="connsiteY4" fmla="*/ 2010122 h 2021737"/>
                <a:gd name="connsiteX5" fmla="*/ 82472 w 685465"/>
                <a:gd name="connsiteY5" fmla="*/ 1168618 h 2021737"/>
                <a:gd name="connsiteX0" fmla="*/ 136656 w 675211"/>
                <a:gd name="connsiteY0" fmla="*/ 1153504 h 2030188"/>
                <a:gd name="connsiteX1" fmla="*/ 29 w 675211"/>
                <a:gd name="connsiteY1" fmla="*/ 196941 h 2030188"/>
                <a:gd name="connsiteX2" fmla="*/ 143548 w 675211"/>
                <a:gd name="connsiteY2" fmla="*/ 49834 h 2030188"/>
                <a:gd name="connsiteX3" fmla="*/ 604234 w 675211"/>
                <a:gd name="connsiteY3" fmla="*/ 1248439 h 2030188"/>
                <a:gd name="connsiteX4" fmla="*/ 634905 w 675211"/>
                <a:gd name="connsiteY4" fmla="*/ 2018939 h 2030188"/>
                <a:gd name="connsiteX5" fmla="*/ 136656 w 675211"/>
                <a:gd name="connsiteY5" fmla="*/ 1153504 h 2030188"/>
                <a:gd name="connsiteX0" fmla="*/ 200854 w 739409"/>
                <a:gd name="connsiteY0" fmla="*/ 1132253 h 2008605"/>
                <a:gd name="connsiteX1" fmla="*/ 10 w 739409"/>
                <a:gd name="connsiteY1" fmla="*/ 315339 h 2008605"/>
                <a:gd name="connsiteX2" fmla="*/ 207746 w 739409"/>
                <a:gd name="connsiteY2" fmla="*/ 28583 h 2008605"/>
                <a:gd name="connsiteX3" fmla="*/ 668432 w 739409"/>
                <a:gd name="connsiteY3" fmla="*/ 1227188 h 2008605"/>
                <a:gd name="connsiteX4" fmla="*/ 699103 w 739409"/>
                <a:gd name="connsiteY4" fmla="*/ 1997688 h 2008605"/>
                <a:gd name="connsiteX5" fmla="*/ 200854 w 739409"/>
                <a:gd name="connsiteY5" fmla="*/ 1132253 h 200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409" h="2008605">
                  <a:moveTo>
                    <a:pt x="200854" y="1132253"/>
                  </a:moveTo>
                  <a:cubicBezTo>
                    <a:pt x="84339" y="851862"/>
                    <a:pt x="-1139" y="499284"/>
                    <a:pt x="10" y="315339"/>
                  </a:cubicBezTo>
                  <a:cubicBezTo>
                    <a:pt x="1159" y="131394"/>
                    <a:pt x="144407" y="-77206"/>
                    <a:pt x="207746" y="28583"/>
                  </a:cubicBezTo>
                  <a:cubicBezTo>
                    <a:pt x="310662" y="122757"/>
                    <a:pt x="586539" y="899004"/>
                    <a:pt x="668432" y="1227188"/>
                  </a:cubicBezTo>
                  <a:cubicBezTo>
                    <a:pt x="750325" y="1555372"/>
                    <a:pt x="762442" y="1891899"/>
                    <a:pt x="699103" y="1997688"/>
                  </a:cubicBezTo>
                  <a:cubicBezTo>
                    <a:pt x="635764" y="2103478"/>
                    <a:pt x="317370" y="1412645"/>
                    <a:pt x="200854" y="1132253"/>
                  </a:cubicBezTo>
                  <a:close/>
                </a:path>
              </a:pathLst>
            </a:custGeom>
            <a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شكل بيضاوي 5">
              <a:extLst>
                <a:ext uri="{FF2B5EF4-FFF2-40B4-BE49-F238E27FC236}">
                  <a16:creationId xmlns:a16="http://schemas.microsoft.com/office/drawing/2014/main" id="{1C7902A9-A0CB-4160-A429-622A3393627B}"/>
                </a:ext>
              </a:extLst>
            </p:cNvPr>
            <p:cNvSpPr/>
            <p:nvPr userDrawn="1"/>
          </p:nvSpPr>
          <p:spPr>
            <a:xfrm rot="15110526">
              <a:off x="573304" y="1068395"/>
              <a:ext cx="140715" cy="114628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450127"/>
                <a:gd name="connsiteY0" fmla="*/ 857854 h 1192611"/>
                <a:gd name="connsiteX1" fmla="*/ 80040 w 450127"/>
                <a:gd name="connsiteY1" fmla="*/ 188124 h 1192611"/>
                <a:gd name="connsiteX2" fmla="*/ 223559 w 450127"/>
                <a:gd name="connsiteY2" fmla="*/ 41017 h 1192611"/>
                <a:gd name="connsiteX3" fmla="*/ 448518 w 450127"/>
                <a:gd name="connsiteY3" fmla="*/ 550380 h 1192611"/>
                <a:gd name="connsiteX4" fmla="*/ 358501 w 450127"/>
                <a:gd name="connsiteY4" fmla="*/ 1100188 h 1192611"/>
                <a:gd name="connsiteX5" fmla="*/ 152230 w 450127"/>
                <a:gd name="connsiteY5" fmla="*/ 1168618 h 1192611"/>
                <a:gd name="connsiteX6" fmla="*/ 1731 w 450127"/>
                <a:gd name="connsiteY6" fmla="*/ 857854 h 1192611"/>
                <a:gd name="connsiteX0" fmla="*/ 1731 w 459209"/>
                <a:gd name="connsiteY0" fmla="*/ 857854 h 1331500"/>
                <a:gd name="connsiteX1" fmla="*/ 80040 w 459209"/>
                <a:gd name="connsiteY1" fmla="*/ 188124 h 1331500"/>
                <a:gd name="connsiteX2" fmla="*/ 223559 w 459209"/>
                <a:gd name="connsiteY2" fmla="*/ 41017 h 1331500"/>
                <a:gd name="connsiteX3" fmla="*/ 448518 w 459209"/>
                <a:gd name="connsiteY3" fmla="*/ 550380 h 1331500"/>
                <a:gd name="connsiteX4" fmla="*/ 386404 w 459209"/>
                <a:gd name="connsiteY4" fmla="*/ 1296446 h 1331500"/>
                <a:gd name="connsiteX5" fmla="*/ 152230 w 459209"/>
                <a:gd name="connsiteY5" fmla="*/ 1168618 h 1331500"/>
                <a:gd name="connsiteX6" fmla="*/ 1731 w 459209"/>
                <a:gd name="connsiteY6" fmla="*/ 857854 h 133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9209" h="1331500">
                  <a:moveTo>
                    <a:pt x="1731" y="857854"/>
                  </a:moveTo>
                  <a:cubicBezTo>
                    <a:pt x="-10301" y="694438"/>
                    <a:pt x="43069" y="324263"/>
                    <a:pt x="80040" y="188124"/>
                  </a:cubicBezTo>
                  <a:cubicBezTo>
                    <a:pt x="117011" y="51985"/>
                    <a:pt x="160220" y="-64772"/>
                    <a:pt x="223559" y="41017"/>
                  </a:cubicBezTo>
                  <a:cubicBezTo>
                    <a:pt x="326475" y="135191"/>
                    <a:pt x="421377" y="341142"/>
                    <a:pt x="448518" y="550380"/>
                  </a:cubicBezTo>
                  <a:cubicBezTo>
                    <a:pt x="475659" y="759618"/>
                    <a:pt x="449743" y="1190657"/>
                    <a:pt x="386404" y="1296446"/>
                  </a:cubicBezTo>
                  <a:cubicBezTo>
                    <a:pt x="323065" y="1402236"/>
                    <a:pt x="216342" y="1241717"/>
                    <a:pt x="152230" y="1168618"/>
                  </a:cubicBezTo>
                  <a:cubicBezTo>
                    <a:pt x="88118" y="1095519"/>
                    <a:pt x="13763" y="1021270"/>
                    <a:pt x="1731" y="857854"/>
                  </a:cubicBezTo>
                  <a:close/>
                </a:path>
              </a:pathLst>
            </a:custGeom>
            <a:blipFill>
              <a:blip r:embed="rId8">
                <a:duotone>
                  <a:prstClr val="black"/>
                  <a:schemeClr val="accent4">
                    <a:lumMod val="60000"/>
                    <a:lumOff val="40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شكل بيضاوي 5">
              <a:extLst>
                <a:ext uri="{FF2B5EF4-FFF2-40B4-BE49-F238E27FC236}">
                  <a16:creationId xmlns:a16="http://schemas.microsoft.com/office/drawing/2014/main" id="{4C8AE82B-B958-4AC3-9F37-378840E1BEBA}"/>
                </a:ext>
              </a:extLst>
            </p:cNvPr>
            <p:cNvSpPr/>
            <p:nvPr userDrawn="1"/>
          </p:nvSpPr>
          <p:spPr>
            <a:xfrm rot="15110526">
              <a:off x="605624" y="1084994"/>
              <a:ext cx="65609" cy="80334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359471"/>
                <a:gd name="connsiteY0" fmla="*/ 857854 h 1220070"/>
                <a:gd name="connsiteX1" fmla="*/ 80040 w 359471"/>
                <a:gd name="connsiteY1" fmla="*/ 188124 h 1220070"/>
                <a:gd name="connsiteX2" fmla="*/ 223559 w 359471"/>
                <a:gd name="connsiteY2" fmla="*/ 41017 h 1220070"/>
                <a:gd name="connsiteX3" fmla="*/ 358501 w 359471"/>
                <a:gd name="connsiteY3" fmla="*/ 1100188 h 1220070"/>
                <a:gd name="connsiteX4" fmla="*/ 152230 w 359471"/>
                <a:gd name="connsiteY4" fmla="*/ 1168618 h 1220070"/>
                <a:gd name="connsiteX5" fmla="*/ 1731 w 359471"/>
                <a:gd name="connsiteY5" fmla="*/ 857854 h 1220070"/>
                <a:gd name="connsiteX0" fmla="*/ 1731 w 225498"/>
                <a:gd name="connsiteY0" fmla="*/ 857854 h 1204509"/>
                <a:gd name="connsiteX1" fmla="*/ 80040 w 225498"/>
                <a:gd name="connsiteY1" fmla="*/ 188124 h 1204509"/>
                <a:gd name="connsiteX2" fmla="*/ 223559 w 225498"/>
                <a:gd name="connsiteY2" fmla="*/ 41017 h 1204509"/>
                <a:gd name="connsiteX3" fmla="*/ 152230 w 225498"/>
                <a:gd name="connsiteY3" fmla="*/ 1168618 h 1204509"/>
                <a:gd name="connsiteX4" fmla="*/ 1731 w 225498"/>
                <a:gd name="connsiteY4" fmla="*/ 857854 h 1204509"/>
                <a:gd name="connsiteX0" fmla="*/ 8085 w 291780"/>
                <a:gd name="connsiteY0" fmla="*/ 857854 h 869976"/>
                <a:gd name="connsiteX1" fmla="*/ 86394 w 291780"/>
                <a:gd name="connsiteY1" fmla="*/ 188124 h 869976"/>
                <a:gd name="connsiteX2" fmla="*/ 229913 w 291780"/>
                <a:gd name="connsiteY2" fmla="*/ 41017 h 869976"/>
                <a:gd name="connsiteX3" fmla="*/ 281807 w 291780"/>
                <a:gd name="connsiteY3" fmla="*/ 576898 h 869976"/>
                <a:gd name="connsiteX4" fmla="*/ 8085 w 291780"/>
                <a:gd name="connsiteY4" fmla="*/ 857854 h 869976"/>
                <a:gd name="connsiteX0" fmla="*/ 27467 w 214106"/>
                <a:gd name="connsiteY0" fmla="*/ 619697 h 658703"/>
                <a:gd name="connsiteX1" fmla="*/ 14103 w 214106"/>
                <a:gd name="connsiteY1" fmla="*/ 182543 h 658703"/>
                <a:gd name="connsiteX2" fmla="*/ 157622 w 214106"/>
                <a:gd name="connsiteY2" fmla="*/ 35436 h 658703"/>
                <a:gd name="connsiteX3" fmla="*/ 209516 w 214106"/>
                <a:gd name="connsiteY3" fmla="*/ 571317 h 658703"/>
                <a:gd name="connsiteX4" fmla="*/ 27467 w 214106"/>
                <a:gd name="connsiteY4" fmla="*/ 619697 h 658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106" h="658703">
                  <a:moveTo>
                    <a:pt x="27467" y="619697"/>
                  </a:moveTo>
                  <a:cubicBezTo>
                    <a:pt x="-5102" y="554901"/>
                    <a:pt x="-7589" y="279920"/>
                    <a:pt x="14103" y="182543"/>
                  </a:cubicBezTo>
                  <a:cubicBezTo>
                    <a:pt x="35795" y="85166"/>
                    <a:pt x="94283" y="-70353"/>
                    <a:pt x="157622" y="35436"/>
                  </a:cubicBezTo>
                  <a:cubicBezTo>
                    <a:pt x="169654" y="198852"/>
                    <a:pt x="231208" y="473940"/>
                    <a:pt x="209516" y="571317"/>
                  </a:cubicBezTo>
                  <a:cubicBezTo>
                    <a:pt x="187824" y="668694"/>
                    <a:pt x="60036" y="684493"/>
                    <a:pt x="27467" y="619697"/>
                  </a:cubicBezTo>
                  <a:close/>
                </a:path>
              </a:pathLst>
            </a:custGeom>
            <a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شكل بيضاوي 5">
              <a:extLst>
                <a:ext uri="{FF2B5EF4-FFF2-40B4-BE49-F238E27FC236}">
                  <a16:creationId xmlns:a16="http://schemas.microsoft.com/office/drawing/2014/main" id="{37CE2217-F3B5-4A34-A1D7-82CBB94B7F7E}"/>
                </a:ext>
              </a:extLst>
            </p:cNvPr>
            <p:cNvSpPr/>
            <p:nvPr userDrawn="1"/>
          </p:nvSpPr>
          <p:spPr>
            <a:xfrm rot="13639281">
              <a:off x="1351335" y="664762"/>
              <a:ext cx="226577" cy="244966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707569"/>
                <a:gd name="connsiteY0" fmla="*/ 857854 h 1554897"/>
                <a:gd name="connsiteX1" fmla="*/ 80040 w 707569"/>
                <a:gd name="connsiteY1" fmla="*/ 188124 h 1554897"/>
                <a:gd name="connsiteX2" fmla="*/ 223559 w 707569"/>
                <a:gd name="connsiteY2" fmla="*/ 41017 h 1554897"/>
                <a:gd name="connsiteX3" fmla="*/ 703069 w 707569"/>
                <a:gd name="connsiteY3" fmla="*/ 1447709 h 1554897"/>
                <a:gd name="connsiteX4" fmla="*/ 456050 w 707569"/>
                <a:gd name="connsiteY4" fmla="*/ 1527202 h 1554897"/>
                <a:gd name="connsiteX5" fmla="*/ 152230 w 707569"/>
                <a:gd name="connsiteY5" fmla="*/ 1168618 h 1554897"/>
                <a:gd name="connsiteX6" fmla="*/ 1731 w 707569"/>
                <a:gd name="connsiteY6" fmla="*/ 857854 h 1554897"/>
                <a:gd name="connsiteX0" fmla="*/ 1731 w 689108"/>
                <a:gd name="connsiteY0" fmla="*/ 857854 h 1546753"/>
                <a:gd name="connsiteX1" fmla="*/ 80040 w 689108"/>
                <a:gd name="connsiteY1" fmla="*/ 188124 h 1546753"/>
                <a:gd name="connsiteX2" fmla="*/ 223559 w 689108"/>
                <a:gd name="connsiteY2" fmla="*/ 41017 h 1546753"/>
                <a:gd name="connsiteX3" fmla="*/ 684245 w 689108"/>
                <a:gd name="connsiteY3" fmla="*/ 1239622 h 1546753"/>
                <a:gd name="connsiteX4" fmla="*/ 456050 w 689108"/>
                <a:gd name="connsiteY4" fmla="*/ 1527202 h 1546753"/>
                <a:gd name="connsiteX5" fmla="*/ 152230 w 689108"/>
                <a:gd name="connsiteY5" fmla="*/ 1168618 h 1546753"/>
                <a:gd name="connsiteX6" fmla="*/ 1731 w 689108"/>
                <a:gd name="connsiteY6" fmla="*/ 857854 h 1546753"/>
                <a:gd name="connsiteX0" fmla="*/ 1731 w 755221"/>
                <a:gd name="connsiteY0" fmla="*/ 857854 h 2020228"/>
                <a:gd name="connsiteX1" fmla="*/ 80040 w 755221"/>
                <a:gd name="connsiteY1" fmla="*/ 188124 h 2020228"/>
                <a:gd name="connsiteX2" fmla="*/ 223559 w 755221"/>
                <a:gd name="connsiteY2" fmla="*/ 41017 h 2020228"/>
                <a:gd name="connsiteX3" fmla="*/ 684245 w 755221"/>
                <a:gd name="connsiteY3" fmla="*/ 1239622 h 2020228"/>
                <a:gd name="connsiteX4" fmla="*/ 714916 w 755221"/>
                <a:gd name="connsiteY4" fmla="*/ 2010122 h 2020228"/>
                <a:gd name="connsiteX5" fmla="*/ 152230 w 755221"/>
                <a:gd name="connsiteY5" fmla="*/ 1168618 h 2020228"/>
                <a:gd name="connsiteX6" fmla="*/ 1731 w 755221"/>
                <a:gd name="connsiteY6" fmla="*/ 857854 h 2020228"/>
                <a:gd name="connsiteX0" fmla="*/ 82472 w 685465"/>
                <a:gd name="connsiteY0" fmla="*/ 1168618 h 2021737"/>
                <a:gd name="connsiteX1" fmla="*/ 10282 w 685465"/>
                <a:gd name="connsiteY1" fmla="*/ 188124 h 2021737"/>
                <a:gd name="connsiteX2" fmla="*/ 153801 w 685465"/>
                <a:gd name="connsiteY2" fmla="*/ 41017 h 2021737"/>
                <a:gd name="connsiteX3" fmla="*/ 614487 w 685465"/>
                <a:gd name="connsiteY3" fmla="*/ 1239622 h 2021737"/>
                <a:gd name="connsiteX4" fmla="*/ 645158 w 685465"/>
                <a:gd name="connsiteY4" fmla="*/ 2010122 h 2021737"/>
                <a:gd name="connsiteX5" fmla="*/ 82472 w 685465"/>
                <a:gd name="connsiteY5" fmla="*/ 1168618 h 2021737"/>
                <a:gd name="connsiteX0" fmla="*/ 136656 w 675211"/>
                <a:gd name="connsiteY0" fmla="*/ 1153504 h 2030188"/>
                <a:gd name="connsiteX1" fmla="*/ 29 w 675211"/>
                <a:gd name="connsiteY1" fmla="*/ 196941 h 2030188"/>
                <a:gd name="connsiteX2" fmla="*/ 143548 w 675211"/>
                <a:gd name="connsiteY2" fmla="*/ 49834 h 2030188"/>
                <a:gd name="connsiteX3" fmla="*/ 604234 w 675211"/>
                <a:gd name="connsiteY3" fmla="*/ 1248439 h 2030188"/>
                <a:gd name="connsiteX4" fmla="*/ 634905 w 675211"/>
                <a:gd name="connsiteY4" fmla="*/ 2018939 h 2030188"/>
                <a:gd name="connsiteX5" fmla="*/ 136656 w 675211"/>
                <a:gd name="connsiteY5" fmla="*/ 1153504 h 2030188"/>
                <a:gd name="connsiteX0" fmla="*/ 200854 w 739409"/>
                <a:gd name="connsiteY0" fmla="*/ 1132253 h 2008605"/>
                <a:gd name="connsiteX1" fmla="*/ 10 w 739409"/>
                <a:gd name="connsiteY1" fmla="*/ 315339 h 2008605"/>
                <a:gd name="connsiteX2" fmla="*/ 207746 w 739409"/>
                <a:gd name="connsiteY2" fmla="*/ 28583 h 2008605"/>
                <a:gd name="connsiteX3" fmla="*/ 668432 w 739409"/>
                <a:gd name="connsiteY3" fmla="*/ 1227188 h 2008605"/>
                <a:gd name="connsiteX4" fmla="*/ 699103 w 739409"/>
                <a:gd name="connsiteY4" fmla="*/ 1997688 h 2008605"/>
                <a:gd name="connsiteX5" fmla="*/ 200854 w 739409"/>
                <a:gd name="connsiteY5" fmla="*/ 1132253 h 200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409" h="2008605">
                  <a:moveTo>
                    <a:pt x="200854" y="1132253"/>
                  </a:moveTo>
                  <a:cubicBezTo>
                    <a:pt x="84339" y="851862"/>
                    <a:pt x="-1139" y="499284"/>
                    <a:pt x="10" y="315339"/>
                  </a:cubicBezTo>
                  <a:cubicBezTo>
                    <a:pt x="1159" y="131394"/>
                    <a:pt x="144407" y="-77206"/>
                    <a:pt x="207746" y="28583"/>
                  </a:cubicBezTo>
                  <a:cubicBezTo>
                    <a:pt x="310662" y="122757"/>
                    <a:pt x="586539" y="899004"/>
                    <a:pt x="668432" y="1227188"/>
                  </a:cubicBezTo>
                  <a:cubicBezTo>
                    <a:pt x="750325" y="1555372"/>
                    <a:pt x="762442" y="1891899"/>
                    <a:pt x="699103" y="1997688"/>
                  </a:cubicBezTo>
                  <a:cubicBezTo>
                    <a:pt x="635764" y="2103478"/>
                    <a:pt x="317370" y="1412645"/>
                    <a:pt x="200854" y="1132253"/>
                  </a:cubicBezTo>
                  <a:close/>
                </a:path>
              </a:pathLst>
            </a:custGeom>
            <a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شكل بيضاوي 5">
              <a:extLst>
                <a:ext uri="{FF2B5EF4-FFF2-40B4-BE49-F238E27FC236}">
                  <a16:creationId xmlns:a16="http://schemas.microsoft.com/office/drawing/2014/main" id="{CCDE96F8-538F-4480-9812-BCC4F5C745FB}"/>
                </a:ext>
              </a:extLst>
            </p:cNvPr>
            <p:cNvSpPr/>
            <p:nvPr userDrawn="1"/>
          </p:nvSpPr>
          <p:spPr>
            <a:xfrm rot="5851367">
              <a:off x="1217088" y="857110"/>
              <a:ext cx="226577" cy="244966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707569"/>
                <a:gd name="connsiteY0" fmla="*/ 857854 h 1554897"/>
                <a:gd name="connsiteX1" fmla="*/ 80040 w 707569"/>
                <a:gd name="connsiteY1" fmla="*/ 188124 h 1554897"/>
                <a:gd name="connsiteX2" fmla="*/ 223559 w 707569"/>
                <a:gd name="connsiteY2" fmla="*/ 41017 h 1554897"/>
                <a:gd name="connsiteX3" fmla="*/ 703069 w 707569"/>
                <a:gd name="connsiteY3" fmla="*/ 1447709 h 1554897"/>
                <a:gd name="connsiteX4" fmla="*/ 456050 w 707569"/>
                <a:gd name="connsiteY4" fmla="*/ 1527202 h 1554897"/>
                <a:gd name="connsiteX5" fmla="*/ 152230 w 707569"/>
                <a:gd name="connsiteY5" fmla="*/ 1168618 h 1554897"/>
                <a:gd name="connsiteX6" fmla="*/ 1731 w 707569"/>
                <a:gd name="connsiteY6" fmla="*/ 857854 h 1554897"/>
                <a:gd name="connsiteX0" fmla="*/ 1731 w 689108"/>
                <a:gd name="connsiteY0" fmla="*/ 857854 h 1546753"/>
                <a:gd name="connsiteX1" fmla="*/ 80040 w 689108"/>
                <a:gd name="connsiteY1" fmla="*/ 188124 h 1546753"/>
                <a:gd name="connsiteX2" fmla="*/ 223559 w 689108"/>
                <a:gd name="connsiteY2" fmla="*/ 41017 h 1546753"/>
                <a:gd name="connsiteX3" fmla="*/ 684245 w 689108"/>
                <a:gd name="connsiteY3" fmla="*/ 1239622 h 1546753"/>
                <a:gd name="connsiteX4" fmla="*/ 456050 w 689108"/>
                <a:gd name="connsiteY4" fmla="*/ 1527202 h 1546753"/>
                <a:gd name="connsiteX5" fmla="*/ 152230 w 689108"/>
                <a:gd name="connsiteY5" fmla="*/ 1168618 h 1546753"/>
                <a:gd name="connsiteX6" fmla="*/ 1731 w 689108"/>
                <a:gd name="connsiteY6" fmla="*/ 857854 h 1546753"/>
                <a:gd name="connsiteX0" fmla="*/ 1731 w 755221"/>
                <a:gd name="connsiteY0" fmla="*/ 857854 h 2020228"/>
                <a:gd name="connsiteX1" fmla="*/ 80040 w 755221"/>
                <a:gd name="connsiteY1" fmla="*/ 188124 h 2020228"/>
                <a:gd name="connsiteX2" fmla="*/ 223559 w 755221"/>
                <a:gd name="connsiteY2" fmla="*/ 41017 h 2020228"/>
                <a:gd name="connsiteX3" fmla="*/ 684245 w 755221"/>
                <a:gd name="connsiteY3" fmla="*/ 1239622 h 2020228"/>
                <a:gd name="connsiteX4" fmla="*/ 714916 w 755221"/>
                <a:gd name="connsiteY4" fmla="*/ 2010122 h 2020228"/>
                <a:gd name="connsiteX5" fmla="*/ 152230 w 755221"/>
                <a:gd name="connsiteY5" fmla="*/ 1168618 h 2020228"/>
                <a:gd name="connsiteX6" fmla="*/ 1731 w 755221"/>
                <a:gd name="connsiteY6" fmla="*/ 857854 h 2020228"/>
                <a:gd name="connsiteX0" fmla="*/ 82472 w 685465"/>
                <a:gd name="connsiteY0" fmla="*/ 1168618 h 2021737"/>
                <a:gd name="connsiteX1" fmla="*/ 10282 w 685465"/>
                <a:gd name="connsiteY1" fmla="*/ 188124 h 2021737"/>
                <a:gd name="connsiteX2" fmla="*/ 153801 w 685465"/>
                <a:gd name="connsiteY2" fmla="*/ 41017 h 2021737"/>
                <a:gd name="connsiteX3" fmla="*/ 614487 w 685465"/>
                <a:gd name="connsiteY3" fmla="*/ 1239622 h 2021737"/>
                <a:gd name="connsiteX4" fmla="*/ 645158 w 685465"/>
                <a:gd name="connsiteY4" fmla="*/ 2010122 h 2021737"/>
                <a:gd name="connsiteX5" fmla="*/ 82472 w 685465"/>
                <a:gd name="connsiteY5" fmla="*/ 1168618 h 2021737"/>
                <a:gd name="connsiteX0" fmla="*/ 136656 w 675211"/>
                <a:gd name="connsiteY0" fmla="*/ 1153504 h 2030188"/>
                <a:gd name="connsiteX1" fmla="*/ 29 w 675211"/>
                <a:gd name="connsiteY1" fmla="*/ 196941 h 2030188"/>
                <a:gd name="connsiteX2" fmla="*/ 143548 w 675211"/>
                <a:gd name="connsiteY2" fmla="*/ 49834 h 2030188"/>
                <a:gd name="connsiteX3" fmla="*/ 604234 w 675211"/>
                <a:gd name="connsiteY3" fmla="*/ 1248439 h 2030188"/>
                <a:gd name="connsiteX4" fmla="*/ 634905 w 675211"/>
                <a:gd name="connsiteY4" fmla="*/ 2018939 h 2030188"/>
                <a:gd name="connsiteX5" fmla="*/ 136656 w 675211"/>
                <a:gd name="connsiteY5" fmla="*/ 1153504 h 2030188"/>
                <a:gd name="connsiteX0" fmla="*/ 200854 w 739409"/>
                <a:gd name="connsiteY0" fmla="*/ 1132253 h 2008605"/>
                <a:gd name="connsiteX1" fmla="*/ 10 w 739409"/>
                <a:gd name="connsiteY1" fmla="*/ 315339 h 2008605"/>
                <a:gd name="connsiteX2" fmla="*/ 207746 w 739409"/>
                <a:gd name="connsiteY2" fmla="*/ 28583 h 2008605"/>
                <a:gd name="connsiteX3" fmla="*/ 668432 w 739409"/>
                <a:gd name="connsiteY3" fmla="*/ 1227188 h 2008605"/>
                <a:gd name="connsiteX4" fmla="*/ 699103 w 739409"/>
                <a:gd name="connsiteY4" fmla="*/ 1997688 h 2008605"/>
                <a:gd name="connsiteX5" fmla="*/ 200854 w 739409"/>
                <a:gd name="connsiteY5" fmla="*/ 1132253 h 200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409" h="2008605">
                  <a:moveTo>
                    <a:pt x="200854" y="1132253"/>
                  </a:moveTo>
                  <a:cubicBezTo>
                    <a:pt x="84339" y="851862"/>
                    <a:pt x="-1139" y="499284"/>
                    <a:pt x="10" y="315339"/>
                  </a:cubicBezTo>
                  <a:cubicBezTo>
                    <a:pt x="1159" y="131394"/>
                    <a:pt x="144407" y="-77206"/>
                    <a:pt x="207746" y="28583"/>
                  </a:cubicBezTo>
                  <a:cubicBezTo>
                    <a:pt x="310662" y="122757"/>
                    <a:pt x="586539" y="899004"/>
                    <a:pt x="668432" y="1227188"/>
                  </a:cubicBezTo>
                  <a:cubicBezTo>
                    <a:pt x="750325" y="1555372"/>
                    <a:pt x="762442" y="1891899"/>
                    <a:pt x="699103" y="1997688"/>
                  </a:cubicBezTo>
                  <a:cubicBezTo>
                    <a:pt x="635764" y="2103478"/>
                    <a:pt x="317370" y="1412645"/>
                    <a:pt x="200854" y="1132253"/>
                  </a:cubicBezTo>
                  <a:close/>
                </a:path>
              </a:pathLst>
            </a:custGeom>
            <a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شكل بيضاوي 5">
              <a:extLst>
                <a:ext uri="{FF2B5EF4-FFF2-40B4-BE49-F238E27FC236}">
                  <a16:creationId xmlns:a16="http://schemas.microsoft.com/office/drawing/2014/main" id="{6EDB46F3-3564-4618-8150-C7064494801B}"/>
                </a:ext>
              </a:extLst>
            </p:cNvPr>
            <p:cNvSpPr/>
            <p:nvPr userDrawn="1"/>
          </p:nvSpPr>
          <p:spPr>
            <a:xfrm rot="2974071">
              <a:off x="1333987" y="923967"/>
              <a:ext cx="226577" cy="244966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707569"/>
                <a:gd name="connsiteY0" fmla="*/ 857854 h 1554897"/>
                <a:gd name="connsiteX1" fmla="*/ 80040 w 707569"/>
                <a:gd name="connsiteY1" fmla="*/ 188124 h 1554897"/>
                <a:gd name="connsiteX2" fmla="*/ 223559 w 707569"/>
                <a:gd name="connsiteY2" fmla="*/ 41017 h 1554897"/>
                <a:gd name="connsiteX3" fmla="*/ 703069 w 707569"/>
                <a:gd name="connsiteY3" fmla="*/ 1447709 h 1554897"/>
                <a:gd name="connsiteX4" fmla="*/ 456050 w 707569"/>
                <a:gd name="connsiteY4" fmla="*/ 1527202 h 1554897"/>
                <a:gd name="connsiteX5" fmla="*/ 152230 w 707569"/>
                <a:gd name="connsiteY5" fmla="*/ 1168618 h 1554897"/>
                <a:gd name="connsiteX6" fmla="*/ 1731 w 707569"/>
                <a:gd name="connsiteY6" fmla="*/ 857854 h 1554897"/>
                <a:gd name="connsiteX0" fmla="*/ 1731 w 689108"/>
                <a:gd name="connsiteY0" fmla="*/ 857854 h 1546753"/>
                <a:gd name="connsiteX1" fmla="*/ 80040 w 689108"/>
                <a:gd name="connsiteY1" fmla="*/ 188124 h 1546753"/>
                <a:gd name="connsiteX2" fmla="*/ 223559 w 689108"/>
                <a:gd name="connsiteY2" fmla="*/ 41017 h 1546753"/>
                <a:gd name="connsiteX3" fmla="*/ 684245 w 689108"/>
                <a:gd name="connsiteY3" fmla="*/ 1239622 h 1546753"/>
                <a:gd name="connsiteX4" fmla="*/ 456050 w 689108"/>
                <a:gd name="connsiteY4" fmla="*/ 1527202 h 1546753"/>
                <a:gd name="connsiteX5" fmla="*/ 152230 w 689108"/>
                <a:gd name="connsiteY5" fmla="*/ 1168618 h 1546753"/>
                <a:gd name="connsiteX6" fmla="*/ 1731 w 689108"/>
                <a:gd name="connsiteY6" fmla="*/ 857854 h 1546753"/>
                <a:gd name="connsiteX0" fmla="*/ 1731 w 755221"/>
                <a:gd name="connsiteY0" fmla="*/ 857854 h 2020228"/>
                <a:gd name="connsiteX1" fmla="*/ 80040 w 755221"/>
                <a:gd name="connsiteY1" fmla="*/ 188124 h 2020228"/>
                <a:gd name="connsiteX2" fmla="*/ 223559 w 755221"/>
                <a:gd name="connsiteY2" fmla="*/ 41017 h 2020228"/>
                <a:gd name="connsiteX3" fmla="*/ 684245 w 755221"/>
                <a:gd name="connsiteY3" fmla="*/ 1239622 h 2020228"/>
                <a:gd name="connsiteX4" fmla="*/ 714916 w 755221"/>
                <a:gd name="connsiteY4" fmla="*/ 2010122 h 2020228"/>
                <a:gd name="connsiteX5" fmla="*/ 152230 w 755221"/>
                <a:gd name="connsiteY5" fmla="*/ 1168618 h 2020228"/>
                <a:gd name="connsiteX6" fmla="*/ 1731 w 755221"/>
                <a:gd name="connsiteY6" fmla="*/ 857854 h 2020228"/>
                <a:gd name="connsiteX0" fmla="*/ 82472 w 685465"/>
                <a:gd name="connsiteY0" fmla="*/ 1168618 h 2021737"/>
                <a:gd name="connsiteX1" fmla="*/ 10282 w 685465"/>
                <a:gd name="connsiteY1" fmla="*/ 188124 h 2021737"/>
                <a:gd name="connsiteX2" fmla="*/ 153801 w 685465"/>
                <a:gd name="connsiteY2" fmla="*/ 41017 h 2021737"/>
                <a:gd name="connsiteX3" fmla="*/ 614487 w 685465"/>
                <a:gd name="connsiteY3" fmla="*/ 1239622 h 2021737"/>
                <a:gd name="connsiteX4" fmla="*/ 645158 w 685465"/>
                <a:gd name="connsiteY4" fmla="*/ 2010122 h 2021737"/>
                <a:gd name="connsiteX5" fmla="*/ 82472 w 685465"/>
                <a:gd name="connsiteY5" fmla="*/ 1168618 h 2021737"/>
                <a:gd name="connsiteX0" fmla="*/ 136656 w 675211"/>
                <a:gd name="connsiteY0" fmla="*/ 1153504 h 2030188"/>
                <a:gd name="connsiteX1" fmla="*/ 29 w 675211"/>
                <a:gd name="connsiteY1" fmla="*/ 196941 h 2030188"/>
                <a:gd name="connsiteX2" fmla="*/ 143548 w 675211"/>
                <a:gd name="connsiteY2" fmla="*/ 49834 h 2030188"/>
                <a:gd name="connsiteX3" fmla="*/ 604234 w 675211"/>
                <a:gd name="connsiteY3" fmla="*/ 1248439 h 2030188"/>
                <a:gd name="connsiteX4" fmla="*/ 634905 w 675211"/>
                <a:gd name="connsiteY4" fmla="*/ 2018939 h 2030188"/>
                <a:gd name="connsiteX5" fmla="*/ 136656 w 675211"/>
                <a:gd name="connsiteY5" fmla="*/ 1153504 h 2030188"/>
                <a:gd name="connsiteX0" fmla="*/ 200854 w 739409"/>
                <a:gd name="connsiteY0" fmla="*/ 1132253 h 2008605"/>
                <a:gd name="connsiteX1" fmla="*/ 10 w 739409"/>
                <a:gd name="connsiteY1" fmla="*/ 315339 h 2008605"/>
                <a:gd name="connsiteX2" fmla="*/ 207746 w 739409"/>
                <a:gd name="connsiteY2" fmla="*/ 28583 h 2008605"/>
                <a:gd name="connsiteX3" fmla="*/ 668432 w 739409"/>
                <a:gd name="connsiteY3" fmla="*/ 1227188 h 2008605"/>
                <a:gd name="connsiteX4" fmla="*/ 699103 w 739409"/>
                <a:gd name="connsiteY4" fmla="*/ 1997688 h 2008605"/>
                <a:gd name="connsiteX5" fmla="*/ 200854 w 739409"/>
                <a:gd name="connsiteY5" fmla="*/ 1132253 h 200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409" h="2008605">
                  <a:moveTo>
                    <a:pt x="200854" y="1132253"/>
                  </a:moveTo>
                  <a:cubicBezTo>
                    <a:pt x="84339" y="851862"/>
                    <a:pt x="-1139" y="499284"/>
                    <a:pt x="10" y="315339"/>
                  </a:cubicBezTo>
                  <a:cubicBezTo>
                    <a:pt x="1159" y="131394"/>
                    <a:pt x="144407" y="-77206"/>
                    <a:pt x="207746" y="28583"/>
                  </a:cubicBezTo>
                  <a:cubicBezTo>
                    <a:pt x="310662" y="122757"/>
                    <a:pt x="586539" y="899004"/>
                    <a:pt x="668432" y="1227188"/>
                  </a:cubicBezTo>
                  <a:cubicBezTo>
                    <a:pt x="750325" y="1555372"/>
                    <a:pt x="762442" y="1891899"/>
                    <a:pt x="699103" y="1997688"/>
                  </a:cubicBezTo>
                  <a:cubicBezTo>
                    <a:pt x="635764" y="2103478"/>
                    <a:pt x="317370" y="1412645"/>
                    <a:pt x="200854" y="1132253"/>
                  </a:cubicBezTo>
                  <a:close/>
                </a:path>
              </a:pathLst>
            </a:custGeom>
            <a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شكل بيضاوي 5">
              <a:extLst>
                <a:ext uri="{FF2B5EF4-FFF2-40B4-BE49-F238E27FC236}">
                  <a16:creationId xmlns:a16="http://schemas.microsoft.com/office/drawing/2014/main" id="{8778371C-74FE-4085-95DD-48AF606223A8}"/>
                </a:ext>
              </a:extLst>
            </p:cNvPr>
            <p:cNvSpPr/>
            <p:nvPr userDrawn="1"/>
          </p:nvSpPr>
          <p:spPr>
            <a:xfrm rot="20128755">
              <a:off x="1480267" y="808980"/>
              <a:ext cx="226577" cy="244966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707569"/>
                <a:gd name="connsiteY0" fmla="*/ 857854 h 1554897"/>
                <a:gd name="connsiteX1" fmla="*/ 80040 w 707569"/>
                <a:gd name="connsiteY1" fmla="*/ 188124 h 1554897"/>
                <a:gd name="connsiteX2" fmla="*/ 223559 w 707569"/>
                <a:gd name="connsiteY2" fmla="*/ 41017 h 1554897"/>
                <a:gd name="connsiteX3" fmla="*/ 703069 w 707569"/>
                <a:gd name="connsiteY3" fmla="*/ 1447709 h 1554897"/>
                <a:gd name="connsiteX4" fmla="*/ 456050 w 707569"/>
                <a:gd name="connsiteY4" fmla="*/ 1527202 h 1554897"/>
                <a:gd name="connsiteX5" fmla="*/ 152230 w 707569"/>
                <a:gd name="connsiteY5" fmla="*/ 1168618 h 1554897"/>
                <a:gd name="connsiteX6" fmla="*/ 1731 w 707569"/>
                <a:gd name="connsiteY6" fmla="*/ 857854 h 1554897"/>
                <a:gd name="connsiteX0" fmla="*/ 1731 w 689108"/>
                <a:gd name="connsiteY0" fmla="*/ 857854 h 1546753"/>
                <a:gd name="connsiteX1" fmla="*/ 80040 w 689108"/>
                <a:gd name="connsiteY1" fmla="*/ 188124 h 1546753"/>
                <a:gd name="connsiteX2" fmla="*/ 223559 w 689108"/>
                <a:gd name="connsiteY2" fmla="*/ 41017 h 1546753"/>
                <a:gd name="connsiteX3" fmla="*/ 684245 w 689108"/>
                <a:gd name="connsiteY3" fmla="*/ 1239622 h 1546753"/>
                <a:gd name="connsiteX4" fmla="*/ 456050 w 689108"/>
                <a:gd name="connsiteY4" fmla="*/ 1527202 h 1546753"/>
                <a:gd name="connsiteX5" fmla="*/ 152230 w 689108"/>
                <a:gd name="connsiteY5" fmla="*/ 1168618 h 1546753"/>
                <a:gd name="connsiteX6" fmla="*/ 1731 w 689108"/>
                <a:gd name="connsiteY6" fmla="*/ 857854 h 1546753"/>
                <a:gd name="connsiteX0" fmla="*/ 1731 w 755221"/>
                <a:gd name="connsiteY0" fmla="*/ 857854 h 2020228"/>
                <a:gd name="connsiteX1" fmla="*/ 80040 w 755221"/>
                <a:gd name="connsiteY1" fmla="*/ 188124 h 2020228"/>
                <a:gd name="connsiteX2" fmla="*/ 223559 w 755221"/>
                <a:gd name="connsiteY2" fmla="*/ 41017 h 2020228"/>
                <a:gd name="connsiteX3" fmla="*/ 684245 w 755221"/>
                <a:gd name="connsiteY3" fmla="*/ 1239622 h 2020228"/>
                <a:gd name="connsiteX4" fmla="*/ 714916 w 755221"/>
                <a:gd name="connsiteY4" fmla="*/ 2010122 h 2020228"/>
                <a:gd name="connsiteX5" fmla="*/ 152230 w 755221"/>
                <a:gd name="connsiteY5" fmla="*/ 1168618 h 2020228"/>
                <a:gd name="connsiteX6" fmla="*/ 1731 w 755221"/>
                <a:gd name="connsiteY6" fmla="*/ 857854 h 2020228"/>
                <a:gd name="connsiteX0" fmla="*/ 82472 w 685465"/>
                <a:gd name="connsiteY0" fmla="*/ 1168618 h 2021737"/>
                <a:gd name="connsiteX1" fmla="*/ 10282 w 685465"/>
                <a:gd name="connsiteY1" fmla="*/ 188124 h 2021737"/>
                <a:gd name="connsiteX2" fmla="*/ 153801 w 685465"/>
                <a:gd name="connsiteY2" fmla="*/ 41017 h 2021737"/>
                <a:gd name="connsiteX3" fmla="*/ 614487 w 685465"/>
                <a:gd name="connsiteY3" fmla="*/ 1239622 h 2021737"/>
                <a:gd name="connsiteX4" fmla="*/ 645158 w 685465"/>
                <a:gd name="connsiteY4" fmla="*/ 2010122 h 2021737"/>
                <a:gd name="connsiteX5" fmla="*/ 82472 w 685465"/>
                <a:gd name="connsiteY5" fmla="*/ 1168618 h 2021737"/>
                <a:gd name="connsiteX0" fmla="*/ 136656 w 675211"/>
                <a:gd name="connsiteY0" fmla="*/ 1153504 h 2030188"/>
                <a:gd name="connsiteX1" fmla="*/ 29 w 675211"/>
                <a:gd name="connsiteY1" fmla="*/ 196941 h 2030188"/>
                <a:gd name="connsiteX2" fmla="*/ 143548 w 675211"/>
                <a:gd name="connsiteY2" fmla="*/ 49834 h 2030188"/>
                <a:gd name="connsiteX3" fmla="*/ 604234 w 675211"/>
                <a:gd name="connsiteY3" fmla="*/ 1248439 h 2030188"/>
                <a:gd name="connsiteX4" fmla="*/ 634905 w 675211"/>
                <a:gd name="connsiteY4" fmla="*/ 2018939 h 2030188"/>
                <a:gd name="connsiteX5" fmla="*/ 136656 w 675211"/>
                <a:gd name="connsiteY5" fmla="*/ 1153504 h 2030188"/>
                <a:gd name="connsiteX0" fmla="*/ 200854 w 739409"/>
                <a:gd name="connsiteY0" fmla="*/ 1132253 h 2008605"/>
                <a:gd name="connsiteX1" fmla="*/ 10 w 739409"/>
                <a:gd name="connsiteY1" fmla="*/ 315339 h 2008605"/>
                <a:gd name="connsiteX2" fmla="*/ 207746 w 739409"/>
                <a:gd name="connsiteY2" fmla="*/ 28583 h 2008605"/>
                <a:gd name="connsiteX3" fmla="*/ 668432 w 739409"/>
                <a:gd name="connsiteY3" fmla="*/ 1227188 h 2008605"/>
                <a:gd name="connsiteX4" fmla="*/ 699103 w 739409"/>
                <a:gd name="connsiteY4" fmla="*/ 1997688 h 2008605"/>
                <a:gd name="connsiteX5" fmla="*/ 200854 w 739409"/>
                <a:gd name="connsiteY5" fmla="*/ 1132253 h 200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409" h="2008605">
                  <a:moveTo>
                    <a:pt x="200854" y="1132253"/>
                  </a:moveTo>
                  <a:cubicBezTo>
                    <a:pt x="84339" y="851862"/>
                    <a:pt x="-1139" y="499284"/>
                    <a:pt x="10" y="315339"/>
                  </a:cubicBezTo>
                  <a:cubicBezTo>
                    <a:pt x="1159" y="131394"/>
                    <a:pt x="144407" y="-77206"/>
                    <a:pt x="207746" y="28583"/>
                  </a:cubicBezTo>
                  <a:cubicBezTo>
                    <a:pt x="310662" y="122757"/>
                    <a:pt x="586539" y="899004"/>
                    <a:pt x="668432" y="1227188"/>
                  </a:cubicBezTo>
                  <a:cubicBezTo>
                    <a:pt x="750325" y="1555372"/>
                    <a:pt x="762442" y="1891899"/>
                    <a:pt x="699103" y="1997688"/>
                  </a:cubicBezTo>
                  <a:cubicBezTo>
                    <a:pt x="635764" y="2103478"/>
                    <a:pt x="317370" y="1412645"/>
                    <a:pt x="200854" y="1132253"/>
                  </a:cubicBezTo>
                  <a:close/>
                </a:path>
              </a:pathLst>
            </a:custGeom>
            <a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شكل بيضاوي 5">
              <a:extLst>
                <a:ext uri="{FF2B5EF4-FFF2-40B4-BE49-F238E27FC236}">
                  <a16:creationId xmlns:a16="http://schemas.microsoft.com/office/drawing/2014/main" id="{622CAF87-3E17-40F9-901E-094B68ADF010}"/>
                </a:ext>
              </a:extLst>
            </p:cNvPr>
            <p:cNvSpPr/>
            <p:nvPr userDrawn="1"/>
          </p:nvSpPr>
          <p:spPr>
            <a:xfrm rot="9547850">
              <a:off x="1198406" y="700612"/>
              <a:ext cx="226577" cy="244966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707569"/>
                <a:gd name="connsiteY0" fmla="*/ 857854 h 1554897"/>
                <a:gd name="connsiteX1" fmla="*/ 80040 w 707569"/>
                <a:gd name="connsiteY1" fmla="*/ 188124 h 1554897"/>
                <a:gd name="connsiteX2" fmla="*/ 223559 w 707569"/>
                <a:gd name="connsiteY2" fmla="*/ 41017 h 1554897"/>
                <a:gd name="connsiteX3" fmla="*/ 703069 w 707569"/>
                <a:gd name="connsiteY3" fmla="*/ 1447709 h 1554897"/>
                <a:gd name="connsiteX4" fmla="*/ 456050 w 707569"/>
                <a:gd name="connsiteY4" fmla="*/ 1527202 h 1554897"/>
                <a:gd name="connsiteX5" fmla="*/ 152230 w 707569"/>
                <a:gd name="connsiteY5" fmla="*/ 1168618 h 1554897"/>
                <a:gd name="connsiteX6" fmla="*/ 1731 w 707569"/>
                <a:gd name="connsiteY6" fmla="*/ 857854 h 1554897"/>
                <a:gd name="connsiteX0" fmla="*/ 1731 w 689108"/>
                <a:gd name="connsiteY0" fmla="*/ 857854 h 1546753"/>
                <a:gd name="connsiteX1" fmla="*/ 80040 w 689108"/>
                <a:gd name="connsiteY1" fmla="*/ 188124 h 1546753"/>
                <a:gd name="connsiteX2" fmla="*/ 223559 w 689108"/>
                <a:gd name="connsiteY2" fmla="*/ 41017 h 1546753"/>
                <a:gd name="connsiteX3" fmla="*/ 684245 w 689108"/>
                <a:gd name="connsiteY3" fmla="*/ 1239622 h 1546753"/>
                <a:gd name="connsiteX4" fmla="*/ 456050 w 689108"/>
                <a:gd name="connsiteY4" fmla="*/ 1527202 h 1546753"/>
                <a:gd name="connsiteX5" fmla="*/ 152230 w 689108"/>
                <a:gd name="connsiteY5" fmla="*/ 1168618 h 1546753"/>
                <a:gd name="connsiteX6" fmla="*/ 1731 w 689108"/>
                <a:gd name="connsiteY6" fmla="*/ 857854 h 1546753"/>
                <a:gd name="connsiteX0" fmla="*/ 1731 w 755221"/>
                <a:gd name="connsiteY0" fmla="*/ 857854 h 2020228"/>
                <a:gd name="connsiteX1" fmla="*/ 80040 w 755221"/>
                <a:gd name="connsiteY1" fmla="*/ 188124 h 2020228"/>
                <a:gd name="connsiteX2" fmla="*/ 223559 w 755221"/>
                <a:gd name="connsiteY2" fmla="*/ 41017 h 2020228"/>
                <a:gd name="connsiteX3" fmla="*/ 684245 w 755221"/>
                <a:gd name="connsiteY3" fmla="*/ 1239622 h 2020228"/>
                <a:gd name="connsiteX4" fmla="*/ 714916 w 755221"/>
                <a:gd name="connsiteY4" fmla="*/ 2010122 h 2020228"/>
                <a:gd name="connsiteX5" fmla="*/ 152230 w 755221"/>
                <a:gd name="connsiteY5" fmla="*/ 1168618 h 2020228"/>
                <a:gd name="connsiteX6" fmla="*/ 1731 w 755221"/>
                <a:gd name="connsiteY6" fmla="*/ 857854 h 2020228"/>
                <a:gd name="connsiteX0" fmla="*/ 82472 w 685465"/>
                <a:gd name="connsiteY0" fmla="*/ 1168618 h 2021737"/>
                <a:gd name="connsiteX1" fmla="*/ 10282 w 685465"/>
                <a:gd name="connsiteY1" fmla="*/ 188124 h 2021737"/>
                <a:gd name="connsiteX2" fmla="*/ 153801 w 685465"/>
                <a:gd name="connsiteY2" fmla="*/ 41017 h 2021737"/>
                <a:gd name="connsiteX3" fmla="*/ 614487 w 685465"/>
                <a:gd name="connsiteY3" fmla="*/ 1239622 h 2021737"/>
                <a:gd name="connsiteX4" fmla="*/ 645158 w 685465"/>
                <a:gd name="connsiteY4" fmla="*/ 2010122 h 2021737"/>
                <a:gd name="connsiteX5" fmla="*/ 82472 w 685465"/>
                <a:gd name="connsiteY5" fmla="*/ 1168618 h 2021737"/>
                <a:gd name="connsiteX0" fmla="*/ 136656 w 675211"/>
                <a:gd name="connsiteY0" fmla="*/ 1153504 h 2030188"/>
                <a:gd name="connsiteX1" fmla="*/ 29 w 675211"/>
                <a:gd name="connsiteY1" fmla="*/ 196941 h 2030188"/>
                <a:gd name="connsiteX2" fmla="*/ 143548 w 675211"/>
                <a:gd name="connsiteY2" fmla="*/ 49834 h 2030188"/>
                <a:gd name="connsiteX3" fmla="*/ 604234 w 675211"/>
                <a:gd name="connsiteY3" fmla="*/ 1248439 h 2030188"/>
                <a:gd name="connsiteX4" fmla="*/ 634905 w 675211"/>
                <a:gd name="connsiteY4" fmla="*/ 2018939 h 2030188"/>
                <a:gd name="connsiteX5" fmla="*/ 136656 w 675211"/>
                <a:gd name="connsiteY5" fmla="*/ 1153504 h 2030188"/>
                <a:gd name="connsiteX0" fmla="*/ 200854 w 739409"/>
                <a:gd name="connsiteY0" fmla="*/ 1132253 h 2008605"/>
                <a:gd name="connsiteX1" fmla="*/ 10 w 739409"/>
                <a:gd name="connsiteY1" fmla="*/ 315339 h 2008605"/>
                <a:gd name="connsiteX2" fmla="*/ 207746 w 739409"/>
                <a:gd name="connsiteY2" fmla="*/ 28583 h 2008605"/>
                <a:gd name="connsiteX3" fmla="*/ 668432 w 739409"/>
                <a:gd name="connsiteY3" fmla="*/ 1227188 h 2008605"/>
                <a:gd name="connsiteX4" fmla="*/ 699103 w 739409"/>
                <a:gd name="connsiteY4" fmla="*/ 1997688 h 2008605"/>
                <a:gd name="connsiteX5" fmla="*/ 200854 w 739409"/>
                <a:gd name="connsiteY5" fmla="*/ 1132253 h 200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409" h="2008605">
                  <a:moveTo>
                    <a:pt x="200854" y="1132253"/>
                  </a:moveTo>
                  <a:cubicBezTo>
                    <a:pt x="84339" y="851862"/>
                    <a:pt x="-1139" y="499284"/>
                    <a:pt x="10" y="315339"/>
                  </a:cubicBezTo>
                  <a:cubicBezTo>
                    <a:pt x="1159" y="131394"/>
                    <a:pt x="144407" y="-77206"/>
                    <a:pt x="207746" y="28583"/>
                  </a:cubicBezTo>
                  <a:cubicBezTo>
                    <a:pt x="310662" y="122757"/>
                    <a:pt x="586539" y="899004"/>
                    <a:pt x="668432" y="1227188"/>
                  </a:cubicBezTo>
                  <a:cubicBezTo>
                    <a:pt x="750325" y="1555372"/>
                    <a:pt x="762442" y="1891899"/>
                    <a:pt x="699103" y="1997688"/>
                  </a:cubicBezTo>
                  <a:cubicBezTo>
                    <a:pt x="635764" y="2103478"/>
                    <a:pt x="317370" y="1412645"/>
                    <a:pt x="200854" y="1132253"/>
                  </a:cubicBezTo>
                  <a:close/>
                </a:path>
              </a:pathLst>
            </a:custGeom>
            <a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شكل بيضاوي 5">
              <a:extLst>
                <a:ext uri="{FF2B5EF4-FFF2-40B4-BE49-F238E27FC236}">
                  <a16:creationId xmlns:a16="http://schemas.microsoft.com/office/drawing/2014/main" id="{49FD2464-6E49-4617-81A9-40538D8937B6}"/>
                </a:ext>
              </a:extLst>
            </p:cNvPr>
            <p:cNvSpPr/>
            <p:nvPr userDrawn="1"/>
          </p:nvSpPr>
          <p:spPr>
            <a:xfrm rot="13639281">
              <a:off x="1360908" y="866773"/>
              <a:ext cx="140715" cy="114628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450127"/>
                <a:gd name="connsiteY0" fmla="*/ 857854 h 1192611"/>
                <a:gd name="connsiteX1" fmla="*/ 80040 w 450127"/>
                <a:gd name="connsiteY1" fmla="*/ 188124 h 1192611"/>
                <a:gd name="connsiteX2" fmla="*/ 223559 w 450127"/>
                <a:gd name="connsiteY2" fmla="*/ 41017 h 1192611"/>
                <a:gd name="connsiteX3" fmla="*/ 448518 w 450127"/>
                <a:gd name="connsiteY3" fmla="*/ 550380 h 1192611"/>
                <a:gd name="connsiteX4" fmla="*/ 358501 w 450127"/>
                <a:gd name="connsiteY4" fmla="*/ 1100188 h 1192611"/>
                <a:gd name="connsiteX5" fmla="*/ 152230 w 450127"/>
                <a:gd name="connsiteY5" fmla="*/ 1168618 h 1192611"/>
                <a:gd name="connsiteX6" fmla="*/ 1731 w 450127"/>
                <a:gd name="connsiteY6" fmla="*/ 857854 h 1192611"/>
                <a:gd name="connsiteX0" fmla="*/ 1731 w 459209"/>
                <a:gd name="connsiteY0" fmla="*/ 857854 h 1331500"/>
                <a:gd name="connsiteX1" fmla="*/ 80040 w 459209"/>
                <a:gd name="connsiteY1" fmla="*/ 188124 h 1331500"/>
                <a:gd name="connsiteX2" fmla="*/ 223559 w 459209"/>
                <a:gd name="connsiteY2" fmla="*/ 41017 h 1331500"/>
                <a:gd name="connsiteX3" fmla="*/ 448518 w 459209"/>
                <a:gd name="connsiteY3" fmla="*/ 550380 h 1331500"/>
                <a:gd name="connsiteX4" fmla="*/ 386404 w 459209"/>
                <a:gd name="connsiteY4" fmla="*/ 1296446 h 1331500"/>
                <a:gd name="connsiteX5" fmla="*/ 152230 w 459209"/>
                <a:gd name="connsiteY5" fmla="*/ 1168618 h 1331500"/>
                <a:gd name="connsiteX6" fmla="*/ 1731 w 459209"/>
                <a:gd name="connsiteY6" fmla="*/ 857854 h 133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9209" h="1331500">
                  <a:moveTo>
                    <a:pt x="1731" y="857854"/>
                  </a:moveTo>
                  <a:cubicBezTo>
                    <a:pt x="-10301" y="694438"/>
                    <a:pt x="43069" y="324263"/>
                    <a:pt x="80040" y="188124"/>
                  </a:cubicBezTo>
                  <a:cubicBezTo>
                    <a:pt x="117011" y="51985"/>
                    <a:pt x="160220" y="-64772"/>
                    <a:pt x="223559" y="41017"/>
                  </a:cubicBezTo>
                  <a:cubicBezTo>
                    <a:pt x="326475" y="135191"/>
                    <a:pt x="421377" y="341142"/>
                    <a:pt x="448518" y="550380"/>
                  </a:cubicBezTo>
                  <a:cubicBezTo>
                    <a:pt x="475659" y="759618"/>
                    <a:pt x="449743" y="1190657"/>
                    <a:pt x="386404" y="1296446"/>
                  </a:cubicBezTo>
                  <a:cubicBezTo>
                    <a:pt x="323065" y="1402236"/>
                    <a:pt x="216342" y="1241717"/>
                    <a:pt x="152230" y="1168618"/>
                  </a:cubicBezTo>
                  <a:cubicBezTo>
                    <a:pt x="88118" y="1095519"/>
                    <a:pt x="13763" y="1021270"/>
                    <a:pt x="1731" y="857854"/>
                  </a:cubicBezTo>
                  <a:close/>
                </a:path>
              </a:pathLst>
            </a:custGeom>
            <a:blipFill>
              <a:blip r:embed="rId8">
                <a:duotone>
                  <a:prstClr val="black"/>
                  <a:schemeClr val="accent4">
                    <a:lumMod val="60000"/>
                    <a:lumOff val="40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شكل بيضاوي 5">
              <a:extLst>
                <a:ext uri="{FF2B5EF4-FFF2-40B4-BE49-F238E27FC236}">
                  <a16:creationId xmlns:a16="http://schemas.microsoft.com/office/drawing/2014/main" id="{681D757D-1D0C-4202-9DE2-C7EA533C143C}"/>
                </a:ext>
              </a:extLst>
            </p:cNvPr>
            <p:cNvSpPr/>
            <p:nvPr userDrawn="1"/>
          </p:nvSpPr>
          <p:spPr>
            <a:xfrm rot="13639281">
              <a:off x="1393470" y="885596"/>
              <a:ext cx="65609" cy="80334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359471"/>
                <a:gd name="connsiteY0" fmla="*/ 857854 h 1220070"/>
                <a:gd name="connsiteX1" fmla="*/ 80040 w 359471"/>
                <a:gd name="connsiteY1" fmla="*/ 188124 h 1220070"/>
                <a:gd name="connsiteX2" fmla="*/ 223559 w 359471"/>
                <a:gd name="connsiteY2" fmla="*/ 41017 h 1220070"/>
                <a:gd name="connsiteX3" fmla="*/ 358501 w 359471"/>
                <a:gd name="connsiteY3" fmla="*/ 1100188 h 1220070"/>
                <a:gd name="connsiteX4" fmla="*/ 152230 w 359471"/>
                <a:gd name="connsiteY4" fmla="*/ 1168618 h 1220070"/>
                <a:gd name="connsiteX5" fmla="*/ 1731 w 359471"/>
                <a:gd name="connsiteY5" fmla="*/ 857854 h 1220070"/>
                <a:gd name="connsiteX0" fmla="*/ 1731 w 225498"/>
                <a:gd name="connsiteY0" fmla="*/ 857854 h 1204509"/>
                <a:gd name="connsiteX1" fmla="*/ 80040 w 225498"/>
                <a:gd name="connsiteY1" fmla="*/ 188124 h 1204509"/>
                <a:gd name="connsiteX2" fmla="*/ 223559 w 225498"/>
                <a:gd name="connsiteY2" fmla="*/ 41017 h 1204509"/>
                <a:gd name="connsiteX3" fmla="*/ 152230 w 225498"/>
                <a:gd name="connsiteY3" fmla="*/ 1168618 h 1204509"/>
                <a:gd name="connsiteX4" fmla="*/ 1731 w 225498"/>
                <a:gd name="connsiteY4" fmla="*/ 857854 h 1204509"/>
                <a:gd name="connsiteX0" fmla="*/ 8085 w 291780"/>
                <a:gd name="connsiteY0" fmla="*/ 857854 h 869976"/>
                <a:gd name="connsiteX1" fmla="*/ 86394 w 291780"/>
                <a:gd name="connsiteY1" fmla="*/ 188124 h 869976"/>
                <a:gd name="connsiteX2" fmla="*/ 229913 w 291780"/>
                <a:gd name="connsiteY2" fmla="*/ 41017 h 869976"/>
                <a:gd name="connsiteX3" fmla="*/ 281807 w 291780"/>
                <a:gd name="connsiteY3" fmla="*/ 576898 h 869976"/>
                <a:gd name="connsiteX4" fmla="*/ 8085 w 291780"/>
                <a:gd name="connsiteY4" fmla="*/ 857854 h 869976"/>
                <a:gd name="connsiteX0" fmla="*/ 27467 w 214106"/>
                <a:gd name="connsiteY0" fmla="*/ 619697 h 658703"/>
                <a:gd name="connsiteX1" fmla="*/ 14103 w 214106"/>
                <a:gd name="connsiteY1" fmla="*/ 182543 h 658703"/>
                <a:gd name="connsiteX2" fmla="*/ 157622 w 214106"/>
                <a:gd name="connsiteY2" fmla="*/ 35436 h 658703"/>
                <a:gd name="connsiteX3" fmla="*/ 209516 w 214106"/>
                <a:gd name="connsiteY3" fmla="*/ 571317 h 658703"/>
                <a:gd name="connsiteX4" fmla="*/ 27467 w 214106"/>
                <a:gd name="connsiteY4" fmla="*/ 619697 h 658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106" h="658703">
                  <a:moveTo>
                    <a:pt x="27467" y="619697"/>
                  </a:moveTo>
                  <a:cubicBezTo>
                    <a:pt x="-5102" y="554901"/>
                    <a:pt x="-7589" y="279920"/>
                    <a:pt x="14103" y="182543"/>
                  </a:cubicBezTo>
                  <a:cubicBezTo>
                    <a:pt x="35795" y="85166"/>
                    <a:pt x="94283" y="-70353"/>
                    <a:pt x="157622" y="35436"/>
                  </a:cubicBezTo>
                  <a:cubicBezTo>
                    <a:pt x="169654" y="198852"/>
                    <a:pt x="231208" y="473940"/>
                    <a:pt x="209516" y="571317"/>
                  </a:cubicBezTo>
                  <a:cubicBezTo>
                    <a:pt x="187824" y="668694"/>
                    <a:pt x="60036" y="684493"/>
                    <a:pt x="27467" y="619697"/>
                  </a:cubicBezTo>
                  <a:close/>
                </a:path>
              </a:pathLst>
            </a:custGeom>
            <a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شكل بيضاوي 5">
              <a:extLst>
                <a:ext uri="{FF2B5EF4-FFF2-40B4-BE49-F238E27FC236}">
                  <a16:creationId xmlns:a16="http://schemas.microsoft.com/office/drawing/2014/main" id="{EF1D67CA-37A6-4C1D-BD3B-1C7371512A89}"/>
                </a:ext>
              </a:extLst>
            </p:cNvPr>
            <p:cNvSpPr/>
            <p:nvPr userDrawn="1"/>
          </p:nvSpPr>
          <p:spPr>
            <a:xfrm rot="16210799">
              <a:off x="858106" y="882012"/>
              <a:ext cx="226577" cy="244966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707569"/>
                <a:gd name="connsiteY0" fmla="*/ 857854 h 1554897"/>
                <a:gd name="connsiteX1" fmla="*/ 80040 w 707569"/>
                <a:gd name="connsiteY1" fmla="*/ 188124 h 1554897"/>
                <a:gd name="connsiteX2" fmla="*/ 223559 w 707569"/>
                <a:gd name="connsiteY2" fmla="*/ 41017 h 1554897"/>
                <a:gd name="connsiteX3" fmla="*/ 703069 w 707569"/>
                <a:gd name="connsiteY3" fmla="*/ 1447709 h 1554897"/>
                <a:gd name="connsiteX4" fmla="*/ 456050 w 707569"/>
                <a:gd name="connsiteY4" fmla="*/ 1527202 h 1554897"/>
                <a:gd name="connsiteX5" fmla="*/ 152230 w 707569"/>
                <a:gd name="connsiteY5" fmla="*/ 1168618 h 1554897"/>
                <a:gd name="connsiteX6" fmla="*/ 1731 w 707569"/>
                <a:gd name="connsiteY6" fmla="*/ 857854 h 1554897"/>
                <a:gd name="connsiteX0" fmla="*/ 1731 w 689108"/>
                <a:gd name="connsiteY0" fmla="*/ 857854 h 1546753"/>
                <a:gd name="connsiteX1" fmla="*/ 80040 w 689108"/>
                <a:gd name="connsiteY1" fmla="*/ 188124 h 1546753"/>
                <a:gd name="connsiteX2" fmla="*/ 223559 w 689108"/>
                <a:gd name="connsiteY2" fmla="*/ 41017 h 1546753"/>
                <a:gd name="connsiteX3" fmla="*/ 684245 w 689108"/>
                <a:gd name="connsiteY3" fmla="*/ 1239622 h 1546753"/>
                <a:gd name="connsiteX4" fmla="*/ 456050 w 689108"/>
                <a:gd name="connsiteY4" fmla="*/ 1527202 h 1546753"/>
                <a:gd name="connsiteX5" fmla="*/ 152230 w 689108"/>
                <a:gd name="connsiteY5" fmla="*/ 1168618 h 1546753"/>
                <a:gd name="connsiteX6" fmla="*/ 1731 w 689108"/>
                <a:gd name="connsiteY6" fmla="*/ 857854 h 1546753"/>
                <a:gd name="connsiteX0" fmla="*/ 1731 w 755221"/>
                <a:gd name="connsiteY0" fmla="*/ 857854 h 2020228"/>
                <a:gd name="connsiteX1" fmla="*/ 80040 w 755221"/>
                <a:gd name="connsiteY1" fmla="*/ 188124 h 2020228"/>
                <a:gd name="connsiteX2" fmla="*/ 223559 w 755221"/>
                <a:gd name="connsiteY2" fmla="*/ 41017 h 2020228"/>
                <a:gd name="connsiteX3" fmla="*/ 684245 w 755221"/>
                <a:gd name="connsiteY3" fmla="*/ 1239622 h 2020228"/>
                <a:gd name="connsiteX4" fmla="*/ 714916 w 755221"/>
                <a:gd name="connsiteY4" fmla="*/ 2010122 h 2020228"/>
                <a:gd name="connsiteX5" fmla="*/ 152230 w 755221"/>
                <a:gd name="connsiteY5" fmla="*/ 1168618 h 2020228"/>
                <a:gd name="connsiteX6" fmla="*/ 1731 w 755221"/>
                <a:gd name="connsiteY6" fmla="*/ 857854 h 2020228"/>
                <a:gd name="connsiteX0" fmla="*/ 82472 w 685465"/>
                <a:gd name="connsiteY0" fmla="*/ 1168618 h 2021737"/>
                <a:gd name="connsiteX1" fmla="*/ 10282 w 685465"/>
                <a:gd name="connsiteY1" fmla="*/ 188124 h 2021737"/>
                <a:gd name="connsiteX2" fmla="*/ 153801 w 685465"/>
                <a:gd name="connsiteY2" fmla="*/ 41017 h 2021737"/>
                <a:gd name="connsiteX3" fmla="*/ 614487 w 685465"/>
                <a:gd name="connsiteY3" fmla="*/ 1239622 h 2021737"/>
                <a:gd name="connsiteX4" fmla="*/ 645158 w 685465"/>
                <a:gd name="connsiteY4" fmla="*/ 2010122 h 2021737"/>
                <a:gd name="connsiteX5" fmla="*/ 82472 w 685465"/>
                <a:gd name="connsiteY5" fmla="*/ 1168618 h 2021737"/>
                <a:gd name="connsiteX0" fmla="*/ 136656 w 675211"/>
                <a:gd name="connsiteY0" fmla="*/ 1153504 h 2030188"/>
                <a:gd name="connsiteX1" fmla="*/ 29 w 675211"/>
                <a:gd name="connsiteY1" fmla="*/ 196941 h 2030188"/>
                <a:gd name="connsiteX2" fmla="*/ 143548 w 675211"/>
                <a:gd name="connsiteY2" fmla="*/ 49834 h 2030188"/>
                <a:gd name="connsiteX3" fmla="*/ 604234 w 675211"/>
                <a:gd name="connsiteY3" fmla="*/ 1248439 h 2030188"/>
                <a:gd name="connsiteX4" fmla="*/ 634905 w 675211"/>
                <a:gd name="connsiteY4" fmla="*/ 2018939 h 2030188"/>
                <a:gd name="connsiteX5" fmla="*/ 136656 w 675211"/>
                <a:gd name="connsiteY5" fmla="*/ 1153504 h 2030188"/>
                <a:gd name="connsiteX0" fmla="*/ 200854 w 739409"/>
                <a:gd name="connsiteY0" fmla="*/ 1132253 h 2008605"/>
                <a:gd name="connsiteX1" fmla="*/ 10 w 739409"/>
                <a:gd name="connsiteY1" fmla="*/ 315339 h 2008605"/>
                <a:gd name="connsiteX2" fmla="*/ 207746 w 739409"/>
                <a:gd name="connsiteY2" fmla="*/ 28583 h 2008605"/>
                <a:gd name="connsiteX3" fmla="*/ 668432 w 739409"/>
                <a:gd name="connsiteY3" fmla="*/ 1227188 h 2008605"/>
                <a:gd name="connsiteX4" fmla="*/ 699103 w 739409"/>
                <a:gd name="connsiteY4" fmla="*/ 1997688 h 2008605"/>
                <a:gd name="connsiteX5" fmla="*/ 200854 w 739409"/>
                <a:gd name="connsiteY5" fmla="*/ 1132253 h 200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409" h="2008605">
                  <a:moveTo>
                    <a:pt x="200854" y="1132253"/>
                  </a:moveTo>
                  <a:cubicBezTo>
                    <a:pt x="84339" y="851862"/>
                    <a:pt x="-1139" y="499284"/>
                    <a:pt x="10" y="315339"/>
                  </a:cubicBezTo>
                  <a:cubicBezTo>
                    <a:pt x="1159" y="131394"/>
                    <a:pt x="144407" y="-77206"/>
                    <a:pt x="207746" y="28583"/>
                  </a:cubicBezTo>
                  <a:cubicBezTo>
                    <a:pt x="310662" y="122757"/>
                    <a:pt x="586539" y="899004"/>
                    <a:pt x="668432" y="1227188"/>
                  </a:cubicBezTo>
                  <a:cubicBezTo>
                    <a:pt x="750325" y="1555372"/>
                    <a:pt x="762442" y="1891899"/>
                    <a:pt x="699103" y="1997688"/>
                  </a:cubicBezTo>
                  <a:cubicBezTo>
                    <a:pt x="635764" y="2103478"/>
                    <a:pt x="317370" y="1412645"/>
                    <a:pt x="200854" y="1132253"/>
                  </a:cubicBezTo>
                  <a:close/>
                </a:path>
              </a:pathLst>
            </a:custGeom>
            <a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شكل بيضاوي 5">
              <a:extLst>
                <a:ext uri="{FF2B5EF4-FFF2-40B4-BE49-F238E27FC236}">
                  <a16:creationId xmlns:a16="http://schemas.microsoft.com/office/drawing/2014/main" id="{92E85153-FCDA-48F2-BDAB-DE3803EAB531}"/>
                </a:ext>
              </a:extLst>
            </p:cNvPr>
            <p:cNvSpPr/>
            <p:nvPr userDrawn="1"/>
          </p:nvSpPr>
          <p:spPr>
            <a:xfrm rot="8422885">
              <a:off x="628864" y="931696"/>
              <a:ext cx="226577" cy="244966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707569"/>
                <a:gd name="connsiteY0" fmla="*/ 857854 h 1554897"/>
                <a:gd name="connsiteX1" fmla="*/ 80040 w 707569"/>
                <a:gd name="connsiteY1" fmla="*/ 188124 h 1554897"/>
                <a:gd name="connsiteX2" fmla="*/ 223559 w 707569"/>
                <a:gd name="connsiteY2" fmla="*/ 41017 h 1554897"/>
                <a:gd name="connsiteX3" fmla="*/ 703069 w 707569"/>
                <a:gd name="connsiteY3" fmla="*/ 1447709 h 1554897"/>
                <a:gd name="connsiteX4" fmla="*/ 456050 w 707569"/>
                <a:gd name="connsiteY4" fmla="*/ 1527202 h 1554897"/>
                <a:gd name="connsiteX5" fmla="*/ 152230 w 707569"/>
                <a:gd name="connsiteY5" fmla="*/ 1168618 h 1554897"/>
                <a:gd name="connsiteX6" fmla="*/ 1731 w 707569"/>
                <a:gd name="connsiteY6" fmla="*/ 857854 h 1554897"/>
                <a:gd name="connsiteX0" fmla="*/ 1731 w 689108"/>
                <a:gd name="connsiteY0" fmla="*/ 857854 h 1546753"/>
                <a:gd name="connsiteX1" fmla="*/ 80040 w 689108"/>
                <a:gd name="connsiteY1" fmla="*/ 188124 h 1546753"/>
                <a:gd name="connsiteX2" fmla="*/ 223559 w 689108"/>
                <a:gd name="connsiteY2" fmla="*/ 41017 h 1546753"/>
                <a:gd name="connsiteX3" fmla="*/ 684245 w 689108"/>
                <a:gd name="connsiteY3" fmla="*/ 1239622 h 1546753"/>
                <a:gd name="connsiteX4" fmla="*/ 456050 w 689108"/>
                <a:gd name="connsiteY4" fmla="*/ 1527202 h 1546753"/>
                <a:gd name="connsiteX5" fmla="*/ 152230 w 689108"/>
                <a:gd name="connsiteY5" fmla="*/ 1168618 h 1546753"/>
                <a:gd name="connsiteX6" fmla="*/ 1731 w 689108"/>
                <a:gd name="connsiteY6" fmla="*/ 857854 h 1546753"/>
                <a:gd name="connsiteX0" fmla="*/ 1731 w 755221"/>
                <a:gd name="connsiteY0" fmla="*/ 857854 h 2020228"/>
                <a:gd name="connsiteX1" fmla="*/ 80040 w 755221"/>
                <a:gd name="connsiteY1" fmla="*/ 188124 h 2020228"/>
                <a:gd name="connsiteX2" fmla="*/ 223559 w 755221"/>
                <a:gd name="connsiteY2" fmla="*/ 41017 h 2020228"/>
                <a:gd name="connsiteX3" fmla="*/ 684245 w 755221"/>
                <a:gd name="connsiteY3" fmla="*/ 1239622 h 2020228"/>
                <a:gd name="connsiteX4" fmla="*/ 714916 w 755221"/>
                <a:gd name="connsiteY4" fmla="*/ 2010122 h 2020228"/>
                <a:gd name="connsiteX5" fmla="*/ 152230 w 755221"/>
                <a:gd name="connsiteY5" fmla="*/ 1168618 h 2020228"/>
                <a:gd name="connsiteX6" fmla="*/ 1731 w 755221"/>
                <a:gd name="connsiteY6" fmla="*/ 857854 h 2020228"/>
                <a:gd name="connsiteX0" fmla="*/ 82472 w 685465"/>
                <a:gd name="connsiteY0" fmla="*/ 1168618 h 2021737"/>
                <a:gd name="connsiteX1" fmla="*/ 10282 w 685465"/>
                <a:gd name="connsiteY1" fmla="*/ 188124 h 2021737"/>
                <a:gd name="connsiteX2" fmla="*/ 153801 w 685465"/>
                <a:gd name="connsiteY2" fmla="*/ 41017 h 2021737"/>
                <a:gd name="connsiteX3" fmla="*/ 614487 w 685465"/>
                <a:gd name="connsiteY3" fmla="*/ 1239622 h 2021737"/>
                <a:gd name="connsiteX4" fmla="*/ 645158 w 685465"/>
                <a:gd name="connsiteY4" fmla="*/ 2010122 h 2021737"/>
                <a:gd name="connsiteX5" fmla="*/ 82472 w 685465"/>
                <a:gd name="connsiteY5" fmla="*/ 1168618 h 2021737"/>
                <a:gd name="connsiteX0" fmla="*/ 136656 w 675211"/>
                <a:gd name="connsiteY0" fmla="*/ 1153504 h 2030188"/>
                <a:gd name="connsiteX1" fmla="*/ 29 w 675211"/>
                <a:gd name="connsiteY1" fmla="*/ 196941 h 2030188"/>
                <a:gd name="connsiteX2" fmla="*/ 143548 w 675211"/>
                <a:gd name="connsiteY2" fmla="*/ 49834 h 2030188"/>
                <a:gd name="connsiteX3" fmla="*/ 604234 w 675211"/>
                <a:gd name="connsiteY3" fmla="*/ 1248439 h 2030188"/>
                <a:gd name="connsiteX4" fmla="*/ 634905 w 675211"/>
                <a:gd name="connsiteY4" fmla="*/ 2018939 h 2030188"/>
                <a:gd name="connsiteX5" fmla="*/ 136656 w 675211"/>
                <a:gd name="connsiteY5" fmla="*/ 1153504 h 2030188"/>
                <a:gd name="connsiteX0" fmla="*/ 200854 w 739409"/>
                <a:gd name="connsiteY0" fmla="*/ 1132253 h 2008605"/>
                <a:gd name="connsiteX1" fmla="*/ 10 w 739409"/>
                <a:gd name="connsiteY1" fmla="*/ 315339 h 2008605"/>
                <a:gd name="connsiteX2" fmla="*/ 207746 w 739409"/>
                <a:gd name="connsiteY2" fmla="*/ 28583 h 2008605"/>
                <a:gd name="connsiteX3" fmla="*/ 668432 w 739409"/>
                <a:gd name="connsiteY3" fmla="*/ 1227188 h 2008605"/>
                <a:gd name="connsiteX4" fmla="*/ 699103 w 739409"/>
                <a:gd name="connsiteY4" fmla="*/ 1997688 h 2008605"/>
                <a:gd name="connsiteX5" fmla="*/ 200854 w 739409"/>
                <a:gd name="connsiteY5" fmla="*/ 1132253 h 200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409" h="2008605">
                  <a:moveTo>
                    <a:pt x="200854" y="1132253"/>
                  </a:moveTo>
                  <a:cubicBezTo>
                    <a:pt x="84339" y="851862"/>
                    <a:pt x="-1139" y="499284"/>
                    <a:pt x="10" y="315339"/>
                  </a:cubicBezTo>
                  <a:cubicBezTo>
                    <a:pt x="1159" y="131394"/>
                    <a:pt x="144407" y="-77206"/>
                    <a:pt x="207746" y="28583"/>
                  </a:cubicBezTo>
                  <a:cubicBezTo>
                    <a:pt x="310662" y="122757"/>
                    <a:pt x="586539" y="899004"/>
                    <a:pt x="668432" y="1227188"/>
                  </a:cubicBezTo>
                  <a:cubicBezTo>
                    <a:pt x="750325" y="1555372"/>
                    <a:pt x="762442" y="1891899"/>
                    <a:pt x="699103" y="1997688"/>
                  </a:cubicBezTo>
                  <a:cubicBezTo>
                    <a:pt x="635764" y="2103478"/>
                    <a:pt x="317370" y="1412645"/>
                    <a:pt x="200854" y="1132253"/>
                  </a:cubicBezTo>
                  <a:close/>
                </a:path>
              </a:pathLst>
            </a:custGeom>
            <a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شكل بيضاوي 5">
              <a:extLst>
                <a:ext uri="{FF2B5EF4-FFF2-40B4-BE49-F238E27FC236}">
                  <a16:creationId xmlns:a16="http://schemas.microsoft.com/office/drawing/2014/main" id="{FF5A1628-784F-4F1D-8F40-5C17555F9E91}"/>
                </a:ext>
              </a:extLst>
            </p:cNvPr>
            <p:cNvSpPr/>
            <p:nvPr userDrawn="1"/>
          </p:nvSpPr>
          <p:spPr>
            <a:xfrm rot="5545589">
              <a:off x="669079" y="1060216"/>
              <a:ext cx="226577" cy="244966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707569"/>
                <a:gd name="connsiteY0" fmla="*/ 857854 h 1554897"/>
                <a:gd name="connsiteX1" fmla="*/ 80040 w 707569"/>
                <a:gd name="connsiteY1" fmla="*/ 188124 h 1554897"/>
                <a:gd name="connsiteX2" fmla="*/ 223559 w 707569"/>
                <a:gd name="connsiteY2" fmla="*/ 41017 h 1554897"/>
                <a:gd name="connsiteX3" fmla="*/ 703069 w 707569"/>
                <a:gd name="connsiteY3" fmla="*/ 1447709 h 1554897"/>
                <a:gd name="connsiteX4" fmla="*/ 456050 w 707569"/>
                <a:gd name="connsiteY4" fmla="*/ 1527202 h 1554897"/>
                <a:gd name="connsiteX5" fmla="*/ 152230 w 707569"/>
                <a:gd name="connsiteY5" fmla="*/ 1168618 h 1554897"/>
                <a:gd name="connsiteX6" fmla="*/ 1731 w 707569"/>
                <a:gd name="connsiteY6" fmla="*/ 857854 h 1554897"/>
                <a:gd name="connsiteX0" fmla="*/ 1731 w 689108"/>
                <a:gd name="connsiteY0" fmla="*/ 857854 h 1546753"/>
                <a:gd name="connsiteX1" fmla="*/ 80040 w 689108"/>
                <a:gd name="connsiteY1" fmla="*/ 188124 h 1546753"/>
                <a:gd name="connsiteX2" fmla="*/ 223559 w 689108"/>
                <a:gd name="connsiteY2" fmla="*/ 41017 h 1546753"/>
                <a:gd name="connsiteX3" fmla="*/ 684245 w 689108"/>
                <a:gd name="connsiteY3" fmla="*/ 1239622 h 1546753"/>
                <a:gd name="connsiteX4" fmla="*/ 456050 w 689108"/>
                <a:gd name="connsiteY4" fmla="*/ 1527202 h 1546753"/>
                <a:gd name="connsiteX5" fmla="*/ 152230 w 689108"/>
                <a:gd name="connsiteY5" fmla="*/ 1168618 h 1546753"/>
                <a:gd name="connsiteX6" fmla="*/ 1731 w 689108"/>
                <a:gd name="connsiteY6" fmla="*/ 857854 h 1546753"/>
                <a:gd name="connsiteX0" fmla="*/ 1731 w 755221"/>
                <a:gd name="connsiteY0" fmla="*/ 857854 h 2020228"/>
                <a:gd name="connsiteX1" fmla="*/ 80040 w 755221"/>
                <a:gd name="connsiteY1" fmla="*/ 188124 h 2020228"/>
                <a:gd name="connsiteX2" fmla="*/ 223559 w 755221"/>
                <a:gd name="connsiteY2" fmla="*/ 41017 h 2020228"/>
                <a:gd name="connsiteX3" fmla="*/ 684245 w 755221"/>
                <a:gd name="connsiteY3" fmla="*/ 1239622 h 2020228"/>
                <a:gd name="connsiteX4" fmla="*/ 714916 w 755221"/>
                <a:gd name="connsiteY4" fmla="*/ 2010122 h 2020228"/>
                <a:gd name="connsiteX5" fmla="*/ 152230 w 755221"/>
                <a:gd name="connsiteY5" fmla="*/ 1168618 h 2020228"/>
                <a:gd name="connsiteX6" fmla="*/ 1731 w 755221"/>
                <a:gd name="connsiteY6" fmla="*/ 857854 h 2020228"/>
                <a:gd name="connsiteX0" fmla="*/ 82472 w 685465"/>
                <a:gd name="connsiteY0" fmla="*/ 1168618 h 2021737"/>
                <a:gd name="connsiteX1" fmla="*/ 10282 w 685465"/>
                <a:gd name="connsiteY1" fmla="*/ 188124 h 2021737"/>
                <a:gd name="connsiteX2" fmla="*/ 153801 w 685465"/>
                <a:gd name="connsiteY2" fmla="*/ 41017 h 2021737"/>
                <a:gd name="connsiteX3" fmla="*/ 614487 w 685465"/>
                <a:gd name="connsiteY3" fmla="*/ 1239622 h 2021737"/>
                <a:gd name="connsiteX4" fmla="*/ 645158 w 685465"/>
                <a:gd name="connsiteY4" fmla="*/ 2010122 h 2021737"/>
                <a:gd name="connsiteX5" fmla="*/ 82472 w 685465"/>
                <a:gd name="connsiteY5" fmla="*/ 1168618 h 2021737"/>
                <a:gd name="connsiteX0" fmla="*/ 136656 w 675211"/>
                <a:gd name="connsiteY0" fmla="*/ 1153504 h 2030188"/>
                <a:gd name="connsiteX1" fmla="*/ 29 w 675211"/>
                <a:gd name="connsiteY1" fmla="*/ 196941 h 2030188"/>
                <a:gd name="connsiteX2" fmla="*/ 143548 w 675211"/>
                <a:gd name="connsiteY2" fmla="*/ 49834 h 2030188"/>
                <a:gd name="connsiteX3" fmla="*/ 604234 w 675211"/>
                <a:gd name="connsiteY3" fmla="*/ 1248439 h 2030188"/>
                <a:gd name="connsiteX4" fmla="*/ 634905 w 675211"/>
                <a:gd name="connsiteY4" fmla="*/ 2018939 h 2030188"/>
                <a:gd name="connsiteX5" fmla="*/ 136656 w 675211"/>
                <a:gd name="connsiteY5" fmla="*/ 1153504 h 2030188"/>
                <a:gd name="connsiteX0" fmla="*/ 200854 w 739409"/>
                <a:gd name="connsiteY0" fmla="*/ 1132253 h 2008605"/>
                <a:gd name="connsiteX1" fmla="*/ 10 w 739409"/>
                <a:gd name="connsiteY1" fmla="*/ 315339 h 2008605"/>
                <a:gd name="connsiteX2" fmla="*/ 207746 w 739409"/>
                <a:gd name="connsiteY2" fmla="*/ 28583 h 2008605"/>
                <a:gd name="connsiteX3" fmla="*/ 668432 w 739409"/>
                <a:gd name="connsiteY3" fmla="*/ 1227188 h 2008605"/>
                <a:gd name="connsiteX4" fmla="*/ 699103 w 739409"/>
                <a:gd name="connsiteY4" fmla="*/ 1997688 h 2008605"/>
                <a:gd name="connsiteX5" fmla="*/ 200854 w 739409"/>
                <a:gd name="connsiteY5" fmla="*/ 1132253 h 200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409" h="2008605">
                  <a:moveTo>
                    <a:pt x="200854" y="1132253"/>
                  </a:moveTo>
                  <a:cubicBezTo>
                    <a:pt x="84339" y="851862"/>
                    <a:pt x="-1139" y="499284"/>
                    <a:pt x="10" y="315339"/>
                  </a:cubicBezTo>
                  <a:cubicBezTo>
                    <a:pt x="1159" y="131394"/>
                    <a:pt x="144407" y="-77206"/>
                    <a:pt x="207746" y="28583"/>
                  </a:cubicBezTo>
                  <a:cubicBezTo>
                    <a:pt x="310662" y="122757"/>
                    <a:pt x="586539" y="899004"/>
                    <a:pt x="668432" y="1227188"/>
                  </a:cubicBezTo>
                  <a:cubicBezTo>
                    <a:pt x="750325" y="1555372"/>
                    <a:pt x="762442" y="1891899"/>
                    <a:pt x="699103" y="1997688"/>
                  </a:cubicBezTo>
                  <a:cubicBezTo>
                    <a:pt x="635764" y="2103478"/>
                    <a:pt x="317370" y="1412645"/>
                    <a:pt x="200854" y="1132253"/>
                  </a:cubicBezTo>
                  <a:close/>
                </a:path>
              </a:pathLst>
            </a:custGeom>
            <a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شكل بيضاوي 5">
              <a:extLst>
                <a:ext uri="{FF2B5EF4-FFF2-40B4-BE49-F238E27FC236}">
                  <a16:creationId xmlns:a16="http://schemas.microsoft.com/office/drawing/2014/main" id="{98014E21-A9B3-4A00-9982-0417209BB4CF}"/>
                </a:ext>
              </a:extLst>
            </p:cNvPr>
            <p:cNvSpPr/>
            <p:nvPr userDrawn="1"/>
          </p:nvSpPr>
          <p:spPr>
            <a:xfrm rot="1100273">
              <a:off x="854519" y="1075425"/>
              <a:ext cx="226577" cy="244966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707569"/>
                <a:gd name="connsiteY0" fmla="*/ 857854 h 1554897"/>
                <a:gd name="connsiteX1" fmla="*/ 80040 w 707569"/>
                <a:gd name="connsiteY1" fmla="*/ 188124 h 1554897"/>
                <a:gd name="connsiteX2" fmla="*/ 223559 w 707569"/>
                <a:gd name="connsiteY2" fmla="*/ 41017 h 1554897"/>
                <a:gd name="connsiteX3" fmla="*/ 703069 w 707569"/>
                <a:gd name="connsiteY3" fmla="*/ 1447709 h 1554897"/>
                <a:gd name="connsiteX4" fmla="*/ 456050 w 707569"/>
                <a:gd name="connsiteY4" fmla="*/ 1527202 h 1554897"/>
                <a:gd name="connsiteX5" fmla="*/ 152230 w 707569"/>
                <a:gd name="connsiteY5" fmla="*/ 1168618 h 1554897"/>
                <a:gd name="connsiteX6" fmla="*/ 1731 w 707569"/>
                <a:gd name="connsiteY6" fmla="*/ 857854 h 1554897"/>
                <a:gd name="connsiteX0" fmla="*/ 1731 w 689108"/>
                <a:gd name="connsiteY0" fmla="*/ 857854 h 1546753"/>
                <a:gd name="connsiteX1" fmla="*/ 80040 w 689108"/>
                <a:gd name="connsiteY1" fmla="*/ 188124 h 1546753"/>
                <a:gd name="connsiteX2" fmla="*/ 223559 w 689108"/>
                <a:gd name="connsiteY2" fmla="*/ 41017 h 1546753"/>
                <a:gd name="connsiteX3" fmla="*/ 684245 w 689108"/>
                <a:gd name="connsiteY3" fmla="*/ 1239622 h 1546753"/>
                <a:gd name="connsiteX4" fmla="*/ 456050 w 689108"/>
                <a:gd name="connsiteY4" fmla="*/ 1527202 h 1546753"/>
                <a:gd name="connsiteX5" fmla="*/ 152230 w 689108"/>
                <a:gd name="connsiteY5" fmla="*/ 1168618 h 1546753"/>
                <a:gd name="connsiteX6" fmla="*/ 1731 w 689108"/>
                <a:gd name="connsiteY6" fmla="*/ 857854 h 1546753"/>
                <a:gd name="connsiteX0" fmla="*/ 1731 w 755221"/>
                <a:gd name="connsiteY0" fmla="*/ 857854 h 2020228"/>
                <a:gd name="connsiteX1" fmla="*/ 80040 w 755221"/>
                <a:gd name="connsiteY1" fmla="*/ 188124 h 2020228"/>
                <a:gd name="connsiteX2" fmla="*/ 223559 w 755221"/>
                <a:gd name="connsiteY2" fmla="*/ 41017 h 2020228"/>
                <a:gd name="connsiteX3" fmla="*/ 684245 w 755221"/>
                <a:gd name="connsiteY3" fmla="*/ 1239622 h 2020228"/>
                <a:gd name="connsiteX4" fmla="*/ 714916 w 755221"/>
                <a:gd name="connsiteY4" fmla="*/ 2010122 h 2020228"/>
                <a:gd name="connsiteX5" fmla="*/ 152230 w 755221"/>
                <a:gd name="connsiteY5" fmla="*/ 1168618 h 2020228"/>
                <a:gd name="connsiteX6" fmla="*/ 1731 w 755221"/>
                <a:gd name="connsiteY6" fmla="*/ 857854 h 2020228"/>
                <a:gd name="connsiteX0" fmla="*/ 82472 w 685465"/>
                <a:gd name="connsiteY0" fmla="*/ 1168618 h 2021737"/>
                <a:gd name="connsiteX1" fmla="*/ 10282 w 685465"/>
                <a:gd name="connsiteY1" fmla="*/ 188124 h 2021737"/>
                <a:gd name="connsiteX2" fmla="*/ 153801 w 685465"/>
                <a:gd name="connsiteY2" fmla="*/ 41017 h 2021737"/>
                <a:gd name="connsiteX3" fmla="*/ 614487 w 685465"/>
                <a:gd name="connsiteY3" fmla="*/ 1239622 h 2021737"/>
                <a:gd name="connsiteX4" fmla="*/ 645158 w 685465"/>
                <a:gd name="connsiteY4" fmla="*/ 2010122 h 2021737"/>
                <a:gd name="connsiteX5" fmla="*/ 82472 w 685465"/>
                <a:gd name="connsiteY5" fmla="*/ 1168618 h 2021737"/>
                <a:gd name="connsiteX0" fmla="*/ 136656 w 675211"/>
                <a:gd name="connsiteY0" fmla="*/ 1153504 h 2030188"/>
                <a:gd name="connsiteX1" fmla="*/ 29 w 675211"/>
                <a:gd name="connsiteY1" fmla="*/ 196941 h 2030188"/>
                <a:gd name="connsiteX2" fmla="*/ 143548 w 675211"/>
                <a:gd name="connsiteY2" fmla="*/ 49834 h 2030188"/>
                <a:gd name="connsiteX3" fmla="*/ 604234 w 675211"/>
                <a:gd name="connsiteY3" fmla="*/ 1248439 h 2030188"/>
                <a:gd name="connsiteX4" fmla="*/ 634905 w 675211"/>
                <a:gd name="connsiteY4" fmla="*/ 2018939 h 2030188"/>
                <a:gd name="connsiteX5" fmla="*/ 136656 w 675211"/>
                <a:gd name="connsiteY5" fmla="*/ 1153504 h 2030188"/>
                <a:gd name="connsiteX0" fmla="*/ 200854 w 739409"/>
                <a:gd name="connsiteY0" fmla="*/ 1132253 h 2008605"/>
                <a:gd name="connsiteX1" fmla="*/ 10 w 739409"/>
                <a:gd name="connsiteY1" fmla="*/ 315339 h 2008605"/>
                <a:gd name="connsiteX2" fmla="*/ 207746 w 739409"/>
                <a:gd name="connsiteY2" fmla="*/ 28583 h 2008605"/>
                <a:gd name="connsiteX3" fmla="*/ 668432 w 739409"/>
                <a:gd name="connsiteY3" fmla="*/ 1227188 h 2008605"/>
                <a:gd name="connsiteX4" fmla="*/ 699103 w 739409"/>
                <a:gd name="connsiteY4" fmla="*/ 1997688 h 2008605"/>
                <a:gd name="connsiteX5" fmla="*/ 200854 w 739409"/>
                <a:gd name="connsiteY5" fmla="*/ 1132253 h 200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409" h="2008605">
                  <a:moveTo>
                    <a:pt x="200854" y="1132253"/>
                  </a:moveTo>
                  <a:cubicBezTo>
                    <a:pt x="84339" y="851862"/>
                    <a:pt x="-1139" y="499284"/>
                    <a:pt x="10" y="315339"/>
                  </a:cubicBezTo>
                  <a:cubicBezTo>
                    <a:pt x="1159" y="131394"/>
                    <a:pt x="144407" y="-77206"/>
                    <a:pt x="207746" y="28583"/>
                  </a:cubicBezTo>
                  <a:cubicBezTo>
                    <a:pt x="310662" y="122757"/>
                    <a:pt x="586539" y="899004"/>
                    <a:pt x="668432" y="1227188"/>
                  </a:cubicBezTo>
                  <a:cubicBezTo>
                    <a:pt x="750325" y="1555372"/>
                    <a:pt x="762442" y="1891899"/>
                    <a:pt x="699103" y="1997688"/>
                  </a:cubicBezTo>
                  <a:cubicBezTo>
                    <a:pt x="635764" y="2103478"/>
                    <a:pt x="317370" y="1412645"/>
                    <a:pt x="200854" y="1132253"/>
                  </a:cubicBezTo>
                  <a:close/>
                </a:path>
              </a:pathLst>
            </a:custGeom>
            <a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شكل بيضاوي 5">
              <a:extLst>
                <a:ext uri="{FF2B5EF4-FFF2-40B4-BE49-F238E27FC236}">
                  <a16:creationId xmlns:a16="http://schemas.microsoft.com/office/drawing/2014/main" id="{753C5B9D-1F3A-47D9-9926-536C6CF0042A}"/>
                </a:ext>
              </a:extLst>
            </p:cNvPr>
            <p:cNvSpPr/>
            <p:nvPr userDrawn="1"/>
          </p:nvSpPr>
          <p:spPr>
            <a:xfrm rot="12119368">
              <a:off x="721618" y="804270"/>
              <a:ext cx="226577" cy="244966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707569"/>
                <a:gd name="connsiteY0" fmla="*/ 857854 h 1554897"/>
                <a:gd name="connsiteX1" fmla="*/ 80040 w 707569"/>
                <a:gd name="connsiteY1" fmla="*/ 188124 h 1554897"/>
                <a:gd name="connsiteX2" fmla="*/ 223559 w 707569"/>
                <a:gd name="connsiteY2" fmla="*/ 41017 h 1554897"/>
                <a:gd name="connsiteX3" fmla="*/ 703069 w 707569"/>
                <a:gd name="connsiteY3" fmla="*/ 1447709 h 1554897"/>
                <a:gd name="connsiteX4" fmla="*/ 456050 w 707569"/>
                <a:gd name="connsiteY4" fmla="*/ 1527202 h 1554897"/>
                <a:gd name="connsiteX5" fmla="*/ 152230 w 707569"/>
                <a:gd name="connsiteY5" fmla="*/ 1168618 h 1554897"/>
                <a:gd name="connsiteX6" fmla="*/ 1731 w 707569"/>
                <a:gd name="connsiteY6" fmla="*/ 857854 h 1554897"/>
                <a:gd name="connsiteX0" fmla="*/ 1731 w 689108"/>
                <a:gd name="connsiteY0" fmla="*/ 857854 h 1546753"/>
                <a:gd name="connsiteX1" fmla="*/ 80040 w 689108"/>
                <a:gd name="connsiteY1" fmla="*/ 188124 h 1546753"/>
                <a:gd name="connsiteX2" fmla="*/ 223559 w 689108"/>
                <a:gd name="connsiteY2" fmla="*/ 41017 h 1546753"/>
                <a:gd name="connsiteX3" fmla="*/ 684245 w 689108"/>
                <a:gd name="connsiteY3" fmla="*/ 1239622 h 1546753"/>
                <a:gd name="connsiteX4" fmla="*/ 456050 w 689108"/>
                <a:gd name="connsiteY4" fmla="*/ 1527202 h 1546753"/>
                <a:gd name="connsiteX5" fmla="*/ 152230 w 689108"/>
                <a:gd name="connsiteY5" fmla="*/ 1168618 h 1546753"/>
                <a:gd name="connsiteX6" fmla="*/ 1731 w 689108"/>
                <a:gd name="connsiteY6" fmla="*/ 857854 h 1546753"/>
                <a:gd name="connsiteX0" fmla="*/ 1731 w 755221"/>
                <a:gd name="connsiteY0" fmla="*/ 857854 h 2020228"/>
                <a:gd name="connsiteX1" fmla="*/ 80040 w 755221"/>
                <a:gd name="connsiteY1" fmla="*/ 188124 h 2020228"/>
                <a:gd name="connsiteX2" fmla="*/ 223559 w 755221"/>
                <a:gd name="connsiteY2" fmla="*/ 41017 h 2020228"/>
                <a:gd name="connsiteX3" fmla="*/ 684245 w 755221"/>
                <a:gd name="connsiteY3" fmla="*/ 1239622 h 2020228"/>
                <a:gd name="connsiteX4" fmla="*/ 714916 w 755221"/>
                <a:gd name="connsiteY4" fmla="*/ 2010122 h 2020228"/>
                <a:gd name="connsiteX5" fmla="*/ 152230 w 755221"/>
                <a:gd name="connsiteY5" fmla="*/ 1168618 h 2020228"/>
                <a:gd name="connsiteX6" fmla="*/ 1731 w 755221"/>
                <a:gd name="connsiteY6" fmla="*/ 857854 h 2020228"/>
                <a:gd name="connsiteX0" fmla="*/ 82472 w 685465"/>
                <a:gd name="connsiteY0" fmla="*/ 1168618 h 2021737"/>
                <a:gd name="connsiteX1" fmla="*/ 10282 w 685465"/>
                <a:gd name="connsiteY1" fmla="*/ 188124 h 2021737"/>
                <a:gd name="connsiteX2" fmla="*/ 153801 w 685465"/>
                <a:gd name="connsiteY2" fmla="*/ 41017 h 2021737"/>
                <a:gd name="connsiteX3" fmla="*/ 614487 w 685465"/>
                <a:gd name="connsiteY3" fmla="*/ 1239622 h 2021737"/>
                <a:gd name="connsiteX4" fmla="*/ 645158 w 685465"/>
                <a:gd name="connsiteY4" fmla="*/ 2010122 h 2021737"/>
                <a:gd name="connsiteX5" fmla="*/ 82472 w 685465"/>
                <a:gd name="connsiteY5" fmla="*/ 1168618 h 2021737"/>
                <a:gd name="connsiteX0" fmla="*/ 136656 w 675211"/>
                <a:gd name="connsiteY0" fmla="*/ 1153504 h 2030188"/>
                <a:gd name="connsiteX1" fmla="*/ 29 w 675211"/>
                <a:gd name="connsiteY1" fmla="*/ 196941 h 2030188"/>
                <a:gd name="connsiteX2" fmla="*/ 143548 w 675211"/>
                <a:gd name="connsiteY2" fmla="*/ 49834 h 2030188"/>
                <a:gd name="connsiteX3" fmla="*/ 604234 w 675211"/>
                <a:gd name="connsiteY3" fmla="*/ 1248439 h 2030188"/>
                <a:gd name="connsiteX4" fmla="*/ 634905 w 675211"/>
                <a:gd name="connsiteY4" fmla="*/ 2018939 h 2030188"/>
                <a:gd name="connsiteX5" fmla="*/ 136656 w 675211"/>
                <a:gd name="connsiteY5" fmla="*/ 1153504 h 2030188"/>
                <a:gd name="connsiteX0" fmla="*/ 200854 w 739409"/>
                <a:gd name="connsiteY0" fmla="*/ 1132253 h 2008605"/>
                <a:gd name="connsiteX1" fmla="*/ 10 w 739409"/>
                <a:gd name="connsiteY1" fmla="*/ 315339 h 2008605"/>
                <a:gd name="connsiteX2" fmla="*/ 207746 w 739409"/>
                <a:gd name="connsiteY2" fmla="*/ 28583 h 2008605"/>
                <a:gd name="connsiteX3" fmla="*/ 668432 w 739409"/>
                <a:gd name="connsiteY3" fmla="*/ 1227188 h 2008605"/>
                <a:gd name="connsiteX4" fmla="*/ 699103 w 739409"/>
                <a:gd name="connsiteY4" fmla="*/ 1997688 h 2008605"/>
                <a:gd name="connsiteX5" fmla="*/ 200854 w 739409"/>
                <a:gd name="connsiteY5" fmla="*/ 1132253 h 200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409" h="2008605">
                  <a:moveTo>
                    <a:pt x="200854" y="1132253"/>
                  </a:moveTo>
                  <a:cubicBezTo>
                    <a:pt x="84339" y="851862"/>
                    <a:pt x="-1139" y="499284"/>
                    <a:pt x="10" y="315339"/>
                  </a:cubicBezTo>
                  <a:cubicBezTo>
                    <a:pt x="1159" y="131394"/>
                    <a:pt x="144407" y="-77206"/>
                    <a:pt x="207746" y="28583"/>
                  </a:cubicBezTo>
                  <a:cubicBezTo>
                    <a:pt x="310662" y="122757"/>
                    <a:pt x="586539" y="899004"/>
                    <a:pt x="668432" y="1227188"/>
                  </a:cubicBezTo>
                  <a:cubicBezTo>
                    <a:pt x="750325" y="1555372"/>
                    <a:pt x="762442" y="1891899"/>
                    <a:pt x="699103" y="1997688"/>
                  </a:cubicBezTo>
                  <a:cubicBezTo>
                    <a:pt x="635764" y="2103478"/>
                    <a:pt x="317370" y="1412645"/>
                    <a:pt x="200854" y="1132253"/>
                  </a:cubicBezTo>
                  <a:close/>
                </a:path>
              </a:pathLst>
            </a:custGeom>
            <a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شكل بيضاوي 5">
              <a:extLst>
                <a:ext uri="{FF2B5EF4-FFF2-40B4-BE49-F238E27FC236}">
                  <a16:creationId xmlns:a16="http://schemas.microsoft.com/office/drawing/2014/main" id="{E888B6D9-3137-4BE7-9850-57C23D50D120}"/>
                </a:ext>
              </a:extLst>
            </p:cNvPr>
            <p:cNvSpPr/>
            <p:nvPr userDrawn="1"/>
          </p:nvSpPr>
          <p:spPr>
            <a:xfrm rot="16210799">
              <a:off x="783504" y="1024800"/>
              <a:ext cx="140715" cy="114628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450127"/>
                <a:gd name="connsiteY0" fmla="*/ 857854 h 1192611"/>
                <a:gd name="connsiteX1" fmla="*/ 80040 w 450127"/>
                <a:gd name="connsiteY1" fmla="*/ 188124 h 1192611"/>
                <a:gd name="connsiteX2" fmla="*/ 223559 w 450127"/>
                <a:gd name="connsiteY2" fmla="*/ 41017 h 1192611"/>
                <a:gd name="connsiteX3" fmla="*/ 448518 w 450127"/>
                <a:gd name="connsiteY3" fmla="*/ 550380 h 1192611"/>
                <a:gd name="connsiteX4" fmla="*/ 358501 w 450127"/>
                <a:gd name="connsiteY4" fmla="*/ 1100188 h 1192611"/>
                <a:gd name="connsiteX5" fmla="*/ 152230 w 450127"/>
                <a:gd name="connsiteY5" fmla="*/ 1168618 h 1192611"/>
                <a:gd name="connsiteX6" fmla="*/ 1731 w 450127"/>
                <a:gd name="connsiteY6" fmla="*/ 857854 h 1192611"/>
                <a:gd name="connsiteX0" fmla="*/ 1731 w 459209"/>
                <a:gd name="connsiteY0" fmla="*/ 857854 h 1331500"/>
                <a:gd name="connsiteX1" fmla="*/ 80040 w 459209"/>
                <a:gd name="connsiteY1" fmla="*/ 188124 h 1331500"/>
                <a:gd name="connsiteX2" fmla="*/ 223559 w 459209"/>
                <a:gd name="connsiteY2" fmla="*/ 41017 h 1331500"/>
                <a:gd name="connsiteX3" fmla="*/ 448518 w 459209"/>
                <a:gd name="connsiteY3" fmla="*/ 550380 h 1331500"/>
                <a:gd name="connsiteX4" fmla="*/ 386404 w 459209"/>
                <a:gd name="connsiteY4" fmla="*/ 1296446 h 1331500"/>
                <a:gd name="connsiteX5" fmla="*/ 152230 w 459209"/>
                <a:gd name="connsiteY5" fmla="*/ 1168618 h 1331500"/>
                <a:gd name="connsiteX6" fmla="*/ 1731 w 459209"/>
                <a:gd name="connsiteY6" fmla="*/ 857854 h 133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9209" h="1331500">
                  <a:moveTo>
                    <a:pt x="1731" y="857854"/>
                  </a:moveTo>
                  <a:cubicBezTo>
                    <a:pt x="-10301" y="694438"/>
                    <a:pt x="43069" y="324263"/>
                    <a:pt x="80040" y="188124"/>
                  </a:cubicBezTo>
                  <a:cubicBezTo>
                    <a:pt x="117011" y="51985"/>
                    <a:pt x="160220" y="-64772"/>
                    <a:pt x="223559" y="41017"/>
                  </a:cubicBezTo>
                  <a:cubicBezTo>
                    <a:pt x="326475" y="135191"/>
                    <a:pt x="421377" y="341142"/>
                    <a:pt x="448518" y="550380"/>
                  </a:cubicBezTo>
                  <a:cubicBezTo>
                    <a:pt x="475659" y="759618"/>
                    <a:pt x="449743" y="1190657"/>
                    <a:pt x="386404" y="1296446"/>
                  </a:cubicBezTo>
                  <a:cubicBezTo>
                    <a:pt x="323065" y="1402236"/>
                    <a:pt x="216342" y="1241717"/>
                    <a:pt x="152230" y="1168618"/>
                  </a:cubicBezTo>
                  <a:cubicBezTo>
                    <a:pt x="88118" y="1095519"/>
                    <a:pt x="13763" y="1021270"/>
                    <a:pt x="1731" y="857854"/>
                  </a:cubicBezTo>
                  <a:close/>
                </a:path>
              </a:pathLst>
            </a:custGeom>
            <a:blipFill>
              <a:blip r:embed="rId8">
                <a:duotone>
                  <a:prstClr val="black"/>
                  <a:schemeClr val="accent4">
                    <a:lumMod val="60000"/>
                    <a:lumOff val="40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شكل بيضاوي 5">
              <a:extLst>
                <a:ext uri="{FF2B5EF4-FFF2-40B4-BE49-F238E27FC236}">
                  <a16:creationId xmlns:a16="http://schemas.microsoft.com/office/drawing/2014/main" id="{BF737C58-93E2-476A-92D9-9CFAC0E7118E}"/>
                </a:ext>
              </a:extLst>
            </p:cNvPr>
            <p:cNvSpPr/>
            <p:nvPr userDrawn="1"/>
          </p:nvSpPr>
          <p:spPr>
            <a:xfrm rot="16210799">
              <a:off x="816259" y="1039781"/>
              <a:ext cx="65609" cy="80334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359471"/>
                <a:gd name="connsiteY0" fmla="*/ 857854 h 1220070"/>
                <a:gd name="connsiteX1" fmla="*/ 80040 w 359471"/>
                <a:gd name="connsiteY1" fmla="*/ 188124 h 1220070"/>
                <a:gd name="connsiteX2" fmla="*/ 223559 w 359471"/>
                <a:gd name="connsiteY2" fmla="*/ 41017 h 1220070"/>
                <a:gd name="connsiteX3" fmla="*/ 358501 w 359471"/>
                <a:gd name="connsiteY3" fmla="*/ 1100188 h 1220070"/>
                <a:gd name="connsiteX4" fmla="*/ 152230 w 359471"/>
                <a:gd name="connsiteY4" fmla="*/ 1168618 h 1220070"/>
                <a:gd name="connsiteX5" fmla="*/ 1731 w 359471"/>
                <a:gd name="connsiteY5" fmla="*/ 857854 h 1220070"/>
                <a:gd name="connsiteX0" fmla="*/ 1731 w 225498"/>
                <a:gd name="connsiteY0" fmla="*/ 857854 h 1204509"/>
                <a:gd name="connsiteX1" fmla="*/ 80040 w 225498"/>
                <a:gd name="connsiteY1" fmla="*/ 188124 h 1204509"/>
                <a:gd name="connsiteX2" fmla="*/ 223559 w 225498"/>
                <a:gd name="connsiteY2" fmla="*/ 41017 h 1204509"/>
                <a:gd name="connsiteX3" fmla="*/ 152230 w 225498"/>
                <a:gd name="connsiteY3" fmla="*/ 1168618 h 1204509"/>
                <a:gd name="connsiteX4" fmla="*/ 1731 w 225498"/>
                <a:gd name="connsiteY4" fmla="*/ 857854 h 1204509"/>
                <a:gd name="connsiteX0" fmla="*/ 8085 w 291780"/>
                <a:gd name="connsiteY0" fmla="*/ 857854 h 869976"/>
                <a:gd name="connsiteX1" fmla="*/ 86394 w 291780"/>
                <a:gd name="connsiteY1" fmla="*/ 188124 h 869976"/>
                <a:gd name="connsiteX2" fmla="*/ 229913 w 291780"/>
                <a:gd name="connsiteY2" fmla="*/ 41017 h 869976"/>
                <a:gd name="connsiteX3" fmla="*/ 281807 w 291780"/>
                <a:gd name="connsiteY3" fmla="*/ 576898 h 869976"/>
                <a:gd name="connsiteX4" fmla="*/ 8085 w 291780"/>
                <a:gd name="connsiteY4" fmla="*/ 857854 h 869976"/>
                <a:gd name="connsiteX0" fmla="*/ 27467 w 214106"/>
                <a:gd name="connsiteY0" fmla="*/ 619697 h 658703"/>
                <a:gd name="connsiteX1" fmla="*/ 14103 w 214106"/>
                <a:gd name="connsiteY1" fmla="*/ 182543 h 658703"/>
                <a:gd name="connsiteX2" fmla="*/ 157622 w 214106"/>
                <a:gd name="connsiteY2" fmla="*/ 35436 h 658703"/>
                <a:gd name="connsiteX3" fmla="*/ 209516 w 214106"/>
                <a:gd name="connsiteY3" fmla="*/ 571317 h 658703"/>
                <a:gd name="connsiteX4" fmla="*/ 27467 w 214106"/>
                <a:gd name="connsiteY4" fmla="*/ 619697 h 658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106" h="658703">
                  <a:moveTo>
                    <a:pt x="27467" y="619697"/>
                  </a:moveTo>
                  <a:cubicBezTo>
                    <a:pt x="-5102" y="554901"/>
                    <a:pt x="-7589" y="279920"/>
                    <a:pt x="14103" y="182543"/>
                  </a:cubicBezTo>
                  <a:cubicBezTo>
                    <a:pt x="35795" y="85166"/>
                    <a:pt x="94283" y="-70353"/>
                    <a:pt x="157622" y="35436"/>
                  </a:cubicBezTo>
                  <a:cubicBezTo>
                    <a:pt x="169654" y="198852"/>
                    <a:pt x="231208" y="473940"/>
                    <a:pt x="209516" y="571317"/>
                  </a:cubicBezTo>
                  <a:cubicBezTo>
                    <a:pt x="187824" y="668694"/>
                    <a:pt x="60036" y="684493"/>
                    <a:pt x="27467" y="619697"/>
                  </a:cubicBezTo>
                  <a:close/>
                </a:path>
              </a:pathLst>
            </a:custGeom>
            <a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7C0F972-9505-43B9-B6B6-EBC861F1F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838201" y="365125"/>
            <a:ext cx="7780797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rtl="1"/>
            <a:r>
              <a:rPr lang="ar-SA" dirty="0" smtClean="0"/>
              <a:t>انقر لتحرير نمط العنوان الرئيسي</a:t>
            </a:r>
            <a:endParaRPr lang="ar-SA" dirty="0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A0B1D4B-EB97-4D69-BC0F-6B2114A42E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flipH="1">
            <a:off x="838200" y="1825625"/>
            <a:ext cx="77724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rtl="1"/>
            <a:r>
              <a:rPr lang="ar-SA" dirty="0"/>
              <a:t>تحرير أنماط النص الرئيسي</a:t>
            </a:r>
          </a:p>
          <a:p>
            <a:pPr lvl="1" rtl="1"/>
            <a:r>
              <a:rPr lang="ar-SA" dirty="0"/>
              <a:t>المستوى الثاني</a:t>
            </a:r>
          </a:p>
          <a:p>
            <a:pPr lvl="2" rtl="1"/>
            <a:r>
              <a:rPr lang="ar-SA" dirty="0"/>
              <a:t>المستوى الثالث</a:t>
            </a:r>
          </a:p>
          <a:p>
            <a:pPr lvl="3" rtl="1"/>
            <a:r>
              <a:rPr lang="ar-SA" dirty="0"/>
              <a:t>المستوى الرابع</a:t>
            </a:r>
          </a:p>
          <a:p>
            <a:pPr lvl="4" rtl="1"/>
            <a:r>
              <a:rPr lang="ar-SA" dirty="0"/>
              <a:t>المستوى الخامس</a:t>
            </a:r>
          </a:p>
          <a:p>
            <a:pPr lvl="5" rtl="1"/>
            <a:r>
              <a:rPr lang="ar-SA" dirty="0"/>
              <a:t>المستوى </a:t>
            </a:r>
            <a:r>
              <a:rPr lang="ar-SA" noProof="0" dirty="0"/>
              <a:t>السادس</a:t>
            </a:r>
            <a:endParaRPr lang="ar-SA" dirty="0"/>
          </a:p>
          <a:p>
            <a:pPr lvl="6" rtl="1"/>
            <a:r>
              <a:rPr lang="ar-SA" dirty="0"/>
              <a:t>المستوى </a:t>
            </a:r>
            <a:r>
              <a:rPr lang="ar-SA" noProof="0" dirty="0"/>
              <a:t>السابع</a:t>
            </a:r>
            <a:endParaRPr lang="ar-SA" dirty="0"/>
          </a:p>
          <a:p>
            <a:pPr lvl="7" rtl="1"/>
            <a:r>
              <a:rPr lang="ar-SA" dirty="0"/>
              <a:t>المستوى </a:t>
            </a:r>
            <a:r>
              <a:rPr lang="ar-SA" noProof="0" dirty="0"/>
              <a:t>الثامن</a:t>
            </a:r>
            <a:endParaRPr lang="ar-SA" dirty="0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ABE0D99-E842-41E2-81D7-8B2AE7B695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flipH="1"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9354149-C898-4F81-BE5A-EFA9A2DFDB60}" type="datetime1">
              <a:rPr lang="ar-SA" smtClean="0"/>
              <a:pPr/>
              <a:t>21/07/41</a:t>
            </a:fld>
            <a:endParaRPr lang="ar-SA" dirty="0"/>
          </a:p>
        </p:txBody>
      </p:sp>
      <p:sp>
        <p:nvSpPr>
          <p:cNvPr id="5" name="عنصر نائب لتذييل الصفحة 4">
            <a:extLst>
              <a:ext uri="{FF2B5EF4-FFF2-40B4-BE49-F238E27FC236}">
                <a16:creationId xmlns:a16="http://schemas.microsoft.com/office/drawing/2014/main" id="{84CFA8CB-B882-4B7E-A2D5-EF9FA74129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B2DAD31-5671-41B2-A528-33EC885C36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H="1"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EF2BF33-6C45-49C4-8FAD-F2E0B6BD6696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59407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65" r:id="rId2"/>
  </p:sldLayoutIdLst>
  <p:transition spd="slow">
    <p:randomBar dir="vert"/>
  </p:transition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300"/>
        </a:spcBef>
        <a:buClr>
          <a:schemeClr val="accent5">
            <a:lumMod val="75000"/>
          </a:schemeClr>
        </a:buClr>
        <a:buFont typeface="Wingdings" panose="05000000000000000000" pitchFamily="2" charset="2"/>
        <a:buChar char="o"/>
        <a:defRPr sz="1200" kern="1200" baseline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461963" indent="-228600" algn="r" defTabSz="914400" rtl="1" eaLnBrk="1" latinLnBrk="0" hangingPunct="1">
        <a:lnSpc>
          <a:spcPct val="90000"/>
        </a:lnSpc>
        <a:spcBef>
          <a:spcPts val="300"/>
        </a:spcBef>
        <a:buClr>
          <a:schemeClr val="accent5">
            <a:lumMod val="75000"/>
          </a:schemeClr>
        </a:buClr>
        <a:buFont typeface="Wingdings" panose="05000000000000000000" pitchFamily="2" charset="2"/>
        <a:buChar char="o"/>
        <a:defRPr sz="1200" kern="1200" baseline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684213" indent="-228600" algn="r" defTabSz="914400" rtl="1" eaLnBrk="1" latinLnBrk="0" hangingPunct="1">
        <a:lnSpc>
          <a:spcPct val="90000"/>
        </a:lnSpc>
        <a:spcBef>
          <a:spcPts val="300"/>
        </a:spcBef>
        <a:buClr>
          <a:schemeClr val="accent5">
            <a:lumMod val="75000"/>
          </a:schemeClr>
        </a:buClr>
        <a:buFont typeface="Wingdings" panose="05000000000000000000" pitchFamily="2" charset="2"/>
        <a:buChar char="o"/>
        <a:defRPr sz="1200" kern="1200" baseline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914400" indent="-228600" algn="r" defTabSz="914400" rtl="1" eaLnBrk="1" latinLnBrk="0" hangingPunct="1">
        <a:lnSpc>
          <a:spcPct val="90000"/>
        </a:lnSpc>
        <a:spcBef>
          <a:spcPts val="300"/>
        </a:spcBef>
        <a:buClr>
          <a:schemeClr val="accent5">
            <a:lumMod val="75000"/>
          </a:schemeClr>
        </a:buClr>
        <a:buFont typeface="Wingdings" panose="05000000000000000000" pitchFamily="2" charset="2"/>
        <a:buChar char="o"/>
        <a:defRPr sz="1200" kern="1200" baseline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144588" indent="-228600" algn="r" defTabSz="914400" rtl="1" eaLnBrk="1" latinLnBrk="0" hangingPunct="1">
        <a:lnSpc>
          <a:spcPct val="90000"/>
        </a:lnSpc>
        <a:spcBef>
          <a:spcPts val="300"/>
        </a:spcBef>
        <a:buClr>
          <a:schemeClr val="accent5">
            <a:lumMod val="75000"/>
          </a:schemeClr>
        </a:buClr>
        <a:buFont typeface="Wingdings" panose="05000000000000000000" pitchFamily="2" charset="2"/>
        <a:buChar char="o"/>
        <a:defRPr sz="1200" kern="1200" baseline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376363" indent="-228600" algn="r" defTabSz="914400" rtl="1" eaLnBrk="1" latinLnBrk="0" hangingPunct="1">
        <a:lnSpc>
          <a:spcPct val="90000"/>
        </a:lnSpc>
        <a:spcBef>
          <a:spcPts val="300"/>
        </a:spcBef>
        <a:buClr>
          <a:schemeClr val="accent5">
            <a:lumMod val="75000"/>
          </a:schemeClr>
        </a:buClr>
        <a:buFont typeface="Wingdings" panose="05000000000000000000" pitchFamily="2" charset="2"/>
        <a:buChar char="o"/>
        <a:defRPr sz="1200" kern="1200" baseline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6pPr>
      <a:lvl7pPr marL="1598613" indent="-228600" algn="r" defTabSz="914400" rtl="1" eaLnBrk="1" latinLnBrk="0" hangingPunct="1">
        <a:lnSpc>
          <a:spcPct val="90000"/>
        </a:lnSpc>
        <a:spcBef>
          <a:spcPts val="300"/>
        </a:spcBef>
        <a:buClr>
          <a:schemeClr val="accent5">
            <a:lumMod val="75000"/>
          </a:schemeClr>
        </a:buClr>
        <a:buFont typeface="Wingdings" panose="05000000000000000000" pitchFamily="2" charset="2"/>
        <a:buChar char="o"/>
        <a:defRPr sz="1200" kern="1200" baseline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7pPr>
      <a:lvl8pPr marL="1828800" indent="-228600" algn="r" defTabSz="914400" rtl="1" eaLnBrk="1" latinLnBrk="0" hangingPunct="1">
        <a:lnSpc>
          <a:spcPct val="90000"/>
        </a:lnSpc>
        <a:spcBef>
          <a:spcPts val="300"/>
        </a:spcBef>
        <a:buClr>
          <a:schemeClr val="accent5">
            <a:lumMod val="75000"/>
          </a:schemeClr>
        </a:buClr>
        <a:buFont typeface="Wingdings" panose="05000000000000000000" pitchFamily="2" charset="2"/>
        <a:buChar char="o"/>
        <a:defRPr sz="1200" kern="1200" baseline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8D336339-0DCF-4D63-BB05-743C6C35B33B}" type="datetime1">
              <a:rPr lang="ar-SA" noProof="0" smtClean="0"/>
              <a:t>21/07/41</a:t>
            </a:fld>
            <a:endParaRPr lang="ar-SA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ar-SA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algn="l"/>
            <a:fld id="{3EF2BF33-6C45-49C4-8FAD-F2E0B6BD6696}" type="slidenum">
              <a:rPr lang="ar-SA" noProof="0" smtClean="0"/>
              <a:pPr algn="l"/>
              <a:t>‹#›</a:t>
            </a:fld>
            <a:endParaRPr lang="ar-SA" noProof="0" dirty="0"/>
          </a:p>
        </p:txBody>
      </p:sp>
      <p:sp>
        <p:nvSpPr>
          <p:cNvPr id="8" name="شكل حر: الشكل 65">
            <a:extLst>
              <a:ext uri="{FF2B5EF4-FFF2-40B4-BE49-F238E27FC236}">
                <a16:creationId xmlns:a16="http://schemas.microsoft.com/office/drawing/2014/main" id="{482A012F-6D91-477D-81B7-F083CD473A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-6569" y="0"/>
            <a:ext cx="12198569" cy="6858000"/>
          </a:xfrm>
          <a:custGeom>
            <a:avLst/>
            <a:gdLst>
              <a:gd name="connsiteX0" fmla="*/ 0 w 12185024"/>
              <a:gd name="connsiteY0" fmla="*/ 0 h 6858000"/>
              <a:gd name="connsiteX1" fmla="*/ 12185024 w 12185024"/>
              <a:gd name="connsiteY1" fmla="*/ 0 h 6858000"/>
              <a:gd name="connsiteX2" fmla="*/ 12185024 w 12185024"/>
              <a:gd name="connsiteY2" fmla="*/ 6858000 h 6858000"/>
              <a:gd name="connsiteX3" fmla="*/ 0 w 12185024"/>
              <a:gd name="connsiteY3" fmla="*/ 6858000 h 6858000"/>
              <a:gd name="connsiteX4" fmla="*/ 0 w 12185024"/>
              <a:gd name="connsiteY4" fmla="*/ 0 h 6858000"/>
              <a:gd name="connsiteX5" fmla="*/ 445179 w 12185024"/>
              <a:gd name="connsiteY5" fmla="*/ 457200 h 6858000"/>
              <a:gd name="connsiteX6" fmla="*/ 445179 w 12185024"/>
              <a:gd name="connsiteY6" fmla="*/ 6400800 h 6858000"/>
              <a:gd name="connsiteX7" fmla="*/ 11719731 w 12185024"/>
              <a:gd name="connsiteY7" fmla="*/ 6400800 h 6858000"/>
              <a:gd name="connsiteX8" fmla="*/ 11719731 w 12185024"/>
              <a:gd name="connsiteY8" fmla="*/ 457200 h 6858000"/>
              <a:gd name="connsiteX9" fmla="*/ 445179 w 12185024"/>
              <a:gd name="connsiteY9" fmla="*/ 457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85024" h="6858000">
                <a:moveTo>
                  <a:pt x="0" y="0"/>
                </a:moveTo>
                <a:lnTo>
                  <a:pt x="12185024" y="0"/>
                </a:lnTo>
                <a:lnTo>
                  <a:pt x="12185024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445179" y="457200"/>
                </a:moveTo>
                <a:lnTo>
                  <a:pt x="445179" y="6400800"/>
                </a:lnTo>
                <a:lnTo>
                  <a:pt x="11719731" y="6400800"/>
                </a:lnTo>
                <a:lnTo>
                  <a:pt x="11719731" y="457200"/>
                </a:lnTo>
                <a:lnTo>
                  <a:pt x="445179" y="4572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" name="المجموعة 7" descr="فرع مع ثلاث برتقالات ناضجة.">
            <a:extLst>
              <a:ext uri="{FF2B5EF4-FFF2-40B4-BE49-F238E27FC236}">
                <a16:creationId xmlns:a16="http://schemas.microsoft.com/office/drawing/2014/main" id="{5789CB64-3AAE-4D90-ABA3-274C0745F529}"/>
              </a:ext>
            </a:extLst>
          </p:cNvPr>
          <p:cNvGrpSpPr/>
          <p:nvPr userDrawn="1"/>
        </p:nvGrpSpPr>
        <p:grpSpPr>
          <a:xfrm flipH="1">
            <a:off x="8722016" y="53153"/>
            <a:ext cx="3444874" cy="2086678"/>
            <a:chOff x="25110" y="53153"/>
            <a:chExt cx="3444874" cy="2086678"/>
          </a:xfrm>
        </p:grpSpPr>
        <p:sp>
          <p:nvSpPr>
            <p:cNvPr id="10" name="شكل بيضاوي 5">
              <a:extLst>
                <a:ext uri="{FF2B5EF4-FFF2-40B4-BE49-F238E27FC236}">
                  <a16:creationId xmlns:a16="http://schemas.microsoft.com/office/drawing/2014/main" id="{21DF53BE-F701-47ED-8845-7C913BB35C61}"/>
                </a:ext>
              </a:extLst>
            </p:cNvPr>
            <p:cNvSpPr/>
            <p:nvPr userDrawn="1"/>
          </p:nvSpPr>
          <p:spPr>
            <a:xfrm rot="16303252">
              <a:off x="2614037" y="945869"/>
              <a:ext cx="728573" cy="983320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1831 w 577364"/>
                <a:gd name="connsiteY0" fmla="*/ 675208 h 1337406"/>
                <a:gd name="connsiteX1" fmla="*/ 554476 w 577364"/>
                <a:gd name="connsiteY1" fmla="*/ 20233 h 1337406"/>
                <a:gd name="connsiteX2" fmla="*/ 516209 w 577364"/>
                <a:gd name="connsiteY2" fmla="*/ 210829 h 1337406"/>
                <a:gd name="connsiteX3" fmla="*/ 343386 w 577364"/>
                <a:gd name="connsiteY3" fmla="*/ 609006 h 1337406"/>
                <a:gd name="connsiteX4" fmla="*/ 545161 w 577364"/>
                <a:gd name="connsiteY4" fmla="*/ 1167997 h 1337406"/>
                <a:gd name="connsiteX5" fmla="*/ 381864 w 577364"/>
                <a:gd name="connsiteY5" fmla="*/ 1309945 h 1337406"/>
                <a:gd name="connsiteX6" fmla="*/ 1831 w 577364"/>
                <a:gd name="connsiteY6" fmla="*/ 675208 h 1337406"/>
                <a:gd name="connsiteX0" fmla="*/ 1831 w 622942"/>
                <a:gd name="connsiteY0" fmla="*/ 658498 h 1320696"/>
                <a:gd name="connsiteX1" fmla="*/ 554476 w 622942"/>
                <a:gd name="connsiteY1" fmla="*/ 3523 h 1320696"/>
                <a:gd name="connsiteX2" fmla="*/ 516209 w 622942"/>
                <a:gd name="connsiteY2" fmla="*/ 194119 h 1320696"/>
                <a:gd name="connsiteX3" fmla="*/ 343386 w 622942"/>
                <a:gd name="connsiteY3" fmla="*/ 592296 h 1320696"/>
                <a:gd name="connsiteX4" fmla="*/ 545161 w 622942"/>
                <a:gd name="connsiteY4" fmla="*/ 1151287 h 1320696"/>
                <a:gd name="connsiteX5" fmla="*/ 381864 w 622942"/>
                <a:gd name="connsiteY5" fmla="*/ 1293235 h 1320696"/>
                <a:gd name="connsiteX6" fmla="*/ 1831 w 622942"/>
                <a:gd name="connsiteY6" fmla="*/ 658498 h 1320696"/>
                <a:gd name="connsiteX0" fmla="*/ 2012 w 737379"/>
                <a:gd name="connsiteY0" fmla="*/ 658498 h 1324899"/>
                <a:gd name="connsiteX1" fmla="*/ 554657 w 737379"/>
                <a:gd name="connsiteY1" fmla="*/ 3523 h 1324899"/>
                <a:gd name="connsiteX2" fmla="*/ 516390 w 737379"/>
                <a:gd name="connsiteY2" fmla="*/ 194119 h 1324899"/>
                <a:gd name="connsiteX3" fmla="*/ 343567 w 737379"/>
                <a:gd name="connsiteY3" fmla="*/ 592296 h 1324899"/>
                <a:gd name="connsiteX4" fmla="*/ 731159 w 737379"/>
                <a:gd name="connsiteY4" fmla="*/ 1170151 h 1324899"/>
                <a:gd name="connsiteX5" fmla="*/ 382045 w 737379"/>
                <a:gd name="connsiteY5" fmla="*/ 1293235 h 1324899"/>
                <a:gd name="connsiteX6" fmla="*/ 2012 w 737379"/>
                <a:gd name="connsiteY6" fmla="*/ 658498 h 1324899"/>
                <a:gd name="connsiteX0" fmla="*/ 2012 w 740837"/>
                <a:gd name="connsiteY0" fmla="*/ 658498 h 1324899"/>
                <a:gd name="connsiteX1" fmla="*/ 554657 w 740837"/>
                <a:gd name="connsiteY1" fmla="*/ 3523 h 1324899"/>
                <a:gd name="connsiteX2" fmla="*/ 516390 w 740837"/>
                <a:gd name="connsiteY2" fmla="*/ 194119 h 1324899"/>
                <a:gd name="connsiteX3" fmla="*/ 516687 w 740837"/>
                <a:gd name="connsiteY3" fmla="*/ 641039 h 1324899"/>
                <a:gd name="connsiteX4" fmla="*/ 731159 w 740837"/>
                <a:gd name="connsiteY4" fmla="*/ 1170151 h 1324899"/>
                <a:gd name="connsiteX5" fmla="*/ 382045 w 740837"/>
                <a:gd name="connsiteY5" fmla="*/ 1293235 h 1324899"/>
                <a:gd name="connsiteX6" fmla="*/ 2012 w 740837"/>
                <a:gd name="connsiteY6" fmla="*/ 658498 h 1324899"/>
                <a:gd name="connsiteX0" fmla="*/ 2012 w 740837"/>
                <a:gd name="connsiteY0" fmla="*/ 670693 h 1337094"/>
                <a:gd name="connsiteX1" fmla="*/ 554657 w 740837"/>
                <a:gd name="connsiteY1" fmla="*/ 15718 h 1337094"/>
                <a:gd name="connsiteX2" fmla="*/ 576382 w 740837"/>
                <a:gd name="connsiteY2" fmla="*/ 240576 h 1337094"/>
                <a:gd name="connsiteX3" fmla="*/ 516687 w 740837"/>
                <a:gd name="connsiteY3" fmla="*/ 653234 h 1337094"/>
                <a:gd name="connsiteX4" fmla="*/ 731159 w 740837"/>
                <a:gd name="connsiteY4" fmla="*/ 1182346 h 1337094"/>
                <a:gd name="connsiteX5" fmla="*/ 382045 w 740837"/>
                <a:gd name="connsiteY5" fmla="*/ 1305430 h 1337094"/>
                <a:gd name="connsiteX6" fmla="*/ 2012 w 740837"/>
                <a:gd name="connsiteY6" fmla="*/ 670693 h 1337094"/>
                <a:gd name="connsiteX0" fmla="*/ 2012 w 740837"/>
                <a:gd name="connsiteY0" fmla="*/ 655000 h 1321401"/>
                <a:gd name="connsiteX1" fmla="*/ 554657 w 740837"/>
                <a:gd name="connsiteY1" fmla="*/ 25 h 1321401"/>
                <a:gd name="connsiteX2" fmla="*/ 576382 w 740837"/>
                <a:gd name="connsiteY2" fmla="*/ 224883 h 1321401"/>
                <a:gd name="connsiteX3" fmla="*/ 516687 w 740837"/>
                <a:gd name="connsiteY3" fmla="*/ 637541 h 1321401"/>
                <a:gd name="connsiteX4" fmla="*/ 731159 w 740837"/>
                <a:gd name="connsiteY4" fmla="*/ 1166653 h 1321401"/>
                <a:gd name="connsiteX5" fmla="*/ 382045 w 740837"/>
                <a:gd name="connsiteY5" fmla="*/ 1289737 h 1321401"/>
                <a:gd name="connsiteX6" fmla="*/ 2012 w 740837"/>
                <a:gd name="connsiteY6" fmla="*/ 655000 h 1321401"/>
                <a:gd name="connsiteX0" fmla="*/ 1514 w 740339"/>
                <a:gd name="connsiteY0" fmla="*/ 655003 h 1321404"/>
                <a:gd name="connsiteX1" fmla="*/ 554159 w 740339"/>
                <a:gd name="connsiteY1" fmla="*/ 28 h 1321404"/>
                <a:gd name="connsiteX2" fmla="*/ 575884 w 740339"/>
                <a:gd name="connsiteY2" fmla="*/ 224886 h 1321404"/>
                <a:gd name="connsiteX3" fmla="*/ 516189 w 740339"/>
                <a:gd name="connsiteY3" fmla="*/ 637544 h 1321404"/>
                <a:gd name="connsiteX4" fmla="*/ 730661 w 740339"/>
                <a:gd name="connsiteY4" fmla="*/ 1166656 h 1321404"/>
                <a:gd name="connsiteX5" fmla="*/ 381547 w 740339"/>
                <a:gd name="connsiteY5" fmla="*/ 1289740 h 1321404"/>
                <a:gd name="connsiteX6" fmla="*/ 1514 w 740339"/>
                <a:gd name="connsiteY6" fmla="*/ 655003 h 1321404"/>
                <a:gd name="connsiteX0" fmla="*/ 1818 w 740643"/>
                <a:gd name="connsiteY0" fmla="*/ 655003 h 1329888"/>
                <a:gd name="connsiteX1" fmla="*/ 554463 w 740643"/>
                <a:gd name="connsiteY1" fmla="*/ 28 h 1329888"/>
                <a:gd name="connsiteX2" fmla="*/ 576188 w 740643"/>
                <a:gd name="connsiteY2" fmla="*/ 224886 h 1329888"/>
                <a:gd name="connsiteX3" fmla="*/ 516493 w 740643"/>
                <a:gd name="connsiteY3" fmla="*/ 637544 h 1329888"/>
                <a:gd name="connsiteX4" fmla="*/ 730965 w 740643"/>
                <a:gd name="connsiteY4" fmla="*/ 1166656 h 1329888"/>
                <a:gd name="connsiteX5" fmla="*/ 381851 w 740643"/>
                <a:gd name="connsiteY5" fmla="*/ 1289740 h 1329888"/>
                <a:gd name="connsiteX6" fmla="*/ 1818 w 740643"/>
                <a:gd name="connsiteY6" fmla="*/ 655003 h 1329888"/>
                <a:gd name="connsiteX0" fmla="*/ 1498 w 721808"/>
                <a:gd name="connsiteY0" fmla="*/ 655003 h 1333028"/>
                <a:gd name="connsiteX1" fmla="*/ 554143 w 721808"/>
                <a:gd name="connsiteY1" fmla="*/ 28 h 1333028"/>
                <a:gd name="connsiteX2" fmla="*/ 575868 w 721808"/>
                <a:gd name="connsiteY2" fmla="*/ 224886 h 1333028"/>
                <a:gd name="connsiteX3" fmla="*/ 516173 w 721808"/>
                <a:gd name="connsiteY3" fmla="*/ 637544 h 1333028"/>
                <a:gd name="connsiteX4" fmla="*/ 711035 w 721808"/>
                <a:gd name="connsiteY4" fmla="*/ 1208006 h 1333028"/>
                <a:gd name="connsiteX5" fmla="*/ 381531 w 721808"/>
                <a:gd name="connsiteY5" fmla="*/ 1289740 h 1333028"/>
                <a:gd name="connsiteX6" fmla="*/ 1498 w 721808"/>
                <a:gd name="connsiteY6" fmla="*/ 655003 h 1333028"/>
                <a:gd name="connsiteX0" fmla="*/ 1498 w 721808"/>
                <a:gd name="connsiteY0" fmla="*/ 655003 h 1333028"/>
                <a:gd name="connsiteX1" fmla="*/ 554143 w 721808"/>
                <a:gd name="connsiteY1" fmla="*/ 28 h 1333028"/>
                <a:gd name="connsiteX2" fmla="*/ 575868 w 721808"/>
                <a:gd name="connsiteY2" fmla="*/ 224886 h 1333028"/>
                <a:gd name="connsiteX3" fmla="*/ 516173 w 721808"/>
                <a:gd name="connsiteY3" fmla="*/ 637544 h 1333028"/>
                <a:gd name="connsiteX4" fmla="*/ 711035 w 721808"/>
                <a:gd name="connsiteY4" fmla="*/ 1208006 h 1333028"/>
                <a:gd name="connsiteX5" fmla="*/ 381531 w 721808"/>
                <a:gd name="connsiteY5" fmla="*/ 1289740 h 1333028"/>
                <a:gd name="connsiteX6" fmla="*/ 1498 w 721808"/>
                <a:gd name="connsiteY6" fmla="*/ 655003 h 1333028"/>
                <a:gd name="connsiteX0" fmla="*/ 1464 w 693524"/>
                <a:gd name="connsiteY0" fmla="*/ 655003 h 1364246"/>
                <a:gd name="connsiteX1" fmla="*/ 554109 w 693524"/>
                <a:gd name="connsiteY1" fmla="*/ 28 h 1364246"/>
                <a:gd name="connsiteX2" fmla="*/ 575834 w 693524"/>
                <a:gd name="connsiteY2" fmla="*/ 224886 h 1364246"/>
                <a:gd name="connsiteX3" fmla="*/ 516139 w 693524"/>
                <a:gd name="connsiteY3" fmla="*/ 637544 h 1364246"/>
                <a:gd name="connsiteX4" fmla="*/ 667494 w 693524"/>
                <a:gd name="connsiteY4" fmla="*/ 1280936 h 1364246"/>
                <a:gd name="connsiteX5" fmla="*/ 381497 w 693524"/>
                <a:gd name="connsiteY5" fmla="*/ 1289740 h 1364246"/>
                <a:gd name="connsiteX6" fmla="*/ 1464 w 693524"/>
                <a:gd name="connsiteY6" fmla="*/ 655003 h 1364246"/>
                <a:gd name="connsiteX0" fmla="*/ 6588 w 698648"/>
                <a:gd name="connsiteY0" fmla="*/ 655000 h 1327777"/>
                <a:gd name="connsiteX1" fmla="*/ 559233 w 698648"/>
                <a:gd name="connsiteY1" fmla="*/ 25 h 1327777"/>
                <a:gd name="connsiteX2" fmla="*/ 580958 w 698648"/>
                <a:gd name="connsiteY2" fmla="*/ 224883 h 1327777"/>
                <a:gd name="connsiteX3" fmla="*/ 521263 w 698648"/>
                <a:gd name="connsiteY3" fmla="*/ 637541 h 1327777"/>
                <a:gd name="connsiteX4" fmla="*/ 672618 w 698648"/>
                <a:gd name="connsiteY4" fmla="*/ 1280933 h 1327777"/>
                <a:gd name="connsiteX5" fmla="*/ 280984 w 698648"/>
                <a:gd name="connsiteY5" fmla="*/ 1208798 h 1327777"/>
                <a:gd name="connsiteX6" fmla="*/ 6588 w 698648"/>
                <a:gd name="connsiteY6" fmla="*/ 655000 h 1327777"/>
                <a:gd name="connsiteX0" fmla="*/ 5679 w 697740"/>
                <a:gd name="connsiteY0" fmla="*/ 655006 h 1327782"/>
                <a:gd name="connsiteX1" fmla="*/ 558324 w 697740"/>
                <a:gd name="connsiteY1" fmla="*/ 31 h 1327782"/>
                <a:gd name="connsiteX2" fmla="*/ 580049 w 697740"/>
                <a:gd name="connsiteY2" fmla="*/ 224889 h 1327782"/>
                <a:gd name="connsiteX3" fmla="*/ 520354 w 697740"/>
                <a:gd name="connsiteY3" fmla="*/ 637547 h 1327782"/>
                <a:gd name="connsiteX4" fmla="*/ 671709 w 697740"/>
                <a:gd name="connsiteY4" fmla="*/ 1280939 h 1327782"/>
                <a:gd name="connsiteX5" fmla="*/ 280075 w 697740"/>
                <a:gd name="connsiteY5" fmla="*/ 1208804 h 1327782"/>
                <a:gd name="connsiteX6" fmla="*/ 5679 w 697740"/>
                <a:gd name="connsiteY6" fmla="*/ 655006 h 1327782"/>
                <a:gd name="connsiteX0" fmla="*/ 5679 w 697740"/>
                <a:gd name="connsiteY0" fmla="*/ 655006 h 1327782"/>
                <a:gd name="connsiteX1" fmla="*/ 558324 w 697740"/>
                <a:gd name="connsiteY1" fmla="*/ 31 h 1327782"/>
                <a:gd name="connsiteX2" fmla="*/ 580049 w 697740"/>
                <a:gd name="connsiteY2" fmla="*/ 224889 h 1327782"/>
                <a:gd name="connsiteX3" fmla="*/ 520354 w 697740"/>
                <a:gd name="connsiteY3" fmla="*/ 637547 h 1327782"/>
                <a:gd name="connsiteX4" fmla="*/ 671709 w 697740"/>
                <a:gd name="connsiteY4" fmla="*/ 1280939 h 1327782"/>
                <a:gd name="connsiteX5" fmla="*/ 280075 w 697740"/>
                <a:gd name="connsiteY5" fmla="*/ 1208804 h 1327782"/>
                <a:gd name="connsiteX6" fmla="*/ 5679 w 697740"/>
                <a:gd name="connsiteY6" fmla="*/ 655006 h 1327782"/>
                <a:gd name="connsiteX0" fmla="*/ 5679 w 697740"/>
                <a:gd name="connsiteY0" fmla="*/ 655006 h 1302728"/>
                <a:gd name="connsiteX1" fmla="*/ 558324 w 697740"/>
                <a:gd name="connsiteY1" fmla="*/ 31 h 1302728"/>
                <a:gd name="connsiteX2" fmla="*/ 580049 w 697740"/>
                <a:gd name="connsiteY2" fmla="*/ 224889 h 1302728"/>
                <a:gd name="connsiteX3" fmla="*/ 520354 w 697740"/>
                <a:gd name="connsiteY3" fmla="*/ 637547 h 1302728"/>
                <a:gd name="connsiteX4" fmla="*/ 671709 w 697740"/>
                <a:gd name="connsiteY4" fmla="*/ 1280939 h 1302728"/>
                <a:gd name="connsiteX5" fmla="*/ 280075 w 697740"/>
                <a:gd name="connsiteY5" fmla="*/ 1208804 h 1302728"/>
                <a:gd name="connsiteX6" fmla="*/ 5679 w 697740"/>
                <a:gd name="connsiteY6" fmla="*/ 655006 h 1302728"/>
                <a:gd name="connsiteX0" fmla="*/ 5679 w 697740"/>
                <a:gd name="connsiteY0" fmla="*/ 655006 h 1302728"/>
                <a:gd name="connsiteX1" fmla="*/ 558324 w 697740"/>
                <a:gd name="connsiteY1" fmla="*/ 31 h 1302728"/>
                <a:gd name="connsiteX2" fmla="*/ 580049 w 697740"/>
                <a:gd name="connsiteY2" fmla="*/ 224889 h 1302728"/>
                <a:gd name="connsiteX3" fmla="*/ 520354 w 697740"/>
                <a:gd name="connsiteY3" fmla="*/ 637547 h 1302728"/>
                <a:gd name="connsiteX4" fmla="*/ 671709 w 697740"/>
                <a:gd name="connsiteY4" fmla="*/ 1280939 h 1302728"/>
                <a:gd name="connsiteX5" fmla="*/ 280075 w 697740"/>
                <a:gd name="connsiteY5" fmla="*/ 1208804 h 1302728"/>
                <a:gd name="connsiteX6" fmla="*/ 5679 w 697740"/>
                <a:gd name="connsiteY6" fmla="*/ 655006 h 1302728"/>
                <a:gd name="connsiteX0" fmla="*/ 5679 w 697740"/>
                <a:gd name="connsiteY0" fmla="*/ 655006 h 1302728"/>
                <a:gd name="connsiteX1" fmla="*/ 558324 w 697740"/>
                <a:gd name="connsiteY1" fmla="*/ 31 h 1302728"/>
                <a:gd name="connsiteX2" fmla="*/ 580049 w 697740"/>
                <a:gd name="connsiteY2" fmla="*/ 224889 h 1302728"/>
                <a:gd name="connsiteX3" fmla="*/ 520354 w 697740"/>
                <a:gd name="connsiteY3" fmla="*/ 637547 h 1302728"/>
                <a:gd name="connsiteX4" fmla="*/ 671709 w 697740"/>
                <a:gd name="connsiteY4" fmla="*/ 1280939 h 1302728"/>
                <a:gd name="connsiteX5" fmla="*/ 280075 w 697740"/>
                <a:gd name="connsiteY5" fmla="*/ 1208804 h 1302728"/>
                <a:gd name="connsiteX6" fmla="*/ 5679 w 697740"/>
                <a:gd name="connsiteY6" fmla="*/ 655006 h 1302728"/>
                <a:gd name="connsiteX0" fmla="*/ 5679 w 671709"/>
                <a:gd name="connsiteY0" fmla="*/ 655006 h 1302728"/>
                <a:gd name="connsiteX1" fmla="*/ 558324 w 671709"/>
                <a:gd name="connsiteY1" fmla="*/ 31 h 1302728"/>
                <a:gd name="connsiteX2" fmla="*/ 580049 w 671709"/>
                <a:gd name="connsiteY2" fmla="*/ 224889 h 1302728"/>
                <a:gd name="connsiteX3" fmla="*/ 520354 w 671709"/>
                <a:gd name="connsiteY3" fmla="*/ 637547 h 1302728"/>
                <a:gd name="connsiteX4" fmla="*/ 671709 w 671709"/>
                <a:gd name="connsiteY4" fmla="*/ 1280939 h 1302728"/>
                <a:gd name="connsiteX5" fmla="*/ 280075 w 671709"/>
                <a:gd name="connsiteY5" fmla="*/ 1208804 h 1302728"/>
                <a:gd name="connsiteX6" fmla="*/ 5679 w 671709"/>
                <a:gd name="connsiteY6" fmla="*/ 655006 h 1302728"/>
                <a:gd name="connsiteX0" fmla="*/ 5679 w 671709"/>
                <a:gd name="connsiteY0" fmla="*/ 655006 h 1302728"/>
                <a:gd name="connsiteX1" fmla="*/ 558324 w 671709"/>
                <a:gd name="connsiteY1" fmla="*/ 31 h 1302728"/>
                <a:gd name="connsiteX2" fmla="*/ 520354 w 671709"/>
                <a:gd name="connsiteY2" fmla="*/ 637547 h 1302728"/>
                <a:gd name="connsiteX3" fmla="*/ 671709 w 671709"/>
                <a:gd name="connsiteY3" fmla="*/ 1280939 h 1302728"/>
                <a:gd name="connsiteX4" fmla="*/ 280075 w 671709"/>
                <a:gd name="connsiteY4" fmla="*/ 1208804 h 1302728"/>
                <a:gd name="connsiteX5" fmla="*/ 5679 w 671709"/>
                <a:gd name="connsiteY5" fmla="*/ 655006 h 1302728"/>
                <a:gd name="connsiteX0" fmla="*/ 5679 w 671709"/>
                <a:gd name="connsiteY0" fmla="*/ 655016 h 1302738"/>
                <a:gd name="connsiteX1" fmla="*/ 558324 w 671709"/>
                <a:gd name="connsiteY1" fmla="*/ 41 h 1302738"/>
                <a:gd name="connsiteX2" fmla="*/ 520354 w 671709"/>
                <a:gd name="connsiteY2" fmla="*/ 637557 h 1302738"/>
                <a:gd name="connsiteX3" fmla="*/ 671709 w 671709"/>
                <a:gd name="connsiteY3" fmla="*/ 1280949 h 1302738"/>
                <a:gd name="connsiteX4" fmla="*/ 280075 w 671709"/>
                <a:gd name="connsiteY4" fmla="*/ 1208814 h 1302738"/>
                <a:gd name="connsiteX5" fmla="*/ 5679 w 671709"/>
                <a:gd name="connsiteY5" fmla="*/ 655016 h 1302738"/>
                <a:gd name="connsiteX0" fmla="*/ 9417 w 675447"/>
                <a:gd name="connsiteY0" fmla="*/ 655016 h 1303405"/>
                <a:gd name="connsiteX1" fmla="*/ 562062 w 675447"/>
                <a:gd name="connsiteY1" fmla="*/ 41 h 1303405"/>
                <a:gd name="connsiteX2" fmla="*/ 524092 w 675447"/>
                <a:gd name="connsiteY2" fmla="*/ 637557 h 1303405"/>
                <a:gd name="connsiteX3" fmla="*/ 675447 w 675447"/>
                <a:gd name="connsiteY3" fmla="*/ 1280949 h 1303405"/>
                <a:gd name="connsiteX4" fmla="*/ 247051 w 675447"/>
                <a:gd name="connsiteY4" fmla="*/ 1211081 h 1303405"/>
                <a:gd name="connsiteX5" fmla="*/ 9417 w 675447"/>
                <a:gd name="connsiteY5" fmla="*/ 655016 h 1303405"/>
                <a:gd name="connsiteX0" fmla="*/ 5009 w 671039"/>
                <a:gd name="connsiteY0" fmla="*/ 655016 h 1303405"/>
                <a:gd name="connsiteX1" fmla="*/ 557654 w 671039"/>
                <a:gd name="connsiteY1" fmla="*/ 41 h 1303405"/>
                <a:gd name="connsiteX2" fmla="*/ 519684 w 671039"/>
                <a:gd name="connsiteY2" fmla="*/ 637557 h 1303405"/>
                <a:gd name="connsiteX3" fmla="*/ 671039 w 671039"/>
                <a:gd name="connsiteY3" fmla="*/ 1280949 h 1303405"/>
                <a:gd name="connsiteX4" fmla="*/ 242643 w 671039"/>
                <a:gd name="connsiteY4" fmla="*/ 1211081 h 1303405"/>
                <a:gd name="connsiteX5" fmla="*/ 5009 w 671039"/>
                <a:gd name="connsiteY5" fmla="*/ 655016 h 1303405"/>
                <a:gd name="connsiteX0" fmla="*/ 11468 w 677498"/>
                <a:gd name="connsiteY0" fmla="*/ 697911 h 1346300"/>
                <a:gd name="connsiteX1" fmla="*/ 606267 w 677498"/>
                <a:gd name="connsiteY1" fmla="*/ 22 h 1346300"/>
                <a:gd name="connsiteX2" fmla="*/ 526143 w 677498"/>
                <a:gd name="connsiteY2" fmla="*/ 680452 h 1346300"/>
                <a:gd name="connsiteX3" fmla="*/ 677498 w 677498"/>
                <a:gd name="connsiteY3" fmla="*/ 1323844 h 1346300"/>
                <a:gd name="connsiteX4" fmla="*/ 249102 w 677498"/>
                <a:gd name="connsiteY4" fmla="*/ 1253976 h 1346300"/>
                <a:gd name="connsiteX5" fmla="*/ 11468 w 677498"/>
                <a:gd name="connsiteY5" fmla="*/ 697911 h 1346300"/>
                <a:gd name="connsiteX0" fmla="*/ 16915 w 682945"/>
                <a:gd name="connsiteY0" fmla="*/ 697912 h 1511547"/>
                <a:gd name="connsiteX1" fmla="*/ 611714 w 682945"/>
                <a:gd name="connsiteY1" fmla="*/ 23 h 1511547"/>
                <a:gd name="connsiteX2" fmla="*/ 531590 w 682945"/>
                <a:gd name="connsiteY2" fmla="*/ 680453 h 1511547"/>
                <a:gd name="connsiteX3" fmla="*/ 682945 w 682945"/>
                <a:gd name="connsiteY3" fmla="*/ 1323845 h 1511547"/>
                <a:gd name="connsiteX4" fmla="*/ 208237 w 682945"/>
                <a:gd name="connsiteY4" fmla="*/ 1484288 h 1511547"/>
                <a:gd name="connsiteX5" fmla="*/ 16915 w 682945"/>
                <a:gd name="connsiteY5" fmla="*/ 697912 h 1511547"/>
                <a:gd name="connsiteX0" fmla="*/ 19140 w 844667"/>
                <a:gd name="connsiteY0" fmla="*/ 697913 h 1890294"/>
                <a:gd name="connsiteX1" fmla="*/ 613939 w 844667"/>
                <a:gd name="connsiteY1" fmla="*/ 24 h 1890294"/>
                <a:gd name="connsiteX2" fmla="*/ 533815 w 844667"/>
                <a:gd name="connsiteY2" fmla="*/ 680454 h 1890294"/>
                <a:gd name="connsiteX3" fmla="*/ 844667 w 844667"/>
                <a:gd name="connsiteY3" fmla="*/ 1886179 h 1890294"/>
                <a:gd name="connsiteX4" fmla="*/ 210462 w 844667"/>
                <a:gd name="connsiteY4" fmla="*/ 1484289 h 1890294"/>
                <a:gd name="connsiteX5" fmla="*/ 19140 w 844667"/>
                <a:gd name="connsiteY5" fmla="*/ 697913 h 1890294"/>
                <a:gd name="connsiteX0" fmla="*/ 19140 w 844667"/>
                <a:gd name="connsiteY0" fmla="*/ 697913 h 1890294"/>
                <a:gd name="connsiteX1" fmla="*/ 613939 w 844667"/>
                <a:gd name="connsiteY1" fmla="*/ 24 h 1890294"/>
                <a:gd name="connsiteX2" fmla="*/ 534811 w 844667"/>
                <a:gd name="connsiteY2" fmla="*/ 931625 h 1890294"/>
                <a:gd name="connsiteX3" fmla="*/ 844667 w 844667"/>
                <a:gd name="connsiteY3" fmla="*/ 1886179 h 1890294"/>
                <a:gd name="connsiteX4" fmla="*/ 210462 w 844667"/>
                <a:gd name="connsiteY4" fmla="*/ 1484289 h 1890294"/>
                <a:gd name="connsiteX5" fmla="*/ 19140 w 844667"/>
                <a:gd name="connsiteY5" fmla="*/ 697913 h 1890294"/>
                <a:gd name="connsiteX0" fmla="*/ 43474 w 1737170"/>
                <a:gd name="connsiteY0" fmla="*/ 697913 h 1564473"/>
                <a:gd name="connsiteX1" fmla="*/ 638273 w 1737170"/>
                <a:gd name="connsiteY1" fmla="*/ 24 h 1564473"/>
                <a:gd name="connsiteX2" fmla="*/ 559145 w 1737170"/>
                <a:gd name="connsiteY2" fmla="*/ 931625 h 1564473"/>
                <a:gd name="connsiteX3" fmla="*/ 1737169 w 1737170"/>
                <a:gd name="connsiteY3" fmla="*/ 1512074 h 1564473"/>
                <a:gd name="connsiteX4" fmla="*/ 234796 w 1737170"/>
                <a:gd name="connsiteY4" fmla="*/ 1484289 h 1564473"/>
                <a:gd name="connsiteX5" fmla="*/ 43474 w 1737170"/>
                <a:gd name="connsiteY5" fmla="*/ 697913 h 1564473"/>
                <a:gd name="connsiteX0" fmla="*/ 43474 w 1737169"/>
                <a:gd name="connsiteY0" fmla="*/ 697913 h 1891151"/>
                <a:gd name="connsiteX1" fmla="*/ 638273 w 1737169"/>
                <a:gd name="connsiteY1" fmla="*/ 24 h 1891151"/>
                <a:gd name="connsiteX2" fmla="*/ 559145 w 1737169"/>
                <a:gd name="connsiteY2" fmla="*/ 931625 h 1891151"/>
                <a:gd name="connsiteX3" fmla="*/ 1737169 w 1737169"/>
                <a:gd name="connsiteY3" fmla="*/ 1512074 h 1891151"/>
                <a:gd name="connsiteX4" fmla="*/ 234796 w 1737169"/>
                <a:gd name="connsiteY4" fmla="*/ 1484289 h 1891151"/>
                <a:gd name="connsiteX5" fmla="*/ 43474 w 1737169"/>
                <a:gd name="connsiteY5" fmla="*/ 697913 h 1891151"/>
                <a:gd name="connsiteX0" fmla="*/ 18910 w 1712605"/>
                <a:gd name="connsiteY0" fmla="*/ 697913 h 1908069"/>
                <a:gd name="connsiteX1" fmla="*/ 613709 w 1712605"/>
                <a:gd name="connsiteY1" fmla="*/ 24 h 1908069"/>
                <a:gd name="connsiteX2" fmla="*/ 534581 w 1712605"/>
                <a:gd name="connsiteY2" fmla="*/ 931625 h 1908069"/>
                <a:gd name="connsiteX3" fmla="*/ 1712605 w 1712605"/>
                <a:gd name="connsiteY3" fmla="*/ 1512074 h 1908069"/>
                <a:gd name="connsiteX4" fmla="*/ 210232 w 1712605"/>
                <a:gd name="connsiteY4" fmla="*/ 1484289 h 1908069"/>
                <a:gd name="connsiteX5" fmla="*/ 18910 w 1712605"/>
                <a:gd name="connsiteY5" fmla="*/ 697913 h 1908069"/>
                <a:gd name="connsiteX0" fmla="*/ 22671 w 1716366"/>
                <a:gd name="connsiteY0" fmla="*/ 697913 h 1910281"/>
                <a:gd name="connsiteX1" fmla="*/ 617470 w 1716366"/>
                <a:gd name="connsiteY1" fmla="*/ 24 h 1910281"/>
                <a:gd name="connsiteX2" fmla="*/ 538342 w 1716366"/>
                <a:gd name="connsiteY2" fmla="*/ 931625 h 1910281"/>
                <a:gd name="connsiteX3" fmla="*/ 1716366 w 1716366"/>
                <a:gd name="connsiteY3" fmla="*/ 1512074 h 1910281"/>
                <a:gd name="connsiteX4" fmla="*/ 192635 w 1716366"/>
                <a:gd name="connsiteY4" fmla="*/ 1491429 h 1910281"/>
                <a:gd name="connsiteX5" fmla="*/ 22671 w 1716366"/>
                <a:gd name="connsiteY5" fmla="*/ 697913 h 1910281"/>
                <a:gd name="connsiteX0" fmla="*/ 36170 w 1729865"/>
                <a:gd name="connsiteY0" fmla="*/ 823985 h 2036352"/>
                <a:gd name="connsiteX1" fmla="*/ 827835 w 1729865"/>
                <a:gd name="connsiteY1" fmla="*/ 19 h 2036352"/>
                <a:gd name="connsiteX2" fmla="*/ 551841 w 1729865"/>
                <a:gd name="connsiteY2" fmla="*/ 1057697 h 2036352"/>
                <a:gd name="connsiteX3" fmla="*/ 1729865 w 1729865"/>
                <a:gd name="connsiteY3" fmla="*/ 1638146 h 2036352"/>
                <a:gd name="connsiteX4" fmla="*/ 206134 w 1729865"/>
                <a:gd name="connsiteY4" fmla="*/ 1617501 h 2036352"/>
                <a:gd name="connsiteX5" fmla="*/ 36170 w 1729865"/>
                <a:gd name="connsiteY5" fmla="*/ 823985 h 2036352"/>
                <a:gd name="connsiteX0" fmla="*/ 28314 w 1722009"/>
                <a:gd name="connsiteY0" fmla="*/ 823993 h 2036360"/>
                <a:gd name="connsiteX1" fmla="*/ 819979 w 1722009"/>
                <a:gd name="connsiteY1" fmla="*/ 27 h 2036360"/>
                <a:gd name="connsiteX2" fmla="*/ 543985 w 1722009"/>
                <a:gd name="connsiteY2" fmla="*/ 1057705 h 2036360"/>
                <a:gd name="connsiteX3" fmla="*/ 1722009 w 1722009"/>
                <a:gd name="connsiteY3" fmla="*/ 1638154 h 2036360"/>
                <a:gd name="connsiteX4" fmla="*/ 198278 w 1722009"/>
                <a:gd name="connsiteY4" fmla="*/ 1617509 h 2036360"/>
                <a:gd name="connsiteX5" fmla="*/ 28314 w 1722009"/>
                <a:gd name="connsiteY5" fmla="*/ 823993 h 2036360"/>
                <a:gd name="connsiteX0" fmla="*/ 86159 w 1779854"/>
                <a:gd name="connsiteY0" fmla="*/ 1094484 h 2306851"/>
                <a:gd name="connsiteX1" fmla="*/ 1576070 w 1779854"/>
                <a:gd name="connsiteY1" fmla="*/ 14 h 2306851"/>
                <a:gd name="connsiteX2" fmla="*/ 601830 w 1779854"/>
                <a:gd name="connsiteY2" fmla="*/ 1328196 h 2306851"/>
                <a:gd name="connsiteX3" fmla="*/ 1779854 w 1779854"/>
                <a:gd name="connsiteY3" fmla="*/ 1908645 h 2306851"/>
                <a:gd name="connsiteX4" fmla="*/ 256123 w 1779854"/>
                <a:gd name="connsiteY4" fmla="*/ 1888000 h 2306851"/>
                <a:gd name="connsiteX5" fmla="*/ 86159 w 1779854"/>
                <a:gd name="connsiteY5" fmla="*/ 1094484 h 2306851"/>
                <a:gd name="connsiteX0" fmla="*/ 86159 w 1779854"/>
                <a:gd name="connsiteY0" fmla="*/ 1145651 h 2358018"/>
                <a:gd name="connsiteX1" fmla="*/ 1576070 w 1779854"/>
                <a:gd name="connsiteY1" fmla="*/ 51181 h 2358018"/>
                <a:gd name="connsiteX2" fmla="*/ 601830 w 1779854"/>
                <a:gd name="connsiteY2" fmla="*/ 1379363 h 2358018"/>
                <a:gd name="connsiteX3" fmla="*/ 1779854 w 1779854"/>
                <a:gd name="connsiteY3" fmla="*/ 1959812 h 2358018"/>
                <a:gd name="connsiteX4" fmla="*/ 256123 w 1779854"/>
                <a:gd name="connsiteY4" fmla="*/ 1939167 h 2358018"/>
                <a:gd name="connsiteX5" fmla="*/ 86159 w 1779854"/>
                <a:gd name="connsiteY5" fmla="*/ 1145651 h 2358018"/>
                <a:gd name="connsiteX0" fmla="*/ 17234 w 1710929"/>
                <a:gd name="connsiteY0" fmla="*/ 1144583 h 2356950"/>
                <a:gd name="connsiteX1" fmla="*/ 1507145 w 1710929"/>
                <a:gd name="connsiteY1" fmla="*/ 50113 h 2356950"/>
                <a:gd name="connsiteX2" fmla="*/ 532905 w 1710929"/>
                <a:gd name="connsiteY2" fmla="*/ 1378295 h 2356950"/>
                <a:gd name="connsiteX3" fmla="*/ 1710929 w 1710929"/>
                <a:gd name="connsiteY3" fmla="*/ 1958744 h 2356950"/>
                <a:gd name="connsiteX4" fmla="*/ 187198 w 1710929"/>
                <a:gd name="connsiteY4" fmla="*/ 1938099 h 2356950"/>
                <a:gd name="connsiteX5" fmla="*/ 17234 w 1710929"/>
                <a:gd name="connsiteY5" fmla="*/ 1144583 h 2356950"/>
                <a:gd name="connsiteX0" fmla="*/ 74089 w 1767784"/>
                <a:gd name="connsiteY0" fmla="*/ 1146851 h 2426569"/>
                <a:gd name="connsiteX1" fmla="*/ 1564000 w 1767784"/>
                <a:gd name="connsiteY1" fmla="*/ 52381 h 2426569"/>
                <a:gd name="connsiteX2" fmla="*/ 589760 w 1767784"/>
                <a:gd name="connsiteY2" fmla="*/ 1380563 h 2426569"/>
                <a:gd name="connsiteX3" fmla="*/ 1767784 w 1767784"/>
                <a:gd name="connsiteY3" fmla="*/ 1961012 h 2426569"/>
                <a:gd name="connsiteX4" fmla="*/ 293302 w 1767784"/>
                <a:gd name="connsiteY4" fmla="*/ 2128416 h 2426569"/>
                <a:gd name="connsiteX5" fmla="*/ 74089 w 1767784"/>
                <a:gd name="connsiteY5" fmla="*/ 1146851 h 2426569"/>
                <a:gd name="connsiteX0" fmla="*/ 16901 w 1710596"/>
                <a:gd name="connsiteY0" fmla="*/ 1144605 h 2424323"/>
                <a:gd name="connsiteX1" fmla="*/ 1506812 w 1710596"/>
                <a:gd name="connsiteY1" fmla="*/ 50135 h 2424323"/>
                <a:gd name="connsiteX2" fmla="*/ 532572 w 1710596"/>
                <a:gd name="connsiteY2" fmla="*/ 1378317 h 2424323"/>
                <a:gd name="connsiteX3" fmla="*/ 1710596 w 1710596"/>
                <a:gd name="connsiteY3" fmla="*/ 1958766 h 2424323"/>
                <a:gd name="connsiteX4" fmla="*/ 236114 w 1710596"/>
                <a:gd name="connsiteY4" fmla="*/ 2126170 h 2424323"/>
                <a:gd name="connsiteX5" fmla="*/ 16901 w 1710596"/>
                <a:gd name="connsiteY5" fmla="*/ 1144605 h 2424323"/>
                <a:gd name="connsiteX0" fmla="*/ 37702 w 1769134"/>
                <a:gd name="connsiteY0" fmla="*/ 1144603 h 2712653"/>
                <a:gd name="connsiteX1" fmla="*/ 1527613 w 1769134"/>
                <a:gd name="connsiteY1" fmla="*/ 50133 h 2712653"/>
                <a:gd name="connsiteX2" fmla="*/ 553373 w 1769134"/>
                <a:gd name="connsiteY2" fmla="*/ 1378315 h 2712653"/>
                <a:gd name="connsiteX3" fmla="*/ 1769134 w 1769134"/>
                <a:gd name="connsiteY3" fmla="*/ 2375003 h 2712653"/>
                <a:gd name="connsiteX4" fmla="*/ 256915 w 1769134"/>
                <a:gd name="connsiteY4" fmla="*/ 2126168 h 2712653"/>
                <a:gd name="connsiteX5" fmla="*/ 37702 w 1769134"/>
                <a:gd name="connsiteY5" fmla="*/ 1144603 h 2712653"/>
                <a:gd name="connsiteX0" fmla="*/ 37702 w 1769134"/>
                <a:gd name="connsiteY0" fmla="*/ 1144603 h 2712653"/>
                <a:gd name="connsiteX1" fmla="*/ 1527613 w 1769134"/>
                <a:gd name="connsiteY1" fmla="*/ 50133 h 2712653"/>
                <a:gd name="connsiteX2" fmla="*/ 1146549 w 1769134"/>
                <a:gd name="connsiteY2" fmla="*/ 1333505 h 2712653"/>
                <a:gd name="connsiteX3" fmla="*/ 1769134 w 1769134"/>
                <a:gd name="connsiteY3" fmla="*/ 2375003 h 2712653"/>
                <a:gd name="connsiteX4" fmla="*/ 256915 w 1769134"/>
                <a:gd name="connsiteY4" fmla="*/ 2126168 h 2712653"/>
                <a:gd name="connsiteX5" fmla="*/ 37702 w 1769134"/>
                <a:gd name="connsiteY5" fmla="*/ 1144603 h 2712653"/>
                <a:gd name="connsiteX0" fmla="*/ 29992 w 1761424"/>
                <a:gd name="connsiteY0" fmla="*/ 1144603 h 2720767"/>
                <a:gd name="connsiteX1" fmla="*/ 1519903 w 1761424"/>
                <a:gd name="connsiteY1" fmla="*/ 50133 h 2720767"/>
                <a:gd name="connsiteX2" fmla="*/ 1138839 w 1761424"/>
                <a:gd name="connsiteY2" fmla="*/ 1333505 h 2720767"/>
                <a:gd name="connsiteX3" fmla="*/ 1761424 w 1761424"/>
                <a:gd name="connsiteY3" fmla="*/ 2375003 h 2720767"/>
                <a:gd name="connsiteX4" fmla="*/ 249205 w 1761424"/>
                <a:gd name="connsiteY4" fmla="*/ 2126168 h 2720767"/>
                <a:gd name="connsiteX5" fmla="*/ 29992 w 1761424"/>
                <a:gd name="connsiteY5" fmla="*/ 1144603 h 2720767"/>
                <a:gd name="connsiteX0" fmla="*/ 43854 w 1933603"/>
                <a:gd name="connsiteY0" fmla="*/ 1144603 h 2791587"/>
                <a:gd name="connsiteX1" fmla="*/ 1533765 w 1933603"/>
                <a:gd name="connsiteY1" fmla="*/ 50133 h 2791587"/>
                <a:gd name="connsiteX2" fmla="*/ 1152701 w 1933603"/>
                <a:gd name="connsiteY2" fmla="*/ 1333505 h 2791587"/>
                <a:gd name="connsiteX3" fmla="*/ 1933602 w 1933603"/>
                <a:gd name="connsiteY3" fmla="*/ 2471904 h 2791587"/>
                <a:gd name="connsiteX4" fmla="*/ 263067 w 1933603"/>
                <a:gd name="connsiteY4" fmla="*/ 2126168 h 2791587"/>
                <a:gd name="connsiteX5" fmla="*/ 43854 w 1933603"/>
                <a:gd name="connsiteY5" fmla="*/ 1144603 h 2791587"/>
                <a:gd name="connsiteX0" fmla="*/ 98741 w 1988489"/>
                <a:gd name="connsiteY0" fmla="*/ 1146986 h 2798224"/>
                <a:gd name="connsiteX1" fmla="*/ 1588652 w 1988489"/>
                <a:gd name="connsiteY1" fmla="*/ 52516 h 2798224"/>
                <a:gd name="connsiteX2" fmla="*/ 1207588 w 1988489"/>
                <a:gd name="connsiteY2" fmla="*/ 1335888 h 2798224"/>
                <a:gd name="connsiteX3" fmla="*/ 1988489 w 1988489"/>
                <a:gd name="connsiteY3" fmla="*/ 2474287 h 2798224"/>
                <a:gd name="connsiteX4" fmla="*/ 343695 w 1988489"/>
                <a:gd name="connsiteY4" fmla="*/ 2148960 h 2798224"/>
                <a:gd name="connsiteX5" fmla="*/ 98741 w 1988489"/>
                <a:gd name="connsiteY5" fmla="*/ 1146986 h 2798224"/>
                <a:gd name="connsiteX0" fmla="*/ 93243 w 1982991"/>
                <a:gd name="connsiteY0" fmla="*/ 1146986 h 2813409"/>
                <a:gd name="connsiteX1" fmla="*/ 1583154 w 1982991"/>
                <a:gd name="connsiteY1" fmla="*/ 52516 h 2813409"/>
                <a:gd name="connsiteX2" fmla="*/ 1202090 w 1982991"/>
                <a:gd name="connsiteY2" fmla="*/ 1335888 h 2813409"/>
                <a:gd name="connsiteX3" fmla="*/ 1982991 w 1982991"/>
                <a:gd name="connsiteY3" fmla="*/ 2474287 h 2813409"/>
                <a:gd name="connsiteX4" fmla="*/ 338197 w 1982991"/>
                <a:gd name="connsiteY4" fmla="*/ 2148960 h 2813409"/>
                <a:gd name="connsiteX5" fmla="*/ 93243 w 1982991"/>
                <a:gd name="connsiteY5" fmla="*/ 1146986 h 2813409"/>
                <a:gd name="connsiteX0" fmla="*/ 40217 w 1929965"/>
                <a:gd name="connsiteY0" fmla="*/ 1144642 h 2811065"/>
                <a:gd name="connsiteX1" fmla="*/ 1530128 w 1929965"/>
                <a:gd name="connsiteY1" fmla="*/ 50172 h 2811065"/>
                <a:gd name="connsiteX2" fmla="*/ 1149064 w 1929965"/>
                <a:gd name="connsiteY2" fmla="*/ 1333544 h 2811065"/>
                <a:gd name="connsiteX3" fmla="*/ 1929965 w 1929965"/>
                <a:gd name="connsiteY3" fmla="*/ 2471943 h 2811065"/>
                <a:gd name="connsiteX4" fmla="*/ 285171 w 1929965"/>
                <a:gd name="connsiteY4" fmla="*/ 2146616 h 2811065"/>
                <a:gd name="connsiteX5" fmla="*/ 40217 w 1929965"/>
                <a:gd name="connsiteY5" fmla="*/ 1144642 h 2811065"/>
                <a:gd name="connsiteX0" fmla="*/ 40059 w 1957897"/>
                <a:gd name="connsiteY0" fmla="*/ 1109476 h 2798426"/>
                <a:gd name="connsiteX1" fmla="*/ 1558060 w 1957897"/>
                <a:gd name="connsiteY1" fmla="*/ 51586 h 2798426"/>
                <a:gd name="connsiteX2" fmla="*/ 1176996 w 1957897"/>
                <a:gd name="connsiteY2" fmla="*/ 1334958 h 2798426"/>
                <a:gd name="connsiteX3" fmla="*/ 1957897 w 1957897"/>
                <a:gd name="connsiteY3" fmla="*/ 2473357 h 2798426"/>
                <a:gd name="connsiteX4" fmla="*/ 313103 w 1957897"/>
                <a:gd name="connsiteY4" fmla="*/ 2148030 h 2798426"/>
                <a:gd name="connsiteX5" fmla="*/ 40059 w 1957897"/>
                <a:gd name="connsiteY5" fmla="*/ 1109476 h 2798426"/>
                <a:gd name="connsiteX0" fmla="*/ 21325 w 1939163"/>
                <a:gd name="connsiteY0" fmla="*/ 1110803 h 2799753"/>
                <a:gd name="connsiteX1" fmla="*/ 1539326 w 1939163"/>
                <a:gd name="connsiteY1" fmla="*/ 52913 h 2799753"/>
                <a:gd name="connsiteX2" fmla="*/ 1158262 w 1939163"/>
                <a:gd name="connsiteY2" fmla="*/ 1336285 h 2799753"/>
                <a:gd name="connsiteX3" fmla="*/ 1939163 w 1939163"/>
                <a:gd name="connsiteY3" fmla="*/ 2474684 h 2799753"/>
                <a:gd name="connsiteX4" fmla="*/ 294369 w 1939163"/>
                <a:gd name="connsiteY4" fmla="*/ 2149357 h 2799753"/>
                <a:gd name="connsiteX5" fmla="*/ 21325 w 1939163"/>
                <a:gd name="connsiteY5" fmla="*/ 1110803 h 2799753"/>
                <a:gd name="connsiteX0" fmla="*/ 15511 w 1933349"/>
                <a:gd name="connsiteY0" fmla="*/ 1110803 h 2804246"/>
                <a:gd name="connsiteX1" fmla="*/ 1533512 w 1933349"/>
                <a:gd name="connsiteY1" fmla="*/ 52913 h 2804246"/>
                <a:gd name="connsiteX2" fmla="*/ 1152448 w 1933349"/>
                <a:gd name="connsiteY2" fmla="*/ 1336285 h 2804246"/>
                <a:gd name="connsiteX3" fmla="*/ 1933349 w 1933349"/>
                <a:gd name="connsiteY3" fmla="*/ 2474684 h 2804246"/>
                <a:gd name="connsiteX4" fmla="*/ 288555 w 1933349"/>
                <a:gd name="connsiteY4" fmla="*/ 2149357 h 2804246"/>
                <a:gd name="connsiteX5" fmla="*/ 15511 w 1933349"/>
                <a:gd name="connsiteY5" fmla="*/ 1110803 h 2804246"/>
                <a:gd name="connsiteX0" fmla="*/ 58746 w 1976584"/>
                <a:gd name="connsiteY0" fmla="*/ 1112800 h 2834618"/>
                <a:gd name="connsiteX1" fmla="*/ 1576747 w 1976584"/>
                <a:gd name="connsiteY1" fmla="*/ 54910 h 2834618"/>
                <a:gd name="connsiteX2" fmla="*/ 1195683 w 1976584"/>
                <a:gd name="connsiteY2" fmla="*/ 1338282 h 2834618"/>
                <a:gd name="connsiteX3" fmla="*/ 1976584 w 1976584"/>
                <a:gd name="connsiteY3" fmla="*/ 2476681 h 2834618"/>
                <a:gd name="connsiteX4" fmla="*/ 448030 w 1976584"/>
                <a:gd name="connsiteY4" fmla="*/ 2272127 h 2834618"/>
                <a:gd name="connsiteX5" fmla="*/ 58746 w 1976584"/>
                <a:gd name="connsiteY5" fmla="*/ 1112800 h 2834618"/>
                <a:gd name="connsiteX0" fmla="*/ 43734 w 1961572"/>
                <a:gd name="connsiteY0" fmla="*/ 1112874 h 2834692"/>
                <a:gd name="connsiteX1" fmla="*/ 1561735 w 1961572"/>
                <a:gd name="connsiteY1" fmla="*/ 54984 h 2834692"/>
                <a:gd name="connsiteX2" fmla="*/ 1180671 w 1961572"/>
                <a:gd name="connsiteY2" fmla="*/ 1338356 h 2834692"/>
                <a:gd name="connsiteX3" fmla="*/ 1961572 w 1961572"/>
                <a:gd name="connsiteY3" fmla="*/ 2476755 h 2834692"/>
                <a:gd name="connsiteX4" fmla="*/ 433018 w 1961572"/>
                <a:gd name="connsiteY4" fmla="*/ 2272201 h 2834692"/>
                <a:gd name="connsiteX5" fmla="*/ 43734 w 1961572"/>
                <a:gd name="connsiteY5" fmla="*/ 1112874 h 2834692"/>
                <a:gd name="connsiteX0" fmla="*/ 52892 w 1970730"/>
                <a:gd name="connsiteY0" fmla="*/ 1113296 h 2853432"/>
                <a:gd name="connsiteX1" fmla="*/ 1570893 w 1970730"/>
                <a:gd name="connsiteY1" fmla="*/ 55406 h 2853432"/>
                <a:gd name="connsiteX2" fmla="*/ 1189829 w 1970730"/>
                <a:gd name="connsiteY2" fmla="*/ 1338778 h 2853432"/>
                <a:gd name="connsiteX3" fmla="*/ 1970730 w 1970730"/>
                <a:gd name="connsiteY3" fmla="*/ 2477177 h 2853432"/>
                <a:gd name="connsiteX4" fmla="*/ 474969 w 1970730"/>
                <a:gd name="connsiteY4" fmla="*/ 2341546 h 2853432"/>
                <a:gd name="connsiteX5" fmla="*/ 52892 w 1970730"/>
                <a:gd name="connsiteY5" fmla="*/ 1113296 h 2853432"/>
                <a:gd name="connsiteX0" fmla="*/ 18561 w 1936399"/>
                <a:gd name="connsiteY0" fmla="*/ 1113920 h 2854056"/>
                <a:gd name="connsiteX1" fmla="*/ 1536562 w 1936399"/>
                <a:gd name="connsiteY1" fmla="*/ 56030 h 2854056"/>
                <a:gd name="connsiteX2" fmla="*/ 1155498 w 1936399"/>
                <a:gd name="connsiteY2" fmla="*/ 1339402 h 2854056"/>
                <a:gd name="connsiteX3" fmla="*/ 1936399 w 1936399"/>
                <a:gd name="connsiteY3" fmla="*/ 2477801 h 2854056"/>
                <a:gd name="connsiteX4" fmla="*/ 440638 w 1936399"/>
                <a:gd name="connsiteY4" fmla="*/ 2342170 h 2854056"/>
                <a:gd name="connsiteX5" fmla="*/ 18561 w 1936399"/>
                <a:gd name="connsiteY5" fmla="*/ 1113920 h 285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6399" h="2854056">
                  <a:moveTo>
                    <a:pt x="18561" y="1113920"/>
                  </a:moveTo>
                  <a:cubicBezTo>
                    <a:pt x="105478" y="718680"/>
                    <a:pt x="449759" y="-240673"/>
                    <a:pt x="1536562" y="56030"/>
                  </a:cubicBezTo>
                  <a:cubicBezTo>
                    <a:pt x="1622341" y="53120"/>
                    <a:pt x="1088859" y="935774"/>
                    <a:pt x="1155498" y="1339402"/>
                  </a:cubicBezTo>
                  <a:cubicBezTo>
                    <a:pt x="1222137" y="1743030"/>
                    <a:pt x="1916056" y="2343306"/>
                    <a:pt x="1936399" y="2477801"/>
                  </a:cubicBezTo>
                  <a:cubicBezTo>
                    <a:pt x="1277962" y="3276789"/>
                    <a:pt x="718202" y="2593358"/>
                    <a:pt x="440638" y="2342170"/>
                  </a:cubicBezTo>
                  <a:cubicBezTo>
                    <a:pt x="163074" y="2090982"/>
                    <a:pt x="-68356" y="1509160"/>
                    <a:pt x="18561" y="1113920"/>
                  </a:cubicBezTo>
                  <a:close/>
                </a:path>
              </a:pathLst>
            </a:custGeom>
            <a:blipFill>
              <a:blip r:embed="rId14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schemeClr val="accent2">
                  <a:lumMod val="50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شكل بيضاوي 5">
              <a:extLst>
                <a:ext uri="{FF2B5EF4-FFF2-40B4-BE49-F238E27FC236}">
                  <a16:creationId xmlns:a16="http://schemas.microsoft.com/office/drawing/2014/main" id="{871025AD-8107-4BCA-96D6-AB0C2E01036D}"/>
                </a:ext>
              </a:extLst>
            </p:cNvPr>
            <p:cNvSpPr/>
            <p:nvPr userDrawn="1"/>
          </p:nvSpPr>
          <p:spPr>
            <a:xfrm rot="17389265">
              <a:off x="2597890" y="815586"/>
              <a:ext cx="605276" cy="733705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57 w 553476"/>
                <a:gd name="connsiteY0" fmla="*/ 622255 h 1284453"/>
                <a:gd name="connsiteX1" fmla="*/ 408874 w 553476"/>
                <a:gd name="connsiteY1" fmla="*/ 27108 h 1284453"/>
                <a:gd name="connsiteX2" fmla="*/ 514435 w 553476"/>
                <a:gd name="connsiteY2" fmla="*/ 157876 h 1284453"/>
                <a:gd name="connsiteX3" fmla="*/ 341612 w 553476"/>
                <a:gd name="connsiteY3" fmla="*/ 556053 h 1284453"/>
                <a:gd name="connsiteX4" fmla="*/ 543387 w 553476"/>
                <a:gd name="connsiteY4" fmla="*/ 1115044 h 1284453"/>
                <a:gd name="connsiteX5" fmla="*/ 380090 w 553476"/>
                <a:gd name="connsiteY5" fmla="*/ 1256992 h 1284453"/>
                <a:gd name="connsiteX6" fmla="*/ 57 w 553476"/>
                <a:gd name="connsiteY6" fmla="*/ 622255 h 1284453"/>
                <a:gd name="connsiteX0" fmla="*/ 57 w 553476"/>
                <a:gd name="connsiteY0" fmla="*/ 610519 h 1272717"/>
                <a:gd name="connsiteX1" fmla="*/ 408874 w 553476"/>
                <a:gd name="connsiteY1" fmla="*/ 15372 h 1272717"/>
                <a:gd name="connsiteX2" fmla="*/ 514435 w 553476"/>
                <a:gd name="connsiteY2" fmla="*/ 146140 h 1272717"/>
                <a:gd name="connsiteX3" fmla="*/ 341612 w 553476"/>
                <a:gd name="connsiteY3" fmla="*/ 544317 h 1272717"/>
                <a:gd name="connsiteX4" fmla="*/ 543387 w 553476"/>
                <a:gd name="connsiteY4" fmla="*/ 1103308 h 1272717"/>
                <a:gd name="connsiteX5" fmla="*/ 380090 w 553476"/>
                <a:gd name="connsiteY5" fmla="*/ 1245256 h 1272717"/>
                <a:gd name="connsiteX6" fmla="*/ 57 w 553476"/>
                <a:gd name="connsiteY6" fmla="*/ 610519 h 1272717"/>
                <a:gd name="connsiteX0" fmla="*/ 57 w 553476"/>
                <a:gd name="connsiteY0" fmla="*/ 615483 h 1277681"/>
                <a:gd name="connsiteX1" fmla="*/ 408874 w 553476"/>
                <a:gd name="connsiteY1" fmla="*/ 20336 h 1277681"/>
                <a:gd name="connsiteX2" fmla="*/ 443273 w 553476"/>
                <a:gd name="connsiteY2" fmla="*/ 186472 h 1277681"/>
                <a:gd name="connsiteX3" fmla="*/ 341612 w 553476"/>
                <a:gd name="connsiteY3" fmla="*/ 549281 h 1277681"/>
                <a:gd name="connsiteX4" fmla="*/ 543387 w 553476"/>
                <a:gd name="connsiteY4" fmla="*/ 1108272 h 1277681"/>
                <a:gd name="connsiteX5" fmla="*/ 380090 w 553476"/>
                <a:gd name="connsiteY5" fmla="*/ 1250220 h 1277681"/>
                <a:gd name="connsiteX6" fmla="*/ 57 w 553476"/>
                <a:gd name="connsiteY6" fmla="*/ 615483 h 1277681"/>
                <a:gd name="connsiteX0" fmla="*/ 57 w 553476"/>
                <a:gd name="connsiteY0" fmla="*/ 601216 h 1263414"/>
                <a:gd name="connsiteX1" fmla="*/ 408874 w 553476"/>
                <a:gd name="connsiteY1" fmla="*/ 6069 h 1263414"/>
                <a:gd name="connsiteX2" fmla="*/ 443273 w 553476"/>
                <a:gd name="connsiteY2" fmla="*/ 172205 h 1263414"/>
                <a:gd name="connsiteX3" fmla="*/ 341612 w 553476"/>
                <a:gd name="connsiteY3" fmla="*/ 535014 h 1263414"/>
                <a:gd name="connsiteX4" fmla="*/ 543387 w 553476"/>
                <a:gd name="connsiteY4" fmla="*/ 1094005 h 1263414"/>
                <a:gd name="connsiteX5" fmla="*/ 380090 w 553476"/>
                <a:gd name="connsiteY5" fmla="*/ 1235953 h 1263414"/>
                <a:gd name="connsiteX6" fmla="*/ 57 w 553476"/>
                <a:gd name="connsiteY6" fmla="*/ 601216 h 1263414"/>
                <a:gd name="connsiteX0" fmla="*/ 66 w 553485"/>
                <a:gd name="connsiteY0" fmla="*/ 601216 h 1236097"/>
                <a:gd name="connsiteX1" fmla="*/ 408883 w 553485"/>
                <a:gd name="connsiteY1" fmla="*/ 6069 h 1236097"/>
                <a:gd name="connsiteX2" fmla="*/ 443282 w 553485"/>
                <a:gd name="connsiteY2" fmla="*/ 172205 h 1236097"/>
                <a:gd name="connsiteX3" fmla="*/ 341621 w 553485"/>
                <a:gd name="connsiteY3" fmla="*/ 535014 h 1236097"/>
                <a:gd name="connsiteX4" fmla="*/ 543396 w 553485"/>
                <a:gd name="connsiteY4" fmla="*/ 1094005 h 1236097"/>
                <a:gd name="connsiteX5" fmla="*/ 380099 w 553485"/>
                <a:gd name="connsiteY5" fmla="*/ 1235953 h 1236097"/>
                <a:gd name="connsiteX6" fmla="*/ 66 w 553485"/>
                <a:gd name="connsiteY6" fmla="*/ 601216 h 1236097"/>
                <a:gd name="connsiteX0" fmla="*/ 65 w 731309"/>
                <a:gd name="connsiteY0" fmla="*/ 601216 h 1249038"/>
                <a:gd name="connsiteX1" fmla="*/ 408882 w 731309"/>
                <a:gd name="connsiteY1" fmla="*/ 6069 h 1249038"/>
                <a:gd name="connsiteX2" fmla="*/ 443281 w 731309"/>
                <a:gd name="connsiteY2" fmla="*/ 172205 h 1249038"/>
                <a:gd name="connsiteX3" fmla="*/ 341620 w 731309"/>
                <a:gd name="connsiteY3" fmla="*/ 535014 h 1249038"/>
                <a:gd name="connsiteX4" fmla="*/ 725035 w 731309"/>
                <a:gd name="connsiteY4" fmla="*/ 996798 h 1249038"/>
                <a:gd name="connsiteX5" fmla="*/ 380098 w 731309"/>
                <a:gd name="connsiteY5" fmla="*/ 1235953 h 1249038"/>
                <a:gd name="connsiteX6" fmla="*/ 65 w 731309"/>
                <a:gd name="connsiteY6" fmla="*/ 601216 h 1249038"/>
                <a:gd name="connsiteX0" fmla="*/ 65 w 782569"/>
                <a:gd name="connsiteY0" fmla="*/ 601216 h 1249038"/>
                <a:gd name="connsiteX1" fmla="*/ 408882 w 782569"/>
                <a:gd name="connsiteY1" fmla="*/ 6069 h 1249038"/>
                <a:gd name="connsiteX2" fmla="*/ 443281 w 782569"/>
                <a:gd name="connsiteY2" fmla="*/ 172205 h 1249038"/>
                <a:gd name="connsiteX3" fmla="*/ 777564 w 782569"/>
                <a:gd name="connsiteY3" fmla="*/ 316137 h 1249038"/>
                <a:gd name="connsiteX4" fmla="*/ 725035 w 782569"/>
                <a:gd name="connsiteY4" fmla="*/ 996798 h 1249038"/>
                <a:gd name="connsiteX5" fmla="*/ 380098 w 782569"/>
                <a:gd name="connsiteY5" fmla="*/ 1235953 h 1249038"/>
                <a:gd name="connsiteX6" fmla="*/ 65 w 782569"/>
                <a:gd name="connsiteY6" fmla="*/ 601216 h 1249038"/>
                <a:gd name="connsiteX0" fmla="*/ 65 w 907453"/>
                <a:gd name="connsiteY0" fmla="*/ 601216 h 1249038"/>
                <a:gd name="connsiteX1" fmla="*/ 408882 w 907453"/>
                <a:gd name="connsiteY1" fmla="*/ 6069 h 1249038"/>
                <a:gd name="connsiteX2" fmla="*/ 443281 w 907453"/>
                <a:gd name="connsiteY2" fmla="*/ 172205 h 1249038"/>
                <a:gd name="connsiteX3" fmla="*/ 906911 w 907453"/>
                <a:gd name="connsiteY3" fmla="*/ 450345 h 1249038"/>
                <a:gd name="connsiteX4" fmla="*/ 725035 w 907453"/>
                <a:gd name="connsiteY4" fmla="*/ 996798 h 1249038"/>
                <a:gd name="connsiteX5" fmla="*/ 380098 w 907453"/>
                <a:gd name="connsiteY5" fmla="*/ 1235953 h 1249038"/>
                <a:gd name="connsiteX6" fmla="*/ 65 w 907453"/>
                <a:gd name="connsiteY6" fmla="*/ 601216 h 1249038"/>
                <a:gd name="connsiteX0" fmla="*/ 65 w 907453"/>
                <a:gd name="connsiteY0" fmla="*/ 611906 h 1259728"/>
                <a:gd name="connsiteX1" fmla="*/ 408882 w 907453"/>
                <a:gd name="connsiteY1" fmla="*/ 16759 h 1259728"/>
                <a:gd name="connsiteX2" fmla="*/ 835802 w 907453"/>
                <a:gd name="connsiteY2" fmla="*/ 206560 h 1259728"/>
                <a:gd name="connsiteX3" fmla="*/ 906911 w 907453"/>
                <a:gd name="connsiteY3" fmla="*/ 461035 h 1259728"/>
                <a:gd name="connsiteX4" fmla="*/ 725035 w 907453"/>
                <a:gd name="connsiteY4" fmla="*/ 1007488 h 1259728"/>
                <a:gd name="connsiteX5" fmla="*/ 380098 w 907453"/>
                <a:gd name="connsiteY5" fmla="*/ 1246643 h 1259728"/>
                <a:gd name="connsiteX6" fmla="*/ 65 w 907453"/>
                <a:gd name="connsiteY6" fmla="*/ 611906 h 1259728"/>
                <a:gd name="connsiteX0" fmla="*/ 108 w 778497"/>
                <a:gd name="connsiteY0" fmla="*/ 587701 h 1259572"/>
                <a:gd name="connsiteX1" fmla="*/ 279926 w 778497"/>
                <a:gd name="connsiteY1" fmla="*/ 15422 h 1259572"/>
                <a:gd name="connsiteX2" fmla="*/ 706846 w 778497"/>
                <a:gd name="connsiteY2" fmla="*/ 205223 h 1259572"/>
                <a:gd name="connsiteX3" fmla="*/ 777955 w 778497"/>
                <a:gd name="connsiteY3" fmla="*/ 459698 h 1259572"/>
                <a:gd name="connsiteX4" fmla="*/ 596079 w 778497"/>
                <a:gd name="connsiteY4" fmla="*/ 1006151 h 1259572"/>
                <a:gd name="connsiteX5" fmla="*/ 251142 w 778497"/>
                <a:gd name="connsiteY5" fmla="*/ 1245306 h 1259572"/>
                <a:gd name="connsiteX6" fmla="*/ 108 w 778497"/>
                <a:gd name="connsiteY6" fmla="*/ 587701 h 1259572"/>
                <a:gd name="connsiteX0" fmla="*/ 614 w 779003"/>
                <a:gd name="connsiteY0" fmla="*/ 587701 h 1247333"/>
                <a:gd name="connsiteX1" fmla="*/ 280432 w 779003"/>
                <a:gd name="connsiteY1" fmla="*/ 15422 h 1247333"/>
                <a:gd name="connsiteX2" fmla="*/ 707352 w 779003"/>
                <a:gd name="connsiteY2" fmla="*/ 205223 h 1247333"/>
                <a:gd name="connsiteX3" fmla="*/ 778461 w 779003"/>
                <a:gd name="connsiteY3" fmla="*/ 459698 h 1247333"/>
                <a:gd name="connsiteX4" fmla="*/ 596585 w 779003"/>
                <a:gd name="connsiteY4" fmla="*/ 1006151 h 1247333"/>
                <a:gd name="connsiteX5" fmla="*/ 354079 w 779003"/>
                <a:gd name="connsiteY5" fmla="*/ 1232328 h 1247333"/>
                <a:gd name="connsiteX6" fmla="*/ 614 w 779003"/>
                <a:gd name="connsiteY6" fmla="*/ 587701 h 1247333"/>
                <a:gd name="connsiteX0" fmla="*/ 614 w 779864"/>
                <a:gd name="connsiteY0" fmla="*/ 587701 h 1253052"/>
                <a:gd name="connsiteX1" fmla="*/ 280432 w 779864"/>
                <a:gd name="connsiteY1" fmla="*/ 15422 h 1253052"/>
                <a:gd name="connsiteX2" fmla="*/ 707352 w 779864"/>
                <a:gd name="connsiteY2" fmla="*/ 205223 h 1253052"/>
                <a:gd name="connsiteX3" fmla="*/ 778461 w 779864"/>
                <a:gd name="connsiteY3" fmla="*/ 459698 h 1253052"/>
                <a:gd name="connsiteX4" fmla="*/ 681324 w 779864"/>
                <a:gd name="connsiteY4" fmla="*/ 1049182 h 1253052"/>
                <a:gd name="connsiteX5" fmla="*/ 354079 w 779864"/>
                <a:gd name="connsiteY5" fmla="*/ 1232328 h 1253052"/>
                <a:gd name="connsiteX6" fmla="*/ 614 w 779864"/>
                <a:gd name="connsiteY6" fmla="*/ 587701 h 1253052"/>
                <a:gd name="connsiteX0" fmla="*/ 681 w 837590"/>
                <a:gd name="connsiteY0" fmla="*/ 603167 h 1268518"/>
                <a:gd name="connsiteX1" fmla="*/ 280499 w 837590"/>
                <a:gd name="connsiteY1" fmla="*/ 30888 h 1268518"/>
                <a:gd name="connsiteX2" fmla="*/ 818196 w 837590"/>
                <a:gd name="connsiteY2" fmla="*/ 139126 h 1268518"/>
                <a:gd name="connsiteX3" fmla="*/ 778528 w 837590"/>
                <a:gd name="connsiteY3" fmla="*/ 475164 h 1268518"/>
                <a:gd name="connsiteX4" fmla="*/ 681391 w 837590"/>
                <a:gd name="connsiteY4" fmla="*/ 1064648 h 1268518"/>
                <a:gd name="connsiteX5" fmla="*/ 354146 w 837590"/>
                <a:gd name="connsiteY5" fmla="*/ 1247794 h 1268518"/>
                <a:gd name="connsiteX6" fmla="*/ 681 w 837590"/>
                <a:gd name="connsiteY6" fmla="*/ 603167 h 1268518"/>
                <a:gd name="connsiteX0" fmla="*/ 700 w 865630"/>
                <a:gd name="connsiteY0" fmla="*/ 617890 h 1283241"/>
                <a:gd name="connsiteX1" fmla="*/ 280518 w 865630"/>
                <a:gd name="connsiteY1" fmla="*/ 45611 h 1283241"/>
                <a:gd name="connsiteX2" fmla="*/ 845354 w 865630"/>
                <a:gd name="connsiteY2" fmla="*/ 107731 h 1283241"/>
                <a:gd name="connsiteX3" fmla="*/ 778547 w 865630"/>
                <a:gd name="connsiteY3" fmla="*/ 489887 h 1283241"/>
                <a:gd name="connsiteX4" fmla="*/ 681410 w 865630"/>
                <a:gd name="connsiteY4" fmla="*/ 1079371 h 1283241"/>
                <a:gd name="connsiteX5" fmla="*/ 354165 w 865630"/>
                <a:gd name="connsiteY5" fmla="*/ 1262517 h 1283241"/>
                <a:gd name="connsiteX6" fmla="*/ 700 w 865630"/>
                <a:gd name="connsiteY6" fmla="*/ 617890 h 1283241"/>
                <a:gd name="connsiteX0" fmla="*/ 700 w 865674"/>
                <a:gd name="connsiteY0" fmla="*/ 612338 h 1277689"/>
                <a:gd name="connsiteX1" fmla="*/ 280518 w 865674"/>
                <a:gd name="connsiteY1" fmla="*/ 40059 h 1277689"/>
                <a:gd name="connsiteX2" fmla="*/ 845354 w 865674"/>
                <a:gd name="connsiteY2" fmla="*/ 102179 h 1277689"/>
                <a:gd name="connsiteX3" fmla="*/ 778547 w 865674"/>
                <a:gd name="connsiteY3" fmla="*/ 484335 h 1277689"/>
                <a:gd name="connsiteX4" fmla="*/ 681410 w 865674"/>
                <a:gd name="connsiteY4" fmla="*/ 1073819 h 1277689"/>
                <a:gd name="connsiteX5" fmla="*/ 354165 w 865674"/>
                <a:gd name="connsiteY5" fmla="*/ 1256965 h 1277689"/>
                <a:gd name="connsiteX6" fmla="*/ 700 w 865674"/>
                <a:gd name="connsiteY6" fmla="*/ 612338 h 1277689"/>
                <a:gd name="connsiteX0" fmla="*/ 700 w 872906"/>
                <a:gd name="connsiteY0" fmla="*/ 612338 h 1276067"/>
                <a:gd name="connsiteX1" fmla="*/ 280518 w 872906"/>
                <a:gd name="connsiteY1" fmla="*/ 40059 h 1276067"/>
                <a:gd name="connsiteX2" fmla="*/ 845354 w 872906"/>
                <a:gd name="connsiteY2" fmla="*/ 102179 h 1276067"/>
                <a:gd name="connsiteX3" fmla="*/ 778547 w 872906"/>
                <a:gd name="connsiteY3" fmla="*/ 484335 h 1276067"/>
                <a:gd name="connsiteX4" fmla="*/ 856411 w 872906"/>
                <a:gd name="connsiteY4" fmla="*/ 1062888 h 1276067"/>
                <a:gd name="connsiteX5" fmla="*/ 354165 w 872906"/>
                <a:gd name="connsiteY5" fmla="*/ 1256965 h 1276067"/>
                <a:gd name="connsiteX6" fmla="*/ 700 w 872906"/>
                <a:gd name="connsiteY6" fmla="*/ 612338 h 1276067"/>
                <a:gd name="connsiteX0" fmla="*/ 700 w 872906"/>
                <a:gd name="connsiteY0" fmla="*/ 612338 h 1275027"/>
                <a:gd name="connsiteX1" fmla="*/ 280518 w 872906"/>
                <a:gd name="connsiteY1" fmla="*/ 40059 h 1275027"/>
                <a:gd name="connsiteX2" fmla="*/ 845354 w 872906"/>
                <a:gd name="connsiteY2" fmla="*/ 102179 h 1275027"/>
                <a:gd name="connsiteX3" fmla="*/ 778547 w 872906"/>
                <a:gd name="connsiteY3" fmla="*/ 484335 h 1275027"/>
                <a:gd name="connsiteX4" fmla="*/ 856411 w 872906"/>
                <a:gd name="connsiteY4" fmla="*/ 1062888 h 1275027"/>
                <a:gd name="connsiteX5" fmla="*/ 354165 w 872906"/>
                <a:gd name="connsiteY5" fmla="*/ 1256965 h 1275027"/>
                <a:gd name="connsiteX6" fmla="*/ 700 w 872906"/>
                <a:gd name="connsiteY6" fmla="*/ 612338 h 1275027"/>
                <a:gd name="connsiteX0" fmla="*/ 700 w 895185"/>
                <a:gd name="connsiteY0" fmla="*/ 612338 h 1275027"/>
                <a:gd name="connsiteX1" fmla="*/ 280518 w 895185"/>
                <a:gd name="connsiteY1" fmla="*/ 40059 h 1275027"/>
                <a:gd name="connsiteX2" fmla="*/ 845354 w 895185"/>
                <a:gd name="connsiteY2" fmla="*/ 102179 h 1275027"/>
                <a:gd name="connsiteX3" fmla="*/ 778547 w 895185"/>
                <a:gd name="connsiteY3" fmla="*/ 484335 h 1275027"/>
                <a:gd name="connsiteX4" fmla="*/ 856411 w 895185"/>
                <a:gd name="connsiteY4" fmla="*/ 1062888 h 1275027"/>
                <a:gd name="connsiteX5" fmla="*/ 354165 w 895185"/>
                <a:gd name="connsiteY5" fmla="*/ 1256965 h 1275027"/>
                <a:gd name="connsiteX6" fmla="*/ 700 w 895185"/>
                <a:gd name="connsiteY6" fmla="*/ 612338 h 1275027"/>
                <a:gd name="connsiteX0" fmla="*/ 700 w 919074"/>
                <a:gd name="connsiteY0" fmla="*/ 612338 h 1278372"/>
                <a:gd name="connsiteX1" fmla="*/ 280518 w 919074"/>
                <a:gd name="connsiteY1" fmla="*/ 40059 h 1278372"/>
                <a:gd name="connsiteX2" fmla="*/ 845354 w 919074"/>
                <a:gd name="connsiteY2" fmla="*/ 102179 h 1278372"/>
                <a:gd name="connsiteX3" fmla="*/ 778547 w 919074"/>
                <a:gd name="connsiteY3" fmla="*/ 484335 h 1278372"/>
                <a:gd name="connsiteX4" fmla="*/ 883213 w 919074"/>
                <a:gd name="connsiteY4" fmla="*/ 1086092 h 1278372"/>
                <a:gd name="connsiteX5" fmla="*/ 354165 w 919074"/>
                <a:gd name="connsiteY5" fmla="*/ 1256965 h 1278372"/>
                <a:gd name="connsiteX6" fmla="*/ 700 w 919074"/>
                <a:gd name="connsiteY6" fmla="*/ 612338 h 1278372"/>
                <a:gd name="connsiteX0" fmla="*/ 700 w 1640116"/>
                <a:gd name="connsiteY0" fmla="*/ 612338 h 1306237"/>
                <a:gd name="connsiteX1" fmla="*/ 280518 w 1640116"/>
                <a:gd name="connsiteY1" fmla="*/ 40059 h 1306237"/>
                <a:gd name="connsiteX2" fmla="*/ 845354 w 1640116"/>
                <a:gd name="connsiteY2" fmla="*/ 102179 h 1306237"/>
                <a:gd name="connsiteX3" fmla="*/ 778547 w 1640116"/>
                <a:gd name="connsiteY3" fmla="*/ 484335 h 1306237"/>
                <a:gd name="connsiteX4" fmla="*/ 1628452 w 1640116"/>
                <a:gd name="connsiteY4" fmla="*/ 1199904 h 1306237"/>
                <a:gd name="connsiteX5" fmla="*/ 354165 w 1640116"/>
                <a:gd name="connsiteY5" fmla="*/ 1256965 h 1306237"/>
                <a:gd name="connsiteX6" fmla="*/ 700 w 1640116"/>
                <a:gd name="connsiteY6" fmla="*/ 612338 h 1306237"/>
                <a:gd name="connsiteX0" fmla="*/ 700 w 1642971"/>
                <a:gd name="connsiteY0" fmla="*/ 613398 h 1307297"/>
                <a:gd name="connsiteX1" fmla="*/ 280518 w 1642971"/>
                <a:gd name="connsiteY1" fmla="*/ 41119 h 1307297"/>
                <a:gd name="connsiteX2" fmla="*/ 845354 w 1642971"/>
                <a:gd name="connsiteY2" fmla="*/ 103239 h 1307297"/>
                <a:gd name="connsiteX3" fmla="*/ 960829 w 1642971"/>
                <a:gd name="connsiteY3" fmla="*/ 565416 h 1307297"/>
                <a:gd name="connsiteX4" fmla="*/ 1628452 w 1642971"/>
                <a:gd name="connsiteY4" fmla="*/ 1200964 h 1307297"/>
                <a:gd name="connsiteX5" fmla="*/ 354165 w 1642971"/>
                <a:gd name="connsiteY5" fmla="*/ 1258025 h 1307297"/>
                <a:gd name="connsiteX6" fmla="*/ 700 w 1642971"/>
                <a:gd name="connsiteY6" fmla="*/ 613398 h 1307297"/>
                <a:gd name="connsiteX0" fmla="*/ 700 w 1628451"/>
                <a:gd name="connsiteY0" fmla="*/ 613398 h 1307297"/>
                <a:gd name="connsiteX1" fmla="*/ 280518 w 1628451"/>
                <a:gd name="connsiteY1" fmla="*/ 41119 h 1307297"/>
                <a:gd name="connsiteX2" fmla="*/ 845354 w 1628451"/>
                <a:gd name="connsiteY2" fmla="*/ 103239 h 1307297"/>
                <a:gd name="connsiteX3" fmla="*/ 960829 w 1628451"/>
                <a:gd name="connsiteY3" fmla="*/ 565416 h 1307297"/>
                <a:gd name="connsiteX4" fmla="*/ 1628452 w 1628451"/>
                <a:gd name="connsiteY4" fmla="*/ 1200964 h 1307297"/>
                <a:gd name="connsiteX5" fmla="*/ 354165 w 1628451"/>
                <a:gd name="connsiteY5" fmla="*/ 1258025 h 1307297"/>
                <a:gd name="connsiteX6" fmla="*/ 700 w 1628451"/>
                <a:gd name="connsiteY6" fmla="*/ 613398 h 1307297"/>
                <a:gd name="connsiteX0" fmla="*/ 700 w 1628453"/>
                <a:gd name="connsiteY0" fmla="*/ 613398 h 1307297"/>
                <a:gd name="connsiteX1" fmla="*/ 280518 w 1628453"/>
                <a:gd name="connsiteY1" fmla="*/ 41119 h 1307297"/>
                <a:gd name="connsiteX2" fmla="*/ 845354 w 1628453"/>
                <a:gd name="connsiteY2" fmla="*/ 103239 h 1307297"/>
                <a:gd name="connsiteX3" fmla="*/ 960829 w 1628453"/>
                <a:gd name="connsiteY3" fmla="*/ 565416 h 1307297"/>
                <a:gd name="connsiteX4" fmla="*/ 1628452 w 1628453"/>
                <a:gd name="connsiteY4" fmla="*/ 1200964 h 1307297"/>
                <a:gd name="connsiteX5" fmla="*/ 354165 w 1628453"/>
                <a:gd name="connsiteY5" fmla="*/ 1258025 h 1307297"/>
                <a:gd name="connsiteX6" fmla="*/ 700 w 1628453"/>
                <a:gd name="connsiteY6" fmla="*/ 613398 h 1307297"/>
                <a:gd name="connsiteX0" fmla="*/ 727 w 1628478"/>
                <a:gd name="connsiteY0" fmla="*/ 676069 h 1369968"/>
                <a:gd name="connsiteX1" fmla="*/ 280545 w 1628478"/>
                <a:gd name="connsiteY1" fmla="*/ 103790 h 1369968"/>
                <a:gd name="connsiteX2" fmla="*/ 882400 w 1628478"/>
                <a:gd name="connsiteY2" fmla="*/ 48504 h 1369968"/>
                <a:gd name="connsiteX3" fmla="*/ 960856 w 1628478"/>
                <a:gd name="connsiteY3" fmla="*/ 628087 h 1369968"/>
                <a:gd name="connsiteX4" fmla="*/ 1628479 w 1628478"/>
                <a:gd name="connsiteY4" fmla="*/ 1263635 h 1369968"/>
                <a:gd name="connsiteX5" fmla="*/ 354192 w 1628478"/>
                <a:gd name="connsiteY5" fmla="*/ 1320696 h 1369968"/>
                <a:gd name="connsiteX6" fmla="*/ 727 w 1628478"/>
                <a:gd name="connsiteY6" fmla="*/ 676069 h 1369968"/>
                <a:gd name="connsiteX0" fmla="*/ 727 w 1628480"/>
                <a:gd name="connsiteY0" fmla="*/ 672789 h 1366688"/>
                <a:gd name="connsiteX1" fmla="*/ 280545 w 1628480"/>
                <a:gd name="connsiteY1" fmla="*/ 100510 h 1366688"/>
                <a:gd name="connsiteX2" fmla="*/ 882400 w 1628480"/>
                <a:gd name="connsiteY2" fmla="*/ 45224 h 1366688"/>
                <a:gd name="connsiteX3" fmla="*/ 960856 w 1628480"/>
                <a:gd name="connsiteY3" fmla="*/ 624807 h 1366688"/>
                <a:gd name="connsiteX4" fmla="*/ 1628479 w 1628480"/>
                <a:gd name="connsiteY4" fmla="*/ 1260355 h 1366688"/>
                <a:gd name="connsiteX5" fmla="*/ 354192 w 1628480"/>
                <a:gd name="connsiteY5" fmla="*/ 1317416 h 1366688"/>
                <a:gd name="connsiteX6" fmla="*/ 727 w 1628480"/>
                <a:gd name="connsiteY6" fmla="*/ 672789 h 1366688"/>
                <a:gd name="connsiteX0" fmla="*/ 752 w 1628503"/>
                <a:gd name="connsiteY0" fmla="*/ 671693 h 1365592"/>
                <a:gd name="connsiteX1" fmla="*/ 280570 w 1628503"/>
                <a:gd name="connsiteY1" fmla="*/ 99414 h 1365592"/>
                <a:gd name="connsiteX2" fmla="*/ 913992 w 1628503"/>
                <a:gd name="connsiteY2" fmla="*/ 45670 h 1365592"/>
                <a:gd name="connsiteX3" fmla="*/ 960881 w 1628503"/>
                <a:gd name="connsiteY3" fmla="*/ 623711 h 1365592"/>
                <a:gd name="connsiteX4" fmla="*/ 1628504 w 1628503"/>
                <a:gd name="connsiteY4" fmla="*/ 1259259 h 1365592"/>
                <a:gd name="connsiteX5" fmla="*/ 354217 w 1628503"/>
                <a:gd name="connsiteY5" fmla="*/ 1316320 h 1365592"/>
                <a:gd name="connsiteX6" fmla="*/ 752 w 1628503"/>
                <a:gd name="connsiteY6" fmla="*/ 671693 h 1365592"/>
                <a:gd name="connsiteX0" fmla="*/ 929 w 1628680"/>
                <a:gd name="connsiteY0" fmla="*/ 671691 h 1404104"/>
                <a:gd name="connsiteX1" fmla="*/ 280747 w 1628680"/>
                <a:gd name="connsiteY1" fmla="*/ 99412 h 1404104"/>
                <a:gd name="connsiteX2" fmla="*/ 914169 w 1628680"/>
                <a:gd name="connsiteY2" fmla="*/ 45668 h 1404104"/>
                <a:gd name="connsiteX3" fmla="*/ 961058 w 1628680"/>
                <a:gd name="connsiteY3" fmla="*/ 623709 h 1404104"/>
                <a:gd name="connsiteX4" fmla="*/ 1628681 w 1628680"/>
                <a:gd name="connsiteY4" fmla="*/ 1259257 h 1404104"/>
                <a:gd name="connsiteX5" fmla="*/ 363309 w 1628680"/>
                <a:gd name="connsiteY5" fmla="*/ 1366415 h 1404104"/>
                <a:gd name="connsiteX6" fmla="*/ 929 w 1628680"/>
                <a:gd name="connsiteY6" fmla="*/ 671691 h 1404104"/>
                <a:gd name="connsiteX0" fmla="*/ 929 w 1729982"/>
                <a:gd name="connsiteY0" fmla="*/ 671691 h 2106661"/>
                <a:gd name="connsiteX1" fmla="*/ 280747 w 1729982"/>
                <a:gd name="connsiteY1" fmla="*/ 99412 h 2106661"/>
                <a:gd name="connsiteX2" fmla="*/ 914169 w 1729982"/>
                <a:gd name="connsiteY2" fmla="*/ 45668 h 2106661"/>
                <a:gd name="connsiteX3" fmla="*/ 961058 w 1729982"/>
                <a:gd name="connsiteY3" fmla="*/ 623709 h 2106661"/>
                <a:gd name="connsiteX4" fmla="*/ 1729982 w 1729982"/>
                <a:gd name="connsiteY4" fmla="*/ 2097001 h 2106661"/>
                <a:gd name="connsiteX5" fmla="*/ 363309 w 1729982"/>
                <a:gd name="connsiteY5" fmla="*/ 1366415 h 2106661"/>
                <a:gd name="connsiteX6" fmla="*/ 929 w 1729982"/>
                <a:gd name="connsiteY6" fmla="*/ 671691 h 2106661"/>
                <a:gd name="connsiteX0" fmla="*/ 929 w 1868329"/>
                <a:gd name="connsiteY0" fmla="*/ 671691 h 2106663"/>
                <a:gd name="connsiteX1" fmla="*/ 280747 w 1868329"/>
                <a:gd name="connsiteY1" fmla="*/ 99412 h 2106663"/>
                <a:gd name="connsiteX2" fmla="*/ 914169 w 1868329"/>
                <a:gd name="connsiteY2" fmla="*/ 45668 h 2106663"/>
                <a:gd name="connsiteX3" fmla="*/ 961058 w 1868329"/>
                <a:gd name="connsiteY3" fmla="*/ 623709 h 2106663"/>
                <a:gd name="connsiteX4" fmla="*/ 1729982 w 1868329"/>
                <a:gd name="connsiteY4" fmla="*/ 2097001 h 2106663"/>
                <a:gd name="connsiteX5" fmla="*/ 363309 w 1868329"/>
                <a:gd name="connsiteY5" fmla="*/ 1366415 h 2106663"/>
                <a:gd name="connsiteX6" fmla="*/ 929 w 1868329"/>
                <a:gd name="connsiteY6" fmla="*/ 671691 h 2106663"/>
                <a:gd name="connsiteX0" fmla="*/ 929 w 2000510"/>
                <a:gd name="connsiteY0" fmla="*/ 671691 h 2106661"/>
                <a:gd name="connsiteX1" fmla="*/ 280747 w 2000510"/>
                <a:gd name="connsiteY1" fmla="*/ 99412 h 2106661"/>
                <a:gd name="connsiteX2" fmla="*/ 914169 w 2000510"/>
                <a:gd name="connsiteY2" fmla="*/ 45668 h 2106661"/>
                <a:gd name="connsiteX3" fmla="*/ 961058 w 2000510"/>
                <a:gd name="connsiteY3" fmla="*/ 623709 h 2106661"/>
                <a:gd name="connsiteX4" fmla="*/ 1729982 w 2000510"/>
                <a:gd name="connsiteY4" fmla="*/ 2097001 h 2106661"/>
                <a:gd name="connsiteX5" fmla="*/ 363309 w 2000510"/>
                <a:gd name="connsiteY5" fmla="*/ 1366415 h 2106661"/>
                <a:gd name="connsiteX6" fmla="*/ 929 w 2000510"/>
                <a:gd name="connsiteY6" fmla="*/ 671691 h 2106661"/>
                <a:gd name="connsiteX0" fmla="*/ 929 w 1995035"/>
                <a:gd name="connsiteY0" fmla="*/ 659469 h 2094440"/>
                <a:gd name="connsiteX1" fmla="*/ 280747 w 1995035"/>
                <a:gd name="connsiteY1" fmla="*/ 87190 h 2094440"/>
                <a:gd name="connsiteX2" fmla="*/ 914169 w 1995035"/>
                <a:gd name="connsiteY2" fmla="*/ 33446 h 2094440"/>
                <a:gd name="connsiteX3" fmla="*/ 916888 w 1995035"/>
                <a:gd name="connsiteY3" fmla="*/ 396832 h 2094440"/>
                <a:gd name="connsiteX4" fmla="*/ 1729982 w 1995035"/>
                <a:gd name="connsiteY4" fmla="*/ 2084779 h 2094440"/>
                <a:gd name="connsiteX5" fmla="*/ 363309 w 1995035"/>
                <a:gd name="connsiteY5" fmla="*/ 1354193 h 2094440"/>
                <a:gd name="connsiteX6" fmla="*/ 929 w 1995035"/>
                <a:gd name="connsiteY6" fmla="*/ 659469 h 2094440"/>
                <a:gd name="connsiteX0" fmla="*/ 929 w 2058392"/>
                <a:gd name="connsiteY0" fmla="*/ 652762 h 2087733"/>
                <a:gd name="connsiteX1" fmla="*/ 280747 w 2058392"/>
                <a:gd name="connsiteY1" fmla="*/ 80483 h 2087733"/>
                <a:gd name="connsiteX2" fmla="*/ 914169 w 2058392"/>
                <a:gd name="connsiteY2" fmla="*/ 26739 h 2087733"/>
                <a:gd name="connsiteX3" fmla="*/ 1339584 w 2058392"/>
                <a:gd name="connsiteY3" fmla="*/ 295421 h 2087733"/>
                <a:gd name="connsiteX4" fmla="*/ 1729982 w 2058392"/>
                <a:gd name="connsiteY4" fmla="*/ 2078072 h 2087733"/>
                <a:gd name="connsiteX5" fmla="*/ 363309 w 2058392"/>
                <a:gd name="connsiteY5" fmla="*/ 1347486 h 2087733"/>
                <a:gd name="connsiteX6" fmla="*/ 929 w 2058392"/>
                <a:gd name="connsiteY6" fmla="*/ 652762 h 2087733"/>
                <a:gd name="connsiteX0" fmla="*/ 929 w 2069400"/>
                <a:gd name="connsiteY0" fmla="*/ 652762 h 2087733"/>
                <a:gd name="connsiteX1" fmla="*/ 280747 w 2069400"/>
                <a:gd name="connsiteY1" fmla="*/ 80483 h 2087733"/>
                <a:gd name="connsiteX2" fmla="*/ 914169 w 2069400"/>
                <a:gd name="connsiteY2" fmla="*/ 26739 h 2087733"/>
                <a:gd name="connsiteX3" fmla="*/ 1339584 w 2069400"/>
                <a:gd name="connsiteY3" fmla="*/ 295421 h 2087733"/>
                <a:gd name="connsiteX4" fmla="*/ 1729982 w 2069400"/>
                <a:gd name="connsiteY4" fmla="*/ 2078072 h 2087733"/>
                <a:gd name="connsiteX5" fmla="*/ 363309 w 2069400"/>
                <a:gd name="connsiteY5" fmla="*/ 1347486 h 2087733"/>
                <a:gd name="connsiteX6" fmla="*/ 929 w 2069400"/>
                <a:gd name="connsiteY6" fmla="*/ 652762 h 2087733"/>
                <a:gd name="connsiteX0" fmla="*/ 929 w 2002754"/>
                <a:gd name="connsiteY0" fmla="*/ 649257 h 2084228"/>
                <a:gd name="connsiteX1" fmla="*/ 280747 w 2002754"/>
                <a:gd name="connsiteY1" fmla="*/ 76978 h 2084228"/>
                <a:gd name="connsiteX2" fmla="*/ 914169 w 2002754"/>
                <a:gd name="connsiteY2" fmla="*/ 23234 h 2084228"/>
                <a:gd name="connsiteX3" fmla="*/ 919064 w 2002754"/>
                <a:gd name="connsiteY3" fmla="*/ 241579 h 2084228"/>
                <a:gd name="connsiteX4" fmla="*/ 1729982 w 2002754"/>
                <a:gd name="connsiteY4" fmla="*/ 2074567 h 2084228"/>
                <a:gd name="connsiteX5" fmla="*/ 363309 w 2002754"/>
                <a:gd name="connsiteY5" fmla="*/ 1343981 h 2084228"/>
                <a:gd name="connsiteX6" fmla="*/ 929 w 2002754"/>
                <a:gd name="connsiteY6" fmla="*/ 649257 h 2084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2754" h="2084228">
                  <a:moveTo>
                    <a:pt x="929" y="649257"/>
                  </a:moveTo>
                  <a:cubicBezTo>
                    <a:pt x="-12831" y="438090"/>
                    <a:pt x="128540" y="181315"/>
                    <a:pt x="280747" y="76978"/>
                  </a:cubicBezTo>
                  <a:cubicBezTo>
                    <a:pt x="432954" y="-27359"/>
                    <a:pt x="807783" y="-4199"/>
                    <a:pt x="914169" y="23234"/>
                  </a:cubicBezTo>
                  <a:cubicBezTo>
                    <a:pt x="1020555" y="50667"/>
                    <a:pt x="717761" y="244740"/>
                    <a:pt x="919064" y="241579"/>
                  </a:cubicBezTo>
                  <a:cubicBezTo>
                    <a:pt x="1120367" y="238418"/>
                    <a:pt x="2602546" y="-305873"/>
                    <a:pt x="1729982" y="2074567"/>
                  </a:cubicBezTo>
                  <a:cubicBezTo>
                    <a:pt x="1591349" y="2166224"/>
                    <a:pt x="651485" y="1581533"/>
                    <a:pt x="363309" y="1343981"/>
                  </a:cubicBezTo>
                  <a:cubicBezTo>
                    <a:pt x="75133" y="1106429"/>
                    <a:pt x="14689" y="860424"/>
                    <a:pt x="929" y="649257"/>
                  </a:cubicBezTo>
                  <a:close/>
                </a:path>
              </a:pathLst>
            </a:custGeom>
            <a:blipFill>
              <a:blip r:embed="rId16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schemeClr val="accent2">
                  <a:lumMod val="50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شكل بيضاوي 5">
              <a:extLst>
                <a:ext uri="{FF2B5EF4-FFF2-40B4-BE49-F238E27FC236}">
                  <a16:creationId xmlns:a16="http://schemas.microsoft.com/office/drawing/2014/main" id="{DF95A3BB-08D0-438C-AB7E-2058AB005014}"/>
                </a:ext>
              </a:extLst>
            </p:cNvPr>
            <p:cNvSpPr/>
            <p:nvPr userDrawn="1"/>
          </p:nvSpPr>
          <p:spPr>
            <a:xfrm rot="9370537">
              <a:off x="2933589" y="739575"/>
              <a:ext cx="480863" cy="608300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57 w 553476"/>
                <a:gd name="connsiteY0" fmla="*/ 622255 h 1284453"/>
                <a:gd name="connsiteX1" fmla="*/ 408874 w 553476"/>
                <a:gd name="connsiteY1" fmla="*/ 27108 h 1284453"/>
                <a:gd name="connsiteX2" fmla="*/ 514435 w 553476"/>
                <a:gd name="connsiteY2" fmla="*/ 157876 h 1284453"/>
                <a:gd name="connsiteX3" fmla="*/ 341612 w 553476"/>
                <a:gd name="connsiteY3" fmla="*/ 556053 h 1284453"/>
                <a:gd name="connsiteX4" fmla="*/ 543387 w 553476"/>
                <a:gd name="connsiteY4" fmla="*/ 1115044 h 1284453"/>
                <a:gd name="connsiteX5" fmla="*/ 380090 w 553476"/>
                <a:gd name="connsiteY5" fmla="*/ 1256992 h 1284453"/>
                <a:gd name="connsiteX6" fmla="*/ 57 w 553476"/>
                <a:gd name="connsiteY6" fmla="*/ 622255 h 1284453"/>
                <a:gd name="connsiteX0" fmla="*/ 57 w 553476"/>
                <a:gd name="connsiteY0" fmla="*/ 610519 h 1272717"/>
                <a:gd name="connsiteX1" fmla="*/ 408874 w 553476"/>
                <a:gd name="connsiteY1" fmla="*/ 15372 h 1272717"/>
                <a:gd name="connsiteX2" fmla="*/ 514435 w 553476"/>
                <a:gd name="connsiteY2" fmla="*/ 146140 h 1272717"/>
                <a:gd name="connsiteX3" fmla="*/ 341612 w 553476"/>
                <a:gd name="connsiteY3" fmla="*/ 544317 h 1272717"/>
                <a:gd name="connsiteX4" fmla="*/ 543387 w 553476"/>
                <a:gd name="connsiteY4" fmla="*/ 1103308 h 1272717"/>
                <a:gd name="connsiteX5" fmla="*/ 380090 w 553476"/>
                <a:gd name="connsiteY5" fmla="*/ 1245256 h 1272717"/>
                <a:gd name="connsiteX6" fmla="*/ 57 w 553476"/>
                <a:gd name="connsiteY6" fmla="*/ 610519 h 1272717"/>
                <a:gd name="connsiteX0" fmla="*/ 57 w 553476"/>
                <a:gd name="connsiteY0" fmla="*/ 615483 h 1277681"/>
                <a:gd name="connsiteX1" fmla="*/ 408874 w 553476"/>
                <a:gd name="connsiteY1" fmla="*/ 20336 h 1277681"/>
                <a:gd name="connsiteX2" fmla="*/ 443273 w 553476"/>
                <a:gd name="connsiteY2" fmla="*/ 186472 h 1277681"/>
                <a:gd name="connsiteX3" fmla="*/ 341612 w 553476"/>
                <a:gd name="connsiteY3" fmla="*/ 549281 h 1277681"/>
                <a:gd name="connsiteX4" fmla="*/ 543387 w 553476"/>
                <a:gd name="connsiteY4" fmla="*/ 1108272 h 1277681"/>
                <a:gd name="connsiteX5" fmla="*/ 380090 w 553476"/>
                <a:gd name="connsiteY5" fmla="*/ 1250220 h 1277681"/>
                <a:gd name="connsiteX6" fmla="*/ 57 w 553476"/>
                <a:gd name="connsiteY6" fmla="*/ 615483 h 1277681"/>
                <a:gd name="connsiteX0" fmla="*/ 57 w 553476"/>
                <a:gd name="connsiteY0" fmla="*/ 601216 h 1263414"/>
                <a:gd name="connsiteX1" fmla="*/ 408874 w 553476"/>
                <a:gd name="connsiteY1" fmla="*/ 6069 h 1263414"/>
                <a:gd name="connsiteX2" fmla="*/ 443273 w 553476"/>
                <a:gd name="connsiteY2" fmla="*/ 172205 h 1263414"/>
                <a:gd name="connsiteX3" fmla="*/ 341612 w 553476"/>
                <a:gd name="connsiteY3" fmla="*/ 535014 h 1263414"/>
                <a:gd name="connsiteX4" fmla="*/ 543387 w 553476"/>
                <a:gd name="connsiteY4" fmla="*/ 1094005 h 1263414"/>
                <a:gd name="connsiteX5" fmla="*/ 380090 w 553476"/>
                <a:gd name="connsiteY5" fmla="*/ 1235953 h 1263414"/>
                <a:gd name="connsiteX6" fmla="*/ 57 w 553476"/>
                <a:gd name="connsiteY6" fmla="*/ 601216 h 1263414"/>
                <a:gd name="connsiteX0" fmla="*/ 66 w 553485"/>
                <a:gd name="connsiteY0" fmla="*/ 601216 h 1236097"/>
                <a:gd name="connsiteX1" fmla="*/ 408883 w 553485"/>
                <a:gd name="connsiteY1" fmla="*/ 6069 h 1236097"/>
                <a:gd name="connsiteX2" fmla="*/ 443282 w 553485"/>
                <a:gd name="connsiteY2" fmla="*/ 172205 h 1236097"/>
                <a:gd name="connsiteX3" fmla="*/ 341621 w 553485"/>
                <a:gd name="connsiteY3" fmla="*/ 535014 h 1236097"/>
                <a:gd name="connsiteX4" fmla="*/ 543396 w 553485"/>
                <a:gd name="connsiteY4" fmla="*/ 1094005 h 1236097"/>
                <a:gd name="connsiteX5" fmla="*/ 380099 w 553485"/>
                <a:gd name="connsiteY5" fmla="*/ 1235953 h 1236097"/>
                <a:gd name="connsiteX6" fmla="*/ 66 w 553485"/>
                <a:gd name="connsiteY6" fmla="*/ 601216 h 1236097"/>
                <a:gd name="connsiteX0" fmla="*/ 65 w 731309"/>
                <a:gd name="connsiteY0" fmla="*/ 601216 h 1249038"/>
                <a:gd name="connsiteX1" fmla="*/ 408882 w 731309"/>
                <a:gd name="connsiteY1" fmla="*/ 6069 h 1249038"/>
                <a:gd name="connsiteX2" fmla="*/ 443281 w 731309"/>
                <a:gd name="connsiteY2" fmla="*/ 172205 h 1249038"/>
                <a:gd name="connsiteX3" fmla="*/ 341620 w 731309"/>
                <a:gd name="connsiteY3" fmla="*/ 535014 h 1249038"/>
                <a:gd name="connsiteX4" fmla="*/ 725035 w 731309"/>
                <a:gd name="connsiteY4" fmla="*/ 996798 h 1249038"/>
                <a:gd name="connsiteX5" fmla="*/ 380098 w 731309"/>
                <a:gd name="connsiteY5" fmla="*/ 1235953 h 1249038"/>
                <a:gd name="connsiteX6" fmla="*/ 65 w 731309"/>
                <a:gd name="connsiteY6" fmla="*/ 601216 h 1249038"/>
                <a:gd name="connsiteX0" fmla="*/ 65 w 782569"/>
                <a:gd name="connsiteY0" fmla="*/ 601216 h 1249038"/>
                <a:gd name="connsiteX1" fmla="*/ 408882 w 782569"/>
                <a:gd name="connsiteY1" fmla="*/ 6069 h 1249038"/>
                <a:gd name="connsiteX2" fmla="*/ 443281 w 782569"/>
                <a:gd name="connsiteY2" fmla="*/ 172205 h 1249038"/>
                <a:gd name="connsiteX3" fmla="*/ 777564 w 782569"/>
                <a:gd name="connsiteY3" fmla="*/ 316137 h 1249038"/>
                <a:gd name="connsiteX4" fmla="*/ 725035 w 782569"/>
                <a:gd name="connsiteY4" fmla="*/ 996798 h 1249038"/>
                <a:gd name="connsiteX5" fmla="*/ 380098 w 782569"/>
                <a:gd name="connsiteY5" fmla="*/ 1235953 h 1249038"/>
                <a:gd name="connsiteX6" fmla="*/ 65 w 782569"/>
                <a:gd name="connsiteY6" fmla="*/ 601216 h 1249038"/>
                <a:gd name="connsiteX0" fmla="*/ 65 w 907453"/>
                <a:gd name="connsiteY0" fmla="*/ 601216 h 1249038"/>
                <a:gd name="connsiteX1" fmla="*/ 408882 w 907453"/>
                <a:gd name="connsiteY1" fmla="*/ 6069 h 1249038"/>
                <a:gd name="connsiteX2" fmla="*/ 443281 w 907453"/>
                <a:gd name="connsiteY2" fmla="*/ 172205 h 1249038"/>
                <a:gd name="connsiteX3" fmla="*/ 906911 w 907453"/>
                <a:gd name="connsiteY3" fmla="*/ 450345 h 1249038"/>
                <a:gd name="connsiteX4" fmla="*/ 725035 w 907453"/>
                <a:gd name="connsiteY4" fmla="*/ 996798 h 1249038"/>
                <a:gd name="connsiteX5" fmla="*/ 380098 w 907453"/>
                <a:gd name="connsiteY5" fmla="*/ 1235953 h 1249038"/>
                <a:gd name="connsiteX6" fmla="*/ 65 w 907453"/>
                <a:gd name="connsiteY6" fmla="*/ 601216 h 1249038"/>
                <a:gd name="connsiteX0" fmla="*/ 65 w 907453"/>
                <a:gd name="connsiteY0" fmla="*/ 611906 h 1259728"/>
                <a:gd name="connsiteX1" fmla="*/ 408882 w 907453"/>
                <a:gd name="connsiteY1" fmla="*/ 16759 h 1259728"/>
                <a:gd name="connsiteX2" fmla="*/ 835802 w 907453"/>
                <a:gd name="connsiteY2" fmla="*/ 206560 h 1259728"/>
                <a:gd name="connsiteX3" fmla="*/ 906911 w 907453"/>
                <a:gd name="connsiteY3" fmla="*/ 461035 h 1259728"/>
                <a:gd name="connsiteX4" fmla="*/ 725035 w 907453"/>
                <a:gd name="connsiteY4" fmla="*/ 1007488 h 1259728"/>
                <a:gd name="connsiteX5" fmla="*/ 380098 w 907453"/>
                <a:gd name="connsiteY5" fmla="*/ 1246643 h 1259728"/>
                <a:gd name="connsiteX6" fmla="*/ 65 w 907453"/>
                <a:gd name="connsiteY6" fmla="*/ 611906 h 1259728"/>
                <a:gd name="connsiteX0" fmla="*/ 108 w 778497"/>
                <a:gd name="connsiteY0" fmla="*/ 587701 h 1259572"/>
                <a:gd name="connsiteX1" fmla="*/ 279926 w 778497"/>
                <a:gd name="connsiteY1" fmla="*/ 15422 h 1259572"/>
                <a:gd name="connsiteX2" fmla="*/ 706846 w 778497"/>
                <a:gd name="connsiteY2" fmla="*/ 205223 h 1259572"/>
                <a:gd name="connsiteX3" fmla="*/ 777955 w 778497"/>
                <a:gd name="connsiteY3" fmla="*/ 459698 h 1259572"/>
                <a:gd name="connsiteX4" fmla="*/ 596079 w 778497"/>
                <a:gd name="connsiteY4" fmla="*/ 1006151 h 1259572"/>
                <a:gd name="connsiteX5" fmla="*/ 251142 w 778497"/>
                <a:gd name="connsiteY5" fmla="*/ 1245306 h 1259572"/>
                <a:gd name="connsiteX6" fmla="*/ 108 w 778497"/>
                <a:gd name="connsiteY6" fmla="*/ 587701 h 1259572"/>
                <a:gd name="connsiteX0" fmla="*/ 614 w 779003"/>
                <a:gd name="connsiteY0" fmla="*/ 587701 h 1247333"/>
                <a:gd name="connsiteX1" fmla="*/ 280432 w 779003"/>
                <a:gd name="connsiteY1" fmla="*/ 15422 h 1247333"/>
                <a:gd name="connsiteX2" fmla="*/ 707352 w 779003"/>
                <a:gd name="connsiteY2" fmla="*/ 205223 h 1247333"/>
                <a:gd name="connsiteX3" fmla="*/ 778461 w 779003"/>
                <a:gd name="connsiteY3" fmla="*/ 459698 h 1247333"/>
                <a:gd name="connsiteX4" fmla="*/ 596585 w 779003"/>
                <a:gd name="connsiteY4" fmla="*/ 1006151 h 1247333"/>
                <a:gd name="connsiteX5" fmla="*/ 354079 w 779003"/>
                <a:gd name="connsiteY5" fmla="*/ 1232328 h 1247333"/>
                <a:gd name="connsiteX6" fmla="*/ 614 w 779003"/>
                <a:gd name="connsiteY6" fmla="*/ 587701 h 1247333"/>
                <a:gd name="connsiteX0" fmla="*/ 614 w 779864"/>
                <a:gd name="connsiteY0" fmla="*/ 587701 h 1253052"/>
                <a:gd name="connsiteX1" fmla="*/ 280432 w 779864"/>
                <a:gd name="connsiteY1" fmla="*/ 15422 h 1253052"/>
                <a:gd name="connsiteX2" fmla="*/ 707352 w 779864"/>
                <a:gd name="connsiteY2" fmla="*/ 205223 h 1253052"/>
                <a:gd name="connsiteX3" fmla="*/ 778461 w 779864"/>
                <a:gd name="connsiteY3" fmla="*/ 459698 h 1253052"/>
                <a:gd name="connsiteX4" fmla="*/ 681324 w 779864"/>
                <a:gd name="connsiteY4" fmla="*/ 1049182 h 1253052"/>
                <a:gd name="connsiteX5" fmla="*/ 354079 w 779864"/>
                <a:gd name="connsiteY5" fmla="*/ 1232328 h 1253052"/>
                <a:gd name="connsiteX6" fmla="*/ 614 w 779864"/>
                <a:gd name="connsiteY6" fmla="*/ 587701 h 1253052"/>
                <a:gd name="connsiteX0" fmla="*/ 681 w 837590"/>
                <a:gd name="connsiteY0" fmla="*/ 603167 h 1268518"/>
                <a:gd name="connsiteX1" fmla="*/ 280499 w 837590"/>
                <a:gd name="connsiteY1" fmla="*/ 30888 h 1268518"/>
                <a:gd name="connsiteX2" fmla="*/ 818196 w 837590"/>
                <a:gd name="connsiteY2" fmla="*/ 139126 h 1268518"/>
                <a:gd name="connsiteX3" fmla="*/ 778528 w 837590"/>
                <a:gd name="connsiteY3" fmla="*/ 475164 h 1268518"/>
                <a:gd name="connsiteX4" fmla="*/ 681391 w 837590"/>
                <a:gd name="connsiteY4" fmla="*/ 1064648 h 1268518"/>
                <a:gd name="connsiteX5" fmla="*/ 354146 w 837590"/>
                <a:gd name="connsiteY5" fmla="*/ 1247794 h 1268518"/>
                <a:gd name="connsiteX6" fmla="*/ 681 w 837590"/>
                <a:gd name="connsiteY6" fmla="*/ 603167 h 1268518"/>
                <a:gd name="connsiteX0" fmla="*/ 700 w 865630"/>
                <a:gd name="connsiteY0" fmla="*/ 617890 h 1283241"/>
                <a:gd name="connsiteX1" fmla="*/ 280518 w 865630"/>
                <a:gd name="connsiteY1" fmla="*/ 45611 h 1283241"/>
                <a:gd name="connsiteX2" fmla="*/ 845354 w 865630"/>
                <a:gd name="connsiteY2" fmla="*/ 107731 h 1283241"/>
                <a:gd name="connsiteX3" fmla="*/ 778547 w 865630"/>
                <a:gd name="connsiteY3" fmla="*/ 489887 h 1283241"/>
                <a:gd name="connsiteX4" fmla="*/ 681410 w 865630"/>
                <a:gd name="connsiteY4" fmla="*/ 1079371 h 1283241"/>
                <a:gd name="connsiteX5" fmla="*/ 354165 w 865630"/>
                <a:gd name="connsiteY5" fmla="*/ 1262517 h 1283241"/>
                <a:gd name="connsiteX6" fmla="*/ 700 w 865630"/>
                <a:gd name="connsiteY6" fmla="*/ 617890 h 1283241"/>
                <a:gd name="connsiteX0" fmla="*/ 700 w 865674"/>
                <a:gd name="connsiteY0" fmla="*/ 612338 h 1277689"/>
                <a:gd name="connsiteX1" fmla="*/ 280518 w 865674"/>
                <a:gd name="connsiteY1" fmla="*/ 40059 h 1277689"/>
                <a:gd name="connsiteX2" fmla="*/ 845354 w 865674"/>
                <a:gd name="connsiteY2" fmla="*/ 102179 h 1277689"/>
                <a:gd name="connsiteX3" fmla="*/ 778547 w 865674"/>
                <a:gd name="connsiteY3" fmla="*/ 484335 h 1277689"/>
                <a:gd name="connsiteX4" fmla="*/ 681410 w 865674"/>
                <a:gd name="connsiteY4" fmla="*/ 1073819 h 1277689"/>
                <a:gd name="connsiteX5" fmla="*/ 354165 w 865674"/>
                <a:gd name="connsiteY5" fmla="*/ 1256965 h 1277689"/>
                <a:gd name="connsiteX6" fmla="*/ 700 w 865674"/>
                <a:gd name="connsiteY6" fmla="*/ 612338 h 1277689"/>
                <a:gd name="connsiteX0" fmla="*/ 700 w 872906"/>
                <a:gd name="connsiteY0" fmla="*/ 612338 h 1276067"/>
                <a:gd name="connsiteX1" fmla="*/ 280518 w 872906"/>
                <a:gd name="connsiteY1" fmla="*/ 40059 h 1276067"/>
                <a:gd name="connsiteX2" fmla="*/ 845354 w 872906"/>
                <a:gd name="connsiteY2" fmla="*/ 102179 h 1276067"/>
                <a:gd name="connsiteX3" fmla="*/ 778547 w 872906"/>
                <a:gd name="connsiteY3" fmla="*/ 484335 h 1276067"/>
                <a:gd name="connsiteX4" fmla="*/ 856411 w 872906"/>
                <a:gd name="connsiteY4" fmla="*/ 1062888 h 1276067"/>
                <a:gd name="connsiteX5" fmla="*/ 354165 w 872906"/>
                <a:gd name="connsiteY5" fmla="*/ 1256965 h 1276067"/>
                <a:gd name="connsiteX6" fmla="*/ 700 w 872906"/>
                <a:gd name="connsiteY6" fmla="*/ 612338 h 1276067"/>
                <a:gd name="connsiteX0" fmla="*/ 700 w 872906"/>
                <a:gd name="connsiteY0" fmla="*/ 612338 h 1275027"/>
                <a:gd name="connsiteX1" fmla="*/ 280518 w 872906"/>
                <a:gd name="connsiteY1" fmla="*/ 40059 h 1275027"/>
                <a:gd name="connsiteX2" fmla="*/ 845354 w 872906"/>
                <a:gd name="connsiteY2" fmla="*/ 102179 h 1275027"/>
                <a:gd name="connsiteX3" fmla="*/ 778547 w 872906"/>
                <a:gd name="connsiteY3" fmla="*/ 484335 h 1275027"/>
                <a:gd name="connsiteX4" fmla="*/ 856411 w 872906"/>
                <a:gd name="connsiteY4" fmla="*/ 1062888 h 1275027"/>
                <a:gd name="connsiteX5" fmla="*/ 354165 w 872906"/>
                <a:gd name="connsiteY5" fmla="*/ 1256965 h 1275027"/>
                <a:gd name="connsiteX6" fmla="*/ 700 w 872906"/>
                <a:gd name="connsiteY6" fmla="*/ 612338 h 1275027"/>
                <a:gd name="connsiteX0" fmla="*/ 700 w 895185"/>
                <a:gd name="connsiteY0" fmla="*/ 612338 h 1275027"/>
                <a:gd name="connsiteX1" fmla="*/ 280518 w 895185"/>
                <a:gd name="connsiteY1" fmla="*/ 40059 h 1275027"/>
                <a:gd name="connsiteX2" fmla="*/ 845354 w 895185"/>
                <a:gd name="connsiteY2" fmla="*/ 102179 h 1275027"/>
                <a:gd name="connsiteX3" fmla="*/ 778547 w 895185"/>
                <a:gd name="connsiteY3" fmla="*/ 484335 h 1275027"/>
                <a:gd name="connsiteX4" fmla="*/ 856411 w 895185"/>
                <a:gd name="connsiteY4" fmla="*/ 1062888 h 1275027"/>
                <a:gd name="connsiteX5" fmla="*/ 354165 w 895185"/>
                <a:gd name="connsiteY5" fmla="*/ 1256965 h 1275027"/>
                <a:gd name="connsiteX6" fmla="*/ 700 w 895185"/>
                <a:gd name="connsiteY6" fmla="*/ 612338 h 1275027"/>
                <a:gd name="connsiteX0" fmla="*/ 700 w 919074"/>
                <a:gd name="connsiteY0" fmla="*/ 612338 h 1278372"/>
                <a:gd name="connsiteX1" fmla="*/ 280518 w 919074"/>
                <a:gd name="connsiteY1" fmla="*/ 40059 h 1278372"/>
                <a:gd name="connsiteX2" fmla="*/ 845354 w 919074"/>
                <a:gd name="connsiteY2" fmla="*/ 102179 h 1278372"/>
                <a:gd name="connsiteX3" fmla="*/ 778547 w 919074"/>
                <a:gd name="connsiteY3" fmla="*/ 484335 h 1278372"/>
                <a:gd name="connsiteX4" fmla="*/ 883213 w 919074"/>
                <a:gd name="connsiteY4" fmla="*/ 1086092 h 1278372"/>
                <a:gd name="connsiteX5" fmla="*/ 354165 w 919074"/>
                <a:gd name="connsiteY5" fmla="*/ 1256965 h 1278372"/>
                <a:gd name="connsiteX6" fmla="*/ 700 w 919074"/>
                <a:gd name="connsiteY6" fmla="*/ 612338 h 1278372"/>
                <a:gd name="connsiteX0" fmla="*/ 700 w 1640116"/>
                <a:gd name="connsiteY0" fmla="*/ 612338 h 1306237"/>
                <a:gd name="connsiteX1" fmla="*/ 280518 w 1640116"/>
                <a:gd name="connsiteY1" fmla="*/ 40059 h 1306237"/>
                <a:gd name="connsiteX2" fmla="*/ 845354 w 1640116"/>
                <a:gd name="connsiteY2" fmla="*/ 102179 h 1306237"/>
                <a:gd name="connsiteX3" fmla="*/ 778547 w 1640116"/>
                <a:gd name="connsiteY3" fmla="*/ 484335 h 1306237"/>
                <a:gd name="connsiteX4" fmla="*/ 1628452 w 1640116"/>
                <a:gd name="connsiteY4" fmla="*/ 1199904 h 1306237"/>
                <a:gd name="connsiteX5" fmla="*/ 354165 w 1640116"/>
                <a:gd name="connsiteY5" fmla="*/ 1256965 h 1306237"/>
                <a:gd name="connsiteX6" fmla="*/ 700 w 1640116"/>
                <a:gd name="connsiteY6" fmla="*/ 612338 h 1306237"/>
                <a:gd name="connsiteX0" fmla="*/ 700 w 1642971"/>
                <a:gd name="connsiteY0" fmla="*/ 613398 h 1307297"/>
                <a:gd name="connsiteX1" fmla="*/ 280518 w 1642971"/>
                <a:gd name="connsiteY1" fmla="*/ 41119 h 1307297"/>
                <a:gd name="connsiteX2" fmla="*/ 845354 w 1642971"/>
                <a:gd name="connsiteY2" fmla="*/ 103239 h 1307297"/>
                <a:gd name="connsiteX3" fmla="*/ 960829 w 1642971"/>
                <a:gd name="connsiteY3" fmla="*/ 565416 h 1307297"/>
                <a:gd name="connsiteX4" fmla="*/ 1628452 w 1642971"/>
                <a:gd name="connsiteY4" fmla="*/ 1200964 h 1307297"/>
                <a:gd name="connsiteX5" fmla="*/ 354165 w 1642971"/>
                <a:gd name="connsiteY5" fmla="*/ 1258025 h 1307297"/>
                <a:gd name="connsiteX6" fmla="*/ 700 w 1642971"/>
                <a:gd name="connsiteY6" fmla="*/ 613398 h 1307297"/>
                <a:gd name="connsiteX0" fmla="*/ 700 w 1628451"/>
                <a:gd name="connsiteY0" fmla="*/ 613398 h 1307297"/>
                <a:gd name="connsiteX1" fmla="*/ 280518 w 1628451"/>
                <a:gd name="connsiteY1" fmla="*/ 41119 h 1307297"/>
                <a:gd name="connsiteX2" fmla="*/ 845354 w 1628451"/>
                <a:gd name="connsiteY2" fmla="*/ 103239 h 1307297"/>
                <a:gd name="connsiteX3" fmla="*/ 960829 w 1628451"/>
                <a:gd name="connsiteY3" fmla="*/ 565416 h 1307297"/>
                <a:gd name="connsiteX4" fmla="*/ 1628452 w 1628451"/>
                <a:gd name="connsiteY4" fmla="*/ 1200964 h 1307297"/>
                <a:gd name="connsiteX5" fmla="*/ 354165 w 1628451"/>
                <a:gd name="connsiteY5" fmla="*/ 1258025 h 1307297"/>
                <a:gd name="connsiteX6" fmla="*/ 700 w 1628451"/>
                <a:gd name="connsiteY6" fmla="*/ 613398 h 1307297"/>
                <a:gd name="connsiteX0" fmla="*/ 700 w 1628453"/>
                <a:gd name="connsiteY0" fmla="*/ 613398 h 1307297"/>
                <a:gd name="connsiteX1" fmla="*/ 280518 w 1628453"/>
                <a:gd name="connsiteY1" fmla="*/ 41119 h 1307297"/>
                <a:gd name="connsiteX2" fmla="*/ 845354 w 1628453"/>
                <a:gd name="connsiteY2" fmla="*/ 103239 h 1307297"/>
                <a:gd name="connsiteX3" fmla="*/ 960829 w 1628453"/>
                <a:gd name="connsiteY3" fmla="*/ 565416 h 1307297"/>
                <a:gd name="connsiteX4" fmla="*/ 1628452 w 1628453"/>
                <a:gd name="connsiteY4" fmla="*/ 1200964 h 1307297"/>
                <a:gd name="connsiteX5" fmla="*/ 354165 w 1628453"/>
                <a:gd name="connsiteY5" fmla="*/ 1258025 h 1307297"/>
                <a:gd name="connsiteX6" fmla="*/ 700 w 1628453"/>
                <a:gd name="connsiteY6" fmla="*/ 613398 h 1307297"/>
                <a:gd name="connsiteX0" fmla="*/ 727 w 1628478"/>
                <a:gd name="connsiteY0" fmla="*/ 676069 h 1369968"/>
                <a:gd name="connsiteX1" fmla="*/ 280545 w 1628478"/>
                <a:gd name="connsiteY1" fmla="*/ 103790 h 1369968"/>
                <a:gd name="connsiteX2" fmla="*/ 882400 w 1628478"/>
                <a:gd name="connsiteY2" fmla="*/ 48504 h 1369968"/>
                <a:gd name="connsiteX3" fmla="*/ 960856 w 1628478"/>
                <a:gd name="connsiteY3" fmla="*/ 628087 h 1369968"/>
                <a:gd name="connsiteX4" fmla="*/ 1628479 w 1628478"/>
                <a:gd name="connsiteY4" fmla="*/ 1263635 h 1369968"/>
                <a:gd name="connsiteX5" fmla="*/ 354192 w 1628478"/>
                <a:gd name="connsiteY5" fmla="*/ 1320696 h 1369968"/>
                <a:gd name="connsiteX6" fmla="*/ 727 w 1628478"/>
                <a:gd name="connsiteY6" fmla="*/ 676069 h 1369968"/>
                <a:gd name="connsiteX0" fmla="*/ 727 w 1628480"/>
                <a:gd name="connsiteY0" fmla="*/ 672789 h 1366688"/>
                <a:gd name="connsiteX1" fmla="*/ 280545 w 1628480"/>
                <a:gd name="connsiteY1" fmla="*/ 100510 h 1366688"/>
                <a:gd name="connsiteX2" fmla="*/ 882400 w 1628480"/>
                <a:gd name="connsiteY2" fmla="*/ 45224 h 1366688"/>
                <a:gd name="connsiteX3" fmla="*/ 960856 w 1628480"/>
                <a:gd name="connsiteY3" fmla="*/ 624807 h 1366688"/>
                <a:gd name="connsiteX4" fmla="*/ 1628479 w 1628480"/>
                <a:gd name="connsiteY4" fmla="*/ 1260355 h 1366688"/>
                <a:gd name="connsiteX5" fmla="*/ 354192 w 1628480"/>
                <a:gd name="connsiteY5" fmla="*/ 1317416 h 1366688"/>
                <a:gd name="connsiteX6" fmla="*/ 727 w 1628480"/>
                <a:gd name="connsiteY6" fmla="*/ 672789 h 1366688"/>
                <a:gd name="connsiteX0" fmla="*/ 752 w 1628503"/>
                <a:gd name="connsiteY0" fmla="*/ 671693 h 1365592"/>
                <a:gd name="connsiteX1" fmla="*/ 280570 w 1628503"/>
                <a:gd name="connsiteY1" fmla="*/ 99414 h 1365592"/>
                <a:gd name="connsiteX2" fmla="*/ 913992 w 1628503"/>
                <a:gd name="connsiteY2" fmla="*/ 45670 h 1365592"/>
                <a:gd name="connsiteX3" fmla="*/ 960881 w 1628503"/>
                <a:gd name="connsiteY3" fmla="*/ 623711 h 1365592"/>
                <a:gd name="connsiteX4" fmla="*/ 1628504 w 1628503"/>
                <a:gd name="connsiteY4" fmla="*/ 1259259 h 1365592"/>
                <a:gd name="connsiteX5" fmla="*/ 354217 w 1628503"/>
                <a:gd name="connsiteY5" fmla="*/ 1316320 h 1365592"/>
                <a:gd name="connsiteX6" fmla="*/ 752 w 1628503"/>
                <a:gd name="connsiteY6" fmla="*/ 671693 h 1365592"/>
                <a:gd name="connsiteX0" fmla="*/ 752 w 1781424"/>
                <a:gd name="connsiteY0" fmla="*/ 671692 h 1343159"/>
                <a:gd name="connsiteX1" fmla="*/ 280570 w 1781424"/>
                <a:gd name="connsiteY1" fmla="*/ 99413 h 1343159"/>
                <a:gd name="connsiteX2" fmla="*/ 913992 w 1781424"/>
                <a:gd name="connsiteY2" fmla="*/ 45669 h 1343159"/>
                <a:gd name="connsiteX3" fmla="*/ 960881 w 1781424"/>
                <a:gd name="connsiteY3" fmla="*/ 623710 h 1343159"/>
                <a:gd name="connsiteX4" fmla="*/ 1781424 w 1781424"/>
                <a:gd name="connsiteY4" fmla="*/ 1176459 h 1343159"/>
                <a:gd name="connsiteX5" fmla="*/ 354217 w 1781424"/>
                <a:gd name="connsiteY5" fmla="*/ 1316319 h 1343159"/>
                <a:gd name="connsiteX6" fmla="*/ 752 w 1781424"/>
                <a:gd name="connsiteY6" fmla="*/ 671692 h 1343159"/>
                <a:gd name="connsiteX0" fmla="*/ 39682 w 1820354"/>
                <a:gd name="connsiteY0" fmla="*/ 671692 h 1423607"/>
                <a:gd name="connsiteX1" fmla="*/ 319500 w 1820354"/>
                <a:gd name="connsiteY1" fmla="*/ 99413 h 1423607"/>
                <a:gd name="connsiteX2" fmla="*/ 952922 w 1820354"/>
                <a:gd name="connsiteY2" fmla="*/ 45669 h 1423607"/>
                <a:gd name="connsiteX3" fmla="*/ 999811 w 1820354"/>
                <a:gd name="connsiteY3" fmla="*/ 623710 h 1423607"/>
                <a:gd name="connsiteX4" fmla="*/ 1820354 w 1820354"/>
                <a:gd name="connsiteY4" fmla="*/ 1176459 h 1423607"/>
                <a:gd name="connsiteX5" fmla="*/ 1165812 w 1820354"/>
                <a:gd name="connsiteY5" fmla="*/ 1404853 h 1423607"/>
                <a:gd name="connsiteX6" fmla="*/ 39682 w 1820354"/>
                <a:gd name="connsiteY6" fmla="*/ 671692 h 1423607"/>
                <a:gd name="connsiteX0" fmla="*/ 39682 w 1820354"/>
                <a:gd name="connsiteY0" fmla="*/ 671692 h 1438853"/>
                <a:gd name="connsiteX1" fmla="*/ 319500 w 1820354"/>
                <a:gd name="connsiteY1" fmla="*/ 99413 h 1438853"/>
                <a:gd name="connsiteX2" fmla="*/ 952922 w 1820354"/>
                <a:gd name="connsiteY2" fmla="*/ 45669 h 1438853"/>
                <a:gd name="connsiteX3" fmla="*/ 999811 w 1820354"/>
                <a:gd name="connsiteY3" fmla="*/ 623710 h 1438853"/>
                <a:gd name="connsiteX4" fmla="*/ 1820354 w 1820354"/>
                <a:gd name="connsiteY4" fmla="*/ 1176459 h 1438853"/>
                <a:gd name="connsiteX5" fmla="*/ 1165812 w 1820354"/>
                <a:gd name="connsiteY5" fmla="*/ 1404853 h 1438853"/>
                <a:gd name="connsiteX6" fmla="*/ 39682 w 1820354"/>
                <a:gd name="connsiteY6" fmla="*/ 671692 h 1438853"/>
                <a:gd name="connsiteX0" fmla="*/ 39682 w 1820354"/>
                <a:gd name="connsiteY0" fmla="*/ 671692 h 1412116"/>
                <a:gd name="connsiteX1" fmla="*/ 319500 w 1820354"/>
                <a:gd name="connsiteY1" fmla="*/ 99413 h 1412116"/>
                <a:gd name="connsiteX2" fmla="*/ 952922 w 1820354"/>
                <a:gd name="connsiteY2" fmla="*/ 45669 h 1412116"/>
                <a:gd name="connsiteX3" fmla="*/ 999811 w 1820354"/>
                <a:gd name="connsiteY3" fmla="*/ 623710 h 1412116"/>
                <a:gd name="connsiteX4" fmla="*/ 1820354 w 1820354"/>
                <a:gd name="connsiteY4" fmla="*/ 1176459 h 1412116"/>
                <a:gd name="connsiteX5" fmla="*/ 1165812 w 1820354"/>
                <a:gd name="connsiteY5" fmla="*/ 1404853 h 1412116"/>
                <a:gd name="connsiteX6" fmla="*/ 39682 w 1820354"/>
                <a:gd name="connsiteY6" fmla="*/ 671692 h 1412116"/>
                <a:gd name="connsiteX0" fmla="*/ 111091 w 1570842"/>
                <a:gd name="connsiteY0" fmla="*/ 1211659 h 1433453"/>
                <a:gd name="connsiteX1" fmla="*/ 69988 w 1570842"/>
                <a:gd name="connsiteY1" fmla="*/ 127919 h 1433453"/>
                <a:gd name="connsiteX2" fmla="*/ 703410 w 1570842"/>
                <a:gd name="connsiteY2" fmla="*/ 74175 h 1433453"/>
                <a:gd name="connsiteX3" fmla="*/ 750299 w 1570842"/>
                <a:gd name="connsiteY3" fmla="*/ 652216 h 1433453"/>
                <a:gd name="connsiteX4" fmla="*/ 1570842 w 1570842"/>
                <a:gd name="connsiteY4" fmla="*/ 1204965 h 1433453"/>
                <a:gd name="connsiteX5" fmla="*/ 916300 w 1570842"/>
                <a:gd name="connsiteY5" fmla="*/ 1433359 h 1433453"/>
                <a:gd name="connsiteX6" fmla="*/ 111091 w 1570842"/>
                <a:gd name="connsiteY6" fmla="*/ 1211659 h 1433453"/>
                <a:gd name="connsiteX0" fmla="*/ 324900 w 1784651"/>
                <a:gd name="connsiteY0" fmla="*/ 1139470 h 1361177"/>
                <a:gd name="connsiteX1" fmla="*/ 24890 w 1784651"/>
                <a:gd name="connsiteY1" fmla="*/ 787022 h 1361177"/>
                <a:gd name="connsiteX2" fmla="*/ 917219 w 1784651"/>
                <a:gd name="connsiteY2" fmla="*/ 1986 h 1361177"/>
                <a:gd name="connsiteX3" fmla="*/ 964108 w 1784651"/>
                <a:gd name="connsiteY3" fmla="*/ 580027 h 1361177"/>
                <a:gd name="connsiteX4" fmla="*/ 1784651 w 1784651"/>
                <a:gd name="connsiteY4" fmla="*/ 1132776 h 1361177"/>
                <a:gd name="connsiteX5" fmla="*/ 1130109 w 1784651"/>
                <a:gd name="connsiteY5" fmla="*/ 1361170 h 1361177"/>
                <a:gd name="connsiteX6" fmla="*/ 324900 w 1784651"/>
                <a:gd name="connsiteY6" fmla="*/ 1139470 h 1361177"/>
                <a:gd name="connsiteX0" fmla="*/ 371689 w 1778148"/>
                <a:gd name="connsiteY0" fmla="*/ 1185313 h 1361768"/>
                <a:gd name="connsiteX1" fmla="*/ 18387 w 1778148"/>
                <a:gd name="connsiteY1" fmla="*/ 787022 h 1361768"/>
                <a:gd name="connsiteX2" fmla="*/ 910716 w 1778148"/>
                <a:gd name="connsiteY2" fmla="*/ 1986 h 1361768"/>
                <a:gd name="connsiteX3" fmla="*/ 957605 w 1778148"/>
                <a:gd name="connsiteY3" fmla="*/ 580027 h 1361768"/>
                <a:gd name="connsiteX4" fmla="*/ 1778148 w 1778148"/>
                <a:gd name="connsiteY4" fmla="*/ 1132776 h 1361768"/>
                <a:gd name="connsiteX5" fmla="*/ 1123606 w 1778148"/>
                <a:gd name="connsiteY5" fmla="*/ 1361170 h 1361768"/>
                <a:gd name="connsiteX6" fmla="*/ 371689 w 1778148"/>
                <a:gd name="connsiteY6" fmla="*/ 1185313 h 1361768"/>
                <a:gd name="connsiteX0" fmla="*/ 375109 w 1781568"/>
                <a:gd name="connsiteY0" fmla="*/ 1185313 h 1376724"/>
                <a:gd name="connsiteX1" fmla="*/ 21807 w 1781568"/>
                <a:gd name="connsiteY1" fmla="*/ 787022 h 1376724"/>
                <a:gd name="connsiteX2" fmla="*/ 914136 w 1781568"/>
                <a:gd name="connsiteY2" fmla="*/ 1986 h 1376724"/>
                <a:gd name="connsiteX3" fmla="*/ 961025 w 1781568"/>
                <a:gd name="connsiteY3" fmla="*/ 580027 h 1376724"/>
                <a:gd name="connsiteX4" fmla="*/ 1781568 w 1781568"/>
                <a:gd name="connsiteY4" fmla="*/ 1132776 h 1376724"/>
                <a:gd name="connsiteX5" fmla="*/ 1127026 w 1781568"/>
                <a:gd name="connsiteY5" fmla="*/ 1361170 h 1376724"/>
                <a:gd name="connsiteX6" fmla="*/ 375109 w 1781568"/>
                <a:gd name="connsiteY6" fmla="*/ 1185313 h 1376724"/>
                <a:gd name="connsiteX0" fmla="*/ 380934 w 1787393"/>
                <a:gd name="connsiteY0" fmla="*/ 1185313 h 1365534"/>
                <a:gd name="connsiteX1" fmla="*/ 27632 w 1787393"/>
                <a:gd name="connsiteY1" fmla="*/ 787022 h 1365534"/>
                <a:gd name="connsiteX2" fmla="*/ 919961 w 1787393"/>
                <a:gd name="connsiteY2" fmla="*/ 1986 h 1365534"/>
                <a:gd name="connsiteX3" fmla="*/ 966850 w 1787393"/>
                <a:gd name="connsiteY3" fmla="*/ 580027 h 1365534"/>
                <a:gd name="connsiteX4" fmla="*/ 1787393 w 1787393"/>
                <a:gd name="connsiteY4" fmla="*/ 1132776 h 1365534"/>
                <a:gd name="connsiteX5" fmla="*/ 1132851 w 1787393"/>
                <a:gd name="connsiteY5" fmla="*/ 1361170 h 1365534"/>
                <a:gd name="connsiteX6" fmla="*/ 380934 w 1787393"/>
                <a:gd name="connsiteY6" fmla="*/ 1185313 h 1365534"/>
                <a:gd name="connsiteX0" fmla="*/ 386870 w 1786164"/>
                <a:gd name="connsiteY0" fmla="*/ 1222451 h 1376524"/>
                <a:gd name="connsiteX1" fmla="*/ 26403 w 1786164"/>
                <a:gd name="connsiteY1" fmla="*/ 787022 h 1376524"/>
                <a:gd name="connsiteX2" fmla="*/ 918732 w 1786164"/>
                <a:gd name="connsiteY2" fmla="*/ 1986 h 1376524"/>
                <a:gd name="connsiteX3" fmla="*/ 965621 w 1786164"/>
                <a:gd name="connsiteY3" fmla="*/ 580027 h 1376524"/>
                <a:gd name="connsiteX4" fmla="*/ 1786164 w 1786164"/>
                <a:gd name="connsiteY4" fmla="*/ 1132776 h 1376524"/>
                <a:gd name="connsiteX5" fmla="*/ 1131622 w 1786164"/>
                <a:gd name="connsiteY5" fmla="*/ 1361170 h 1376524"/>
                <a:gd name="connsiteX6" fmla="*/ 386870 w 1786164"/>
                <a:gd name="connsiteY6" fmla="*/ 1222451 h 1376524"/>
                <a:gd name="connsiteX0" fmla="*/ 378274 w 1777568"/>
                <a:gd name="connsiteY0" fmla="*/ 1222451 h 1420770"/>
                <a:gd name="connsiteX1" fmla="*/ 17807 w 1777568"/>
                <a:gd name="connsiteY1" fmla="*/ 787022 h 1420770"/>
                <a:gd name="connsiteX2" fmla="*/ 910136 w 1777568"/>
                <a:gd name="connsiteY2" fmla="*/ 1986 h 1420770"/>
                <a:gd name="connsiteX3" fmla="*/ 957025 w 1777568"/>
                <a:gd name="connsiteY3" fmla="*/ 580027 h 1420770"/>
                <a:gd name="connsiteX4" fmla="*/ 1777568 w 1777568"/>
                <a:gd name="connsiteY4" fmla="*/ 1132776 h 1420770"/>
                <a:gd name="connsiteX5" fmla="*/ 1143144 w 1777568"/>
                <a:gd name="connsiteY5" fmla="*/ 1419361 h 1420770"/>
                <a:gd name="connsiteX6" fmla="*/ 378274 w 1777568"/>
                <a:gd name="connsiteY6" fmla="*/ 1222451 h 1420770"/>
                <a:gd name="connsiteX0" fmla="*/ 378272 w 1777566"/>
                <a:gd name="connsiteY0" fmla="*/ 1222451 h 1423920"/>
                <a:gd name="connsiteX1" fmla="*/ 17805 w 1777566"/>
                <a:gd name="connsiteY1" fmla="*/ 787022 h 1423920"/>
                <a:gd name="connsiteX2" fmla="*/ 910134 w 1777566"/>
                <a:gd name="connsiteY2" fmla="*/ 1986 h 1423920"/>
                <a:gd name="connsiteX3" fmla="*/ 957023 w 1777566"/>
                <a:gd name="connsiteY3" fmla="*/ 580027 h 1423920"/>
                <a:gd name="connsiteX4" fmla="*/ 1777566 w 1777566"/>
                <a:gd name="connsiteY4" fmla="*/ 1132776 h 1423920"/>
                <a:gd name="connsiteX5" fmla="*/ 1143142 w 1777566"/>
                <a:gd name="connsiteY5" fmla="*/ 1419361 h 1423920"/>
                <a:gd name="connsiteX6" fmla="*/ 378272 w 1777566"/>
                <a:gd name="connsiteY6" fmla="*/ 1222451 h 1423920"/>
                <a:gd name="connsiteX0" fmla="*/ 378272 w 1777566"/>
                <a:gd name="connsiteY0" fmla="*/ 1222451 h 1423920"/>
                <a:gd name="connsiteX1" fmla="*/ 17805 w 1777566"/>
                <a:gd name="connsiteY1" fmla="*/ 787022 h 1423920"/>
                <a:gd name="connsiteX2" fmla="*/ 910134 w 1777566"/>
                <a:gd name="connsiteY2" fmla="*/ 1986 h 1423920"/>
                <a:gd name="connsiteX3" fmla="*/ 957023 w 1777566"/>
                <a:gd name="connsiteY3" fmla="*/ 580027 h 1423920"/>
                <a:gd name="connsiteX4" fmla="*/ 1777566 w 1777566"/>
                <a:gd name="connsiteY4" fmla="*/ 1132776 h 1423920"/>
                <a:gd name="connsiteX5" fmla="*/ 1143142 w 1777566"/>
                <a:gd name="connsiteY5" fmla="*/ 1419361 h 1423920"/>
                <a:gd name="connsiteX6" fmla="*/ 378272 w 1777566"/>
                <a:gd name="connsiteY6" fmla="*/ 1222451 h 1423920"/>
                <a:gd name="connsiteX0" fmla="*/ 380309 w 1779603"/>
                <a:gd name="connsiteY0" fmla="*/ 1222451 h 1424229"/>
                <a:gd name="connsiteX1" fmla="*/ 19842 w 1779603"/>
                <a:gd name="connsiteY1" fmla="*/ 787022 h 1424229"/>
                <a:gd name="connsiteX2" fmla="*/ 912171 w 1779603"/>
                <a:gd name="connsiteY2" fmla="*/ 1986 h 1424229"/>
                <a:gd name="connsiteX3" fmla="*/ 959060 w 1779603"/>
                <a:gd name="connsiteY3" fmla="*/ 580027 h 1424229"/>
                <a:gd name="connsiteX4" fmla="*/ 1779603 w 1779603"/>
                <a:gd name="connsiteY4" fmla="*/ 1132776 h 1424229"/>
                <a:gd name="connsiteX5" fmla="*/ 1145179 w 1779603"/>
                <a:gd name="connsiteY5" fmla="*/ 1419361 h 1424229"/>
                <a:gd name="connsiteX6" fmla="*/ 380309 w 1779603"/>
                <a:gd name="connsiteY6" fmla="*/ 1222451 h 1424229"/>
                <a:gd name="connsiteX0" fmla="*/ 387914 w 1778609"/>
                <a:gd name="connsiteY0" fmla="*/ 1267016 h 1424020"/>
                <a:gd name="connsiteX1" fmla="*/ 18848 w 1778609"/>
                <a:gd name="connsiteY1" fmla="*/ 787022 h 1424020"/>
                <a:gd name="connsiteX2" fmla="*/ 911177 w 1778609"/>
                <a:gd name="connsiteY2" fmla="*/ 1986 h 1424020"/>
                <a:gd name="connsiteX3" fmla="*/ 958066 w 1778609"/>
                <a:gd name="connsiteY3" fmla="*/ 580027 h 1424020"/>
                <a:gd name="connsiteX4" fmla="*/ 1778609 w 1778609"/>
                <a:gd name="connsiteY4" fmla="*/ 1132776 h 1424020"/>
                <a:gd name="connsiteX5" fmla="*/ 1144185 w 1778609"/>
                <a:gd name="connsiteY5" fmla="*/ 1419361 h 1424020"/>
                <a:gd name="connsiteX6" fmla="*/ 387914 w 1778609"/>
                <a:gd name="connsiteY6" fmla="*/ 1267016 h 1424020"/>
                <a:gd name="connsiteX0" fmla="*/ 387517 w 1778212"/>
                <a:gd name="connsiteY0" fmla="*/ 1267016 h 1424495"/>
                <a:gd name="connsiteX1" fmla="*/ 18451 w 1778212"/>
                <a:gd name="connsiteY1" fmla="*/ 787022 h 1424495"/>
                <a:gd name="connsiteX2" fmla="*/ 910780 w 1778212"/>
                <a:gd name="connsiteY2" fmla="*/ 1986 h 1424495"/>
                <a:gd name="connsiteX3" fmla="*/ 957669 w 1778212"/>
                <a:gd name="connsiteY3" fmla="*/ 580027 h 1424495"/>
                <a:gd name="connsiteX4" fmla="*/ 1778212 w 1778212"/>
                <a:gd name="connsiteY4" fmla="*/ 1132776 h 1424495"/>
                <a:gd name="connsiteX5" fmla="*/ 1143788 w 1778212"/>
                <a:gd name="connsiteY5" fmla="*/ 1419361 h 1424495"/>
                <a:gd name="connsiteX6" fmla="*/ 387517 w 1778212"/>
                <a:gd name="connsiteY6" fmla="*/ 1267016 h 1424495"/>
                <a:gd name="connsiteX0" fmla="*/ 444394 w 1835089"/>
                <a:gd name="connsiteY0" fmla="*/ 1267170 h 1423656"/>
                <a:gd name="connsiteX1" fmla="*/ 14768 w 1835089"/>
                <a:gd name="connsiteY1" fmla="*/ 795789 h 1423656"/>
                <a:gd name="connsiteX2" fmla="*/ 967657 w 1835089"/>
                <a:gd name="connsiteY2" fmla="*/ 2140 h 1423656"/>
                <a:gd name="connsiteX3" fmla="*/ 1014546 w 1835089"/>
                <a:gd name="connsiteY3" fmla="*/ 580181 h 1423656"/>
                <a:gd name="connsiteX4" fmla="*/ 1835089 w 1835089"/>
                <a:gd name="connsiteY4" fmla="*/ 1132930 h 1423656"/>
                <a:gd name="connsiteX5" fmla="*/ 1200665 w 1835089"/>
                <a:gd name="connsiteY5" fmla="*/ 1419515 h 1423656"/>
                <a:gd name="connsiteX6" fmla="*/ 444394 w 1835089"/>
                <a:gd name="connsiteY6" fmla="*/ 1267170 h 1423656"/>
                <a:gd name="connsiteX0" fmla="*/ 441017 w 1831712"/>
                <a:gd name="connsiteY0" fmla="*/ 1260600 h 1417086"/>
                <a:gd name="connsiteX1" fmla="*/ 11391 w 1831712"/>
                <a:gd name="connsiteY1" fmla="*/ 789219 h 1417086"/>
                <a:gd name="connsiteX2" fmla="*/ 202619 w 1831712"/>
                <a:gd name="connsiteY2" fmla="*/ 2170 h 1417086"/>
                <a:gd name="connsiteX3" fmla="*/ 1011169 w 1831712"/>
                <a:gd name="connsiteY3" fmla="*/ 573611 h 1417086"/>
                <a:gd name="connsiteX4" fmla="*/ 1831712 w 1831712"/>
                <a:gd name="connsiteY4" fmla="*/ 1126360 h 1417086"/>
                <a:gd name="connsiteX5" fmla="*/ 1197288 w 1831712"/>
                <a:gd name="connsiteY5" fmla="*/ 1412945 h 1417086"/>
                <a:gd name="connsiteX6" fmla="*/ 441017 w 1831712"/>
                <a:gd name="connsiteY6" fmla="*/ 1260600 h 1417086"/>
                <a:gd name="connsiteX0" fmla="*/ 441017 w 1831712"/>
                <a:gd name="connsiteY0" fmla="*/ 1260598 h 1651129"/>
                <a:gd name="connsiteX1" fmla="*/ 11391 w 1831712"/>
                <a:gd name="connsiteY1" fmla="*/ 789217 h 1651129"/>
                <a:gd name="connsiteX2" fmla="*/ 202619 w 1831712"/>
                <a:gd name="connsiteY2" fmla="*/ 2168 h 1651129"/>
                <a:gd name="connsiteX3" fmla="*/ 1011169 w 1831712"/>
                <a:gd name="connsiteY3" fmla="*/ 573609 h 1651129"/>
                <a:gd name="connsiteX4" fmla="*/ 1831712 w 1831712"/>
                <a:gd name="connsiteY4" fmla="*/ 1126358 h 1651129"/>
                <a:gd name="connsiteX5" fmla="*/ 1602216 w 1831712"/>
                <a:gd name="connsiteY5" fmla="*/ 1649813 h 1651129"/>
                <a:gd name="connsiteX6" fmla="*/ 441017 w 1831712"/>
                <a:gd name="connsiteY6" fmla="*/ 1260598 h 1651129"/>
                <a:gd name="connsiteX0" fmla="*/ 441017 w 1615342"/>
                <a:gd name="connsiteY0" fmla="*/ 1260903 h 1662379"/>
                <a:gd name="connsiteX1" fmla="*/ 11391 w 1615342"/>
                <a:gd name="connsiteY1" fmla="*/ 789522 h 1662379"/>
                <a:gd name="connsiteX2" fmla="*/ 202619 w 1615342"/>
                <a:gd name="connsiteY2" fmla="*/ 2473 h 1662379"/>
                <a:gd name="connsiteX3" fmla="*/ 1011169 w 1615342"/>
                <a:gd name="connsiteY3" fmla="*/ 573914 h 1662379"/>
                <a:gd name="connsiteX4" fmla="*/ 1159735 w 1615342"/>
                <a:gd name="connsiteY4" fmla="*/ 1465361 h 1662379"/>
                <a:gd name="connsiteX5" fmla="*/ 1602216 w 1615342"/>
                <a:gd name="connsiteY5" fmla="*/ 1650118 h 1662379"/>
                <a:gd name="connsiteX6" fmla="*/ 441017 w 1615342"/>
                <a:gd name="connsiteY6" fmla="*/ 1260903 h 1662379"/>
                <a:gd name="connsiteX0" fmla="*/ 436410 w 1610735"/>
                <a:gd name="connsiteY0" fmla="*/ 1258637 h 1660111"/>
                <a:gd name="connsiteX1" fmla="*/ 6784 w 1610735"/>
                <a:gd name="connsiteY1" fmla="*/ 787256 h 1660111"/>
                <a:gd name="connsiteX2" fmla="*/ 198012 w 1610735"/>
                <a:gd name="connsiteY2" fmla="*/ 207 h 1660111"/>
                <a:gd name="connsiteX3" fmla="*/ 527899 w 1610735"/>
                <a:gd name="connsiteY3" fmla="*/ 717191 h 1660111"/>
                <a:gd name="connsiteX4" fmla="*/ 1155128 w 1610735"/>
                <a:gd name="connsiteY4" fmla="*/ 1463095 h 1660111"/>
                <a:gd name="connsiteX5" fmla="*/ 1597609 w 1610735"/>
                <a:gd name="connsiteY5" fmla="*/ 1647852 h 1660111"/>
                <a:gd name="connsiteX6" fmla="*/ 436410 w 1610735"/>
                <a:gd name="connsiteY6" fmla="*/ 1258637 h 1660111"/>
                <a:gd name="connsiteX0" fmla="*/ 436410 w 1619432"/>
                <a:gd name="connsiteY0" fmla="*/ 1258633 h 1652479"/>
                <a:gd name="connsiteX1" fmla="*/ 6784 w 1619432"/>
                <a:gd name="connsiteY1" fmla="*/ 787252 h 1652479"/>
                <a:gd name="connsiteX2" fmla="*/ 198012 w 1619432"/>
                <a:gd name="connsiteY2" fmla="*/ 203 h 1652479"/>
                <a:gd name="connsiteX3" fmla="*/ 527899 w 1619432"/>
                <a:gd name="connsiteY3" fmla="*/ 717187 h 1652479"/>
                <a:gd name="connsiteX4" fmla="*/ 1300657 w 1619432"/>
                <a:gd name="connsiteY4" fmla="*/ 1408217 h 1652479"/>
                <a:gd name="connsiteX5" fmla="*/ 1597609 w 1619432"/>
                <a:gd name="connsiteY5" fmla="*/ 1647848 h 1652479"/>
                <a:gd name="connsiteX6" fmla="*/ 436410 w 1619432"/>
                <a:gd name="connsiteY6" fmla="*/ 1258633 h 1652479"/>
                <a:gd name="connsiteX0" fmla="*/ 436410 w 1300658"/>
                <a:gd name="connsiteY0" fmla="*/ 1258633 h 1624403"/>
                <a:gd name="connsiteX1" fmla="*/ 6784 w 1300658"/>
                <a:gd name="connsiteY1" fmla="*/ 787252 h 1624403"/>
                <a:gd name="connsiteX2" fmla="*/ 198012 w 1300658"/>
                <a:gd name="connsiteY2" fmla="*/ 203 h 1624403"/>
                <a:gd name="connsiteX3" fmla="*/ 527899 w 1300658"/>
                <a:gd name="connsiteY3" fmla="*/ 717187 h 1624403"/>
                <a:gd name="connsiteX4" fmla="*/ 1300657 w 1300658"/>
                <a:gd name="connsiteY4" fmla="*/ 1408217 h 1624403"/>
                <a:gd name="connsiteX5" fmla="*/ 1218450 w 1300658"/>
                <a:gd name="connsiteY5" fmla="*/ 1618141 h 1624403"/>
                <a:gd name="connsiteX6" fmla="*/ 436410 w 1300658"/>
                <a:gd name="connsiteY6" fmla="*/ 1258633 h 1624403"/>
                <a:gd name="connsiteX0" fmla="*/ 436410 w 1583481"/>
                <a:gd name="connsiteY0" fmla="*/ 1258633 h 1757690"/>
                <a:gd name="connsiteX1" fmla="*/ 6784 w 1583481"/>
                <a:gd name="connsiteY1" fmla="*/ 787252 h 1757690"/>
                <a:gd name="connsiteX2" fmla="*/ 198012 w 1583481"/>
                <a:gd name="connsiteY2" fmla="*/ 203 h 1757690"/>
                <a:gd name="connsiteX3" fmla="*/ 527899 w 1583481"/>
                <a:gd name="connsiteY3" fmla="*/ 717187 h 1757690"/>
                <a:gd name="connsiteX4" fmla="*/ 1300657 w 1583481"/>
                <a:gd name="connsiteY4" fmla="*/ 1408217 h 1757690"/>
                <a:gd name="connsiteX5" fmla="*/ 1560445 w 1583481"/>
                <a:gd name="connsiteY5" fmla="*/ 1755400 h 1757690"/>
                <a:gd name="connsiteX6" fmla="*/ 436410 w 1583481"/>
                <a:gd name="connsiteY6" fmla="*/ 1258633 h 1757690"/>
                <a:gd name="connsiteX0" fmla="*/ 436410 w 1611919"/>
                <a:gd name="connsiteY0" fmla="*/ 1258642 h 1771562"/>
                <a:gd name="connsiteX1" fmla="*/ 6784 w 1611919"/>
                <a:gd name="connsiteY1" fmla="*/ 787261 h 1771562"/>
                <a:gd name="connsiteX2" fmla="*/ 198012 w 1611919"/>
                <a:gd name="connsiteY2" fmla="*/ 212 h 1771562"/>
                <a:gd name="connsiteX3" fmla="*/ 527899 w 1611919"/>
                <a:gd name="connsiteY3" fmla="*/ 717196 h 1771562"/>
                <a:gd name="connsiteX4" fmla="*/ 1542555 w 1611919"/>
                <a:gd name="connsiteY4" fmla="*/ 1553419 h 1771562"/>
                <a:gd name="connsiteX5" fmla="*/ 1560445 w 1611919"/>
                <a:gd name="connsiteY5" fmla="*/ 1755409 h 1771562"/>
                <a:gd name="connsiteX6" fmla="*/ 436410 w 1611919"/>
                <a:gd name="connsiteY6" fmla="*/ 1258642 h 1771562"/>
                <a:gd name="connsiteX0" fmla="*/ 436410 w 1664402"/>
                <a:gd name="connsiteY0" fmla="*/ 1258644 h 1748475"/>
                <a:gd name="connsiteX1" fmla="*/ 6784 w 1664402"/>
                <a:gd name="connsiteY1" fmla="*/ 787263 h 1748475"/>
                <a:gd name="connsiteX2" fmla="*/ 198012 w 1664402"/>
                <a:gd name="connsiteY2" fmla="*/ 214 h 1748475"/>
                <a:gd name="connsiteX3" fmla="*/ 527899 w 1664402"/>
                <a:gd name="connsiteY3" fmla="*/ 717198 h 1748475"/>
                <a:gd name="connsiteX4" fmla="*/ 1542555 w 1664402"/>
                <a:gd name="connsiteY4" fmla="*/ 1553421 h 1748475"/>
                <a:gd name="connsiteX5" fmla="*/ 1618461 w 1664402"/>
                <a:gd name="connsiteY5" fmla="*/ 1728397 h 1748475"/>
                <a:gd name="connsiteX6" fmla="*/ 436410 w 1664402"/>
                <a:gd name="connsiteY6" fmla="*/ 1258644 h 1748475"/>
                <a:gd name="connsiteX0" fmla="*/ 436410 w 1664402"/>
                <a:gd name="connsiteY0" fmla="*/ 1258644 h 1748475"/>
                <a:gd name="connsiteX1" fmla="*/ 6784 w 1664402"/>
                <a:gd name="connsiteY1" fmla="*/ 787263 h 1748475"/>
                <a:gd name="connsiteX2" fmla="*/ 198012 w 1664402"/>
                <a:gd name="connsiteY2" fmla="*/ 214 h 1748475"/>
                <a:gd name="connsiteX3" fmla="*/ 527899 w 1664402"/>
                <a:gd name="connsiteY3" fmla="*/ 717198 h 1748475"/>
                <a:gd name="connsiteX4" fmla="*/ 1542555 w 1664402"/>
                <a:gd name="connsiteY4" fmla="*/ 1553421 h 1748475"/>
                <a:gd name="connsiteX5" fmla="*/ 1618461 w 1664402"/>
                <a:gd name="connsiteY5" fmla="*/ 1728397 h 1748475"/>
                <a:gd name="connsiteX6" fmla="*/ 436410 w 1664402"/>
                <a:gd name="connsiteY6" fmla="*/ 1258644 h 1748475"/>
                <a:gd name="connsiteX0" fmla="*/ 436410 w 1542556"/>
                <a:gd name="connsiteY0" fmla="*/ 1258644 h 1696284"/>
                <a:gd name="connsiteX1" fmla="*/ 6784 w 1542556"/>
                <a:gd name="connsiteY1" fmla="*/ 787263 h 1696284"/>
                <a:gd name="connsiteX2" fmla="*/ 198012 w 1542556"/>
                <a:gd name="connsiteY2" fmla="*/ 214 h 1696284"/>
                <a:gd name="connsiteX3" fmla="*/ 527899 w 1542556"/>
                <a:gd name="connsiteY3" fmla="*/ 717198 h 1696284"/>
                <a:gd name="connsiteX4" fmla="*/ 1542555 w 1542556"/>
                <a:gd name="connsiteY4" fmla="*/ 1553421 h 1696284"/>
                <a:gd name="connsiteX5" fmla="*/ 1468012 w 1542556"/>
                <a:gd name="connsiteY5" fmla="*/ 1656646 h 1696284"/>
                <a:gd name="connsiteX6" fmla="*/ 436410 w 1542556"/>
                <a:gd name="connsiteY6" fmla="*/ 1258644 h 1696284"/>
                <a:gd name="connsiteX0" fmla="*/ 436410 w 1542556"/>
                <a:gd name="connsiteY0" fmla="*/ 1258644 h 1735763"/>
                <a:gd name="connsiteX1" fmla="*/ 6784 w 1542556"/>
                <a:gd name="connsiteY1" fmla="*/ 787263 h 1735763"/>
                <a:gd name="connsiteX2" fmla="*/ 198012 w 1542556"/>
                <a:gd name="connsiteY2" fmla="*/ 214 h 1735763"/>
                <a:gd name="connsiteX3" fmla="*/ 527899 w 1542556"/>
                <a:gd name="connsiteY3" fmla="*/ 717198 h 1735763"/>
                <a:gd name="connsiteX4" fmla="*/ 1542555 w 1542556"/>
                <a:gd name="connsiteY4" fmla="*/ 1553421 h 1735763"/>
                <a:gd name="connsiteX5" fmla="*/ 1458378 w 1542556"/>
                <a:gd name="connsiteY5" fmla="*/ 1712698 h 1735763"/>
                <a:gd name="connsiteX6" fmla="*/ 436410 w 1542556"/>
                <a:gd name="connsiteY6" fmla="*/ 1258644 h 1735763"/>
                <a:gd name="connsiteX0" fmla="*/ 436410 w 1542556"/>
                <a:gd name="connsiteY0" fmla="*/ 1258644 h 1735765"/>
                <a:gd name="connsiteX1" fmla="*/ 6784 w 1542556"/>
                <a:gd name="connsiteY1" fmla="*/ 787263 h 1735765"/>
                <a:gd name="connsiteX2" fmla="*/ 198012 w 1542556"/>
                <a:gd name="connsiteY2" fmla="*/ 214 h 1735765"/>
                <a:gd name="connsiteX3" fmla="*/ 527899 w 1542556"/>
                <a:gd name="connsiteY3" fmla="*/ 717198 h 1735765"/>
                <a:gd name="connsiteX4" fmla="*/ 1542555 w 1542556"/>
                <a:gd name="connsiteY4" fmla="*/ 1553422 h 1735765"/>
                <a:gd name="connsiteX5" fmla="*/ 1458378 w 1542556"/>
                <a:gd name="connsiteY5" fmla="*/ 1712698 h 1735765"/>
                <a:gd name="connsiteX6" fmla="*/ 436410 w 1542556"/>
                <a:gd name="connsiteY6" fmla="*/ 1258644 h 1735765"/>
                <a:gd name="connsiteX0" fmla="*/ 436410 w 1590432"/>
                <a:gd name="connsiteY0" fmla="*/ 1258644 h 1734557"/>
                <a:gd name="connsiteX1" fmla="*/ 6784 w 1590432"/>
                <a:gd name="connsiteY1" fmla="*/ 787263 h 1734557"/>
                <a:gd name="connsiteX2" fmla="*/ 198012 w 1590432"/>
                <a:gd name="connsiteY2" fmla="*/ 214 h 1734557"/>
                <a:gd name="connsiteX3" fmla="*/ 527899 w 1590432"/>
                <a:gd name="connsiteY3" fmla="*/ 717198 h 1734557"/>
                <a:gd name="connsiteX4" fmla="*/ 1542555 w 1590432"/>
                <a:gd name="connsiteY4" fmla="*/ 1553422 h 1734557"/>
                <a:gd name="connsiteX5" fmla="*/ 1458378 w 1590432"/>
                <a:gd name="connsiteY5" fmla="*/ 1712698 h 1734557"/>
                <a:gd name="connsiteX6" fmla="*/ 436410 w 1590432"/>
                <a:gd name="connsiteY6" fmla="*/ 1258644 h 1734557"/>
                <a:gd name="connsiteX0" fmla="*/ 436410 w 1621985"/>
                <a:gd name="connsiteY0" fmla="*/ 1258644 h 1714655"/>
                <a:gd name="connsiteX1" fmla="*/ 6784 w 1621985"/>
                <a:gd name="connsiteY1" fmla="*/ 787263 h 1714655"/>
                <a:gd name="connsiteX2" fmla="*/ 198012 w 1621985"/>
                <a:gd name="connsiteY2" fmla="*/ 214 h 1714655"/>
                <a:gd name="connsiteX3" fmla="*/ 527899 w 1621985"/>
                <a:gd name="connsiteY3" fmla="*/ 717198 h 1714655"/>
                <a:gd name="connsiteX4" fmla="*/ 1542555 w 1621985"/>
                <a:gd name="connsiteY4" fmla="*/ 1553422 h 1714655"/>
                <a:gd name="connsiteX5" fmla="*/ 1458378 w 1621985"/>
                <a:gd name="connsiteY5" fmla="*/ 1712698 h 1714655"/>
                <a:gd name="connsiteX6" fmla="*/ 436410 w 1621985"/>
                <a:gd name="connsiteY6" fmla="*/ 1258644 h 1714655"/>
                <a:gd name="connsiteX0" fmla="*/ 387831 w 1591094"/>
                <a:gd name="connsiteY0" fmla="*/ 1349166 h 1727992"/>
                <a:gd name="connsiteX1" fmla="*/ 4762 w 1591094"/>
                <a:gd name="connsiteY1" fmla="*/ 787263 h 1727992"/>
                <a:gd name="connsiteX2" fmla="*/ 195990 w 1591094"/>
                <a:gd name="connsiteY2" fmla="*/ 214 h 1727992"/>
                <a:gd name="connsiteX3" fmla="*/ 525877 w 1591094"/>
                <a:gd name="connsiteY3" fmla="*/ 717198 h 1727992"/>
                <a:gd name="connsiteX4" fmla="*/ 1540533 w 1591094"/>
                <a:gd name="connsiteY4" fmla="*/ 1553422 h 1727992"/>
                <a:gd name="connsiteX5" fmla="*/ 1456356 w 1591094"/>
                <a:gd name="connsiteY5" fmla="*/ 1712698 h 1727992"/>
                <a:gd name="connsiteX6" fmla="*/ 387831 w 1591094"/>
                <a:gd name="connsiteY6" fmla="*/ 1349166 h 1727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1094" h="1727992">
                  <a:moveTo>
                    <a:pt x="387831" y="1349166"/>
                  </a:moveTo>
                  <a:cubicBezTo>
                    <a:pt x="145899" y="1194927"/>
                    <a:pt x="36736" y="1012088"/>
                    <a:pt x="4762" y="787263"/>
                  </a:cubicBezTo>
                  <a:cubicBezTo>
                    <a:pt x="-27212" y="562438"/>
                    <a:pt x="109138" y="11892"/>
                    <a:pt x="195990" y="214"/>
                  </a:cubicBezTo>
                  <a:cubicBezTo>
                    <a:pt x="282843" y="-11464"/>
                    <a:pt x="301787" y="458330"/>
                    <a:pt x="525877" y="717198"/>
                  </a:cubicBezTo>
                  <a:cubicBezTo>
                    <a:pt x="749967" y="976066"/>
                    <a:pt x="1343676" y="948657"/>
                    <a:pt x="1540533" y="1553422"/>
                  </a:cubicBezTo>
                  <a:cubicBezTo>
                    <a:pt x="1594530" y="1736066"/>
                    <a:pt x="1648473" y="1746741"/>
                    <a:pt x="1456356" y="1712698"/>
                  </a:cubicBezTo>
                  <a:cubicBezTo>
                    <a:pt x="1264239" y="1678655"/>
                    <a:pt x="629763" y="1503405"/>
                    <a:pt x="387831" y="1349166"/>
                  </a:cubicBezTo>
                  <a:close/>
                </a:path>
              </a:pathLst>
            </a:custGeom>
            <a:blipFill>
              <a:blip r:embed="rId16">
                <a:duotone>
                  <a:prstClr val="black"/>
                  <a:schemeClr val="accent2">
                    <a:lumMod val="60000"/>
                    <a:lumOff val="40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schemeClr val="accent2">
                  <a:lumMod val="50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شكل بيضاوي 5">
              <a:extLst>
                <a:ext uri="{FF2B5EF4-FFF2-40B4-BE49-F238E27FC236}">
                  <a16:creationId xmlns:a16="http://schemas.microsoft.com/office/drawing/2014/main" id="{74D9C777-048D-4AA7-AFDF-5D824AE6B037}"/>
                </a:ext>
              </a:extLst>
            </p:cNvPr>
            <p:cNvSpPr/>
            <p:nvPr userDrawn="1"/>
          </p:nvSpPr>
          <p:spPr>
            <a:xfrm rot="2019848">
              <a:off x="2586464" y="939027"/>
              <a:ext cx="157592" cy="239303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57 w 553476"/>
                <a:gd name="connsiteY0" fmla="*/ 622255 h 1284453"/>
                <a:gd name="connsiteX1" fmla="*/ 408874 w 553476"/>
                <a:gd name="connsiteY1" fmla="*/ 27108 h 1284453"/>
                <a:gd name="connsiteX2" fmla="*/ 514435 w 553476"/>
                <a:gd name="connsiteY2" fmla="*/ 157876 h 1284453"/>
                <a:gd name="connsiteX3" fmla="*/ 341612 w 553476"/>
                <a:gd name="connsiteY3" fmla="*/ 556053 h 1284453"/>
                <a:gd name="connsiteX4" fmla="*/ 543387 w 553476"/>
                <a:gd name="connsiteY4" fmla="*/ 1115044 h 1284453"/>
                <a:gd name="connsiteX5" fmla="*/ 380090 w 553476"/>
                <a:gd name="connsiteY5" fmla="*/ 1256992 h 1284453"/>
                <a:gd name="connsiteX6" fmla="*/ 57 w 553476"/>
                <a:gd name="connsiteY6" fmla="*/ 622255 h 1284453"/>
                <a:gd name="connsiteX0" fmla="*/ 57 w 553476"/>
                <a:gd name="connsiteY0" fmla="*/ 610519 h 1272717"/>
                <a:gd name="connsiteX1" fmla="*/ 408874 w 553476"/>
                <a:gd name="connsiteY1" fmla="*/ 15372 h 1272717"/>
                <a:gd name="connsiteX2" fmla="*/ 514435 w 553476"/>
                <a:gd name="connsiteY2" fmla="*/ 146140 h 1272717"/>
                <a:gd name="connsiteX3" fmla="*/ 341612 w 553476"/>
                <a:gd name="connsiteY3" fmla="*/ 544317 h 1272717"/>
                <a:gd name="connsiteX4" fmla="*/ 543387 w 553476"/>
                <a:gd name="connsiteY4" fmla="*/ 1103308 h 1272717"/>
                <a:gd name="connsiteX5" fmla="*/ 380090 w 553476"/>
                <a:gd name="connsiteY5" fmla="*/ 1245256 h 1272717"/>
                <a:gd name="connsiteX6" fmla="*/ 57 w 553476"/>
                <a:gd name="connsiteY6" fmla="*/ 610519 h 1272717"/>
                <a:gd name="connsiteX0" fmla="*/ 57 w 553476"/>
                <a:gd name="connsiteY0" fmla="*/ 615483 h 1277681"/>
                <a:gd name="connsiteX1" fmla="*/ 408874 w 553476"/>
                <a:gd name="connsiteY1" fmla="*/ 20336 h 1277681"/>
                <a:gd name="connsiteX2" fmla="*/ 443273 w 553476"/>
                <a:gd name="connsiteY2" fmla="*/ 186472 h 1277681"/>
                <a:gd name="connsiteX3" fmla="*/ 341612 w 553476"/>
                <a:gd name="connsiteY3" fmla="*/ 549281 h 1277681"/>
                <a:gd name="connsiteX4" fmla="*/ 543387 w 553476"/>
                <a:gd name="connsiteY4" fmla="*/ 1108272 h 1277681"/>
                <a:gd name="connsiteX5" fmla="*/ 380090 w 553476"/>
                <a:gd name="connsiteY5" fmla="*/ 1250220 h 1277681"/>
                <a:gd name="connsiteX6" fmla="*/ 57 w 553476"/>
                <a:gd name="connsiteY6" fmla="*/ 615483 h 1277681"/>
                <a:gd name="connsiteX0" fmla="*/ 57 w 553476"/>
                <a:gd name="connsiteY0" fmla="*/ 601216 h 1263414"/>
                <a:gd name="connsiteX1" fmla="*/ 408874 w 553476"/>
                <a:gd name="connsiteY1" fmla="*/ 6069 h 1263414"/>
                <a:gd name="connsiteX2" fmla="*/ 443273 w 553476"/>
                <a:gd name="connsiteY2" fmla="*/ 172205 h 1263414"/>
                <a:gd name="connsiteX3" fmla="*/ 341612 w 553476"/>
                <a:gd name="connsiteY3" fmla="*/ 535014 h 1263414"/>
                <a:gd name="connsiteX4" fmla="*/ 543387 w 553476"/>
                <a:gd name="connsiteY4" fmla="*/ 1094005 h 1263414"/>
                <a:gd name="connsiteX5" fmla="*/ 380090 w 553476"/>
                <a:gd name="connsiteY5" fmla="*/ 1235953 h 1263414"/>
                <a:gd name="connsiteX6" fmla="*/ 57 w 553476"/>
                <a:gd name="connsiteY6" fmla="*/ 601216 h 1263414"/>
                <a:gd name="connsiteX0" fmla="*/ 66 w 553485"/>
                <a:gd name="connsiteY0" fmla="*/ 601216 h 1236097"/>
                <a:gd name="connsiteX1" fmla="*/ 408883 w 553485"/>
                <a:gd name="connsiteY1" fmla="*/ 6069 h 1236097"/>
                <a:gd name="connsiteX2" fmla="*/ 443282 w 553485"/>
                <a:gd name="connsiteY2" fmla="*/ 172205 h 1236097"/>
                <a:gd name="connsiteX3" fmla="*/ 341621 w 553485"/>
                <a:gd name="connsiteY3" fmla="*/ 535014 h 1236097"/>
                <a:gd name="connsiteX4" fmla="*/ 543396 w 553485"/>
                <a:gd name="connsiteY4" fmla="*/ 1094005 h 1236097"/>
                <a:gd name="connsiteX5" fmla="*/ 380099 w 553485"/>
                <a:gd name="connsiteY5" fmla="*/ 1235953 h 1236097"/>
                <a:gd name="connsiteX6" fmla="*/ 66 w 553485"/>
                <a:gd name="connsiteY6" fmla="*/ 601216 h 1236097"/>
                <a:gd name="connsiteX0" fmla="*/ 65 w 731309"/>
                <a:gd name="connsiteY0" fmla="*/ 601216 h 1249038"/>
                <a:gd name="connsiteX1" fmla="*/ 408882 w 731309"/>
                <a:gd name="connsiteY1" fmla="*/ 6069 h 1249038"/>
                <a:gd name="connsiteX2" fmla="*/ 443281 w 731309"/>
                <a:gd name="connsiteY2" fmla="*/ 172205 h 1249038"/>
                <a:gd name="connsiteX3" fmla="*/ 341620 w 731309"/>
                <a:gd name="connsiteY3" fmla="*/ 535014 h 1249038"/>
                <a:gd name="connsiteX4" fmla="*/ 725035 w 731309"/>
                <a:gd name="connsiteY4" fmla="*/ 996798 h 1249038"/>
                <a:gd name="connsiteX5" fmla="*/ 380098 w 731309"/>
                <a:gd name="connsiteY5" fmla="*/ 1235953 h 1249038"/>
                <a:gd name="connsiteX6" fmla="*/ 65 w 731309"/>
                <a:gd name="connsiteY6" fmla="*/ 601216 h 1249038"/>
                <a:gd name="connsiteX0" fmla="*/ 65 w 782569"/>
                <a:gd name="connsiteY0" fmla="*/ 601216 h 1249038"/>
                <a:gd name="connsiteX1" fmla="*/ 408882 w 782569"/>
                <a:gd name="connsiteY1" fmla="*/ 6069 h 1249038"/>
                <a:gd name="connsiteX2" fmla="*/ 443281 w 782569"/>
                <a:gd name="connsiteY2" fmla="*/ 172205 h 1249038"/>
                <a:gd name="connsiteX3" fmla="*/ 777564 w 782569"/>
                <a:gd name="connsiteY3" fmla="*/ 316137 h 1249038"/>
                <a:gd name="connsiteX4" fmla="*/ 725035 w 782569"/>
                <a:gd name="connsiteY4" fmla="*/ 996798 h 1249038"/>
                <a:gd name="connsiteX5" fmla="*/ 380098 w 782569"/>
                <a:gd name="connsiteY5" fmla="*/ 1235953 h 1249038"/>
                <a:gd name="connsiteX6" fmla="*/ 65 w 782569"/>
                <a:gd name="connsiteY6" fmla="*/ 601216 h 1249038"/>
                <a:gd name="connsiteX0" fmla="*/ 65 w 907453"/>
                <a:gd name="connsiteY0" fmla="*/ 601216 h 1249038"/>
                <a:gd name="connsiteX1" fmla="*/ 408882 w 907453"/>
                <a:gd name="connsiteY1" fmla="*/ 6069 h 1249038"/>
                <a:gd name="connsiteX2" fmla="*/ 443281 w 907453"/>
                <a:gd name="connsiteY2" fmla="*/ 172205 h 1249038"/>
                <a:gd name="connsiteX3" fmla="*/ 906911 w 907453"/>
                <a:gd name="connsiteY3" fmla="*/ 450345 h 1249038"/>
                <a:gd name="connsiteX4" fmla="*/ 725035 w 907453"/>
                <a:gd name="connsiteY4" fmla="*/ 996798 h 1249038"/>
                <a:gd name="connsiteX5" fmla="*/ 380098 w 907453"/>
                <a:gd name="connsiteY5" fmla="*/ 1235953 h 1249038"/>
                <a:gd name="connsiteX6" fmla="*/ 65 w 907453"/>
                <a:gd name="connsiteY6" fmla="*/ 601216 h 1249038"/>
                <a:gd name="connsiteX0" fmla="*/ 65 w 907453"/>
                <a:gd name="connsiteY0" fmla="*/ 611906 h 1259728"/>
                <a:gd name="connsiteX1" fmla="*/ 408882 w 907453"/>
                <a:gd name="connsiteY1" fmla="*/ 16759 h 1259728"/>
                <a:gd name="connsiteX2" fmla="*/ 835802 w 907453"/>
                <a:gd name="connsiteY2" fmla="*/ 206560 h 1259728"/>
                <a:gd name="connsiteX3" fmla="*/ 906911 w 907453"/>
                <a:gd name="connsiteY3" fmla="*/ 461035 h 1259728"/>
                <a:gd name="connsiteX4" fmla="*/ 725035 w 907453"/>
                <a:gd name="connsiteY4" fmla="*/ 1007488 h 1259728"/>
                <a:gd name="connsiteX5" fmla="*/ 380098 w 907453"/>
                <a:gd name="connsiteY5" fmla="*/ 1246643 h 1259728"/>
                <a:gd name="connsiteX6" fmla="*/ 65 w 907453"/>
                <a:gd name="connsiteY6" fmla="*/ 611906 h 1259728"/>
                <a:gd name="connsiteX0" fmla="*/ 108 w 778497"/>
                <a:gd name="connsiteY0" fmla="*/ 587701 h 1259572"/>
                <a:gd name="connsiteX1" fmla="*/ 279926 w 778497"/>
                <a:gd name="connsiteY1" fmla="*/ 15422 h 1259572"/>
                <a:gd name="connsiteX2" fmla="*/ 706846 w 778497"/>
                <a:gd name="connsiteY2" fmla="*/ 205223 h 1259572"/>
                <a:gd name="connsiteX3" fmla="*/ 777955 w 778497"/>
                <a:gd name="connsiteY3" fmla="*/ 459698 h 1259572"/>
                <a:gd name="connsiteX4" fmla="*/ 596079 w 778497"/>
                <a:gd name="connsiteY4" fmla="*/ 1006151 h 1259572"/>
                <a:gd name="connsiteX5" fmla="*/ 251142 w 778497"/>
                <a:gd name="connsiteY5" fmla="*/ 1245306 h 1259572"/>
                <a:gd name="connsiteX6" fmla="*/ 108 w 778497"/>
                <a:gd name="connsiteY6" fmla="*/ 587701 h 1259572"/>
                <a:gd name="connsiteX0" fmla="*/ 614 w 779003"/>
                <a:gd name="connsiteY0" fmla="*/ 587701 h 1247333"/>
                <a:gd name="connsiteX1" fmla="*/ 280432 w 779003"/>
                <a:gd name="connsiteY1" fmla="*/ 15422 h 1247333"/>
                <a:gd name="connsiteX2" fmla="*/ 707352 w 779003"/>
                <a:gd name="connsiteY2" fmla="*/ 205223 h 1247333"/>
                <a:gd name="connsiteX3" fmla="*/ 778461 w 779003"/>
                <a:gd name="connsiteY3" fmla="*/ 459698 h 1247333"/>
                <a:gd name="connsiteX4" fmla="*/ 596585 w 779003"/>
                <a:gd name="connsiteY4" fmla="*/ 1006151 h 1247333"/>
                <a:gd name="connsiteX5" fmla="*/ 354079 w 779003"/>
                <a:gd name="connsiteY5" fmla="*/ 1232328 h 1247333"/>
                <a:gd name="connsiteX6" fmla="*/ 614 w 779003"/>
                <a:gd name="connsiteY6" fmla="*/ 587701 h 1247333"/>
                <a:gd name="connsiteX0" fmla="*/ 614 w 779864"/>
                <a:gd name="connsiteY0" fmla="*/ 587701 h 1253052"/>
                <a:gd name="connsiteX1" fmla="*/ 280432 w 779864"/>
                <a:gd name="connsiteY1" fmla="*/ 15422 h 1253052"/>
                <a:gd name="connsiteX2" fmla="*/ 707352 w 779864"/>
                <a:gd name="connsiteY2" fmla="*/ 205223 h 1253052"/>
                <a:gd name="connsiteX3" fmla="*/ 778461 w 779864"/>
                <a:gd name="connsiteY3" fmla="*/ 459698 h 1253052"/>
                <a:gd name="connsiteX4" fmla="*/ 681324 w 779864"/>
                <a:gd name="connsiteY4" fmla="*/ 1049182 h 1253052"/>
                <a:gd name="connsiteX5" fmla="*/ 354079 w 779864"/>
                <a:gd name="connsiteY5" fmla="*/ 1232328 h 1253052"/>
                <a:gd name="connsiteX6" fmla="*/ 614 w 779864"/>
                <a:gd name="connsiteY6" fmla="*/ 587701 h 1253052"/>
                <a:gd name="connsiteX0" fmla="*/ 681 w 837590"/>
                <a:gd name="connsiteY0" fmla="*/ 603167 h 1268518"/>
                <a:gd name="connsiteX1" fmla="*/ 280499 w 837590"/>
                <a:gd name="connsiteY1" fmla="*/ 30888 h 1268518"/>
                <a:gd name="connsiteX2" fmla="*/ 818196 w 837590"/>
                <a:gd name="connsiteY2" fmla="*/ 139126 h 1268518"/>
                <a:gd name="connsiteX3" fmla="*/ 778528 w 837590"/>
                <a:gd name="connsiteY3" fmla="*/ 475164 h 1268518"/>
                <a:gd name="connsiteX4" fmla="*/ 681391 w 837590"/>
                <a:gd name="connsiteY4" fmla="*/ 1064648 h 1268518"/>
                <a:gd name="connsiteX5" fmla="*/ 354146 w 837590"/>
                <a:gd name="connsiteY5" fmla="*/ 1247794 h 1268518"/>
                <a:gd name="connsiteX6" fmla="*/ 681 w 837590"/>
                <a:gd name="connsiteY6" fmla="*/ 603167 h 1268518"/>
                <a:gd name="connsiteX0" fmla="*/ 700 w 865630"/>
                <a:gd name="connsiteY0" fmla="*/ 617890 h 1283241"/>
                <a:gd name="connsiteX1" fmla="*/ 280518 w 865630"/>
                <a:gd name="connsiteY1" fmla="*/ 45611 h 1283241"/>
                <a:gd name="connsiteX2" fmla="*/ 845354 w 865630"/>
                <a:gd name="connsiteY2" fmla="*/ 107731 h 1283241"/>
                <a:gd name="connsiteX3" fmla="*/ 778547 w 865630"/>
                <a:gd name="connsiteY3" fmla="*/ 489887 h 1283241"/>
                <a:gd name="connsiteX4" fmla="*/ 681410 w 865630"/>
                <a:gd name="connsiteY4" fmla="*/ 1079371 h 1283241"/>
                <a:gd name="connsiteX5" fmla="*/ 354165 w 865630"/>
                <a:gd name="connsiteY5" fmla="*/ 1262517 h 1283241"/>
                <a:gd name="connsiteX6" fmla="*/ 700 w 865630"/>
                <a:gd name="connsiteY6" fmla="*/ 617890 h 1283241"/>
                <a:gd name="connsiteX0" fmla="*/ 700 w 865674"/>
                <a:gd name="connsiteY0" fmla="*/ 612338 h 1277689"/>
                <a:gd name="connsiteX1" fmla="*/ 280518 w 865674"/>
                <a:gd name="connsiteY1" fmla="*/ 40059 h 1277689"/>
                <a:gd name="connsiteX2" fmla="*/ 845354 w 865674"/>
                <a:gd name="connsiteY2" fmla="*/ 102179 h 1277689"/>
                <a:gd name="connsiteX3" fmla="*/ 778547 w 865674"/>
                <a:gd name="connsiteY3" fmla="*/ 484335 h 1277689"/>
                <a:gd name="connsiteX4" fmla="*/ 681410 w 865674"/>
                <a:gd name="connsiteY4" fmla="*/ 1073819 h 1277689"/>
                <a:gd name="connsiteX5" fmla="*/ 354165 w 865674"/>
                <a:gd name="connsiteY5" fmla="*/ 1256965 h 1277689"/>
                <a:gd name="connsiteX6" fmla="*/ 700 w 865674"/>
                <a:gd name="connsiteY6" fmla="*/ 612338 h 1277689"/>
                <a:gd name="connsiteX0" fmla="*/ 700 w 872906"/>
                <a:gd name="connsiteY0" fmla="*/ 612338 h 1276067"/>
                <a:gd name="connsiteX1" fmla="*/ 280518 w 872906"/>
                <a:gd name="connsiteY1" fmla="*/ 40059 h 1276067"/>
                <a:gd name="connsiteX2" fmla="*/ 845354 w 872906"/>
                <a:gd name="connsiteY2" fmla="*/ 102179 h 1276067"/>
                <a:gd name="connsiteX3" fmla="*/ 778547 w 872906"/>
                <a:gd name="connsiteY3" fmla="*/ 484335 h 1276067"/>
                <a:gd name="connsiteX4" fmla="*/ 856411 w 872906"/>
                <a:gd name="connsiteY4" fmla="*/ 1062888 h 1276067"/>
                <a:gd name="connsiteX5" fmla="*/ 354165 w 872906"/>
                <a:gd name="connsiteY5" fmla="*/ 1256965 h 1276067"/>
                <a:gd name="connsiteX6" fmla="*/ 700 w 872906"/>
                <a:gd name="connsiteY6" fmla="*/ 612338 h 1276067"/>
                <a:gd name="connsiteX0" fmla="*/ 700 w 872906"/>
                <a:gd name="connsiteY0" fmla="*/ 612338 h 1275027"/>
                <a:gd name="connsiteX1" fmla="*/ 280518 w 872906"/>
                <a:gd name="connsiteY1" fmla="*/ 40059 h 1275027"/>
                <a:gd name="connsiteX2" fmla="*/ 845354 w 872906"/>
                <a:gd name="connsiteY2" fmla="*/ 102179 h 1275027"/>
                <a:gd name="connsiteX3" fmla="*/ 778547 w 872906"/>
                <a:gd name="connsiteY3" fmla="*/ 484335 h 1275027"/>
                <a:gd name="connsiteX4" fmla="*/ 856411 w 872906"/>
                <a:gd name="connsiteY4" fmla="*/ 1062888 h 1275027"/>
                <a:gd name="connsiteX5" fmla="*/ 354165 w 872906"/>
                <a:gd name="connsiteY5" fmla="*/ 1256965 h 1275027"/>
                <a:gd name="connsiteX6" fmla="*/ 700 w 872906"/>
                <a:gd name="connsiteY6" fmla="*/ 612338 h 1275027"/>
                <a:gd name="connsiteX0" fmla="*/ 700 w 895185"/>
                <a:gd name="connsiteY0" fmla="*/ 612338 h 1275027"/>
                <a:gd name="connsiteX1" fmla="*/ 280518 w 895185"/>
                <a:gd name="connsiteY1" fmla="*/ 40059 h 1275027"/>
                <a:gd name="connsiteX2" fmla="*/ 845354 w 895185"/>
                <a:gd name="connsiteY2" fmla="*/ 102179 h 1275027"/>
                <a:gd name="connsiteX3" fmla="*/ 778547 w 895185"/>
                <a:gd name="connsiteY3" fmla="*/ 484335 h 1275027"/>
                <a:gd name="connsiteX4" fmla="*/ 856411 w 895185"/>
                <a:gd name="connsiteY4" fmla="*/ 1062888 h 1275027"/>
                <a:gd name="connsiteX5" fmla="*/ 354165 w 895185"/>
                <a:gd name="connsiteY5" fmla="*/ 1256965 h 1275027"/>
                <a:gd name="connsiteX6" fmla="*/ 700 w 895185"/>
                <a:gd name="connsiteY6" fmla="*/ 612338 h 1275027"/>
                <a:gd name="connsiteX0" fmla="*/ 700 w 919074"/>
                <a:gd name="connsiteY0" fmla="*/ 612338 h 1278372"/>
                <a:gd name="connsiteX1" fmla="*/ 280518 w 919074"/>
                <a:gd name="connsiteY1" fmla="*/ 40059 h 1278372"/>
                <a:gd name="connsiteX2" fmla="*/ 845354 w 919074"/>
                <a:gd name="connsiteY2" fmla="*/ 102179 h 1278372"/>
                <a:gd name="connsiteX3" fmla="*/ 778547 w 919074"/>
                <a:gd name="connsiteY3" fmla="*/ 484335 h 1278372"/>
                <a:gd name="connsiteX4" fmla="*/ 883213 w 919074"/>
                <a:gd name="connsiteY4" fmla="*/ 1086092 h 1278372"/>
                <a:gd name="connsiteX5" fmla="*/ 354165 w 919074"/>
                <a:gd name="connsiteY5" fmla="*/ 1256965 h 1278372"/>
                <a:gd name="connsiteX6" fmla="*/ 700 w 919074"/>
                <a:gd name="connsiteY6" fmla="*/ 612338 h 1278372"/>
                <a:gd name="connsiteX0" fmla="*/ 700 w 1640116"/>
                <a:gd name="connsiteY0" fmla="*/ 612338 h 1306237"/>
                <a:gd name="connsiteX1" fmla="*/ 280518 w 1640116"/>
                <a:gd name="connsiteY1" fmla="*/ 40059 h 1306237"/>
                <a:gd name="connsiteX2" fmla="*/ 845354 w 1640116"/>
                <a:gd name="connsiteY2" fmla="*/ 102179 h 1306237"/>
                <a:gd name="connsiteX3" fmla="*/ 778547 w 1640116"/>
                <a:gd name="connsiteY3" fmla="*/ 484335 h 1306237"/>
                <a:gd name="connsiteX4" fmla="*/ 1628452 w 1640116"/>
                <a:gd name="connsiteY4" fmla="*/ 1199904 h 1306237"/>
                <a:gd name="connsiteX5" fmla="*/ 354165 w 1640116"/>
                <a:gd name="connsiteY5" fmla="*/ 1256965 h 1306237"/>
                <a:gd name="connsiteX6" fmla="*/ 700 w 1640116"/>
                <a:gd name="connsiteY6" fmla="*/ 612338 h 1306237"/>
                <a:gd name="connsiteX0" fmla="*/ 700 w 1642971"/>
                <a:gd name="connsiteY0" fmla="*/ 613398 h 1307297"/>
                <a:gd name="connsiteX1" fmla="*/ 280518 w 1642971"/>
                <a:gd name="connsiteY1" fmla="*/ 41119 h 1307297"/>
                <a:gd name="connsiteX2" fmla="*/ 845354 w 1642971"/>
                <a:gd name="connsiteY2" fmla="*/ 103239 h 1307297"/>
                <a:gd name="connsiteX3" fmla="*/ 960829 w 1642971"/>
                <a:gd name="connsiteY3" fmla="*/ 565416 h 1307297"/>
                <a:gd name="connsiteX4" fmla="*/ 1628452 w 1642971"/>
                <a:gd name="connsiteY4" fmla="*/ 1200964 h 1307297"/>
                <a:gd name="connsiteX5" fmla="*/ 354165 w 1642971"/>
                <a:gd name="connsiteY5" fmla="*/ 1258025 h 1307297"/>
                <a:gd name="connsiteX6" fmla="*/ 700 w 1642971"/>
                <a:gd name="connsiteY6" fmla="*/ 613398 h 1307297"/>
                <a:gd name="connsiteX0" fmla="*/ 700 w 1628451"/>
                <a:gd name="connsiteY0" fmla="*/ 613398 h 1307297"/>
                <a:gd name="connsiteX1" fmla="*/ 280518 w 1628451"/>
                <a:gd name="connsiteY1" fmla="*/ 41119 h 1307297"/>
                <a:gd name="connsiteX2" fmla="*/ 845354 w 1628451"/>
                <a:gd name="connsiteY2" fmla="*/ 103239 h 1307297"/>
                <a:gd name="connsiteX3" fmla="*/ 960829 w 1628451"/>
                <a:gd name="connsiteY3" fmla="*/ 565416 h 1307297"/>
                <a:gd name="connsiteX4" fmla="*/ 1628452 w 1628451"/>
                <a:gd name="connsiteY4" fmla="*/ 1200964 h 1307297"/>
                <a:gd name="connsiteX5" fmla="*/ 354165 w 1628451"/>
                <a:gd name="connsiteY5" fmla="*/ 1258025 h 1307297"/>
                <a:gd name="connsiteX6" fmla="*/ 700 w 1628451"/>
                <a:gd name="connsiteY6" fmla="*/ 613398 h 1307297"/>
                <a:gd name="connsiteX0" fmla="*/ 700 w 1628453"/>
                <a:gd name="connsiteY0" fmla="*/ 613398 h 1307297"/>
                <a:gd name="connsiteX1" fmla="*/ 280518 w 1628453"/>
                <a:gd name="connsiteY1" fmla="*/ 41119 h 1307297"/>
                <a:gd name="connsiteX2" fmla="*/ 845354 w 1628453"/>
                <a:gd name="connsiteY2" fmla="*/ 103239 h 1307297"/>
                <a:gd name="connsiteX3" fmla="*/ 960829 w 1628453"/>
                <a:gd name="connsiteY3" fmla="*/ 565416 h 1307297"/>
                <a:gd name="connsiteX4" fmla="*/ 1628452 w 1628453"/>
                <a:gd name="connsiteY4" fmla="*/ 1200964 h 1307297"/>
                <a:gd name="connsiteX5" fmla="*/ 354165 w 1628453"/>
                <a:gd name="connsiteY5" fmla="*/ 1258025 h 1307297"/>
                <a:gd name="connsiteX6" fmla="*/ 700 w 1628453"/>
                <a:gd name="connsiteY6" fmla="*/ 613398 h 1307297"/>
                <a:gd name="connsiteX0" fmla="*/ 727 w 1628478"/>
                <a:gd name="connsiteY0" fmla="*/ 676069 h 1369968"/>
                <a:gd name="connsiteX1" fmla="*/ 280545 w 1628478"/>
                <a:gd name="connsiteY1" fmla="*/ 103790 h 1369968"/>
                <a:gd name="connsiteX2" fmla="*/ 882400 w 1628478"/>
                <a:gd name="connsiteY2" fmla="*/ 48504 h 1369968"/>
                <a:gd name="connsiteX3" fmla="*/ 960856 w 1628478"/>
                <a:gd name="connsiteY3" fmla="*/ 628087 h 1369968"/>
                <a:gd name="connsiteX4" fmla="*/ 1628479 w 1628478"/>
                <a:gd name="connsiteY4" fmla="*/ 1263635 h 1369968"/>
                <a:gd name="connsiteX5" fmla="*/ 354192 w 1628478"/>
                <a:gd name="connsiteY5" fmla="*/ 1320696 h 1369968"/>
                <a:gd name="connsiteX6" fmla="*/ 727 w 1628478"/>
                <a:gd name="connsiteY6" fmla="*/ 676069 h 1369968"/>
                <a:gd name="connsiteX0" fmla="*/ 727 w 1628480"/>
                <a:gd name="connsiteY0" fmla="*/ 672789 h 1366688"/>
                <a:gd name="connsiteX1" fmla="*/ 280545 w 1628480"/>
                <a:gd name="connsiteY1" fmla="*/ 100510 h 1366688"/>
                <a:gd name="connsiteX2" fmla="*/ 882400 w 1628480"/>
                <a:gd name="connsiteY2" fmla="*/ 45224 h 1366688"/>
                <a:gd name="connsiteX3" fmla="*/ 960856 w 1628480"/>
                <a:gd name="connsiteY3" fmla="*/ 624807 h 1366688"/>
                <a:gd name="connsiteX4" fmla="*/ 1628479 w 1628480"/>
                <a:gd name="connsiteY4" fmla="*/ 1260355 h 1366688"/>
                <a:gd name="connsiteX5" fmla="*/ 354192 w 1628480"/>
                <a:gd name="connsiteY5" fmla="*/ 1317416 h 1366688"/>
                <a:gd name="connsiteX6" fmla="*/ 727 w 1628480"/>
                <a:gd name="connsiteY6" fmla="*/ 672789 h 1366688"/>
                <a:gd name="connsiteX0" fmla="*/ 752 w 1628503"/>
                <a:gd name="connsiteY0" fmla="*/ 671693 h 1365592"/>
                <a:gd name="connsiteX1" fmla="*/ 280570 w 1628503"/>
                <a:gd name="connsiteY1" fmla="*/ 99414 h 1365592"/>
                <a:gd name="connsiteX2" fmla="*/ 913992 w 1628503"/>
                <a:gd name="connsiteY2" fmla="*/ 45670 h 1365592"/>
                <a:gd name="connsiteX3" fmla="*/ 960881 w 1628503"/>
                <a:gd name="connsiteY3" fmla="*/ 623711 h 1365592"/>
                <a:gd name="connsiteX4" fmla="*/ 1628504 w 1628503"/>
                <a:gd name="connsiteY4" fmla="*/ 1259259 h 1365592"/>
                <a:gd name="connsiteX5" fmla="*/ 354217 w 1628503"/>
                <a:gd name="connsiteY5" fmla="*/ 1316320 h 1365592"/>
                <a:gd name="connsiteX6" fmla="*/ 752 w 1628503"/>
                <a:gd name="connsiteY6" fmla="*/ 671693 h 1365592"/>
                <a:gd name="connsiteX0" fmla="*/ 752 w 1781424"/>
                <a:gd name="connsiteY0" fmla="*/ 671692 h 1343159"/>
                <a:gd name="connsiteX1" fmla="*/ 280570 w 1781424"/>
                <a:gd name="connsiteY1" fmla="*/ 99413 h 1343159"/>
                <a:gd name="connsiteX2" fmla="*/ 913992 w 1781424"/>
                <a:gd name="connsiteY2" fmla="*/ 45669 h 1343159"/>
                <a:gd name="connsiteX3" fmla="*/ 960881 w 1781424"/>
                <a:gd name="connsiteY3" fmla="*/ 623710 h 1343159"/>
                <a:gd name="connsiteX4" fmla="*/ 1781424 w 1781424"/>
                <a:gd name="connsiteY4" fmla="*/ 1176459 h 1343159"/>
                <a:gd name="connsiteX5" fmla="*/ 354217 w 1781424"/>
                <a:gd name="connsiteY5" fmla="*/ 1316319 h 1343159"/>
                <a:gd name="connsiteX6" fmla="*/ 752 w 1781424"/>
                <a:gd name="connsiteY6" fmla="*/ 671692 h 1343159"/>
                <a:gd name="connsiteX0" fmla="*/ 39682 w 1820354"/>
                <a:gd name="connsiteY0" fmla="*/ 671692 h 1423607"/>
                <a:gd name="connsiteX1" fmla="*/ 319500 w 1820354"/>
                <a:gd name="connsiteY1" fmla="*/ 99413 h 1423607"/>
                <a:gd name="connsiteX2" fmla="*/ 952922 w 1820354"/>
                <a:gd name="connsiteY2" fmla="*/ 45669 h 1423607"/>
                <a:gd name="connsiteX3" fmla="*/ 999811 w 1820354"/>
                <a:gd name="connsiteY3" fmla="*/ 623710 h 1423607"/>
                <a:gd name="connsiteX4" fmla="*/ 1820354 w 1820354"/>
                <a:gd name="connsiteY4" fmla="*/ 1176459 h 1423607"/>
                <a:gd name="connsiteX5" fmla="*/ 1165812 w 1820354"/>
                <a:gd name="connsiteY5" fmla="*/ 1404853 h 1423607"/>
                <a:gd name="connsiteX6" fmla="*/ 39682 w 1820354"/>
                <a:gd name="connsiteY6" fmla="*/ 671692 h 1423607"/>
                <a:gd name="connsiteX0" fmla="*/ 39682 w 1820354"/>
                <a:gd name="connsiteY0" fmla="*/ 671692 h 1438853"/>
                <a:gd name="connsiteX1" fmla="*/ 319500 w 1820354"/>
                <a:gd name="connsiteY1" fmla="*/ 99413 h 1438853"/>
                <a:gd name="connsiteX2" fmla="*/ 952922 w 1820354"/>
                <a:gd name="connsiteY2" fmla="*/ 45669 h 1438853"/>
                <a:gd name="connsiteX3" fmla="*/ 999811 w 1820354"/>
                <a:gd name="connsiteY3" fmla="*/ 623710 h 1438853"/>
                <a:gd name="connsiteX4" fmla="*/ 1820354 w 1820354"/>
                <a:gd name="connsiteY4" fmla="*/ 1176459 h 1438853"/>
                <a:gd name="connsiteX5" fmla="*/ 1165812 w 1820354"/>
                <a:gd name="connsiteY5" fmla="*/ 1404853 h 1438853"/>
                <a:gd name="connsiteX6" fmla="*/ 39682 w 1820354"/>
                <a:gd name="connsiteY6" fmla="*/ 671692 h 1438853"/>
                <a:gd name="connsiteX0" fmla="*/ 39682 w 1820354"/>
                <a:gd name="connsiteY0" fmla="*/ 671692 h 1412116"/>
                <a:gd name="connsiteX1" fmla="*/ 319500 w 1820354"/>
                <a:gd name="connsiteY1" fmla="*/ 99413 h 1412116"/>
                <a:gd name="connsiteX2" fmla="*/ 952922 w 1820354"/>
                <a:gd name="connsiteY2" fmla="*/ 45669 h 1412116"/>
                <a:gd name="connsiteX3" fmla="*/ 999811 w 1820354"/>
                <a:gd name="connsiteY3" fmla="*/ 623710 h 1412116"/>
                <a:gd name="connsiteX4" fmla="*/ 1820354 w 1820354"/>
                <a:gd name="connsiteY4" fmla="*/ 1176459 h 1412116"/>
                <a:gd name="connsiteX5" fmla="*/ 1165812 w 1820354"/>
                <a:gd name="connsiteY5" fmla="*/ 1404853 h 1412116"/>
                <a:gd name="connsiteX6" fmla="*/ 39682 w 1820354"/>
                <a:gd name="connsiteY6" fmla="*/ 671692 h 1412116"/>
                <a:gd name="connsiteX0" fmla="*/ 111091 w 1570842"/>
                <a:gd name="connsiteY0" fmla="*/ 1211659 h 1433453"/>
                <a:gd name="connsiteX1" fmla="*/ 69988 w 1570842"/>
                <a:gd name="connsiteY1" fmla="*/ 127919 h 1433453"/>
                <a:gd name="connsiteX2" fmla="*/ 703410 w 1570842"/>
                <a:gd name="connsiteY2" fmla="*/ 74175 h 1433453"/>
                <a:gd name="connsiteX3" fmla="*/ 750299 w 1570842"/>
                <a:gd name="connsiteY3" fmla="*/ 652216 h 1433453"/>
                <a:gd name="connsiteX4" fmla="*/ 1570842 w 1570842"/>
                <a:gd name="connsiteY4" fmla="*/ 1204965 h 1433453"/>
                <a:gd name="connsiteX5" fmla="*/ 916300 w 1570842"/>
                <a:gd name="connsiteY5" fmla="*/ 1433359 h 1433453"/>
                <a:gd name="connsiteX6" fmla="*/ 111091 w 1570842"/>
                <a:gd name="connsiteY6" fmla="*/ 1211659 h 1433453"/>
                <a:gd name="connsiteX0" fmla="*/ 324900 w 1784651"/>
                <a:gd name="connsiteY0" fmla="*/ 1139470 h 1361177"/>
                <a:gd name="connsiteX1" fmla="*/ 24890 w 1784651"/>
                <a:gd name="connsiteY1" fmla="*/ 787022 h 1361177"/>
                <a:gd name="connsiteX2" fmla="*/ 917219 w 1784651"/>
                <a:gd name="connsiteY2" fmla="*/ 1986 h 1361177"/>
                <a:gd name="connsiteX3" fmla="*/ 964108 w 1784651"/>
                <a:gd name="connsiteY3" fmla="*/ 580027 h 1361177"/>
                <a:gd name="connsiteX4" fmla="*/ 1784651 w 1784651"/>
                <a:gd name="connsiteY4" fmla="*/ 1132776 h 1361177"/>
                <a:gd name="connsiteX5" fmla="*/ 1130109 w 1784651"/>
                <a:gd name="connsiteY5" fmla="*/ 1361170 h 1361177"/>
                <a:gd name="connsiteX6" fmla="*/ 324900 w 1784651"/>
                <a:gd name="connsiteY6" fmla="*/ 1139470 h 1361177"/>
                <a:gd name="connsiteX0" fmla="*/ 371689 w 1778148"/>
                <a:gd name="connsiteY0" fmla="*/ 1185313 h 1361768"/>
                <a:gd name="connsiteX1" fmla="*/ 18387 w 1778148"/>
                <a:gd name="connsiteY1" fmla="*/ 787022 h 1361768"/>
                <a:gd name="connsiteX2" fmla="*/ 910716 w 1778148"/>
                <a:gd name="connsiteY2" fmla="*/ 1986 h 1361768"/>
                <a:gd name="connsiteX3" fmla="*/ 957605 w 1778148"/>
                <a:gd name="connsiteY3" fmla="*/ 580027 h 1361768"/>
                <a:gd name="connsiteX4" fmla="*/ 1778148 w 1778148"/>
                <a:gd name="connsiteY4" fmla="*/ 1132776 h 1361768"/>
                <a:gd name="connsiteX5" fmla="*/ 1123606 w 1778148"/>
                <a:gd name="connsiteY5" fmla="*/ 1361170 h 1361768"/>
                <a:gd name="connsiteX6" fmla="*/ 371689 w 1778148"/>
                <a:gd name="connsiteY6" fmla="*/ 1185313 h 1361768"/>
                <a:gd name="connsiteX0" fmla="*/ 375109 w 1781568"/>
                <a:gd name="connsiteY0" fmla="*/ 1185313 h 1376724"/>
                <a:gd name="connsiteX1" fmla="*/ 21807 w 1781568"/>
                <a:gd name="connsiteY1" fmla="*/ 787022 h 1376724"/>
                <a:gd name="connsiteX2" fmla="*/ 914136 w 1781568"/>
                <a:gd name="connsiteY2" fmla="*/ 1986 h 1376724"/>
                <a:gd name="connsiteX3" fmla="*/ 961025 w 1781568"/>
                <a:gd name="connsiteY3" fmla="*/ 580027 h 1376724"/>
                <a:gd name="connsiteX4" fmla="*/ 1781568 w 1781568"/>
                <a:gd name="connsiteY4" fmla="*/ 1132776 h 1376724"/>
                <a:gd name="connsiteX5" fmla="*/ 1127026 w 1781568"/>
                <a:gd name="connsiteY5" fmla="*/ 1361170 h 1376724"/>
                <a:gd name="connsiteX6" fmla="*/ 375109 w 1781568"/>
                <a:gd name="connsiteY6" fmla="*/ 1185313 h 1376724"/>
                <a:gd name="connsiteX0" fmla="*/ 380934 w 1787393"/>
                <a:gd name="connsiteY0" fmla="*/ 1185313 h 1365534"/>
                <a:gd name="connsiteX1" fmla="*/ 27632 w 1787393"/>
                <a:gd name="connsiteY1" fmla="*/ 787022 h 1365534"/>
                <a:gd name="connsiteX2" fmla="*/ 919961 w 1787393"/>
                <a:gd name="connsiteY2" fmla="*/ 1986 h 1365534"/>
                <a:gd name="connsiteX3" fmla="*/ 966850 w 1787393"/>
                <a:gd name="connsiteY3" fmla="*/ 580027 h 1365534"/>
                <a:gd name="connsiteX4" fmla="*/ 1787393 w 1787393"/>
                <a:gd name="connsiteY4" fmla="*/ 1132776 h 1365534"/>
                <a:gd name="connsiteX5" fmla="*/ 1132851 w 1787393"/>
                <a:gd name="connsiteY5" fmla="*/ 1361170 h 1365534"/>
                <a:gd name="connsiteX6" fmla="*/ 380934 w 1787393"/>
                <a:gd name="connsiteY6" fmla="*/ 1185313 h 1365534"/>
                <a:gd name="connsiteX0" fmla="*/ 386870 w 1786164"/>
                <a:gd name="connsiteY0" fmla="*/ 1222451 h 1376524"/>
                <a:gd name="connsiteX1" fmla="*/ 26403 w 1786164"/>
                <a:gd name="connsiteY1" fmla="*/ 787022 h 1376524"/>
                <a:gd name="connsiteX2" fmla="*/ 918732 w 1786164"/>
                <a:gd name="connsiteY2" fmla="*/ 1986 h 1376524"/>
                <a:gd name="connsiteX3" fmla="*/ 965621 w 1786164"/>
                <a:gd name="connsiteY3" fmla="*/ 580027 h 1376524"/>
                <a:gd name="connsiteX4" fmla="*/ 1786164 w 1786164"/>
                <a:gd name="connsiteY4" fmla="*/ 1132776 h 1376524"/>
                <a:gd name="connsiteX5" fmla="*/ 1131622 w 1786164"/>
                <a:gd name="connsiteY5" fmla="*/ 1361170 h 1376524"/>
                <a:gd name="connsiteX6" fmla="*/ 386870 w 1786164"/>
                <a:gd name="connsiteY6" fmla="*/ 1222451 h 1376524"/>
                <a:gd name="connsiteX0" fmla="*/ 378274 w 1777568"/>
                <a:gd name="connsiteY0" fmla="*/ 1222451 h 1420770"/>
                <a:gd name="connsiteX1" fmla="*/ 17807 w 1777568"/>
                <a:gd name="connsiteY1" fmla="*/ 787022 h 1420770"/>
                <a:gd name="connsiteX2" fmla="*/ 910136 w 1777568"/>
                <a:gd name="connsiteY2" fmla="*/ 1986 h 1420770"/>
                <a:gd name="connsiteX3" fmla="*/ 957025 w 1777568"/>
                <a:gd name="connsiteY3" fmla="*/ 580027 h 1420770"/>
                <a:gd name="connsiteX4" fmla="*/ 1777568 w 1777568"/>
                <a:gd name="connsiteY4" fmla="*/ 1132776 h 1420770"/>
                <a:gd name="connsiteX5" fmla="*/ 1143144 w 1777568"/>
                <a:gd name="connsiteY5" fmla="*/ 1419361 h 1420770"/>
                <a:gd name="connsiteX6" fmla="*/ 378274 w 1777568"/>
                <a:gd name="connsiteY6" fmla="*/ 1222451 h 1420770"/>
                <a:gd name="connsiteX0" fmla="*/ 378272 w 1777566"/>
                <a:gd name="connsiteY0" fmla="*/ 1222451 h 1423920"/>
                <a:gd name="connsiteX1" fmla="*/ 17805 w 1777566"/>
                <a:gd name="connsiteY1" fmla="*/ 787022 h 1423920"/>
                <a:gd name="connsiteX2" fmla="*/ 910134 w 1777566"/>
                <a:gd name="connsiteY2" fmla="*/ 1986 h 1423920"/>
                <a:gd name="connsiteX3" fmla="*/ 957023 w 1777566"/>
                <a:gd name="connsiteY3" fmla="*/ 580027 h 1423920"/>
                <a:gd name="connsiteX4" fmla="*/ 1777566 w 1777566"/>
                <a:gd name="connsiteY4" fmla="*/ 1132776 h 1423920"/>
                <a:gd name="connsiteX5" fmla="*/ 1143142 w 1777566"/>
                <a:gd name="connsiteY5" fmla="*/ 1419361 h 1423920"/>
                <a:gd name="connsiteX6" fmla="*/ 378272 w 1777566"/>
                <a:gd name="connsiteY6" fmla="*/ 1222451 h 1423920"/>
                <a:gd name="connsiteX0" fmla="*/ 378272 w 1777566"/>
                <a:gd name="connsiteY0" fmla="*/ 1222451 h 1423920"/>
                <a:gd name="connsiteX1" fmla="*/ 17805 w 1777566"/>
                <a:gd name="connsiteY1" fmla="*/ 787022 h 1423920"/>
                <a:gd name="connsiteX2" fmla="*/ 910134 w 1777566"/>
                <a:gd name="connsiteY2" fmla="*/ 1986 h 1423920"/>
                <a:gd name="connsiteX3" fmla="*/ 957023 w 1777566"/>
                <a:gd name="connsiteY3" fmla="*/ 580027 h 1423920"/>
                <a:gd name="connsiteX4" fmla="*/ 1777566 w 1777566"/>
                <a:gd name="connsiteY4" fmla="*/ 1132776 h 1423920"/>
                <a:gd name="connsiteX5" fmla="*/ 1143142 w 1777566"/>
                <a:gd name="connsiteY5" fmla="*/ 1419361 h 1423920"/>
                <a:gd name="connsiteX6" fmla="*/ 378272 w 1777566"/>
                <a:gd name="connsiteY6" fmla="*/ 1222451 h 1423920"/>
                <a:gd name="connsiteX0" fmla="*/ 380309 w 1779603"/>
                <a:gd name="connsiteY0" fmla="*/ 1222451 h 1424229"/>
                <a:gd name="connsiteX1" fmla="*/ 19842 w 1779603"/>
                <a:gd name="connsiteY1" fmla="*/ 787022 h 1424229"/>
                <a:gd name="connsiteX2" fmla="*/ 912171 w 1779603"/>
                <a:gd name="connsiteY2" fmla="*/ 1986 h 1424229"/>
                <a:gd name="connsiteX3" fmla="*/ 959060 w 1779603"/>
                <a:gd name="connsiteY3" fmla="*/ 580027 h 1424229"/>
                <a:gd name="connsiteX4" fmla="*/ 1779603 w 1779603"/>
                <a:gd name="connsiteY4" fmla="*/ 1132776 h 1424229"/>
                <a:gd name="connsiteX5" fmla="*/ 1145179 w 1779603"/>
                <a:gd name="connsiteY5" fmla="*/ 1419361 h 1424229"/>
                <a:gd name="connsiteX6" fmla="*/ 380309 w 1779603"/>
                <a:gd name="connsiteY6" fmla="*/ 1222451 h 1424229"/>
                <a:gd name="connsiteX0" fmla="*/ 387914 w 1778609"/>
                <a:gd name="connsiteY0" fmla="*/ 1267016 h 1424020"/>
                <a:gd name="connsiteX1" fmla="*/ 18848 w 1778609"/>
                <a:gd name="connsiteY1" fmla="*/ 787022 h 1424020"/>
                <a:gd name="connsiteX2" fmla="*/ 911177 w 1778609"/>
                <a:gd name="connsiteY2" fmla="*/ 1986 h 1424020"/>
                <a:gd name="connsiteX3" fmla="*/ 958066 w 1778609"/>
                <a:gd name="connsiteY3" fmla="*/ 580027 h 1424020"/>
                <a:gd name="connsiteX4" fmla="*/ 1778609 w 1778609"/>
                <a:gd name="connsiteY4" fmla="*/ 1132776 h 1424020"/>
                <a:gd name="connsiteX5" fmla="*/ 1144185 w 1778609"/>
                <a:gd name="connsiteY5" fmla="*/ 1419361 h 1424020"/>
                <a:gd name="connsiteX6" fmla="*/ 387914 w 1778609"/>
                <a:gd name="connsiteY6" fmla="*/ 1267016 h 1424020"/>
                <a:gd name="connsiteX0" fmla="*/ 387517 w 1778212"/>
                <a:gd name="connsiteY0" fmla="*/ 1267016 h 1424495"/>
                <a:gd name="connsiteX1" fmla="*/ 18451 w 1778212"/>
                <a:gd name="connsiteY1" fmla="*/ 787022 h 1424495"/>
                <a:gd name="connsiteX2" fmla="*/ 910780 w 1778212"/>
                <a:gd name="connsiteY2" fmla="*/ 1986 h 1424495"/>
                <a:gd name="connsiteX3" fmla="*/ 957669 w 1778212"/>
                <a:gd name="connsiteY3" fmla="*/ 580027 h 1424495"/>
                <a:gd name="connsiteX4" fmla="*/ 1778212 w 1778212"/>
                <a:gd name="connsiteY4" fmla="*/ 1132776 h 1424495"/>
                <a:gd name="connsiteX5" fmla="*/ 1143788 w 1778212"/>
                <a:gd name="connsiteY5" fmla="*/ 1419361 h 1424495"/>
                <a:gd name="connsiteX6" fmla="*/ 387517 w 1778212"/>
                <a:gd name="connsiteY6" fmla="*/ 1267016 h 1424495"/>
                <a:gd name="connsiteX0" fmla="*/ 444394 w 1835089"/>
                <a:gd name="connsiteY0" fmla="*/ 1267170 h 1423656"/>
                <a:gd name="connsiteX1" fmla="*/ 14768 w 1835089"/>
                <a:gd name="connsiteY1" fmla="*/ 795789 h 1423656"/>
                <a:gd name="connsiteX2" fmla="*/ 967657 w 1835089"/>
                <a:gd name="connsiteY2" fmla="*/ 2140 h 1423656"/>
                <a:gd name="connsiteX3" fmla="*/ 1014546 w 1835089"/>
                <a:gd name="connsiteY3" fmla="*/ 580181 h 1423656"/>
                <a:gd name="connsiteX4" fmla="*/ 1835089 w 1835089"/>
                <a:gd name="connsiteY4" fmla="*/ 1132930 h 1423656"/>
                <a:gd name="connsiteX5" fmla="*/ 1200665 w 1835089"/>
                <a:gd name="connsiteY5" fmla="*/ 1419515 h 1423656"/>
                <a:gd name="connsiteX6" fmla="*/ 444394 w 1835089"/>
                <a:gd name="connsiteY6" fmla="*/ 1267170 h 1423656"/>
                <a:gd name="connsiteX0" fmla="*/ 441017 w 1831712"/>
                <a:gd name="connsiteY0" fmla="*/ 1260600 h 1417086"/>
                <a:gd name="connsiteX1" fmla="*/ 11391 w 1831712"/>
                <a:gd name="connsiteY1" fmla="*/ 789219 h 1417086"/>
                <a:gd name="connsiteX2" fmla="*/ 202619 w 1831712"/>
                <a:gd name="connsiteY2" fmla="*/ 2170 h 1417086"/>
                <a:gd name="connsiteX3" fmla="*/ 1011169 w 1831712"/>
                <a:gd name="connsiteY3" fmla="*/ 573611 h 1417086"/>
                <a:gd name="connsiteX4" fmla="*/ 1831712 w 1831712"/>
                <a:gd name="connsiteY4" fmla="*/ 1126360 h 1417086"/>
                <a:gd name="connsiteX5" fmla="*/ 1197288 w 1831712"/>
                <a:gd name="connsiteY5" fmla="*/ 1412945 h 1417086"/>
                <a:gd name="connsiteX6" fmla="*/ 441017 w 1831712"/>
                <a:gd name="connsiteY6" fmla="*/ 1260600 h 1417086"/>
                <a:gd name="connsiteX0" fmla="*/ 441017 w 1831712"/>
                <a:gd name="connsiteY0" fmla="*/ 1260598 h 1651129"/>
                <a:gd name="connsiteX1" fmla="*/ 11391 w 1831712"/>
                <a:gd name="connsiteY1" fmla="*/ 789217 h 1651129"/>
                <a:gd name="connsiteX2" fmla="*/ 202619 w 1831712"/>
                <a:gd name="connsiteY2" fmla="*/ 2168 h 1651129"/>
                <a:gd name="connsiteX3" fmla="*/ 1011169 w 1831712"/>
                <a:gd name="connsiteY3" fmla="*/ 573609 h 1651129"/>
                <a:gd name="connsiteX4" fmla="*/ 1831712 w 1831712"/>
                <a:gd name="connsiteY4" fmla="*/ 1126358 h 1651129"/>
                <a:gd name="connsiteX5" fmla="*/ 1602216 w 1831712"/>
                <a:gd name="connsiteY5" fmla="*/ 1649813 h 1651129"/>
                <a:gd name="connsiteX6" fmla="*/ 441017 w 1831712"/>
                <a:gd name="connsiteY6" fmla="*/ 1260598 h 1651129"/>
                <a:gd name="connsiteX0" fmla="*/ 441017 w 1615342"/>
                <a:gd name="connsiteY0" fmla="*/ 1260903 h 1662379"/>
                <a:gd name="connsiteX1" fmla="*/ 11391 w 1615342"/>
                <a:gd name="connsiteY1" fmla="*/ 789522 h 1662379"/>
                <a:gd name="connsiteX2" fmla="*/ 202619 w 1615342"/>
                <a:gd name="connsiteY2" fmla="*/ 2473 h 1662379"/>
                <a:gd name="connsiteX3" fmla="*/ 1011169 w 1615342"/>
                <a:gd name="connsiteY3" fmla="*/ 573914 h 1662379"/>
                <a:gd name="connsiteX4" fmla="*/ 1159735 w 1615342"/>
                <a:gd name="connsiteY4" fmla="*/ 1465361 h 1662379"/>
                <a:gd name="connsiteX5" fmla="*/ 1602216 w 1615342"/>
                <a:gd name="connsiteY5" fmla="*/ 1650118 h 1662379"/>
                <a:gd name="connsiteX6" fmla="*/ 441017 w 1615342"/>
                <a:gd name="connsiteY6" fmla="*/ 1260903 h 1662379"/>
                <a:gd name="connsiteX0" fmla="*/ 436410 w 1610735"/>
                <a:gd name="connsiteY0" fmla="*/ 1258637 h 1660111"/>
                <a:gd name="connsiteX1" fmla="*/ 6784 w 1610735"/>
                <a:gd name="connsiteY1" fmla="*/ 787256 h 1660111"/>
                <a:gd name="connsiteX2" fmla="*/ 198012 w 1610735"/>
                <a:gd name="connsiteY2" fmla="*/ 207 h 1660111"/>
                <a:gd name="connsiteX3" fmla="*/ 527899 w 1610735"/>
                <a:gd name="connsiteY3" fmla="*/ 717191 h 1660111"/>
                <a:gd name="connsiteX4" fmla="*/ 1155128 w 1610735"/>
                <a:gd name="connsiteY4" fmla="*/ 1463095 h 1660111"/>
                <a:gd name="connsiteX5" fmla="*/ 1597609 w 1610735"/>
                <a:gd name="connsiteY5" fmla="*/ 1647852 h 1660111"/>
                <a:gd name="connsiteX6" fmla="*/ 436410 w 1610735"/>
                <a:gd name="connsiteY6" fmla="*/ 1258637 h 1660111"/>
                <a:gd name="connsiteX0" fmla="*/ 436410 w 1619432"/>
                <a:gd name="connsiteY0" fmla="*/ 1258633 h 1652479"/>
                <a:gd name="connsiteX1" fmla="*/ 6784 w 1619432"/>
                <a:gd name="connsiteY1" fmla="*/ 787252 h 1652479"/>
                <a:gd name="connsiteX2" fmla="*/ 198012 w 1619432"/>
                <a:gd name="connsiteY2" fmla="*/ 203 h 1652479"/>
                <a:gd name="connsiteX3" fmla="*/ 527899 w 1619432"/>
                <a:gd name="connsiteY3" fmla="*/ 717187 h 1652479"/>
                <a:gd name="connsiteX4" fmla="*/ 1300657 w 1619432"/>
                <a:gd name="connsiteY4" fmla="*/ 1408217 h 1652479"/>
                <a:gd name="connsiteX5" fmla="*/ 1597609 w 1619432"/>
                <a:gd name="connsiteY5" fmla="*/ 1647848 h 1652479"/>
                <a:gd name="connsiteX6" fmla="*/ 436410 w 1619432"/>
                <a:gd name="connsiteY6" fmla="*/ 1258633 h 1652479"/>
                <a:gd name="connsiteX0" fmla="*/ 436410 w 1300658"/>
                <a:gd name="connsiteY0" fmla="*/ 1258633 h 1624403"/>
                <a:gd name="connsiteX1" fmla="*/ 6784 w 1300658"/>
                <a:gd name="connsiteY1" fmla="*/ 787252 h 1624403"/>
                <a:gd name="connsiteX2" fmla="*/ 198012 w 1300658"/>
                <a:gd name="connsiteY2" fmla="*/ 203 h 1624403"/>
                <a:gd name="connsiteX3" fmla="*/ 527899 w 1300658"/>
                <a:gd name="connsiteY3" fmla="*/ 717187 h 1624403"/>
                <a:gd name="connsiteX4" fmla="*/ 1300657 w 1300658"/>
                <a:gd name="connsiteY4" fmla="*/ 1408217 h 1624403"/>
                <a:gd name="connsiteX5" fmla="*/ 1218450 w 1300658"/>
                <a:gd name="connsiteY5" fmla="*/ 1618141 h 1624403"/>
                <a:gd name="connsiteX6" fmla="*/ 436410 w 1300658"/>
                <a:gd name="connsiteY6" fmla="*/ 1258633 h 1624403"/>
                <a:gd name="connsiteX0" fmla="*/ 436410 w 1583481"/>
                <a:gd name="connsiteY0" fmla="*/ 1258633 h 1757690"/>
                <a:gd name="connsiteX1" fmla="*/ 6784 w 1583481"/>
                <a:gd name="connsiteY1" fmla="*/ 787252 h 1757690"/>
                <a:gd name="connsiteX2" fmla="*/ 198012 w 1583481"/>
                <a:gd name="connsiteY2" fmla="*/ 203 h 1757690"/>
                <a:gd name="connsiteX3" fmla="*/ 527899 w 1583481"/>
                <a:gd name="connsiteY3" fmla="*/ 717187 h 1757690"/>
                <a:gd name="connsiteX4" fmla="*/ 1300657 w 1583481"/>
                <a:gd name="connsiteY4" fmla="*/ 1408217 h 1757690"/>
                <a:gd name="connsiteX5" fmla="*/ 1560445 w 1583481"/>
                <a:gd name="connsiteY5" fmla="*/ 1755400 h 1757690"/>
                <a:gd name="connsiteX6" fmla="*/ 436410 w 1583481"/>
                <a:gd name="connsiteY6" fmla="*/ 1258633 h 1757690"/>
                <a:gd name="connsiteX0" fmla="*/ 436410 w 1611919"/>
                <a:gd name="connsiteY0" fmla="*/ 1258642 h 1771562"/>
                <a:gd name="connsiteX1" fmla="*/ 6784 w 1611919"/>
                <a:gd name="connsiteY1" fmla="*/ 787261 h 1771562"/>
                <a:gd name="connsiteX2" fmla="*/ 198012 w 1611919"/>
                <a:gd name="connsiteY2" fmla="*/ 212 h 1771562"/>
                <a:gd name="connsiteX3" fmla="*/ 527899 w 1611919"/>
                <a:gd name="connsiteY3" fmla="*/ 717196 h 1771562"/>
                <a:gd name="connsiteX4" fmla="*/ 1542555 w 1611919"/>
                <a:gd name="connsiteY4" fmla="*/ 1553419 h 1771562"/>
                <a:gd name="connsiteX5" fmla="*/ 1560445 w 1611919"/>
                <a:gd name="connsiteY5" fmla="*/ 1755409 h 1771562"/>
                <a:gd name="connsiteX6" fmla="*/ 436410 w 1611919"/>
                <a:gd name="connsiteY6" fmla="*/ 1258642 h 1771562"/>
                <a:gd name="connsiteX0" fmla="*/ 436410 w 1664402"/>
                <a:gd name="connsiteY0" fmla="*/ 1258644 h 1748475"/>
                <a:gd name="connsiteX1" fmla="*/ 6784 w 1664402"/>
                <a:gd name="connsiteY1" fmla="*/ 787263 h 1748475"/>
                <a:gd name="connsiteX2" fmla="*/ 198012 w 1664402"/>
                <a:gd name="connsiteY2" fmla="*/ 214 h 1748475"/>
                <a:gd name="connsiteX3" fmla="*/ 527899 w 1664402"/>
                <a:gd name="connsiteY3" fmla="*/ 717198 h 1748475"/>
                <a:gd name="connsiteX4" fmla="*/ 1542555 w 1664402"/>
                <a:gd name="connsiteY4" fmla="*/ 1553421 h 1748475"/>
                <a:gd name="connsiteX5" fmla="*/ 1618461 w 1664402"/>
                <a:gd name="connsiteY5" fmla="*/ 1728397 h 1748475"/>
                <a:gd name="connsiteX6" fmla="*/ 436410 w 1664402"/>
                <a:gd name="connsiteY6" fmla="*/ 1258644 h 1748475"/>
                <a:gd name="connsiteX0" fmla="*/ 436410 w 1664402"/>
                <a:gd name="connsiteY0" fmla="*/ 1258644 h 1748475"/>
                <a:gd name="connsiteX1" fmla="*/ 6784 w 1664402"/>
                <a:gd name="connsiteY1" fmla="*/ 787263 h 1748475"/>
                <a:gd name="connsiteX2" fmla="*/ 198012 w 1664402"/>
                <a:gd name="connsiteY2" fmla="*/ 214 h 1748475"/>
                <a:gd name="connsiteX3" fmla="*/ 527899 w 1664402"/>
                <a:gd name="connsiteY3" fmla="*/ 717198 h 1748475"/>
                <a:gd name="connsiteX4" fmla="*/ 1542555 w 1664402"/>
                <a:gd name="connsiteY4" fmla="*/ 1553421 h 1748475"/>
                <a:gd name="connsiteX5" fmla="*/ 1618461 w 1664402"/>
                <a:gd name="connsiteY5" fmla="*/ 1728397 h 1748475"/>
                <a:gd name="connsiteX6" fmla="*/ 436410 w 1664402"/>
                <a:gd name="connsiteY6" fmla="*/ 1258644 h 1748475"/>
                <a:gd name="connsiteX0" fmla="*/ 436410 w 1542556"/>
                <a:gd name="connsiteY0" fmla="*/ 1258644 h 1696284"/>
                <a:gd name="connsiteX1" fmla="*/ 6784 w 1542556"/>
                <a:gd name="connsiteY1" fmla="*/ 787263 h 1696284"/>
                <a:gd name="connsiteX2" fmla="*/ 198012 w 1542556"/>
                <a:gd name="connsiteY2" fmla="*/ 214 h 1696284"/>
                <a:gd name="connsiteX3" fmla="*/ 527899 w 1542556"/>
                <a:gd name="connsiteY3" fmla="*/ 717198 h 1696284"/>
                <a:gd name="connsiteX4" fmla="*/ 1542555 w 1542556"/>
                <a:gd name="connsiteY4" fmla="*/ 1553421 h 1696284"/>
                <a:gd name="connsiteX5" fmla="*/ 1468012 w 1542556"/>
                <a:gd name="connsiteY5" fmla="*/ 1656646 h 1696284"/>
                <a:gd name="connsiteX6" fmla="*/ 436410 w 1542556"/>
                <a:gd name="connsiteY6" fmla="*/ 1258644 h 1696284"/>
                <a:gd name="connsiteX0" fmla="*/ 436410 w 1542556"/>
                <a:gd name="connsiteY0" fmla="*/ 1258644 h 1735763"/>
                <a:gd name="connsiteX1" fmla="*/ 6784 w 1542556"/>
                <a:gd name="connsiteY1" fmla="*/ 787263 h 1735763"/>
                <a:gd name="connsiteX2" fmla="*/ 198012 w 1542556"/>
                <a:gd name="connsiteY2" fmla="*/ 214 h 1735763"/>
                <a:gd name="connsiteX3" fmla="*/ 527899 w 1542556"/>
                <a:gd name="connsiteY3" fmla="*/ 717198 h 1735763"/>
                <a:gd name="connsiteX4" fmla="*/ 1542555 w 1542556"/>
                <a:gd name="connsiteY4" fmla="*/ 1553421 h 1735763"/>
                <a:gd name="connsiteX5" fmla="*/ 1458378 w 1542556"/>
                <a:gd name="connsiteY5" fmla="*/ 1712698 h 1735763"/>
                <a:gd name="connsiteX6" fmla="*/ 436410 w 1542556"/>
                <a:gd name="connsiteY6" fmla="*/ 1258644 h 1735763"/>
                <a:gd name="connsiteX0" fmla="*/ 436410 w 1542556"/>
                <a:gd name="connsiteY0" fmla="*/ 1258644 h 1735765"/>
                <a:gd name="connsiteX1" fmla="*/ 6784 w 1542556"/>
                <a:gd name="connsiteY1" fmla="*/ 787263 h 1735765"/>
                <a:gd name="connsiteX2" fmla="*/ 198012 w 1542556"/>
                <a:gd name="connsiteY2" fmla="*/ 214 h 1735765"/>
                <a:gd name="connsiteX3" fmla="*/ 527899 w 1542556"/>
                <a:gd name="connsiteY3" fmla="*/ 717198 h 1735765"/>
                <a:gd name="connsiteX4" fmla="*/ 1542555 w 1542556"/>
                <a:gd name="connsiteY4" fmla="*/ 1553422 h 1735765"/>
                <a:gd name="connsiteX5" fmla="*/ 1458378 w 1542556"/>
                <a:gd name="connsiteY5" fmla="*/ 1712698 h 1735765"/>
                <a:gd name="connsiteX6" fmla="*/ 436410 w 1542556"/>
                <a:gd name="connsiteY6" fmla="*/ 1258644 h 1735765"/>
                <a:gd name="connsiteX0" fmla="*/ 436410 w 1590432"/>
                <a:gd name="connsiteY0" fmla="*/ 1258644 h 1734557"/>
                <a:gd name="connsiteX1" fmla="*/ 6784 w 1590432"/>
                <a:gd name="connsiteY1" fmla="*/ 787263 h 1734557"/>
                <a:gd name="connsiteX2" fmla="*/ 198012 w 1590432"/>
                <a:gd name="connsiteY2" fmla="*/ 214 h 1734557"/>
                <a:gd name="connsiteX3" fmla="*/ 527899 w 1590432"/>
                <a:gd name="connsiteY3" fmla="*/ 717198 h 1734557"/>
                <a:gd name="connsiteX4" fmla="*/ 1542555 w 1590432"/>
                <a:gd name="connsiteY4" fmla="*/ 1553422 h 1734557"/>
                <a:gd name="connsiteX5" fmla="*/ 1458378 w 1590432"/>
                <a:gd name="connsiteY5" fmla="*/ 1712698 h 1734557"/>
                <a:gd name="connsiteX6" fmla="*/ 436410 w 1590432"/>
                <a:gd name="connsiteY6" fmla="*/ 1258644 h 1734557"/>
                <a:gd name="connsiteX0" fmla="*/ 436410 w 1478844"/>
                <a:gd name="connsiteY0" fmla="*/ 1258604 h 1719750"/>
                <a:gd name="connsiteX1" fmla="*/ 6784 w 1478844"/>
                <a:gd name="connsiteY1" fmla="*/ 787223 h 1719750"/>
                <a:gd name="connsiteX2" fmla="*/ 198012 w 1478844"/>
                <a:gd name="connsiteY2" fmla="*/ 174 h 1719750"/>
                <a:gd name="connsiteX3" fmla="*/ 527899 w 1478844"/>
                <a:gd name="connsiteY3" fmla="*/ 717158 h 1719750"/>
                <a:gd name="connsiteX4" fmla="*/ 1120898 w 1478844"/>
                <a:gd name="connsiteY4" fmla="*/ 885980 h 1719750"/>
                <a:gd name="connsiteX5" fmla="*/ 1458378 w 1478844"/>
                <a:gd name="connsiteY5" fmla="*/ 1712658 h 1719750"/>
                <a:gd name="connsiteX6" fmla="*/ 436410 w 1478844"/>
                <a:gd name="connsiteY6" fmla="*/ 1258604 h 1719750"/>
                <a:gd name="connsiteX0" fmla="*/ 436410 w 1129140"/>
                <a:gd name="connsiteY0" fmla="*/ 1258604 h 1288961"/>
                <a:gd name="connsiteX1" fmla="*/ 6784 w 1129140"/>
                <a:gd name="connsiteY1" fmla="*/ 787223 h 1288961"/>
                <a:gd name="connsiteX2" fmla="*/ 198012 w 1129140"/>
                <a:gd name="connsiteY2" fmla="*/ 174 h 1288961"/>
                <a:gd name="connsiteX3" fmla="*/ 527899 w 1129140"/>
                <a:gd name="connsiteY3" fmla="*/ 717158 h 1288961"/>
                <a:gd name="connsiteX4" fmla="*/ 1120898 w 1129140"/>
                <a:gd name="connsiteY4" fmla="*/ 885980 h 1288961"/>
                <a:gd name="connsiteX5" fmla="*/ 836133 w 1129140"/>
                <a:gd name="connsiteY5" fmla="*/ 1203124 h 1288961"/>
                <a:gd name="connsiteX6" fmla="*/ 436410 w 1129140"/>
                <a:gd name="connsiteY6" fmla="*/ 1258604 h 1288961"/>
                <a:gd name="connsiteX0" fmla="*/ 638345 w 1138286"/>
                <a:gd name="connsiteY0" fmla="*/ 1182119 h 1237510"/>
                <a:gd name="connsiteX1" fmla="*/ 16778 w 1138286"/>
                <a:gd name="connsiteY1" fmla="*/ 787223 h 1237510"/>
                <a:gd name="connsiteX2" fmla="*/ 208006 w 1138286"/>
                <a:gd name="connsiteY2" fmla="*/ 174 h 1237510"/>
                <a:gd name="connsiteX3" fmla="*/ 537893 w 1138286"/>
                <a:gd name="connsiteY3" fmla="*/ 717158 h 1237510"/>
                <a:gd name="connsiteX4" fmla="*/ 1130892 w 1138286"/>
                <a:gd name="connsiteY4" fmla="*/ 885980 h 1237510"/>
                <a:gd name="connsiteX5" fmla="*/ 846127 w 1138286"/>
                <a:gd name="connsiteY5" fmla="*/ 1203124 h 1237510"/>
                <a:gd name="connsiteX6" fmla="*/ 638345 w 1138286"/>
                <a:gd name="connsiteY6" fmla="*/ 1182119 h 1237510"/>
                <a:gd name="connsiteX0" fmla="*/ 640050 w 1139991"/>
                <a:gd name="connsiteY0" fmla="*/ 1182201 h 1237592"/>
                <a:gd name="connsiteX1" fmla="*/ 18483 w 1139991"/>
                <a:gd name="connsiteY1" fmla="*/ 787305 h 1237592"/>
                <a:gd name="connsiteX2" fmla="*/ 209711 w 1139991"/>
                <a:gd name="connsiteY2" fmla="*/ 256 h 1237592"/>
                <a:gd name="connsiteX3" fmla="*/ 680800 w 1139991"/>
                <a:gd name="connsiteY3" fmla="*/ 703057 h 1237592"/>
                <a:gd name="connsiteX4" fmla="*/ 1132597 w 1139991"/>
                <a:gd name="connsiteY4" fmla="*/ 886062 h 1237592"/>
                <a:gd name="connsiteX5" fmla="*/ 847832 w 1139991"/>
                <a:gd name="connsiteY5" fmla="*/ 1203206 h 1237592"/>
                <a:gd name="connsiteX6" fmla="*/ 640050 w 1139991"/>
                <a:gd name="connsiteY6" fmla="*/ 1182201 h 1237592"/>
                <a:gd name="connsiteX0" fmla="*/ 622030 w 1121971"/>
                <a:gd name="connsiteY0" fmla="*/ 624397 h 679788"/>
                <a:gd name="connsiteX1" fmla="*/ 463 w 1121971"/>
                <a:gd name="connsiteY1" fmla="*/ 229501 h 679788"/>
                <a:gd name="connsiteX2" fmla="*/ 523091 w 1121971"/>
                <a:gd name="connsiteY2" fmla="*/ 371047 h 679788"/>
                <a:gd name="connsiteX3" fmla="*/ 662780 w 1121971"/>
                <a:gd name="connsiteY3" fmla="*/ 145253 h 679788"/>
                <a:gd name="connsiteX4" fmla="*/ 1114577 w 1121971"/>
                <a:gd name="connsiteY4" fmla="*/ 328258 h 679788"/>
                <a:gd name="connsiteX5" fmla="*/ 829812 w 1121971"/>
                <a:gd name="connsiteY5" fmla="*/ 645402 h 679788"/>
                <a:gd name="connsiteX6" fmla="*/ 622030 w 1121971"/>
                <a:gd name="connsiteY6" fmla="*/ 624397 h 679788"/>
                <a:gd name="connsiteX0" fmla="*/ 621637 w 1121578"/>
                <a:gd name="connsiteY0" fmla="*/ 624395 h 679786"/>
                <a:gd name="connsiteX1" fmla="*/ 70 w 1121578"/>
                <a:gd name="connsiteY1" fmla="*/ 229499 h 679786"/>
                <a:gd name="connsiteX2" fmla="*/ 662387 w 1121578"/>
                <a:gd name="connsiteY2" fmla="*/ 145251 h 679786"/>
                <a:gd name="connsiteX3" fmla="*/ 1114184 w 1121578"/>
                <a:gd name="connsiteY3" fmla="*/ 328256 h 679786"/>
                <a:gd name="connsiteX4" fmla="*/ 829419 w 1121578"/>
                <a:gd name="connsiteY4" fmla="*/ 645400 h 679786"/>
                <a:gd name="connsiteX5" fmla="*/ 621637 w 1121578"/>
                <a:gd name="connsiteY5" fmla="*/ 624395 h 679786"/>
                <a:gd name="connsiteX0" fmla="*/ 21504 w 521445"/>
                <a:gd name="connsiteY0" fmla="*/ 624395 h 679786"/>
                <a:gd name="connsiteX1" fmla="*/ 62254 w 521445"/>
                <a:gd name="connsiteY1" fmla="*/ 145251 h 679786"/>
                <a:gd name="connsiteX2" fmla="*/ 514051 w 521445"/>
                <a:gd name="connsiteY2" fmla="*/ 328256 h 679786"/>
                <a:gd name="connsiteX3" fmla="*/ 229286 w 521445"/>
                <a:gd name="connsiteY3" fmla="*/ 645400 h 679786"/>
                <a:gd name="connsiteX4" fmla="*/ 21504 w 521445"/>
                <a:gd name="connsiteY4" fmla="*/ 624395 h 679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445" h="679786">
                  <a:moveTo>
                    <a:pt x="21504" y="624395"/>
                  </a:moveTo>
                  <a:cubicBezTo>
                    <a:pt x="-6335" y="541037"/>
                    <a:pt x="-19837" y="194608"/>
                    <a:pt x="62254" y="145251"/>
                  </a:cubicBezTo>
                  <a:cubicBezTo>
                    <a:pt x="160835" y="138120"/>
                    <a:pt x="317194" y="-276509"/>
                    <a:pt x="514051" y="328256"/>
                  </a:cubicBezTo>
                  <a:cubicBezTo>
                    <a:pt x="568048" y="510900"/>
                    <a:pt x="311377" y="596044"/>
                    <a:pt x="229286" y="645400"/>
                  </a:cubicBezTo>
                  <a:cubicBezTo>
                    <a:pt x="147195" y="694757"/>
                    <a:pt x="159729" y="693712"/>
                    <a:pt x="21504" y="624395"/>
                  </a:cubicBezTo>
                  <a:close/>
                </a:path>
              </a:pathLst>
            </a:custGeom>
            <a:blipFill>
              <a:blip r:embed="rId16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schemeClr val="accent2">
                  <a:lumMod val="50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شكل بيضاوي 5">
              <a:extLst>
                <a:ext uri="{FF2B5EF4-FFF2-40B4-BE49-F238E27FC236}">
                  <a16:creationId xmlns:a16="http://schemas.microsoft.com/office/drawing/2014/main" id="{8C9862D2-508F-4BC6-9BFB-2BE62D22AC2C}"/>
                </a:ext>
              </a:extLst>
            </p:cNvPr>
            <p:cNvSpPr/>
            <p:nvPr userDrawn="1"/>
          </p:nvSpPr>
          <p:spPr>
            <a:xfrm rot="3416574">
              <a:off x="2608193" y="1001396"/>
              <a:ext cx="89378" cy="95430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727247 w 1254304"/>
                <a:gd name="connsiteY0" fmla="*/ 857854 h 1784124"/>
                <a:gd name="connsiteX1" fmla="*/ 805556 w 1254304"/>
                <a:gd name="connsiteY1" fmla="*/ 188124 h 1784124"/>
                <a:gd name="connsiteX2" fmla="*/ 949075 w 1254304"/>
                <a:gd name="connsiteY2" fmla="*/ 41017 h 1784124"/>
                <a:gd name="connsiteX3" fmla="*/ 1253709 w 1254304"/>
                <a:gd name="connsiteY3" fmla="*/ 629596 h 1784124"/>
                <a:gd name="connsiteX4" fmla="*/ 1084017 w 1254304"/>
                <a:gd name="connsiteY4" fmla="*/ 1100188 h 1784124"/>
                <a:gd name="connsiteX5" fmla="*/ 3837 w 1254304"/>
                <a:gd name="connsiteY5" fmla="*/ 1782227 h 1784124"/>
                <a:gd name="connsiteX6" fmla="*/ 727247 w 1254304"/>
                <a:gd name="connsiteY6" fmla="*/ 857854 h 1784124"/>
                <a:gd name="connsiteX0" fmla="*/ 602877 w 1258658"/>
                <a:gd name="connsiteY0" fmla="*/ 833719 h 1783865"/>
                <a:gd name="connsiteX1" fmla="*/ 809910 w 1258658"/>
                <a:gd name="connsiteY1" fmla="*/ 187502 h 1783865"/>
                <a:gd name="connsiteX2" fmla="*/ 953429 w 1258658"/>
                <a:gd name="connsiteY2" fmla="*/ 40395 h 1783865"/>
                <a:gd name="connsiteX3" fmla="*/ 1258063 w 1258658"/>
                <a:gd name="connsiteY3" fmla="*/ 628974 h 1783865"/>
                <a:gd name="connsiteX4" fmla="*/ 1088371 w 1258658"/>
                <a:gd name="connsiteY4" fmla="*/ 1099566 h 1783865"/>
                <a:gd name="connsiteX5" fmla="*/ 8191 w 1258658"/>
                <a:gd name="connsiteY5" fmla="*/ 1781605 h 1783865"/>
                <a:gd name="connsiteX6" fmla="*/ 602877 w 1258658"/>
                <a:gd name="connsiteY6" fmla="*/ 833719 h 1783865"/>
                <a:gd name="connsiteX0" fmla="*/ 615656 w 1271437"/>
                <a:gd name="connsiteY0" fmla="*/ 833719 h 1771917"/>
                <a:gd name="connsiteX1" fmla="*/ 822689 w 1271437"/>
                <a:gd name="connsiteY1" fmla="*/ 187502 h 1771917"/>
                <a:gd name="connsiteX2" fmla="*/ 966208 w 1271437"/>
                <a:gd name="connsiteY2" fmla="*/ 40395 h 1771917"/>
                <a:gd name="connsiteX3" fmla="*/ 1270842 w 1271437"/>
                <a:gd name="connsiteY3" fmla="*/ 628974 h 1771917"/>
                <a:gd name="connsiteX4" fmla="*/ 1101150 w 1271437"/>
                <a:gd name="connsiteY4" fmla="*/ 1099566 h 1771917"/>
                <a:gd name="connsiteX5" fmla="*/ 8047 w 1271437"/>
                <a:gd name="connsiteY5" fmla="*/ 1769615 h 1771917"/>
                <a:gd name="connsiteX6" fmla="*/ 615656 w 1271437"/>
                <a:gd name="connsiteY6" fmla="*/ 833719 h 1771917"/>
                <a:gd name="connsiteX0" fmla="*/ 609454 w 1264829"/>
                <a:gd name="connsiteY0" fmla="*/ 833719 h 1770276"/>
                <a:gd name="connsiteX1" fmla="*/ 816487 w 1264829"/>
                <a:gd name="connsiteY1" fmla="*/ 187502 h 1770276"/>
                <a:gd name="connsiteX2" fmla="*/ 960006 w 1264829"/>
                <a:gd name="connsiteY2" fmla="*/ 40395 h 1770276"/>
                <a:gd name="connsiteX3" fmla="*/ 1264640 w 1264829"/>
                <a:gd name="connsiteY3" fmla="*/ 628974 h 1770276"/>
                <a:gd name="connsiteX4" fmla="*/ 826861 w 1264829"/>
                <a:gd name="connsiteY4" fmla="*/ 985116 h 1770276"/>
                <a:gd name="connsiteX5" fmla="*/ 1845 w 1264829"/>
                <a:gd name="connsiteY5" fmla="*/ 1769615 h 1770276"/>
                <a:gd name="connsiteX6" fmla="*/ 609454 w 1264829"/>
                <a:gd name="connsiteY6" fmla="*/ 833719 h 1770276"/>
                <a:gd name="connsiteX0" fmla="*/ 609454 w 1033124"/>
                <a:gd name="connsiteY0" fmla="*/ 833719 h 1770276"/>
                <a:gd name="connsiteX1" fmla="*/ 816487 w 1033124"/>
                <a:gd name="connsiteY1" fmla="*/ 187502 h 1770276"/>
                <a:gd name="connsiteX2" fmla="*/ 960006 w 1033124"/>
                <a:gd name="connsiteY2" fmla="*/ 40395 h 1770276"/>
                <a:gd name="connsiteX3" fmla="*/ 1032662 w 1033124"/>
                <a:gd name="connsiteY3" fmla="*/ 533638 h 1770276"/>
                <a:gd name="connsiteX4" fmla="*/ 826861 w 1033124"/>
                <a:gd name="connsiteY4" fmla="*/ 985116 h 1770276"/>
                <a:gd name="connsiteX5" fmla="*/ 1845 w 1033124"/>
                <a:gd name="connsiteY5" fmla="*/ 1769615 h 1770276"/>
                <a:gd name="connsiteX6" fmla="*/ 609454 w 1033124"/>
                <a:gd name="connsiteY6" fmla="*/ 833719 h 1770276"/>
                <a:gd name="connsiteX0" fmla="*/ 872359 w 1296029"/>
                <a:gd name="connsiteY0" fmla="*/ 833719 h 1373956"/>
                <a:gd name="connsiteX1" fmla="*/ 1079392 w 1296029"/>
                <a:gd name="connsiteY1" fmla="*/ 187502 h 1373956"/>
                <a:gd name="connsiteX2" fmla="*/ 1222911 w 1296029"/>
                <a:gd name="connsiteY2" fmla="*/ 40395 h 1373956"/>
                <a:gd name="connsiteX3" fmla="*/ 1295567 w 1296029"/>
                <a:gd name="connsiteY3" fmla="*/ 533638 h 1373956"/>
                <a:gd name="connsiteX4" fmla="*/ 1089766 w 1296029"/>
                <a:gd name="connsiteY4" fmla="*/ 985116 h 1373956"/>
                <a:gd name="connsiteX5" fmla="*/ 1307 w 1296029"/>
                <a:gd name="connsiteY5" fmla="*/ 1372488 h 1373956"/>
                <a:gd name="connsiteX6" fmla="*/ 872359 w 1296029"/>
                <a:gd name="connsiteY6" fmla="*/ 833719 h 1373956"/>
                <a:gd name="connsiteX0" fmla="*/ 404657 w 1320459"/>
                <a:gd name="connsiteY0" fmla="*/ 991306 h 1376812"/>
                <a:gd name="connsiteX1" fmla="*/ 1103822 w 1320459"/>
                <a:gd name="connsiteY1" fmla="*/ 191827 h 1376812"/>
                <a:gd name="connsiteX2" fmla="*/ 1247341 w 1320459"/>
                <a:gd name="connsiteY2" fmla="*/ 44720 h 1376812"/>
                <a:gd name="connsiteX3" fmla="*/ 1319997 w 1320459"/>
                <a:gd name="connsiteY3" fmla="*/ 537963 h 1376812"/>
                <a:gd name="connsiteX4" fmla="*/ 1114196 w 1320459"/>
                <a:gd name="connsiteY4" fmla="*/ 989441 h 1376812"/>
                <a:gd name="connsiteX5" fmla="*/ 25737 w 1320459"/>
                <a:gd name="connsiteY5" fmla="*/ 1376813 h 1376812"/>
                <a:gd name="connsiteX6" fmla="*/ 404657 w 1320459"/>
                <a:gd name="connsiteY6" fmla="*/ 991306 h 1376812"/>
                <a:gd name="connsiteX0" fmla="*/ 381707 w 1297153"/>
                <a:gd name="connsiteY0" fmla="*/ 991306 h 1380962"/>
                <a:gd name="connsiteX1" fmla="*/ 1080872 w 1297153"/>
                <a:gd name="connsiteY1" fmla="*/ 191827 h 1380962"/>
                <a:gd name="connsiteX2" fmla="*/ 1224391 w 1297153"/>
                <a:gd name="connsiteY2" fmla="*/ 44720 h 1380962"/>
                <a:gd name="connsiteX3" fmla="*/ 1297047 w 1297153"/>
                <a:gd name="connsiteY3" fmla="*/ 537963 h 1380962"/>
                <a:gd name="connsiteX4" fmla="*/ 566192 w 1297153"/>
                <a:gd name="connsiteY4" fmla="*/ 1167667 h 1380962"/>
                <a:gd name="connsiteX5" fmla="*/ 2787 w 1297153"/>
                <a:gd name="connsiteY5" fmla="*/ 1376813 h 1380962"/>
                <a:gd name="connsiteX6" fmla="*/ 381707 w 1297153"/>
                <a:gd name="connsiteY6" fmla="*/ 991306 h 1380962"/>
                <a:gd name="connsiteX0" fmla="*/ 381707 w 1239988"/>
                <a:gd name="connsiteY0" fmla="*/ 991306 h 1380962"/>
                <a:gd name="connsiteX1" fmla="*/ 1080872 w 1239988"/>
                <a:gd name="connsiteY1" fmla="*/ 191827 h 1380962"/>
                <a:gd name="connsiteX2" fmla="*/ 1224391 w 1239988"/>
                <a:gd name="connsiteY2" fmla="*/ 44720 h 1380962"/>
                <a:gd name="connsiteX3" fmla="*/ 896782 w 1239988"/>
                <a:gd name="connsiteY3" fmla="*/ 904301 h 1380962"/>
                <a:gd name="connsiteX4" fmla="*/ 566192 w 1239988"/>
                <a:gd name="connsiteY4" fmla="*/ 1167667 h 1380962"/>
                <a:gd name="connsiteX5" fmla="*/ 2787 w 1239988"/>
                <a:gd name="connsiteY5" fmla="*/ 1376813 h 1380962"/>
                <a:gd name="connsiteX6" fmla="*/ 381707 w 1239988"/>
                <a:gd name="connsiteY6" fmla="*/ 991306 h 1380962"/>
                <a:gd name="connsiteX0" fmla="*/ 381117 w 1239398"/>
                <a:gd name="connsiteY0" fmla="*/ 957181 h 1346837"/>
                <a:gd name="connsiteX1" fmla="*/ 658166 w 1239398"/>
                <a:gd name="connsiteY1" fmla="*/ 780149 h 1346837"/>
                <a:gd name="connsiteX2" fmla="*/ 1223801 w 1239398"/>
                <a:gd name="connsiteY2" fmla="*/ 10595 h 1346837"/>
                <a:gd name="connsiteX3" fmla="*/ 896192 w 1239398"/>
                <a:gd name="connsiteY3" fmla="*/ 870176 h 1346837"/>
                <a:gd name="connsiteX4" fmla="*/ 565602 w 1239398"/>
                <a:gd name="connsiteY4" fmla="*/ 1133542 h 1346837"/>
                <a:gd name="connsiteX5" fmla="*/ 2197 w 1239398"/>
                <a:gd name="connsiteY5" fmla="*/ 1342688 h 1346837"/>
                <a:gd name="connsiteX6" fmla="*/ 381117 w 1239398"/>
                <a:gd name="connsiteY6" fmla="*/ 957181 h 1346837"/>
                <a:gd name="connsiteX0" fmla="*/ 381117 w 942060"/>
                <a:gd name="connsiteY0" fmla="*/ 550329 h 939985"/>
                <a:gd name="connsiteX1" fmla="*/ 658166 w 942060"/>
                <a:gd name="connsiteY1" fmla="*/ 373297 h 939985"/>
                <a:gd name="connsiteX2" fmla="*/ 899138 w 942060"/>
                <a:gd name="connsiteY2" fmla="*/ 18780 h 939985"/>
                <a:gd name="connsiteX3" fmla="*/ 896192 w 942060"/>
                <a:gd name="connsiteY3" fmla="*/ 463324 h 939985"/>
                <a:gd name="connsiteX4" fmla="*/ 565602 w 942060"/>
                <a:gd name="connsiteY4" fmla="*/ 726690 h 939985"/>
                <a:gd name="connsiteX5" fmla="*/ 2197 w 942060"/>
                <a:gd name="connsiteY5" fmla="*/ 935836 h 939985"/>
                <a:gd name="connsiteX6" fmla="*/ 381117 w 942060"/>
                <a:gd name="connsiteY6" fmla="*/ 550329 h 939985"/>
                <a:gd name="connsiteX0" fmla="*/ 381052 w 941995"/>
                <a:gd name="connsiteY0" fmla="*/ 551053 h 940709"/>
                <a:gd name="connsiteX1" fmla="*/ 597447 w 941995"/>
                <a:gd name="connsiteY1" fmla="*/ 357182 h 940709"/>
                <a:gd name="connsiteX2" fmla="*/ 899073 w 941995"/>
                <a:gd name="connsiteY2" fmla="*/ 19504 h 940709"/>
                <a:gd name="connsiteX3" fmla="*/ 896127 w 941995"/>
                <a:gd name="connsiteY3" fmla="*/ 464048 h 940709"/>
                <a:gd name="connsiteX4" fmla="*/ 565537 w 941995"/>
                <a:gd name="connsiteY4" fmla="*/ 727414 h 940709"/>
                <a:gd name="connsiteX5" fmla="*/ 2132 w 941995"/>
                <a:gd name="connsiteY5" fmla="*/ 936560 h 940709"/>
                <a:gd name="connsiteX6" fmla="*/ 381052 w 941995"/>
                <a:gd name="connsiteY6" fmla="*/ 551053 h 940709"/>
                <a:gd name="connsiteX0" fmla="*/ 333171 w 894114"/>
                <a:gd name="connsiteY0" fmla="*/ 551054 h 992178"/>
                <a:gd name="connsiteX1" fmla="*/ 549566 w 894114"/>
                <a:gd name="connsiteY1" fmla="*/ 357183 h 992178"/>
                <a:gd name="connsiteX2" fmla="*/ 851192 w 894114"/>
                <a:gd name="connsiteY2" fmla="*/ 19505 h 992178"/>
                <a:gd name="connsiteX3" fmla="*/ 848246 w 894114"/>
                <a:gd name="connsiteY3" fmla="*/ 464049 h 992178"/>
                <a:gd name="connsiteX4" fmla="*/ 517656 w 894114"/>
                <a:gd name="connsiteY4" fmla="*/ 727415 h 992178"/>
                <a:gd name="connsiteX5" fmla="*/ 2423 w 894114"/>
                <a:gd name="connsiteY5" fmla="*/ 989058 h 992178"/>
                <a:gd name="connsiteX6" fmla="*/ 333171 w 894114"/>
                <a:gd name="connsiteY6" fmla="*/ 551054 h 992178"/>
                <a:gd name="connsiteX0" fmla="*/ 4869 w 565812"/>
                <a:gd name="connsiteY0" fmla="*/ 551054 h 760995"/>
                <a:gd name="connsiteX1" fmla="*/ 221264 w 565812"/>
                <a:gd name="connsiteY1" fmla="*/ 357183 h 760995"/>
                <a:gd name="connsiteX2" fmla="*/ 522890 w 565812"/>
                <a:gd name="connsiteY2" fmla="*/ 19505 h 760995"/>
                <a:gd name="connsiteX3" fmla="*/ 519944 w 565812"/>
                <a:gd name="connsiteY3" fmla="*/ 464049 h 760995"/>
                <a:gd name="connsiteX4" fmla="*/ 189354 w 565812"/>
                <a:gd name="connsiteY4" fmla="*/ 727415 h 760995"/>
                <a:gd name="connsiteX5" fmla="*/ 79966 w 565812"/>
                <a:gd name="connsiteY5" fmla="*/ 628476 h 760995"/>
                <a:gd name="connsiteX6" fmla="*/ 4869 w 565812"/>
                <a:gd name="connsiteY6" fmla="*/ 551054 h 760995"/>
                <a:gd name="connsiteX0" fmla="*/ 2066 w 563009"/>
                <a:gd name="connsiteY0" fmla="*/ 562926 h 772867"/>
                <a:gd name="connsiteX1" fmla="*/ 159572 w 563009"/>
                <a:gd name="connsiteY1" fmla="*/ 202551 h 772867"/>
                <a:gd name="connsiteX2" fmla="*/ 520087 w 563009"/>
                <a:gd name="connsiteY2" fmla="*/ 31377 h 772867"/>
                <a:gd name="connsiteX3" fmla="*/ 517141 w 563009"/>
                <a:gd name="connsiteY3" fmla="*/ 475921 h 772867"/>
                <a:gd name="connsiteX4" fmla="*/ 186551 w 563009"/>
                <a:gd name="connsiteY4" fmla="*/ 739287 h 772867"/>
                <a:gd name="connsiteX5" fmla="*/ 77163 w 563009"/>
                <a:gd name="connsiteY5" fmla="*/ 640348 h 772867"/>
                <a:gd name="connsiteX6" fmla="*/ 2066 w 563009"/>
                <a:gd name="connsiteY6" fmla="*/ 562926 h 772867"/>
                <a:gd name="connsiteX0" fmla="*/ 2066 w 522767"/>
                <a:gd name="connsiteY0" fmla="*/ 421468 h 631409"/>
                <a:gd name="connsiteX1" fmla="*/ 159572 w 522767"/>
                <a:gd name="connsiteY1" fmla="*/ 61093 h 631409"/>
                <a:gd name="connsiteX2" fmla="*/ 358181 w 522767"/>
                <a:gd name="connsiteY2" fmla="*/ 64568 h 631409"/>
                <a:gd name="connsiteX3" fmla="*/ 517141 w 522767"/>
                <a:gd name="connsiteY3" fmla="*/ 334463 h 631409"/>
                <a:gd name="connsiteX4" fmla="*/ 186551 w 522767"/>
                <a:gd name="connsiteY4" fmla="*/ 597829 h 631409"/>
                <a:gd name="connsiteX5" fmla="*/ 77163 w 522767"/>
                <a:gd name="connsiteY5" fmla="*/ 498890 h 631409"/>
                <a:gd name="connsiteX6" fmla="*/ 2066 w 522767"/>
                <a:gd name="connsiteY6" fmla="*/ 421468 h 631409"/>
                <a:gd name="connsiteX0" fmla="*/ 1006 w 521707"/>
                <a:gd name="connsiteY0" fmla="*/ 386681 h 596622"/>
                <a:gd name="connsiteX1" fmla="*/ 130010 w 521707"/>
                <a:gd name="connsiteY1" fmla="*/ 188955 h 596622"/>
                <a:gd name="connsiteX2" fmla="*/ 357121 w 521707"/>
                <a:gd name="connsiteY2" fmla="*/ 29781 h 596622"/>
                <a:gd name="connsiteX3" fmla="*/ 516081 w 521707"/>
                <a:gd name="connsiteY3" fmla="*/ 299676 h 596622"/>
                <a:gd name="connsiteX4" fmla="*/ 185491 w 521707"/>
                <a:gd name="connsiteY4" fmla="*/ 563042 h 596622"/>
                <a:gd name="connsiteX5" fmla="*/ 76103 w 521707"/>
                <a:gd name="connsiteY5" fmla="*/ 464103 h 596622"/>
                <a:gd name="connsiteX6" fmla="*/ 1006 w 521707"/>
                <a:gd name="connsiteY6" fmla="*/ 386681 h 596622"/>
                <a:gd name="connsiteX0" fmla="*/ 4130 w 530846"/>
                <a:gd name="connsiteY0" fmla="*/ 386681 h 466822"/>
                <a:gd name="connsiteX1" fmla="*/ 133134 w 530846"/>
                <a:gd name="connsiteY1" fmla="*/ 188955 h 466822"/>
                <a:gd name="connsiteX2" fmla="*/ 360245 w 530846"/>
                <a:gd name="connsiteY2" fmla="*/ 29781 h 466822"/>
                <a:gd name="connsiteX3" fmla="*/ 519205 w 530846"/>
                <a:gd name="connsiteY3" fmla="*/ 299676 h 466822"/>
                <a:gd name="connsiteX4" fmla="*/ 79227 w 530846"/>
                <a:gd name="connsiteY4" fmla="*/ 464103 h 466822"/>
                <a:gd name="connsiteX5" fmla="*/ 4130 w 530846"/>
                <a:gd name="connsiteY5" fmla="*/ 386681 h 466822"/>
                <a:gd name="connsiteX0" fmla="*/ 4848 w 520948"/>
                <a:gd name="connsiteY0" fmla="*/ 386681 h 415399"/>
                <a:gd name="connsiteX1" fmla="*/ 133852 w 520948"/>
                <a:gd name="connsiteY1" fmla="*/ 188955 h 415399"/>
                <a:gd name="connsiteX2" fmla="*/ 360963 w 520948"/>
                <a:gd name="connsiteY2" fmla="*/ 29781 h 415399"/>
                <a:gd name="connsiteX3" fmla="*/ 519923 w 520948"/>
                <a:gd name="connsiteY3" fmla="*/ 299676 h 415399"/>
                <a:gd name="connsiteX4" fmla="*/ 300016 w 520948"/>
                <a:gd name="connsiteY4" fmla="*/ 405268 h 415399"/>
                <a:gd name="connsiteX5" fmla="*/ 4848 w 520948"/>
                <a:gd name="connsiteY5" fmla="*/ 386681 h 415399"/>
                <a:gd name="connsiteX0" fmla="*/ 166810 w 387742"/>
                <a:gd name="connsiteY0" fmla="*/ 405268 h 408597"/>
                <a:gd name="connsiteX1" fmla="*/ 646 w 387742"/>
                <a:gd name="connsiteY1" fmla="*/ 188955 h 408597"/>
                <a:gd name="connsiteX2" fmla="*/ 227757 w 387742"/>
                <a:gd name="connsiteY2" fmla="*/ 29781 h 408597"/>
                <a:gd name="connsiteX3" fmla="*/ 386717 w 387742"/>
                <a:gd name="connsiteY3" fmla="*/ 299676 h 408597"/>
                <a:gd name="connsiteX4" fmla="*/ 166810 w 387742"/>
                <a:gd name="connsiteY4" fmla="*/ 405268 h 40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7742" h="408597">
                  <a:moveTo>
                    <a:pt x="166810" y="405268"/>
                  </a:moveTo>
                  <a:cubicBezTo>
                    <a:pt x="102465" y="386815"/>
                    <a:pt x="-9512" y="251536"/>
                    <a:pt x="646" y="188955"/>
                  </a:cubicBezTo>
                  <a:cubicBezTo>
                    <a:pt x="59999" y="129472"/>
                    <a:pt x="164418" y="-76008"/>
                    <a:pt x="227757" y="29781"/>
                  </a:cubicBezTo>
                  <a:cubicBezTo>
                    <a:pt x="330673" y="123955"/>
                    <a:pt x="396875" y="237095"/>
                    <a:pt x="386717" y="299676"/>
                  </a:cubicBezTo>
                  <a:cubicBezTo>
                    <a:pt x="376559" y="362257"/>
                    <a:pt x="231155" y="423721"/>
                    <a:pt x="166810" y="405268"/>
                  </a:cubicBezTo>
                  <a:close/>
                </a:path>
              </a:pathLst>
            </a:custGeom>
            <a:blipFill>
              <a:blip r:embed="rId18">
                <a:duotone>
                  <a:prstClr val="black"/>
                  <a:schemeClr val="accent6">
                    <a:lumMod val="50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شكل بيضاوي 5">
              <a:extLst>
                <a:ext uri="{FF2B5EF4-FFF2-40B4-BE49-F238E27FC236}">
                  <a16:creationId xmlns:a16="http://schemas.microsoft.com/office/drawing/2014/main" id="{38F08F6C-0649-4E02-B9E5-EFD62EC8DA7F}"/>
                </a:ext>
              </a:extLst>
            </p:cNvPr>
            <p:cNvSpPr/>
            <p:nvPr userDrawn="1"/>
          </p:nvSpPr>
          <p:spPr>
            <a:xfrm rot="2515743">
              <a:off x="843946" y="343318"/>
              <a:ext cx="1569378" cy="1362952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727247 w 1254304"/>
                <a:gd name="connsiteY0" fmla="*/ 857854 h 1784124"/>
                <a:gd name="connsiteX1" fmla="*/ 805556 w 1254304"/>
                <a:gd name="connsiteY1" fmla="*/ 188124 h 1784124"/>
                <a:gd name="connsiteX2" fmla="*/ 949075 w 1254304"/>
                <a:gd name="connsiteY2" fmla="*/ 41017 h 1784124"/>
                <a:gd name="connsiteX3" fmla="*/ 1253709 w 1254304"/>
                <a:gd name="connsiteY3" fmla="*/ 629596 h 1784124"/>
                <a:gd name="connsiteX4" fmla="*/ 1084017 w 1254304"/>
                <a:gd name="connsiteY4" fmla="*/ 1100188 h 1784124"/>
                <a:gd name="connsiteX5" fmla="*/ 3837 w 1254304"/>
                <a:gd name="connsiteY5" fmla="*/ 1782227 h 1784124"/>
                <a:gd name="connsiteX6" fmla="*/ 727247 w 1254304"/>
                <a:gd name="connsiteY6" fmla="*/ 857854 h 1784124"/>
                <a:gd name="connsiteX0" fmla="*/ 602877 w 1258658"/>
                <a:gd name="connsiteY0" fmla="*/ 833719 h 1783865"/>
                <a:gd name="connsiteX1" fmla="*/ 809910 w 1258658"/>
                <a:gd name="connsiteY1" fmla="*/ 187502 h 1783865"/>
                <a:gd name="connsiteX2" fmla="*/ 953429 w 1258658"/>
                <a:gd name="connsiteY2" fmla="*/ 40395 h 1783865"/>
                <a:gd name="connsiteX3" fmla="*/ 1258063 w 1258658"/>
                <a:gd name="connsiteY3" fmla="*/ 628974 h 1783865"/>
                <a:gd name="connsiteX4" fmla="*/ 1088371 w 1258658"/>
                <a:gd name="connsiteY4" fmla="*/ 1099566 h 1783865"/>
                <a:gd name="connsiteX5" fmla="*/ 8191 w 1258658"/>
                <a:gd name="connsiteY5" fmla="*/ 1781605 h 1783865"/>
                <a:gd name="connsiteX6" fmla="*/ 602877 w 1258658"/>
                <a:gd name="connsiteY6" fmla="*/ 833719 h 1783865"/>
                <a:gd name="connsiteX0" fmla="*/ 615656 w 1271437"/>
                <a:gd name="connsiteY0" fmla="*/ 833719 h 1771917"/>
                <a:gd name="connsiteX1" fmla="*/ 822689 w 1271437"/>
                <a:gd name="connsiteY1" fmla="*/ 187502 h 1771917"/>
                <a:gd name="connsiteX2" fmla="*/ 966208 w 1271437"/>
                <a:gd name="connsiteY2" fmla="*/ 40395 h 1771917"/>
                <a:gd name="connsiteX3" fmla="*/ 1270842 w 1271437"/>
                <a:gd name="connsiteY3" fmla="*/ 628974 h 1771917"/>
                <a:gd name="connsiteX4" fmla="*/ 1101150 w 1271437"/>
                <a:gd name="connsiteY4" fmla="*/ 1099566 h 1771917"/>
                <a:gd name="connsiteX5" fmla="*/ 8047 w 1271437"/>
                <a:gd name="connsiteY5" fmla="*/ 1769615 h 1771917"/>
                <a:gd name="connsiteX6" fmla="*/ 615656 w 1271437"/>
                <a:gd name="connsiteY6" fmla="*/ 833719 h 1771917"/>
                <a:gd name="connsiteX0" fmla="*/ 609454 w 1264829"/>
                <a:gd name="connsiteY0" fmla="*/ 833719 h 1770276"/>
                <a:gd name="connsiteX1" fmla="*/ 816487 w 1264829"/>
                <a:gd name="connsiteY1" fmla="*/ 187502 h 1770276"/>
                <a:gd name="connsiteX2" fmla="*/ 960006 w 1264829"/>
                <a:gd name="connsiteY2" fmla="*/ 40395 h 1770276"/>
                <a:gd name="connsiteX3" fmla="*/ 1264640 w 1264829"/>
                <a:gd name="connsiteY3" fmla="*/ 628974 h 1770276"/>
                <a:gd name="connsiteX4" fmla="*/ 826861 w 1264829"/>
                <a:gd name="connsiteY4" fmla="*/ 985116 h 1770276"/>
                <a:gd name="connsiteX5" fmla="*/ 1845 w 1264829"/>
                <a:gd name="connsiteY5" fmla="*/ 1769615 h 1770276"/>
                <a:gd name="connsiteX6" fmla="*/ 609454 w 1264829"/>
                <a:gd name="connsiteY6" fmla="*/ 833719 h 1770276"/>
                <a:gd name="connsiteX0" fmla="*/ 609454 w 1033124"/>
                <a:gd name="connsiteY0" fmla="*/ 833719 h 1770276"/>
                <a:gd name="connsiteX1" fmla="*/ 816487 w 1033124"/>
                <a:gd name="connsiteY1" fmla="*/ 187502 h 1770276"/>
                <a:gd name="connsiteX2" fmla="*/ 960006 w 1033124"/>
                <a:gd name="connsiteY2" fmla="*/ 40395 h 1770276"/>
                <a:gd name="connsiteX3" fmla="*/ 1032662 w 1033124"/>
                <a:gd name="connsiteY3" fmla="*/ 533638 h 1770276"/>
                <a:gd name="connsiteX4" fmla="*/ 826861 w 1033124"/>
                <a:gd name="connsiteY4" fmla="*/ 985116 h 1770276"/>
                <a:gd name="connsiteX5" fmla="*/ 1845 w 1033124"/>
                <a:gd name="connsiteY5" fmla="*/ 1769615 h 1770276"/>
                <a:gd name="connsiteX6" fmla="*/ 609454 w 1033124"/>
                <a:gd name="connsiteY6" fmla="*/ 833719 h 1770276"/>
                <a:gd name="connsiteX0" fmla="*/ 609454 w 1447051"/>
                <a:gd name="connsiteY0" fmla="*/ 1136459 h 2073016"/>
                <a:gd name="connsiteX1" fmla="*/ 816487 w 1447051"/>
                <a:gd name="connsiteY1" fmla="*/ 490242 h 2073016"/>
                <a:gd name="connsiteX2" fmla="*/ 1430268 w 1447051"/>
                <a:gd name="connsiteY2" fmla="*/ 17827 h 2073016"/>
                <a:gd name="connsiteX3" fmla="*/ 1032662 w 1447051"/>
                <a:gd name="connsiteY3" fmla="*/ 836378 h 2073016"/>
                <a:gd name="connsiteX4" fmla="*/ 826861 w 1447051"/>
                <a:gd name="connsiteY4" fmla="*/ 1287856 h 2073016"/>
                <a:gd name="connsiteX5" fmla="*/ 1845 w 1447051"/>
                <a:gd name="connsiteY5" fmla="*/ 2072355 h 2073016"/>
                <a:gd name="connsiteX6" fmla="*/ 609454 w 1447051"/>
                <a:gd name="connsiteY6" fmla="*/ 1136459 h 2073016"/>
                <a:gd name="connsiteX0" fmla="*/ 609454 w 1430268"/>
                <a:gd name="connsiteY0" fmla="*/ 1136459 h 2073016"/>
                <a:gd name="connsiteX1" fmla="*/ 816487 w 1430268"/>
                <a:gd name="connsiteY1" fmla="*/ 490242 h 2073016"/>
                <a:gd name="connsiteX2" fmla="*/ 1430268 w 1430268"/>
                <a:gd name="connsiteY2" fmla="*/ 17827 h 2073016"/>
                <a:gd name="connsiteX3" fmla="*/ 1032662 w 1430268"/>
                <a:gd name="connsiteY3" fmla="*/ 836378 h 2073016"/>
                <a:gd name="connsiteX4" fmla="*/ 826861 w 1430268"/>
                <a:gd name="connsiteY4" fmla="*/ 1287856 h 2073016"/>
                <a:gd name="connsiteX5" fmla="*/ 1845 w 1430268"/>
                <a:gd name="connsiteY5" fmla="*/ 2072355 h 2073016"/>
                <a:gd name="connsiteX6" fmla="*/ 609454 w 1430268"/>
                <a:gd name="connsiteY6" fmla="*/ 1136459 h 2073016"/>
                <a:gd name="connsiteX0" fmla="*/ 609454 w 1430268"/>
                <a:gd name="connsiteY0" fmla="*/ 1136459 h 2073016"/>
                <a:gd name="connsiteX1" fmla="*/ 816487 w 1430268"/>
                <a:gd name="connsiteY1" fmla="*/ 490242 h 2073016"/>
                <a:gd name="connsiteX2" fmla="*/ 1430268 w 1430268"/>
                <a:gd name="connsiteY2" fmla="*/ 17827 h 2073016"/>
                <a:gd name="connsiteX3" fmla="*/ 853361 w 1430268"/>
                <a:gd name="connsiteY3" fmla="*/ 657531 h 2073016"/>
                <a:gd name="connsiteX4" fmla="*/ 826861 w 1430268"/>
                <a:gd name="connsiteY4" fmla="*/ 1287856 h 2073016"/>
                <a:gd name="connsiteX5" fmla="*/ 1845 w 1430268"/>
                <a:gd name="connsiteY5" fmla="*/ 2072355 h 2073016"/>
                <a:gd name="connsiteX6" fmla="*/ 609454 w 1430268"/>
                <a:gd name="connsiteY6" fmla="*/ 1136459 h 2073016"/>
                <a:gd name="connsiteX0" fmla="*/ 609281 w 1430095"/>
                <a:gd name="connsiteY0" fmla="*/ 1146975 h 2083532"/>
                <a:gd name="connsiteX1" fmla="*/ 481402 w 1430095"/>
                <a:gd name="connsiteY1" fmla="*/ 320030 h 2083532"/>
                <a:gd name="connsiteX2" fmla="*/ 1430095 w 1430095"/>
                <a:gd name="connsiteY2" fmla="*/ 28343 h 2083532"/>
                <a:gd name="connsiteX3" fmla="*/ 853188 w 1430095"/>
                <a:gd name="connsiteY3" fmla="*/ 668047 h 2083532"/>
                <a:gd name="connsiteX4" fmla="*/ 826688 w 1430095"/>
                <a:gd name="connsiteY4" fmla="*/ 1298372 h 2083532"/>
                <a:gd name="connsiteX5" fmla="*/ 1672 w 1430095"/>
                <a:gd name="connsiteY5" fmla="*/ 2082871 h 2083532"/>
                <a:gd name="connsiteX6" fmla="*/ 609281 w 1430095"/>
                <a:gd name="connsiteY6" fmla="*/ 1146975 h 2083532"/>
                <a:gd name="connsiteX0" fmla="*/ 110985 w 1491473"/>
                <a:gd name="connsiteY0" fmla="*/ 1118527 h 2083403"/>
                <a:gd name="connsiteX1" fmla="*/ 542780 w 1491473"/>
                <a:gd name="connsiteY1" fmla="*/ 319644 h 2083403"/>
                <a:gd name="connsiteX2" fmla="*/ 1491473 w 1491473"/>
                <a:gd name="connsiteY2" fmla="*/ 27957 h 2083403"/>
                <a:gd name="connsiteX3" fmla="*/ 914566 w 1491473"/>
                <a:gd name="connsiteY3" fmla="*/ 667661 h 2083403"/>
                <a:gd name="connsiteX4" fmla="*/ 888066 w 1491473"/>
                <a:gd name="connsiteY4" fmla="*/ 1297986 h 2083403"/>
                <a:gd name="connsiteX5" fmla="*/ 63050 w 1491473"/>
                <a:gd name="connsiteY5" fmla="*/ 2082485 h 2083403"/>
                <a:gd name="connsiteX6" fmla="*/ 110985 w 1491473"/>
                <a:gd name="connsiteY6" fmla="*/ 1118527 h 2083403"/>
                <a:gd name="connsiteX0" fmla="*/ 67717 w 1448205"/>
                <a:gd name="connsiteY0" fmla="*/ 1118527 h 2085630"/>
                <a:gd name="connsiteX1" fmla="*/ 499512 w 1448205"/>
                <a:gd name="connsiteY1" fmla="*/ 319644 h 2085630"/>
                <a:gd name="connsiteX2" fmla="*/ 1448205 w 1448205"/>
                <a:gd name="connsiteY2" fmla="*/ 27957 h 2085630"/>
                <a:gd name="connsiteX3" fmla="*/ 871298 w 1448205"/>
                <a:gd name="connsiteY3" fmla="*/ 667661 h 2085630"/>
                <a:gd name="connsiteX4" fmla="*/ 256692 w 1448205"/>
                <a:gd name="connsiteY4" fmla="*/ 777872 h 2085630"/>
                <a:gd name="connsiteX5" fmla="*/ 19782 w 1448205"/>
                <a:gd name="connsiteY5" fmla="*/ 2082485 h 2085630"/>
                <a:gd name="connsiteX6" fmla="*/ 67717 w 1448205"/>
                <a:gd name="connsiteY6" fmla="*/ 1118527 h 2085630"/>
                <a:gd name="connsiteX0" fmla="*/ 67717 w 1448205"/>
                <a:gd name="connsiteY0" fmla="*/ 1118527 h 2085630"/>
                <a:gd name="connsiteX1" fmla="*/ 499512 w 1448205"/>
                <a:gd name="connsiteY1" fmla="*/ 319644 h 2085630"/>
                <a:gd name="connsiteX2" fmla="*/ 1448205 w 1448205"/>
                <a:gd name="connsiteY2" fmla="*/ 27957 h 2085630"/>
                <a:gd name="connsiteX3" fmla="*/ 552738 w 1448205"/>
                <a:gd name="connsiteY3" fmla="*/ 455200 h 2085630"/>
                <a:gd name="connsiteX4" fmla="*/ 256692 w 1448205"/>
                <a:gd name="connsiteY4" fmla="*/ 777872 h 2085630"/>
                <a:gd name="connsiteX5" fmla="*/ 19782 w 1448205"/>
                <a:gd name="connsiteY5" fmla="*/ 2082485 h 2085630"/>
                <a:gd name="connsiteX6" fmla="*/ 67717 w 1448205"/>
                <a:gd name="connsiteY6" fmla="*/ 1118527 h 2085630"/>
                <a:gd name="connsiteX0" fmla="*/ 67717 w 1448205"/>
                <a:gd name="connsiteY0" fmla="*/ 1118527 h 2085630"/>
                <a:gd name="connsiteX1" fmla="*/ 499512 w 1448205"/>
                <a:gd name="connsiteY1" fmla="*/ 319644 h 2085630"/>
                <a:gd name="connsiteX2" fmla="*/ 1448205 w 1448205"/>
                <a:gd name="connsiteY2" fmla="*/ 27957 h 2085630"/>
                <a:gd name="connsiteX3" fmla="*/ 552738 w 1448205"/>
                <a:gd name="connsiteY3" fmla="*/ 455200 h 2085630"/>
                <a:gd name="connsiteX4" fmla="*/ 256692 w 1448205"/>
                <a:gd name="connsiteY4" fmla="*/ 777872 h 2085630"/>
                <a:gd name="connsiteX5" fmla="*/ 19782 w 1448205"/>
                <a:gd name="connsiteY5" fmla="*/ 2082485 h 2085630"/>
                <a:gd name="connsiteX6" fmla="*/ 67717 w 1448205"/>
                <a:gd name="connsiteY6" fmla="*/ 1118527 h 2085630"/>
                <a:gd name="connsiteX0" fmla="*/ 1242406 w 2622894"/>
                <a:gd name="connsiteY0" fmla="*/ 1118527 h 1154958"/>
                <a:gd name="connsiteX1" fmla="*/ 1674201 w 2622894"/>
                <a:gd name="connsiteY1" fmla="*/ 319644 h 1154958"/>
                <a:gd name="connsiteX2" fmla="*/ 2622894 w 2622894"/>
                <a:gd name="connsiteY2" fmla="*/ 27957 h 1154958"/>
                <a:gd name="connsiteX3" fmla="*/ 1727427 w 2622894"/>
                <a:gd name="connsiteY3" fmla="*/ 455200 h 1154958"/>
                <a:gd name="connsiteX4" fmla="*/ 1431381 w 2622894"/>
                <a:gd name="connsiteY4" fmla="*/ 777872 h 1154958"/>
                <a:gd name="connsiteX5" fmla="*/ 730 w 2622894"/>
                <a:gd name="connsiteY5" fmla="*/ 995213 h 1154958"/>
                <a:gd name="connsiteX6" fmla="*/ 1242406 w 2622894"/>
                <a:gd name="connsiteY6" fmla="*/ 1118527 h 1154958"/>
                <a:gd name="connsiteX0" fmla="*/ 1244693 w 2625181"/>
                <a:gd name="connsiteY0" fmla="*/ 1118527 h 1158546"/>
                <a:gd name="connsiteX1" fmla="*/ 1676488 w 2625181"/>
                <a:gd name="connsiteY1" fmla="*/ 319644 h 1158546"/>
                <a:gd name="connsiteX2" fmla="*/ 2625181 w 2625181"/>
                <a:gd name="connsiteY2" fmla="*/ 27957 h 1158546"/>
                <a:gd name="connsiteX3" fmla="*/ 1729714 w 2625181"/>
                <a:gd name="connsiteY3" fmla="*/ 455200 h 1158546"/>
                <a:gd name="connsiteX4" fmla="*/ 880385 w 2625181"/>
                <a:gd name="connsiteY4" fmla="*/ 615785 h 1158546"/>
                <a:gd name="connsiteX5" fmla="*/ 3017 w 2625181"/>
                <a:gd name="connsiteY5" fmla="*/ 995213 h 1158546"/>
                <a:gd name="connsiteX6" fmla="*/ 1244693 w 2625181"/>
                <a:gd name="connsiteY6" fmla="*/ 1118527 h 1158546"/>
                <a:gd name="connsiteX0" fmla="*/ 988417 w 2622467"/>
                <a:gd name="connsiteY0" fmla="*/ 468939 h 989642"/>
                <a:gd name="connsiteX1" fmla="*/ 1673774 w 2622467"/>
                <a:gd name="connsiteY1" fmla="*/ 312774 h 989642"/>
                <a:gd name="connsiteX2" fmla="*/ 2622467 w 2622467"/>
                <a:gd name="connsiteY2" fmla="*/ 21087 h 989642"/>
                <a:gd name="connsiteX3" fmla="*/ 1727000 w 2622467"/>
                <a:gd name="connsiteY3" fmla="*/ 448330 h 989642"/>
                <a:gd name="connsiteX4" fmla="*/ 877671 w 2622467"/>
                <a:gd name="connsiteY4" fmla="*/ 608915 h 989642"/>
                <a:gd name="connsiteX5" fmla="*/ 303 w 2622467"/>
                <a:gd name="connsiteY5" fmla="*/ 988343 h 989642"/>
                <a:gd name="connsiteX6" fmla="*/ 988417 w 2622467"/>
                <a:gd name="connsiteY6" fmla="*/ 468939 h 989642"/>
                <a:gd name="connsiteX0" fmla="*/ 988467 w 2622517"/>
                <a:gd name="connsiteY0" fmla="*/ 468939 h 1187802"/>
                <a:gd name="connsiteX1" fmla="*/ 1673824 w 2622517"/>
                <a:gd name="connsiteY1" fmla="*/ 312774 h 1187802"/>
                <a:gd name="connsiteX2" fmla="*/ 2622517 w 2622517"/>
                <a:gd name="connsiteY2" fmla="*/ 21087 h 1187802"/>
                <a:gd name="connsiteX3" fmla="*/ 1727050 w 2622517"/>
                <a:gd name="connsiteY3" fmla="*/ 448330 h 1187802"/>
                <a:gd name="connsiteX4" fmla="*/ 869087 w 2622517"/>
                <a:gd name="connsiteY4" fmla="*/ 1152672 h 1187802"/>
                <a:gd name="connsiteX5" fmla="*/ 353 w 2622517"/>
                <a:gd name="connsiteY5" fmla="*/ 988343 h 1187802"/>
                <a:gd name="connsiteX6" fmla="*/ 988467 w 2622517"/>
                <a:gd name="connsiteY6" fmla="*/ 468939 h 1187802"/>
                <a:gd name="connsiteX0" fmla="*/ 832090 w 2622214"/>
                <a:gd name="connsiteY0" fmla="*/ 1000292 h 1184478"/>
                <a:gd name="connsiteX1" fmla="*/ 1673521 w 2622214"/>
                <a:gd name="connsiteY1" fmla="*/ 318121 h 1184478"/>
                <a:gd name="connsiteX2" fmla="*/ 2622214 w 2622214"/>
                <a:gd name="connsiteY2" fmla="*/ 26434 h 1184478"/>
                <a:gd name="connsiteX3" fmla="*/ 1726747 w 2622214"/>
                <a:gd name="connsiteY3" fmla="*/ 453677 h 1184478"/>
                <a:gd name="connsiteX4" fmla="*/ 868784 w 2622214"/>
                <a:gd name="connsiteY4" fmla="*/ 1158019 h 1184478"/>
                <a:gd name="connsiteX5" fmla="*/ 50 w 2622214"/>
                <a:gd name="connsiteY5" fmla="*/ 993690 h 1184478"/>
                <a:gd name="connsiteX6" fmla="*/ 832090 w 2622214"/>
                <a:gd name="connsiteY6" fmla="*/ 1000292 h 1184478"/>
                <a:gd name="connsiteX0" fmla="*/ 832088 w 2622212"/>
                <a:gd name="connsiteY0" fmla="*/ 990242 h 1174428"/>
                <a:gd name="connsiteX1" fmla="*/ 1466280 w 2622212"/>
                <a:gd name="connsiteY1" fmla="*/ 507779 h 1174428"/>
                <a:gd name="connsiteX2" fmla="*/ 2622212 w 2622212"/>
                <a:gd name="connsiteY2" fmla="*/ 16384 h 1174428"/>
                <a:gd name="connsiteX3" fmla="*/ 1726745 w 2622212"/>
                <a:gd name="connsiteY3" fmla="*/ 443627 h 1174428"/>
                <a:gd name="connsiteX4" fmla="*/ 868782 w 2622212"/>
                <a:gd name="connsiteY4" fmla="*/ 1147969 h 1174428"/>
                <a:gd name="connsiteX5" fmla="*/ 48 w 2622212"/>
                <a:gd name="connsiteY5" fmla="*/ 983640 h 1174428"/>
                <a:gd name="connsiteX6" fmla="*/ 832088 w 2622212"/>
                <a:gd name="connsiteY6" fmla="*/ 990242 h 1174428"/>
                <a:gd name="connsiteX0" fmla="*/ 832088 w 2622212"/>
                <a:gd name="connsiteY0" fmla="*/ 990242 h 1174428"/>
                <a:gd name="connsiteX1" fmla="*/ 1466280 w 2622212"/>
                <a:gd name="connsiteY1" fmla="*/ 507779 h 1174428"/>
                <a:gd name="connsiteX2" fmla="*/ 2622212 w 2622212"/>
                <a:gd name="connsiteY2" fmla="*/ 16384 h 1174428"/>
                <a:gd name="connsiteX3" fmla="*/ 1739890 w 2622212"/>
                <a:gd name="connsiteY3" fmla="*/ 478907 h 1174428"/>
                <a:gd name="connsiteX4" fmla="*/ 868782 w 2622212"/>
                <a:gd name="connsiteY4" fmla="*/ 1147969 h 1174428"/>
                <a:gd name="connsiteX5" fmla="*/ 48 w 2622212"/>
                <a:gd name="connsiteY5" fmla="*/ 983640 h 1174428"/>
                <a:gd name="connsiteX6" fmla="*/ 832088 w 2622212"/>
                <a:gd name="connsiteY6" fmla="*/ 990242 h 1174428"/>
                <a:gd name="connsiteX0" fmla="*/ 691646 w 2481770"/>
                <a:gd name="connsiteY0" fmla="*/ 990242 h 1188550"/>
                <a:gd name="connsiteX1" fmla="*/ 1325838 w 2481770"/>
                <a:gd name="connsiteY1" fmla="*/ 507779 h 1188550"/>
                <a:gd name="connsiteX2" fmla="*/ 2481770 w 2481770"/>
                <a:gd name="connsiteY2" fmla="*/ 16384 h 1188550"/>
                <a:gd name="connsiteX3" fmla="*/ 1599448 w 2481770"/>
                <a:gd name="connsiteY3" fmla="*/ 478907 h 1188550"/>
                <a:gd name="connsiteX4" fmla="*/ 728340 w 2481770"/>
                <a:gd name="connsiteY4" fmla="*/ 1147969 h 1188550"/>
                <a:gd name="connsiteX5" fmla="*/ 59 w 2481770"/>
                <a:gd name="connsiteY5" fmla="*/ 1096029 h 1188550"/>
                <a:gd name="connsiteX6" fmla="*/ 691646 w 2481770"/>
                <a:gd name="connsiteY6" fmla="*/ 990242 h 1188550"/>
                <a:gd name="connsiteX0" fmla="*/ 691646 w 2481770"/>
                <a:gd name="connsiteY0" fmla="*/ 990242 h 1188550"/>
                <a:gd name="connsiteX1" fmla="*/ 1325838 w 2481770"/>
                <a:gd name="connsiteY1" fmla="*/ 507779 h 1188550"/>
                <a:gd name="connsiteX2" fmla="*/ 2481770 w 2481770"/>
                <a:gd name="connsiteY2" fmla="*/ 16384 h 1188550"/>
                <a:gd name="connsiteX3" fmla="*/ 1474803 w 2481770"/>
                <a:gd name="connsiteY3" fmla="*/ 646974 h 1188550"/>
                <a:gd name="connsiteX4" fmla="*/ 728340 w 2481770"/>
                <a:gd name="connsiteY4" fmla="*/ 1147969 h 1188550"/>
                <a:gd name="connsiteX5" fmla="*/ 59 w 2481770"/>
                <a:gd name="connsiteY5" fmla="*/ 1096029 h 1188550"/>
                <a:gd name="connsiteX6" fmla="*/ 691646 w 2481770"/>
                <a:gd name="connsiteY6" fmla="*/ 990242 h 1188550"/>
                <a:gd name="connsiteX0" fmla="*/ 691646 w 2481770"/>
                <a:gd name="connsiteY0" fmla="*/ 987960 h 1186268"/>
                <a:gd name="connsiteX1" fmla="*/ 1263513 w 2481770"/>
                <a:gd name="connsiteY1" fmla="*/ 589531 h 1186268"/>
                <a:gd name="connsiteX2" fmla="*/ 2481770 w 2481770"/>
                <a:gd name="connsiteY2" fmla="*/ 14102 h 1186268"/>
                <a:gd name="connsiteX3" fmla="*/ 1474803 w 2481770"/>
                <a:gd name="connsiteY3" fmla="*/ 644692 h 1186268"/>
                <a:gd name="connsiteX4" fmla="*/ 728340 w 2481770"/>
                <a:gd name="connsiteY4" fmla="*/ 1145687 h 1186268"/>
                <a:gd name="connsiteX5" fmla="*/ 59 w 2481770"/>
                <a:gd name="connsiteY5" fmla="*/ 1093747 h 1186268"/>
                <a:gd name="connsiteX6" fmla="*/ 691646 w 2481770"/>
                <a:gd name="connsiteY6" fmla="*/ 987960 h 1186268"/>
                <a:gd name="connsiteX0" fmla="*/ 694102 w 2484226"/>
                <a:gd name="connsiteY0" fmla="*/ 987960 h 1377367"/>
                <a:gd name="connsiteX1" fmla="*/ 1265969 w 2484226"/>
                <a:gd name="connsiteY1" fmla="*/ 589531 h 1377367"/>
                <a:gd name="connsiteX2" fmla="*/ 2484226 w 2484226"/>
                <a:gd name="connsiteY2" fmla="*/ 14102 h 1377367"/>
                <a:gd name="connsiteX3" fmla="*/ 1477259 w 2484226"/>
                <a:gd name="connsiteY3" fmla="*/ 644692 h 1377367"/>
                <a:gd name="connsiteX4" fmla="*/ 953166 w 2484226"/>
                <a:gd name="connsiteY4" fmla="*/ 1355329 h 1377367"/>
                <a:gd name="connsiteX5" fmla="*/ 2515 w 2484226"/>
                <a:gd name="connsiteY5" fmla="*/ 1093747 h 1377367"/>
                <a:gd name="connsiteX6" fmla="*/ 694102 w 2484226"/>
                <a:gd name="connsiteY6" fmla="*/ 987960 h 1377367"/>
                <a:gd name="connsiteX0" fmla="*/ 834342 w 2482144"/>
                <a:gd name="connsiteY0" fmla="*/ 1230815 h 1376342"/>
                <a:gd name="connsiteX1" fmla="*/ 1263887 w 2482144"/>
                <a:gd name="connsiteY1" fmla="*/ 590503 h 1376342"/>
                <a:gd name="connsiteX2" fmla="*/ 2482144 w 2482144"/>
                <a:gd name="connsiteY2" fmla="*/ 15074 h 1376342"/>
                <a:gd name="connsiteX3" fmla="*/ 1475177 w 2482144"/>
                <a:gd name="connsiteY3" fmla="*/ 645664 h 1376342"/>
                <a:gd name="connsiteX4" fmla="*/ 951084 w 2482144"/>
                <a:gd name="connsiteY4" fmla="*/ 1356301 h 1376342"/>
                <a:gd name="connsiteX5" fmla="*/ 433 w 2482144"/>
                <a:gd name="connsiteY5" fmla="*/ 1094719 h 1376342"/>
                <a:gd name="connsiteX6" fmla="*/ 834342 w 2482144"/>
                <a:gd name="connsiteY6" fmla="*/ 1230815 h 1376342"/>
                <a:gd name="connsiteX0" fmla="*/ 781706 w 2482681"/>
                <a:gd name="connsiteY0" fmla="*/ 1074788 h 1376944"/>
                <a:gd name="connsiteX1" fmla="*/ 1264424 w 2482681"/>
                <a:gd name="connsiteY1" fmla="*/ 589863 h 1376944"/>
                <a:gd name="connsiteX2" fmla="*/ 2482681 w 2482681"/>
                <a:gd name="connsiteY2" fmla="*/ 14434 h 1376944"/>
                <a:gd name="connsiteX3" fmla="*/ 1475714 w 2482681"/>
                <a:gd name="connsiteY3" fmla="*/ 645024 h 1376944"/>
                <a:gd name="connsiteX4" fmla="*/ 951621 w 2482681"/>
                <a:gd name="connsiteY4" fmla="*/ 1355661 h 1376944"/>
                <a:gd name="connsiteX5" fmla="*/ 970 w 2482681"/>
                <a:gd name="connsiteY5" fmla="*/ 1094079 h 1376944"/>
                <a:gd name="connsiteX6" fmla="*/ 781706 w 2482681"/>
                <a:gd name="connsiteY6" fmla="*/ 1074788 h 1376944"/>
                <a:gd name="connsiteX0" fmla="*/ 733225 w 2434200"/>
                <a:gd name="connsiteY0" fmla="*/ 1074788 h 1732070"/>
                <a:gd name="connsiteX1" fmla="*/ 1215943 w 2434200"/>
                <a:gd name="connsiteY1" fmla="*/ 589863 h 1732070"/>
                <a:gd name="connsiteX2" fmla="*/ 2434200 w 2434200"/>
                <a:gd name="connsiteY2" fmla="*/ 14434 h 1732070"/>
                <a:gd name="connsiteX3" fmla="*/ 1427233 w 2434200"/>
                <a:gd name="connsiteY3" fmla="*/ 645024 h 1732070"/>
                <a:gd name="connsiteX4" fmla="*/ 903140 w 2434200"/>
                <a:gd name="connsiteY4" fmla="*/ 1355661 h 1732070"/>
                <a:gd name="connsiteX5" fmla="*/ 1040 w 2434200"/>
                <a:gd name="connsiteY5" fmla="*/ 1727330 h 1732070"/>
                <a:gd name="connsiteX6" fmla="*/ 733225 w 2434200"/>
                <a:gd name="connsiteY6" fmla="*/ 1074788 h 1732070"/>
                <a:gd name="connsiteX0" fmla="*/ 794370 w 2433553"/>
                <a:gd name="connsiteY0" fmla="*/ 1163596 h 1730089"/>
                <a:gd name="connsiteX1" fmla="*/ 1215296 w 2433553"/>
                <a:gd name="connsiteY1" fmla="*/ 590222 h 1730089"/>
                <a:gd name="connsiteX2" fmla="*/ 2433553 w 2433553"/>
                <a:gd name="connsiteY2" fmla="*/ 14793 h 1730089"/>
                <a:gd name="connsiteX3" fmla="*/ 1426586 w 2433553"/>
                <a:gd name="connsiteY3" fmla="*/ 645383 h 1730089"/>
                <a:gd name="connsiteX4" fmla="*/ 902493 w 2433553"/>
                <a:gd name="connsiteY4" fmla="*/ 1356020 h 1730089"/>
                <a:gd name="connsiteX5" fmla="*/ 393 w 2433553"/>
                <a:gd name="connsiteY5" fmla="*/ 1727689 h 1730089"/>
                <a:gd name="connsiteX6" fmla="*/ 794370 w 2433553"/>
                <a:gd name="connsiteY6" fmla="*/ 1163596 h 1730089"/>
                <a:gd name="connsiteX0" fmla="*/ 794370 w 2433553"/>
                <a:gd name="connsiteY0" fmla="*/ 1163596 h 1730089"/>
                <a:gd name="connsiteX1" fmla="*/ 1215296 w 2433553"/>
                <a:gd name="connsiteY1" fmla="*/ 590222 h 1730089"/>
                <a:gd name="connsiteX2" fmla="*/ 2433553 w 2433553"/>
                <a:gd name="connsiteY2" fmla="*/ 14793 h 1730089"/>
                <a:gd name="connsiteX3" fmla="*/ 1165157 w 2433553"/>
                <a:gd name="connsiteY3" fmla="*/ 823204 h 1730089"/>
                <a:gd name="connsiteX4" fmla="*/ 902493 w 2433553"/>
                <a:gd name="connsiteY4" fmla="*/ 1356020 h 1730089"/>
                <a:gd name="connsiteX5" fmla="*/ 393 w 2433553"/>
                <a:gd name="connsiteY5" fmla="*/ 1727689 h 1730089"/>
                <a:gd name="connsiteX6" fmla="*/ 794370 w 2433553"/>
                <a:gd name="connsiteY6" fmla="*/ 1163596 h 1730089"/>
                <a:gd name="connsiteX0" fmla="*/ 1664564 w 3303747"/>
                <a:gd name="connsiteY0" fmla="*/ 1163596 h 2215202"/>
                <a:gd name="connsiteX1" fmla="*/ 2085490 w 3303747"/>
                <a:gd name="connsiteY1" fmla="*/ 590222 h 2215202"/>
                <a:gd name="connsiteX2" fmla="*/ 3303747 w 3303747"/>
                <a:gd name="connsiteY2" fmla="*/ 14793 h 2215202"/>
                <a:gd name="connsiteX3" fmla="*/ 2035351 w 3303747"/>
                <a:gd name="connsiteY3" fmla="*/ 823204 h 2215202"/>
                <a:gd name="connsiteX4" fmla="*/ 1772687 w 3303747"/>
                <a:gd name="connsiteY4" fmla="*/ 1356020 h 2215202"/>
                <a:gd name="connsiteX5" fmla="*/ 181 w 3303747"/>
                <a:gd name="connsiteY5" fmla="*/ 2214246 h 2215202"/>
                <a:gd name="connsiteX6" fmla="*/ 1664564 w 3303747"/>
                <a:gd name="connsiteY6" fmla="*/ 1163596 h 2215202"/>
                <a:gd name="connsiteX0" fmla="*/ 1664564 w 3303747"/>
                <a:gd name="connsiteY0" fmla="*/ 1163596 h 2215202"/>
                <a:gd name="connsiteX1" fmla="*/ 2085490 w 3303747"/>
                <a:gd name="connsiteY1" fmla="*/ 590222 h 2215202"/>
                <a:gd name="connsiteX2" fmla="*/ 3303747 w 3303747"/>
                <a:gd name="connsiteY2" fmla="*/ 14793 h 2215202"/>
                <a:gd name="connsiteX3" fmla="*/ 2121467 w 3303747"/>
                <a:gd name="connsiteY3" fmla="*/ 870123 h 2215202"/>
                <a:gd name="connsiteX4" fmla="*/ 1772687 w 3303747"/>
                <a:gd name="connsiteY4" fmla="*/ 1356020 h 2215202"/>
                <a:gd name="connsiteX5" fmla="*/ 181 w 3303747"/>
                <a:gd name="connsiteY5" fmla="*/ 2214246 h 2215202"/>
                <a:gd name="connsiteX6" fmla="*/ 1664564 w 3303747"/>
                <a:gd name="connsiteY6" fmla="*/ 1163596 h 2215202"/>
                <a:gd name="connsiteX0" fmla="*/ 1324738 w 3307419"/>
                <a:gd name="connsiteY0" fmla="*/ 1348068 h 2215047"/>
                <a:gd name="connsiteX1" fmla="*/ 2089162 w 3307419"/>
                <a:gd name="connsiteY1" fmla="*/ 591021 h 2215047"/>
                <a:gd name="connsiteX2" fmla="*/ 3307419 w 3307419"/>
                <a:gd name="connsiteY2" fmla="*/ 15592 h 2215047"/>
                <a:gd name="connsiteX3" fmla="*/ 2125139 w 3307419"/>
                <a:gd name="connsiteY3" fmla="*/ 870922 h 2215047"/>
                <a:gd name="connsiteX4" fmla="*/ 1776359 w 3307419"/>
                <a:gd name="connsiteY4" fmla="*/ 1356819 h 2215047"/>
                <a:gd name="connsiteX5" fmla="*/ 3853 w 3307419"/>
                <a:gd name="connsiteY5" fmla="*/ 2215045 h 2215047"/>
                <a:gd name="connsiteX6" fmla="*/ 1324738 w 3307419"/>
                <a:gd name="connsiteY6" fmla="*/ 1348068 h 2215047"/>
                <a:gd name="connsiteX0" fmla="*/ 1322744 w 3305425"/>
                <a:gd name="connsiteY0" fmla="*/ 1348068 h 2215229"/>
                <a:gd name="connsiteX1" fmla="*/ 2087168 w 3305425"/>
                <a:gd name="connsiteY1" fmla="*/ 591021 h 2215229"/>
                <a:gd name="connsiteX2" fmla="*/ 3305425 w 3305425"/>
                <a:gd name="connsiteY2" fmla="*/ 15592 h 2215229"/>
                <a:gd name="connsiteX3" fmla="*/ 2123145 w 3305425"/>
                <a:gd name="connsiteY3" fmla="*/ 870922 h 2215229"/>
                <a:gd name="connsiteX4" fmla="*/ 1630500 w 3305425"/>
                <a:gd name="connsiteY4" fmla="*/ 1274225 h 2215229"/>
                <a:gd name="connsiteX5" fmla="*/ 1859 w 3305425"/>
                <a:gd name="connsiteY5" fmla="*/ 2215045 h 2215229"/>
                <a:gd name="connsiteX6" fmla="*/ 1322744 w 3305425"/>
                <a:gd name="connsiteY6" fmla="*/ 1348068 h 2215229"/>
                <a:gd name="connsiteX0" fmla="*/ 2997906 w 4980587"/>
                <a:gd name="connsiteY0" fmla="*/ 1348068 h 4359785"/>
                <a:gd name="connsiteX1" fmla="*/ 3762330 w 4980587"/>
                <a:gd name="connsiteY1" fmla="*/ 591021 h 4359785"/>
                <a:gd name="connsiteX2" fmla="*/ 4980587 w 4980587"/>
                <a:gd name="connsiteY2" fmla="*/ 15592 h 4359785"/>
                <a:gd name="connsiteX3" fmla="*/ 3798307 w 4980587"/>
                <a:gd name="connsiteY3" fmla="*/ 870922 h 4359785"/>
                <a:gd name="connsiteX4" fmla="*/ 3305662 w 4980587"/>
                <a:gd name="connsiteY4" fmla="*/ 1274225 h 4359785"/>
                <a:gd name="connsiteX5" fmla="*/ 803 w 4980587"/>
                <a:gd name="connsiteY5" fmla="*/ 4359739 h 4359785"/>
                <a:gd name="connsiteX6" fmla="*/ 2997906 w 4980587"/>
                <a:gd name="connsiteY6" fmla="*/ 1348068 h 4359785"/>
                <a:gd name="connsiteX0" fmla="*/ 1819263 w 5009640"/>
                <a:gd name="connsiteY0" fmla="*/ 2400918 h 4382113"/>
                <a:gd name="connsiteX1" fmla="*/ 3791383 w 5009640"/>
                <a:gd name="connsiteY1" fmla="*/ 597667 h 4382113"/>
                <a:gd name="connsiteX2" fmla="*/ 5009640 w 5009640"/>
                <a:gd name="connsiteY2" fmla="*/ 22238 h 4382113"/>
                <a:gd name="connsiteX3" fmla="*/ 3827360 w 5009640"/>
                <a:gd name="connsiteY3" fmla="*/ 877568 h 4382113"/>
                <a:gd name="connsiteX4" fmla="*/ 3334715 w 5009640"/>
                <a:gd name="connsiteY4" fmla="*/ 1280871 h 4382113"/>
                <a:gd name="connsiteX5" fmla="*/ 29856 w 5009640"/>
                <a:gd name="connsiteY5" fmla="*/ 4366385 h 4382113"/>
                <a:gd name="connsiteX6" fmla="*/ 1819263 w 5009640"/>
                <a:gd name="connsiteY6" fmla="*/ 2400918 h 4382113"/>
                <a:gd name="connsiteX0" fmla="*/ 1789646 w 4980023"/>
                <a:gd name="connsiteY0" fmla="*/ 2400918 h 4374711"/>
                <a:gd name="connsiteX1" fmla="*/ 3761766 w 4980023"/>
                <a:gd name="connsiteY1" fmla="*/ 597667 h 4374711"/>
                <a:gd name="connsiteX2" fmla="*/ 4980023 w 4980023"/>
                <a:gd name="connsiteY2" fmla="*/ 22238 h 4374711"/>
                <a:gd name="connsiteX3" fmla="*/ 3797743 w 4980023"/>
                <a:gd name="connsiteY3" fmla="*/ 877568 h 4374711"/>
                <a:gd name="connsiteX4" fmla="*/ 1907160 w 4980023"/>
                <a:gd name="connsiteY4" fmla="*/ 3131214 h 4374711"/>
                <a:gd name="connsiteX5" fmla="*/ 239 w 4980023"/>
                <a:gd name="connsiteY5" fmla="*/ 4366385 h 4374711"/>
                <a:gd name="connsiteX6" fmla="*/ 1789646 w 4980023"/>
                <a:gd name="connsiteY6" fmla="*/ 2400918 h 4374711"/>
                <a:gd name="connsiteX0" fmla="*/ 1729822 w 4980353"/>
                <a:gd name="connsiteY0" fmla="*/ 2965144 h 4372880"/>
                <a:gd name="connsiteX1" fmla="*/ 3762096 w 4980353"/>
                <a:gd name="connsiteY1" fmla="*/ 603639 h 4372880"/>
                <a:gd name="connsiteX2" fmla="*/ 4980353 w 4980353"/>
                <a:gd name="connsiteY2" fmla="*/ 28210 h 4372880"/>
                <a:gd name="connsiteX3" fmla="*/ 3798073 w 4980353"/>
                <a:gd name="connsiteY3" fmla="*/ 883540 h 4372880"/>
                <a:gd name="connsiteX4" fmla="*/ 1907490 w 4980353"/>
                <a:gd name="connsiteY4" fmla="*/ 3137186 h 4372880"/>
                <a:gd name="connsiteX5" fmla="*/ 569 w 4980353"/>
                <a:gd name="connsiteY5" fmla="*/ 4372357 h 4372880"/>
                <a:gd name="connsiteX6" fmla="*/ 1729822 w 4980353"/>
                <a:gd name="connsiteY6" fmla="*/ 2965144 h 4372880"/>
                <a:gd name="connsiteX0" fmla="*/ 2145278 w 5395809"/>
                <a:gd name="connsiteY0" fmla="*/ 2965144 h 4519728"/>
                <a:gd name="connsiteX1" fmla="*/ 4177552 w 5395809"/>
                <a:gd name="connsiteY1" fmla="*/ 603639 h 4519728"/>
                <a:gd name="connsiteX2" fmla="*/ 5395809 w 5395809"/>
                <a:gd name="connsiteY2" fmla="*/ 28210 h 4519728"/>
                <a:gd name="connsiteX3" fmla="*/ 4213529 w 5395809"/>
                <a:gd name="connsiteY3" fmla="*/ 883540 h 4519728"/>
                <a:gd name="connsiteX4" fmla="*/ 2322946 w 5395809"/>
                <a:gd name="connsiteY4" fmla="*/ 3137186 h 4519728"/>
                <a:gd name="connsiteX5" fmla="*/ 437 w 5395809"/>
                <a:gd name="connsiteY5" fmla="*/ 4519263 h 4519728"/>
                <a:gd name="connsiteX6" fmla="*/ 2145278 w 5395809"/>
                <a:gd name="connsiteY6" fmla="*/ 2965144 h 451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95809" h="4519728">
                  <a:moveTo>
                    <a:pt x="2145278" y="2965144"/>
                  </a:moveTo>
                  <a:cubicBezTo>
                    <a:pt x="2841464" y="2312540"/>
                    <a:pt x="3635797" y="1093128"/>
                    <a:pt x="4177552" y="603639"/>
                  </a:cubicBezTo>
                  <a:cubicBezTo>
                    <a:pt x="4719307" y="114150"/>
                    <a:pt x="5332470" y="-77579"/>
                    <a:pt x="5395809" y="28210"/>
                  </a:cubicBezTo>
                  <a:cubicBezTo>
                    <a:pt x="5235708" y="247982"/>
                    <a:pt x="4725673" y="365377"/>
                    <a:pt x="4213529" y="883540"/>
                  </a:cubicBezTo>
                  <a:cubicBezTo>
                    <a:pt x="3701385" y="1401703"/>
                    <a:pt x="2386285" y="3031397"/>
                    <a:pt x="2322946" y="3137186"/>
                  </a:cubicBezTo>
                  <a:cubicBezTo>
                    <a:pt x="2259607" y="3242976"/>
                    <a:pt x="30048" y="4547937"/>
                    <a:pt x="437" y="4519263"/>
                  </a:cubicBezTo>
                  <a:cubicBezTo>
                    <a:pt x="-29174" y="4490589"/>
                    <a:pt x="1449092" y="3617748"/>
                    <a:pt x="2145278" y="2965144"/>
                  </a:cubicBezTo>
                  <a:close/>
                </a:path>
              </a:pathLst>
            </a:custGeom>
            <a:blipFill>
              <a:blip r:embed="rId18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شكل بيضاوي 5">
              <a:extLst>
                <a:ext uri="{FF2B5EF4-FFF2-40B4-BE49-F238E27FC236}">
                  <a16:creationId xmlns:a16="http://schemas.microsoft.com/office/drawing/2014/main" id="{69DA660B-BD78-43A2-AE8C-BA306C6BA5AE}"/>
                </a:ext>
              </a:extLst>
            </p:cNvPr>
            <p:cNvSpPr/>
            <p:nvPr userDrawn="1"/>
          </p:nvSpPr>
          <p:spPr>
            <a:xfrm rot="15294192">
              <a:off x="2458457" y="1033587"/>
              <a:ext cx="226577" cy="244966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707569"/>
                <a:gd name="connsiteY0" fmla="*/ 857854 h 1554897"/>
                <a:gd name="connsiteX1" fmla="*/ 80040 w 707569"/>
                <a:gd name="connsiteY1" fmla="*/ 188124 h 1554897"/>
                <a:gd name="connsiteX2" fmla="*/ 223559 w 707569"/>
                <a:gd name="connsiteY2" fmla="*/ 41017 h 1554897"/>
                <a:gd name="connsiteX3" fmla="*/ 703069 w 707569"/>
                <a:gd name="connsiteY3" fmla="*/ 1447709 h 1554897"/>
                <a:gd name="connsiteX4" fmla="*/ 456050 w 707569"/>
                <a:gd name="connsiteY4" fmla="*/ 1527202 h 1554897"/>
                <a:gd name="connsiteX5" fmla="*/ 152230 w 707569"/>
                <a:gd name="connsiteY5" fmla="*/ 1168618 h 1554897"/>
                <a:gd name="connsiteX6" fmla="*/ 1731 w 707569"/>
                <a:gd name="connsiteY6" fmla="*/ 857854 h 1554897"/>
                <a:gd name="connsiteX0" fmla="*/ 1731 w 689108"/>
                <a:gd name="connsiteY0" fmla="*/ 857854 h 1546753"/>
                <a:gd name="connsiteX1" fmla="*/ 80040 w 689108"/>
                <a:gd name="connsiteY1" fmla="*/ 188124 h 1546753"/>
                <a:gd name="connsiteX2" fmla="*/ 223559 w 689108"/>
                <a:gd name="connsiteY2" fmla="*/ 41017 h 1546753"/>
                <a:gd name="connsiteX3" fmla="*/ 684245 w 689108"/>
                <a:gd name="connsiteY3" fmla="*/ 1239622 h 1546753"/>
                <a:gd name="connsiteX4" fmla="*/ 456050 w 689108"/>
                <a:gd name="connsiteY4" fmla="*/ 1527202 h 1546753"/>
                <a:gd name="connsiteX5" fmla="*/ 152230 w 689108"/>
                <a:gd name="connsiteY5" fmla="*/ 1168618 h 1546753"/>
                <a:gd name="connsiteX6" fmla="*/ 1731 w 689108"/>
                <a:gd name="connsiteY6" fmla="*/ 857854 h 1546753"/>
                <a:gd name="connsiteX0" fmla="*/ 1731 w 755221"/>
                <a:gd name="connsiteY0" fmla="*/ 857854 h 2020228"/>
                <a:gd name="connsiteX1" fmla="*/ 80040 w 755221"/>
                <a:gd name="connsiteY1" fmla="*/ 188124 h 2020228"/>
                <a:gd name="connsiteX2" fmla="*/ 223559 w 755221"/>
                <a:gd name="connsiteY2" fmla="*/ 41017 h 2020228"/>
                <a:gd name="connsiteX3" fmla="*/ 684245 w 755221"/>
                <a:gd name="connsiteY3" fmla="*/ 1239622 h 2020228"/>
                <a:gd name="connsiteX4" fmla="*/ 714916 w 755221"/>
                <a:gd name="connsiteY4" fmla="*/ 2010122 h 2020228"/>
                <a:gd name="connsiteX5" fmla="*/ 152230 w 755221"/>
                <a:gd name="connsiteY5" fmla="*/ 1168618 h 2020228"/>
                <a:gd name="connsiteX6" fmla="*/ 1731 w 755221"/>
                <a:gd name="connsiteY6" fmla="*/ 857854 h 2020228"/>
                <a:gd name="connsiteX0" fmla="*/ 82472 w 685465"/>
                <a:gd name="connsiteY0" fmla="*/ 1168618 h 2021737"/>
                <a:gd name="connsiteX1" fmla="*/ 10282 w 685465"/>
                <a:gd name="connsiteY1" fmla="*/ 188124 h 2021737"/>
                <a:gd name="connsiteX2" fmla="*/ 153801 w 685465"/>
                <a:gd name="connsiteY2" fmla="*/ 41017 h 2021737"/>
                <a:gd name="connsiteX3" fmla="*/ 614487 w 685465"/>
                <a:gd name="connsiteY3" fmla="*/ 1239622 h 2021737"/>
                <a:gd name="connsiteX4" fmla="*/ 645158 w 685465"/>
                <a:gd name="connsiteY4" fmla="*/ 2010122 h 2021737"/>
                <a:gd name="connsiteX5" fmla="*/ 82472 w 685465"/>
                <a:gd name="connsiteY5" fmla="*/ 1168618 h 2021737"/>
                <a:gd name="connsiteX0" fmla="*/ 136656 w 675211"/>
                <a:gd name="connsiteY0" fmla="*/ 1153504 h 2030188"/>
                <a:gd name="connsiteX1" fmla="*/ 29 w 675211"/>
                <a:gd name="connsiteY1" fmla="*/ 196941 h 2030188"/>
                <a:gd name="connsiteX2" fmla="*/ 143548 w 675211"/>
                <a:gd name="connsiteY2" fmla="*/ 49834 h 2030188"/>
                <a:gd name="connsiteX3" fmla="*/ 604234 w 675211"/>
                <a:gd name="connsiteY3" fmla="*/ 1248439 h 2030188"/>
                <a:gd name="connsiteX4" fmla="*/ 634905 w 675211"/>
                <a:gd name="connsiteY4" fmla="*/ 2018939 h 2030188"/>
                <a:gd name="connsiteX5" fmla="*/ 136656 w 675211"/>
                <a:gd name="connsiteY5" fmla="*/ 1153504 h 2030188"/>
                <a:gd name="connsiteX0" fmla="*/ 200854 w 739409"/>
                <a:gd name="connsiteY0" fmla="*/ 1132253 h 2008605"/>
                <a:gd name="connsiteX1" fmla="*/ 10 w 739409"/>
                <a:gd name="connsiteY1" fmla="*/ 315339 h 2008605"/>
                <a:gd name="connsiteX2" fmla="*/ 207746 w 739409"/>
                <a:gd name="connsiteY2" fmla="*/ 28583 h 2008605"/>
                <a:gd name="connsiteX3" fmla="*/ 668432 w 739409"/>
                <a:gd name="connsiteY3" fmla="*/ 1227188 h 2008605"/>
                <a:gd name="connsiteX4" fmla="*/ 699103 w 739409"/>
                <a:gd name="connsiteY4" fmla="*/ 1997688 h 2008605"/>
                <a:gd name="connsiteX5" fmla="*/ 200854 w 739409"/>
                <a:gd name="connsiteY5" fmla="*/ 1132253 h 200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409" h="2008605">
                  <a:moveTo>
                    <a:pt x="200854" y="1132253"/>
                  </a:moveTo>
                  <a:cubicBezTo>
                    <a:pt x="84339" y="851862"/>
                    <a:pt x="-1139" y="499284"/>
                    <a:pt x="10" y="315339"/>
                  </a:cubicBezTo>
                  <a:cubicBezTo>
                    <a:pt x="1159" y="131394"/>
                    <a:pt x="144407" y="-77206"/>
                    <a:pt x="207746" y="28583"/>
                  </a:cubicBezTo>
                  <a:cubicBezTo>
                    <a:pt x="310662" y="122757"/>
                    <a:pt x="586539" y="899004"/>
                    <a:pt x="668432" y="1227188"/>
                  </a:cubicBezTo>
                  <a:cubicBezTo>
                    <a:pt x="750325" y="1555372"/>
                    <a:pt x="762442" y="1891899"/>
                    <a:pt x="699103" y="1997688"/>
                  </a:cubicBezTo>
                  <a:cubicBezTo>
                    <a:pt x="635764" y="2103478"/>
                    <a:pt x="317370" y="1412645"/>
                    <a:pt x="200854" y="1132253"/>
                  </a:cubicBezTo>
                  <a:close/>
                </a:path>
              </a:pathLst>
            </a:custGeom>
            <a:blipFill>
              <a:blip r:embed="rId1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شكل بيضاوي 5">
              <a:extLst>
                <a:ext uri="{FF2B5EF4-FFF2-40B4-BE49-F238E27FC236}">
                  <a16:creationId xmlns:a16="http://schemas.microsoft.com/office/drawing/2014/main" id="{0648AD31-44BA-4BFA-9ED6-CDAAF225C4FC}"/>
                </a:ext>
              </a:extLst>
            </p:cNvPr>
            <p:cNvSpPr/>
            <p:nvPr userDrawn="1"/>
          </p:nvSpPr>
          <p:spPr>
            <a:xfrm rot="7506278">
              <a:off x="2250407" y="1141917"/>
              <a:ext cx="226577" cy="244966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707569"/>
                <a:gd name="connsiteY0" fmla="*/ 857854 h 1554897"/>
                <a:gd name="connsiteX1" fmla="*/ 80040 w 707569"/>
                <a:gd name="connsiteY1" fmla="*/ 188124 h 1554897"/>
                <a:gd name="connsiteX2" fmla="*/ 223559 w 707569"/>
                <a:gd name="connsiteY2" fmla="*/ 41017 h 1554897"/>
                <a:gd name="connsiteX3" fmla="*/ 703069 w 707569"/>
                <a:gd name="connsiteY3" fmla="*/ 1447709 h 1554897"/>
                <a:gd name="connsiteX4" fmla="*/ 456050 w 707569"/>
                <a:gd name="connsiteY4" fmla="*/ 1527202 h 1554897"/>
                <a:gd name="connsiteX5" fmla="*/ 152230 w 707569"/>
                <a:gd name="connsiteY5" fmla="*/ 1168618 h 1554897"/>
                <a:gd name="connsiteX6" fmla="*/ 1731 w 707569"/>
                <a:gd name="connsiteY6" fmla="*/ 857854 h 1554897"/>
                <a:gd name="connsiteX0" fmla="*/ 1731 w 689108"/>
                <a:gd name="connsiteY0" fmla="*/ 857854 h 1546753"/>
                <a:gd name="connsiteX1" fmla="*/ 80040 w 689108"/>
                <a:gd name="connsiteY1" fmla="*/ 188124 h 1546753"/>
                <a:gd name="connsiteX2" fmla="*/ 223559 w 689108"/>
                <a:gd name="connsiteY2" fmla="*/ 41017 h 1546753"/>
                <a:gd name="connsiteX3" fmla="*/ 684245 w 689108"/>
                <a:gd name="connsiteY3" fmla="*/ 1239622 h 1546753"/>
                <a:gd name="connsiteX4" fmla="*/ 456050 w 689108"/>
                <a:gd name="connsiteY4" fmla="*/ 1527202 h 1546753"/>
                <a:gd name="connsiteX5" fmla="*/ 152230 w 689108"/>
                <a:gd name="connsiteY5" fmla="*/ 1168618 h 1546753"/>
                <a:gd name="connsiteX6" fmla="*/ 1731 w 689108"/>
                <a:gd name="connsiteY6" fmla="*/ 857854 h 1546753"/>
                <a:gd name="connsiteX0" fmla="*/ 1731 w 755221"/>
                <a:gd name="connsiteY0" fmla="*/ 857854 h 2020228"/>
                <a:gd name="connsiteX1" fmla="*/ 80040 w 755221"/>
                <a:gd name="connsiteY1" fmla="*/ 188124 h 2020228"/>
                <a:gd name="connsiteX2" fmla="*/ 223559 w 755221"/>
                <a:gd name="connsiteY2" fmla="*/ 41017 h 2020228"/>
                <a:gd name="connsiteX3" fmla="*/ 684245 w 755221"/>
                <a:gd name="connsiteY3" fmla="*/ 1239622 h 2020228"/>
                <a:gd name="connsiteX4" fmla="*/ 714916 w 755221"/>
                <a:gd name="connsiteY4" fmla="*/ 2010122 h 2020228"/>
                <a:gd name="connsiteX5" fmla="*/ 152230 w 755221"/>
                <a:gd name="connsiteY5" fmla="*/ 1168618 h 2020228"/>
                <a:gd name="connsiteX6" fmla="*/ 1731 w 755221"/>
                <a:gd name="connsiteY6" fmla="*/ 857854 h 2020228"/>
                <a:gd name="connsiteX0" fmla="*/ 82472 w 685465"/>
                <a:gd name="connsiteY0" fmla="*/ 1168618 h 2021737"/>
                <a:gd name="connsiteX1" fmla="*/ 10282 w 685465"/>
                <a:gd name="connsiteY1" fmla="*/ 188124 h 2021737"/>
                <a:gd name="connsiteX2" fmla="*/ 153801 w 685465"/>
                <a:gd name="connsiteY2" fmla="*/ 41017 h 2021737"/>
                <a:gd name="connsiteX3" fmla="*/ 614487 w 685465"/>
                <a:gd name="connsiteY3" fmla="*/ 1239622 h 2021737"/>
                <a:gd name="connsiteX4" fmla="*/ 645158 w 685465"/>
                <a:gd name="connsiteY4" fmla="*/ 2010122 h 2021737"/>
                <a:gd name="connsiteX5" fmla="*/ 82472 w 685465"/>
                <a:gd name="connsiteY5" fmla="*/ 1168618 h 2021737"/>
                <a:gd name="connsiteX0" fmla="*/ 136656 w 675211"/>
                <a:gd name="connsiteY0" fmla="*/ 1153504 h 2030188"/>
                <a:gd name="connsiteX1" fmla="*/ 29 w 675211"/>
                <a:gd name="connsiteY1" fmla="*/ 196941 h 2030188"/>
                <a:gd name="connsiteX2" fmla="*/ 143548 w 675211"/>
                <a:gd name="connsiteY2" fmla="*/ 49834 h 2030188"/>
                <a:gd name="connsiteX3" fmla="*/ 604234 w 675211"/>
                <a:gd name="connsiteY3" fmla="*/ 1248439 h 2030188"/>
                <a:gd name="connsiteX4" fmla="*/ 634905 w 675211"/>
                <a:gd name="connsiteY4" fmla="*/ 2018939 h 2030188"/>
                <a:gd name="connsiteX5" fmla="*/ 136656 w 675211"/>
                <a:gd name="connsiteY5" fmla="*/ 1153504 h 2030188"/>
                <a:gd name="connsiteX0" fmla="*/ 200854 w 739409"/>
                <a:gd name="connsiteY0" fmla="*/ 1132253 h 2008605"/>
                <a:gd name="connsiteX1" fmla="*/ 10 w 739409"/>
                <a:gd name="connsiteY1" fmla="*/ 315339 h 2008605"/>
                <a:gd name="connsiteX2" fmla="*/ 207746 w 739409"/>
                <a:gd name="connsiteY2" fmla="*/ 28583 h 2008605"/>
                <a:gd name="connsiteX3" fmla="*/ 668432 w 739409"/>
                <a:gd name="connsiteY3" fmla="*/ 1227188 h 2008605"/>
                <a:gd name="connsiteX4" fmla="*/ 699103 w 739409"/>
                <a:gd name="connsiteY4" fmla="*/ 1997688 h 2008605"/>
                <a:gd name="connsiteX5" fmla="*/ 200854 w 739409"/>
                <a:gd name="connsiteY5" fmla="*/ 1132253 h 200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409" h="2008605">
                  <a:moveTo>
                    <a:pt x="200854" y="1132253"/>
                  </a:moveTo>
                  <a:cubicBezTo>
                    <a:pt x="84339" y="851862"/>
                    <a:pt x="-1139" y="499284"/>
                    <a:pt x="10" y="315339"/>
                  </a:cubicBezTo>
                  <a:cubicBezTo>
                    <a:pt x="1159" y="131394"/>
                    <a:pt x="144407" y="-77206"/>
                    <a:pt x="207746" y="28583"/>
                  </a:cubicBezTo>
                  <a:cubicBezTo>
                    <a:pt x="310662" y="122757"/>
                    <a:pt x="586539" y="899004"/>
                    <a:pt x="668432" y="1227188"/>
                  </a:cubicBezTo>
                  <a:cubicBezTo>
                    <a:pt x="750325" y="1555372"/>
                    <a:pt x="762442" y="1891899"/>
                    <a:pt x="699103" y="1997688"/>
                  </a:cubicBezTo>
                  <a:cubicBezTo>
                    <a:pt x="635764" y="2103478"/>
                    <a:pt x="317370" y="1412645"/>
                    <a:pt x="200854" y="1132253"/>
                  </a:cubicBezTo>
                  <a:close/>
                </a:path>
              </a:pathLst>
            </a:custGeom>
            <a:blipFill>
              <a:blip r:embed="rId1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شكل بيضاوي 5">
              <a:extLst>
                <a:ext uri="{FF2B5EF4-FFF2-40B4-BE49-F238E27FC236}">
                  <a16:creationId xmlns:a16="http://schemas.microsoft.com/office/drawing/2014/main" id="{862D2F8B-9741-4B0B-8265-F6AB9CB452E3}"/>
                </a:ext>
              </a:extLst>
            </p:cNvPr>
            <p:cNvSpPr/>
            <p:nvPr userDrawn="1"/>
          </p:nvSpPr>
          <p:spPr>
            <a:xfrm rot="4628982">
              <a:off x="2323065" y="1255301"/>
              <a:ext cx="226577" cy="244966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707569"/>
                <a:gd name="connsiteY0" fmla="*/ 857854 h 1554897"/>
                <a:gd name="connsiteX1" fmla="*/ 80040 w 707569"/>
                <a:gd name="connsiteY1" fmla="*/ 188124 h 1554897"/>
                <a:gd name="connsiteX2" fmla="*/ 223559 w 707569"/>
                <a:gd name="connsiteY2" fmla="*/ 41017 h 1554897"/>
                <a:gd name="connsiteX3" fmla="*/ 703069 w 707569"/>
                <a:gd name="connsiteY3" fmla="*/ 1447709 h 1554897"/>
                <a:gd name="connsiteX4" fmla="*/ 456050 w 707569"/>
                <a:gd name="connsiteY4" fmla="*/ 1527202 h 1554897"/>
                <a:gd name="connsiteX5" fmla="*/ 152230 w 707569"/>
                <a:gd name="connsiteY5" fmla="*/ 1168618 h 1554897"/>
                <a:gd name="connsiteX6" fmla="*/ 1731 w 707569"/>
                <a:gd name="connsiteY6" fmla="*/ 857854 h 1554897"/>
                <a:gd name="connsiteX0" fmla="*/ 1731 w 689108"/>
                <a:gd name="connsiteY0" fmla="*/ 857854 h 1546753"/>
                <a:gd name="connsiteX1" fmla="*/ 80040 w 689108"/>
                <a:gd name="connsiteY1" fmla="*/ 188124 h 1546753"/>
                <a:gd name="connsiteX2" fmla="*/ 223559 w 689108"/>
                <a:gd name="connsiteY2" fmla="*/ 41017 h 1546753"/>
                <a:gd name="connsiteX3" fmla="*/ 684245 w 689108"/>
                <a:gd name="connsiteY3" fmla="*/ 1239622 h 1546753"/>
                <a:gd name="connsiteX4" fmla="*/ 456050 w 689108"/>
                <a:gd name="connsiteY4" fmla="*/ 1527202 h 1546753"/>
                <a:gd name="connsiteX5" fmla="*/ 152230 w 689108"/>
                <a:gd name="connsiteY5" fmla="*/ 1168618 h 1546753"/>
                <a:gd name="connsiteX6" fmla="*/ 1731 w 689108"/>
                <a:gd name="connsiteY6" fmla="*/ 857854 h 1546753"/>
                <a:gd name="connsiteX0" fmla="*/ 1731 w 755221"/>
                <a:gd name="connsiteY0" fmla="*/ 857854 h 2020228"/>
                <a:gd name="connsiteX1" fmla="*/ 80040 w 755221"/>
                <a:gd name="connsiteY1" fmla="*/ 188124 h 2020228"/>
                <a:gd name="connsiteX2" fmla="*/ 223559 w 755221"/>
                <a:gd name="connsiteY2" fmla="*/ 41017 h 2020228"/>
                <a:gd name="connsiteX3" fmla="*/ 684245 w 755221"/>
                <a:gd name="connsiteY3" fmla="*/ 1239622 h 2020228"/>
                <a:gd name="connsiteX4" fmla="*/ 714916 w 755221"/>
                <a:gd name="connsiteY4" fmla="*/ 2010122 h 2020228"/>
                <a:gd name="connsiteX5" fmla="*/ 152230 w 755221"/>
                <a:gd name="connsiteY5" fmla="*/ 1168618 h 2020228"/>
                <a:gd name="connsiteX6" fmla="*/ 1731 w 755221"/>
                <a:gd name="connsiteY6" fmla="*/ 857854 h 2020228"/>
                <a:gd name="connsiteX0" fmla="*/ 82472 w 685465"/>
                <a:gd name="connsiteY0" fmla="*/ 1168618 h 2021737"/>
                <a:gd name="connsiteX1" fmla="*/ 10282 w 685465"/>
                <a:gd name="connsiteY1" fmla="*/ 188124 h 2021737"/>
                <a:gd name="connsiteX2" fmla="*/ 153801 w 685465"/>
                <a:gd name="connsiteY2" fmla="*/ 41017 h 2021737"/>
                <a:gd name="connsiteX3" fmla="*/ 614487 w 685465"/>
                <a:gd name="connsiteY3" fmla="*/ 1239622 h 2021737"/>
                <a:gd name="connsiteX4" fmla="*/ 645158 w 685465"/>
                <a:gd name="connsiteY4" fmla="*/ 2010122 h 2021737"/>
                <a:gd name="connsiteX5" fmla="*/ 82472 w 685465"/>
                <a:gd name="connsiteY5" fmla="*/ 1168618 h 2021737"/>
                <a:gd name="connsiteX0" fmla="*/ 136656 w 675211"/>
                <a:gd name="connsiteY0" fmla="*/ 1153504 h 2030188"/>
                <a:gd name="connsiteX1" fmla="*/ 29 w 675211"/>
                <a:gd name="connsiteY1" fmla="*/ 196941 h 2030188"/>
                <a:gd name="connsiteX2" fmla="*/ 143548 w 675211"/>
                <a:gd name="connsiteY2" fmla="*/ 49834 h 2030188"/>
                <a:gd name="connsiteX3" fmla="*/ 604234 w 675211"/>
                <a:gd name="connsiteY3" fmla="*/ 1248439 h 2030188"/>
                <a:gd name="connsiteX4" fmla="*/ 634905 w 675211"/>
                <a:gd name="connsiteY4" fmla="*/ 2018939 h 2030188"/>
                <a:gd name="connsiteX5" fmla="*/ 136656 w 675211"/>
                <a:gd name="connsiteY5" fmla="*/ 1153504 h 2030188"/>
                <a:gd name="connsiteX0" fmla="*/ 200854 w 739409"/>
                <a:gd name="connsiteY0" fmla="*/ 1132253 h 2008605"/>
                <a:gd name="connsiteX1" fmla="*/ 10 w 739409"/>
                <a:gd name="connsiteY1" fmla="*/ 315339 h 2008605"/>
                <a:gd name="connsiteX2" fmla="*/ 207746 w 739409"/>
                <a:gd name="connsiteY2" fmla="*/ 28583 h 2008605"/>
                <a:gd name="connsiteX3" fmla="*/ 668432 w 739409"/>
                <a:gd name="connsiteY3" fmla="*/ 1227188 h 2008605"/>
                <a:gd name="connsiteX4" fmla="*/ 699103 w 739409"/>
                <a:gd name="connsiteY4" fmla="*/ 1997688 h 2008605"/>
                <a:gd name="connsiteX5" fmla="*/ 200854 w 739409"/>
                <a:gd name="connsiteY5" fmla="*/ 1132253 h 200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409" h="2008605">
                  <a:moveTo>
                    <a:pt x="200854" y="1132253"/>
                  </a:moveTo>
                  <a:cubicBezTo>
                    <a:pt x="84339" y="851862"/>
                    <a:pt x="-1139" y="499284"/>
                    <a:pt x="10" y="315339"/>
                  </a:cubicBezTo>
                  <a:cubicBezTo>
                    <a:pt x="1159" y="131394"/>
                    <a:pt x="144407" y="-77206"/>
                    <a:pt x="207746" y="28583"/>
                  </a:cubicBezTo>
                  <a:cubicBezTo>
                    <a:pt x="310662" y="122757"/>
                    <a:pt x="586539" y="899004"/>
                    <a:pt x="668432" y="1227188"/>
                  </a:cubicBezTo>
                  <a:cubicBezTo>
                    <a:pt x="750325" y="1555372"/>
                    <a:pt x="762442" y="1891899"/>
                    <a:pt x="699103" y="1997688"/>
                  </a:cubicBezTo>
                  <a:cubicBezTo>
                    <a:pt x="635764" y="2103478"/>
                    <a:pt x="317370" y="1412645"/>
                    <a:pt x="200854" y="1132253"/>
                  </a:cubicBezTo>
                  <a:close/>
                </a:path>
              </a:pathLst>
            </a:custGeom>
            <a:blipFill>
              <a:blip r:embed="rId1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شكل بيضاوي 5">
              <a:extLst>
                <a:ext uri="{FF2B5EF4-FFF2-40B4-BE49-F238E27FC236}">
                  <a16:creationId xmlns:a16="http://schemas.microsoft.com/office/drawing/2014/main" id="{139B50E9-709E-48B2-828A-BE1BD63FB506}"/>
                </a:ext>
              </a:extLst>
            </p:cNvPr>
            <p:cNvSpPr/>
            <p:nvPr userDrawn="1"/>
          </p:nvSpPr>
          <p:spPr>
            <a:xfrm rot="183666">
              <a:off x="2505961" y="1221111"/>
              <a:ext cx="226577" cy="244966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707569"/>
                <a:gd name="connsiteY0" fmla="*/ 857854 h 1554897"/>
                <a:gd name="connsiteX1" fmla="*/ 80040 w 707569"/>
                <a:gd name="connsiteY1" fmla="*/ 188124 h 1554897"/>
                <a:gd name="connsiteX2" fmla="*/ 223559 w 707569"/>
                <a:gd name="connsiteY2" fmla="*/ 41017 h 1554897"/>
                <a:gd name="connsiteX3" fmla="*/ 703069 w 707569"/>
                <a:gd name="connsiteY3" fmla="*/ 1447709 h 1554897"/>
                <a:gd name="connsiteX4" fmla="*/ 456050 w 707569"/>
                <a:gd name="connsiteY4" fmla="*/ 1527202 h 1554897"/>
                <a:gd name="connsiteX5" fmla="*/ 152230 w 707569"/>
                <a:gd name="connsiteY5" fmla="*/ 1168618 h 1554897"/>
                <a:gd name="connsiteX6" fmla="*/ 1731 w 707569"/>
                <a:gd name="connsiteY6" fmla="*/ 857854 h 1554897"/>
                <a:gd name="connsiteX0" fmla="*/ 1731 w 689108"/>
                <a:gd name="connsiteY0" fmla="*/ 857854 h 1546753"/>
                <a:gd name="connsiteX1" fmla="*/ 80040 w 689108"/>
                <a:gd name="connsiteY1" fmla="*/ 188124 h 1546753"/>
                <a:gd name="connsiteX2" fmla="*/ 223559 w 689108"/>
                <a:gd name="connsiteY2" fmla="*/ 41017 h 1546753"/>
                <a:gd name="connsiteX3" fmla="*/ 684245 w 689108"/>
                <a:gd name="connsiteY3" fmla="*/ 1239622 h 1546753"/>
                <a:gd name="connsiteX4" fmla="*/ 456050 w 689108"/>
                <a:gd name="connsiteY4" fmla="*/ 1527202 h 1546753"/>
                <a:gd name="connsiteX5" fmla="*/ 152230 w 689108"/>
                <a:gd name="connsiteY5" fmla="*/ 1168618 h 1546753"/>
                <a:gd name="connsiteX6" fmla="*/ 1731 w 689108"/>
                <a:gd name="connsiteY6" fmla="*/ 857854 h 1546753"/>
                <a:gd name="connsiteX0" fmla="*/ 1731 w 755221"/>
                <a:gd name="connsiteY0" fmla="*/ 857854 h 2020228"/>
                <a:gd name="connsiteX1" fmla="*/ 80040 w 755221"/>
                <a:gd name="connsiteY1" fmla="*/ 188124 h 2020228"/>
                <a:gd name="connsiteX2" fmla="*/ 223559 w 755221"/>
                <a:gd name="connsiteY2" fmla="*/ 41017 h 2020228"/>
                <a:gd name="connsiteX3" fmla="*/ 684245 w 755221"/>
                <a:gd name="connsiteY3" fmla="*/ 1239622 h 2020228"/>
                <a:gd name="connsiteX4" fmla="*/ 714916 w 755221"/>
                <a:gd name="connsiteY4" fmla="*/ 2010122 h 2020228"/>
                <a:gd name="connsiteX5" fmla="*/ 152230 w 755221"/>
                <a:gd name="connsiteY5" fmla="*/ 1168618 h 2020228"/>
                <a:gd name="connsiteX6" fmla="*/ 1731 w 755221"/>
                <a:gd name="connsiteY6" fmla="*/ 857854 h 2020228"/>
                <a:gd name="connsiteX0" fmla="*/ 82472 w 685465"/>
                <a:gd name="connsiteY0" fmla="*/ 1168618 h 2021737"/>
                <a:gd name="connsiteX1" fmla="*/ 10282 w 685465"/>
                <a:gd name="connsiteY1" fmla="*/ 188124 h 2021737"/>
                <a:gd name="connsiteX2" fmla="*/ 153801 w 685465"/>
                <a:gd name="connsiteY2" fmla="*/ 41017 h 2021737"/>
                <a:gd name="connsiteX3" fmla="*/ 614487 w 685465"/>
                <a:gd name="connsiteY3" fmla="*/ 1239622 h 2021737"/>
                <a:gd name="connsiteX4" fmla="*/ 645158 w 685465"/>
                <a:gd name="connsiteY4" fmla="*/ 2010122 h 2021737"/>
                <a:gd name="connsiteX5" fmla="*/ 82472 w 685465"/>
                <a:gd name="connsiteY5" fmla="*/ 1168618 h 2021737"/>
                <a:gd name="connsiteX0" fmla="*/ 136656 w 675211"/>
                <a:gd name="connsiteY0" fmla="*/ 1153504 h 2030188"/>
                <a:gd name="connsiteX1" fmla="*/ 29 w 675211"/>
                <a:gd name="connsiteY1" fmla="*/ 196941 h 2030188"/>
                <a:gd name="connsiteX2" fmla="*/ 143548 w 675211"/>
                <a:gd name="connsiteY2" fmla="*/ 49834 h 2030188"/>
                <a:gd name="connsiteX3" fmla="*/ 604234 w 675211"/>
                <a:gd name="connsiteY3" fmla="*/ 1248439 h 2030188"/>
                <a:gd name="connsiteX4" fmla="*/ 634905 w 675211"/>
                <a:gd name="connsiteY4" fmla="*/ 2018939 h 2030188"/>
                <a:gd name="connsiteX5" fmla="*/ 136656 w 675211"/>
                <a:gd name="connsiteY5" fmla="*/ 1153504 h 2030188"/>
                <a:gd name="connsiteX0" fmla="*/ 200854 w 739409"/>
                <a:gd name="connsiteY0" fmla="*/ 1132253 h 2008605"/>
                <a:gd name="connsiteX1" fmla="*/ 10 w 739409"/>
                <a:gd name="connsiteY1" fmla="*/ 315339 h 2008605"/>
                <a:gd name="connsiteX2" fmla="*/ 207746 w 739409"/>
                <a:gd name="connsiteY2" fmla="*/ 28583 h 2008605"/>
                <a:gd name="connsiteX3" fmla="*/ 668432 w 739409"/>
                <a:gd name="connsiteY3" fmla="*/ 1227188 h 2008605"/>
                <a:gd name="connsiteX4" fmla="*/ 699103 w 739409"/>
                <a:gd name="connsiteY4" fmla="*/ 1997688 h 2008605"/>
                <a:gd name="connsiteX5" fmla="*/ 200854 w 739409"/>
                <a:gd name="connsiteY5" fmla="*/ 1132253 h 200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409" h="2008605">
                  <a:moveTo>
                    <a:pt x="200854" y="1132253"/>
                  </a:moveTo>
                  <a:cubicBezTo>
                    <a:pt x="84339" y="851862"/>
                    <a:pt x="-1139" y="499284"/>
                    <a:pt x="10" y="315339"/>
                  </a:cubicBezTo>
                  <a:cubicBezTo>
                    <a:pt x="1159" y="131394"/>
                    <a:pt x="144407" y="-77206"/>
                    <a:pt x="207746" y="28583"/>
                  </a:cubicBezTo>
                  <a:cubicBezTo>
                    <a:pt x="310662" y="122757"/>
                    <a:pt x="586539" y="899004"/>
                    <a:pt x="668432" y="1227188"/>
                  </a:cubicBezTo>
                  <a:cubicBezTo>
                    <a:pt x="750325" y="1555372"/>
                    <a:pt x="762442" y="1891899"/>
                    <a:pt x="699103" y="1997688"/>
                  </a:cubicBezTo>
                  <a:cubicBezTo>
                    <a:pt x="635764" y="2103478"/>
                    <a:pt x="317370" y="1412645"/>
                    <a:pt x="200854" y="1132253"/>
                  </a:cubicBezTo>
                  <a:close/>
                </a:path>
              </a:pathLst>
            </a:custGeom>
            <a:blipFill>
              <a:blip r:embed="rId1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شكل بيضاوي 5">
              <a:extLst>
                <a:ext uri="{FF2B5EF4-FFF2-40B4-BE49-F238E27FC236}">
                  <a16:creationId xmlns:a16="http://schemas.microsoft.com/office/drawing/2014/main" id="{25A41C22-D226-4B85-8F6E-CD8FEB80FD30}"/>
                </a:ext>
              </a:extLst>
            </p:cNvPr>
            <p:cNvSpPr/>
            <p:nvPr userDrawn="1"/>
          </p:nvSpPr>
          <p:spPr>
            <a:xfrm rot="11202761">
              <a:off x="2306310" y="994554"/>
              <a:ext cx="226577" cy="244966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707569"/>
                <a:gd name="connsiteY0" fmla="*/ 857854 h 1554897"/>
                <a:gd name="connsiteX1" fmla="*/ 80040 w 707569"/>
                <a:gd name="connsiteY1" fmla="*/ 188124 h 1554897"/>
                <a:gd name="connsiteX2" fmla="*/ 223559 w 707569"/>
                <a:gd name="connsiteY2" fmla="*/ 41017 h 1554897"/>
                <a:gd name="connsiteX3" fmla="*/ 703069 w 707569"/>
                <a:gd name="connsiteY3" fmla="*/ 1447709 h 1554897"/>
                <a:gd name="connsiteX4" fmla="*/ 456050 w 707569"/>
                <a:gd name="connsiteY4" fmla="*/ 1527202 h 1554897"/>
                <a:gd name="connsiteX5" fmla="*/ 152230 w 707569"/>
                <a:gd name="connsiteY5" fmla="*/ 1168618 h 1554897"/>
                <a:gd name="connsiteX6" fmla="*/ 1731 w 707569"/>
                <a:gd name="connsiteY6" fmla="*/ 857854 h 1554897"/>
                <a:gd name="connsiteX0" fmla="*/ 1731 w 689108"/>
                <a:gd name="connsiteY0" fmla="*/ 857854 h 1546753"/>
                <a:gd name="connsiteX1" fmla="*/ 80040 w 689108"/>
                <a:gd name="connsiteY1" fmla="*/ 188124 h 1546753"/>
                <a:gd name="connsiteX2" fmla="*/ 223559 w 689108"/>
                <a:gd name="connsiteY2" fmla="*/ 41017 h 1546753"/>
                <a:gd name="connsiteX3" fmla="*/ 684245 w 689108"/>
                <a:gd name="connsiteY3" fmla="*/ 1239622 h 1546753"/>
                <a:gd name="connsiteX4" fmla="*/ 456050 w 689108"/>
                <a:gd name="connsiteY4" fmla="*/ 1527202 h 1546753"/>
                <a:gd name="connsiteX5" fmla="*/ 152230 w 689108"/>
                <a:gd name="connsiteY5" fmla="*/ 1168618 h 1546753"/>
                <a:gd name="connsiteX6" fmla="*/ 1731 w 689108"/>
                <a:gd name="connsiteY6" fmla="*/ 857854 h 1546753"/>
                <a:gd name="connsiteX0" fmla="*/ 1731 w 755221"/>
                <a:gd name="connsiteY0" fmla="*/ 857854 h 2020228"/>
                <a:gd name="connsiteX1" fmla="*/ 80040 w 755221"/>
                <a:gd name="connsiteY1" fmla="*/ 188124 h 2020228"/>
                <a:gd name="connsiteX2" fmla="*/ 223559 w 755221"/>
                <a:gd name="connsiteY2" fmla="*/ 41017 h 2020228"/>
                <a:gd name="connsiteX3" fmla="*/ 684245 w 755221"/>
                <a:gd name="connsiteY3" fmla="*/ 1239622 h 2020228"/>
                <a:gd name="connsiteX4" fmla="*/ 714916 w 755221"/>
                <a:gd name="connsiteY4" fmla="*/ 2010122 h 2020228"/>
                <a:gd name="connsiteX5" fmla="*/ 152230 w 755221"/>
                <a:gd name="connsiteY5" fmla="*/ 1168618 h 2020228"/>
                <a:gd name="connsiteX6" fmla="*/ 1731 w 755221"/>
                <a:gd name="connsiteY6" fmla="*/ 857854 h 2020228"/>
                <a:gd name="connsiteX0" fmla="*/ 82472 w 685465"/>
                <a:gd name="connsiteY0" fmla="*/ 1168618 h 2021737"/>
                <a:gd name="connsiteX1" fmla="*/ 10282 w 685465"/>
                <a:gd name="connsiteY1" fmla="*/ 188124 h 2021737"/>
                <a:gd name="connsiteX2" fmla="*/ 153801 w 685465"/>
                <a:gd name="connsiteY2" fmla="*/ 41017 h 2021737"/>
                <a:gd name="connsiteX3" fmla="*/ 614487 w 685465"/>
                <a:gd name="connsiteY3" fmla="*/ 1239622 h 2021737"/>
                <a:gd name="connsiteX4" fmla="*/ 645158 w 685465"/>
                <a:gd name="connsiteY4" fmla="*/ 2010122 h 2021737"/>
                <a:gd name="connsiteX5" fmla="*/ 82472 w 685465"/>
                <a:gd name="connsiteY5" fmla="*/ 1168618 h 2021737"/>
                <a:gd name="connsiteX0" fmla="*/ 136656 w 675211"/>
                <a:gd name="connsiteY0" fmla="*/ 1153504 h 2030188"/>
                <a:gd name="connsiteX1" fmla="*/ 29 w 675211"/>
                <a:gd name="connsiteY1" fmla="*/ 196941 h 2030188"/>
                <a:gd name="connsiteX2" fmla="*/ 143548 w 675211"/>
                <a:gd name="connsiteY2" fmla="*/ 49834 h 2030188"/>
                <a:gd name="connsiteX3" fmla="*/ 604234 w 675211"/>
                <a:gd name="connsiteY3" fmla="*/ 1248439 h 2030188"/>
                <a:gd name="connsiteX4" fmla="*/ 634905 w 675211"/>
                <a:gd name="connsiteY4" fmla="*/ 2018939 h 2030188"/>
                <a:gd name="connsiteX5" fmla="*/ 136656 w 675211"/>
                <a:gd name="connsiteY5" fmla="*/ 1153504 h 2030188"/>
                <a:gd name="connsiteX0" fmla="*/ 200854 w 739409"/>
                <a:gd name="connsiteY0" fmla="*/ 1132253 h 2008605"/>
                <a:gd name="connsiteX1" fmla="*/ 10 w 739409"/>
                <a:gd name="connsiteY1" fmla="*/ 315339 h 2008605"/>
                <a:gd name="connsiteX2" fmla="*/ 207746 w 739409"/>
                <a:gd name="connsiteY2" fmla="*/ 28583 h 2008605"/>
                <a:gd name="connsiteX3" fmla="*/ 668432 w 739409"/>
                <a:gd name="connsiteY3" fmla="*/ 1227188 h 2008605"/>
                <a:gd name="connsiteX4" fmla="*/ 699103 w 739409"/>
                <a:gd name="connsiteY4" fmla="*/ 1997688 h 2008605"/>
                <a:gd name="connsiteX5" fmla="*/ 200854 w 739409"/>
                <a:gd name="connsiteY5" fmla="*/ 1132253 h 200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409" h="2008605">
                  <a:moveTo>
                    <a:pt x="200854" y="1132253"/>
                  </a:moveTo>
                  <a:cubicBezTo>
                    <a:pt x="84339" y="851862"/>
                    <a:pt x="-1139" y="499284"/>
                    <a:pt x="10" y="315339"/>
                  </a:cubicBezTo>
                  <a:cubicBezTo>
                    <a:pt x="1159" y="131394"/>
                    <a:pt x="144407" y="-77206"/>
                    <a:pt x="207746" y="28583"/>
                  </a:cubicBezTo>
                  <a:cubicBezTo>
                    <a:pt x="310662" y="122757"/>
                    <a:pt x="586539" y="899004"/>
                    <a:pt x="668432" y="1227188"/>
                  </a:cubicBezTo>
                  <a:cubicBezTo>
                    <a:pt x="750325" y="1555372"/>
                    <a:pt x="762442" y="1891899"/>
                    <a:pt x="699103" y="1997688"/>
                  </a:cubicBezTo>
                  <a:cubicBezTo>
                    <a:pt x="635764" y="2103478"/>
                    <a:pt x="317370" y="1412645"/>
                    <a:pt x="200854" y="1132253"/>
                  </a:cubicBezTo>
                  <a:close/>
                </a:path>
              </a:pathLst>
            </a:custGeom>
            <a:blipFill>
              <a:blip r:embed="rId1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شكل بيضاوي 5">
              <a:extLst>
                <a:ext uri="{FF2B5EF4-FFF2-40B4-BE49-F238E27FC236}">
                  <a16:creationId xmlns:a16="http://schemas.microsoft.com/office/drawing/2014/main" id="{BBEC4BF6-3C75-4B9C-8A5B-FF4F906022F1}"/>
                </a:ext>
              </a:extLst>
            </p:cNvPr>
            <p:cNvSpPr/>
            <p:nvPr userDrawn="1"/>
          </p:nvSpPr>
          <p:spPr>
            <a:xfrm rot="15294192">
              <a:off x="2408461" y="1204599"/>
              <a:ext cx="140715" cy="114628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450127"/>
                <a:gd name="connsiteY0" fmla="*/ 857854 h 1192611"/>
                <a:gd name="connsiteX1" fmla="*/ 80040 w 450127"/>
                <a:gd name="connsiteY1" fmla="*/ 188124 h 1192611"/>
                <a:gd name="connsiteX2" fmla="*/ 223559 w 450127"/>
                <a:gd name="connsiteY2" fmla="*/ 41017 h 1192611"/>
                <a:gd name="connsiteX3" fmla="*/ 448518 w 450127"/>
                <a:gd name="connsiteY3" fmla="*/ 550380 h 1192611"/>
                <a:gd name="connsiteX4" fmla="*/ 358501 w 450127"/>
                <a:gd name="connsiteY4" fmla="*/ 1100188 h 1192611"/>
                <a:gd name="connsiteX5" fmla="*/ 152230 w 450127"/>
                <a:gd name="connsiteY5" fmla="*/ 1168618 h 1192611"/>
                <a:gd name="connsiteX6" fmla="*/ 1731 w 450127"/>
                <a:gd name="connsiteY6" fmla="*/ 857854 h 1192611"/>
                <a:gd name="connsiteX0" fmla="*/ 1731 w 459209"/>
                <a:gd name="connsiteY0" fmla="*/ 857854 h 1331500"/>
                <a:gd name="connsiteX1" fmla="*/ 80040 w 459209"/>
                <a:gd name="connsiteY1" fmla="*/ 188124 h 1331500"/>
                <a:gd name="connsiteX2" fmla="*/ 223559 w 459209"/>
                <a:gd name="connsiteY2" fmla="*/ 41017 h 1331500"/>
                <a:gd name="connsiteX3" fmla="*/ 448518 w 459209"/>
                <a:gd name="connsiteY3" fmla="*/ 550380 h 1331500"/>
                <a:gd name="connsiteX4" fmla="*/ 386404 w 459209"/>
                <a:gd name="connsiteY4" fmla="*/ 1296446 h 1331500"/>
                <a:gd name="connsiteX5" fmla="*/ 152230 w 459209"/>
                <a:gd name="connsiteY5" fmla="*/ 1168618 h 1331500"/>
                <a:gd name="connsiteX6" fmla="*/ 1731 w 459209"/>
                <a:gd name="connsiteY6" fmla="*/ 857854 h 133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9209" h="1331500">
                  <a:moveTo>
                    <a:pt x="1731" y="857854"/>
                  </a:moveTo>
                  <a:cubicBezTo>
                    <a:pt x="-10301" y="694438"/>
                    <a:pt x="43069" y="324263"/>
                    <a:pt x="80040" y="188124"/>
                  </a:cubicBezTo>
                  <a:cubicBezTo>
                    <a:pt x="117011" y="51985"/>
                    <a:pt x="160220" y="-64772"/>
                    <a:pt x="223559" y="41017"/>
                  </a:cubicBezTo>
                  <a:cubicBezTo>
                    <a:pt x="326475" y="135191"/>
                    <a:pt x="421377" y="341142"/>
                    <a:pt x="448518" y="550380"/>
                  </a:cubicBezTo>
                  <a:cubicBezTo>
                    <a:pt x="475659" y="759618"/>
                    <a:pt x="449743" y="1190657"/>
                    <a:pt x="386404" y="1296446"/>
                  </a:cubicBezTo>
                  <a:cubicBezTo>
                    <a:pt x="323065" y="1402236"/>
                    <a:pt x="216342" y="1241717"/>
                    <a:pt x="152230" y="1168618"/>
                  </a:cubicBezTo>
                  <a:cubicBezTo>
                    <a:pt x="88118" y="1095519"/>
                    <a:pt x="13763" y="1021270"/>
                    <a:pt x="1731" y="857854"/>
                  </a:cubicBezTo>
                  <a:close/>
                </a:path>
              </a:pathLst>
            </a:custGeom>
            <a:blipFill>
              <a:blip r:embed="rId18">
                <a:duotone>
                  <a:prstClr val="black"/>
                  <a:schemeClr val="accent4">
                    <a:lumMod val="60000"/>
                    <a:lumOff val="40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شكل بيضاوي 5">
              <a:extLst>
                <a:ext uri="{FF2B5EF4-FFF2-40B4-BE49-F238E27FC236}">
                  <a16:creationId xmlns:a16="http://schemas.microsoft.com/office/drawing/2014/main" id="{CAF8B656-37DC-4AE1-B16F-489C7EDCD24F}"/>
                </a:ext>
              </a:extLst>
            </p:cNvPr>
            <p:cNvSpPr/>
            <p:nvPr userDrawn="1"/>
          </p:nvSpPr>
          <p:spPr>
            <a:xfrm rot="15294192">
              <a:off x="2440815" y="1220921"/>
              <a:ext cx="65609" cy="80334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359471"/>
                <a:gd name="connsiteY0" fmla="*/ 857854 h 1220070"/>
                <a:gd name="connsiteX1" fmla="*/ 80040 w 359471"/>
                <a:gd name="connsiteY1" fmla="*/ 188124 h 1220070"/>
                <a:gd name="connsiteX2" fmla="*/ 223559 w 359471"/>
                <a:gd name="connsiteY2" fmla="*/ 41017 h 1220070"/>
                <a:gd name="connsiteX3" fmla="*/ 358501 w 359471"/>
                <a:gd name="connsiteY3" fmla="*/ 1100188 h 1220070"/>
                <a:gd name="connsiteX4" fmla="*/ 152230 w 359471"/>
                <a:gd name="connsiteY4" fmla="*/ 1168618 h 1220070"/>
                <a:gd name="connsiteX5" fmla="*/ 1731 w 359471"/>
                <a:gd name="connsiteY5" fmla="*/ 857854 h 1220070"/>
                <a:gd name="connsiteX0" fmla="*/ 1731 w 225498"/>
                <a:gd name="connsiteY0" fmla="*/ 857854 h 1204509"/>
                <a:gd name="connsiteX1" fmla="*/ 80040 w 225498"/>
                <a:gd name="connsiteY1" fmla="*/ 188124 h 1204509"/>
                <a:gd name="connsiteX2" fmla="*/ 223559 w 225498"/>
                <a:gd name="connsiteY2" fmla="*/ 41017 h 1204509"/>
                <a:gd name="connsiteX3" fmla="*/ 152230 w 225498"/>
                <a:gd name="connsiteY3" fmla="*/ 1168618 h 1204509"/>
                <a:gd name="connsiteX4" fmla="*/ 1731 w 225498"/>
                <a:gd name="connsiteY4" fmla="*/ 857854 h 1204509"/>
                <a:gd name="connsiteX0" fmla="*/ 8085 w 291780"/>
                <a:gd name="connsiteY0" fmla="*/ 857854 h 869976"/>
                <a:gd name="connsiteX1" fmla="*/ 86394 w 291780"/>
                <a:gd name="connsiteY1" fmla="*/ 188124 h 869976"/>
                <a:gd name="connsiteX2" fmla="*/ 229913 w 291780"/>
                <a:gd name="connsiteY2" fmla="*/ 41017 h 869976"/>
                <a:gd name="connsiteX3" fmla="*/ 281807 w 291780"/>
                <a:gd name="connsiteY3" fmla="*/ 576898 h 869976"/>
                <a:gd name="connsiteX4" fmla="*/ 8085 w 291780"/>
                <a:gd name="connsiteY4" fmla="*/ 857854 h 869976"/>
                <a:gd name="connsiteX0" fmla="*/ 27467 w 214106"/>
                <a:gd name="connsiteY0" fmla="*/ 619697 h 658703"/>
                <a:gd name="connsiteX1" fmla="*/ 14103 w 214106"/>
                <a:gd name="connsiteY1" fmla="*/ 182543 h 658703"/>
                <a:gd name="connsiteX2" fmla="*/ 157622 w 214106"/>
                <a:gd name="connsiteY2" fmla="*/ 35436 h 658703"/>
                <a:gd name="connsiteX3" fmla="*/ 209516 w 214106"/>
                <a:gd name="connsiteY3" fmla="*/ 571317 h 658703"/>
                <a:gd name="connsiteX4" fmla="*/ 27467 w 214106"/>
                <a:gd name="connsiteY4" fmla="*/ 619697 h 658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106" h="658703">
                  <a:moveTo>
                    <a:pt x="27467" y="619697"/>
                  </a:moveTo>
                  <a:cubicBezTo>
                    <a:pt x="-5102" y="554901"/>
                    <a:pt x="-7589" y="279920"/>
                    <a:pt x="14103" y="182543"/>
                  </a:cubicBezTo>
                  <a:cubicBezTo>
                    <a:pt x="35795" y="85166"/>
                    <a:pt x="94283" y="-70353"/>
                    <a:pt x="157622" y="35436"/>
                  </a:cubicBezTo>
                  <a:cubicBezTo>
                    <a:pt x="169654" y="198852"/>
                    <a:pt x="231208" y="473940"/>
                    <a:pt x="209516" y="571317"/>
                  </a:cubicBezTo>
                  <a:cubicBezTo>
                    <a:pt x="187824" y="668694"/>
                    <a:pt x="60036" y="684493"/>
                    <a:pt x="27467" y="619697"/>
                  </a:cubicBezTo>
                  <a:close/>
                </a:path>
              </a:pathLst>
            </a:custGeom>
            <a:blipFill>
              <a:blip r:embed="rId1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شكل بيضاوي 5">
              <a:extLst>
                <a:ext uri="{FF2B5EF4-FFF2-40B4-BE49-F238E27FC236}">
                  <a16:creationId xmlns:a16="http://schemas.microsoft.com/office/drawing/2014/main" id="{896D6EF4-166E-4EB5-96D3-C36AE85DC4E9}"/>
                </a:ext>
              </a:extLst>
            </p:cNvPr>
            <p:cNvSpPr/>
            <p:nvPr userDrawn="1"/>
          </p:nvSpPr>
          <p:spPr>
            <a:xfrm rot="5845207" flipH="1">
              <a:off x="2593663" y="398369"/>
              <a:ext cx="438022" cy="870889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727247 w 1254304"/>
                <a:gd name="connsiteY0" fmla="*/ 857854 h 1784124"/>
                <a:gd name="connsiteX1" fmla="*/ 805556 w 1254304"/>
                <a:gd name="connsiteY1" fmla="*/ 188124 h 1784124"/>
                <a:gd name="connsiteX2" fmla="*/ 949075 w 1254304"/>
                <a:gd name="connsiteY2" fmla="*/ 41017 h 1784124"/>
                <a:gd name="connsiteX3" fmla="*/ 1253709 w 1254304"/>
                <a:gd name="connsiteY3" fmla="*/ 629596 h 1784124"/>
                <a:gd name="connsiteX4" fmla="*/ 1084017 w 1254304"/>
                <a:gd name="connsiteY4" fmla="*/ 1100188 h 1784124"/>
                <a:gd name="connsiteX5" fmla="*/ 3837 w 1254304"/>
                <a:gd name="connsiteY5" fmla="*/ 1782227 h 1784124"/>
                <a:gd name="connsiteX6" fmla="*/ 727247 w 1254304"/>
                <a:gd name="connsiteY6" fmla="*/ 857854 h 1784124"/>
                <a:gd name="connsiteX0" fmla="*/ 602877 w 1258658"/>
                <a:gd name="connsiteY0" fmla="*/ 833719 h 1783865"/>
                <a:gd name="connsiteX1" fmla="*/ 809910 w 1258658"/>
                <a:gd name="connsiteY1" fmla="*/ 187502 h 1783865"/>
                <a:gd name="connsiteX2" fmla="*/ 953429 w 1258658"/>
                <a:gd name="connsiteY2" fmla="*/ 40395 h 1783865"/>
                <a:gd name="connsiteX3" fmla="*/ 1258063 w 1258658"/>
                <a:gd name="connsiteY3" fmla="*/ 628974 h 1783865"/>
                <a:gd name="connsiteX4" fmla="*/ 1088371 w 1258658"/>
                <a:gd name="connsiteY4" fmla="*/ 1099566 h 1783865"/>
                <a:gd name="connsiteX5" fmla="*/ 8191 w 1258658"/>
                <a:gd name="connsiteY5" fmla="*/ 1781605 h 1783865"/>
                <a:gd name="connsiteX6" fmla="*/ 602877 w 1258658"/>
                <a:gd name="connsiteY6" fmla="*/ 833719 h 1783865"/>
                <a:gd name="connsiteX0" fmla="*/ 615656 w 1271437"/>
                <a:gd name="connsiteY0" fmla="*/ 833719 h 1771917"/>
                <a:gd name="connsiteX1" fmla="*/ 822689 w 1271437"/>
                <a:gd name="connsiteY1" fmla="*/ 187502 h 1771917"/>
                <a:gd name="connsiteX2" fmla="*/ 966208 w 1271437"/>
                <a:gd name="connsiteY2" fmla="*/ 40395 h 1771917"/>
                <a:gd name="connsiteX3" fmla="*/ 1270842 w 1271437"/>
                <a:gd name="connsiteY3" fmla="*/ 628974 h 1771917"/>
                <a:gd name="connsiteX4" fmla="*/ 1101150 w 1271437"/>
                <a:gd name="connsiteY4" fmla="*/ 1099566 h 1771917"/>
                <a:gd name="connsiteX5" fmla="*/ 8047 w 1271437"/>
                <a:gd name="connsiteY5" fmla="*/ 1769615 h 1771917"/>
                <a:gd name="connsiteX6" fmla="*/ 615656 w 1271437"/>
                <a:gd name="connsiteY6" fmla="*/ 833719 h 1771917"/>
                <a:gd name="connsiteX0" fmla="*/ 609454 w 1264829"/>
                <a:gd name="connsiteY0" fmla="*/ 833719 h 1770276"/>
                <a:gd name="connsiteX1" fmla="*/ 816487 w 1264829"/>
                <a:gd name="connsiteY1" fmla="*/ 187502 h 1770276"/>
                <a:gd name="connsiteX2" fmla="*/ 960006 w 1264829"/>
                <a:gd name="connsiteY2" fmla="*/ 40395 h 1770276"/>
                <a:gd name="connsiteX3" fmla="*/ 1264640 w 1264829"/>
                <a:gd name="connsiteY3" fmla="*/ 628974 h 1770276"/>
                <a:gd name="connsiteX4" fmla="*/ 826861 w 1264829"/>
                <a:gd name="connsiteY4" fmla="*/ 985116 h 1770276"/>
                <a:gd name="connsiteX5" fmla="*/ 1845 w 1264829"/>
                <a:gd name="connsiteY5" fmla="*/ 1769615 h 1770276"/>
                <a:gd name="connsiteX6" fmla="*/ 609454 w 1264829"/>
                <a:gd name="connsiteY6" fmla="*/ 833719 h 1770276"/>
                <a:gd name="connsiteX0" fmla="*/ 609454 w 1033124"/>
                <a:gd name="connsiteY0" fmla="*/ 833719 h 1770276"/>
                <a:gd name="connsiteX1" fmla="*/ 816487 w 1033124"/>
                <a:gd name="connsiteY1" fmla="*/ 187502 h 1770276"/>
                <a:gd name="connsiteX2" fmla="*/ 960006 w 1033124"/>
                <a:gd name="connsiteY2" fmla="*/ 40395 h 1770276"/>
                <a:gd name="connsiteX3" fmla="*/ 1032662 w 1033124"/>
                <a:gd name="connsiteY3" fmla="*/ 533638 h 1770276"/>
                <a:gd name="connsiteX4" fmla="*/ 826861 w 1033124"/>
                <a:gd name="connsiteY4" fmla="*/ 985116 h 1770276"/>
                <a:gd name="connsiteX5" fmla="*/ 1845 w 1033124"/>
                <a:gd name="connsiteY5" fmla="*/ 1769615 h 1770276"/>
                <a:gd name="connsiteX6" fmla="*/ 609454 w 1033124"/>
                <a:gd name="connsiteY6" fmla="*/ 833719 h 1770276"/>
                <a:gd name="connsiteX0" fmla="*/ 380041 w 1043192"/>
                <a:gd name="connsiteY0" fmla="*/ 788408 h 1769568"/>
                <a:gd name="connsiteX1" fmla="*/ 826555 w 1043192"/>
                <a:gd name="connsiteY1" fmla="*/ 186370 h 1769568"/>
                <a:gd name="connsiteX2" fmla="*/ 970074 w 1043192"/>
                <a:gd name="connsiteY2" fmla="*/ 39263 h 1769568"/>
                <a:gd name="connsiteX3" fmla="*/ 1042730 w 1043192"/>
                <a:gd name="connsiteY3" fmla="*/ 532506 h 1769568"/>
                <a:gd name="connsiteX4" fmla="*/ 836929 w 1043192"/>
                <a:gd name="connsiteY4" fmla="*/ 983984 h 1769568"/>
                <a:gd name="connsiteX5" fmla="*/ 11913 w 1043192"/>
                <a:gd name="connsiteY5" fmla="*/ 1768483 h 1769568"/>
                <a:gd name="connsiteX6" fmla="*/ 380041 w 1043192"/>
                <a:gd name="connsiteY6" fmla="*/ 788408 h 1769568"/>
                <a:gd name="connsiteX0" fmla="*/ 378766 w 1041917"/>
                <a:gd name="connsiteY0" fmla="*/ 788408 h 1769568"/>
                <a:gd name="connsiteX1" fmla="*/ 825280 w 1041917"/>
                <a:gd name="connsiteY1" fmla="*/ 186370 h 1769568"/>
                <a:gd name="connsiteX2" fmla="*/ 968799 w 1041917"/>
                <a:gd name="connsiteY2" fmla="*/ 39263 h 1769568"/>
                <a:gd name="connsiteX3" fmla="*/ 1041455 w 1041917"/>
                <a:gd name="connsiteY3" fmla="*/ 532506 h 1769568"/>
                <a:gd name="connsiteX4" fmla="*/ 835654 w 1041917"/>
                <a:gd name="connsiteY4" fmla="*/ 983984 h 1769568"/>
                <a:gd name="connsiteX5" fmla="*/ 10638 w 1041917"/>
                <a:gd name="connsiteY5" fmla="*/ 1768483 h 1769568"/>
                <a:gd name="connsiteX6" fmla="*/ 378766 w 1041917"/>
                <a:gd name="connsiteY6" fmla="*/ 788408 h 1769568"/>
                <a:gd name="connsiteX0" fmla="*/ 371990 w 1035141"/>
                <a:gd name="connsiteY0" fmla="*/ 788408 h 1777808"/>
                <a:gd name="connsiteX1" fmla="*/ 818504 w 1035141"/>
                <a:gd name="connsiteY1" fmla="*/ 186370 h 1777808"/>
                <a:gd name="connsiteX2" fmla="*/ 962023 w 1035141"/>
                <a:gd name="connsiteY2" fmla="*/ 39263 h 1777808"/>
                <a:gd name="connsiteX3" fmla="*/ 1034679 w 1035141"/>
                <a:gd name="connsiteY3" fmla="*/ 532506 h 1777808"/>
                <a:gd name="connsiteX4" fmla="*/ 828878 w 1035141"/>
                <a:gd name="connsiteY4" fmla="*/ 983984 h 1777808"/>
                <a:gd name="connsiteX5" fmla="*/ 3862 w 1035141"/>
                <a:gd name="connsiteY5" fmla="*/ 1768483 h 1777808"/>
                <a:gd name="connsiteX6" fmla="*/ 371990 w 1035141"/>
                <a:gd name="connsiteY6" fmla="*/ 788408 h 1777808"/>
                <a:gd name="connsiteX0" fmla="*/ 371990 w 1035141"/>
                <a:gd name="connsiteY0" fmla="*/ 792842 h 1782242"/>
                <a:gd name="connsiteX1" fmla="*/ 726103 w 1035141"/>
                <a:gd name="connsiteY1" fmla="*/ 166842 h 1782242"/>
                <a:gd name="connsiteX2" fmla="*/ 962023 w 1035141"/>
                <a:gd name="connsiteY2" fmla="*/ 43697 h 1782242"/>
                <a:gd name="connsiteX3" fmla="*/ 1034679 w 1035141"/>
                <a:gd name="connsiteY3" fmla="*/ 536940 h 1782242"/>
                <a:gd name="connsiteX4" fmla="*/ 828878 w 1035141"/>
                <a:gd name="connsiteY4" fmla="*/ 988418 h 1782242"/>
                <a:gd name="connsiteX5" fmla="*/ 3862 w 1035141"/>
                <a:gd name="connsiteY5" fmla="*/ 1772917 h 1782242"/>
                <a:gd name="connsiteX6" fmla="*/ 371990 w 1035141"/>
                <a:gd name="connsiteY6" fmla="*/ 792842 h 1782242"/>
                <a:gd name="connsiteX0" fmla="*/ 371990 w 1038153"/>
                <a:gd name="connsiteY0" fmla="*/ 944373 h 1933773"/>
                <a:gd name="connsiteX1" fmla="*/ 726103 w 1038153"/>
                <a:gd name="connsiteY1" fmla="*/ 318373 h 1933773"/>
                <a:gd name="connsiteX2" fmla="*/ 916461 w 1038153"/>
                <a:gd name="connsiteY2" fmla="*/ 25688 h 1933773"/>
                <a:gd name="connsiteX3" fmla="*/ 1034679 w 1038153"/>
                <a:gd name="connsiteY3" fmla="*/ 688471 h 1933773"/>
                <a:gd name="connsiteX4" fmla="*/ 828878 w 1038153"/>
                <a:gd name="connsiteY4" fmla="*/ 1139949 h 1933773"/>
                <a:gd name="connsiteX5" fmla="*/ 3862 w 1038153"/>
                <a:gd name="connsiteY5" fmla="*/ 1924448 h 1933773"/>
                <a:gd name="connsiteX6" fmla="*/ 371990 w 1038153"/>
                <a:gd name="connsiteY6" fmla="*/ 944373 h 193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153" h="1933773">
                  <a:moveTo>
                    <a:pt x="371990" y="944373"/>
                  </a:moveTo>
                  <a:cubicBezTo>
                    <a:pt x="492363" y="676694"/>
                    <a:pt x="635358" y="471487"/>
                    <a:pt x="726103" y="318373"/>
                  </a:cubicBezTo>
                  <a:cubicBezTo>
                    <a:pt x="816848" y="165259"/>
                    <a:pt x="853122" y="-80101"/>
                    <a:pt x="916461" y="25688"/>
                  </a:cubicBezTo>
                  <a:cubicBezTo>
                    <a:pt x="1019377" y="119862"/>
                    <a:pt x="1049276" y="502761"/>
                    <a:pt x="1034679" y="688471"/>
                  </a:cubicBezTo>
                  <a:cubicBezTo>
                    <a:pt x="1020082" y="874181"/>
                    <a:pt x="892217" y="1034160"/>
                    <a:pt x="828878" y="1139949"/>
                  </a:cubicBezTo>
                  <a:cubicBezTo>
                    <a:pt x="765539" y="1245739"/>
                    <a:pt x="-63229" y="2027440"/>
                    <a:pt x="3862" y="1924448"/>
                  </a:cubicBezTo>
                  <a:cubicBezTo>
                    <a:pt x="70953" y="1821456"/>
                    <a:pt x="251617" y="1212052"/>
                    <a:pt x="371990" y="944373"/>
                  </a:cubicBezTo>
                  <a:close/>
                </a:path>
              </a:pathLst>
            </a:custGeom>
            <a:blipFill>
              <a:blip r:embed="rId18">
                <a:duotone>
                  <a:prstClr val="black"/>
                  <a:schemeClr val="accent6">
                    <a:lumMod val="75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شكل بيضاوي 5">
              <a:extLst>
                <a:ext uri="{FF2B5EF4-FFF2-40B4-BE49-F238E27FC236}">
                  <a16:creationId xmlns:a16="http://schemas.microsoft.com/office/drawing/2014/main" id="{B386F930-A338-4900-B6F9-B990368048EB}"/>
                </a:ext>
              </a:extLst>
            </p:cNvPr>
            <p:cNvSpPr/>
            <p:nvPr userDrawn="1"/>
          </p:nvSpPr>
          <p:spPr>
            <a:xfrm rot="5845207" flipH="1">
              <a:off x="2574403" y="446205"/>
              <a:ext cx="504316" cy="819332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727247 w 1254304"/>
                <a:gd name="connsiteY0" fmla="*/ 857854 h 1784124"/>
                <a:gd name="connsiteX1" fmla="*/ 805556 w 1254304"/>
                <a:gd name="connsiteY1" fmla="*/ 188124 h 1784124"/>
                <a:gd name="connsiteX2" fmla="*/ 949075 w 1254304"/>
                <a:gd name="connsiteY2" fmla="*/ 41017 h 1784124"/>
                <a:gd name="connsiteX3" fmla="*/ 1253709 w 1254304"/>
                <a:gd name="connsiteY3" fmla="*/ 629596 h 1784124"/>
                <a:gd name="connsiteX4" fmla="*/ 1084017 w 1254304"/>
                <a:gd name="connsiteY4" fmla="*/ 1100188 h 1784124"/>
                <a:gd name="connsiteX5" fmla="*/ 3837 w 1254304"/>
                <a:gd name="connsiteY5" fmla="*/ 1782227 h 1784124"/>
                <a:gd name="connsiteX6" fmla="*/ 727247 w 1254304"/>
                <a:gd name="connsiteY6" fmla="*/ 857854 h 1784124"/>
                <a:gd name="connsiteX0" fmla="*/ 602877 w 1258658"/>
                <a:gd name="connsiteY0" fmla="*/ 833719 h 1783865"/>
                <a:gd name="connsiteX1" fmla="*/ 809910 w 1258658"/>
                <a:gd name="connsiteY1" fmla="*/ 187502 h 1783865"/>
                <a:gd name="connsiteX2" fmla="*/ 953429 w 1258658"/>
                <a:gd name="connsiteY2" fmla="*/ 40395 h 1783865"/>
                <a:gd name="connsiteX3" fmla="*/ 1258063 w 1258658"/>
                <a:gd name="connsiteY3" fmla="*/ 628974 h 1783865"/>
                <a:gd name="connsiteX4" fmla="*/ 1088371 w 1258658"/>
                <a:gd name="connsiteY4" fmla="*/ 1099566 h 1783865"/>
                <a:gd name="connsiteX5" fmla="*/ 8191 w 1258658"/>
                <a:gd name="connsiteY5" fmla="*/ 1781605 h 1783865"/>
                <a:gd name="connsiteX6" fmla="*/ 602877 w 1258658"/>
                <a:gd name="connsiteY6" fmla="*/ 833719 h 1783865"/>
                <a:gd name="connsiteX0" fmla="*/ 615656 w 1271437"/>
                <a:gd name="connsiteY0" fmla="*/ 833719 h 1771917"/>
                <a:gd name="connsiteX1" fmla="*/ 822689 w 1271437"/>
                <a:gd name="connsiteY1" fmla="*/ 187502 h 1771917"/>
                <a:gd name="connsiteX2" fmla="*/ 966208 w 1271437"/>
                <a:gd name="connsiteY2" fmla="*/ 40395 h 1771917"/>
                <a:gd name="connsiteX3" fmla="*/ 1270842 w 1271437"/>
                <a:gd name="connsiteY3" fmla="*/ 628974 h 1771917"/>
                <a:gd name="connsiteX4" fmla="*/ 1101150 w 1271437"/>
                <a:gd name="connsiteY4" fmla="*/ 1099566 h 1771917"/>
                <a:gd name="connsiteX5" fmla="*/ 8047 w 1271437"/>
                <a:gd name="connsiteY5" fmla="*/ 1769615 h 1771917"/>
                <a:gd name="connsiteX6" fmla="*/ 615656 w 1271437"/>
                <a:gd name="connsiteY6" fmla="*/ 833719 h 1771917"/>
                <a:gd name="connsiteX0" fmla="*/ 609454 w 1264829"/>
                <a:gd name="connsiteY0" fmla="*/ 833719 h 1770276"/>
                <a:gd name="connsiteX1" fmla="*/ 816487 w 1264829"/>
                <a:gd name="connsiteY1" fmla="*/ 187502 h 1770276"/>
                <a:gd name="connsiteX2" fmla="*/ 960006 w 1264829"/>
                <a:gd name="connsiteY2" fmla="*/ 40395 h 1770276"/>
                <a:gd name="connsiteX3" fmla="*/ 1264640 w 1264829"/>
                <a:gd name="connsiteY3" fmla="*/ 628974 h 1770276"/>
                <a:gd name="connsiteX4" fmla="*/ 826861 w 1264829"/>
                <a:gd name="connsiteY4" fmla="*/ 985116 h 1770276"/>
                <a:gd name="connsiteX5" fmla="*/ 1845 w 1264829"/>
                <a:gd name="connsiteY5" fmla="*/ 1769615 h 1770276"/>
                <a:gd name="connsiteX6" fmla="*/ 609454 w 1264829"/>
                <a:gd name="connsiteY6" fmla="*/ 833719 h 1770276"/>
                <a:gd name="connsiteX0" fmla="*/ 609454 w 1033124"/>
                <a:gd name="connsiteY0" fmla="*/ 833719 h 1770276"/>
                <a:gd name="connsiteX1" fmla="*/ 816487 w 1033124"/>
                <a:gd name="connsiteY1" fmla="*/ 187502 h 1770276"/>
                <a:gd name="connsiteX2" fmla="*/ 960006 w 1033124"/>
                <a:gd name="connsiteY2" fmla="*/ 40395 h 1770276"/>
                <a:gd name="connsiteX3" fmla="*/ 1032662 w 1033124"/>
                <a:gd name="connsiteY3" fmla="*/ 533638 h 1770276"/>
                <a:gd name="connsiteX4" fmla="*/ 826861 w 1033124"/>
                <a:gd name="connsiteY4" fmla="*/ 985116 h 1770276"/>
                <a:gd name="connsiteX5" fmla="*/ 1845 w 1033124"/>
                <a:gd name="connsiteY5" fmla="*/ 1769615 h 1770276"/>
                <a:gd name="connsiteX6" fmla="*/ 609454 w 1033124"/>
                <a:gd name="connsiteY6" fmla="*/ 833719 h 1770276"/>
                <a:gd name="connsiteX0" fmla="*/ 609454 w 1033124"/>
                <a:gd name="connsiteY0" fmla="*/ 811133 h 1747690"/>
                <a:gd name="connsiteX1" fmla="*/ 816487 w 1033124"/>
                <a:gd name="connsiteY1" fmla="*/ 164916 h 1747690"/>
                <a:gd name="connsiteX2" fmla="*/ 839259 w 1033124"/>
                <a:gd name="connsiteY2" fmla="*/ 44863 h 1747690"/>
                <a:gd name="connsiteX3" fmla="*/ 1032662 w 1033124"/>
                <a:gd name="connsiteY3" fmla="*/ 511052 h 1747690"/>
                <a:gd name="connsiteX4" fmla="*/ 826861 w 1033124"/>
                <a:gd name="connsiteY4" fmla="*/ 962530 h 1747690"/>
                <a:gd name="connsiteX5" fmla="*/ 1845 w 1033124"/>
                <a:gd name="connsiteY5" fmla="*/ 1747029 h 1747690"/>
                <a:gd name="connsiteX6" fmla="*/ 609454 w 1033124"/>
                <a:gd name="connsiteY6" fmla="*/ 811133 h 1747690"/>
                <a:gd name="connsiteX0" fmla="*/ 732811 w 1156481"/>
                <a:gd name="connsiteY0" fmla="*/ 811133 h 1709733"/>
                <a:gd name="connsiteX1" fmla="*/ 939844 w 1156481"/>
                <a:gd name="connsiteY1" fmla="*/ 164916 h 1709733"/>
                <a:gd name="connsiteX2" fmla="*/ 962616 w 1156481"/>
                <a:gd name="connsiteY2" fmla="*/ 44863 h 1709733"/>
                <a:gd name="connsiteX3" fmla="*/ 1156019 w 1156481"/>
                <a:gd name="connsiteY3" fmla="*/ 511052 h 1709733"/>
                <a:gd name="connsiteX4" fmla="*/ 950218 w 1156481"/>
                <a:gd name="connsiteY4" fmla="*/ 962530 h 1709733"/>
                <a:gd name="connsiteX5" fmla="*/ 1546 w 1156481"/>
                <a:gd name="connsiteY5" fmla="*/ 1709035 h 1709733"/>
                <a:gd name="connsiteX6" fmla="*/ 732811 w 1156481"/>
                <a:gd name="connsiteY6" fmla="*/ 811133 h 1709733"/>
                <a:gd name="connsiteX0" fmla="*/ 731684 w 1155168"/>
                <a:gd name="connsiteY0" fmla="*/ 811133 h 1713269"/>
                <a:gd name="connsiteX1" fmla="*/ 938717 w 1155168"/>
                <a:gd name="connsiteY1" fmla="*/ 164916 h 1713269"/>
                <a:gd name="connsiteX2" fmla="*/ 961489 w 1155168"/>
                <a:gd name="connsiteY2" fmla="*/ 44863 h 1713269"/>
                <a:gd name="connsiteX3" fmla="*/ 1154892 w 1155168"/>
                <a:gd name="connsiteY3" fmla="*/ 511052 h 1713269"/>
                <a:gd name="connsiteX4" fmla="*/ 842011 w 1155168"/>
                <a:gd name="connsiteY4" fmla="*/ 1146151 h 1713269"/>
                <a:gd name="connsiteX5" fmla="*/ 419 w 1155168"/>
                <a:gd name="connsiteY5" fmla="*/ 1709035 h 1713269"/>
                <a:gd name="connsiteX6" fmla="*/ 731684 w 1155168"/>
                <a:gd name="connsiteY6" fmla="*/ 811133 h 1713269"/>
                <a:gd name="connsiteX0" fmla="*/ 731684 w 1155204"/>
                <a:gd name="connsiteY0" fmla="*/ 811133 h 1713269"/>
                <a:gd name="connsiteX1" fmla="*/ 938717 w 1155204"/>
                <a:gd name="connsiteY1" fmla="*/ 164916 h 1713269"/>
                <a:gd name="connsiteX2" fmla="*/ 961489 w 1155204"/>
                <a:gd name="connsiteY2" fmla="*/ 44863 h 1713269"/>
                <a:gd name="connsiteX3" fmla="*/ 1154892 w 1155204"/>
                <a:gd name="connsiteY3" fmla="*/ 511052 h 1713269"/>
                <a:gd name="connsiteX4" fmla="*/ 842011 w 1155204"/>
                <a:gd name="connsiteY4" fmla="*/ 1146151 h 1713269"/>
                <a:gd name="connsiteX5" fmla="*/ 419 w 1155204"/>
                <a:gd name="connsiteY5" fmla="*/ 1709035 h 1713269"/>
                <a:gd name="connsiteX6" fmla="*/ 731684 w 1155204"/>
                <a:gd name="connsiteY6" fmla="*/ 811133 h 1713269"/>
                <a:gd name="connsiteX0" fmla="*/ 733592 w 1157266"/>
                <a:gd name="connsiteY0" fmla="*/ 811133 h 1715241"/>
                <a:gd name="connsiteX1" fmla="*/ 940625 w 1157266"/>
                <a:gd name="connsiteY1" fmla="*/ 164916 h 1715241"/>
                <a:gd name="connsiteX2" fmla="*/ 963397 w 1157266"/>
                <a:gd name="connsiteY2" fmla="*/ 44863 h 1715241"/>
                <a:gd name="connsiteX3" fmla="*/ 1156800 w 1157266"/>
                <a:gd name="connsiteY3" fmla="*/ 511052 h 1715241"/>
                <a:gd name="connsiteX4" fmla="*/ 1003469 w 1157266"/>
                <a:gd name="connsiteY4" fmla="*/ 1201864 h 1715241"/>
                <a:gd name="connsiteX5" fmla="*/ 2327 w 1157266"/>
                <a:gd name="connsiteY5" fmla="*/ 1709035 h 1715241"/>
                <a:gd name="connsiteX6" fmla="*/ 733592 w 1157266"/>
                <a:gd name="connsiteY6" fmla="*/ 811133 h 1715241"/>
                <a:gd name="connsiteX0" fmla="*/ 733592 w 1194993"/>
                <a:gd name="connsiteY0" fmla="*/ 811133 h 1715241"/>
                <a:gd name="connsiteX1" fmla="*/ 940625 w 1194993"/>
                <a:gd name="connsiteY1" fmla="*/ 164916 h 1715241"/>
                <a:gd name="connsiteX2" fmla="*/ 963397 w 1194993"/>
                <a:gd name="connsiteY2" fmla="*/ 44863 h 1715241"/>
                <a:gd name="connsiteX3" fmla="*/ 1194687 w 1194993"/>
                <a:gd name="connsiteY3" fmla="*/ 499371 h 1715241"/>
                <a:gd name="connsiteX4" fmla="*/ 1003469 w 1194993"/>
                <a:gd name="connsiteY4" fmla="*/ 1201864 h 1715241"/>
                <a:gd name="connsiteX5" fmla="*/ 2327 w 1194993"/>
                <a:gd name="connsiteY5" fmla="*/ 1709035 h 1715241"/>
                <a:gd name="connsiteX6" fmla="*/ 733592 w 1194993"/>
                <a:gd name="connsiteY6" fmla="*/ 811133 h 1715241"/>
                <a:gd name="connsiteX0" fmla="*/ 733592 w 1196517"/>
                <a:gd name="connsiteY0" fmla="*/ 1017698 h 1921806"/>
                <a:gd name="connsiteX1" fmla="*/ 940625 w 1196517"/>
                <a:gd name="connsiteY1" fmla="*/ 371481 h 1921806"/>
                <a:gd name="connsiteX2" fmla="*/ 897049 w 1196517"/>
                <a:gd name="connsiteY2" fmla="*/ 22724 h 1921806"/>
                <a:gd name="connsiteX3" fmla="*/ 1194687 w 1196517"/>
                <a:gd name="connsiteY3" fmla="*/ 705936 h 1921806"/>
                <a:gd name="connsiteX4" fmla="*/ 1003469 w 1196517"/>
                <a:gd name="connsiteY4" fmla="*/ 1408429 h 1921806"/>
                <a:gd name="connsiteX5" fmla="*/ 2327 w 1196517"/>
                <a:gd name="connsiteY5" fmla="*/ 1915600 h 1921806"/>
                <a:gd name="connsiteX6" fmla="*/ 733592 w 1196517"/>
                <a:gd name="connsiteY6" fmla="*/ 1017698 h 1921806"/>
                <a:gd name="connsiteX0" fmla="*/ 733592 w 1195277"/>
                <a:gd name="connsiteY0" fmla="*/ 915186 h 1819294"/>
                <a:gd name="connsiteX1" fmla="*/ 940625 w 1195277"/>
                <a:gd name="connsiteY1" fmla="*/ 268969 h 1819294"/>
                <a:gd name="connsiteX2" fmla="*/ 1044895 w 1195277"/>
                <a:gd name="connsiteY2" fmla="*/ 29932 h 1819294"/>
                <a:gd name="connsiteX3" fmla="*/ 1194687 w 1195277"/>
                <a:gd name="connsiteY3" fmla="*/ 603424 h 1819294"/>
                <a:gd name="connsiteX4" fmla="*/ 1003469 w 1195277"/>
                <a:gd name="connsiteY4" fmla="*/ 1305917 h 1819294"/>
                <a:gd name="connsiteX5" fmla="*/ 2327 w 1195277"/>
                <a:gd name="connsiteY5" fmla="*/ 1813088 h 1819294"/>
                <a:gd name="connsiteX6" fmla="*/ 733592 w 1195277"/>
                <a:gd name="connsiteY6" fmla="*/ 915186 h 1819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5277" h="1819294">
                  <a:moveTo>
                    <a:pt x="733592" y="915186"/>
                  </a:moveTo>
                  <a:cubicBezTo>
                    <a:pt x="889975" y="657833"/>
                    <a:pt x="888741" y="416511"/>
                    <a:pt x="940625" y="268969"/>
                  </a:cubicBezTo>
                  <a:cubicBezTo>
                    <a:pt x="992509" y="121427"/>
                    <a:pt x="981556" y="-75857"/>
                    <a:pt x="1044895" y="29932"/>
                  </a:cubicBezTo>
                  <a:cubicBezTo>
                    <a:pt x="1147811" y="124106"/>
                    <a:pt x="1201591" y="390760"/>
                    <a:pt x="1194687" y="603424"/>
                  </a:cubicBezTo>
                  <a:cubicBezTo>
                    <a:pt x="1187783" y="816088"/>
                    <a:pt x="1097721" y="1209627"/>
                    <a:pt x="1003469" y="1305917"/>
                  </a:cubicBezTo>
                  <a:cubicBezTo>
                    <a:pt x="940130" y="1411707"/>
                    <a:pt x="47307" y="1878210"/>
                    <a:pt x="2327" y="1813088"/>
                  </a:cubicBezTo>
                  <a:cubicBezTo>
                    <a:pt x="-42653" y="1747966"/>
                    <a:pt x="577209" y="1172539"/>
                    <a:pt x="733592" y="915186"/>
                  </a:cubicBezTo>
                  <a:close/>
                </a:path>
              </a:pathLst>
            </a:custGeom>
            <a:blipFill>
              <a:blip r:embed="rId18">
                <a:duotone>
                  <a:prstClr val="black"/>
                  <a:schemeClr val="accent6">
                    <a:lumMod val="60000"/>
                    <a:lumOff val="40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شكل بيضاوي 5">
              <a:extLst>
                <a:ext uri="{FF2B5EF4-FFF2-40B4-BE49-F238E27FC236}">
                  <a16:creationId xmlns:a16="http://schemas.microsoft.com/office/drawing/2014/main" id="{700594B5-9E56-49FC-BE46-8CF4D3A4AAA2}"/>
                </a:ext>
              </a:extLst>
            </p:cNvPr>
            <p:cNvSpPr/>
            <p:nvPr userDrawn="1"/>
          </p:nvSpPr>
          <p:spPr>
            <a:xfrm rot="15079649">
              <a:off x="1897582" y="598361"/>
              <a:ext cx="534398" cy="920564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1831 w 577364"/>
                <a:gd name="connsiteY0" fmla="*/ 675208 h 1337406"/>
                <a:gd name="connsiteX1" fmla="*/ 554476 w 577364"/>
                <a:gd name="connsiteY1" fmla="*/ 20233 h 1337406"/>
                <a:gd name="connsiteX2" fmla="*/ 516209 w 577364"/>
                <a:gd name="connsiteY2" fmla="*/ 210829 h 1337406"/>
                <a:gd name="connsiteX3" fmla="*/ 343386 w 577364"/>
                <a:gd name="connsiteY3" fmla="*/ 609006 h 1337406"/>
                <a:gd name="connsiteX4" fmla="*/ 545161 w 577364"/>
                <a:gd name="connsiteY4" fmla="*/ 1167997 h 1337406"/>
                <a:gd name="connsiteX5" fmla="*/ 381864 w 577364"/>
                <a:gd name="connsiteY5" fmla="*/ 1309945 h 1337406"/>
                <a:gd name="connsiteX6" fmla="*/ 1831 w 577364"/>
                <a:gd name="connsiteY6" fmla="*/ 675208 h 1337406"/>
                <a:gd name="connsiteX0" fmla="*/ 1831 w 622942"/>
                <a:gd name="connsiteY0" fmla="*/ 658498 h 1320696"/>
                <a:gd name="connsiteX1" fmla="*/ 554476 w 622942"/>
                <a:gd name="connsiteY1" fmla="*/ 3523 h 1320696"/>
                <a:gd name="connsiteX2" fmla="*/ 516209 w 622942"/>
                <a:gd name="connsiteY2" fmla="*/ 194119 h 1320696"/>
                <a:gd name="connsiteX3" fmla="*/ 343386 w 622942"/>
                <a:gd name="connsiteY3" fmla="*/ 592296 h 1320696"/>
                <a:gd name="connsiteX4" fmla="*/ 545161 w 622942"/>
                <a:gd name="connsiteY4" fmla="*/ 1151287 h 1320696"/>
                <a:gd name="connsiteX5" fmla="*/ 381864 w 622942"/>
                <a:gd name="connsiteY5" fmla="*/ 1293235 h 1320696"/>
                <a:gd name="connsiteX6" fmla="*/ 1831 w 622942"/>
                <a:gd name="connsiteY6" fmla="*/ 658498 h 1320696"/>
                <a:gd name="connsiteX0" fmla="*/ 2012 w 737379"/>
                <a:gd name="connsiteY0" fmla="*/ 658498 h 1324899"/>
                <a:gd name="connsiteX1" fmla="*/ 554657 w 737379"/>
                <a:gd name="connsiteY1" fmla="*/ 3523 h 1324899"/>
                <a:gd name="connsiteX2" fmla="*/ 516390 w 737379"/>
                <a:gd name="connsiteY2" fmla="*/ 194119 h 1324899"/>
                <a:gd name="connsiteX3" fmla="*/ 343567 w 737379"/>
                <a:gd name="connsiteY3" fmla="*/ 592296 h 1324899"/>
                <a:gd name="connsiteX4" fmla="*/ 731159 w 737379"/>
                <a:gd name="connsiteY4" fmla="*/ 1170151 h 1324899"/>
                <a:gd name="connsiteX5" fmla="*/ 382045 w 737379"/>
                <a:gd name="connsiteY5" fmla="*/ 1293235 h 1324899"/>
                <a:gd name="connsiteX6" fmla="*/ 2012 w 737379"/>
                <a:gd name="connsiteY6" fmla="*/ 658498 h 1324899"/>
                <a:gd name="connsiteX0" fmla="*/ 2012 w 740837"/>
                <a:gd name="connsiteY0" fmla="*/ 658498 h 1324899"/>
                <a:gd name="connsiteX1" fmla="*/ 554657 w 740837"/>
                <a:gd name="connsiteY1" fmla="*/ 3523 h 1324899"/>
                <a:gd name="connsiteX2" fmla="*/ 516390 w 740837"/>
                <a:gd name="connsiteY2" fmla="*/ 194119 h 1324899"/>
                <a:gd name="connsiteX3" fmla="*/ 516687 w 740837"/>
                <a:gd name="connsiteY3" fmla="*/ 641039 h 1324899"/>
                <a:gd name="connsiteX4" fmla="*/ 731159 w 740837"/>
                <a:gd name="connsiteY4" fmla="*/ 1170151 h 1324899"/>
                <a:gd name="connsiteX5" fmla="*/ 382045 w 740837"/>
                <a:gd name="connsiteY5" fmla="*/ 1293235 h 1324899"/>
                <a:gd name="connsiteX6" fmla="*/ 2012 w 740837"/>
                <a:gd name="connsiteY6" fmla="*/ 658498 h 1324899"/>
                <a:gd name="connsiteX0" fmla="*/ 2012 w 740837"/>
                <a:gd name="connsiteY0" fmla="*/ 670693 h 1337094"/>
                <a:gd name="connsiteX1" fmla="*/ 554657 w 740837"/>
                <a:gd name="connsiteY1" fmla="*/ 15718 h 1337094"/>
                <a:gd name="connsiteX2" fmla="*/ 576382 w 740837"/>
                <a:gd name="connsiteY2" fmla="*/ 240576 h 1337094"/>
                <a:gd name="connsiteX3" fmla="*/ 516687 w 740837"/>
                <a:gd name="connsiteY3" fmla="*/ 653234 h 1337094"/>
                <a:gd name="connsiteX4" fmla="*/ 731159 w 740837"/>
                <a:gd name="connsiteY4" fmla="*/ 1182346 h 1337094"/>
                <a:gd name="connsiteX5" fmla="*/ 382045 w 740837"/>
                <a:gd name="connsiteY5" fmla="*/ 1305430 h 1337094"/>
                <a:gd name="connsiteX6" fmla="*/ 2012 w 740837"/>
                <a:gd name="connsiteY6" fmla="*/ 670693 h 1337094"/>
                <a:gd name="connsiteX0" fmla="*/ 2012 w 740837"/>
                <a:gd name="connsiteY0" fmla="*/ 655000 h 1321401"/>
                <a:gd name="connsiteX1" fmla="*/ 554657 w 740837"/>
                <a:gd name="connsiteY1" fmla="*/ 25 h 1321401"/>
                <a:gd name="connsiteX2" fmla="*/ 576382 w 740837"/>
                <a:gd name="connsiteY2" fmla="*/ 224883 h 1321401"/>
                <a:gd name="connsiteX3" fmla="*/ 516687 w 740837"/>
                <a:gd name="connsiteY3" fmla="*/ 637541 h 1321401"/>
                <a:gd name="connsiteX4" fmla="*/ 731159 w 740837"/>
                <a:gd name="connsiteY4" fmla="*/ 1166653 h 1321401"/>
                <a:gd name="connsiteX5" fmla="*/ 382045 w 740837"/>
                <a:gd name="connsiteY5" fmla="*/ 1289737 h 1321401"/>
                <a:gd name="connsiteX6" fmla="*/ 2012 w 740837"/>
                <a:gd name="connsiteY6" fmla="*/ 655000 h 1321401"/>
                <a:gd name="connsiteX0" fmla="*/ 1514 w 740339"/>
                <a:gd name="connsiteY0" fmla="*/ 655003 h 1321404"/>
                <a:gd name="connsiteX1" fmla="*/ 554159 w 740339"/>
                <a:gd name="connsiteY1" fmla="*/ 28 h 1321404"/>
                <a:gd name="connsiteX2" fmla="*/ 575884 w 740339"/>
                <a:gd name="connsiteY2" fmla="*/ 224886 h 1321404"/>
                <a:gd name="connsiteX3" fmla="*/ 516189 w 740339"/>
                <a:gd name="connsiteY3" fmla="*/ 637544 h 1321404"/>
                <a:gd name="connsiteX4" fmla="*/ 730661 w 740339"/>
                <a:gd name="connsiteY4" fmla="*/ 1166656 h 1321404"/>
                <a:gd name="connsiteX5" fmla="*/ 381547 w 740339"/>
                <a:gd name="connsiteY5" fmla="*/ 1289740 h 1321404"/>
                <a:gd name="connsiteX6" fmla="*/ 1514 w 740339"/>
                <a:gd name="connsiteY6" fmla="*/ 655003 h 1321404"/>
                <a:gd name="connsiteX0" fmla="*/ 1818 w 740643"/>
                <a:gd name="connsiteY0" fmla="*/ 655003 h 1329888"/>
                <a:gd name="connsiteX1" fmla="*/ 554463 w 740643"/>
                <a:gd name="connsiteY1" fmla="*/ 28 h 1329888"/>
                <a:gd name="connsiteX2" fmla="*/ 576188 w 740643"/>
                <a:gd name="connsiteY2" fmla="*/ 224886 h 1329888"/>
                <a:gd name="connsiteX3" fmla="*/ 516493 w 740643"/>
                <a:gd name="connsiteY3" fmla="*/ 637544 h 1329888"/>
                <a:gd name="connsiteX4" fmla="*/ 730965 w 740643"/>
                <a:gd name="connsiteY4" fmla="*/ 1166656 h 1329888"/>
                <a:gd name="connsiteX5" fmla="*/ 381851 w 740643"/>
                <a:gd name="connsiteY5" fmla="*/ 1289740 h 1329888"/>
                <a:gd name="connsiteX6" fmla="*/ 1818 w 740643"/>
                <a:gd name="connsiteY6" fmla="*/ 655003 h 1329888"/>
                <a:gd name="connsiteX0" fmla="*/ 1498 w 721808"/>
                <a:gd name="connsiteY0" fmla="*/ 655003 h 1333028"/>
                <a:gd name="connsiteX1" fmla="*/ 554143 w 721808"/>
                <a:gd name="connsiteY1" fmla="*/ 28 h 1333028"/>
                <a:gd name="connsiteX2" fmla="*/ 575868 w 721808"/>
                <a:gd name="connsiteY2" fmla="*/ 224886 h 1333028"/>
                <a:gd name="connsiteX3" fmla="*/ 516173 w 721808"/>
                <a:gd name="connsiteY3" fmla="*/ 637544 h 1333028"/>
                <a:gd name="connsiteX4" fmla="*/ 711035 w 721808"/>
                <a:gd name="connsiteY4" fmla="*/ 1208006 h 1333028"/>
                <a:gd name="connsiteX5" fmla="*/ 381531 w 721808"/>
                <a:gd name="connsiteY5" fmla="*/ 1289740 h 1333028"/>
                <a:gd name="connsiteX6" fmla="*/ 1498 w 721808"/>
                <a:gd name="connsiteY6" fmla="*/ 655003 h 1333028"/>
                <a:gd name="connsiteX0" fmla="*/ 1498 w 721808"/>
                <a:gd name="connsiteY0" fmla="*/ 655003 h 1333028"/>
                <a:gd name="connsiteX1" fmla="*/ 554143 w 721808"/>
                <a:gd name="connsiteY1" fmla="*/ 28 h 1333028"/>
                <a:gd name="connsiteX2" fmla="*/ 575868 w 721808"/>
                <a:gd name="connsiteY2" fmla="*/ 224886 h 1333028"/>
                <a:gd name="connsiteX3" fmla="*/ 516173 w 721808"/>
                <a:gd name="connsiteY3" fmla="*/ 637544 h 1333028"/>
                <a:gd name="connsiteX4" fmla="*/ 711035 w 721808"/>
                <a:gd name="connsiteY4" fmla="*/ 1208006 h 1333028"/>
                <a:gd name="connsiteX5" fmla="*/ 381531 w 721808"/>
                <a:gd name="connsiteY5" fmla="*/ 1289740 h 1333028"/>
                <a:gd name="connsiteX6" fmla="*/ 1498 w 721808"/>
                <a:gd name="connsiteY6" fmla="*/ 655003 h 1333028"/>
                <a:gd name="connsiteX0" fmla="*/ 1464 w 693524"/>
                <a:gd name="connsiteY0" fmla="*/ 655003 h 1364246"/>
                <a:gd name="connsiteX1" fmla="*/ 554109 w 693524"/>
                <a:gd name="connsiteY1" fmla="*/ 28 h 1364246"/>
                <a:gd name="connsiteX2" fmla="*/ 575834 w 693524"/>
                <a:gd name="connsiteY2" fmla="*/ 224886 h 1364246"/>
                <a:gd name="connsiteX3" fmla="*/ 516139 w 693524"/>
                <a:gd name="connsiteY3" fmla="*/ 637544 h 1364246"/>
                <a:gd name="connsiteX4" fmla="*/ 667494 w 693524"/>
                <a:gd name="connsiteY4" fmla="*/ 1280936 h 1364246"/>
                <a:gd name="connsiteX5" fmla="*/ 381497 w 693524"/>
                <a:gd name="connsiteY5" fmla="*/ 1289740 h 1364246"/>
                <a:gd name="connsiteX6" fmla="*/ 1464 w 693524"/>
                <a:gd name="connsiteY6" fmla="*/ 655003 h 1364246"/>
                <a:gd name="connsiteX0" fmla="*/ 6588 w 698648"/>
                <a:gd name="connsiteY0" fmla="*/ 655000 h 1327777"/>
                <a:gd name="connsiteX1" fmla="*/ 559233 w 698648"/>
                <a:gd name="connsiteY1" fmla="*/ 25 h 1327777"/>
                <a:gd name="connsiteX2" fmla="*/ 580958 w 698648"/>
                <a:gd name="connsiteY2" fmla="*/ 224883 h 1327777"/>
                <a:gd name="connsiteX3" fmla="*/ 521263 w 698648"/>
                <a:gd name="connsiteY3" fmla="*/ 637541 h 1327777"/>
                <a:gd name="connsiteX4" fmla="*/ 672618 w 698648"/>
                <a:gd name="connsiteY4" fmla="*/ 1280933 h 1327777"/>
                <a:gd name="connsiteX5" fmla="*/ 280984 w 698648"/>
                <a:gd name="connsiteY5" fmla="*/ 1208798 h 1327777"/>
                <a:gd name="connsiteX6" fmla="*/ 6588 w 698648"/>
                <a:gd name="connsiteY6" fmla="*/ 655000 h 1327777"/>
                <a:gd name="connsiteX0" fmla="*/ 5679 w 697740"/>
                <a:gd name="connsiteY0" fmla="*/ 655006 h 1327782"/>
                <a:gd name="connsiteX1" fmla="*/ 558324 w 697740"/>
                <a:gd name="connsiteY1" fmla="*/ 31 h 1327782"/>
                <a:gd name="connsiteX2" fmla="*/ 580049 w 697740"/>
                <a:gd name="connsiteY2" fmla="*/ 224889 h 1327782"/>
                <a:gd name="connsiteX3" fmla="*/ 520354 w 697740"/>
                <a:gd name="connsiteY3" fmla="*/ 637547 h 1327782"/>
                <a:gd name="connsiteX4" fmla="*/ 671709 w 697740"/>
                <a:gd name="connsiteY4" fmla="*/ 1280939 h 1327782"/>
                <a:gd name="connsiteX5" fmla="*/ 280075 w 697740"/>
                <a:gd name="connsiteY5" fmla="*/ 1208804 h 1327782"/>
                <a:gd name="connsiteX6" fmla="*/ 5679 w 697740"/>
                <a:gd name="connsiteY6" fmla="*/ 655006 h 1327782"/>
                <a:gd name="connsiteX0" fmla="*/ 5679 w 697740"/>
                <a:gd name="connsiteY0" fmla="*/ 655006 h 1327782"/>
                <a:gd name="connsiteX1" fmla="*/ 558324 w 697740"/>
                <a:gd name="connsiteY1" fmla="*/ 31 h 1327782"/>
                <a:gd name="connsiteX2" fmla="*/ 580049 w 697740"/>
                <a:gd name="connsiteY2" fmla="*/ 224889 h 1327782"/>
                <a:gd name="connsiteX3" fmla="*/ 520354 w 697740"/>
                <a:gd name="connsiteY3" fmla="*/ 637547 h 1327782"/>
                <a:gd name="connsiteX4" fmla="*/ 671709 w 697740"/>
                <a:gd name="connsiteY4" fmla="*/ 1280939 h 1327782"/>
                <a:gd name="connsiteX5" fmla="*/ 280075 w 697740"/>
                <a:gd name="connsiteY5" fmla="*/ 1208804 h 1327782"/>
                <a:gd name="connsiteX6" fmla="*/ 5679 w 697740"/>
                <a:gd name="connsiteY6" fmla="*/ 655006 h 1327782"/>
                <a:gd name="connsiteX0" fmla="*/ 5679 w 697740"/>
                <a:gd name="connsiteY0" fmla="*/ 655006 h 1302728"/>
                <a:gd name="connsiteX1" fmla="*/ 558324 w 697740"/>
                <a:gd name="connsiteY1" fmla="*/ 31 h 1302728"/>
                <a:gd name="connsiteX2" fmla="*/ 580049 w 697740"/>
                <a:gd name="connsiteY2" fmla="*/ 224889 h 1302728"/>
                <a:gd name="connsiteX3" fmla="*/ 520354 w 697740"/>
                <a:gd name="connsiteY3" fmla="*/ 637547 h 1302728"/>
                <a:gd name="connsiteX4" fmla="*/ 671709 w 697740"/>
                <a:gd name="connsiteY4" fmla="*/ 1280939 h 1302728"/>
                <a:gd name="connsiteX5" fmla="*/ 280075 w 697740"/>
                <a:gd name="connsiteY5" fmla="*/ 1208804 h 1302728"/>
                <a:gd name="connsiteX6" fmla="*/ 5679 w 697740"/>
                <a:gd name="connsiteY6" fmla="*/ 655006 h 1302728"/>
                <a:gd name="connsiteX0" fmla="*/ 5679 w 697740"/>
                <a:gd name="connsiteY0" fmla="*/ 655006 h 1302728"/>
                <a:gd name="connsiteX1" fmla="*/ 558324 w 697740"/>
                <a:gd name="connsiteY1" fmla="*/ 31 h 1302728"/>
                <a:gd name="connsiteX2" fmla="*/ 580049 w 697740"/>
                <a:gd name="connsiteY2" fmla="*/ 224889 h 1302728"/>
                <a:gd name="connsiteX3" fmla="*/ 520354 w 697740"/>
                <a:gd name="connsiteY3" fmla="*/ 637547 h 1302728"/>
                <a:gd name="connsiteX4" fmla="*/ 671709 w 697740"/>
                <a:gd name="connsiteY4" fmla="*/ 1280939 h 1302728"/>
                <a:gd name="connsiteX5" fmla="*/ 280075 w 697740"/>
                <a:gd name="connsiteY5" fmla="*/ 1208804 h 1302728"/>
                <a:gd name="connsiteX6" fmla="*/ 5679 w 697740"/>
                <a:gd name="connsiteY6" fmla="*/ 655006 h 1302728"/>
                <a:gd name="connsiteX0" fmla="*/ 5679 w 697740"/>
                <a:gd name="connsiteY0" fmla="*/ 655006 h 1302728"/>
                <a:gd name="connsiteX1" fmla="*/ 558324 w 697740"/>
                <a:gd name="connsiteY1" fmla="*/ 31 h 1302728"/>
                <a:gd name="connsiteX2" fmla="*/ 580049 w 697740"/>
                <a:gd name="connsiteY2" fmla="*/ 224889 h 1302728"/>
                <a:gd name="connsiteX3" fmla="*/ 520354 w 697740"/>
                <a:gd name="connsiteY3" fmla="*/ 637547 h 1302728"/>
                <a:gd name="connsiteX4" fmla="*/ 671709 w 697740"/>
                <a:gd name="connsiteY4" fmla="*/ 1280939 h 1302728"/>
                <a:gd name="connsiteX5" fmla="*/ 280075 w 697740"/>
                <a:gd name="connsiteY5" fmla="*/ 1208804 h 1302728"/>
                <a:gd name="connsiteX6" fmla="*/ 5679 w 697740"/>
                <a:gd name="connsiteY6" fmla="*/ 655006 h 1302728"/>
                <a:gd name="connsiteX0" fmla="*/ 5679 w 671709"/>
                <a:gd name="connsiteY0" fmla="*/ 655006 h 1302728"/>
                <a:gd name="connsiteX1" fmla="*/ 558324 w 671709"/>
                <a:gd name="connsiteY1" fmla="*/ 31 h 1302728"/>
                <a:gd name="connsiteX2" fmla="*/ 580049 w 671709"/>
                <a:gd name="connsiteY2" fmla="*/ 224889 h 1302728"/>
                <a:gd name="connsiteX3" fmla="*/ 520354 w 671709"/>
                <a:gd name="connsiteY3" fmla="*/ 637547 h 1302728"/>
                <a:gd name="connsiteX4" fmla="*/ 671709 w 671709"/>
                <a:gd name="connsiteY4" fmla="*/ 1280939 h 1302728"/>
                <a:gd name="connsiteX5" fmla="*/ 280075 w 671709"/>
                <a:gd name="connsiteY5" fmla="*/ 1208804 h 1302728"/>
                <a:gd name="connsiteX6" fmla="*/ 5679 w 671709"/>
                <a:gd name="connsiteY6" fmla="*/ 655006 h 1302728"/>
                <a:gd name="connsiteX0" fmla="*/ 5679 w 671709"/>
                <a:gd name="connsiteY0" fmla="*/ 655006 h 1302728"/>
                <a:gd name="connsiteX1" fmla="*/ 558324 w 671709"/>
                <a:gd name="connsiteY1" fmla="*/ 31 h 1302728"/>
                <a:gd name="connsiteX2" fmla="*/ 520354 w 671709"/>
                <a:gd name="connsiteY2" fmla="*/ 637547 h 1302728"/>
                <a:gd name="connsiteX3" fmla="*/ 671709 w 671709"/>
                <a:gd name="connsiteY3" fmla="*/ 1280939 h 1302728"/>
                <a:gd name="connsiteX4" fmla="*/ 280075 w 671709"/>
                <a:gd name="connsiteY4" fmla="*/ 1208804 h 1302728"/>
                <a:gd name="connsiteX5" fmla="*/ 5679 w 671709"/>
                <a:gd name="connsiteY5" fmla="*/ 655006 h 1302728"/>
                <a:gd name="connsiteX0" fmla="*/ 5679 w 671709"/>
                <a:gd name="connsiteY0" fmla="*/ 655016 h 1302738"/>
                <a:gd name="connsiteX1" fmla="*/ 558324 w 671709"/>
                <a:gd name="connsiteY1" fmla="*/ 41 h 1302738"/>
                <a:gd name="connsiteX2" fmla="*/ 520354 w 671709"/>
                <a:gd name="connsiteY2" fmla="*/ 637557 h 1302738"/>
                <a:gd name="connsiteX3" fmla="*/ 671709 w 671709"/>
                <a:gd name="connsiteY3" fmla="*/ 1280949 h 1302738"/>
                <a:gd name="connsiteX4" fmla="*/ 280075 w 671709"/>
                <a:gd name="connsiteY4" fmla="*/ 1208814 h 1302738"/>
                <a:gd name="connsiteX5" fmla="*/ 5679 w 671709"/>
                <a:gd name="connsiteY5" fmla="*/ 655016 h 1302738"/>
                <a:gd name="connsiteX0" fmla="*/ 9417 w 675447"/>
                <a:gd name="connsiteY0" fmla="*/ 655016 h 1303405"/>
                <a:gd name="connsiteX1" fmla="*/ 562062 w 675447"/>
                <a:gd name="connsiteY1" fmla="*/ 41 h 1303405"/>
                <a:gd name="connsiteX2" fmla="*/ 524092 w 675447"/>
                <a:gd name="connsiteY2" fmla="*/ 637557 h 1303405"/>
                <a:gd name="connsiteX3" fmla="*/ 675447 w 675447"/>
                <a:gd name="connsiteY3" fmla="*/ 1280949 h 1303405"/>
                <a:gd name="connsiteX4" fmla="*/ 247051 w 675447"/>
                <a:gd name="connsiteY4" fmla="*/ 1211081 h 1303405"/>
                <a:gd name="connsiteX5" fmla="*/ 9417 w 675447"/>
                <a:gd name="connsiteY5" fmla="*/ 655016 h 1303405"/>
                <a:gd name="connsiteX0" fmla="*/ 5009 w 671039"/>
                <a:gd name="connsiteY0" fmla="*/ 655016 h 1303405"/>
                <a:gd name="connsiteX1" fmla="*/ 557654 w 671039"/>
                <a:gd name="connsiteY1" fmla="*/ 41 h 1303405"/>
                <a:gd name="connsiteX2" fmla="*/ 519684 w 671039"/>
                <a:gd name="connsiteY2" fmla="*/ 637557 h 1303405"/>
                <a:gd name="connsiteX3" fmla="*/ 671039 w 671039"/>
                <a:gd name="connsiteY3" fmla="*/ 1280949 h 1303405"/>
                <a:gd name="connsiteX4" fmla="*/ 242643 w 671039"/>
                <a:gd name="connsiteY4" fmla="*/ 1211081 h 1303405"/>
                <a:gd name="connsiteX5" fmla="*/ 5009 w 671039"/>
                <a:gd name="connsiteY5" fmla="*/ 655016 h 1303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1039" h="1303405">
                  <a:moveTo>
                    <a:pt x="5009" y="655016"/>
                  </a:moveTo>
                  <a:cubicBezTo>
                    <a:pt x="40629" y="340961"/>
                    <a:pt x="225640" y="-3808"/>
                    <a:pt x="557654" y="41"/>
                  </a:cubicBezTo>
                  <a:cubicBezTo>
                    <a:pt x="643433" y="-2869"/>
                    <a:pt x="490430" y="147015"/>
                    <a:pt x="519684" y="637557"/>
                  </a:cubicBezTo>
                  <a:cubicBezTo>
                    <a:pt x="548938" y="1128099"/>
                    <a:pt x="650696" y="1146454"/>
                    <a:pt x="671039" y="1280949"/>
                  </a:cubicBezTo>
                  <a:cubicBezTo>
                    <a:pt x="546884" y="1319697"/>
                    <a:pt x="353648" y="1315403"/>
                    <a:pt x="242643" y="1211081"/>
                  </a:cubicBezTo>
                  <a:cubicBezTo>
                    <a:pt x="131638" y="1106759"/>
                    <a:pt x="-30611" y="969071"/>
                    <a:pt x="5009" y="655016"/>
                  </a:cubicBezTo>
                  <a:close/>
                </a:path>
              </a:pathLst>
            </a:custGeom>
            <a:blipFill>
              <a:blip r:embed="rId18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schemeClr val="accent2">
                  <a:lumMod val="50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شكل بيضاوي 5">
              <a:extLst>
                <a:ext uri="{FF2B5EF4-FFF2-40B4-BE49-F238E27FC236}">
                  <a16:creationId xmlns:a16="http://schemas.microsoft.com/office/drawing/2014/main" id="{844764C4-4CC2-401D-86B8-8BFF5FC2BC9E}"/>
                </a:ext>
              </a:extLst>
            </p:cNvPr>
            <p:cNvSpPr/>
            <p:nvPr userDrawn="1"/>
          </p:nvSpPr>
          <p:spPr>
            <a:xfrm rot="15079649">
              <a:off x="1781855" y="363314"/>
              <a:ext cx="587917" cy="952517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57 w 553476"/>
                <a:gd name="connsiteY0" fmla="*/ 622255 h 1284453"/>
                <a:gd name="connsiteX1" fmla="*/ 408874 w 553476"/>
                <a:gd name="connsiteY1" fmla="*/ 27108 h 1284453"/>
                <a:gd name="connsiteX2" fmla="*/ 514435 w 553476"/>
                <a:gd name="connsiteY2" fmla="*/ 157876 h 1284453"/>
                <a:gd name="connsiteX3" fmla="*/ 341612 w 553476"/>
                <a:gd name="connsiteY3" fmla="*/ 556053 h 1284453"/>
                <a:gd name="connsiteX4" fmla="*/ 543387 w 553476"/>
                <a:gd name="connsiteY4" fmla="*/ 1115044 h 1284453"/>
                <a:gd name="connsiteX5" fmla="*/ 380090 w 553476"/>
                <a:gd name="connsiteY5" fmla="*/ 1256992 h 1284453"/>
                <a:gd name="connsiteX6" fmla="*/ 57 w 553476"/>
                <a:gd name="connsiteY6" fmla="*/ 622255 h 1284453"/>
                <a:gd name="connsiteX0" fmla="*/ 57 w 553476"/>
                <a:gd name="connsiteY0" fmla="*/ 610519 h 1272717"/>
                <a:gd name="connsiteX1" fmla="*/ 408874 w 553476"/>
                <a:gd name="connsiteY1" fmla="*/ 15372 h 1272717"/>
                <a:gd name="connsiteX2" fmla="*/ 514435 w 553476"/>
                <a:gd name="connsiteY2" fmla="*/ 146140 h 1272717"/>
                <a:gd name="connsiteX3" fmla="*/ 341612 w 553476"/>
                <a:gd name="connsiteY3" fmla="*/ 544317 h 1272717"/>
                <a:gd name="connsiteX4" fmla="*/ 543387 w 553476"/>
                <a:gd name="connsiteY4" fmla="*/ 1103308 h 1272717"/>
                <a:gd name="connsiteX5" fmla="*/ 380090 w 553476"/>
                <a:gd name="connsiteY5" fmla="*/ 1245256 h 1272717"/>
                <a:gd name="connsiteX6" fmla="*/ 57 w 553476"/>
                <a:gd name="connsiteY6" fmla="*/ 610519 h 1272717"/>
                <a:gd name="connsiteX0" fmla="*/ 57 w 553476"/>
                <a:gd name="connsiteY0" fmla="*/ 615483 h 1277681"/>
                <a:gd name="connsiteX1" fmla="*/ 408874 w 553476"/>
                <a:gd name="connsiteY1" fmla="*/ 20336 h 1277681"/>
                <a:gd name="connsiteX2" fmla="*/ 443273 w 553476"/>
                <a:gd name="connsiteY2" fmla="*/ 186472 h 1277681"/>
                <a:gd name="connsiteX3" fmla="*/ 341612 w 553476"/>
                <a:gd name="connsiteY3" fmla="*/ 549281 h 1277681"/>
                <a:gd name="connsiteX4" fmla="*/ 543387 w 553476"/>
                <a:gd name="connsiteY4" fmla="*/ 1108272 h 1277681"/>
                <a:gd name="connsiteX5" fmla="*/ 380090 w 553476"/>
                <a:gd name="connsiteY5" fmla="*/ 1250220 h 1277681"/>
                <a:gd name="connsiteX6" fmla="*/ 57 w 553476"/>
                <a:gd name="connsiteY6" fmla="*/ 615483 h 1277681"/>
                <a:gd name="connsiteX0" fmla="*/ 57 w 553476"/>
                <a:gd name="connsiteY0" fmla="*/ 601216 h 1263414"/>
                <a:gd name="connsiteX1" fmla="*/ 408874 w 553476"/>
                <a:gd name="connsiteY1" fmla="*/ 6069 h 1263414"/>
                <a:gd name="connsiteX2" fmla="*/ 443273 w 553476"/>
                <a:gd name="connsiteY2" fmla="*/ 172205 h 1263414"/>
                <a:gd name="connsiteX3" fmla="*/ 341612 w 553476"/>
                <a:gd name="connsiteY3" fmla="*/ 535014 h 1263414"/>
                <a:gd name="connsiteX4" fmla="*/ 543387 w 553476"/>
                <a:gd name="connsiteY4" fmla="*/ 1094005 h 1263414"/>
                <a:gd name="connsiteX5" fmla="*/ 380090 w 553476"/>
                <a:gd name="connsiteY5" fmla="*/ 1235953 h 1263414"/>
                <a:gd name="connsiteX6" fmla="*/ 57 w 553476"/>
                <a:gd name="connsiteY6" fmla="*/ 601216 h 1263414"/>
                <a:gd name="connsiteX0" fmla="*/ 66 w 553485"/>
                <a:gd name="connsiteY0" fmla="*/ 601216 h 1236097"/>
                <a:gd name="connsiteX1" fmla="*/ 408883 w 553485"/>
                <a:gd name="connsiteY1" fmla="*/ 6069 h 1236097"/>
                <a:gd name="connsiteX2" fmla="*/ 443282 w 553485"/>
                <a:gd name="connsiteY2" fmla="*/ 172205 h 1236097"/>
                <a:gd name="connsiteX3" fmla="*/ 341621 w 553485"/>
                <a:gd name="connsiteY3" fmla="*/ 535014 h 1236097"/>
                <a:gd name="connsiteX4" fmla="*/ 543396 w 553485"/>
                <a:gd name="connsiteY4" fmla="*/ 1094005 h 1236097"/>
                <a:gd name="connsiteX5" fmla="*/ 380099 w 553485"/>
                <a:gd name="connsiteY5" fmla="*/ 1235953 h 1236097"/>
                <a:gd name="connsiteX6" fmla="*/ 66 w 553485"/>
                <a:gd name="connsiteY6" fmla="*/ 601216 h 1236097"/>
                <a:gd name="connsiteX0" fmla="*/ 65 w 731309"/>
                <a:gd name="connsiteY0" fmla="*/ 601216 h 1249038"/>
                <a:gd name="connsiteX1" fmla="*/ 408882 w 731309"/>
                <a:gd name="connsiteY1" fmla="*/ 6069 h 1249038"/>
                <a:gd name="connsiteX2" fmla="*/ 443281 w 731309"/>
                <a:gd name="connsiteY2" fmla="*/ 172205 h 1249038"/>
                <a:gd name="connsiteX3" fmla="*/ 341620 w 731309"/>
                <a:gd name="connsiteY3" fmla="*/ 535014 h 1249038"/>
                <a:gd name="connsiteX4" fmla="*/ 725035 w 731309"/>
                <a:gd name="connsiteY4" fmla="*/ 996798 h 1249038"/>
                <a:gd name="connsiteX5" fmla="*/ 380098 w 731309"/>
                <a:gd name="connsiteY5" fmla="*/ 1235953 h 1249038"/>
                <a:gd name="connsiteX6" fmla="*/ 65 w 731309"/>
                <a:gd name="connsiteY6" fmla="*/ 601216 h 1249038"/>
                <a:gd name="connsiteX0" fmla="*/ 65 w 782569"/>
                <a:gd name="connsiteY0" fmla="*/ 601216 h 1249038"/>
                <a:gd name="connsiteX1" fmla="*/ 408882 w 782569"/>
                <a:gd name="connsiteY1" fmla="*/ 6069 h 1249038"/>
                <a:gd name="connsiteX2" fmla="*/ 443281 w 782569"/>
                <a:gd name="connsiteY2" fmla="*/ 172205 h 1249038"/>
                <a:gd name="connsiteX3" fmla="*/ 777564 w 782569"/>
                <a:gd name="connsiteY3" fmla="*/ 316137 h 1249038"/>
                <a:gd name="connsiteX4" fmla="*/ 725035 w 782569"/>
                <a:gd name="connsiteY4" fmla="*/ 996798 h 1249038"/>
                <a:gd name="connsiteX5" fmla="*/ 380098 w 782569"/>
                <a:gd name="connsiteY5" fmla="*/ 1235953 h 1249038"/>
                <a:gd name="connsiteX6" fmla="*/ 65 w 782569"/>
                <a:gd name="connsiteY6" fmla="*/ 601216 h 1249038"/>
                <a:gd name="connsiteX0" fmla="*/ 65 w 907453"/>
                <a:gd name="connsiteY0" fmla="*/ 601216 h 1249038"/>
                <a:gd name="connsiteX1" fmla="*/ 408882 w 907453"/>
                <a:gd name="connsiteY1" fmla="*/ 6069 h 1249038"/>
                <a:gd name="connsiteX2" fmla="*/ 443281 w 907453"/>
                <a:gd name="connsiteY2" fmla="*/ 172205 h 1249038"/>
                <a:gd name="connsiteX3" fmla="*/ 906911 w 907453"/>
                <a:gd name="connsiteY3" fmla="*/ 450345 h 1249038"/>
                <a:gd name="connsiteX4" fmla="*/ 725035 w 907453"/>
                <a:gd name="connsiteY4" fmla="*/ 996798 h 1249038"/>
                <a:gd name="connsiteX5" fmla="*/ 380098 w 907453"/>
                <a:gd name="connsiteY5" fmla="*/ 1235953 h 1249038"/>
                <a:gd name="connsiteX6" fmla="*/ 65 w 907453"/>
                <a:gd name="connsiteY6" fmla="*/ 601216 h 1249038"/>
                <a:gd name="connsiteX0" fmla="*/ 65 w 907453"/>
                <a:gd name="connsiteY0" fmla="*/ 611906 h 1259728"/>
                <a:gd name="connsiteX1" fmla="*/ 408882 w 907453"/>
                <a:gd name="connsiteY1" fmla="*/ 16759 h 1259728"/>
                <a:gd name="connsiteX2" fmla="*/ 835802 w 907453"/>
                <a:gd name="connsiteY2" fmla="*/ 206560 h 1259728"/>
                <a:gd name="connsiteX3" fmla="*/ 906911 w 907453"/>
                <a:gd name="connsiteY3" fmla="*/ 461035 h 1259728"/>
                <a:gd name="connsiteX4" fmla="*/ 725035 w 907453"/>
                <a:gd name="connsiteY4" fmla="*/ 1007488 h 1259728"/>
                <a:gd name="connsiteX5" fmla="*/ 380098 w 907453"/>
                <a:gd name="connsiteY5" fmla="*/ 1246643 h 1259728"/>
                <a:gd name="connsiteX6" fmla="*/ 65 w 907453"/>
                <a:gd name="connsiteY6" fmla="*/ 611906 h 1259728"/>
                <a:gd name="connsiteX0" fmla="*/ 108 w 778497"/>
                <a:gd name="connsiteY0" fmla="*/ 587701 h 1259572"/>
                <a:gd name="connsiteX1" fmla="*/ 279926 w 778497"/>
                <a:gd name="connsiteY1" fmla="*/ 15422 h 1259572"/>
                <a:gd name="connsiteX2" fmla="*/ 706846 w 778497"/>
                <a:gd name="connsiteY2" fmla="*/ 205223 h 1259572"/>
                <a:gd name="connsiteX3" fmla="*/ 777955 w 778497"/>
                <a:gd name="connsiteY3" fmla="*/ 459698 h 1259572"/>
                <a:gd name="connsiteX4" fmla="*/ 596079 w 778497"/>
                <a:gd name="connsiteY4" fmla="*/ 1006151 h 1259572"/>
                <a:gd name="connsiteX5" fmla="*/ 251142 w 778497"/>
                <a:gd name="connsiteY5" fmla="*/ 1245306 h 1259572"/>
                <a:gd name="connsiteX6" fmla="*/ 108 w 778497"/>
                <a:gd name="connsiteY6" fmla="*/ 587701 h 1259572"/>
                <a:gd name="connsiteX0" fmla="*/ 614 w 779003"/>
                <a:gd name="connsiteY0" fmla="*/ 587701 h 1247333"/>
                <a:gd name="connsiteX1" fmla="*/ 280432 w 779003"/>
                <a:gd name="connsiteY1" fmla="*/ 15422 h 1247333"/>
                <a:gd name="connsiteX2" fmla="*/ 707352 w 779003"/>
                <a:gd name="connsiteY2" fmla="*/ 205223 h 1247333"/>
                <a:gd name="connsiteX3" fmla="*/ 778461 w 779003"/>
                <a:gd name="connsiteY3" fmla="*/ 459698 h 1247333"/>
                <a:gd name="connsiteX4" fmla="*/ 596585 w 779003"/>
                <a:gd name="connsiteY4" fmla="*/ 1006151 h 1247333"/>
                <a:gd name="connsiteX5" fmla="*/ 354079 w 779003"/>
                <a:gd name="connsiteY5" fmla="*/ 1232328 h 1247333"/>
                <a:gd name="connsiteX6" fmla="*/ 614 w 779003"/>
                <a:gd name="connsiteY6" fmla="*/ 587701 h 1247333"/>
                <a:gd name="connsiteX0" fmla="*/ 614 w 779864"/>
                <a:gd name="connsiteY0" fmla="*/ 587701 h 1253052"/>
                <a:gd name="connsiteX1" fmla="*/ 280432 w 779864"/>
                <a:gd name="connsiteY1" fmla="*/ 15422 h 1253052"/>
                <a:gd name="connsiteX2" fmla="*/ 707352 w 779864"/>
                <a:gd name="connsiteY2" fmla="*/ 205223 h 1253052"/>
                <a:gd name="connsiteX3" fmla="*/ 778461 w 779864"/>
                <a:gd name="connsiteY3" fmla="*/ 459698 h 1253052"/>
                <a:gd name="connsiteX4" fmla="*/ 681324 w 779864"/>
                <a:gd name="connsiteY4" fmla="*/ 1049182 h 1253052"/>
                <a:gd name="connsiteX5" fmla="*/ 354079 w 779864"/>
                <a:gd name="connsiteY5" fmla="*/ 1232328 h 1253052"/>
                <a:gd name="connsiteX6" fmla="*/ 614 w 779864"/>
                <a:gd name="connsiteY6" fmla="*/ 587701 h 1253052"/>
                <a:gd name="connsiteX0" fmla="*/ 681 w 837590"/>
                <a:gd name="connsiteY0" fmla="*/ 603167 h 1268518"/>
                <a:gd name="connsiteX1" fmla="*/ 280499 w 837590"/>
                <a:gd name="connsiteY1" fmla="*/ 30888 h 1268518"/>
                <a:gd name="connsiteX2" fmla="*/ 818196 w 837590"/>
                <a:gd name="connsiteY2" fmla="*/ 139126 h 1268518"/>
                <a:gd name="connsiteX3" fmla="*/ 778528 w 837590"/>
                <a:gd name="connsiteY3" fmla="*/ 475164 h 1268518"/>
                <a:gd name="connsiteX4" fmla="*/ 681391 w 837590"/>
                <a:gd name="connsiteY4" fmla="*/ 1064648 h 1268518"/>
                <a:gd name="connsiteX5" fmla="*/ 354146 w 837590"/>
                <a:gd name="connsiteY5" fmla="*/ 1247794 h 1268518"/>
                <a:gd name="connsiteX6" fmla="*/ 681 w 837590"/>
                <a:gd name="connsiteY6" fmla="*/ 603167 h 1268518"/>
                <a:gd name="connsiteX0" fmla="*/ 700 w 865630"/>
                <a:gd name="connsiteY0" fmla="*/ 617890 h 1283241"/>
                <a:gd name="connsiteX1" fmla="*/ 280518 w 865630"/>
                <a:gd name="connsiteY1" fmla="*/ 45611 h 1283241"/>
                <a:gd name="connsiteX2" fmla="*/ 845354 w 865630"/>
                <a:gd name="connsiteY2" fmla="*/ 107731 h 1283241"/>
                <a:gd name="connsiteX3" fmla="*/ 778547 w 865630"/>
                <a:gd name="connsiteY3" fmla="*/ 489887 h 1283241"/>
                <a:gd name="connsiteX4" fmla="*/ 681410 w 865630"/>
                <a:gd name="connsiteY4" fmla="*/ 1079371 h 1283241"/>
                <a:gd name="connsiteX5" fmla="*/ 354165 w 865630"/>
                <a:gd name="connsiteY5" fmla="*/ 1262517 h 1283241"/>
                <a:gd name="connsiteX6" fmla="*/ 700 w 865630"/>
                <a:gd name="connsiteY6" fmla="*/ 617890 h 1283241"/>
                <a:gd name="connsiteX0" fmla="*/ 700 w 865674"/>
                <a:gd name="connsiteY0" fmla="*/ 612338 h 1277689"/>
                <a:gd name="connsiteX1" fmla="*/ 280518 w 865674"/>
                <a:gd name="connsiteY1" fmla="*/ 40059 h 1277689"/>
                <a:gd name="connsiteX2" fmla="*/ 845354 w 865674"/>
                <a:gd name="connsiteY2" fmla="*/ 102179 h 1277689"/>
                <a:gd name="connsiteX3" fmla="*/ 778547 w 865674"/>
                <a:gd name="connsiteY3" fmla="*/ 484335 h 1277689"/>
                <a:gd name="connsiteX4" fmla="*/ 681410 w 865674"/>
                <a:gd name="connsiteY4" fmla="*/ 1073819 h 1277689"/>
                <a:gd name="connsiteX5" fmla="*/ 354165 w 865674"/>
                <a:gd name="connsiteY5" fmla="*/ 1256965 h 1277689"/>
                <a:gd name="connsiteX6" fmla="*/ 700 w 865674"/>
                <a:gd name="connsiteY6" fmla="*/ 612338 h 1277689"/>
                <a:gd name="connsiteX0" fmla="*/ 700 w 872906"/>
                <a:gd name="connsiteY0" fmla="*/ 612338 h 1276067"/>
                <a:gd name="connsiteX1" fmla="*/ 280518 w 872906"/>
                <a:gd name="connsiteY1" fmla="*/ 40059 h 1276067"/>
                <a:gd name="connsiteX2" fmla="*/ 845354 w 872906"/>
                <a:gd name="connsiteY2" fmla="*/ 102179 h 1276067"/>
                <a:gd name="connsiteX3" fmla="*/ 778547 w 872906"/>
                <a:gd name="connsiteY3" fmla="*/ 484335 h 1276067"/>
                <a:gd name="connsiteX4" fmla="*/ 856411 w 872906"/>
                <a:gd name="connsiteY4" fmla="*/ 1062888 h 1276067"/>
                <a:gd name="connsiteX5" fmla="*/ 354165 w 872906"/>
                <a:gd name="connsiteY5" fmla="*/ 1256965 h 1276067"/>
                <a:gd name="connsiteX6" fmla="*/ 700 w 872906"/>
                <a:gd name="connsiteY6" fmla="*/ 612338 h 1276067"/>
                <a:gd name="connsiteX0" fmla="*/ 700 w 872906"/>
                <a:gd name="connsiteY0" fmla="*/ 612338 h 1275027"/>
                <a:gd name="connsiteX1" fmla="*/ 280518 w 872906"/>
                <a:gd name="connsiteY1" fmla="*/ 40059 h 1275027"/>
                <a:gd name="connsiteX2" fmla="*/ 845354 w 872906"/>
                <a:gd name="connsiteY2" fmla="*/ 102179 h 1275027"/>
                <a:gd name="connsiteX3" fmla="*/ 778547 w 872906"/>
                <a:gd name="connsiteY3" fmla="*/ 484335 h 1275027"/>
                <a:gd name="connsiteX4" fmla="*/ 856411 w 872906"/>
                <a:gd name="connsiteY4" fmla="*/ 1062888 h 1275027"/>
                <a:gd name="connsiteX5" fmla="*/ 354165 w 872906"/>
                <a:gd name="connsiteY5" fmla="*/ 1256965 h 1275027"/>
                <a:gd name="connsiteX6" fmla="*/ 700 w 872906"/>
                <a:gd name="connsiteY6" fmla="*/ 612338 h 1275027"/>
                <a:gd name="connsiteX0" fmla="*/ 700 w 895185"/>
                <a:gd name="connsiteY0" fmla="*/ 612338 h 1275027"/>
                <a:gd name="connsiteX1" fmla="*/ 280518 w 895185"/>
                <a:gd name="connsiteY1" fmla="*/ 40059 h 1275027"/>
                <a:gd name="connsiteX2" fmla="*/ 845354 w 895185"/>
                <a:gd name="connsiteY2" fmla="*/ 102179 h 1275027"/>
                <a:gd name="connsiteX3" fmla="*/ 778547 w 895185"/>
                <a:gd name="connsiteY3" fmla="*/ 484335 h 1275027"/>
                <a:gd name="connsiteX4" fmla="*/ 856411 w 895185"/>
                <a:gd name="connsiteY4" fmla="*/ 1062888 h 1275027"/>
                <a:gd name="connsiteX5" fmla="*/ 354165 w 895185"/>
                <a:gd name="connsiteY5" fmla="*/ 1256965 h 1275027"/>
                <a:gd name="connsiteX6" fmla="*/ 700 w 895185"/>
                <a:gd name="connsiteY6" fmla="*/ 612338 h 1275027"/>
                <a:gd name="connsiteX0" fmla="*/ 700 w 919074"/>
                <a:gd name="connsiteY0" fmla="*/ 612338 h 1278372"/>
                <a:gd name="connsiteX1" fmla="*/ 280518 w 919074"/>
                <a:gd name="connsiteY1" fmla="*/ 40059 h 1278372"/>
                <a:gd name="connsiteX2" fmla="*/ 845354 w 919074"/>
                <a:gd name="connsiteY2" fmla="*/ 102179 h 1278372"/>
                <a:gd name="connsiteX3" fmla="*/ 778547 w 919074"/>
                <a:gd name="connsiteY3" fmla="*/ 484335 h 1278372"/>
                <a:gd name="connsiteX4" fmla="*/ 883213 w 919074"/>
                <a:gd name="connsiteY4" fmla="*/ 1086092 h 1278372"/>
                <a:gd name="connsiteX5" fmla="*/ 354165 w 919074"/>
                <a:gd name="connsiteY5" fmla="*/ 1256965 h 1278372"/>
                <a:gd name="connsiteX6" fmla="*/ 700 w 919074"/>
                <a:gd name="connsiteY6" fmla="*/ 612338 h 127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9074" h="1278372">
                  <a:moveTo>
                    <a:pt x="700" y="612338"/>
                  </a:moveTo>
                  <a:cubicBezTo>
                    <a:pt x="-11575" y="409520"/>
                    <a:pt x="139742" y="125086"/>
                    <a:pt x="280518" y="40059"/>
                  </a:cubicBezTo>
                  <a:cubicBezTo>
                    <a:pt x="421294" y="-44968"/>
                    <a:pt x="781903" y="19496"/>
                    <a:pt x="845354" y="102179"/>
                  </a:cubicBezTo>
                  <a:cubicBezTo>
                    <a:pt x="908805" y="184862"/>
                    <a:pt x="772237" y="320349"/>
                    <a:pt x="778547" y="484335"/>
                  </a:cubicBezTo>
                  <a:cubicBezTo>
                    <a:pt x="784857" y="648321"/>
                    <a:pt x="1002994" y="996679"/>
                    <a:pt x="883213" y="1086092"/>
                  </a:cubicBezTo>
                  <a:cubicBezTo>
                    <a:pt x="744580" y="1177749"/>
                    <a:pt x="501250" y="1335924"/>
                    <a:pt x="354165" y="1256965"/>
                  </a:cubicBezTo>
                  <a:cubicBezTo>
                    <a:pt x="207080" y="1178006"/>
                    <a:pt x="12975" y="815156"/>
                    <a:pt x="700" y="612338"/>
                  </a:cubicBezTo>
                  <a:close/>
                </a:path>
              </a:pathLst>
            </a:custGeom>
            <a:blipFill>
              <a:blip r:embed="rId16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schemeClr val="accent2">
                  <a:lumMod val="50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شكل بيضاوي 5">
              <a:extLst>
                <a:ext uri="{FF2B5EF4-FFF2-40B4-BE49-F238E27FC236}">
                  <a16:creationId xmlns:a16="http://schemas.microsoft.com/office/drawing/2014/main" id="{6103778C-7AEF-4354-A09A-5AE04E87EAA2}"/>
                </a:ext>
              </a:extLst>
            </p:cNvPr>
            <p:cNvSpPr/>
            <p:nvPr userDrawn="1"/>
          </p:nvSpPr>
          <p:spPr>
            <a:xfrm rot="15079649">
              <a:off x="1976620" y="238709"/>
              <a:ext cx="389877" cy="492324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57 w 553476"/>
                <a:gd name="connsiteY0" fmla="*/ 622255 h 1284453"/>
                <a:gd name="connsiteX1" fmla="*/ 408874 w 553476"/>
                <a:gd name="connsiteY1" fmla="*/ 27108 h 1284453"/>
                <a:gd name="connsiteX2" fmla="*/ 514435 w 553476"/>
                <a:gd name="connsiteY2" fmla="*/ 157876 h 1284453"/>
                <a:gd name="connsiteX3" fmla="*/ 341612 w 553476"/>
                <a:gd name="connsiteY3" fmla="*/ 556053 h 1284453"/>
                <a:gd name="connsiteX4" fmla="*/ 543387 w 553476"/>
                <a:gd name="connsiteY4" fmla="*/ 1115044 h 1284453"/>
                <a:gd name="connsiteX5" fmla="*/ 380090 w 553476"/>
                <a:gd name="connsiteY5" fmla="*/ 1256992 h 1284453"/>
                <a:gd name="connsiteX6" fmla="*/ 57 w 553476"/>
                <a:gd name="connsiteY6" fmla="*/ 622255 h 1284453"/>
                <a:gd name="connsiteX0" fmla="*/ 57 w 553476"/>
                <a:gd name="connsiteY0" fmla="*/ 610519 h 1272717"/>
                <a:gd name="connsiteX1" fmla="*/ 408874 w 553476"/>
                <a:gd name="connsiteY1" fmla="*/ 15372 h 1272717"/>
                <a:gd name="connsiteX2" fmla="*/ 514435 w 553476"/>
                <a:gd name="connsiteY2" fmla="*/ 146140 h 1272717"/>
                <a:gd name="connsiteX3" fmla="*/ 341612 w 553476"/>
                <a:gd name="connsiteY3" fmla="*/ 544317 h 1272717"/>
                <a:gd name="connsiteX4" fmla="*/ 543387 w 553476"/>
                <a:gd name="connsiteY4" fmla="*/ 1103308 h 1272717"/>
                <a:gd name="connsiteX5" fmla="*/ 380090 w 553476"/>
                <a:gd name="connsiteY5" fmla="*/ 1245256 h 1272717"/>
                <a:gd name="connsiteX6" fmla="*/ 57 w 553476"/>
                <a:gd name="connsiteY6" fmla="*/ 610519 h 1272717"/>
                <a:gd name="connsiteX0" fmla="*/ 57 w 553476"/>
                <a:gd name="connsiteY0" fmla="*/ 615483 h 1277681"/>
                <a:gd name="connsiteX1" fmla="*/ 408874 w 553476"/>
                <a:gd name="connsiteY1" fmla="*/ 20336 h 1277681"/>
                <a:gd name="connsiteX2" fmla="*/ 443273 w 553476"/>
                <a:gd name="connsiteY2" fmla="*/ 186472 h 1277681"/>
                <a:gd name="connsiteX3" fmla="*/ 341612 w 553476"/>
                <a:gd name="connsiteY3" fmla="*/ 549281 h 1277681"/>
                <a:gd name="connsiteX4" fmla="*/ 543387 w 553476"/>
                <a:gd name="connsiteY4" fmla="*/ 1108272 h 1277681"/>
                <a:gd name="connsiteX5" fmla="*/ 380090 w 553476"/>
                <a:gd name="connsiteY5" fmla="*/ 1250220 h 1277681"/>
                <a:gd name="connsiteX6" fmla="*/ 57 w 553476"/>
                <a:gd name="connsiteY6" fmla="*/ 615483 h 1277681"/>
                <a:gd name="connsiteX0" fmla="*/ 57 w 553476"/>
                <a:gd name="connsiteY0" fmla="*/ 601216 h 1263414"/>
                <a:gd name="connsiteX1" fmla="*/ 408874 w 553476"/>
                <a:gd name="connsiteY1" fmla="*/ 6069 h 1263414"/>
                <a:gd name="connsiteX2" fmla="*/ 443273 w 553476"/>
                <a:gd name="connsiteY2" fmla="*/ 172205 h 1263414"/>
                <a:gd name="connsiteX3" fmla="*/ 341612 w 553476"/>
                <a:gd name="connsiteY3" fmla="*/ 535014 h 1263414"/>
                <a:gd name="connsiteX4" fmla="*/ 543387 w 553476"/>
                <a:gd name="connsiteY4" fmla="*/ 1094005 h 1263414"/>
                <a:gd name="connsiteX5" fmla="*/ 380090 w 553476"/>
                <a:gd name="connsiteY5" fmla="*/ 1235953 h 1263414"/>
                <a:gd name="connsiteX6" fmla="*/ 57 w 553476"/>
                <a:gd name="connsiteY6" fmla="*/ 601216 h 1263414"/>
                <a:gd name="connsiteX0" fmla="*/ 66 w 553485"/>
                <a:gd name="connsiteY0" fmla="*/ 601216 h 1236097"/>
                <a:gd name="connsiteX1" fmla="*/ 408883 w 553485"/>
                <a:gd name="connsiteY1" fmla="*/ 6069 h 1236097"/>
                <a:gd name="connsiteX2" fmla="*/ 443282 w 553485"/>
                <a:gd name="connsiteY2" fmla="*/ 172205 h 1236097"/>
                <a:gd name="connsiteX3" fmla="*/ 341621 w 553485"/>
                <a:gd name="connsiteY3" fmla="*/ 535014 h 1236097"/>
                <a:gd name="connsiteX4" fmla="*/ 543396 w 553485"/>
                <a:gd name="connsiteY4" fmla="*/ 1094005 h 1236097"/>
                <a:gd name="connsiteX5" fmla="*/ 380099 w 553485"/>
                <a:gd name="connsiteY5" fmla="*/ 1235953 h 1236097"/>
                <a:gd name="connsiteX6" fmla="*/ 66 w 553485"/>
                <a:gd name="connsiteY6" fmla="*/ 601216 h 1236097"/>
                <a:gd name="connsiteX0" fmla="*/ 65 w 731309"/>
                <a:gd name="connsiteY0" fmla="*/ 601216 h 1249038"/>
                <a:gd name="connsiteX1" fmla="*/ 408882 w 731309"/>
                <a:gd name="connsiteY1" fmla="*/ 6069 h 1249038"/>
                <a:gd name="connsiteX2" fmla="*/ 443281 w 731309"/>
                <a:gd name="connsiteY2" fmla="*/ 172205 h 1249038"/>
                <a:gd name="connsiteX3" fmla="*/ 341620 w 731309"/>
                <a:gd name="connsiteY3" fmla="*/ 535014 h 1249038"/>
                <a:gd name="connsiteX4" fmla="*/ 725035 w 731309"/>
                <a:gd name="connsiteY4" fmla="*/ 996798 h 1249038"/>
                <a:gd name="connsiteX5" fmla="*/ 380098 w 731309"/>
                <a:gd name="connsiteY5" fmla="*/ 1235953 h 1249038"/>
                <a:gd name="connsiteX6" fmla="*/ 65 w 731309"/>
                <a:gd name="connsiteY6" fmla="*/ 601216 h 1249038"/>
                <a:gd name="connsiteX0" fmla="*/ 65 w 782569"/>
                <a:gd name="connsiteY0" fmla="*/ 601216 h 1249038"/>
                <a:gd name="connsiteX1" fmla="*/ 408882 w 782569"/>
                <a:gd name="connsiteY1" fmla="*/ 6069 h 1249038"/>
                <a:gd name="connsiteX2" fmla="*/ 443281 w 782569"/>
                <a:gd name="connsiteY2" fmla="*/ 172205 h 1249038"/>
                <a:gd name="connsiteX3" fmla="*/ 777564 w 782569"/>
                <a:gd name="connsiteY3" fmla="*/ 316137 h 1249038"/>
                <a:gd name="connsiteX4" fmla="*/ 725035 w 782569"/>
                <a:gd name="connsiteY4" fmla="*/ 996798 h 1249038"/>
                <a:gd name="connsiteX5" fmla="*/ 380098 w 782569"/>
                <a:gd name="connsiteY5" fmla="*/ 1235953 h 1249038"/>
                <a:gd name="connsiteX6" fmla="*/ 65 w 782569"/>
                <a:gd name="connsiteY6" fmla="*/ 601216 h 1249038"/>
                <a:gd name="connsiteX0" fmla="*/ 65 w 907453"/>
                <a:gd name="connsiteY0" fmla="*/ 601216 h 1249038"/>
                <a:gd name="connsiteX1" fmla="*/ 408882 w 907453"/>
                <a:gd name="connsiteY1" fmla="*/ 6069 h 1249038"/>
                <a:gd name="connsiteX2" fmla="*/ 443281 w 907453"/>
                <a:gd name="connsiteY2" fmla="*/ 172205 h 1249038"/>
                <a:gd name="connsiteX3" fmla="*/ 906911 w 907453"/>
                <a:gd name="connsiteY3" fmla="*/ 450345 h 1249038"/>
                <a:gd name="connsiteX4" fmla="*/ 725035 w 907453"/>
                <a:gd name="connsiteY4" fmla="*/ 996798 h 1249038"/>
                <a:gd name="connsiteX5" fmla="*/ 380098 w 907453"/>
                <a:gd name="connsiteY5" fmla="*/ 1235953 h 1249038"/>
                <a:gd name="connsiteX6" fmla="*/ 65 w 907453"/>
                <a:gd name="connsiteY6" fmla="*/ 601216 h 1249038"/>
                <a:gd name="connsiteX0" fmla="*/ 65 w 907453"/>
                <a:gd name="connsiteY0" fmla="*/ 611906 h 1259728"/>
                <a:gd name="connsiteX1" fmla="*/ 408882 w 907453"/>
                <a:gd name="connsiteY1" fmla="*/ 16759 h 1259728"/>
                <a:gd name="connsiteX2" fmla="*/ 835802 w 907453"/>
                <a:gd name="connsiteY2" fmla="*/ 206560 h 1259728"/>
                <a:gd name="connsiteX3" fmla="*/ 906911 w 907453"/>
                <a:gd name="connsiteY3" fmla="*/ 461035 h 1259728"/>
                <a:gd name="connsiteX4" fmla="*/ 725035 w 907453"/>
                <a:gd name="connsiteY4" fmla="*/ 1007488 h 1259728"/>
                <a:gd name="connsiteX5" fmla="*/ 380098 w 907453"/>
                <a:gd name="connsiteY5" fmla="*/ 1246643 h 1259728"/>
                <a:gd name="connsiteX6" fmla="*/ 65 w 907453"/>
                <a:gd name="connsiteY6" fmla="*/ 611906 h 1259728"/>
                <a:gd name="connsiteX0" fmla="*/ 108 w 778497"/>
                <a:gd name="connsiteY0" fmla="*/ 587701 h 1259572"/>
                <a:gd name="connsiteX1" fmla="*/ 279926 w 778497"/>
                <a:gd name="connsiteY1" fmla="*/ 15422 h 1259572"/>
                <a:gd name="connsiteX2" fmla="*/ 706846 w 778497"/>
                <a:gd name="connsiteY2" fmla="*/ 205223 h 1259572"/>
                <a:gd name="connsiteX3" fmla="*/ 777955 w 778497"/>
                <a:gd name="connsiteY3" fmla="*/ 459698 h 1259572"/>
                <a:gd name="connsiteX4" fmla="*/ 596079 w 778497"/>
                <a:gd name="connsiteY4" fmla="*/ 1006151 h 1259572"/>
                <a:gd name="connsiteX5" fmla="*/ 251142 w 778497"/>
                <a:gd name="connsiteY5" fmla="*/ 1245306 h 1259572"/>
                <a:gd name="connsiteX6" fmla="*/ 108 w 778497"/>
                <a:gd name="connsiteY6" fmla="*/ 587701 h 1259572"/>
                <a:gd name="connsiteX0" fmla="*/ 614 w 779003"/>
                <a:gd name="connsiteY0" fmla="*/ 587701 h 1247333"/>
                <a:gd name="connsiteX1" fmla="*/ 280432 w 779003"/>
                <a:gd name="connsiteY1" fmla="*/ 15422 h 1247333"/>
                <a:gd name="connsiteX2" fmla="*/ 707352 w 779003"/>
                <a:gd name="connsiteY2" fmla="*/ 205223 h 1247333"/>
                <a:gd name="connsiteX3" fmla="*/ 778461 w 779003"/>
                <a:gd name="connsiteY3" fmla="*/ 459698 h 1247333"/>
                <a:gd name="connsiteX4" fmla="*/ 596585 w 779003"/>
                <a:gd name="connsiteY4" fmla="*/ 1006151 h 1247333"/>
                <a:gd name="connsiteX5" fmla="*/ 354079 w 779003"/>
                <a:gd name="connsiteY5" fmla="*/ 1232328 h 1247333"/>
                <a:gd name="connsiteX6" fmla="*/ 614 w 779003"/>
                <a:gd name="connsiteY6" fmla="*/ 587701 h 1247333"/>
                <a:gd name="connsiteX0" fmla="*/ 614 w 779864"/>
                <a:gd name="connsiteY0" fmla="*/ 587701 h 1253052"/>
                <a:gd name="connsiteX1" fmla="*/ 280432 w 779864"/>
                <a:gd name="connsiteY1" fmla="*/ 15422 h 1253052"/>
                <a:gd name="connsiteX2" fmla="*/ 707352 w 779864"/>
                <a:gd name="connsiteY2" fmla="*/ 205223 h 1253052"/>
                <a:gd name="connsiteX3" fmla="*/ 778461 w 779864"/>
                <a:gd name="connsiteY3" fmla="*/ 459698 h 1253052"/>
                <a:gd name="connsiteX4" fmla="*/ 681324 w 779864"/>
                <a:gd name="connsiteY4" fmla="*/ 1049182 h 1253052"/>
                <a:gd name="connsiteX5" fmla="*/ 354079 w 779864"/>
                <a:gd name="connsiteY5" fmla="*/ 1232328 h 1253052"/>
                <a:gd name="connsiteX6" fmla="*/ 614 w 779864"/>
                <a:gd name="connsiteY6" fmla="*/ 587701 h 1253052"/>
                <a:gd name="connsiteX0" fmla="*/ 681 w 837590"/>
                <a:gd name="connsiteY0" fmla="*/ 603167 h 1268518"/>
                <a:gd name="connsiteX1" fmla="*/ 280499 w 837590"/>
                <a:gd name="connsiteY1" fmla="*/ 30888 h 1268518"/>
                <a:gd name="connsiteX2" fmla="*/ 818196 w 837590"/>
                <a:gd name="connsiteY2" fmla="*/ 139126 h 1268518"/>
                <a:gd name="connsiteX3" fmla="*/ 778528 w 837590"/>
                <a:gd name="connsiteY3" fmla="*/ 475164 h 1268518"/>
                <a:gd name="connsiteX4" fmla="*/ 681391 w 837590"/>
                <a:gd name="connsiteY4" fmla="*/ 1064648 h 1268518"/>
                <a:gd name="connsiteX5" fmla="*/ 354146 w 837590"/>
                <a:gd name="connsiteY5" fmla="*/ 1247794 h 1268518"/>
                <a:gd name="connsiteX6" fmla="*/ 681 w 837590"/>
                <a:gd name="connsiteY6" fmla="*/ 603167 h 1268518"/>
                <a:gd name="connsiteX0" fmla="*/ 700 w 865630"/>
                <a:gd name="connsiteY0" fmla="*/ 617890 h 1283241"/>
                <a:gd name="connsiteX1" fmla="*/ 280518 w 865630"/>
                <a:gd name="connsiteY1" fmla="*/ 45611 h 1283241"/>
                <a:gd name="connsiteX2" fmla="*/ 845354 w 865630"/>
                <a:gd name="connsiteY2" fmla="*/ 107731 h 1283241"/>
                <a:gd name="connsiteX3" fmla="*/ 778547 w 865630"/>
                <a:gd name="connsiteY3" fmla="*/ 489887 h 1283241"/>
                <a:gd name="connsiteX4" fmla="*/ 681410 w 865630"/>
                <a:gd name="connsiteY4" fmla="*/ 1079371 h 1283241"/>
                <a:gd name="connsiteX5" fmla="*/ 354165 w 865630"/>
                <a:gd name="connsiteY5" fmla="*/ 1262517 h 1283241"/>
                <a:gd name="connsiteX6" fmla="*/ 700 w 865630"/>
                <a:gd name="connsiteY6" fmla="*/ 617890 h 1283241"/>
                <a:gd name="connsiteX0" fmla="*/ 700 w 865674"/>
                <a:gd name="connsiteY0" fmla="*/ 612338 h 1277689"/>
                <a:gd name="connsiteX1" fmla="*/ 280518 w 865674"/>
                <a:gd name="connsiteY1" fmla="*/ 40059 h 1277689"/>
                <a:gd name="connsiteX2" fmla="*/ 845354 w 865674"/>
                <a:gd name="connsiteY2" fmla="*/ 102179 h 1277689"/>
                <a:gd name="connsiteX3" fmla="*/ 778547 w 865674"/>
                <a:gd name="connsiteY3" fmla="*/ 484335 h 1277689"/>
                <a:gd name="connsiteX4" fmla="*/ 681410 w 865674"/>
                <a:gd name="connsiteY4" fmla="*/ 1073819 h 1277689"/>
                <a:gd name="connsiteX5" fmla="*/ 354165 w 865674"/>
                <a:gd name="connsiteY5" fmla="*/ 1256965 h 1277689"/>
                <a:gd name="connsiteX6" fmla="*/ 700 w 865674"/>
                <a:gd name="connsiteY6" fmla="*/ 612338 h 1277689"/>
                <a:gd name="connsiteX0" fmla="*/ 700 w 1097937"/>
                <a:gd name="connsiteY0" fmla="*/ 612338 h 1256976"/>
                <a:gd name="connsiteX1" fmla="*/ 280518 w 1097937"/>
                <a:gd name="connsiteY1" fmla="*/ 40059 h 1256976"/>
                <a:gd name="connsiteX2" fmla="*/ 845354 w 1097937"/>
                <a:gd name="connsiteY2" fmla="*/ 102179 h 1256976"/>
                <a:gd name="connsiteX3" fmla="*/ 778547 w 1097937"/>
                <a:gd name="connsiteY3" fmla="*/ 484335 h 1256976"/>
                <a:gd name="connsiteX4" fmla="*/ 1089973 w 1097937"/>
                <a:gd name="connsiteY4" fmla="*/ 629305 h 1256976"/>
                <a:gd name="connsiteX5" fmla="*/ 354165 w 1097937"/>
                <a:gd name="connsiteY5" fmla="*/ 1256965 h 1256976"/>
                <a:gd name="connsiteX6" fmla="*/ 700 w 1097937"/>
                <a:gd name="connsiteY6" fmla="*/ 612338 h 1256976"/>
                <a:gd name="connsiteX0" fmla="*/ 15561 w 1112798"/>
                <a:gd name="connsiteY0" fmla="*/ 612338 h 1119681"/>
                <a:gd name="connsiteX1" fmla="*/ 295379 w 1112798"/>
                <a:gd name="connsiteY1" fmla="*/ 40059 h 1119681"/>
                <a:gd name="connsiteX2" fmla="*/ 860215 w 1112798"/>
                <a:gd name="connsiteY2" fmla="*/ 102179 h 1119681"/>
                <a:gd name="connsiteX3" fmla="*/ 793408 w 1112798"/>
                <a:gd name="connsiteY3" fmla="*/ 484335 h 1119681"/>
                <a:gd name="connsiteX4" fmla="*/ 1104834 w 1112798"/>
                <a:gd name="connsiteY4" fmla="*/ 629305 h 1119681"/>
                <a:gd name="connsiteX5" fmla="*/ 746501 w 1112798"/>
                <a:gd name="connsiteY5" fmla="*/ 1119666 h 1119681"/>
                <a:gd name="connsiteX6" fmla="*/ 15561 w 1112798"/>
                <a:gd name="connsiteY6" fmla="*/ 612338 h 1119681"/>
                <a:gd name="connsiteX0" fmla="*/ 15561 w 1112798"/>
                <a:gd name="connsiteY0" fmla="*/ 612338 h 1119686"/>
                <a:gd name="connsiteX1" fmla="*/ 295379 w 1112798"/>
                <a:gd name="connsiteY1" fmla="*/ 40059 h 1119686"/>
                <a:gd name="connsiteX2" fmla="*/ 860215 w 1112798"/>
                <a:gd name="connsiteY2" fmla="*/ 102179 h 1119686"/>
                <a:gd name="connsiteX3" fmla="*/ 793408 w 1112798"/>
                <a:gd name="connsiteY3" fmla="*/ 484335 h 1119686"/>
                <a:gd name="connsiteX4" fmla="*/ 1104834 w 1112798"/>
                <a:gd name="connsiteY4" fmla="*/ 629305 h 1119686"/>
                <a:gd name="connsiteX5" fmla="*/ 746501 w 1112798"/>
                <a:gd name="connsiteY5" fmla="*/ 1119666 h 1119686"/>
                <a:gd name="connsiteX6" fmla="*/ 15561 w 1112798"/>
                <a:gd name="connsiteY6" fmla="*/ 612338 h 1119686"/>
                <a:gd name="connsiteX0" fmla="*/ 15561 w 1112798"/>
                <a:gd name="connsiteY0" fmla="*/ 612338 h 1144075"/>
                <a:gd name="connsiteX1" fmla="*/ 295379 w 1112798"/>
                <a:gd name="connsiteY1" fmla="*/ 40059 h 1144075"/>
                <a:gd name="connsiteX2" fmla="*/ 860215 w 1112798"/>
                <a:gd name="connsiteY2" fmla="*/ 102179 h 1144075"/>
                <a:gd name="connsiteX3" fmla="*/ 793408 w 1112798"/>
                <a:gd name="connsiteY3" fmla="*/ 484335 h 1144075"/>
                <a:gd name="connsiteX4" fmla="*/ 1104834 w 1112798"/>
                <a:gd name="connsiteY4" fmla="*/ 629305 h 1144075"/>
                <a:gd name="connsiteX5" fmla="*/ 746501 w 1112798"/>
                <a:gd name="connsiteY5" fmla="*/ 1119666 h 1144075"/>
                <a:gd name="connsiteX6" fmla="*/ 15561 w 1112798"/>
                <a:gd name="connsiteY6" fmla="*/ 612338 h 1144075"/>
                <a:gd name="connsiteX0" fmla="*/ 5104 w 1102341"/>
                <a:gd name="connsiteY0" fmla="*/ 619344 h 1151157"/>
                <a:gd name="connsiteX1" fmla="*/ 433008 w 1102341"/>
                <a:gd name="connsiteY1" fmla="*/ 36039 h 1151157"/>
                <a:gd name="connsiteX2" fmla="*/ 849758 w 1102341"/>
                <a:gd name="connsiteY2" fmla="*/ 109185 h 1151157"/>
                <a:gd name="connsiteX3" fmla="*/ 782951 w 1102341"/>
                <a:gd name="connsiteY3" fmla="*/ 491341 h 1151157"/>
                <a:gd name="connsiteX4" fmla="*/ 1094377 w 1102341"/>
                <a:gd name="connsiteY4" fmla="*/ 636311 h 1151157"/>
                <a:gd name="connsiteX5" fmla="*/ 736044 w 1102341"/>
                <a:gd name="connsiteY5" fmla="*/ 1126672 h 1151157"/>
                <a:gd name="connsiteX6" fmla="*/ 5104 w 1102341"/>
                <a:gd name="connsiteY6" fmla="*/ 619344 h 1151157"/>
                <a:gd name="connsiteX0" fmla="*/ 32090 w 733671"/>
                <a:gd name="connsiteY0" fmla="*/ 618377 h 1126629"/>
                <a:gd name="connsiteX1" fmla="*/ 64338 w 733671"/>
                <a:gd name="connsiteY1" fmla="*/ 35974 h 1126629"/>
                <a:gd name="connsiteX2" fmla="*/ 481088 w 733671"/>
                <a:gd name="connsiteY2" fmla="*/ 109120 h 1126629"/>
                <a:gd name="connsiteX3" fmla="*/ 414281 w 733671"/>
                <a:gd name="connsiteY3" fmla="*/ 491276 h 1126629"/>
                <a:gd name="connsiteX4" fmla="*/ 725707 w 733671"/>
                <a:gd name="connsiteY4" fmla="*/ 636246 h 1126629"/>
                <a:gd name="connsiteX5" fmla="*/ 367374 w 733671"/>
                <a:gd name="connsiteY5" fmla="*/ 1126607 h 1126629"/>
                <a:gd name="connsiteX6" fmla="*/ 32090 w 733671"/>
                <a:gd name="connsiteY6" fmla="*/ 618377 h 1126629"/>
                <a:gd name="connsiteX0" fmla="*/ 45997 w 747578"/>
                <a:gd name="connsiteY0" fmla="*/ 613220 h 1121472"/>
                <a:gd name="connsiteX1" fmla="*/ 78245 w 747578"/>
                <a:gd name="connsiteY1" fmla="*/ 30817 h 1121472"/>
                <a:gd name="connsiteX2" fmla="*/ 494995 w 747578"/>
                <a:gd name="connsiteY2" fmla="*/ 103963 h 1121472"/>
                <a:gd name="connsiteX3" fmla="*/ 428188 w 747578"/>
                <a:gd name="connsiteY3" fmla="*/ 486119 h 1121472"/>
                <a:gd name="connsiteX4" fmla="*/ 739614 w 747578"/>
                <a:gd name="connsiteY4" fmla="*/ 631089 h 1121472"/>
                <a:gd name="connsiteX5" fmla="*/ 381281 w 747578"/>
                <a:gd name="connsiteY5" fmla="*/ 1121450 h 1121472"/>
                <a:gd name="connsiteX6" fmla="*/ 45997 w 747578"/>
                <a:gd name="connsiteY6" fmla="*/ 613220 h 1121472"/>
                <a:gd name="connsiteX0" fmla="*/ 9531 w 711112"/>
                <a:gd name="connsiteY0" fmla="*/ 558634 h 1066886"/>
                <a:gd name="connsiteX1" fmla="*/ 146378 w 711112"/>
                <a:gd name="connsiteY1" fmla="*/ 52857 h 1066886"/>
                <a:gd name="connsiteX2" fmla="*/ 458529 w 711112"/>
                <a:gd name="connsiteY2" fmla="*/ 49377 h 1066886"/>
                <a:gd name="connsiteX3" fmla="*/ 391722 w 711112"/>
                <a:gd name="connsiteY3" fmla="*/ 431533 h 1066886"/>
                <a:gd name="connsiteX4" fmla="*/ 703148 w 711112"/>
                <a:gd name="connsiteY4" fmla="*/ 576503 h 1066886"/>
                <a:gd name="connsiteX5" fmla="*/ 344815 w 711112"/>
                <a:gd name="connsiteY5" fmla="*/ 1066864 h 1066886"/>
                <a:gd name="connsiteX6" fmla="*/ 9531 w 711112"/>
                <a:gd name="connsiteY6" fmla="*/ 558634 h 1066886"/>
                <a:gd name="connsiteX0" fmla="*/ 9531 w 710127"/>
                <a:gd name="connsiteY0" fmla="*/ 558634 h 1066886"/>
                <a:gd name="connsiteX1" fmla="*/ 146378 w 710127"/>
                <a:gd name="connsiteY1" fmla="*/ 52857 h 1066886"/>
                <a:gd name="connsiteX2" fmla="*/ 458529 w 710127"/>
                <a:gd name="connsiteY2" fmla="*/ 49377 h 1066886"/>
                <a:gd name="connsiteX3" fmla="*/ 391722 w 710127"/>
                <a:gd name="connsiteY3" fmla="*/ 431533 h 1066886"/>
                <a:gd name="connsiteX4" fmla="*/ 703148 w 710127"/>
                <a:gd name="connsiteY4" fmla="*/ 576503 h 1066886"/>
                <a:gd name="connsiteX5" fmla="*/ 344815 w 710127"/>
                <a:gd name="connsiteY5" fmla="*/ 1066864 h 1066886"/>
                <a:gd name="connsiteX6" fmla="*/ 9531 w 710127"/>
                <a:gd name="connsiteY6" fmla="*/ 558634 h 1066886"/>
                <a:gd name="connsiteX0" fmla="*/ 9531 w 710127"/>
                <a:gd name="connsiteY0" fmla="*/ 558634 h 1115271"/>
                <a:gd name="connsiteX1" fmla="*/ 146378 w 710127"/>
                <a:gd name="connsiteY1" fmla="*/ 52857 h 1115271"/>
                <a:gd name="connsiteX2" fmla="*/ 458529 w 710127"/>
                <a:gd name="connsiteY2" fmla="*/ 49377 h 1115271"/>
                <a:gd name="connsiteX3" fmla="*/ 391722 w 710127"/>
                <a:gd name="connsiteY3" fmla="*/ 431533 h 1115271"/>
                <a:gd name="connsiteX4" fmla="*/ 703148 w 710127"/>
                <a:gd name="connsiteY4" fmla="*/ 576503 h 1115271"/>
                <a:gd name="connsiteX5" fmla="*/ 344815 w 710127"/>
                <a:gd name="connsiteY5" fmla="*/ 1066864 h 1115271"/>
                <a:gd name="connsiteX6" fmla="*/ 9531 w 710127"/>
                <a:gd name="connsiteY6" fmla="*/ 558634 h 1115271"/>
                <a:gd name="connsiteX0" fmla="*/ 24 w 700620"/>
                <a:gd name="connsiteY0" fmla="*/ 525149 h 1080847"/>
                <a:gd name="connsiteX1" fmla="*/ 343678 w 700620"/>
                <a:gd name="connsiteY1" fmla="*/ 110227 h 1080847"/>
                <a:gd name="connsiteX2" fmla="*/ 449022 w 700620"/>
                <a:gd name="connsiteY2" fmla="*/ 15892 h 1080847"/>
                <a:gd name="connsiteX3" fmla="*/ 382215 w 700620"/>
                <a:gd name="connsiteY3" fmla="*/ 398048 h 1080847"/>
                <a:gd name="connsiteX4" fmla="*/ 693641 w 700620"/>
                <a:gd name="connsiteY4" fmla="*/ 543018 h 1080847"/>
                <a:gd name="connsiteX5" fmla="*/ 335308 w 700620"/>
                <a:gd name="connsiteY5" fmla="*/ 1033379 h 1080847"/>
                <a:gd name="connsiteX6" fmla="*/ 24 w 700620"/>
                <a:gd name="connsiteY6" fmla="*/ 525149 h 1080847"/>
                <a:gd name="connsiteX0" fmla="*/ 33 w 488037"/>
                <a:gd name="connsiteY0" fmla="*/ 534560 h 1035109"/>
                <a:gd name="connsiteX1" fmla="*/ 131095 w 488037"/>
                <a:gd name="connsiteY1" fmla="*/ 111950 h 1035109"/>
                <a:gd name="connsiteX2" fmla="*/ 236439 w 488037"/>
                <a:gd name="connsiteY2" fmla="*/ 17615 h 1035109"/>
                <a:gd name="connsiteX3" fmla="*/ 169632 w 488037"/>
                <a:gd name="connsiteY3" fmla="*/ 399771 h 1035109"/>
                <a:gd name="connsiteX4" fmla="*/ 481058 w 488037"/>
                <a:gd name="connsiteY4" fmla="*/ 544741 h 1035109"/>
                <a:gd name="connsiteX5" fmla="*/ 122725 w 488037"/>
                <a:gd name="connsiteY5" fmla="*/ 1035102 h 1035109"/>
                <a:gd name="connsiteX6" fmla="*/ 33 w 488037"/>
                <a:gd name="connsiteY6" fmla="*/ 534560 h 1035109"/>
                <a:gd name="connsiteX0" fmla="*/ 4855 w 492859"/>
                <a:gd name="connsiteY0" fmla="*/ 534560 h 890223"/>
                <a:gd name="connsiteX1" fmla="*/ 135917 w 492859"/>
                <a:gd name="connsiteY1" fmla="*/ 111950 h 890223"/>
                <a:gd name="connsiteX2" fmla="*/ 241261 w 492859"/>
                <a:gd name="connsiteY2" fmla="*/ 17615 h 890223"/>
                <a:gd name="connsiteX3" fmla="*/ 174454 w 492859"/>
                <a:gd name="connsiteY3" fmla="*/ 399771 h 890223"/>
                <a:gd name="connsiteX4" fmla="*/ 485880 w 492859"/>
                <a:gd name="connsiteY4" fmla="*/ 544741 h 890223"/>
                <a:gd name="connsiteX5" fmla="*/ 319343 w 492859"/>
                <a:gd name="connsiteY5" fmla="*/ 890209 h 890223"/>
                <a:gd name="connsiteX6" fmla="*/ 4855 w 492859"/>
                <a:gd name="connsiteY6" fmla="*/ 534560 h 890223"/>
                <a:gd name="connsiteX0" fmla="*/ 4855 w 524859"/>
                <a:gd name="connsiteY0" fmla="*/ 534560 h 890272"/>
                <a:gd name="connsiteX1" fmla="*/ 135917 w 524859"/>
                <a:gd name="connsiteY1" fmla="*/ 111950 h 890272"/>
                <a:gd name="connsiteX2" fmla="*/ 241261 w 524859"/>
                <a:gd name="connsiteY2" fmla="*/ 17615 h 890272"/>
                <a:gd name="connsiteX3" fmla="*/ 174454 w 524859"/>
                <a:gd name="connsiteY3" fmla="*/ 399771 h 890272"/>
                <a:gd name="connsiteX4" fmla="*/ 518356 w 524859"/>
                <a:gd name="connsiteY4" fmla="*/ 507885 h 890272"/>
                <a:gd name="connsiteX5" fmla="*/ 319343 w 524859"/>
                <a:gd name="connsiteY5" fmla="*/ 890209 h 890272"/>
                <a:gd name="connsiteX6" fmla="*/ 4855 w 524859"/>
                <a:gd name="connsiteY6" fmla="*/ 534560 h 890272"/>
                <a:gd name="connsiteX0" fmla="*/ 4855 w 542856"/>
                <a:gd name="connsiteY0" fmla="*/ 534560 h 965561"/>
                <a:gd name="connsiteX1" fmla="*/ 135917 w 542856"/>
                <a:gd name="connsiteY1" fmla="*/ 111950 h 965561"/>
                <a:gd name="connsiteX2" fmla="*/ 241261 w 542856"/>
                <a:gd name="connsiteY2" fmla="*/ 17615 h 965561"/>
                <a:gd name="connsiteX3" fmla="*/ 174454 w 542856"/>
                <a:gd name="connsiteY3" fmla="*/ 399771 h 965561"/>
                <a:gd name="connsiteX4" fmla="*/ 518356 w 542856"/>
                <a:gd name="connsiteY4" fmla="*/ 507885 h 965561"/>
                <a:gd name="connsiteX5" fmla="*/ 319343 w 542856"/>
                <a:gd name="connsiteY5" fmla="*/ 890209 h 965561"/>
                <a:gd name="connsiteX6" fmla="*/ 4855 w 542856"/>
                <a:gd name="connsiteY6" fmla="*/ 534560 h 965561"/>
                <a:gd name="connsiteX0" fmla="*/ 4855 w 570482"/>
                <a:gd name="connsiteY0" fmla="*/ 534560 h 1031867"/>
                <a:gd name="connsiteX1" fmla="*/ 135917 w 570482"/>
                <a:gd name="connsiteY1" fmla="*/ 111950 h 1031867"/>
                <a:gd name="connsiteX2" fmla="*/ 241261 w 570482"/>
                <a:gd name="connsiteY2" fmla="*/ 17615 h 1031867"/>
                <a:gd name="connsiteX3" fmla="*/ 174454 w 570482"/>
                <a:gd name="connsiteY3" fmla="*/ 399771 h 1031867"/>
                <a:gd name="connsiteX4" fmla="*/ 518356 w 570482"/>
                <a:gd name="connsiteY4" fmla="*/ 507885 h 1031867"/>
                <a:gd name="connsiteX5" fmla="*/ 319343 w 570482"/>
                <a:gd name="connsiteY5" fmla="*/ 890209 h 1031867"/>
                <a:gd name="connsiteX6" fmla="*/ 4855 w 570482"/>
                <a:gd name="connsiteY6" fmla="*/ 534560 h 1031867"/>
                <a:gd name="connsiteX0" fmla="*/ 52832 w 618460"/>
                <a:gd name="connsiteY0" fmla="*/ 604405 h 1104820"/>
                <a:gd name="connsiteX1" fmla="*/ 23077 w 618460"/>
                <a:gd name="connsiteY1" fmla="*/ 42579 h 1104820"/>
                <a:gd name="connsiteX2" fmla="*/ 289238 w 618460"/>
                <a:gd name="connsiteY2" fmla="*/ 87460 h 1104820"/>
                <a:gd name="connsiteX3" fmla="*/ 222431 w 618460"/>
                <a:gd name="connsiteY3" fmla="*/ 469616 h 1104820"/>
                <a:gd name="connsiteX4" fmla="*/ 566333 w 618460"/>
                <a:gd name="connsiteY4" fmla="*/ 577730 h 1104820"/>
                <a:gd name="connsiteX5" fmla="*/ 367320 w 618460"/>
                <a:gd name="connsiteY5" fmla="*/ 960054 h 1104820"/>
                <a:gd name="connsiteX6" fmla="*/ 52832 w 618460"/>
                <a:gd name="connsiteY6" fmla="*/ 604405 h 1104820"/>
                <a:gd name="connsiteX0" fmla="*/ 856816 w 1422444"/>
                <a:gd name="connsiteY0" fmla="*/ 517082 h 1009164"/>
                <a:gd name="connsiteX1" fmla="*/ 1599 w 1422444"/>
                <a:gd name="connsiteY1" fmla="*/ 340519 h 1009164"/>
                <a:gd name="connsiteX2" fmla="*/ 1093222 w 1422444"/>
                <a:gd name="connsiteY2" fmla="*/ 137 h 1009164"/>
                <a:gd name="connsiteX3" fmla="*/ 1026415 w 1422444"/>
                <a:gd name="connsiteY3" fmla="*/ 382293 h 1009164"/>
                <a:gd name="connsiteX4" fmla="*/ 1370317 w 1422444"/>
                <a:gd name="connsiteY4" fmla="*/ 490407 h 1009164"/>
                <a:gd name="connsiteX5" fmla="*/ 1171304 w 1422444"/>
                <a:gd name="connsiteY5" fmla="*/ 872731 h 1009164"/>
                <a:gd name="connsiteX6" fmla="*/ 856816 w 1422444"/>
                <a:gd name="connsiteY6" fmla="*/ 517082 h 1009164"/>
                <a:gd name="connsiteX0" fmla="*/ 731445 w 1379567"/>
                <a:gd name="connsiteY0" fmla="*/ 294779 h 875963"/>
                <a:gd name="connsiteX1" fmla="*/ 4347 w 1379567"/>
                <a:gd name="connsiteY1" fmla="*/ 340502 h 875963"/>
                <a:gd name="connsiteX2" fmla="*/ 1095970 w 1379567"/>
                <a:gd name="connsiteY2" fmla="*/ 120 h 875963"/>
                <a:gd name="connsiteX3" fmla="*/ 1029163 w 1379567"/>
                <a:gd name="connsiteY3" fmla="*/ 382276 h 875963"/>
                <a:gd name="connsiteX4" fmla="*/ 1373065 w 1379567"/>
                <a:gd name="connsiteY4" fmla="*/ 490390 h 875963"/>
                <a:gd name="connsiteX5" fmla="*/ 1174052 w 1379567"/>
                <a:gd name="connsiteY5" fmla="*/ 872714 h 875963"/>
                <a:gd name="connsiteX6" fmla="*/ 731445 w 1379567"/>
                <a:gd name="connsiteY6" fmla="*/ 294779 h 875963"/>
                <a:gd name="connsiteX0" fmla="*/ 737691 w 1388595"/>
                <a:gd name="connsiteY0" fmla="*/ 565428 h 1146612"/>
                <a:gd name="connsiteX1" fmla="*/ 10593 w 1388595"/>
                <a:gd name="connsiteY1" fmla="*/ 611151 h 1146612"/>
                <a:gd name="connsiteX2" fmla="*/ 355284 w 1388595"/>
                <a:gd name="connsiteY2" fmla="*/ 68 h 1146612"/>
                <a:gd name="connsiteX3" fmla="*/ 1035409 w 1388595"/>
                <a:gd name="connsiteY3" fmla="*/ 652925 h 1146612"/>
                <a:gd name="connsiteX4" fmla="*/ 1379311 w 1388595"/>
                <a:gd name="connsiteY4" fmla="*/ 761039 h 1146612"/>
                <a:gd name="connsiteX5" fmla="*/ 1180298 w 1388595"/>
                <a:gd name="connsiteY5" fmla="*/ 1143363 h 1146612"/>
                <a:gd name="connsiteX6" fmla="*/ 737691 w 1388595"/>
                <a:gd name="connsiteY6" fmla="*/ 565428 h 1146612"/>
                <a:gd name="connsiteX0" fmla="*/ 736345 w 1382733"/>
                <a:gd name="connsiteY0" fmla="*/ 584799 h 1165983"/>
                <a:gd name="connsiteX1" fmla="*/ 9247 w 1382733"/>
                <a:gd name="connsiteY1" fmla="*/ 630522 h 1165983"/>
                <a:gd name="connsiteX2" fmla="*/ 353938 w 1382733"/>
                <a:gd name="connsiteY2" fmla="*/ 19439 h 1165983"/>
                <a:gd name="connsiteX3" fmla="*/ 767149 w 1382733"/>
                <a:gd name="connsiteY3" fmla="*/ 209202 h 1165983"/>
                <a:gd name="connsiteX4" fmla="*/ 1377965 w 1382733"/>
                <a:gd name="connsiteY4" fmla="*/ 780410 h 1165983"/>
                <a:gd name="connsiteX5" fmla="*/ 1178952 w 1382733"/>
                <a:gd name="connsiteY5" fmla="*/ 1162734 h 1165983"/>
                <a:gd name="connsiteX6" fmla="*/ 736345 w 1382733"/>
                <a:gd name="connsiteY6" fmla="*/ 584799 h 1165983"/>
                <a:gd name="connsiteX0" fmla="*/ 736345 w 1382262"/>
                <a:gd name="connsiteY0" fmla="*/ 574368 h 1155552"/>
                <a:gd name="connsiteX1" fmla="*/ 9247 w 1382262"/>
                <a:gd name="connsiteY1" fmla="*/ 620091 h 1155552"/>
                <a:gd name="connsiteX2" fmla="*/ 353938 w 1382262"/>
                <a:gd name="connsiteY2" fmla="*/ 9008 h 1155552"/>
                <a:gd name="connsiteX3" fmla="*/ 767149 w 1382262"/>
                <a:gd name="connsiteY3" fmla="*/ 198771 h 1155552"/>
                <a:gd name="connsiteX4" fmla="*/ 1377965 w 1382262"/>
                <a:gd name="connsiteY4" fmla="*/ 769979 h 1155552"/>
                <a:gd name="connsiteX5" fmla="*/ 1178952 w 1382262"/>
                <a:gd name="connsiteY5" fmla="*/ 1152303 h 1155552"/>
                <a:gd name="connsiteX6" fmla="*/ 736345 w 1382262"/>
                <a:gd name="connsiteY6" fmla="*/ 574368 h 1155552"/>
                <a:gd name="connsiteX0" fmla="*/ 736289 w 1382116"/>
                <a:gd name="connsiteY0" fmla="*/ 585160 h 1166344"/>
                <a:gd name="connsiteX1" fmla="*/ 9191 w 1382116"/>
                <a:gd name="connsiteY1" fmla="*/ 630883 h 1166344"/>
                <a:gd name="connsiteX2" fmla="*/ 353882 w 1382116"/>
                <a:gd name="connsiteY2" fmla="*/ 19800 h 1166344"/>
                <a:gd name="connsiteX3" fmla="*/ 754251 w 1382116"/>
                <a:gd name="connsiteY3" fmla="*/ 82428 h 1166344"/>
                <a:gd name="connsiteX4" fmla="*/ 1377909 w 1382116"/>
                <a:gd name="connsiteY4" fmla="*/ 780771 h 1166344"/>
                <a:gd name="connsiteX5" fmla="*/ 1178896 w 1382116"/>
                <a:gd name="connsiteY5" fmla="*/ 1163095 h 1166344"/>
                <a:gd name="connsiteX6" fmla="*/ 736289 w 1382116"/>
                <a:gd name="connsiteY6" fmla="*/ 585160 h 1166344"/>
                <a:gd name="connsiteX0" fmla="*/ 736289 w 1178918"/>
                <a:gd name="connsiteY0" fmla="*/ 640009 h 1226284"/>
                <a:gd name="connsiteX1" fmla="*/ 9191 w 1178918"/>
                <a:gd name="connsiteY1" fmla="*/ 685732 h 1226284"/>
                <a:gd name="connsiteX2" fmla="*/ 353882 w 1178918"/>
                <a:gd name="connsiteY2" fmla="*/ 74649 h 1226284"/>
                <a:gd name="connsiteX3" fmla="*/ 754251 w 1178918"/>
                <a:gd name="connsiteY3" fmla="*/ 137277 h 1226284"/>
                <a:gd name="connsiteX4" fmla="*/ 1178896 w 1178918"/>
                <a:gd name="connsiteY4" fmla="*/ 1217944 h 1226284"/>
                <a:gd name="connsiteX5" fmla="*/ 736289 w 1178918"/>
                <a:gd name="connsiteY5" fmla="*/ 640009 h 1226284"/>
                <a:gd name="connsiteX0" fmla="*/ 736289 w 816031"/>
                <a:gd name="connsiteY0" fmla="*/ 640009 h 736785"/>
                <a:gd name="connsiteX1" fmla="*/ 9191 w 816031"/>
                <a:gd name="connsiteY1" fmla="*/ 685732 h 736785"/>
                <a:gd name="connsiteX2" fmla="*/ 353882 w 816031"/>
                <a:gd name="connsiteY2" fmla="*/ 74649 h 736785"/>
                <a:gd name="connsiteX3" fmla="*/ 754251 w 816031"/>
                <a:gd name="connsiteY3" fmla="*/ 137277 h 736785"/>
                <a:gd name="connsiteX4" fmla="*/ 736289 w 816031"/>
                <a:gd name="connsiteY4" fmla="*/ 640009 h 736785"/>
                <a:gd name="connsiteX0" fmla="*/ 589278 w 759976"/>
                <a:gd name="connsiteY0" fmla="*/ 464113 h 668308"/>
                <a:gd name="connsiteX1" fmla="*/ 4146 w 759976"/>
                <a:gd name="connsiteY1" fmla="*/ 651294 h 668308"/>
                <a:gd name="connsiteX2" fmla="*/ 348837 w 759976"/>
                <a:gd name="connsiteY2" fmla="*/ 40211 h 668308"/>
                <a:gd name="connsiteX3" fmla="*/ 749206 w 759976"/>
                <a:gd name="connsiteY3" fmla="*/ 102839 h 668308"/>
                <a:gd name="connsiteX4" fmla="*/ 589278 w 759976"/>
                <a:gd name="connsiteY4" fmla="*/ 464113 h 668308"/>
                <a:gd name="connsiteX0" fmla="*/ 589278 w 761991"/>
                <a:gd name="connsiteY0" fmla="*/ 464113 h 667379"/>
                <a:gd name="connsiteX1" fmla="*/ 4146 w 761991"/>
                <a:gd name="connsiteY1" fmla="*/ 651294 h 667379"/>
                <a:gd name="connsiteX2" fmla="*/ 348837 w 761991"/>
                <a:gd name="connsiteY2" fmla="*/ 40211 h 667379"/>
                <a:gd name="connsiteX3" fmla="*/ 749206 w 761991"/>
                <a:gd name="connsiteY3" fmla="*/ 102839 h 667379"/>
                <a:gd name="connsiteX4" fmla="*/ 589278 w 761991"/>
                <a:gd name="connsiteY4" fmla="*/ 464113 h 667379"/>
                <a:gd name="connsiteX0" fmla="*/ 545126 w 754758"/>
                <a:gd name="connsiteY0" fmla="*/ 435301 h 663328"/>
                <a:gd name="connsiteX1" fmla="*/ 2923 w 754758"/>
                <a:gd name="connsiteY1" fmla="*/ 650364 h 663328"/>
                <a:gd name="connsiteX2" fmla="*/ 347614 w 754758"/>
                <a:gd name="connsiteY2" fmla="*/ 39281 h 663328"/>
                <a:gd name="connsiteX3" fmla="*/ 747983 w 754758"/>
                <a:gd name="connsiteY3" fmla="*/ 101909 h 663328"/>
                <a:gd name="connsiteX4" fmla="*/ 545126 w 754758"/>
                <a:gd name="connsiteY4" fmla="*/ 435301 h 663328"/>
                <a:gd name="connsiteX0" fmla="*/ 569869 w 758376"/>
                <a:gd name="connsiteY0" fmla="*/ 466431 h 667734"/>
                <a:gd name="connsiteX1" fmla="*/ 3588 w 758376"/>
                <a:gd name="connsiteY1" fmla="*/ 651369 h 667734"/>
                <a:gd name="connsiteX2" fmla="*/ 348279 w 758376"/>
                <a:gd name="connsiteY2" fmla="*/ 40286 h 667734"/>
                <a:gd name="connsiteX3" fmla="*/ 748648 w 758376"/>
                <a:gd name="connsiteY3" fmla="*/ 102914 h 667734"/>
                <a:gd name="connsiteX4" fmla="*/ 569869 w 758376"/>
                <a:gd name="connsiteY4" fmla="*/ 466431 h 667734"/>
                <a:gd name="connsiteX0" fmla="*/ 569869 w 756473"/>
                <a:gd name="connsiteY0" fmla="*/ 466431 h 670690"/>
                <a:gd name="connsiteX1" fmla="*/ 3588 w 756473"/>
                <a:gd name="connsiteY1" fmla="*/ 651369 h 670690"/>
                <a:gd name="connsiteX2" fmla="*/ 348279 w 756473"/>
                <a:gd name="connsiteY2" fmla="*/ 40286 h 670690"/>
                <a:gd name="connsiteX3" fmla="*/ 748648 w 756473"/>
                <a:gd name="connsiteY3" fmla="*/ 102914 h 670690"/>
                <a:gd name="connsiteX4" fmla="*/ 569869 w 756473"/>
                <a:gd name="connsiteY4" fmla="*/ 466431 h 670690"/>
                <a:gd name="connsiteX0" fmla="*/ 325694 w 510782"/>
                <a:gd name="connsiteY0" fmla="*/ 459329 h 574893"/>
                <a:gd name="connsiteX1" fmla="*/ 12878 w 510782"/>
                <a:gd name="connsiteY1" fmla="*/ 548118 h 574893"/>
                <a:gd name="connsiteX2" fmla="*/ 104104 w 510782"/>
                <a:gd name="connsiteY2" fmla="*/ 33184 h 574893"/>
                <a:gd name="connsiteX3" fmla="*/ 504473 w 510782"/>
                <a:gd name="connsiteY3" fmla="*/ 95812 h 574893"/>
                <a:gd name="connsiteX4" fmla="*/ 325694 w 510782"/>
                <a:gd name="connsiteY4" fmla="*/ 459329 h 574893"/>
                <a:gd name="connsiteX0" fmla="*/ 328193 w 513299"/>
                <a:gd name="connsiteY0" fmla="*/ 461546 h 603281"/>
                <a:gd name="connsiteX1" fmla="*/ 12540 w 513299"/>
                <a:gd name="connsiteY1" fmla="*/ 580363 h 603281"/>
                <a:gd name="connsiteX2" fmla="*/ 106603 w 513299"/>
                <a:gd name="connsiteY2" fmla="*/ 35401 h 603281"/>
                <a:gd name="connsiteX3" fmla="*/ 506972 w 513299"/>
                <a:gd name="connsiteY3" fmla="*/ 98029 h 603281"/>
                <a:gd name="connsiteX4" fmla="*/ 328193 w 513299"/>
                <a:gd name="connsiteY4" fmla="*/ 461546 h 603281"/>
                <a:gd name="connsiteX0" fmla="*/ 318180 w 499597"/>
                <a:gd name="connsiteY0" fmla="*/ 378936 h 510319"/>
                <a:gd name="connsiteX1" fmla="*/ 2527 w 499597"/>
                <a:gd name="connsiteY1" fmla="*/ 497753 h 510319"/>
                <a:gd name="connsiteX2" fmla="*/ 187340 w 499597"/>
                <a:gd name="connsiteY2" fmla="*/ 110243 h 510319"/>
                <a:gd name="connsiteX3" fmla="*/ 496959 w 499597"/>
                <a:gd name="connsiteY3" fmla="*/ 15419 h 510319"/>
                <a:gd name="connsiteX4" fmla="*/ 318180 w 499597"/>
                <a:gd name="connsiteY4" fmla="*/ 378936 h 510319"/>
                <a:gd name="connsiteX0" fmla="*/ 331249 w 516975"/>
                <a:gd name="connsiteY0" fmla="*/ 470966 h 613489"/>
                <a:gd name="connsiteX1" fmla="*/ 15596 w 516975"/>
                <a:gd name="connsiteY1" fmla="*/ 589783 h 613489"/>
                <a:gd name="connsiteX2" fmla="*/ 96257 w 516975"/>
                <a:gd name="connsiteY2" fmla="*/ 33221 h 613489"/>
                <a:gd name="connsiteX3" fmla="*/ 510028 w 516975"/>
                <a:gd name="connsiteY3" fmla="*/ 107449 h 613489"/>
                <a:gd name="connsiteX4" fmla="*/ 331249 w 516975"/>
                <a:gd name="connsiteY4" fmla="*/ 470966 h 613489"/>
                <a:gd name="connsiteX0" fmla="*/ 328175 w 513901"/>
                <a:gd name="connsiteY0" fmla="*/ 452076 h 594599"/>
                <a:gd name="connsiteX1" fmla="*/ 12522 w 513901"/>
                <a:gd name="connsiteY1" fmla="*/ 570893 h 594599"/>
                <a:gd name="connsiteX2" fmla="*/ 93183 w 513901"/>
                <a:gd name="connsiteY2" fmla="*/ 14331 h 594599"/>
                <a:gd name="connsiteX3" fmla="*/ 506954 w 513901"/>
                <a:gd name="connsiteY3" fmla="*/ 88559 h 594599"/>
                <a:gd name="connsiteX4" fmla="*/ 328175 w 513901"/>
                <a:gd name="connsiteY4" fmla="*/ 452076 h 594599"/>
                <a:gd name="connsiteX0" fmla="*/ 423047 w 609483"/>
                <a:gd name="connsiteY0" fmla="*/ 474497 h 660748"/>
                <a:gd name="connsiteX1" fmla="*/ 7575 w 609483"/>
                <a:gd name="connsiteY1" fmla="*/ 641485 h 660748"/>
                <a:gd name="connsiteX2" fmla="*/ 188055 w 609483"/>
                <a:gd name="connsiteY2" fmla="*/ 36752 h 660748"/>
                <a:gd name="connsiteX3" fmla="*/ 601826 w 609483"/>
                <a:gd name="connsiteY3" fmla="*/ 110980 h 660748"/>
                <a:gd name="connsiteX4" fmla="*/ 423047 w 609483"/>
                <a:gd name="connsiteY4" fmla="*/ 474497 h 66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83" h="660748">
                  <a:moveTo>
                    <a:pt x="423047" y="474497"/>
                  </a:moveTo>
                  <a:cubicBezTo>
                    <a:pt x="324005" y="562914"/>
                    <a:pt x="46740" y="714442"/>
                    <a:pt x="7575" y="641485"/>
                  </a:cubicBezTo>
                  <a:cubicBezTo>
                    <a:pt x="-31590" y="568528"/>
                    <a:pt x="89013" y="125169"/>
                    <a:pt x="188055" y="36752"/>
                  </a:cubicBezTo>
                  <a:cubicBezTo>
                    <a:pt x="287097" y="-51665"/>
                    <a:pt x="562661" y="38023"/>
                    <a:pt x="601826" y="110980"/>
                  </a:cubicBezTo>
                  <a:cubicBezTo>
                    <a:pt x="640991" y="183937"/>
                    <a:pt x="522089" y="386080"/>
                    <a:pt x="423047" y="474497"/>
                  </a:cubicBezTo>
                  <a:close/>
                </a:path>
              </a:pathLst>
            </a:custGeom>
            <a:blipFill>
              <a:blip r:embed="rId19">
                <a:duotone>
                  <a:prstClr val="black"/>
                  <a:schemeClr val="accent2">
                    <a:lumMod val="60000"/>
                    <a:lumOff val="40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schemeClr val="accent2">
                  <a:lumMod val="50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شكل بيضاوي 5">
              <a:extLst>
                <a:ext uri="{FF2B5EF4-FFF2-40B4-BE49-F238E27FC236}">
                  <a16:creationId xmlns:a16="http://schemas.microsoft.com/office/drawing/2014/main" id="{82999805-3EFA-4EB6-8F1B-70B6AA1B8B0C}"/>
                </a:ext>
              </a:extLst>
            </p:cNvPr>
            <p:cNvSpPr/>
            <p:nvPr userDrawn="1"/>
          </p:nvSpPr>
          <p:spPr>
            <a:xfrm rot="4286886" flipH="1">
              <a:off x="1612995" y="735497"/>
              <a:ext cx="199046" cy="194475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1831 w 577364"/>
                <a:gd name="connsiteY0" fmla="*/ 675208 h 1337406"/>
                <a:gd name="connsiteX1" fmla="*/ 554476 w 577364"/>
                <a:gd name="connsiteY1" fmla="*/ 20233 h 1337406"/>
                <a:gd name="connsiteX2" fmla="*/ 516209 w 577364"/>
                <a:gd name="connsiteY2" fmla="*/ 210829 h 1337406"/>
                <a:gd name="connsiteX3" fmla="*/ 343386 w 577364"/>
                <a:gd name="connsiteY3" fmla="*/ 609006 h 1337406"/>
                <a:gd name="connsiteX4" fmla="*/ 545161 w 577364"/>
                <a:gd name="connsiteY4" fmla="*/ 1167997 h 1337406"/>
                <a:gd name="connsiteX5" fmla="*/ 381864 w 577364"/>
                <a:gd name="connsiteY5" fmla="*/ 1309945 h 1337406"/>
                <a:gd name="connsiteX6" fmla="*/ 1831 w 577364"/>
                <a:gd name="connsiteY6" fmla="*/ 675208 h 1337406"/>
                <a:gd name="connsiteX0" fmla="*/ 1831 w 622942"/>
                <a:gd name="connsiteY0" fmla="*/ 658498 h 1320696"/>
                <a:gd name="connsiteX1" fmla="*/ 554476 w 622942"/>
                <a:gd name="connsiteY1" fmla="*/ 3523 h 1320696"/>
                <a:gd name="connsiteX2" fmla="*/ 516209 w 622942"/>
                <a:gd name="connsiteY2" fmla="*/ 194119 h 1320696"/>
                <a:gd name="connsiteX3" fmla="*/ 343386 w 622942"/>
                <a:gd name="connsiteY3" fmla="*/ 592296 h 1320696"/>
                <a:gd name="connsiteX4" fmla="*/ 545161 w 622942"/>
                <a:gd name="connsiteY4" fmla="*/ 1151287 h 1320696"/>
                <a:gd name="connsiteX5" fmla="*/ 381864 w 622942"/>
                <a:gd name="connsiteY5" fmla="*/ 1293235 h 1320696"/>
                <a:gd name="connsiteX6" fmla="*/ 1831 w 622942"/>
                <a:gd name="connsiteY6" fmla="*/ 658498 h 1320696"/>
                <a:gd name="connsiteX0" fmla="*/ 2012 w 737379"/>
                <a:gd name="connsiteY0" fmla="*/ 658498 h 1324899"/>
                <a:gd name="connsiteX1" fmla="*/ 554657 w 737379"/>
                <a:gd name="connsiteY1" fmla="*/ 3523 h 1324899"/>
                <a:gd name="connsiteX2" fmla="*/ 516390 w 737379"/>
                <a:gd name="connsiteY2" fmla="*/ 194119 h 1324899"/>
                <a:gd name="connsiteX3" fmla="*/ 343567 w 737379"/>
                <a:gd name="connsiteY3" fmla="*/ 592296 h 1324899"/>
                <a:gd name="connsiteX4" fmla="*/ 731159 w 737379"/>
                <a:gd name="connsiteY4" fmla="*/ 1170151 h 1324899"/>
                <a:gd name="connsiteX5" fmla="*/ 382045 w 737379"/>
                <a:gd name="connsiteY5" fmla="*/ 1293235 h 1324899"/>
                <a:gd name="connsiteX6" fmla="*/ 2012 w 737379"/>
                <a:gd name="connsiteY6" fmla="*/ 658498 h 1324899"/>
                <a:gd name="connsiteX0" fmla="*/ 2012 w 740837"/>
                <a:gd name="connsiteY0" fmla="*/ 658498 h 1324899"/>
                <a:gd name="connsiteX1" fmla="*/ 554657 w 740837"/>
                <a:gd name="connsiteY1" fmla="*/ 3523 h 1324899"/>
                <a:gd name="connsiteX2" fmla="*/ 516390 w 740837"/>
                <a:gd name="connsiteY2" fmla="*/ 194119 h 1324899"/>
                <a:gd name="connsiteX3" fmla="*/ 516687 w 740837"/>
                <a:gd name="connsiteY3" fmla="*/ 641039 h 1324899"/>
                <a:gd name="connsiteX4" fmla="*/ 731159 w 740837"/>
                <a:gd name="connsiteY4" fmla="*/ 1170151 h 1324899"/>
                <a:gd name="connsiteX5" fmla="*/ 382045 w 740837"/>
                <a:gd name="connsiteY5" fmla="*/ 1293235 h 1324899"/>
                <a:gd name="connsiteX6" fmla="*/ 2012 w 740837"/>
                <a:gd name="connsiteY6" fmla="*/ 658498 h 1324899"/>
                <a:gd name="connsiteX0" fmla="*/ 2012 w 740837"/>
                <a:gd name="connsiteY0" fmla="*/ 670693 h 1337094"/>
                <a:gd name="connsiteX1" fmla="*/ 554657 w 740837"/>
                <a:gd name="connsiteY1" fmla="*/ 15718 h 1337094"/>
                <a:gd name="connsiteX2" fmla="*/ 576382 w 740837"/>
                <a:gd name="connsiteY2" fmla="*/ 240576 h 1337094"/>
                <a:gd name="connsiteX3" fmla="*/ 516687 w 740837"/>
                <a:gd name="connsiteY3" fmla="*/ 653234 h 1337094"/>
                <a:gd name="connsiteX4" fmla="*/ 731159 w 740837"/>
                <a:gd name="connsiteY4" fmla="*/ 1182346 h 1337094"/>
                <a:gd name="connsiteX5" fmla="*/ 382045 w 740837"/>
                <a:gd name="connsiteY5" fmla="*/ 1305430 h 1337094"/>
                <a:gd name="connsiteX6" fmla="*/ 2012 w 740837"/>
                <a:gd name="connsiteY6" fmla="*/ 670693 h 1337094"/>
                <a:gd name="connsiteX0" fmla="*/ 2012 w 740837"/>
                <a:gd name="connsiteY0" fmla="*/ 655000 h 1321401"/>
                <a:gd name="connsiteX1" fmla="*/ 554657 w 740837"/>
                <a:gd name="connsiteY1" fmla="*/ 25 h 1321401"/>
                <a:gd name="connsiteX2" fmla="*/ 576382 w 740837"/>
                <a:gd name="connsiteY2" fmla="*/ 224883 h 1321401"/>
                <a:gd name="connsiteX3" fmla="*/ 516687 w 740837"/>
                <a:gd name="connsiteY3" fmla="*/ 637541 h 1321401"/>
                <a:gd name="connsiteX4" fmla="*/ 731159 w 740837"/>
                <a:gd name="connsiteY4" fmla="*/ 1166653 h 1321401"/>
                <a:gd name="connsiteX5" fmla="*/ 382045 w 740837"/>
                <a:gd name="connsiteY5" fmla="*/ 1289737 h 1321401"/>
                <a:gd name="connsiteX6" fmla="*/ 2012 w 740837"/>
                <a:gd name="connsiteY6" fmla="*/ 655000 h 1321401"/>
                <a:gd name="connsiteX0" fmla="*/ 1514 w 740339"/>
                <a:gd name="connsiteY0" fmla="*/ 655003 h 1321404"/>
                <a:gd name="connsiteX1" fmla="*/ 554159 w 740339"/>
                <a:gd name="connsiteY1" fmla="*/ 28 h 1321404"/>
                <a:gd name="connsiteX2" fmla="*/ 575884 w 740339"/>
                <a:gd name="connsiteY2" fmla="*/ 224886 h 1321404"/>
                <a:gd name="connsiteX3" fmla="*/ 516189 w 740339"/>
                <a:gd name="connsiteY3" fmla="*/ 637544 h 1321404"/>
                <a:gd name="connsiteX4" fmla="*/ 730661 w 740339"/>
                <a:gd name="connsiteY4" fmla="*/ 1166656 h 1321404"/>
                <a:gd name="connsiteX5" fmla="*/ 381547 w 740339"/>
                <a:gd name="connsiteY5" fmla="*/ 1289740 h 1321404"/>
                <a:gd name="connsiteX6" fmla="*/ 1514 w 740339"/>
                <a:gd name="connsiteY6" fmla="*/ 655003 h 1321404"/>
                <a:gd name="connsiteX0" fmla="*/ 1818 w 740643"/>
                <a:gd name="connsiteY0" fmla="*/ 655003 h 1329888"/>
                <a:gd name="connsiteX1" fmla="*/ 554463 w 740643"/>
                <a:gd name="connsiteY1" fmla="*/ 28 h 1329888"/>
                <a:gd name="connsiteX2" fmla="*/ 576188 w 740643"/>
                <a:gd name="connsiteY2" fmla="*/ 224886 h 1329888"/>
                <a:gd name="connsiteX3" fmla="*/ 516493 w 740643"/>
                <a:gd name="connsiteY3" fmla="*/ 637544 h 1329888"/>
                <a:gd name="connsiteX4" fmla="*/ 730965 w 740643"/>
                <a:gd name="connsiteY4" fmla="*/ 1166656 h 1329888"/>
                <a:gd name="connsiteX5" fmla="*/ 381851 w 740643"/>
                <a:gd name="connsiteY5" fmla="*/ 1289740 h 1329888"/>
                <a:gd name="connsiteX6" fmla="*/ 1818 w 740643"/>
                <a:gd name="connsiteY6" fmla="*/ 655003 h 1329888"/>
                <a:gd name="connsiteX0" fmla="*/ 1498 w 721808"/>
                <a:gd name="connsiteY0" fmla="*/ 655003 h 1333028"/>
                <a:gd name="connsiteX1" fmla="*/ 554143 w 721808"/>
                <a:gd name="connsiteY1" fmla="*/ 28 h 1333028"/>
                <a:gd name="connsiteX2" fmla="*/ 575868 w 721808"/>
                <a:gd name="connsiteY2" fmla="*/ 224886 h 1333028"/>
                <a:gd name="connsiteX3" fmla="*/ 516173 w 721808"/>
                <a:gd name="connsiteY3" fmla="*/ 637544 h 1333028"/>
                <a:gd name="connsiteX4" fmla="*/ 711035 w 721808"/>
                <a:gd name="connsiteY4" fmla="*/ 1208006 h 1333028"/>
                <a:gd name="connsiteX5" fmla="*/ 381531 w 721808"/>
                <a:gd name="connsiteY5" fmla="*/ 1289740 h 1333028"/>
                <a:gd name="connsiteX6" fmla="*/ 1498 w 721808"/>
                <a:gd name="connsiteY6" fmla="*/ 655003 h 1333028"/>
                <a:gd name="connsiteX0" fmla="*/ 1498 w 721808"/>
                <a:gd name="connsiteY0" fmla="*/ 655003 h 1333028"/>
                <a:gd name="connsiteX1" fmla="*/ 554143 w 721808"/>
                <a:gd name="connsiteY1" fmla="*/ 28 h 1333028"/>
                <a:gd name="connsiteX2" fmla="*/ 575868 w 721808"/>
                <a:gd name="connsiteY2" fmla="*/ 224886 h 1333028"/>
                <a:gd name="connsiteX3" fmla="*/ 516173 w 721808"/>
                <a:gd name="connsiteY3" fmla="*/ 637544 h 1333028"/>
                <a:gd name="connsiteX4" fmla="*/ 711035 w 721808"/>
                <a:gd name="connsiteY4" fmla="*/ 1208006 h 1333028"/>
                <a:gd name="connsiteX5" fmla="*/ 381531 w 721808"/>
                <a:gd name="connsiteY5" fmla="*/ 1289740 h 1333028"/>
                <a:gd name="connsiteX6" fmla="*/ 1498 w 721808"/>
                <a:gd name="connsiteY6" fmla="*/ 655003 h 1333028"/>
                <a:gd name="connsiteX0" fmla="*/ 1464 w 693524"/>
                <a:gd name="connsiteY0" fmla="*/ 655003 h 1364246"/>
                <a:gd name="connsiteX1" fmla="*/ 554109 w 693524"/>
                <a:gd name="connsiteY1" fmla="*/ 28 h 1364246"/>
                <a:gd name="connsiteX2" fmla="*/ 575834 w 693524"/>
                <a:gd name="connsiteY2" fmla="*/ 224886 h 1364246"/>
                <a:gd name="connsiteX3" fmla="*/ 516139 w 693524"/>
                <a:gd name="connsiteY3" fmla="*/ 637544 h 1364246"/>
                <a:gd name="connsiteX4" fmla="*/ 667494 w 693524"/>
                <a:gd name="connsiteY4" fmla="*/ 1280936 h 1364246"/>
                <a:gd name="connsiteX5" fmla="*/ 381497 w 693524"/>
                <a:gd name="connsiteY5" fmla="*/ 1289740 h 1364246"/>
                <a:gd name="connsiteX6" fmla="*/ 1464 w 693524"/>
                <a:gd name="connsiteY6" fmla="*/ 655003 h 1364246"/>
                <a:gd name="connsiteX0" fmla="*/ 6588 w 698648"/>
                <a:gd name="connsiteY0" fmla="*/ 655000 h 1327777"/>
                <a:gd name="connsiteX1" fmla="*/ 559233 w 698648"/>
                <a:gd name="connsiteY1" fmla="*/ 25 h 1327777"/>
                <a:gd name="connsiteX2" fmla="*/ 580958 w 698648"/>
                <a:gd name="connsiteY2" fmla="*/ 224883 h 1327777"/>
                <a:gd name="connsiteX3" fmla="*/ 521263 w 698648"/>
                <a:gd name="connsiteY3" fmla="*/ 637541 h 1327777"/>
                <a:gd name="connsiteX4" fmla="*/ 672618 w 698648"/>
                <a:gd name="connsiteY4" fmla="*/ 1280933 h 1327777"/>
                <a:gd name="connsiteX5" fmla="*/ 280984 w 698648"/>
                <a:gd name="connsiteY5" fmla="*/ 1208798 h 1327777"/>
                <a:gd name="connsiteX6" fmla="*/ 6588 w 698648"/>
                <a:gd name="connsiteY6" fmla="*/ 655000 h 1327777"/>
                <a:gd name="connsiteX0" fmla="*/ 5679 w 697740"/>
                <a:gd name="connsiteY0" fmla="*/ 655006 h 1327782"/>
                <a:gd name="connsiteX1" fmla="*/ 558324 w 697740"/>
                <a:gd name="connsiteY1" fmla="*/ 31 h 1327782"/>
                <a:gd name="connsiteX2" fmla="*/ 580049 w 697740"/>
                <a:gd name="connsiteY2" fmla="*/ 224889 h 1327782"/>
                <a:gd name="connsiteX3" fmla="*/ 520354 w 697740"/>
                <a:gd name="connsiteY3" fmla="*/ 637547 h 1327782"/>
                <a:gd name="connsiteX4" fmla="*/ 671709 w 697740"/>
                <a:gd name="connsiteY4" fmla="*/ 1280939 h 1327782"/>
                <a:gd name="connsiteX5" fmla="*/ 280075 w 697740"/>
                <a:gd name="connsiteY5" fmla="*/ 1208804 h 1327782"/>
                <a:gd name="connsiteX6" fmla="*/ 5679 w 697740"/>
                <a:gd name="connsiteY6" fmla="*/ 655006 h 1327782"/>
                <a:gd name="connsiteX0" fmla="*/ 5679 w 697740"/>
                <a:gd name="connsiteY0" fmla="*/ 655006 h 1327782"/>
                <a:gd name="connsiteX1" fmla="*/ 558324 w 697740"/>
                <a:gd name="connsiteY1" fmla="*/ 31 h 1327782"/>
                <a:gd name="connsiteX2" fmla="*/ 580049 w 697740"/>
                <a:gd name="connsiteY2" fmla="*/ 224889 h 1327782"/>
                <a:gd name="connsiteX3" fmla="*/ 520354 w 697740"/>
                <a:gd name="connsiteY3" fmla="*/ 637547 h 1327782"/>
                <a:gd name="connsiteX4" fmla="*/ 671709 w 697740"/>
                <a:gd name="connsiteY4" fmla="*/ 1280939 h 1327782"/>
                <a:gd name="connsiteX5" fmla="*/ 280075 w 697740"/>
                <a:gd name="connsiteY5" fmla="*/ 1208804 h 1327782"/>
                <a:gd name="connsiteX6" fmla="*/ 5679 w 697740"/>
                <a:gd name="connsiteY6" fmla="*/ 655006 h 1327782"/>
                <a:gd name="connsiteX0" fmla="*/ 5679 w 697740"/>
                <a:gd name="connsiteY0" fmla="*/ 655006 h 1302728"/>
                <a:gd name="connsiteX1" fmla="*/ 558324 w 697740"/>
                <a:gd name="connsiteY1" fmla="*/ 31 h 1302728"/>
                <a:gd name="connsiteX2" fmla="*/ 580049 w 697740"/>
                <a:gd name="connsiteY2" fmla="*/ 224889 h 1302728"/>
                <a:gd name="connsiteX3" fmla="*/ 520354 w 697740"/>
                <a:gd name="connsiteY3" fmla="*/ 637547 h 1302728"/>
                <a:gd name="connsiteX4" fmla="*/ 671709 w 697740"/>
                <a:gd name="connsiteY4" fmla="*/ 1280939 h 1302728"/>
                <a:gd name="connsiteX5" fmla="*/ 280075 w 697740"/>
                <a:gd name="connsiteY5" fmla="*/ 1208804 h 1302728"/>
                <a:gd name="connsiteX6" fmla="*/ 5679 w 697740"/>
                <a:gd name="connsiteY6" fmla="*/ 655006 h 1302728"/>
                <a:gd name="connsiteX0" fmla="*/ 5679 w 697740"/>
                <a:gd name="connsiteY0" fmla="*/ 655006 h 1302728"/>
                <a:gd name="connsiteX1" fmla="*/ 558324 w 697740"/>
                <a:gd name="connsiteY1" fmla="*/ 31 h 1302728"/>
                <a:gd name="connsiteX2" fmla="*/ 580049 w 697740"/>
                <a:gd name="connsiteY2" fmla="*/ 224889 h 1302728"/>
                <a:gd name="connsiteX3" fmla="*/ 520354 w 697740"/>
                <a:gd name="connsiteY3" fmla="*/ 637547 h 1302728"/>
                <a:gd name="connsiteX4" fmla="*/ 671709 w 697740"/>
                <a:gd name="connsiteY4" fmla="*/ 1280939 h 1302728"/>
                <a:gd name="connsiteX5" fmla="*/ 280075 w 697740"/>
                <a:gd name="connsiteY5" fmla="*/ 1208804 h 1302728"/>
                <a:gd name="connsiteX6" fmla="*/ 5679 w 697740"/>
                <a:gd name="connsiteY6" fmla="*/ 655006 h 1302728"/>
                <a:gd name="connsiteX0" fmla="*/ 5679 w 697740"/>
                <a:gd name="connsiteY0" fmla="*/ 655006 h 1302728"/>
                <a:gd name="connsiteX1" fmla="*/ 558324 w 697740"/>
                <a:gd name="connsiteY1" fmla="*/ 31 h 1302728"/>
                <a:gd name="connsiteX2" fmla="*/ 580049 w 697740"/>
                <a:gd name="connsiteY2" fmla="*/ 224889 h 1302728"/>
                <a:gd name="connsiteX3" fmla="*/ 520354 w 697740"/>
                <a:gd name="connsiteY3" fmla="*/ 637547 h 1302728"/>
                <a:gd name="connsiteX4" fmla="*/ 671709 w 697740"/>
                <a:gd name="connsiteY4" fmla="*/ 1280939 h 1302728"/>
                <a:gd name="connsiteX5" fmla="*/ 280075 w 697740"/>
                <a:gd name="connsiteY5" fmla="*/ 1208804 h 1302728"/>
                <a:gd name="connsiteX6" fmla="*/ 5679 w 697740"/>
                <a:gd name="connsiteY6" fmla="*/ 655006 h 1302728"/>
                <a:gd name="connsiteX0" fmla="*/ 5679 w 671709"/>
                <a:gd name="connsiteY0" fmla="*/ 655006 h 1302728"/>
                <a:gd name="connsiteX1" fmla="*/ 558324 w 671709"/>
                <a:gd name="connsiteY1" fmla="*/ 31 h 1302728"/>
                <a:gd name="connsiteX2" fmla="*/ 580049 w 671709"/>
                <a:gd name="connsiteY2" fmla="*/ 224889 h 1302728"/>
                <a:gd name="connsiteX3" fmla="*/ 520354 w 671709"/>
                <a:gd name="connsiteY3" fmla="*/ 637547 h 1302728"/>
                <a:gd name="connsiteX4" fmla="*/ 671709 w 671709"/>
                <a:gd name="connsiteY4" fmla="*/ 1280939 h 1302728"/>
                <a:gd name="connsiteX5" fmla="*/ 280075 w 671709"/>
                <a:gd name="connsiteY5" fmla="*/ 1208804 h 1302728"/>
                <a:gd name="connsiteX6" fmla="*/ 5679 w 671709"/>
                <a:gd name="connsiteY6" fmla="*/ 655006 h 1302728"/>
                <a:gd name="connsiteX0" fmla="*/ 5679 w 671709"/>
                <a:gd name="connsiteY0" fmla="*/ 655006 h 1302728"/>
                <a:gd name="connsiteX1" fmla="*/ 558324 w 671709"/>
                <a:gd name="connsiteY1" fmla="*/ 31 h 1302728"/>
                <a:gd name="connsiteX2" fmla="*/ 520354 w 671709"/>
                <a:gd name="connsiteY2" fmla="*/ 637547 h 1302728"/>
                <a:gd name="connsiteX3" fmla="*/ 671709 w 671709"/>
                <a:gd name="connsiteY3" fmla="*/ 1280939 h 1302728"/>
                <a:gd name="connsiteX4" fmla="*/ 280075 w 671709"/>
                <a:gd name="connsiteY4" fmla="*/ 1208804 h 1302728"/>
                <a:gd name="connsiteX5" fmla="*/ 5679 w 671709"/>
                <a:gd name="connsiteY5" fmla="*/ 655006 h 1302728"/>
                <a:gd name="connsiteX0" fmla="*/ 5679 w 671709"/>
                <a:gd name="connsiteY0" fmla="*/ 655016 h 1302738"/>
                <a:gd name="connsiteX1" fmla="*/ 558324 w 671709"/>
                <a:gd name="connsiteY1" fmla="*/ 41 h 1302738"/>
                <a:gd name="connsiteX2" fmla="*/ 520354 w 671709"/>
                <a:gd name="connsiteY2" fmla="*/ 637557 h 1302738"/>
                <a:gd name="connsiteX3" fmla="*/ 671709 w 671709"/>
                <a:gd name="connsiteY3" fmla="*/ 1280949 h 1302738"/>
                <a:gd name="connsiteX4" fmla="*/ 280075 w 671709"/>
                <a:gd name="connsiteY4" fmla="*/ 1208814 h 1302738"/>
                <a:gd name="connsiteX5" fmla="*/ 5679 w 671709"/>
                <a:gd name="connsiteY5" fmla="*/ 655016 h 1302738"/>
                <a:gd name="connsiteX0" fmla="*/ 9417 w 675447"/>
                <a:gd name="connsiteY0" fmla="*/ 655016 h 1303405"/>
                <a:gd name="connsiteX1" fmla="*/ 562062 w 675447"/>
                <a:gd name="connsiteY1" fmla="*/ 41 h 1303405"/>
                <a:gd name="connsiteX2" fmla="*/ 524092 w 675447"/>
                <a:gd name="connsiteY2" fmla="*/ 637557 h 1303405"/>
                <a:gd name="connsiteX3" fmla="*/ 675447 w 675447"/>
                <a:gd name="connsiteY3" fmla="*/ 1280949 h 1303405"/>
                <a:gd name="connsiteX4" fmla="*/ 247051 w 675447"/>
                <a:gd name="connsiteY4" fmla="*/ 1211081 h 1303405"/>
                <a:gd name="connsiteX5" fmla="*/ 9417 w 675447"/>
                <a:gd name="connsiteY5" fmla="*/ 655016 h 1303405"/>
                <a:gd name="connsiteX0" fmla="*/ 5009 w 671039"/>
                <a:gd name="connsiteY0" fmla="*/ 655016 h 1303405"/>
                <a:gd name="connsiteX1" fmla="*/ 557654 w 671039"/>
                <a:gd name="connsiteY1" fmla="*/ 41 h 1303405"/>
                <a:gd name="connsiteX2" fmla="*/ 519684 w 671039"/>
                <a:gd name="connsiteY2" fmla="*/ 637557 h 1303405"/>
                <a:gd name="connsiteX3" fmla="*/ 671039 w 671039"/>
                <a:gd name="connsiteY3" fmla="*/ 1280949 h 1303405"/>
                <a:gd name="connsiteX4" fmla="*/ 242643 w 671039"/>
                <a:gd name="connsiteY4" fmla="*/ 1211081 h 1303405"/>
                <a:gd name="connsiteX5" fmla="*/ 5009 w 671039"/>
                <a:gd name="connsiteY5" fmla="*/ 655016 h 1303405"/>
                <a:gd name="connsiteX0" fmla="*/ 5009 w 744188"/>
                <a:gd name="connsiteY0" fmla="*/ 726933 h 1375322"/>
                <a:gd name="connsiteX1" fmla="*/ 557654 w 744188"/>
                <a:gd name="connsiteY1" fmla="*/ 71958 h 1375322"/>
                <a:gd name="connsiteX2" fmla="*/ 739501 w 744188"/>
                <a:gd name="connsiteY2" fmla="*/ 298572 h 1375322"/>
                <a:gd name="connsiteX3" fmla="*/ 671039 w 744188"/>
                <a:gd name="connsiteY3" fmla="*/ 1352866 h 1375322"/>
                <a:gd name="connsiteX4" fmla="*/ 242643 w 744188"/>
                <a:gd name="connsiteY4" fmla="*/ 1282998 h 1375322"/>
                <a:gd name="connsiteX5" fmla="*/ 5009 w 744188"/>
                <a:gd name="connsiteY5" fmla="*/ 726933 h 1375322"/>
                <a:gd name="connsiteX0" fmla="*/ 0 w 739179"/>
                <a:gd name="connsiteY0" fmla="*/ 726933 h 1359987"/>
                <a:gd name="connsiteX1" fmla="*/ 552645 w 739179"/>
                <a:gd name="connsiteY1" fmla="*/ 71958 h 1359987"/>
                <a:gd name="connsiteX2" fmla="*/ 734492 w 739179"/>
                <a:gd name="connsiteY2" fmla="*/ 298572 h 1359987"/>
                <a:gd name="connsiteX3" fmla="*/ 666030 w 739179"/>
                <a:gd name="connsiteY3" fmla="*/ 1352866 h 1359987"/>
                <a:gd name="connsiteX4" fmla="*/ 0 w 739179"/>
                <a:gd name="connsiteY4" fmla="*/ 726933 h 1359987"/>
                <a:gd name="connsiteX0" fmla="*/ 0 w 734492"/>
                <a:gd name="connsiteY0" fmla="*/ 726933 h 729718"/>
                <a:gd name="connsiteX1" fmla="*/ 552645 w 734492"/>
                <a:gd name="connsiteY1" fmla="*/ 71958 h 729718"/>
                <a:gd name="connsiteX2" fmla="*/ 734492 w 734492"/>
                <a:gd name="connsiteY2" fmla="*/ 298572 h 729718"/>
                <a:gd name="connsiteX3" fmla="*/ 0 w 734492"/>
                <a:gd name="connsiteY3" fmla="*/ 726933 h 729718"/>
                <a:gd name="connsiteX0" fmla="*/ 0 w 552645"/>
                <a:gd name="connsiteY0" fmla="*/ 655006 h 655006"/>
                <a:gd name="connsiteX1" fmla="*/ 552645 w 552645"/>
                <a:gd name="connsiteY1" fmla="*/ 31 h 655006"/>
                <a:gd name="connsiteX2" fmla="*/ 0 w 552645"/>
                <a:gd name="connsiteY2" fmla="*/ 655006 h 655006"/>
                <a:gd name="connsiteX0" fmla="*/ 2422 w 286374"/>
                <a:gd name="connsiteY0" fmla="*/ 279508 h 279508"/>
                <a:gd name="connsiteX1" fmla="*/ 286374 w 286374"/>
                <a:gd name="connsiteY1" fmla="*/ 39 h 279508"/>
                <a:gd name="connsiteX2" fmla="*/ 2422 w 286374"/>
                <a:gd name="connsiteY2" fmla="*/ 279508 h 279508"/>
                <a:gd name="connsiteX0" fmla="*/ 0 w 283952"/>
                <a:gd name="connsiteY0" fmla="*/ 279468 h 279468"/>
                <a:gd name="connsiteX1" fmla="*/ 283952 w 283952"/>
                <a:gd name="connsiteY1" fmla="*/ -1 h 279468"/>
                <a:gd name="connsiteX2" fmla="*/ 0 w 283952"/>
                <a:gd name="connsiteY2" fmla="*/ 279468 h 279468"/>
                <a:gd name="connsiteX0" fmla="*/ 0 w 317643"/>
                <a:gd name="connsiteY0" fmla="*/ 358792 h 358792"/>
                <a:gd name="connsiteX1" fmla="*/ 283952 w 317643"/>
                <a:gd name="connsiteY1" fmla="*/ 79323 h 358792"/>
                <a:gd name="connsiteX2" fmla="*/ 0 w 317643"/>
                <a:gd name="connsiteY2" fmla="*/ 358792 h 358792"/>
                <a:gd name="connsiteX0" fmla="*/ 0 w 283952"/>
                <a:gd name="connsiteY0" fmla="*/ 358793 h 358793"/>
                <a:gd name="connsiteX1" fmla="*/ 283952 w 283952"/>
                <a:gd name="connsiteY1" fmla="*/ 79324 h 358793"/>
                <a:gd name="connsiteX2" fmla="*/ 0 w 283952"/>
                <a:gd name="connsiteY2" fmla="*/ 358793 h 358793"/>
                <a:gd name="connsiteX0" fmla="*/ 19248 w 303200"/>
                <a:gd name="connsiteY0" fmla="*/ 366257 h 405800"/>
                <a:gd name="connsiteX1" fmla="*/ 303200 w 303200"/>
                <a:gd name="connsiteY1" fmla="*/ 86788 h 405800"/>
                <a:gd name="connsiteX2" fmla="*/ 19248 w 303200"/>
                <a:gd name="connsiteY2" fmla="*/ 366257 h 405800"/>
                <a:gd name="connsiteX0" fmla="*/ 16506 w 219731"/>
                <a:gd name="connsiteY0" fmla="*/ 135027 h 180427"/>
                <a:gd name="connsiteX1" fmla="*/ 219731 w 219731"/>
                <a:gd name="connsiteY1" fmla="*/ 862 h 180427"/>
                <a:gd name="connsiteX2" fmla="*/ 16506 w 219731"/>
                <a:gd name="connsiteY2" fmla="*/ 135027 h 180427"/>
                <a:gd name="connsiteX0" fmla="*/ 15140 w 249940"/>
                <a:gd name="connsiteY0" fmla="*/ 239511 h 275351"/>
                <a:gd name="connsiteX1" fmla="*/ 249940 w 249940"/>
                <a:gd name="connsiteY1" fmla="*/ 0 h 275351"/>
                <a:gd name="connsiteX2" fmla="*/ 15140 w 249940"/>
                <a:gd name="connsiteY2" fmla="*/ 239511 h 275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9940" h="275351">
                  <a:moveTo>
                    <a:pt x="15140" y="239511"/>
                  </a:moveTo>
                  <a:cubicBezTo>
                    <a:pt x="102926" y="393801"/>
                    <a:pt x="249940" y="0"/>
                    <a:pt x="249940" y="0"/>
                  </a:cubicBezTo>
                  <a:cubicBezTo>
                    <a:pt x="249940" y="0"/>
                    <a:pt x="-72646" y="85221"/>
                    <a:pt x="15140" y="239511"/>
                  </a:cubicBezTo>
                  <a:close/>
                </a:path>
              </a:pathLst>
            </a:custGeom>
            <a:blipFill>
              <a:blip r:embed="rId18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schemeClr val="accent2">
                  <a:lumMod val="50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شكل بيضاوي 5">
              <a:extLst>
                <a:ext uri="{FF2B5EF4-FFF2-40B4-BE49-F238E27FC236}">
                  <a16:creationId xmlns:a16="http://schemas.microsoft.com/office/drawing/2014/main" id="{6819E44C-FA6A-45DA-A6C2-FFBA635EBD9F}"/>
                </a:ext>
              </a:extLst>
            </p:cNvPr>
            <p:cNvSpPr/>
            <p:nvPr userDrawn="1"/>
          </p:nvSpPr>
          <p:spPr>
            <a:xfrm rot="10646383">
              <a:off x="1585855" y="330763"/>
              <a:ext cx="491958" cy="442674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57 w 553476"/>
                <a:gd name="connsiteY0" fmla="*/ 622255 h 1284453"/>
                <a:gd name="connsiteX1" fmla="*/ 408874 w 553476"/>
                <a:gd name="connsiteY1" fmla="*/ 27108 h 1284453"/>
                <a:gd name="connsiteX2" fmla="*/ 514435 w 553476"/>
                <a:gd name="connsiteY2" fmla="*/ 157876 h 1284453"/>
                <a:gd name="connsiteX3" fmla="*/ 341612 w 553476"/>
                <a:gd name="connsiteY3" fmla="*/ 556053 h 1284453"/>
                <a:gd name="connsiteX4" fmla="*/ 543387 w 553476"/>
                <a:gd name="connsiteY4" fmla="*/ 1115044 h 1284453"/>
                <a:gd name="connsiteX5" fmla="*/ 380090 w 553476"/>
                <a:gd name="connsiteY5" fmla="*/ 1256992 h 1284453"/>
                <a:gd name="connsiteX6" fmla="*/ 57 w 553476"/>
                <a:gd name="connsiteY6" fmla="*/ 622255 h 1284453"/>
                <a:gd name="connsiteX0" fmla="*/ 57 w 553476"/>
                <a:gd name="connsiteY0" fmla="*/ 610519 h 1272717"/>
                <a:gd name="connsiteX1" fmla="*/ 408874 w 553476"/>
                <a:gd name="connsiteY1" fmla="*/ 15372 h 1272717"/>
                <a:gd name="connsiteX2" fmla="*/ 514435 w 553476"/>
                <a:gd name="connsiteY2" fmla="*/ 146140 h 1272717"/>
                <a:gd name="connsiteX3" fmla="*/ 341612 w 553476"/>
                <a:gd name="connsiteY3" fmla="*/ 544317 h 1272717"/>
                <a:gd name="connsiteX4" fmla="*/ 543387 w 553476"/>
                <a:gd name="connsiteY4" fmla="*/ 1103308 h 1272717"/>
                <a:gd name="connsiteX5" fmla="*/ 380090 w 553476"/>
                <a:gd name="connsiteY5" fmla="*/ 1245256 h 1272717"/>
                <a:gd name="connsiteX6" fmla="*/ 57 w 553476"/>
                <a:gd name="connsiteY6" fmla="*/ 610519 h 1272717"/>
                <a:gd name="connsiteX0" fmla="*/ 57 w 553476"/>
                <a:gd name="connsiteY0" fmla="*/ 615483 h 1277681"/>
                <a:gd name="connsiteX1" fmla="*/ 408874 w 553476"/>
                <a:gd name="connsiteY1" fmla="*/ 20336 h 1277681"/>
                <a:gd name="connsiteX2" fmla="*/ 443273 w 553476"/>
                <a:gd name="connsiteY2" fmla="*/ 186472 h 1277681"/>
                <a:gd name="connsiteX3" fmla="*/ 341612 w 553476"/>
                <a:gd name="connsiteY3" fmla="*/ 549281 h 1277681"/>
                <a:gd name="connsiteX4" fmla="*/ 543387 w 553476"/>
                <a:gd name="connsiteY4" fmla="*/ 1108272 h 1277681"/>
                <a:gd name="connsiteX5" fmla="*/ 380090 w 553476"/>
                <a:gd name="connsiteY5" fmla="*/ 1250220 h 1277681"/>
                <a:gd name="connsiteX6" fmla="*/ 57 w 553476"/>
                <a:gd name="connsiteY6" fmla="*/ 615483 h 1277681"/>
                <a:gd name="connsiteX0" fmla="*/ 57 w 553476"/>
                <a:gd name="connsiteY0" fmla="*/ 601216 h 1263414"/>
                <a:gd name="connsiteX1" fmla="*/ 408874 w 553476"/>
                <a:gd name="connsiteY1" fmla="*/ 6069 h 1263414"/>
                <a:gd name="connsiteX2" fmla="*/ 443273 w 553476"/>
                <a:gd name="connsiteY2" fmla="*/ 172205 h 1263414"/>
                <a:gd name="connsiteX3" fmla="*/ 341612 w 553476"/>
                <a:gd name="connsiteY3" fmla="*/ 535014 h 1263414"/>
                <a:gd name="connsiteX4" fmla="*/ 543387 w 553476"/>
                <a:gd name="connsiteY4" fmla="*/ 1094005 h 1263414"/>
                <a:gd name="connsiteX5" fmla="*/ 380090 w 553476"/>
                <a:gd name="connsiteY5" fmla="*/ 1235953 h 1263414"/>
                <a:gd name="connsiteX6" fmla="*/ 57 w 553476"/>
                <a:gd name="connsiteY6" fmla="*/ 601216 h 1263414"/>
                <a:gd name="connsiteX0" fmla="*/ 66 w 553485"/>
                <a:gd name="connsiteY0" fmla="*/ 601216 h 1236097"/>
                <a:gd name="connsiteX1" fmla="*/ 408883 w 553485"/>
                <a:gd name="connsiteY1" fmla="*/ 6069 h 1236097"/>
                <a:gd name="connsiteX2" fmla="*/ 443282 w 553485"/>
                <a:gd name="connsiteY2" fmla="*/ 172205 h 1236097"/>
                <a:gd name="connsiteX3" fmla="*/ 341621 w 553485"/>
                <a:gd name="connsiteY3" fmla="*/ 535014 h 1236097"/>
                <a:gd name="connsiteX4" fmla="*/ 543396 w 553485"/>
                <a:gd name="connsiteY4" fmla="*/ 1094005 h 1236097"/>
                <a:gd name="connsiteX5" fmla="*/ 380099 w 553485"/>
                <a:gd name="connsiteY5" fmla="*/ 1235953 h 1236097"/>
                <a:gd name="connsiteX6" fmla="*/ 66 w 553485"/>
                <a:gd name="connsiteY6" fmla="*/ 601216 h 1236097"/>
                <a:gd name="connsiteX0" fmla="*/ 65 w 731309"/>
                <a:gd name="connsiteY0" fmla="*/ 601216 h 1249038"/>
                <a:gd name="connsiteX1" fmla="*/ 408882 w 731309"/>
                <a:gd name="connsiteY1" fmla="*/ 6069 h 1249038"/>
                <a:gd name="connsiteX2" fmla="*/ 443281 w 731309"/>
                <a:gd name="connsiteY2" fmla="*/ 172205 h 1249038"/>
                <a:gd name="connsiteX3" fmla="*/ 341620 w 731309"/>
                <a:gd name="connsiteY3" fmla="*/ 535014 h 1249038"/>
                <a:gd name="connsiteX4" fmla="*/ 725035 w 731309"/>
                <a:gd name="connsiteY4" fmla="*/ 996798 h 1249038"/>
                <a:gd name="connsiteX5" fmla="*/ 380098 w 731309"/>
                <a:gd name="connsiteY5" fmla="*/ 1235953 h 1249038"/>
                <a:gd name="connsiteX6" fmla="*/ 65 w 731309"/>
                <a:gd name="connsiteY6" fmla="*/ 601216 h 1249038"/>
                <a:gd name="connsiteX0" fmla="*/ 65 w 782569"/>
                <a:gd name="connsiteY0" fmla="*/ 601216 h 1249038"/>
                <a:gd name="connsiteX1" fmla="*/ 408882 w 782569"/>
                <a:gd name="connsiteY1" fmla="*/ 6069 h 1249038"/>
                <a:gd name="connsiteX2" fmla="*/ 443281 w 782569"/>
                <a:gd name="connsiteY2" fmla="*/ 172205 h 1249038"/>
                <a:gd name="connsiteX3" fmla="*/ 777564 w 782569"/>
                <a:gd name="connsiteY3" fmla="*/ 316137 h 1249038"/>
                <a:gd name="connsiteX4" fmla="*/ 725035 w 782569"/>
                <a:gd name="connsiteY4" fmla="*/ 996798 h 1249038"/>
                <a:gd name="connsiteX5" fmla="*/ 380098 w 782569"/>
                <a:gd name="connsiteY5" fmla="*/ 1235953 h 1249038"/>
                <a:gd name="connsiteX6" fmla="*/ 65 w 782569"/>
                <a:gd name="connsiteY6" fmla="*/ 601216 h 1249038"/>
                <a:gd name="connsiteX0" fmla="*/ 65 w 907453"/>
                <a:gd name="connsiteY0" fmla="*/ 601216 h 1249038"/>
                <a:gd name="connsiteX1" fmla="*/ 408882 w 907453"/>
                <a:gd name="connsiteY1" fmla="*/ 6069 h 1249038"/>
                <a:gd name="connsiteX2" fmla="*/ 443281 w 907453"/>
                <a:gd name="connsiteY2" fmla="*/ 172205 h 1249038"/>
                <a:gd name="connsiteX3" fmla="*/ 906911 w 907453"/>
                <a:gd name="connsiteY3" fmla="*/ 450345 h 1249038"/>
                <a:gd name="connsiteX4" fmla="*/ 725035 w 907453"/>
                <a:gd name="connsiteY4" fmla="*/ 996798 h 1249038"/>
                <a:gd name="connsiteX5" fmla="*/ 380098 w 907453"/>
                <a:gd name="connsiteY5" fmla="*/ 1235953 h 1249038"/>
                <a:gd name="connsiteX6" fmla="*/ 65 w 907453"/>
                <a:gd name="connsiteY6" fmla="*/ 601216 h 1249038"/>
                <a:gd name="connsiteX0" fmla="*/ 65 w 907453"/>
                <a:gd name="connsiteY0" fmla="*/ 611906 h 1259728"/>
                <a:gd name="connsiteX1" fmla="*/ 408882 w 907453"/>
                <a:gd name="connsiteY1" fmla="*/ 16759 h 1259728"/>
                <a:gd name="connsiteX2" fmla="*/ 835802 w 907453"/>
                <a:gd name="connsiteY2" fmla="*/ 206560 h 1259728"/>
                <a:gd name="connsiteX3" fmla="*/ 906911 w 907453"/>
                <a:gd name="connsiteY3" fmla="*/ 461035 h 1259728"/>
                <a:gd name="connsiteX4" fmla="*/ 725035 w 907453"/>
                <a:gd name="connsiteY4" fmla="*/ 1007488 h 1259728"/>
                <a:gd name="connsiteX5" fmla="*/ 380098 w 907453"/>
                <a:gd name="connsiteY5" fmla="*/ 1246643 h 1259728"/>
                <a:gd name="connsiteX6" fmla="*/ 65 w 907453"/>
                <a:gd name="connsiteY6" fmla="*/ 611906 h 1259728"/>
                <a:gd name="connsiteX0" fmla="*/ 108 w 778497"/>
                <a:gd name="connsiteY0" fmla="*/ 587701 h 1259572"/>
                <a:gd name="connsiteX1" fmla="*/ 279926 w 778497"/>
                <a:gd name="connsiteY1" fmla="*/ 15422 h 1259572"/>
                <a:gd name="connsiteX2" fmla="*/ 706846 w 778497"/>
                <a:gd name="connsiteY2" fmla="*/ 205223 h 1259572"/>
                <a:gd name="connsiteX3" fmla="*/ 777955 w 778497"/>
                <a:gd name="connsiteY3" fmla="*/ 459698 h 1259572"/>
                <a:gd name="connsiteX4" fmla="*/ 596079 w 778497"/>
                <a:gd name="connsiteY4" fmla="*/ 1006151 h 1259572"/>
                <a:gd name="connsiteX5" fmla="*/ 251142 w 778497"/>
                <a:gd name="connsiteY5" fmla="*/ 1245306 h 1259572"/>
                <a:gd name="connsiteX6" fmla="*/ 108 w 778497"/>
                <a:gd name="connsiteY6" fmla="*/ 587701 h 1259572"/>
                <a:gd name="connsiteX0" fmla="*/ 614 w 779003"/>
                <a:gd name="connsiteY0" fmla="*/ 587701 h 1247333"/>
                <a:gd name="connsiteX1" fmla="*/ 280432 w 779003"/>
                <a:gd name="connsiteY1" fmla="*/ 15422 h 1247333"/>
                <a:gd name="connsiteX2" fmla="*/ 707352 w 779003"/>
                <a:gd name="connsiteY2" fmla="*/ 205223 h 1247333"/>
                <a:gd name="connsiteX3" fmla="*/ 778461 w 779003"/>
                <a:gd name="connsiteY3" fmla="*/ 459698 h 1247333"/>
                <a:gd name="connsiteX4" fmla="*/ 596585 w 779003"/>
                <a:gd name="connsiteY4" fmla="*/ 1006151 h 1247333"/>
                <a:gd name="connsiteX5" fmla="*/ 354079 w 779003"/>
                <a:gd name="connsiteY5" fmla="*/ 1232328 h 1247333"/>
                <a:gd name="connsiteX6" fmla="*/ 614 w 779003"/>
                <a:gd name="connsiteY6" fmla="*/ 587701 h 1247333"/>
                <a:gd name="connsiteX0" fmla="*/ 614 w 779864"/>
                <a:gd name="connsiteY0" fmla="*/ 587701 h 1253052"/>
                <a:gd name="connsiteX1" fmla="*/ 280432 w 779864"/>
                <a:gd name="connsiteY1" fmla="*/ 15422 h 1253052"/>
                <a:gd name="connsiteX2" fmla="*/ 707352 w 779864"/>
                <a:gd name="connsiteY2" fmla="*/ 205223 h 1253052"/>
                <a:gd name="connsiteX3" fmla="*/ 778461 w 779864"/>
                <a:gd name="connsiteY3" fmla="*/ 459698 h 1253052"/>
                <a:gd name="connsiteX4" fmla="*/ 681324 w 779864"/>
                <a:gd name="connsiteY4" fmla="*/ 1049182 h 1253052"/>
                <a:gd name="connsiteX5" fmla="*/ 354079 w 779864"/>
                <a:gd name="connsiteY5" fmla="*/ 1232328 h 1253052"/>
                <a:gd name="connsiteX6" fmla="*/ 614 w 779864"/>
                <a:gd name="connsiteY6" fmla="*/ 587701 h 1253052"/>
                <a:gd name="connsiteX0" fmla="*/ 681 w 837590"/>
                <a:gd name="connsiteY0" fmla="*/ 603167 h 1268518"/>
                <a:gd name="connsiteX1" fmla="*/ 280499 w 837590"/>
                <a:gd name="connsiteY1" fmla="*/ 30888 h 1268518"/>
                <a:gd name="connsiteX2" fmla="*/ 818196 w 837590"/>
                <a:gd name="connsiteY2" fmla="*/ 139126 h 1268518"/>
                <a:gd name="connsiteX3" fmla="*/ 778528 w 837590"/>
                <a:gd name="connsiteY3" fmla="*/ 475164 h 1268518"/>
                <a:gd name="connsiteX4" fmla="*/ 681391 w 837590"/>
                <a:gd name="connsiteY4" fmla="*/ 1064648 h 1268518"/>
                <a:gd name="connsiteX5" fmla="*/ 354146 w 837590"/>
                <a:gd name="connsiteY5" fmla="*/ 1247794 h 1268518"/>
                <a:gd name="connsiteX6" fmla="*/ 681 w 837590"/>
                <a:gd name="connsiteY6" fmla="*/ 603167 h 1268518"/>
                <a:gd name="connsiteX0" fmla="*/ 700 w 865630"/>
                <a:gd name="connsiteY0" fmla="*/ 617890 h 1283241"/>
                <a:gd name="connsiteX1" fmla="*/ 280518 w 865630"/>
                <a:gd name="connsiteY1" fmla="*/ 45611 h 1283241"/>
                <a:gd name="connsiteX2" fmla="*/ 845354 w 865630"/>
                <a:gd name="connsiteY2" fmla="*/ 107731 h 1283241"/>
                <a:gd name="connsiteX3" fmla="*/ 778547 w 865630"/>
                <a:gd name="connsiteY3" fmla="*/ 489887 h 1283241"/>
                <a:gd name="connsiteX4" fmla="*/ 681410 w 865630"/>
                <a:gd name="connsiteY4" fmla="*/ 1079371 h 1283241"/>
                <a:gd name="connsiteX5" fmla="*/ 354165 w 865630"/>
                <a:gd name="connsiteY5" fmla="*/ 1262517 h 1283241"/>
                <a:gd name="connsiteX6" fmla="*/ 700 w 865630"/>
                <a:gd name="connsiteY6" fmla="*/ 617890 h 1283241"/>
                <a:gd name="connsiteX0" fmla="*/ 700 w 865674"/>
                <a:gd name="connsiteY0" fmla="*/ 612338 h 1277689"/>
                <a:gd name="connsiteX1" fmla="*/ 280518 w 865674"/>
                <a:gd name="connsiteY1" fmla="*/ 40059 h 1277689"/>
                <a:gd name="connsiteX2" fmla="*/ 845354 w 865674"/>
                <a:gd name="connsiteY2" fmla="*/ 102179 h 1277689"/>
                <a:gd name="connsiteX3" fmla="*/ 778547 w 865674"/>
                <a:gd name="connsiteY3" fmla="*/ 484335 h 1277689"/>
                <a:gd name="connsiteX4" fmla="*/ 681410 w 865674"/>
                <a:gd name="connsiteY4" fmla="*/ 1073819 h 1277689"/>
                <a:gd name="connsiteX5" fmla="*/ 354165 w 865674"/>
                <a:gd name="connsiteY5" fmla="*/ 1256965 h 1277689"/>
                <a:gd name="connsiteX6" fmla="*/ 700 w 865674"/>
                <a:gd name="connsiteY6" fmla="*/ 612338 h 1277689"/>
                <a:gd name="connsiteX0" fmla="*/ 700 w 1097937"/>
                <a:gd name="connsiteY0" fmla="*/ 612338 h 1256976"/>
                <a:gd name="connsiteX1" fmla="*/ 280518 w 1097937"/>
                <a:gd name="connsiteY1" fmla="*/ 40059 h 1256976"/>
                <a:gd name="connsiteX2" fmla="*/ 845354 w 1097937"/>
                <a:gd name="connsiteY2" fmla="*/ 102179 h 1256976"/>
                <a:gd name="connsiteX3" fmla="*/ 778547 w 1097937"/>
                <a:gd name="connsiteY3" fmla="*/ 484335 h 1256976"/>
                <a:gd name="connsiteX4" fmla="*/ 1089973 w 1097937"/>
                <a:gd name="connsiteY4" fmla="*/ 629305 h 1256976"/>
                <a:gd name="connsiteX5" fmla="*/ 354165 w 1097937"/>
                <a:gd name="connsiteY5" fmla="*/ 1256965 h 1256976"/>
                <a:gd name="connsiteX6" fmla="*/ 700 w 1097937"/>
                <a:gd name="connsiteY6" fmla="*/ 612338 h 1256976"/>
                <a:gd name="connsiteX0" fmla="*/ 15561 w 1112798"/>
                <a:gd name="connsiteY0" fmla="*/ 612338 h 1119681"/>
                <a:gd name="connsiteX1" fmla="*/ 295379 w 1112798"/>
                <a:gd name="connsiteY1" fmla="*/ 40059 h 1119681"/>
                <a:gd name="connsiteX2" fmla="*/ 860215 w 1112798"/>
                <a:gd name="connsiteY2" fmla="*/ 102179 h 1119681"/>
                <a:gd name="connsiteX3" fmla="*/ 793408 w 1112798"/>
                <a:gd name="connsiteY3" fmla="*/ 484335 h 1119681"/>
                <a:gd name="connsiteX4" fmla="*/ 1104834 w 1112798"/>
                <a:gd name="connsiteY4" fmla="*/ 629305 h 1119681"/>
                <a:gd name="connsiteX5" fmla="*/ 746501 w 1112798"/>
                <a:gd name="connsiteY5" fmla="*/ 1119666 h 1119681"/>
                <a:gd name="connsiteX6" fmla="*/ 15561 w 1112798"/>
                <a:gd name="connsiteY6" fmla="*/ 612338 h 1119681"/>
                <a:gd name="connsiteX0" fmla="*/ 15561 w 1112798"/>
                <a:gd name="connsiteY0" fmla="*/ 612338 h 1119686"/>
                <a:gd name="connsiteX1" fmla="*/ 295379 w 1112798"/>
                <a:gd name="connsiteY1" fmla="*/ 40059 h 1119686"/>
                <a:gd name="connsiteX2" fmla="*/ 860215 w 1112798"/>
                <a:gd name="connsiteY2" fmla="*/ 102179 h 1119686"/>
                <a:gd name="connsiteX3" fmla="*/ 793408 w 1112798"/>
                <a:gd name="connsiteY3" fmla="*/ 484335 h 1119686"/>
                <a:gd name="connsiteX4" fmla="*/ 1104834 w 1112798"/>
                <a:gd name="connsiteY4" fmla="*/ 629305 h 1119686"/>
                <a:gd name="connsiteX5" fmla="*/ 746501 w 1112798"/>
                <a:gd name="connsiteY5" fmla="*/ 1119666 h 1119686"/>
                <a:gd name="connsiteX6" fmla="*/ 15561 w 1112798"/>
                <a:gd name="connsiteY6" fmla="*/ 612338 h 1119686"/>
                <a:gd name="connsiteX0" fmla="*/ 15561 w 1112798"/>
                <a:gd name="connsiteY0" fmla="*/ 612338 h 1144075"/>
                <a:gd name="connsiteX1" fmla="*/ 295379 w 1112798"/>
                <a:gd name="connsiteY1" fmla="*/ 40059 h 1144075"/>
                <a:gd name="connsiteX2" fmla="*/ 860215 w 1112798"/>
                <a:gd name="connsiteY2" fmla="*/ 102179 h 1144075"/>
                <a:gd name="connsiteX3" fmla="*/ 793408 w 1112798"/>
                <a:gd name="connsiteY3" fmla="*/ 484335 h 1144075"/>
                <a:gd name="connsiteX4" fmla="*/ 1104834 w 1112798"/>
                <a:gd name="connsiteY4" fmla="*/ 629305 h 1144075"/>
                <a:gd name="connsiteX5" fmla="*/ 746501 w 1112798"/>
                <a:gd name="connsiteY5" fmla="*/ 1119666 h 1144075"/>
                <a:gd name="connsiteX6" fmla="*/ 15561 w 1112798"/>
                <a:gd name="connsiteY6" fmla="*/ 612338 h 1144075"/>
                <a:gd name="connsiteX0" fmla="*/ 5104 w 1102341"/>
                <a:gd name="connsiteY0" fmla="*/ 619344 h 1151157"/>
                <a:gd name="connsiteX1" fmla="*/ 433008 w 1102341"/>
                <a:gd name="connsiteY1" fmla="*/ 36039 h 1151157"/>
                <a:gd name="connsiteX2" fmla="*/ 849758 w 1102341"/>
                <a:gd name="connsiteY2" fmla="*/ 109185 h 1151157"/>
                <a:gd name="connsiteX3" fmla="*/ 782951 w 1102341"/>
                <a:gd name="connsiteY3" fmla="*/ 491341 h 1151157"/>
                <a:gd name="connsiteX4" fmla="*/ 1094377 w 1102341"/>
                <a:gd name="connsiteY4" fmla="*/ 636311 h 1151157"/>
                <a:gd name="connsiteX5" fmla="*/ 736044 w 1102341"/>
                <a:gd name="connsiteY5" fmla="*/ 1126672 h 1151157"/>
                <a:gd name="connsiteX6" fmla="*/ 5104 w 1102341"/>
                <a:gd name="connsiteY6" fmla="*/ 619344 h 1151157"/>
                <a:gd name="connsiteX0" fmla="*/ 32090 w 733671"/>
                <a:gd name="connsiteY0" fmla="*/ 618377 h 1126629"/>
                <a:gd name="connsiteX1" fmla="*/ 64338 w 733671"/>
                <a:gd name="connsiteY1" fmla="*/ 35974 h 1126629"/>
                <a:gd name="connsiteX2" fmla="*/ 481088 w 733671"/>
                <a:gd name="connsiteY2" fmla="*/ 109120 h 1126629"/>
                <a:gd name="connsiteX3" fmla="*/ 414281 w 733671"/>
                <a:gd name="connsiteY3" fmla="*/ 491276 h 1126629"/>
                <a:gd name="connsiteX4" fmla="*/ 725707 w 733671"/>
                <a:gd name="connsiteY4" fmla="*/ 636246 h 1126629"/>
                <a:gd name="connsiteX5" fmla="*/ 367374 w 733671"/>
                <a:gd name="connsiteY5" fmla="*/ 1126607 h 1126629"/>
                <a:gd name="connsiteX6" fmla="*/ 32090 w 733671"/>
                <a:gd name="connsiteY6" fmla="*/ 618377 h 1126629"/>
                <a:gd name="connsiteX0" fmla="*/ 45997 w 747578"/>
                <a:gd name="connsiteY0" fmla="*/ 613220 h 1121472"/>
                <a:gd name="connsiteX1" fmla="*/ 78245 w 747578"/>
                <a:gd name="connsiteY1" fmla="*/ 30817 h 1121472"/>
                <a:gd name="connsiteX2" fmla="*/ 494995 w 747578"/>
                <a:gd name="connsiteY2" fmla="*/ 103963 h 1121472"/>
                <a:gd name="connsiteX3" fmla="*/ 428188 w 747578"/>
                <a:gd name="connsiteY3" fmla="*/ 486119 h 1121472"/>
                <a:gd name="connsiteX4" fmla="*/ 739614 w 747578"/>
                <a:gd name="connsiteY4" fmla="*/ 631089 h 1121472"/>
                <a:gd name="connsiteX5" fmla="*/ 381281 w 747578"/>
                <a:gd name="connsiteY5" fmla="*/ 1121450 h 1121472"/>
                <a:gd name="connsiteX6" fmla="*/ 45997 w 747578"/>
                <a:gd name="connsiteY6" fmla="*/ 613220 h 1121472"/>
                <a:gd name="connsiteX0" fmla="*/ 9531 w 711112"/>
                <a:gd name="connsiteY0" fmla="*/ 558634 h 1066886"/>
                <a:gd name="connsiteX1" fmla="*/ 146378 w 711112"/>
                <a:gd name="connsiteY1" fmla="*/ 52857 h 1066886"/>
                <a:gd name="connsiteX2" fmla="*/ 458529 w 711112"/>
                <a:gd name="connsiteY2" fmla="*/ 49377 h 1066886"/>
                <a:gd name="connsiteX3" fmla="*/ 391722 w 711112"/>
                <a:gd name="connsiteY3" fmla="*/ 431533 h 1066886"/>
                <a:gd name="connsiteX4" fmla="*/ 703148 w 711112"/>
                <a:gd name="connsiteY4" fmla="*/ 576503 h 1066886"/>
                <a:gd name="connsiteX5" fmla="*/ 344815 w 711112"/>
                <a:gd name="connsiteY5" fmla="*/ 1066864 h 1066886"/>
                <a:gd name="connsiteX6" fmla="*/ 9531 w 711112"/>
                <a:gd name="connsiteY6" fmla="*/ 558634 h 1066886"/>
                <a:gd name="connsiteX0" fmla="*/ 9531 w 710127"/>
                <a:gd name="connsiteY0" fmla="*/ 558634 h 1066886"/>
                <a:gd name="connsiteX1" fmla="*/ 146378 w 710127"/>
                <a:gd name="connsiteY1" fmla="*/ 52857 h 1066886"/>
                <a:gd name="connsiteX2" fmla="*/ 458529 w 710127"/>
                <a:gd name="connsiteY2" fmla="*/ 49377 h 1066886"/>
                <a:gd name="connsiteX3" fmla="*/ 391722 w 710127"/>
                <a:gd name="connsiteY3" fmla="*/ 431533 h 1066886"/>
                <a:gd name="connsiteX4" fmla="*/ 703148 w 710127"/>
                <a:gd name="connsiteY4" fmla="*/ 576503 h 1066886"/>
                <a:gd name="connsiteX5" fmla="*/ 344815 w 710127"/>
                <a:gd name="connsiteY5" fmla="*/ 1066864 h 1066886"/>
                <a:gd name="connsiteX6" fmla="*/ 9531 w 710127"/>
                <a:gd name="connsiteY6" fmla="*/ 558634 h 1066886"/>
                <a:gd name="connsiteX0" fmla="*/ 9531 w 710127"/>
                <a:gd name="connsiteY0" fmla="*/ 558634 h 1115271"/>
                <a:gd name="connsiteX1" fmla="*/ 146378 w 710127"/>
                <a:gd name="connsiteY1" fmla="*/ 52857 h 1115271"/>
                <a:gd name="connsiteX2" fmla="*/ 458529 w 710127"/>
                <a:gd name="connsiteY2" fmla="*/ 49377 h 1115271"/>
                <a:gd name="connsiteX3" fmla="*/ 391722 w 710127"/>
                <a:gd name="connsiteY3" fmla="*/ 431533 h 1115271"/>
                <a:gd name="connsiteX4" fmla="*/ 703148 w 710127"/>
                <a:gd name="connsiteY4" fmla="*/ 576503 h 1115271"/>
                <a:gd name="connsiteX5" fmla="*/ 344815 w 710127"/>
                <a:gd name="connsiteY5" fmla="*/ 1066864 h 1115271"/>
                <a:gd name="connsiteX6" fmla="*/ 9531 w 710127"/>
                <a:gd name="connsiteY6" fmla="*/ 558634 h 1115271"/>
                <a:gd name="connsiteX0" fmla="*/ 24 w 700620"/>
                <a:gd name="connsiteY0" fmla="*/ 525149 h 1080847"/>
                <a:gd name="connsiteX1" fmla="*/ 343678 w 700620"/>
                <a:gd name="connsiteY1" fmla="*/ 110227 h 1080847"/>
                <a:gd name="connsiteX2" fmla="*/ 449022 w 700620"/>
                <a:gd name="connsiteY2" fmla="*/ 15892 h 1080847"/>
                <a:gd name="connsiteX3" fmla="*/ 382215 w 700620"/>
                <a:gd name="connsiteY3" fmla="*/ 398048 h 1080847"/>
                <a:gd name="connsiteX4" fmla="*/ 693641 w 700620"/>
                <a:gd name="connsiteY4" fmla="*/ 543018 h 1080847"/>
                <a:gd name="connsiteX5" fmla="*/ 335308 w 700620"/>
                <a:gd name="connsiteY5" fmla="*/ 1033379 h 1080847"/>
                <a:gd name="connsiteX6" fmla="*/ 24 w 700620"/>
                <a:gd name="connsiteY6" fmla="*/ 525149 h 1080847"/>
                <a:gd name="connsiteX0" fmla="*/ 33 w 488037"/>
                <a:gd name="connsiteY0" fmla="*/ 534560 h 1035109"/>
                <a:gd name="connsiteX1" fmla="*/ 131095 w 488037"/>
                <a:gd name="connsiteY1" fmla="*/ 111950 h 1035109"/>
                <a:gd name="connsiteX2" fmla="*/ 236439 w 488037"/>
                <a:gd name="connsiteY2" fmla="*/ 17615 h 1035109"/>
                <a:gd name="connsiteX3" fmla="*/ 169632 w 488037"/>
                <a:gd name="connsiteY3" fmla="*/ 399771 h 1035109"/>
                <a:gd name="connsiteX4" fmla="*/ 481058 w 488037"/>
                <a:gd name="connsiteY4" fmla="*/ 544741 h 1035109"/>
                <a:gd name="connsiteX5" fmla="*/ 122725 w 488037"/>
                <a:gd name="connsiteY5" fmla="*/ 1035102 h 1035109"/>
                <a:gd name="connsiteX6" fmla="*/ 33 w 488037"/>
                <a:gd name="connsiteY6" fmla="*/ 534560 h 1035109"/>
                <a:gd name="connsiteX0" fmla="*/ 4855 w 492859"/>
                <a:gd name="connsiteY0" fmla="*/ 534560 h 890223"/>
                <a:gd name="connsiteX1" fmla="*/ 135917 w 492859"/>
                <a:gd name="connsiteY1" fmla="*/ 111950 h 890223"/>
                <a:gd name="connsiteX2" fmla="*/ 241261 w 492859"/>
                <a:gd name="connsiteY2" fmla="*/ 17615 h 890223"/>
                <a:gd name="connsiteX3" fmla="*/ 174454 w 492859"/>
                <a:gd name="connsiteY3" fmla="*/ 399771 h 890223"/>
                <a:gd name="connsiteX4" fmla="*/ 485880 w 492859"/>
                <a:gd name="connsiteY4" fmla="*/ 544741 h 890223"/>
                <a:gd name="connsiteX5" fmla="*/ 319343 w 492859"/>
                <a:gd name="connsiteY5" fmla="*/ 890209 h 890223"/>
                <a:gd name="connsiteX6" fmla="*/ 4855 w 492859"/>
                <a:gd name="connsiteY6" fmla="*/ 534560 h 890223"/>
                <a:gd name="connsiteX0" fmla="*/ 4855 w 524859"/>
                <a:gd name="connsiteY0" fmla="*/ 534560 h 890272"/>
                <a:gd name="connsiteX1" fmla="*/ 135917 w 524859"/>
                <a:gd name="connsiteY1" fmla="*/ 111950 h 890272"/>
                <a:gd name="connsiteX2" fmla="*/ 241261 w 524859"/>
                <a:gd name="connsiteY2" fmla="*/ 17615 h 890272"/>
                <a:gd name="connsiteX3" fmla="*/ 174454 w 524859"/>
                <a:gd name="connsiteY3" fmla="*/ 399771 h 890272"/>
                <a:gd name="connsiteX4" fmla="*/ 518356 w 524859"/>
                <a:gd name="connsiteY4" fmla="*/ 507885 h 890272"/>
                <a:gd name="connsiteX5" fmla="*/ 319343 w 524859"/>
                <a:gd name="connsiteY5" fmla="*/ 890209 h 890272"/>
                <a:gd name="connsiteX6" fmla="*/ 4855 w 524859"/>
                <a:gd name="connsiteY6" fmla="*/ 534560 h 890272"/>
                <a:gd name="connsiteX0" fmla="*/ 4855 w 542856"/>
                <a:gd name="connsiteY0" fmla="*/ 534560 h 965561"/>
                <a:gd name="connsiteX1" fmla="*/ 135917 w 542856"/>
                <a:gd name="connsiteY1" fmla="*/ 111950 h 965561"/>
                <a:gd name="connsiteX2" fmla="*/ 241261 w 542856"/>
                <a:gd name="connsiteY2" fmla="*/ 17615 h 965561"/>
                <a:gd name="connsiteX3" fmla="*/ 174454 w 542856"/>
                <a:gd name="connsiteY3" fmla="*/ 399771 h 965561"/>
                <a:gd name="connsiteX4" fmla="*/ 518356 w 542856"/>
                <a:gd name="connsiteY4" fmla="*/ 507885 h 965561"/>
                <a:gd name="connsiteX5" fmla="*/ 319343 w 542856"/>
                <a:gd name="connsiteY5" fmla="*/ 890209 h 965561"/>
                <a:gd name="connsiteX6" fmla="*/ 4855 w 542856"/>
                <a:gd name="connsiteY6" fmla="*/ 534560 h 965561"/>
                <a:gd name="connsiteX0" fmla="*/ 4855 w 570482"/>
                <a:gd name="connsiteY0" fmla="*/ 534560 h 1031867"/>
                <a:gd name="connsiteX1" fmla="*/ 135917 w 570482"/>
                <a:gd name="connsiteY1" fmla="*/ 111950 h 1031867"/>
                <a:gd name="connsiteX2" fmla="*/ 241261 w 570482"/>
                <a:gd name="connsiteY2" fmla="*/ 17615 h 1031867"/>
                <a:gd name="connsiteX3" fmla="*/ 174454 w 570482"/>
                <a:gd name="connsiteY3" fmla="*/ 399771 h 1031867"/>
                <a:gd name="connsiteX4" fmla="*/ 518356 w 570482"/>
                <a:gd name="connsiteY4" fmla="*/ 507885 h 1031867"/>
                <a:gd name="connsiteX5" fmla="*/ 319343 w 570482"/>
                <a:gd name="connsiteY5" fmla="*/ 890209 h 1031867"/>
                <a:gd name="connsiteX6" fmla="*/ 4855 w 570482"/>
                <a:gd name="connsiteY6" fmla="*/ 534560 h 1031867"/>
                <a:gd name="connsiteX0" fmla="*/ 52832 w 618460"/>
                <a:gd name="connsiteY0" fmla="*/ 604405 h 1104820"/>
                <a:gd name="connsiteX1" fmla="*/ 23077 w 618460"/>
                <a:gd name="connsiteY1" fmla="*/ 42579 h 1104820"/>
                <a:gd name="connsiteX2" fmla="*/ 289238 w 618460"/>
                <a:gd name="connsiteY2" fmla="*/ 87460 h 1104820"/>
                <a:gd name="connsiteX3" fmla="*/ 222431 w 618460"/>
                <a:gd name="connsiteY3" fmla="*/ 469616 h 1104820"/>
                <a:gd name="connsiteX4" fmla="*/ 566333 w 618460"/>
                <a:gd name="connsiteY4" fmla="*/ 577730 h 1104820"/>
                <a:gd name="connsiteX5" fmla="*/ 367320 w 618460"/>
                <a:gd name="connsiteY5" fmla="*/ 960054 h 1104820"/>
                <a:gd name="connsiteX6" fmla="*/ 52832 w 618460"/>
                <a:gd name="connsiteY6" fmla="*/ 604405 h 1104820"/>
                <a:gd name="connsiteX0" fmla="*/ 856816 w 1422444"/>
                <a:gd name="connsiteY0" fmla="*/ 517082 h 1009164"/>
                <a:gd name="connsiteX1" fmla="*/ 1599 w 1422444"/>
                <a:gd name="connsiteY1" fmla="*/ 340519 h 1009164"/>
                <a:gd name="connsiteX2" fmla="*/ 1093222 w 1422444"/>
                <a:gd name="connsiteY2" fmla="*/ 137 h 1009164"/>
                <a:gd name="connsiteX3" fmla="*/ 1026415 w 1422444"/>
                <a:gd name="connsiteY3" fmla="*/ 382293 h 1009164"/>
                <a:gd name="connsiteX4" fmla="*/ 1370317 w 1422444"/>
                <a:gd name="connsiteY4" fmla="*/ 490407 h 1009164"/>
                <a:gd name="connsiteX5" fmla="*/ 1171304 w 1422444"/>
                <a:gd name="connsiteY5" fmla="*/ 872731 h 1009164"/>
                <a:gd name="connsiteX6" fmla="*/ 856816 w 1422444"/>
                <a:gd name="connsiteY6" fmla="*/ 517082 h 1009164"/>
                <a:gd name="connsiteX0" fmla="*/ 731445 w 1379567"/>
                <a:gd name="connsiteY0" fmla="*/ 294779 h 875963"/>
                <a:gd name="connsiteX1" fmla="*/ 4347 w 1379567"/>
                <a:gd name="connsiteY1" fmla="*/ 340502 h 875963"/>
                <a:gd name="connsiteX2" fmla="*/ 1095970 w 1379567"/>
                <a:gd name="connsiteY2" fmla="*/ 120 h 875963"/>
                <a:gd name="connsiteX3" fmla="*/ 1029163 w 1379567"/>
                <a:gd name="connsiteY3" fmla="*/ 382276 h 875963"/>
                <a:gd name="connsiteX4" fmla="*/ 1373065 w 1379567"/>
                <a:gd name="connsiteY4" fmla="*/ 490390 h 875963"/>
                <a:gd name="connsiteX5" fmla="*/ 1174052 w 1379567"/>
                <a:gd name="connsiteY5" fmla="*/ 872714 h 875963"/>
                <a:gd name="connsiteX6" fmla="*/ 731445 w 1379567"/>
                <a:gd name="connsiteY6" fmla="*/ 294779 h 875963"/>
                <a:gd name="connsiteX0" fmla="*/ 737691 w 1388595"/>
                <a:gd name="connsiteY0" fmla="*/ 565428 h 1146612"/>
                <a:gd name="connsiteX1" fmla="*/ 10593 w 1388595"/>
                <a:gd name="connsiteY1" fmla="*/ 611151 h 1146612"/>
                <a:gd name="connsiteX2" fmla="*/ 355284 w 1388595"/>
                <a:gd name="connsiteY2" fmla="*/ 68 h 1146612"/>
                <a:gd name="connsiteX3" fmla="*/ 1035409 w 1388595"/>
                <a:gd name="connsiteY3" fmla="*/ 652925 h 1146612"/>
                <a:gd name="connsiteX4" fmla="*/ 1379311 w 1388595"/>
                <a:gd name="connsiteY4" fmla="*/ 761039 h 1146612"/>
                <a:gd name="connsiteX5" fmla="*/ 1180298 w 1388595"/>
                <a:gd name="connsiteY5" fmla="*/ 1143363 h 1146612"/>
                <a:gd name="connsiteX6" fmla="*/ 737691 w 1388595"/>
                <a:gd name="connsiteY6" fmla="*/ 565428 h 1146612"/>
                <a:gd name="connsiteX0" fmla="*/ 736345 w 1382733"/>
                <a:gd name="connsiteY0" fmla="*/ 584799 h 1165983"/>
                <a:gd name="connsiteX1" fmla="*/ 9247 w 1382733"/>
                <a:gd name="connsiteY1" fmla="*/ 630522 h 1165983"/>
                <a:gd name="connsiteX2" fmla="*/ 353938 w 1382733"/>
                <a:gd name="connsiteY2" fmla="*/ 19439 h 1165983"/>
                <a:gd name="connsiteX3" fmla="*/ 767149 w 1382733"/>
                <a:gd name="connsiteY3" fmla="*/ 209202 h 1165983"/>
                <a:gd name="connsiteX4" fmla="*/ 1377965 w 1382733"/>
                <a:gd name="connsiteY4" fmla="*/ 780410 h 1165983"/>
                <a:gd name="connsiteX5" fmla="*/ 1178952 w 1382733"/>
                <a:gd name="connsiteY5" fmla="*/ 1162734 h 1165983"/>
                <a:gd name="connsiteX6" fmla="*/ 736345 w 1382733"/>
                <a:gd name="connsiteY6" fmla="*/ 584799 h 1165983"/>
                <a:gd name="connsiteX0" fmla="*/ 736345 w 1382262"/>
                <a:gd name="connsiteY0" fmla="*/ 574368 h 1155552"/>
                <a:gd name="connsiteX1" fmla="*/ 9247 w 1382262"/>
                <a:gd name="connsiteY1" fmla="*/ 620091 h 1155552"/>
                <a:gd name="connsiteX2" fmla="*/ 353938 w 1382262"/>
                <a:gd name="connsiteY2" fmla="*/ 9008 h 1155552"/>
                <a:gd name="connsiteX3" fmla="*/ 767149 w 1382262"/>
                <a:gd name="connsiteY3" fmla="*/ 198771 h 1155552"/>
                <a:gd name="connsiteX4" fmla="*/ 1377965 w 1382262"/>
                <a:gd name="connsiteY4" fmla="*/ 769979 h 1155552"/>
                <a:gd name="connsiteX5" fmla="*/ 1178952 w 1382262"/>
                <a:gd name="connsiteY5" fmla="*/ 1152303 h 1155552"/>
                <a:gd name="connsiteX6" fmla="*/ 736345 w 1382262"/>
                <a:gd name="connsiteY6" fmla="*/ 574368 h 1155552"/>
                <a:gd name="connsiteX0" fmla="*/ 736289 w 1382116"/>
                <a:gd name="connsiteY0" fmla="*/ 585160 h 1166344"/>
                <a:gd name="connsiteX1" fmla="*/ 9191 w 1382116"/>
                <a:gd name="connsiteY1" fmla="*/ 630883 h 1166344"/>
                <a:gd name="connsiteX2" fmla="*/ 353882 w 1382116"/>
                <a:gd name="connsiteY2" fmla="*/ 19800 h 1166344"/>
                <a:gd name="connsiteX3" fmla="*/ 754251 w 1382116"/>
                <a:gd name="connsiteY3" fmla="*/ 82428 h 1166344"/>
                <a:gd name="connsiteX4" fmla="*/ 1377909 w 1382116"/>
                <a:gd name="connsiteY4" fmla="*/ 780771 h 1166344"/>
                <a:gd name="connsiteX5" fmla="*/ 1178896 w 1382116"/>
                <a:gd name="connsiteY5" fmla="*/ 1163095 h 1166344"/>
                <a:gd name="connsiteX6" fmla="*/ 736289 w 1382116"/>
                <a:gd name="connsiteY6" fmla="*/ 585160 h 1166344"/>
                <a:gd name="connsiteX0" fmla="*/ 736289 w 1178918"/>
                <a:gd name="connsiteY0" fmla="*/ 640009 h 1226284"/>
                <a:gd name="connsiteX1" fmla="*/ 9191 w 1178918"/>
                <a:gd name="connsiteY1" fmla="*/ 685732 h 1226284"/>
                <a:gd name="connsiteX2" fmla="*/ 353882 w 1178918"/>
                <a:gd name="connsiteY2" fmla="*/ 74649 h 1226284"/>
                <a:gd name="connsiteX3" fmla="*/ 754251 w 1178918"/>
                <a:gd name="connsiteY3" fmla="*/ 137277 h 1226284"/>
                <a:gd name="connsiteX4" fmla="*/ 1178896 w 1178918"/>
                <a:gd name="connsiteY4" fmla="*/ 1217944 h 1226284"/>
                <a:gd name="connsiteX5" fmla="*/ 736289 w 1178918"/>
                <a:gd name="connsiteY5" fmla="*/ 640009 h 1226284"/>
                <a:gd name="connsiteX0" fmla="*/ 736289 w 816031"/>
                <a:gd name="connsiteY0" fmla="*/ 640009 h 736785"/>
                <a:gd name="connsiteX1" fmla="*/ 9191 w 816031"/>
                <a:gd name="connsiteY1" fmla="*/ 685732 h 736785"/>
                <a:gd name="connsiteX2" fmla="*/ 353882 w 816031"/>
                <a:gd name="connsiteY2" fmla="*/ 74649 h 736785"/>
                <a:gd name="connsiteX3" fmla="*/ 754251 w 816031"/>
                <a:gd name="connsiteY3" fmla="*/ 137277 h 736785"/>
                <a:gd name="connsiteX4" fmla="*/ 736289 w 816031"/>
                <a:gd name="connsiteY4" fmla="*/ 640009 h 736785"/>
                <a:gd name="connsiteX0" fmla="*/ 589278 w 759976"/>
                <a:gd name="connsiteY0" fmla="*/ 464113 h 668308"/>
                <a:gd name="connsiteX1" fmla="*/ 4146 w 759976"/>
                <a:gd name="connsiteY1" fmla="*/ 651294 h 668308"/>
                <a:gd name="connsiteX2" fmla="*/ 348837 w 759976"/>
                <a:gd name="connsiteY2" fmla="*/ 40211 h 668308"/>
                <a:gd name="connsiteX3" fmla="*/ 749206 w 759976"/>
                <a:gd name="connsiteY3" fmla="*/ 102839 h 668308"/>
                <a:gd name="connsiteX4" fmla="*/ 589278 w 759976"/>
                <a:gd name="connsiteY4" fmla="*/ 464113 h 668308"/>
                <a:gd name="connsiteX0" fmla="*/ 589278 w 761991"/>
                <a:gd name="connsiteY0" fmla="*/ 464113 h 667379"/>
                <a:gd name="connsiteX1" fmla="*/ 4146 w 761991"/>
                <a:gd name="connsiteY1" fmla="*/ 651294 h 667379"/>
                <a:gd name="connsiteX2" fmla="*/ 348837 w 761991"/>
                <a:gd name="connsiteY2" fmla="*/ 40211 h 667379"/>
                <a:gd name="connsiteX3" fmla="*/ 749206 w 761991"/>
                <a:gd name="connsiteY3" fmla="*/ 102839 h 667379"/>
                <a:gd name="connsiteX4" fmla="*/ 589278 w 761991"/>
                <a:gd name="connsiteY4" fmla="*/ 464113 h 667379"/>
                <a:gd name="connsiteX0" fmla="*/ 545126 w 754758"/>
                <a:gd name="connsiteY0" fmla="*/ 435301 h 663328"/>
                <a:gd name="connsiteX1" fmla="*/ 2923 w 754758"/>
                <a:gd name="connsiteY1" fmla="*/ 650364 h 663328"/>
                <a:gd name="connsiteX2" fmla="*/ 347614 w 754758"/>
                <a:gd name="connsiteY2" fmla="*/ 39281 h 663328"/>
                <a:gd name="connsiteX3" fmla="*/ 747983 w 754758"/>
                <a:gd name="connsiteY3" fmla="*/ 101909 h 663328"/>
                <a:gd name="connsiteX4" fmla="*/ 545126 w 754758"/>
                <a:gd name="connsiteY4" fmla="*/ 435301 h 663328"/>
                <a:gd name="connsiteX0" fmla="*/ 569869 w 758376"/>
                <a:gd name="connsiteY0" fmla="*/ 466431 h 667734"/>
                <a:gd name="connsiteX1" fmla="*/ 3588 w 758376"/>
                <a:gd name="connsiteY1" fmla="*/ 651369 h 667734"/>
                <a:gd name="connsiteX2" fmla="*/ 348279 w 758376"/>
                <a:gd name="connsiteY2" fmla="*/ 40286 h 667734"/>
                <a:gd name="connsiteX3" fmla="*/ 748648 w 758376"/>
                <a:gd name="connsiteY3" fmla="*/ 102914 h 667734"/>
                <a:gd name="connsiteX4" fmla="*/ 569869 w 758376"/>
                <a:gd name="connsiteY4" fmla="*/ 466431 h 667734"/>
                <a:gd name="connsiteX0" fmla="*/ 569869 w 756473"/>
                <a:gd name="connsiteY0" fmla="*/ 466431 h 670690"/>
                <a:gd name="connsiteX1" fmla="*/ 3588 w 756473"/>
                <a:gd name="connsiteY1" fmla="*/ 651369 h 670690"/>
                <a:gd name="connsiteX2" fmla="*/ 348279 w 756473"/>
                <a:gd name="connsiteY2" fmla="*/ 40286 h 670690"/>
                <a:gd name="connsiteX3" fmla="*/ 748648 w 756473"/>
                <a:gd name="connsiteY3" fmla="*/ 102914 h 670690"/>
                <a:gd name="connsiteX4" fmla="*/ 569869 w 756473"/>
                <a:gd name="connsiteY4" fmla="*/ 466431 h 670690"/>
                <a:gd name="connsiteX0" fmla="*/ 325694 w 510782"/>
                <a:gd name="connsiteY0" fmla="*/ 459329 h 574893"/>
                <a:gd name="connsiteX1" fmla="*/ 12878 w 510782"/>
                <a:gd name="connsiteY1" fmla="*/ 548118 h 574893"/>
                <a:gd name="connsiteX2" fmla="*/ 104104 w 510782"/>
                <a:gd name="connsiteY2" fmla="*/ 33184 h 574893"/>
                <a:gd name="connsiteX3" fmla="*/ 504473 w 510782"/>
                <a:gd name="connsiteY3" fmla="*/ 95812 h 574893"/>
                <a:gd name="connsiteX4" fmla="*/ 325694 w 510782"/>
                <a:gd name="connsiteY4" fmla="*/ 459329 h 574893"/>
                <a:gd name="connsiteX0" fmla="*/ 328193 w 513299"/>
                <a:gd name="connsiteY0" fmla="*/ 461546 h 603281"/>
                <a:gd name="connsiteX1" fmla="*/ 12540 w 513299"/>
                <a:gd name="connsiteY1" fmla="*/ 580363 h 603281"/>
                <a:gd name="connsiteX2" fmla="*/ 106603 w 513299"/>
                <a:gd name="connsiteY2" fmla="*/ 35401 h 603281"/>
                <a:gd name="connsiteX3" fmla="*/ 506972 w 513299"/>
                <a:gd name="connsiteY3" fmla="*/ 98029 h 603281"/>
                <a:gd name="connsiteX4" fmla="*/ 328193 w 513299"/>
                <a:gd name="connsiteY4" fmla="*/ 461546 h 603281"/>
                <a:gd name="connsiteX0" fmla="*/ 318180 w 499597"/>
                <a:gd name="connsiteY0" fmla="*/ 378936 h 510319"/>
                <a:gd name="connsiteX1" fmla="*/ 2527 w 499597"/>
                <a:gd name="connsiteY1" fmla="*/ 497753 h 510319"/>
                <a:gd name="connsiteX2" fmla="*/ 187340 w 499597"/>
                <a:gd name="connsiteY2" fmla="*/ 110243 h 510319"/>
                <a:gd name="connsiteX3" fmla="*/ 496959 w 499597"/>
                <a:gd name="connsiteY3" fmla="*/ 15419 h 510319"/>
                <a:gd name="connsiteX4" fmla="*/ 318180 w 499597"/>
                <a:gd name="connsiteY4" fmla="*/ 378936 h 510319"/>
                <a:gd name="connsiteX0" fmla="*/ 331249 w 516975"/>
                <a:gd name="connsiteY0" fmla="*/ 470966 h 613489"/>
                <a:gd name="connsiteX1" fmla="*/ 15596 w 516975"/>
                <a:gd name="connsiteY1" fmla="*/ 589783 h 613489"/>
                <a:gd name="connsiteX2" fmla="*/ 96257 w 516975"/>
                <a:gd name="connsiteY2" fmla="*/ 33221 h 613489"/>
                <a:gd name="connsiteX3" fmla="*/ 510028 w 516975"/>
                <a:gd name="connsiteY3" fmla="*/ 107449 h 613489"/>
                <a:gd name="connsiteX4" fmla="*/ 331249 w 516975"/>
                <a:gd name="connsiteY4" fmla="*/ 470966 h 613489"/>
                <a:gd name="connsiteX0" fmla="*/ 328175 w 513901"/>
                <a:gd name="connsiteY0" fmla="*/ 452076 h 594599"/>
                <a:gd name="connsiteX1" fmla="*/ 12522 w 513901"/>
                <a:gd name="connsiteY1" fmla="*/ 570893 h 594599"/>
                <a:gd name="connsiteX2" fmla="*/ 93183 w 513901"/>
                <a:gd name="connsiteY2" fmla="*/ 14331 h 594599"/>
                <a:gd name="connsiteX3" fmla="*/ 506954 w 513901"/>
                <a:gd name="connsiteY3" fmla="*/ 88559 h 594599"/>
                <a:gd name="connsiteX4" fmla="*/ 328175 w 513901"/>
                <a:gd name="connsiteY4" fmla="*/ 452076 h 594599"/>
                <a:gd name="connsiteX0" fmla="*/ 423047 w 609483"/>
                <a:gd name="connsiteY0" fmla="*/ 474497 h 660748"/>
                <a:gd name="connsiteX1" fmla="*/ 7575 w 609483"/>
                <a:gd name="connsiteY1" fmla="*/ 641485 h 660748"/>
                <a:gd name="connsiteX2" fmla="*/ 188055 w 609483"/>
                <a:gd name="connsiteY2" fmla="*/ 36752 h 660748"/>
                <a:gd name="connsiteX3" fmla="*/ 601826 w 609483"/>
                <a:gd name="connsiteY3" fmla="*/ 110980 h 660748"/>
                <a:gd name="connsiteX4" fmla="*/ 423047 w 609483"/>
                <a:gd name="connsiteY4" fmla="*/ 474497 h 660748"/>
                <a:gd name="connsiteX0" fmla="*/ 502264 w 700878"/>
                <a:gd name="connsiteY0" fmla="*/ 446493 h 630581"/>
                <a:gd name="connsiteX1" fmla="*/ 86792 w 700878"/>
                <a:gd name="connsiteY1" fmla="*/ 613481 h 630581"/>
                <a:gd name="connsiteX2" fmla="*/ 52421 w 700878"/>
                <a:gd name="connsiteY2" fmla="*/ 44387 h 630581"/>
                <a:gd name="connsiteX3" fmla="*/ 681043 w 700878"/>
                <a:gd name="connsiteY3" fmla="*/ 82976 h 630581"/>
                <a:gd name="connsiteX4" fmla="*/ 502264 w 700878"/>
                <a:gd name="connsiteY4" fmla="*/ 446493 h 630581"/>
                <a:gd name="connsiteX0" fmla="*/ 625089 w 823702"/>
                <a:gd name="connsiteY0" fmla="*/ 487175 h 671263"/>
                <a:gd name="connsiteX1" fmla="*/ 209617 w 823702"/>
                <a:gd name="connsiteY1" fmla="*/ 654163 h 671263"/>
                <a:gd name="connsiteX2" fmla="*/ 175246 w 823702"/>
                <a:gd name="connsiteY2" fmla="*/ 85069 h 671263"/>
                <a:gd name="connsiteX3" fmla="*/ 803868 w 823702"/>
                <a:gd name="connsiteY3" fmla="*/ 123658 h 671263"/>
                <a:gd name="connsiteX4" fmla="*/ 625089 w 823702"/>
                <a:gd name="connsiteY4" fmla="*/ 487175 h 671263"/>
                <a:gd name="connsiteX0" fmla="*/ 559919 w 760043"/>
                <a:gd name="connsiteY0" fmla="*/ 446743 h 633979"/>
                <a:gd name="connsiteX1" fmla="*/ 42035 w 760043"/>
                <a:gd name="connsiteY1" fmla="*/ 617114 h 633979"/>
                <a:gd name="connsiteX2" fmla="*/ 110076 w 760043"/>
                <a:gd name="connsiteY2" fmla="*/ 44637 h 633979"/>
                <a:gd name="connsiteX3" fmla="*/ 738698 w 760043"/>
                <a:gd name="connsiteY3" fmla="*/ 83226 h 633979"/>
                <a:gd name="connsiteX4" fmla="*/ 559919 w 760043"/>
                <a:gd name="connsiteY4" fmla="*/ 446743 h 633979"/>
                <a:gd name="connsiteX0" fmla="*/ 557803 w 714017"/>
                <a:gd name="connsiteY0" fmla="*/ 463409 h 651144"/>
                <a:gd name="connsiteX1" fmla="*/ 39919 w 714017"/>
                <a:gd name="connsiteY1" fmla="*/ 633780 h 651144"/>
                <a:gd name="connsiteX2" fmla="*/ 107960 w 714017"/>
                <a:gd name="connsiteY2" fmla="*/ 61303 h 651144"/>
                <a:gd name="connsiteX3" fmla="*/ 687467 w 714017"/>
                <a:gd name="connsiteY3" fmla="*/ 61435 h 651144"/>
                <a:gd name="connsiteX4" fmla="*/ 557803 w 714017"/>
                <a:gd name="connsiteY4" fmla="*/ 463409 h 651144"/>
                <a:gd name="connsiteX0" fmla="*/ 606347 w 769063"/>
                <a:gd name="connsiteY0" fmla="*/ 414167 h 594112"/>
                <a:gd name="connsiteX1" fmla="*/ 88463 w 769063"/>
                <a:gd name="connsiteY1" fmla="*/ 584538 h 594112"/>
                <a:gd name="connsiteX2" fmla="*/ 64253 w 769063"/>
                <a:gd name="connsiteY2" fmla="*/ 147494 h 594112"/>
                <a:gd name="connsiteX3" fmla="*/ 736011 w 769063"/>
                <a:gd name="connsiteY3" fmla="*/ 12193 h 594112"/>
                <a:gd name="connsiteX4" fmla="*/ 606347 w 769063"/>
                <a:gd name="connsiteY4" fmla="*/ 414167 h 594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9063" h="594112">
                  <a:moveTo>
                    <a:pt x="606347" y="414167"/>
                  </a:moveTo>
                  <a:cubicBezTo>
                    <a:pt x="498422" y="509558"/>
                    <a:pt x="178812" y="628984"/>
                    <a:pt x="88463" y="584538"/>
                  </a:cubicBezTo>
                  <a:cubicBezTo>
                    <a:pt x="-1886" y="540093"/>
                    <a:pt x="-43672" y="242885"/>
                    <a:pt x="64253" y="147494"/>
                  </a:cubicBezTo>
                  <a:cubicBezTo>
                    <a:pt x="172178" y="52103"/>
                    <a:pt x="645662" y="-32252"/>
                    <a:pt x="736011" y="12193"/>
                  </a:cubicBezTo>
                  <a:cubicBezTo>
                    <a:pt x="826360" y="56639"/>
                    <a:pt x="714272" y="318776"/>
                    <a:pt x="606347" y="414167"/>
                  </a:cubicBezTo>
                  <a:close/>
                </a:path>
              </a:pathLst>
            </a:custGeom>
            <a:blipFill>
              <a:blip r:embed="rId20">
                <a:duotone>
                  <a:prstClr val="black"/>
                  <a:schemeClr val="accent2">
                    <a:lumMod val="40000"/>
                    <a:lumOff val="60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schemeClr val="accent2">
                  <a:lumMod val="50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شكل بيضاوي 5">
              <a:extLst>
                <a:ext uri="{FF2B5EF4-FFF2-40B4-BE49-F238E27FC236}">
                  <a16:creationId xmlns:a16="http://schemas.microsoft.com/office/drawing/2014/main" id="{BC13022A-8328-4B6C-AD2B-B0813B091756}"/>
                </a:ext>
              </a:extLst>
            </p:cNvPr>
            <p:cNvSpPr/>
            <p:nvPr userDrawn="1"/>
          </p:nvSpPr>
          <p:spPr>
            <a:xfrm rot="1154570">
              <a:off x="1617570" y="744314"/>
              <a:ext cx="133902" cy="142968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727247 w 1254304"/>
                <a:gd name="connsiteY0" fmla="*/ 857854 h 1784124"/>
                <a:gd name="connsiteX1" fmla="*/ 805556 w 1254304"/>
                <a:gd name="connsiteY1" fmla="*/ 188124 h 1784124"/>
                <a:gd name="connsiteX2" fmla="*/ 949075 w 1254304"/>
                <a:gd name="connsiteY2" fmla="*/ 41017 h 1784124"/>
                <a:gd name="connsiteX3" fmla="*/ 1253709 w 1254304"/>
                <a:gd name="connsiteY3" fmla="*/ 629596 h 1784124"/>
                <a:gd name="connsiteX4" fmla="*/ 1084017 w 1254304"/>
                <a:gd name="connsiteY4" fmla="*/ 1100188 h 1784124"/>
                <a:gd name="connsiteX5" fmla="*/ 3837 w 1254304"/>
                <a:gd name="connsiteY5" fmla="*/ 1782227 h 1784124"/>
                <a:gd name="connsiteX6" fmla="*/ 727247 w 1254304"/>
                <a:gd name="connsiteY6" fmla="*/ 857854 h 1784124"/>
                <a:gd name="connsiteX0" fmla="*/ 602877 w 1258658"/>
                <a:gd name="connsiteY0" fmla="*/ 833719 h 1783865"/>
                <a:gd name="connsiteX1" fmla="*/ 809910 w 1258658"/>
                <a:gd name="connsiteY1" fmla="*/ 187502 h 1783865"/>
                <a:gd name="connsiteX2" fmla="*/ 953429 w 1258658"/>
                <a:gd name="connsiteY2" fmla="*/ 40395 h 1783865"/>
                <a:gd name="connsiteX3" fmla="*/ 1258063 w 1258658"/>
                <a:gd name="connsiteY3" fmla="*/ 628974 h 1783865"/>
                <a:gd name="connsiteX4" fmla="*/ 1088371 w 1258658"/>
                <a:gd name="connsiteY4" fmla="*/ 1099566 h 1783865"/>
                <a:gd name="connsiteX5" fmla="*/ 8191 w 1258658"/>
                <a:gd name="connsiteY5" fmla="*/ 1781605 h 1783865"/>
                <a:gd name="connsiteX6" fmla="*/ 602877 w 1258658"/>
                <a:gd name="connsiteY6" fmla="*/ 833719 h 1783865"/>
                <a:gd name="connsiteX0" fmla="*/ 615656 w 1271437"/>
                <a:gd name="connsiteY0" fmla="*/ 833719 h 1771917"/>
                <a:gd name="connsiteX1" fmla="*/ 822689 w 1271437"/>
                <a:gd name="connsiteY1" fmla="*/ 187502 h 1771917"/>
                <a:gd name="connsiteX2" fmla="*/ 966208 w 1271437"/>
                <a:gd name="connsiteY2" fmla="*/ 40395 h 1771917"/>
                <a:gd name="connsiteX3" fmla="*/ 1270842 w 1271437"/>
                <a:gd name="connsiteY3" fmla="*/ 628974 h 1771917"/>
                <a:gd name="connsiteX4" fmla="*/ 1101150 w 1271437"/>
                <a:gd name="connsiteY4" fmla="*/ 1099566 h 1771917"/>
                <a:gd name="connsiteX5" fmla="*/ 8047 w 1271437"/>
                <a:gd name="connsiteY5" fmla="*/ 1769615 h 1771917"/>
                <a:gd name="connsiteX6" fmla="*/ 615656 w 1271437"/>
                <a:gd name="connsiteY6" fmla="*/ 833719 h 1771917"/>
                <a:gd name="connsiteX0" fmla="*/ 609454 w 1264829"/>
                <a:gd name="connsiteY0" fmla="*/ 833719 h 1770276"/>
                <a:gd name="connsiteX1" fmla="*/ 816487 w 1264829"/>
                <a:gd name="connsiteY1" fmla="*/ 187502 h 1770276"/>
                <a:gd name="connsiteX2" fmla="*/ 960006 w 1264829"/>
                <a:gd name="connsiteY2" fmla="*/ 40395 h 1770276"/>
                <a:gd name="connsiteX3" fmla="*/ 1264640 w 1264829"/>
                <a:gd name="connsiteY3" fmla="*/ 628974 h 1770276"/>
                <a:gd name="connsiteX4" fmla="*/ 826861 w 1264829"/>
                <a:gd name="connsiteY4" fmla="*/ 985116 h 1770276"/>
                <a:gd name="connsiteX5" fmla="*/ 1845 w 1264829"/>
                <a:gd name="connsiteY5" fmla="*/ 1769615 h 1770276"/>
                <a:gd name="connsiteX6" fmla="*/ 609454 w 1264829"/>
                <a:gd name="connsiteY6" fmla="*/ 833719 h 1770276"/>
                <a:gd name="connsiteX0" fmla="*/ 609454 w 1033124"/>
                <a:gd name="connsiteY0" fmla="*/ 833719 h 1770276"/>
                <a:gd name="connsiteX1" fmla="*/ 816487 w 1033124"/>
                <a:gd name="connsiteY1" fmla="*/ 187502 h 1770276"/>
                <a:gd name="connsiteX2" fmla="*/ 960006 w 1033124"/>
                <a:gd name="connsiteY2" fmla="*/ 40395 h 1770276"/>
                <a:gd name="connsiteX3" fmla="*/ 1032662 w 1033124"/>
                <a:gd name="connsiteY3" fmla="*/ 533638 h 1770276"/>
                <a:gd name="connsiteX4" fmla="*/ 826861 w 1033124"/>
                <a:gd name="connsiteY4" fmla="*/ 985116 h 1770276"/>
                <a:gd name="connsiteX5" fmla="*/ 1845 w 1033124"/>
                <a:gd name="connsiteY5" fmla="*/ 1769615 h 1770276"/>
                <a:gd name="connsiteX6" fmla="*/ 609454 w 1033124"/>
                <a:gd name="connsiteY6" fmla="*/ 833719 h 1770276"/>
                <a:gd name="connsiteX0" fmla="*/ 872359 w 1296029"/>
                <a:gd name="connsiteY0" fmla="*/ 833719 h 1373956"/>
                <a:gd name="connsiteX1" fmla="*/ 1079392 w 1296029"/>
                <a:gd name="connsiteY1" fmla="*/ 187502 h 1373956"/>
                <a:gd name="connsiteX2" fmla="*/ 1222911 w 1296029"/>
                <a:gd name="connsiteY2" fmla="*/ 40395 h 1373956"/>
                <a:gd name="connsiteX3" fmla="*/ 1295567 w 1296029"/>
                <a:gd name="connsiteY3" fmla="*/ 533638 h 1373956"/>
                <a:gd name="connsiteX4" fmla="*/ 1089766 w 1296029"/>
                <a:gd name="connsiteY4" fmla="*/ 985116 h 1373956"/>
                <a:gd name="connsiteX5" fmla="*/ 1307 w 1296029"/>
                <a:gd name="connsiteY5" fmla="*/ 1372488 h 1373956"/>
                <a:gd name="connsiteX6" fmla="*/ 872359 w 1296029"/>
                <a:gd name="connsiteY6" fmla="*/ 833719 h 1373956"/>
                <a:gd name="connsiteX0" fmla="*/ 404657 w 1320459"/>
                <a:gd name="connsiteY0" fmla="*/ 991306 h 1376812"/>
                <a:gd name="connsiteX1" fmla="*/ 1103822 w 1320459"/>
                <a:gd name="connsiteY1" fmla="*/ 191827 h 1376812"/>
                <a:gd name="connsiteX2" fmla="*/ 1247341 w 1320459"/>
                <a:gd name="connsiteY2" fmla="*/ 44720 h 1376812"/>
                <a:gd name="connsiteX3" fmla="*/ 1319997 w 1320459"/>
                <a:gd name="connsiteY3" fmla="*/ 537963 h 1376812"/>
                <a:gd name="connsiteX4" fmla="*/ 1114196 w 1320459"/>
                <a:gd name="connsiteY4" fmla="*/ 989441 h 1376812"/>
                <a:gd name="connsiteX5" fmla="*/ 25737 w 1320459"/>
                <a:gd name="connsiteY5" fmla="*/ 1376813 h 1376812"/>
                <a:gd name="connsiteX6" fmla="*/ 404657 w 1320459"/>
                <a:gd name="connsiteY6" fmla="*/ 991306 h 1376812"/>
                <a:gd name="connsiteX0" fmla="*/ 381707 w 1297153"/>
                <a:gd name="connsiteY0" fmla="*/ 991306 h 1380962"/>
                <a:gd name="connsiteX1" fmla="*/ 1080872 w 1297153"/>
                <a:gd name="connsiteY1" fmla="*/ 191827 h 1380962"/>
                <a:gd name="connsiteX2" fmla="*/ 1224391 w 1297153"/>
                <a:gd name="connsiteY2" fmla="*/ 44720 h 1380962"/>
                <a:gd name="connsiteX3" fmla="*/ 1297047 w 1297153"/>
                <a:gd name="connsiteY3" fmla="*/ 537963 h 1380962"/>
                <a:gd name="connsiteX4" fmla="*/ 566192 w 1297153"/>
                <a:gd name="connsiteY4" fmla="*/ 1167667 h 1380962"/>
                <a:gd name="connsiteX5" fmla="*/ 2787 w 1297153"/>
                <a:gd name="connsiteY5" fmla="*/ 1376813 h 1380962"/>
                <a:gd name="connsiteX6" fmla="*/ 381707 w 1297153"/>
                <a:gd name="connsiteY6" fmla="*/ 991306 h 1380962"/>
                <a:gd name="connsiteX0" fmla="*/ 381707 w 1239988"/>
                <a:gd name="connsiteY0" fmla="*/ 991306 h 1380962"/>
                <a:gd name="connsiteX1" fmla="*/ 1080872 w 1239988"/>
                <a:gd name="connsiteY1" fmla="*/ 191827 h 1380962"/>
                <a:gd name="connsiteX2" fmla="*/ 1224391 w 1239988"/>
                <a:gd name="connsiteY2" fmla="*/ 44720 h 1380962"/>
                <a:gd name="connsiteX3" fmla="*/ 896782 w 1239988"/>
                <a:gd name="connsiteY3" fmla="*/ 904301 h 1380962"/>
                <a:gd name="connsiteX4" fmla="*/ 566192 w 1239988"/>
                <a:gd name="connsiteY4" fmla="*/ 1167667 h 1380962"/>
                <a:gd name="connsiteX5" fmla="*/ 2787 w 1239988"/>
                <a:gd name="connsiteY5" fmla="*/ 1376813 h 1380962"/>
                <a:gd name="connsiteX6" fmla="*/ 381707 w 1239988"/>
                <a:gd name="connsiteY6" fmla="*/ 991306 h 1380962"/>
                <a:gd name="connsiteX0" fmla="*/ 381117 w 1239398"/>
                <a:gd name="connsiteY0" fmla="*/ 957181 h 1346837"/>
                <a:gd name="connsiteX1" fmla="*/ 658166 w 1239398"/>
                <a:gd name="connsiteY1" fmla="*/ 780149 h 1346837"/>
                <a:gd name="connsiteX2" fmla="*/ 1223801 w 1239398"/>
                <a:gd name="connsiteY2" fmla="*/ 10595 h 1346837"/>
                <a:gd name="connsiteX3" fmla="*/ 896192 w 1239398"/>
                <a:gd name="connsiteY3" fmla="*/ 870176 h 1346837"/>
                <a:gd name="connsiteX4" fmla="*/ 565602 w 1239398"/>
                <a:gd name="connsiteY4" fmla="*/ 1133542 h 1346837"/>
                <a:gd name="connsiteX5" fmla="*/ 2197 w 1239398"/>
                <a:gd name="connsiteY5" fmla="*/ 1342688 h 1346837"/>
                <a:gd name="connsiteX6" fmla="*/ 381117 w 1239398"/>
                <a:gd name="connsiteY6" fmla="*/ 957181 h 1346837"/>
                <a:gd name="connsiteX0" fmla="*/ 381117 w 942060"/>
                <a:gd name="connsiteY0" fmla="*/ 550329 h 939985"/>
                <a:gd name="connsiteX1" fmla="*/ 658166 w 942060"/>
                <a:gd name="connsiteY1" fmla="*/ 373297 h 939985"/>
                <a:gd name="connsiteX2" fmla="*/ 899138 w 942060"/>
                <a:gd name="connsiteY2" fmla="*/ 18780 h 939985"/>
                <a:gd name="connsiteX3" fmla="*/ 896192 w 942060"/>
                <a:gd name="connsiteY3" fmla="*/ 463324 h 939985"/>
                <a:gd name="connsiteX4" fmla="*/ 565602 w 942060"/>
                <a:gd name="connsiteY4" fmla="*/ 726690 h 939985"/>
                <a:gd name="connsiteX5" fmla="*/ 2197 w 942060"/>
                <a:gd name="connsiteY5" fmla="*/ 935836 h 939985"/>
                <a:gd name="connsiteX6" fmla="*/ 381117 w 942060"/>
                <a:gd name="connsiteY6" fmla="*/ 550329 h 939985"/>
                <a:gd name="connsiteX0" fmla="*/ 381052 w 941995"/>
                <a:gd name="connsiteY0" fmla="*/ 551053 h 940709"/>
                <a:gd name="connsiteX1" fmla="*/ 597447 w 941995"/>
                <a:gd name="connsiteY1" fmla="*/ 357182 h 940709"/>
                <a:gd name="connsiteX2" fmla="*/ 899073 w 941995"/>
                <a:gd name="connsiteY2" fmla="*/ 19504 h 940709"/>
                <a:gd name="connsiteX3" fmla="*/ 896127 w 941995"/>
                <a:gd name="connsiteY3" fmla="*/ 464048 h 940709"/>
                <a:gd name="connsiteX4" fmla="*/ 565537 w 941995"/>
                <a:gd name="connsiteY4" fmla="*/ 727414 h 940709"/>
                <a:gd name="connsiteX5" fmla="*/ 2132 w 941995"/>
                <a:gd name="connsiteY5" fmla="*/ 936560 h 940709"/>
                <a:gd name="connsiteX6" fmla="*/ 381052 w 941995"/>
                <a:gd name="connsiteY6" fmla="*/ 551053 h 940709"/>
                <a:gd name="connsiteX0" fmla="*/ 333171 w 894114"/>
                <a:gd name="connsiteY0" fmla="*/ 551054 h 992178"/>
                <a:gd name="connsiteX1" fmla="*/ 549566 w 894114"/>
                <a:gd name="connsiteY1" fmla="*/ 357183 h 992178"/>
                <a:gd name="connsiteX2" fmla="*/ 851192 w 894114"/>
                <a:gd name="connsiteY2" fmla="*/ 19505 h 992178"/>
                <a:gd name="connsiteX3" fmla="*/ 848246 w 894114"/>
                <a:gd name="connsiteY3" fmla="*/ 464049 h 992178"/>
                <a:gd name="connsiteX4" fmla="*/ 517656 w 894114"/>
                <a:gd name="connsiteY4" fmla="*/ 727415 h 992178"/>
                <a:gd name="connsiteX5" fmla="*/ 2423 w 894114"/>
                <a:gd name="connsiteY5" fmla="*/ 989058 h 992178"/>
                <a:gd name="connsiteX6" fmla="*/ 333171 w 894114"/>
                <a:gd name="connsiteY6" fmla="*/ 551054 h 992178"/>
                <a:gd name="connsiteX0" fmla="*/ 4869 w 565812"/>
                <a:gd name="connsiteY0" fmla="*/ 551054 h 760995"/>
                <a:gd name="connsiteX1" fmla="*/ 221264 w 565812"/>
                <a:gd name="connsiteY1" fmla="*/ 357183 h 760995"/>
                <a:gd name="connsiteX2" fmla="*/ 522890 w 565812"/>
                <a:gd name="connsiteY2" fmla="*/ 19505 h 760995"/>
                <a:gd name="connsiteX3" fmla="*/ 519944 w 565812"/>
                <a:gd name="connsiteY3" fmla="*/ 464049 h 760995"/>
                <a:gd name="connsiteX4" fmla="*/ 189354 w 565812"/>
                <a:gd name="connsiteY4" fmla="*/ 727415 h 760995"/>
                <a:gd name="connsiteX5" fmla="*/ 79966 w 565812"/>
                <a:gd name="connsiteY5" fmla="*/ 628476 h 760995"/>
                <a:gd name="connsiteX6" fmla="*/ 4869 w 565812"/>
                <a:gd name="connsiteY6" fmla="*/ 551054 h 760995"/>
                <a:gd name="connsiteX0" fmla="*/ 2066 w 563009"/>
                <a:gd name="connsiteY0" fmla="*/ 562926 h 772867"/>
                <a:gd name="connsiteX1" fmla="*/ 159572 w 563009"/>
                <a:gd name="connsiteY1" fmla="*/ 202551 h 772867"/>
                <a:gd name="connsiteX2" fmla="*/ 520087 w 563009"/>
                <a:gd name="connsiteY2" fmla="*/ 31377 h 772867"/>
                <a:gd name="connsiteX3" fmla="*/ 517141 w 563009"/>
                <a:gd name="connsiteY3" fmla="*/ 475921 h 772867"/>
                <a:gd name="connsiteX4" fmla="*/ 186551 w 563009"/>
                <a:gd name="connsiteY4" fmla="*/ 739287 h 772867"/>
                <a:gd name="connsiteX5" fmla="*/ 77163 w 563009"/>
                <a:gd name="connsiteY5" fmla="*/ 640348 h 772867"/>
                <a:gd name="connsiteX6" fmla="*/ 2066 w 563009"/>
                <a:gd name="connsiteY6" fmla="*/ 562926 h 772867"/>
                <a:gd name="connsiteX0" fmla="*/ 2066 w 522767"/>
                <a:gd name="connsiteY0" fmla="*/ 421468 h 631409"/>
                <a:gd name="connsiteX1" fmla="*/ 159572 w 522767"/>
                <a:gd name="connsiteY1" fmla="*/ 61093 h 631409"/>
                <a:gd name="connsiteX2" fmla="*/ 358181 w 522767"/>
                <a:gd name="connsiteY2" fmla="*/ 64568 h 631409"/>
                <a:gd name="connsiteX3" fmla="*/ 517141 w 522767"/>
                <a:gd name="connsiteY3" fmla="*/ 334463 h 631409"/>
                <a:gd name="connsiteX4" fmla="*/ 186551 w 522767"/>
                <a:gd name="connsiteY4" fmla="*/ 597829 h 631409"/>
                <a:gd name="connsiteX5" fmla="*/ 77163 w 522767"/>
                <a:gd name="connsiteY5" fmla="*/ 498890 h 631409"/>
                <a:gd name="connsiteX6" fmla="*/ 2066 w 522767"/>
                <a:gd name="connsiteY6" fmla="*/ 421468 h 631409"/>
                <a:gd name="connsiteX0" fmla="*/ 1006 w 521707"/>
                <a:gd name="connsiteY0" fmla="*/ 386681 h 596622"/>
                <a:gd name="connsiteX1" fmla="*/ 130010 w 521707"/>
                <a:gd name="connsiteY1" fmla="*/ 188955 h 596622"/>
                <a:gd name="connsiteX2" fmla="*/ 357121 w 521707"/>
                <a:gd name="connsiteY2" fmla="*/ 29781 h 596622"/>
                <a:gd name="connsiteX3" fmla="*/ 516081 w 521707"/>
                <a:gd name="connsiteY3" fmla="*/ 299676 h 596622"/>
                <a:gd name="connsiteX4" fmla="*/ 185491 w 521707"/>
                <a:gd name="connsiteY4" fmla="*/ 563042 h 596622"/>
                <a:gd name="connsiteX5" fmla="*/ 76103 w 521707"/>
                <a:gd name="connsiteY5" fmla="*/ 464103 h 596622"/>
                <a:gd name="connsiteX6" fmla="*/ 1006 w 521707"/>
                <a:gd name="connsiteY6" fmla="*/ 386681 h 596622"/>
                <a:gd name="connsiteX0" fmla="*/ 4130 w 530846"/>
                <a:gd name="connsiteY0" fmla="*/ 386681 h 466822"/>
                <a:gd name="connsiteX1" fmla="*/ 133134 w 530846"/>
                <a:gd name="connsiteY1" fmla="*/ 188955 h 466822"/>
                <a:gd name="connsiteX2" fmla="*/ 360245 w 530846"/>
                <a:gd name="connsiteY2" fmla="*/ 29781 h 466822"/>
                <a:gd name="connsiteX3" fmla="*/ 519205 w 530846"/>
                <a:gd name="connsiteY3" fmla="*/ 299676 h 466822"/>
                <a:gd name="connsiteX4" fmla="*/ 79227 w 530846"/>
                <a:gd name="connsiteY4" fmla="*/ 464103 h 466822"/>
                <a:gd name="connsiteX5" fmla="*/ 4130 w 530846"/>
                <a:gd name="connsiteY5" fmla="*/ 386681 h 466822"/>
                <a:gd name="connsiteX0" fmla="*/ 4848 w 520948"/>
                <a:gd name="connsiteY0" fmla="*/ 386681 h 415399"/>
                <a:gd name="connsiteX1" fmla="*/ 133852 w 520948"/>
                <a:gd name="connsiteY1" fmla="*/ 188955 h 415399"/>
                <a:gd name="connsiteX2" fmla="*/ 360963 w 520948"/>
                <a:gd name="connsiteY2" fmla="*/ 29781 h 415399"/>
                <a:gd name="connsiteX3" fmla="*/ 519923 w 520948"/>
                <a:gd name="connsiteY3" fmla="*/ 299676 h 415399"/>
                <a:gd name="connsiteX4" fmla="*/ 300016 w 520948"/>
                <a:gd name="connsiteY4" fmla="*/ 405268 h 415399"/>
                <a:gd name="connsiteX5" fmla="*/ 4848 w 520948"/>
                <a:gd name="connsiteY5" fmla="*/ 386681 h 415399"/>
                <a:gd name="connsiteX0" fmla="*/ 166810 w 387742"/>
                <a:gd name="connsiteY0" fmla="*/ 405268 h 408597"/>
                <a:gd name="connsiteX1" fmla="*/ 646 w 387742"/>
                <a:gd name="connsiteY1" fmla="*/ 188955 h 408597"/>
                <a:gd name="connsiteX2" fmla="*/ 227757 w 387742"/>
                <a:gd name="connsiteY2" fmla="*/ 29781 h 408597"/>
                <a:gd name="connsiteX3" fmla="*/ 386717 w 387742"/>
                <a:gd name="connsiteY3" fmla="*/ 299676 h 408597"/>
                <a:gd name="connsiteX4" fmla="*/ 166810 w 387742"/>
                <a:gd name="connsiteY4" fmla="*/ 405268 h 40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7742" h="408597">
                  <a:moveTo>
                    <a:pt x="166810" y="405268"/>
                  </a:moveTo>
                  <a:cubicBezTo>
                    <a:pt x="102465" y="386815"/>
                    <a:pt x="-9512" y="251536"/>
                    <a:pt x="646" y="188955"/>
                  </a:cubicBezTo>
                  <a:cubicBezTo>
                    <a:pt x="59999" y="129472"/>
                    <a:pt x="164418" y="-76008"/>
                    <a:pt x="227757" y="29781"/>
                  </a:cubicBezTo>
                  <a:cubicBezTo>
                    <a:pt x="330673" y="123955"/>
                    <a:pt x="396875" y="237095"/>
                    <a:pt x="386717" y="299676"/>
                  </a:cubicBezTo>
                  <a:cubicBezTo>
                    <a:pt x="376559" y="362257"/>
                    <a:pt x="231155" y="423721"/>
                    <a:pt x="166810" y="405268"/>
                  </a:cubicBezTo>
                  <a:close/>
                </a:path>
              </a:pathLst>
            </a:custGeom>
            <a:blipFill>
              <a:blip r:embed="rId18">
                <a:duotone>
                  <a:prstClr val="black"/>
                  <a:schemeClr val="accent6">
                    <a:lumMod val="50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شكل بيضاوي 5">
              <a:extLst>
                <a:ext uri="{FF2B5EF4-FFF2-40B4-BE49-F238E27FC236}">
                  <a16:creationId xmlns:a16="http://schemas.microsoft.com/office/drawing/2014/main" id="{5759E0CE-4E50-4F85-9507-C3202042A201}"/>
                </a:ext>
              </a:extLst>
            </p:cNvPr>
            <p:cNvSpPr/>
            <p:nvPr userDrawn="1"/>
          </p:nvSpPr>
          <p:spPr>
            <a:xfrm rot="1154570">
              <a:off x="554703" y="638353"/>
              <a:ext cx="1081406" cy="536960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727247 w 1254304"/>
                <a:gd name="connsiteY0" fmla="*/ 857854 h 1784124"/>
                <a:gd name="connsiteX1" fmla="*/ 805556 w 1254304"/>
                <a:gd name="connsiteY1" fmla="*/ 188124 h 1784124"/>
                <a:gd name="connsiteX2" fmla="*/ 949075 w 1254304"/>
                <a:gd name="connsiteY2" fmla="*/ 41017 h 1784124"/>
                <a:gd name="connsiteX3" fmla="*/ 1253709 w 1254304"/>
                <a:gd name="connsiteY3" fmla="*/ 629596 h 1784124"/>
                <a:gd name="connsiteX4" fmla="*/ 1084017 w 1254304"/>
                <a:gd name="connsiteY4" fmla="*/ 1100188 h 1784124"/>
                <a:gd name="connsiteX5" fmla="*/ 3837 w 1254304"/>
                <a:gd name="connsiteY5" fmla="*/ 1782227 h 1784124"/>
                <a:gd name="connsiteX6" fmla="*/ 727247 w 1254304"/>
                <a:gd name="connsiteY6" fmla="*/ 857854 h 1784124"/>
                <a:gd name="connsiteX0" fmla="*/ 602877 w 1258658"/>
                <a:gd name="connsiteY0" fmla="*/ 833719 h 1783865"/>
                <a:gd name="connsiteX1" fmla="*/ 809910 w 1258658"/>
                <a:gd name="connsiteY1" fmla="*/ 187502 h 1783865"/>
                <a:gd name="connsiteX2" fmla="*/ 953429 w 1258658"/>
                <a:gd name="connsiteY2" fmla="*/ 40395 h 1783865"/>
                <a:gd name="connsiteX3" fmla="*/ 1258063 w 1258658"/>
                <a:gd name="connsiteY3" fmla="*/ 628974 h 1783865"/>
                <a:gd name="connsiteX4" fmla="*/ 1088371 w 1258658"/>
                <a:gd name="connsiteY4" fmla="*/ 1099566 h 1783865"/>
                <a:gd name="connsiteX5" fmla="*/ 8191 w 1258658"/>
                <a:gd name="connsiteY5" fmla="*/ 1781605 h 1783865"/>
                <a:gd name="connsiteX6" fmla="*/ 602877 w 1258658"/>
                <a:gd name="connsiteY6" fmla="*/ 833719 h 1783865"/>
                <a:gd name="connsiteX0" fmla="*/ 615656 w 1271437"/>
                <a:gd name="connsiteY0" fmla="*/ 833719 h 1771917"/>
                <a:gd name="connsiteX1" fmla="*/ 822689 w 1271437"/>
                <a:gd name="connsiteY1" fmla="*/ 187502 h 1771917"/>
                <a:gd name="connsiteX2" fmla="*/ 966208 w 1271437"/>
                <a:gd name="connsiteY2" fmla="*/ 40395 h 1771917"/>
                <a:gd name="connsiteX3" fmla="*/ 1270842 w 1271437"/>
                <a:gd name="connsiteY3" fmla="*/ 628974 h 1771917"/>
                <a:gd name="connsiteX4" fmla="*/ 1101150 w 1271437"/>
                <a:gd name="connsiteY4" fmla="*/ 1099566 h 1771917"/>
                <a:gd name="connsiteX5" fmla="*/ 8047 w 1271437"/>
                <a:gd name="connsiteY5" fmla="*/ 1769615 h 1771917"/>
                <a:gd name="connsiteX6" fmla="*/ 615656 w 1271437"/>
                <a:gd name="connsiteY6" fmla="*/ 833719 h 1771917"/>
                <a:gd name="connsiteX0" fmla="*/ 609454 w 1264829"/>
                <a:gd name="connsiteY0" fmla="*/ 833719 h 1770276"/>
                <a:gd name="connsiteX1" fmla="*/ 816487 w 1264829"/>
                <a:gd name="connsiteY1" fmla="*/ 187502 h 1770276"/>
                <a:gd name="connsiteX2" fmla="*/ 960006 w 1264829"/>
                <a:gd name="connsiteY2" fmla="*/ 40395 h 1770276"/>
                <a:gd name="connsiteX3" fmla="*/ 1264640 w 1264829"/>
                <a:gd name="connsiteY3" fmla="*/ 628974 h 1770276"/>
                <a:gd name="connsiteX4" fmla="*/ 826861 w 1264829"/>
                <a:gd name="connsiteY4" fmla="*/ 985116 h 1770276"/>
                <a:gd name="connsiteX5" fmla="*/ 1845 w 1264829"/>
                <a:gd name="connsiteY5" fmla="*/ 1769615 h 1770276"/>
                <a:gd name="connsiteX6" fmla="*/ 609454 w 1264829"/>
                <a:gd name="connsiteY6" fmla="*/ 833719 h 1770276"/>
                <a:gd name="connsiteX0" fmla="*/ 609454 w 1033124"/>
                <a:gd name="connsiteY0" fmla="*/ 833719 h 1770276"/>
                <a:gd name="connsiteX1" fmla="*/ 816487 w 1033124"/>
                <a:gd name="connsiteY1" fmla="*/ 187502 h 1770276"/>
                <a:gd name="connsiteX2" fmla="*/ 960006 w 1033124"/>
                <a:gd name="connsiteY2" fmla="*/ 40395 h 1770276"/>
                <a:gd name="connsiteX3" fmla="*/ 1032662 w 1033124"/>
                <a:gd name="connsiteY3" fmla="*/ 533638 h 1770276"/>
                <a:gd name="connsiteX4" fmla="*/ 826861 w 1033124"/>
                <a:gd name="connsiteY4" fmla="*/ 985116 h 1770276"/>
                <a:gd name="connsiteX5" fmla="*/ 1845 w 1033124"/>
                <a:gd name="connsiteY5" fmla="*/ 1769615 h 1770276"/>
                <a:gd name="connsiteX6" fmla="*/ 609454 w 1033124"/>
                <a:gd name="connsiteY6" fmla="*/ 833719 h 1770276"/>
                <a:gd name="connsiteX0" fmla="*/ 609454 w 1447051"/>
                <a:gd name="connsiteY0" fmla="*/ 1136459 h 2073016"/>
                <a:gd name="connsiteX1" fmla="*/ 816487 w 1447051"/>
                <a:gd name="connsiteY1" fmla="*/ 490242 h 2073016"/>
                <a:gd name="connsiteX2" fmla="*/ 1430268 w 1447051"/>
                <a:gd name="connsiteY2" fmla="*/ 17827 h 2073016"/>
                <a:gd name="connsiteX3" fmla="*/ 1032662 w 1447051"/>
                <a:gd name="connsiteY3" fmla="*/ 836378 h 2073016"/>
                <a:gd name="connsiteX4" fmla="*/ 826861 w 1447051"/>
                <a:gd name="connsiteY4" fmla="*/ 1287856 h 2073016"/>
                <a:gd name="connsiteX5" fmla="*/ 1845 w 1447051"/>
                <a:gd name="connsiteY5" fmla="*/ 2072355 h 2073016"/>
                <a:gd name="connsiteX6" fmla="*/ 609454 w 1447051"/>
                <a:gd name="connsiteY6" fmla="*/ 1136459 h 2073016"/>
                <a:gd name="connsiteX0" fmla="*/ 609454 w 1430268"/>
                <a:gd name="connsiteY0" fmla="*/ 1136459 h 2073016"/>
                <a:gd name="connsiteX1" fmla="*/ 816487 w 1430268"/>
                <a:gd name="connsiteY1" fmla="*/ 490242 h 2073016"/>
                <a:gd name="connsiteX2" fmla="*/ 1430268 w 1430268"/>
                <a:gd name="connsiteY2" fmla="*/ 17827 h 2073016"/>
                <a:gd name="connsiteX3" fmla="*/ 1032662 w 1430268"/>
                <a:gd name="connsiteY3" fmla="*/ 836378 h 2073016"/>
                <a:gd name="connsiteX4" fmla="*/ 826861 w 1430268"/>
                <a:gd name="connsiteY4" fmla="*/ 1287856 h 2073016"/>
                <a:gd name="connsiteX5" fmla="*/ 1845 w 1430268"/>
                <a:gd name="connsiteY5" fmla="*/ 2072355 h 2073016"/>
                <a:gd name="connsiteX6" fmla="*/ 609454 w 1430268"/>
                <a:gd name="connsiteY6" fmla="*/ 1136459 h 2073016"/>
                <a:gd name="connsiteX0" fmla="*/ 609454 w 1430268"/>
                <a:gd name="connsiteY0" fmla="*/ 1136459 h 2073016"/>
                <a:gd name="connsiteX1" fmla="*/ 816487 w 1430268"/>
                <a:gd name="connsiteY1" fmla="*/ 490242 h 2073016"/>
                <a:gd name="connsiteX2" fmla="*/ 1430268 w 1430268"/>
                <a:gd name="connsiteY2" fmla="*/ 17827 h 2073016"/>
                <a:gd name="connsiteX3" fmla="*/ 853361 w 1430268"/>
                <a:gd name="connsiteY3" fmla="*/ 657531 h 2073016"/>
                <a:gd name="connsiteX4" fmla="*/ 826861 w 1430268"/>
                <a:gd name="connsiteY4" fmla="*/ 1287856 h 2073016"/>
                <a:gd name="connsiteX5" fmla="*/ 1845 w 1430268"/>
                <a:gd name="connsiteY5" fmla="*/ 2072355 h 2073016"/>
                <a:gd name="connsiteX6" fmla="*/ 609454 w 1430268"/>
                <a:gd name="connsiteY6" fmla="*/ 1136459 h 2073016"/>
                <a:gd name="connsiteX0" fmla="*/ 609281 w 1430095"/>
                <a:gd name="connsiteY0" fmla="*/ 1146975 h 2083532"/>
                <a:gd name="connsiteX1" fmla="*/ 481402 w 1430095"/>
                <a:gd name="connsiteY1" fmla="*/ 320030 h 2083532"/>
                <a:gd name="connsiteX2" fmla="*/ 1430095 w 1430095"/>
                <a:gd name="connsiteY2" fmla="*/ 28343 h 2083532"/>
                <a:gd name="connsiteX3" fmla="*/ 853188 w 1430095"/>
                <a:gd name="connsiteY3" fmla="*/ 668047 h 2083532"/>
                <a:gd name="connsiteX4" fmla="*/ 826688 w 1430095"/>
                <a:gd name="connsiteY4" fmla="*/ 1298372 h 2083532"/>
                <a:gd name="connsiteX5" fmla="*/ 1672 w 1430095"/>
                <a:gd name="connsiteY5" fmla="*/ 2082871 h 2083532"/>
                <a:gd name="connsiteX6" fmla="*/ 609281 w 1430095"/>
                <a:gd name="connsiteY6" fmla="*/ 1146975 h 2083532"/>
                <a:gd name="connsiteX0" fmla="*/ 110985 w 1491473"/>
                <a:gd name="connsiteY0" fmla="*/ 1118527 h 2083403"/>
                <a:gd name="connsiteX1" fmla="*/ 542780 w 1491473"/>
                <a:gd name="connsiteY1" fmla="*/ 319644 h 2083403"/>
                <a:gd name="connsiteX2" fmla="*/ 1491473 w 1491473"/>
                <a:gd name="connsiteY2" fmla="*/ 27957 h 2083403"/>
                <a:gd name="connsiteX3" fmla="*/ 914566 w 1491473"/>
                <a:gd name="connsiteY3" fmla="*/ 667661 h 2083403"/>
                <a:gd name="connsiteX4" fmla="*/ 888066 w 1491473"/>
                <a:gd name="connsiteY4" fmla="*/ 1297986 h 2083403"/>
                <a:gd name="connsiteX5" fmla="*/ 63050 w 1491473"/>
                <a:gd name="connsiteY5" fmla="*/ 2082485 h 2083403"/>
                <a:gd name="connsiteX6" fmla="*/ 110985 w 1491473"/>
                <a:gd name="connsiteY6" fmla="*/ 1118527 h 2083403"/>
                <a:gd name="connsiteX0" fmla="*/ 67717 w 1448205"/>
                <a:gd name="connsiteY0" fmla="*/ 1118527 h 2085630"/>
                <a:gd name="connsiteX1" fmla="*/ 499512 w 1448205"/>
                <a:gd name="connsiteY1" fmla="*/ 319644 h 2085630"/>
                <a:gd name="connsiteX2" fmla="*/ 1448205 w 1448205"/>
                <a:gd name="connsiteY2" fmla="*/ 27957 h 2085630"/>
                <a:gd name="connsiteX3" fmla="*/ 871298 w 1448205"/>
                <a:gd name="connsiteY3" fmla="*/ 667661 h 2085630"/>
                <a:gd name="connsiteX4" fmla="*/ 256692 w 1448205"/>
                <a:gd name="connsiteY4" fmla="*/ 777872 h 2085630"/>
                <a:gd name="connsiteX5" fmla="*/ 19782 w 1448205"/>
                <a:gd name="connsiteY5" fmla="*/ 2082485 h 2085630"/>
                <a:gd name="connsiteX6" fmla="*/ 67717 w 1448205"/>
                <a:gd name="connsiteY6" fmla="*/ 1118527 h 2085630"/>
                <a:gd name="connsiteX0" fmla="*/ 67717 w 1448205"/>
                <a:gd name="connsiteY0" fmla="*/ 1118527 h 2085630"/>
                <a:gd name="connsiteX1" fmla="*/ 499512 w 1448205"/>
                <a:gd name="connsiteY1" fmla="*/ 319644 h 2085630"/>
                <a:gd name="connsiteX2" fmla="*/ 1448205 w 1448205"/>
                <a:gd name="connsiteY2" fmla="*/ 27957 h 2085630"/>
                <a:gd name="connsiteX3" fmla="*/ 552738 w 1448205"/>
                <a:gd name="connsiteY3" fmla="*/ 455200 h 2085630"/>
                <a:gd name="connsiteX4" fmla="*/ 256692 w 1448205"/>
                <a:gd name="connsiteY4" fmla="*/ 777872 h 2085630"/>
                <a:gd name="connsiteX5" fmla="*/ 19782 w 1448205"/>
                <a:gd name="connsiteY5" fmla="*/ 2082485 h 2085630"/>
                <a:gd name="connsiteX6" fmla="*/ 67717 w 1448205"/>
                <a:gd name="connsiteY6" fmla="*/ 1118527 h 2085630"/>
                <a:gd name="connsiteX0" fmla="*/ 67717 w 1448205"/>
                <a:gd name="connsiteY0" fmla="*/ 1118527 h 2085630"/>
                <a:gd name="connsiteX1" fmla="*/ 499512 w 1448205"/>
                <a:gd name="connsiteY1" fmla="*/ 319644 h 2085630"/>
                <a:gd name="connsiteX2" fmla="*/ 1448205 w 1448205"/>
                <a:gd name="connsiteY2" fmla="*/ 27957 h 2085630"/>
                <a:gd name="connsiteX3" fmla="*/ 552738 w 1448205"/>
                <a:gd name="connsiteY3" fmla="*/ 455200 h 2085630"/>
                <a:gd name="connsiteX4" fmla="*/ 256692 w 1448205"/>
                <a:gd name="connsiteY4" fmla="*/ 777872 h 2085630"/>
                <a:gd name="connsiteX5" fmla="*/ 19782 w 1448205"/>
                <a:gd name="connsiteY5" fmla="*/ 2082485 h 2085630"/>
                <a:gd name="connsiteX6" fmla="*/ 67717 w 1448205"/>
                <a:gd name="connsiteY6" fmla="*/ 1118527 h 2085630"/>
                <a:gd name="connsiteX0" fmla="*/ 1242406 w 2622894"/>
                <a:gd name="connsiteY0" fmla="*/ 1118527 h 1154958"/>
                <a:gd name="connsiteX1" fmla="*/ 1674201 w 2622894"/>
                <a:gd name="connsiteY1" fmla="*/ 319644 h 1154958"/>
                <a:gd name="connsiteX2" fmla="*/ 2622894 w 2622894"/>
                <a:gd name="connsiteY2" fmla="*/ 27957 h 1154958"/>
                <a:gd name="connsiteX3" fmla="*/ 1727427 w 2622894"/>
                <a:gd name="connsiteY3" fmla="*/ 455200 h 1154958"/>
                <a:gd name="connsiteX4" fmla="*/ 1431381 w 2622894"/>
                <a:gd name="connsiteY4" fmla="*/ 777872 h 1154958"/>
                <a:gd name="connsiteX5" fmla="*/ 730 w 2622894"/>
                <a:gd name="connsiteY5" fmla="*/ 995213 h 1154958"/>
                <a:gd name="connsiteX6" fmla="*/ 1242406 w 2622894"/>
                <a:gd name="connsiteY6" fmla="*/ 1118527 h 1154958"/>
                <a:gd name="connsiteX0" fmla="*/ 1244693 w 2625181"/>
                <a:gd name="connsiteY0" fmla="*/ 1118527 h 1158546"/>
                <a:gd name="connsiteX1" fmla="*/ 1676488 w 2625181"/>
                <a:gd name="connsiteY1" fmla="*/ 319644 h 1158546"/>
                <a:gd name="connsiteX2" fmla="*/ 2625181 w 2625181"/>
                <a:gd name="connsiteY2" fmla="*/ 27957 h 1158546"/>
                <a:gd name="connsiteX3" fmla="*/ 1729714 w 2625181"/>
                <a:gd name="connsiteY3" fmla="*/ 455200 h 1158546"/>
                <a:gd name="connsiteX4" fmla="*/ 880385 w 2625181"/>
                <a:gd name="connsiteY4" fmla="*/ 615785 h 1158546"/>
                <a:gd name="connsiteX5" fmla="*/ 3017 w 2625181"/>
                <a:gd name="connsiteY5" fmla="*/ 995213 h 1158546"/>
                <a:gd name="connsiteX6" fmla="*/ 1244693 w 2625181"/>
                <a:gd name="connsiteY6" fmla="*/ 1118527 h 1158546"/>
                <a:gd name="connsiteX0" fmla="*/ 988417 w 2622467"/>
                <a:gd name="connsiteY0" fmla="*/ 468939 h 989642"/>
                <a:gd name="connsiteX1" fmla="*/ 1673774 w 2622467"/>
                <a:gd name="connsiteY1" fmla="*/ 312774 h 989642"/>
                <a:gd name="connsiteX2" fmla="*/ 2622467 w 2622467"/>
                <a:gd name="connsiteY2" fmla="*/ 21087 h 989642"/>
                <a:gd name="connsiteX3" fmla="*/ 1727000 w 2622467"/>
                <a:gd name="connsiteY3" fmla="*/ 448330 h 989642"/>
                <a:gd name="connsiteX4" fmla="*/ 877671 w 2622467"/>
                <a:gd name="connsiteY4" fmla="*/ 608915 h 989642"/>
                <a:gd name="connsiteX5" fmla="*/ 303 w 2622467"/>
                <a:gd name="connsiteY5" fmla="*/ 988343 h 989642"/>
                <a:gd name="connsiteX6" fmla="*/ 988417 w 2622467"/>
                <a:gd name="connsiteY6" fmla="*/ 468939 h 989642"/>
                <a:gd name="connsiteX0" fmla="*/ 988467 w 2622517"/>
                <a:gd name="connsiteY0" fmla="*/ 468939 h 1187802"/>
                <a:gd name="connsiteX1" fmla="*/ 1673824 w 2622517"/>
                <a:gd name="connsiteY1" fmla="*/ 312774 h 1187802"/>
                <a:gd name="connsiteX2" fmla="*/ 2622517 w 2622517"/>
                <a:gd name="connsiteY2" fmla="*/ 21087 h 1187802"/>
                <a:gd name="connsiteX3" fmla="*/ 1727050 w 2622517"/>
                <a:gd name="connsiteY3" fmla="*/ 448330 h 1187802"/>
                <a:gd name="connsiteX4" fmla="*/ 869087 w 2622517"/>
                <a:gd name="connsiteY4" fmla="*/ 1152672 h 1187802"/>
                <a:gd name="connsiteX5" fmla="*/ 353 w 2622517"/>
                <a:gd name="connsiteY5" fmla="*/ 988343 h 1187802"/>
                <a:gd name="connsiteX6" fmla="*/ 988467 w 2622517"/>
                <a:gd name="connsiteY6" fmla="*/ 468939 h 1187802"/>
                <a:gd name="connsiteX0" fmla="*/ 832090 w 2622214"/>
                <a:gd name="connsiteY0" fmla="*/ 1000292 h 1184478"/>
                <a:gd name="connsiteX1" fmla="*/ 1673521 w 2622214"/>
                <a:gd name="connsiteY1" fmla="*/ 318121 h 1184478"/>
                <a:gd name="connsiteX2" fmla="*/ 2622214 w 2622214"/>
                <a:gd name="connsiteY2" fmla="*/ 26434 h 1184478"/>
                <a:gd name="connsiteX3" fmla="*/ 1726747 w 2622214"/>
                <a:gd name="connsiteY3" fmla="*/ 453677 h 1184478"/>
                <a:gd name="connsiteX4" fmla="*/ 868784 w 2622214"/>
                <a:gd name="connsiteY4" fmla="*/ 1158019 h 1184478"/>
                <a:gd name="connsiteX5" fmla="*/ 50 w 2622214"/>
                <a:gd name="connsiteY5" fmla="*/ 993690 h 1184478"/>
                <a:gd name="connsiteX6" fmla="*/ 832090 w 2622214"/>
                <a:gd name="connsiteY6" fmla="*/ 1000292 h 1184478"/>
                <a:gd name="connsiteX0" fmla="*/ 832088 w 2622212"/>
                <a:gd name="connsiteY0" fmla="*/ 990242 h 1174428"/>
                <a:gd name="connsiteX1" fmla="*/ 1466280 w 2622212"/>
                <a:gd name="connsiteY1" fmla="*/ 507779 h 1174428"/>
                <a:gd name="connsiteX2" fmla="*/ 2622212 w 2622212"/>
                <a:gd name="connsiteY2" fmla="*/ 16384 h 1174428"/>
                <a:gd name="connsiteX3" fmla="*/ 1726745 w 2622212"/>
                <a:gd name="connsiteY3" fmla="*/ 443627 h 1174428"/>
                <a:gd name="connsiteX4" fmla="*/ 868782 w 2622212"/>
                <a:gd name="connsiteY4" fmla="*/ 1147969 h 1174428"/>
                <a:gd name="connsiteX5" fmla="*/ 48 w 2622212"/>
                <a:gd name="connsiteY5" fmla="*/ 983640 h 1174428"/>
                <a:gd name="connsiteX6" fmla="*/ 832088 w 2622212"/>
                <a:gd name="connsiteY6" fmla="*/ 990242 h 1174428"/>
                <a:gd name="connsiteX0" fmla="*/ 832088 w 2622212"/>
                <a:gd name="connsiteY0" fmla="*/ 990242 h 1174428"/>
                <a:gd name="connsiteX1" fmla="*/ 1466280 w 2622212"/>
                <a:gd name="connsiteY1" fmla="*/ 507779 h 1174428"/>
                <a:gd name="connsiteX2" fmla="*/ 2622212 w 2622212"/>
                <a:gd name="connsiteY2" fmla="*/ 16384 h 1174428"/>
                <a:gd name="connsiteX3" fmla="*/ 1739890 w 2622212"/>
                <a:gd name="connsiteY3" fmla="*/ 478907 h 1174428"/>
                <a:gd name="connsiteX4" fmla="*/ 868782 w 2622212"/>
                <a:gd name="connsiteY4" fmla="*/ 1147969 h 1174428"/>
                <a:gd name="connsiteX5" fmla="*/ 48 w 2622212"/>
                <a:gd name="connsiteY5" fmla="*/ 983640 h 1174428"/>
                <a:gd name="connsiteX6" fmla="*/ 832088 w 2622212"/>
                <a:gd name="connsiteY6" fmla="*/ 990242 h 1174428"/>
                <a:gd name="connsiteX0" fmla="*/ 691646 w 2481770"/>
                <a:gd name="connsiteY0" fmla="*/ 990242 h 1188550"/>
                <a:gd name="connsiteX1" fmla="*/ 1325838 w 2481770"/>
                <a:gd name="connsiteY1" fmla="*/ 507779 h 1188550"/>
                <a:gd name="connsiteX2" fmla="*/ 2481770 w 2481770"/>
                <a:gd name="connsiteY2" fmla="*/ 16384 h 1188550"/>
                <a:gd name="connsiteX3" fmla="*/ 1599448 w 2481770"/>
                <a:gd name="connsiteY3" fmla="*/ 478907 h 1188550"/>
                <a:gd name="connsiteX4" fmla="*/ 728340 w 2481770"/>
                <a:gd name="connsiteY4" fmla="*/ 1147969 h 1188550"/>
                <a:gd name="connsiteX5" fmla="*/ 59 w 2481770"/>
                <a:gd name="connsiteY5" fmla="*/ 1096029 h 1188550"/>
                <a:gd name="connsiteX6" fmla="*/ 691646 w 2481770"/>
                <a:gd name="connsiteY6" fmla="*/ 990242 h 118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1770" h="1188550">
                  <a:moveTo>
                    <a:pt x="691646" y="990242"/>
                  </a:moveTo>
                  <a:cubicBezTo>
                    <a:pt x="912609" y="892200"/>
                    <a:pt x="1027484" y="670089"/>
                    <a:pt x="1325838" y="507779"/>
                  </a:cubicBezTo>
                  <a:cubicBezTo>
                    <a:pt x="1624192" y="345469"/>
                    <a:pt x="2418431" y="-89405"/>
                    <a:pt x="2481770" y="16384"/>
                  </a:cubicBezTo>
                  <a:cubicBezTo>
                    <a:pt x="2321669" y="236156"/>
                    <a:pt x="1891686" y="290310"/>
                    <a:pt x="1599448" y="478907"/>
                  </a:cubicBezTo>
                  <a:cubicBezTo>
                    <a:pt x="1307210" y="667504"/>
                    <a:pt x="791679" y="1042180"/>
                    <a:pt x="728340" y="1147969"/>
                  </a:cubicBezTo>
                  <a:cubicBezTo>
                    <a:pt x="665001" y="1253759"/>
                    <a:pt x="6175" y="1122317"/>
                    <a:pt x="59" y="1096029"/>
                  </a:cubicBezTo>
                  <a:cubicBezTo>
                    <a:pt x="-6057" y="1069741"/>
                    <a:pt x="470683" y="1088284"/>
                    <a:pt x="691646" y="990242"/>
                  </a:cubicBezTo>
                  <a:close/>
                </a:path>
              </a:pathLst>
            </a:custGeom>
            <a:blipFill>
              <a:blip r:embed="rId18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شكل بيضاوي 5">
              <a:extLst>
                <a:ext uri="{FF2B5EF4-FFF2-40B4-BE49-F238E27FC236}">
                  <a16:creationId xmlns:a16="http://schemas.microsoft.com/office/drawing/2014/main" id="{943A0E2D-EFAF-4FE6-8FA5-D6E4E3DCACEE}"/>
                </a:ext>
              </a:extLst>
            </p:cNvPr>
            <p:cNvSpPr/>
            <p:nvPr userDrawn="1"/>
          </p:nvSpPr>
          <p:spPr>
            <a:xfrm rot="3349">
              <a:off x="1393454" y="76929"/>
              <a:ext cx="487371" cy="779118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727247 w 1254304"/>
                <a:gd name="connsiteY0" fmla="*/ 857854 h 1784124"/>
                <a:gd name="connsiteX1" fmla="*/ 805556 w 1254304"/>
                <a:gd name="connsiteY1" fmla="*/ 188124 h 1784124"/>
                <a:gd name="connsiteX2" fmla="*/ 949075 w 1254304"/>
                <a:gd name="connsiteY2" fmla="*/ 41017 h 1784124"/>
                <a:gd name="connsiteX3" fmla="*/ 1253709 w 1254304"/>
                <a:gd name="connsiteY3" fmla="*/ 629596 h 1784124"/>
                <a:gd name="connsiteX4" fmla="*/ 1084017 w 1254304"/>
                <a:gd name="connsiteY4" fmla="*/ 1100188 h 1784124"/>
                <a:gd name="connsiteX5" fmla="*/ 3837 w 1254304"/>
                <a:gd name="connsiteY5" fmla="*/ 1782227 h 1784124"/>
                <a:gd name="connsiteX6" fmla="*/ 727247 w 1254304"/>
                <a:gd name="connsiteY6" fmla="*/ 857854 h 1784124"/>
                <a:gd name="connsiteX0" fmla="*/ 602877 w 1258658"/>
                <a:gd name="connsiteY0" fmla="*/ 833719 h 1783865"/>
                <a:gd name="connsiteX1" fmla="*/ 809910 w 1258658"/>
                <a:gd name="connsiteY1" fmla="*/ 187502 h 1783865"/>
                <a:gd name="connsiteX2" fmla="*/ 953429 w 1258658"/>
                <a:gd name="connsiteY2" fmla="*/ 40395 h 1783865"/>
                <a:gd name="connsiteX3" fmla="*/ 1258063 w 1258658"/>
                <a:gd name="connsiteY3" fmla="*/ 628974 h 1783865"/>
                <a:gd name="connsiteX4" fmla="*/ 1088371 w 1258658"/>
                <a:gd name="connsiteY4" fmla="*/ 1099566 h 1783865"/>
                <a:gd name="connsiteX5" fmla="*/ 8191 w 1258658"/>
                <a:gd name="connsiteY5" fmla="*/ 1781605 h 1783865"/>
                <a:gd name="connsiteX6" fmla="*/ 602877 w 1258658"/>
                <a:gd name="connsiteY6" fmla="*/ 833719 h 1783865"/>
                <a:gd name="connsiteX0" fmla="*/ 615656 w 1271437"/>
                <a:gd name="connsiteY0" fmla="*/ 833719 h 1771917"/>
                <a:gd name="connsiteX1" fmla="*/ 822689 w 1271437"/>
                <a:gd name="connsiteY1" fmla="*/ 187502 h 1771917"/>
                <a:gd name="connsiteX2" fmla="*/ 966208 w 1271437"/>
                <a:gd name="connsiteY2" fmla="*/ 40395 h 1771917"/>
                <a:gd name="connsiteX3" fmla="*/ 1270842 w 1271437"/>
                <a:gd name="connsiteY3" fmla="*/ 628974 h 1771917"/>
                <a:gd name="connsiteX4" fmla="*/ 1101150 w 1271437"/>
                <a:gd name="connsiteY4" fmla="*/ 1099566 h 1771917"/>
                <a:gd name="connsiteX5" fmla="*/ 8047 w 1271437"/>
                <a:gd name="connsiteY5" fmla="*/ 1769615 h 1771917"/>
                <a:gd name="connsiteX6" fmla="*/ 615656 w 1271437"/>
                <a:gd name="connsiteY6" fmla="*/ 833719 h 1771917"/>
                <a:gd name="connsiteX0" fmla="*/ 609454 w 1264829"/>
                <a:gd name="connsiteY0" fmla="*/ 833719 h 1770276"/>
                <a:gd name="connsiteX1" fmla="*/ 816487 w 1264829"/>
                <a:gd name="connsiteY1" fmla="*/ 187502 h 1770276"/>
                <a:gd name="connsiteX2" fmla="*/ 960006 w 1264829"/>
                <a:gd name="connsiteY2" fmla="*/ 40395 h 1770276"/>
                <a:gd name="connsiteX3" fmla="*/ 1264640 w 1264829"/>
                <a:gd name="connsiteY3" fmla="*/ 628974 h 1770276"/>
                <a:gd name="connsiteX4" fmla="*/ 826861 w 1264829"/>
                <a:gd name="connsiteY4" fmla="*/ 985116 h 1770276"/>
                <a:gd name="connsiteX5" fmla="*/ 1845 w 1264829"/>
                <a:gd name="connsiteY5" fmla="*/ 1769615 h 1770276"/>
                <a:gd name="connsiteX6" fmla="*/ 609454 w 1264829"/>
                <a:gd name="connsiteY6" fmla="*/ 833719 h 1770276"/>
                <a:gd name="connsiteX0" fmla="*/ 609454 w 1033124"/>
                <a:gd name="connsiteY0" fmla="*/ 833719 h 1770276"/>
                <a:gd name="connsiteX1" fmla="*/ 816487 w 1033124"/>
                <a:gd name="connsiteY1" fmla="*/ 187502 h 1770276"/>
                <a:gd name="connsiteX2" fmla="*/ 960006 w 1033124"/>
                <a:gd name="connsiteY2" fmla="*/ 40395 h 1770276"/>
                <a:gd name="connsiteX3" fmla="*/ 1032662 w 1033124"/>
                <a:gd name="connsiteY3" fmla="*/ 533638 h 1770276"/>
                <a:gd name="connsiteX4" fmla="*/ 826861 w 1033124"/>
                <a:gd name="connsiteY4" fmla="*/ 985116 h 1770276"/>
                <a:gd name="connsiteX5" fmla="*/ 1845 w 1033124"/>
                <a:gd name="connsiteY5" fmla="*/ 1769615 h 1770276"/>
                <a:gd name="connsiteX6" fmla="*/ 609454 w 1033124"/>
                <a:gd name="connsiteY6" fmla="*/ 833719 h 1770276"/>
                <a:gd name="connsiteX0" fmla="*/ 609454 w 1033124"/>
                <a:gd name="connsiteY0" fmla="*/ 811133 h 1747690"/>
                <a:gd name="connsiteX1" fmla="*/ 816487 w 1033124"/>
                <a:gd name="connsiteY1" fmla="*/ 164916 h 1747690"/>
                <a:gd name="connsiteX2" fmla="*/ 839259 w 1033124"/>
                <a:gd name="connsiteY2" fmla="*/ 44863 h 1747690"/>
                <a:gd name="connsiteX3" fmla="*/ 1032662 w 1033124"/>
                <a:gd name="connsiteY3" fmla="*/ 511052 h 1747690"/>
                <a:gd name="connsiteX4" fmla="*/ 826861 w 1033124"/>
                <a:gd name="connsiteY4" fmla="*/ 962530 h 1747690"/>
                <a:gd name="connsiteX5" fmla="*/ 1845 w 1033124"/>
                <a:gd name="connsiteY5" fmla="*/ 1747029 h 1747690"/>
                <a:gd name="connsiteX6" fmla="*/ 609454 w 1033124"/>
                <a:gd name="connsiteY6" fmla="*/ 811133 h 1747690"/>
                <a:gd name="connsiteX0" fmla="*/ 732811 w 1156481"/>
                <a:gd name="connsiteY0" fmla="*/ 811133 h 1709733"/>
                <a:gd name="connsiteX1" fmla="*/ 939844 w 1156481"/>
                <a:gd name="connsiteY1" fmla="*/ 164916 h 1709733"/>
                <a:gd name="connsiteX2" fmla="*/ 962616 w 1156481"/>
                <a:gd name="connsiteY2" fmla="*/ 44863 h 1709733"/>
                <a:gd name="connsiteX3" fmla="*/ 1156019 w 1156481"/>
                <a:gd name="connsiteY3" fmla="*/ 511052 h 1709733"/>
                <a:gd name="connsiteX4" fmla="*/ 950218 w 1156481"/>
                <a:gd name="connsiteY4" fmla="*/ 962530 h 1709733"/>
                <a:gd name="connsiteX5" fmla="*/ 1546 w 1156481"/>
                <a:gd name="connsiteY5" fmla="*/ 1709035 h 1709733"/>
                <a:gd name="connsiteX6" fmla="*/ 732811 w 1156481"/>
                <a:gd name="connsiteY6" fmla="*/ 811133 h 1709733"/>
                <a:gd name="connsiteX0" fmla="*/ 731684 w 1155168"/>
                <a:gd name="connsiteY0" fmla="*/ 811133 h 1713269"/>
                <a:gd name="connsiteX1" fmla="*/ 938717 w 1155168"/>
                <a:gd name="connsiteY1" fmla="*/ 164916 h 1713269"/>
                <a:gd name="connsiteX2" fmla="*/ 961489 w 1155168"/>
                <a:gd name="connsiteY2" fmla="*/ 44863 h 1713269"/>
                <a:gd name="connsiteX3" fmla="*/ 1154892 w 1155168"/>
                <a:gd name="connsiteY3" fmla="*/ 511052 h 1713269"/>
                <a:gd name="connsiteX4" fmla="*/ 842011 w 1155168"/>
                <a:gd name="connsiteY4" fmla="*/ 1146151 h 1713269"/>
                <a:gd name="connsiteX5" fmla="*/ 419 w 1155168"/>
                <a:gd name="connsiteY5" fmla="*/ 1709035 h 1713269"/>
                <a:gd name="connsiteX6" fmla="*/ 731684 w 1155168"/>
                <a:gd name="connsiteY6" fmla="*/ 811133 h 1713269"/>
                <a:gd name="connsiteX0" fmla="*/ 731684 w 1155204"/>
                <a:gd name="connsiteY0" fmla="*/ 811133 h 1713269"/>
                <a:gd name="connsiteX1" fmla="*/ 938717 w 1155204"/>
                <a:gd name="connsiteY1" fmla="*/ 164916 h 1713269"/>
                <a:gd name="connsiteX2" fmla="*/ 961489 w 1155204"/>
                <a:gd name="connsiteY2" fmla="*/ 44863 h 1713269"/>
                <a:gd name="connsiteX3" fmla="*/ 1154892 w 1155204"/>
                <a:gd name="connsiteY3" fmla="*/ 511052 h 1713269"/>
                <a:gd name="connsiteX4" fmla="*/ 842011 w 1155204"/>
                <a:gd name="connsiteY4" fmla="*/ 1146151 h 1713269"/>
                <a:gd name="connsiteX5" fmla="*/ 419 w 1155204"/>
                <a:gd name="connsiteY5" fmla="*/ 1709035 h 1713269"/>
                <a:gd name="connsiteX6" fmla="*/ 731684 w 1155204"/>
                <a:gd name="connsiteY6" fmla="*/ 811133 h 1713269"/>
                <a:gd name="connsiteX0" fmla="*/ 731684 w 1154946"/>
                <a:gd name="connsiteY0" fmla="*/ 819391 h 1721527"/>
                <a:gd name="connsiteX1" fmla="*/ 938717 w 1154946"/>
                <a:gd name="connsiteY1" fmla="*/ 173174 h 1721527"/>
                <a:gd name="connsiteX2" fmla="*/ 864437 w 1154946"/>
                <a:gd name="connsiteY2" fmla="*/ 43108 h 1721527"/>
                <a:gd name="connsiteX3" fmla="*/ 1154892 w 1154946"/>
                <a:gd name="connsiteY3" fmla="*/ 519310 h 1721527"/>
                <a:gd name="connsiteX4" fmla="*/ 842011 w 1154946"/>
                <a:gd name="connsiteY4" fmla="*/ 1154409 h 1721527"/>
                <a:gd name="connsiteX5" fmla="*/ 419 w 1154946"/>
                <a:gd name="connsiteY5" fmla="*/ 1717293 h 1721527"/>
                <a:gd name="connsiteX6" fmla="*/ 731684 w 1154946"/>
                <a:gd name="connsiteY6" fmla="*/ 819391 h 1721527"/>
                <a:gd name="connsiteX0" fmla="*/ 731684 w 1155117"/>
                <a:gd name="connsiteY0" fmla="*/ 827864 h 1730000"/>
                <a:gd name="connsiteX1" fmla="*/ 938717 w 1155117"/>
                <a:gd name="connsiteY1" fmla="*/ 181647 h 1730000"/>
                <a:gd name="connsiteX2" fmla="*/ 885989 w 1155117"/>
                <a:gd name="connsiteY2" fmla="*/ 41458 h 1730000"/>
                <a:gd name="connsiteX3" fmla="*/ 1154892 w 1155117"/>
                <a:gd name="connsiteY3" fmla="*/ 527783 h 1730000"/>
                <a:gd name="connsiteX4" fmla="*/ 842011 w 1155117"/>
                <a:gd name="connsiteY4" fmla="*/ 1162882 h 1730000"/>
                <a:gd name="connsiteX5" fmla="*/ 419 w 1155117"/>
                <a:gd name="connsiteY5" fmla="*/ 1725766 h 1730000"/>
                <a:gd name="connsiteX6" fmla="*/ 731684 w 1155117"/>
                <a:gd name="connsiteY6" fmla="*/ 827864 h 173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5117" h="1730000">
                  <a:moveTo>
                    <a:pt x="731684" y="827864"/>
                  </a:moveTo>
                  <a:cubicBezTo>
                    <a:pt x="888067" y="570511"/>
                    <a:pt x="913000" y="312715"/>
                    <a:pt x="938717" y="181647"/>
                  </a:cubicBezTo>
                  <a:cubicBezTo>
                    <a:pt x="964435" y="50579"/>
                    <a:pt x="822650" y="-64331"/>
                    <a:pt x="885989" y="41458"/>
                  </a:cubicBezTo>
                  <a:cubicBezTo>
                    <a:pt x="988905" y="135632"/>
                    <a:pt x="1162222" y="340879"/>
                    <a:pt x="1154892" y="527783"/>
                  </a:cubicBezTo>
                  <a:cubicBezTo>
                    <a:pt x="1147562" y="714687"/>
                    <a:pt x="936263" y="1066592"/>
                    <a:pt x="842011" y="1162882"/>
                  </a:cubicBezTo>
                  <a:cubicBezTo>
                    <a:pt x="778672" y="1268672"/>
                    <a:pt x="18807" y="1781602"/>
                    <a:pt x="419" y="1725766"/>
                  </a:cubicBezTo>
                  <a:cubicBezTo>
                    <a:pt x="-17969" y="1669930"/>
                    <a:pt x="575301" y="1085217"/>
                    <a:pt x="731684" y="827864"/>
                  </a:cubicBezTo>
                  <a:close/>
                </a:path>
              </a:pathLst>
            </a:custGeom>
            <a:blipFill>
              <a:blip r:embed="rId18">
                <a:duotone>
                  <a:prstClr val="black"/>
                  <a:schemeClr val="accent6">
                    <a:lumMod val="75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شكل بيضاوي 5">
              <a:extLst>
                <a:ext uri="{FF2B5EF4-FFF2-40B4-BE49-F238E27FC236}">
                  <a16:creationId xmlns:a16="http://schemas.microsoft.com/office/drawing/2014/main" id="{EBB46B5F-0098-47AB-A7CA-BCB451793C6D}"/>
                </a:ext>
              </a:extLst>
            </p:cNvPr>
            <p:cNvSpPr/>
            <p:nvPr userDrawn="1"/>
          </p:nvSpPr>
          <p:spPr>
            <a:xfrm rot="3349">
              <a:off x="1367581" y="69784"/>
              <a:ext cx="435900" cy="797257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727247 w 1254304"/>
                <a:gd name="connsiteY0" fmla="*/ 857854 h 1784124"/>
                <a:gd name="connsiteX1" fmla="*/ 805556 w 1254304"/>
                <a:gd name="connsiteY1" fmla="*/ 188124 h 1784124"/>
                <a:gd name="connsiteX2" fmla="*/ 949075 w 1254304"/>
                <a:gd name="connsiteY2" fmla="*/ 41017 h 1784124"/>
                <a:gd name="connsiteX3" fmla="*/ 1253709 w 1254304"/>
                <a:gd name="connsiteY3" fmla="*/ 629596 h 1784124"/>
                <a:gd name="connsiteX4" fmla="*/ 1084017 w 1254304"/>
                <a:gd name="connsiteY4" fmla="*/ 1100188 h 1784124"/>
                <a:gd name="connsiteX5" fmla="*/ 3837 w 1254304"/>
                <a:gd name="connsiteY5" fmla="*/ 1782227 h 1784124"/>
                <a:gd name="connsiteX6" fmla="*/ 727247 w 1254304"/>
                <a:gd name="connsiteY6" fmla="*/ 857854 h 1784124"/>
                <a:gd name="connsiteX0" fmla="*/ 602877 w 1258658"/>
                <a:gd name="connsiteY0" fmla="*/ 833719 h 1783865"/>
                <a:gd name="connsiteX1" fmla="*/ 809910 w 1258658"/>
                <a:gd name="connsiteY1" fmla="*/ 187502 h 1783865"/>
                <a:gd name="connsiteX2" fmla="*/ 953429 w 1258658"/>
                <a:gd name="connsiteY2" fmla="*/ 40395 h 1783865"/>
                <a:gd name="connsiteX3" fmla="*/ 1258063 w 1258658"/>
                <a:gd name="connsiteY3" fmla="*/ 628974 h 1783865"/>
                <a:gd name="connsiteX4" fmla="*/ 1088371 w 1258658"/>
                <a:gd name="connsiteY4" fmla="*/ 1099566 h 1783865"/>
                <a:gd name="connsiteX5" fmla="*/ 8191 w 1258658"/>
                <a:gd name="connsiteY5" fmla="*/ 1781605 h 1783865"/>
                <a:gd name="connsiteX6" fmla="*/ 602877 w 1258658"/>
                <a:gd name="connsiteY6" fmla="*/ 833719 h 1783865"/>
                <a:gd name="connsiteX0" fmla="*/ 615656 w 1271437"/>
                <a:gd name="connsiteY0" fmla="*/ 833719 h 1771917"/>
                <a:gd name="connsiteX1" fmla="*/ 822689 w 1271437"/>
                <a:gd name="connsiteY1" fmla="*/ 187502 h 1771917"/>
                <a:gd name="connsiteX2" fmla="*/ 966208 w 1271437"/>
                <a:gd name="connsiteY2" fmla="*/ 40395 h 1771917"/>
                <a:gd name="connsiteX3" fmla="*/ 1270842 w 1271437"/>
                <a:gd name="connsiteY3" fmla="*/ 628974 h 1771917"/>
                <a:gd name="connsiteX4" fmla="*/ 1101150 w 1271437"/>
                <a:gd name="connsiteY4" fmla="*/ 1099566 h 1771917"/>
                <a:gd name="connsiteX5" fmla="*/ 8047 w 1271437"/>
                <a:gd name="connsiteY5" fmla="*/ 1769615 h 1771917"/>
                <a:gd name="connsiteX6" fmla="*/ 615656 w 1271437"/>
                <a:gd name="connsiteY6" fmla="*/ 833719 h 1771917"/>
                <a:gd name="connsiteX0" fmla="*/ 609454 w 1264829"/>
                <a:gd name="connsiteY0" fmla="*/ 833719 h 1770276"/>
                <a:gd name="connsiteX1" fmla="*/ 816487 w 1264829"/>
                <a:gd name="connsiteY1" fmla="*/ 187502 h 1770276"/>
                <a:gd name="connsiteX2" fmla="*/ 960006 w 1264829"/>
                <a:gd name="connsiteY2" fmla="*/ 40395 h 1770276"/>
                <a:gd name="connsiteX3" fmla="*/ 1264640 w 1264829"/>
                <a:gd name="connsiteY3" fmla="*/ 628974 h 1770276"/>
                <a:gd name="connsiteX4" fmla="*/ 826861 w 1264829"/>
                <a:gd name="connsiteY4" fmla="*/ 985116 h 1770276"/>
                <a:gd name="connsiteX5" fmla="*/ 1845 w 1264829"/>
                <a:gd name="connsiteY5" fmla="*/ 1769615 h 1770276"/>
                <a:gd name="connsiteX6" fmla="*/ 609454 w 1264829"/>
                <a:gd name="connsiteY6" fmla="*/ 833719 h 1770276"/>
                <a:gd name="connsiteX0" fmla="*/ 609454 w 1033124"/>
                <a:gd name="connsiteY0" fmla="*/ 833719 h 1770276"/>
                <a:gd name="connsiteX1" fmla="*/ 816487 w 1033124"/>
                <a:gd name="connsiteY1" fmla="*/ 187502 h 1770276"/>
                <a:gd name="connsiteX2" fmla="*/ 960006 w 1033124"/>
                <a:gd name="connsiteY2" fmla="*/ 40395 h 1770276"/>
                <a:gd name="connsiteX3" fmla="*/ 1032662 w 1033124"/>
                <a:gd name="connsiteY3" fmla="*/ 533638 h 1770276"/>
                <a:gd name="connsiteX4" fmla="*/ 826861 w 1033124"/>
                <a:gd name="connsiteY4" fmla="*/ 985116 h 1770276"/>
                <a:gd name="connsiteX5" fmla="*/ 1845 w 1033124"/>
                <a:gd name="connsiteY5" fmla="*/ 1769615 h 1770276"/>
                <a:gd name="connsiteX6" fmla="*/ 609454 w 1033124"/>
                <a:gd name="connsiteY6" fmla="*/ 833719 h 1770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3124" h="1770276">
                  <a:moveTo>
                    <a:pt x="609454" y="833719"/>
                  </a:moveTo>
                  <a:cubicBezTo>
                    <a:pt x="745228" y="570033"/>
                    <a:pt x="758062" y="319723"/>
                    <a:pt x="816487" y="187502"/>
                  </a:cubicBezTo>
                  <a:cubicBezTo>
                    <a:pt x="874912" y="55281"/>
                    <a:pt x="896667" y="-65394"/>
                    <a:pt x="960006" y="40395"/>
                  </a:cubicBezTo>
                  <a:cubicBezTo>
                    <a:pt x="1062922" y="134569"/>
                    <a:pt x="1022744" y="420337"/>
                    <a:pt x="1032662" y="533638"/>
                  </a:cubicBezTo>
                  <a:cubicBezTo>
                    <a:pt x="1042580" y="646939"/>
                    <a:pt x="890200" y="879327"/>
                    <a:pt x="826861" y="985116"/>
                  </a:cubicBezTo>
                  <a:cubicBezTo>
                    <a:pt x="763522" y="1090906"/>
                    <a:pt x="38079" y="1794848"/>
                    <a:pt x="1845" y="1769615"/>
                  </a:cubicBezTo>
                  <a:cubicBezTo>
                    <a:pt x="-34389" y="1744382"/>
                    <a:pt x="473680" y="1097405"/>
                    <a:pt x="609454" y="833719"/>
                  </a:cubicBezTo>
                  <a:close/>
                </a:path>
              </a:pathLst>
            </a:custGeom>
            <a:blipFill>
              <a:blip r:embed="rId18">
                <a:duotone>
                  <a:prstClr val="black"/>
                  <a:schemeClr val="accent6">
                    <a:lumMod val="60000"/>
                    <a:lumOff val="40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شكل بيضاوي 5">
              <a:extLst>
                <a:ext uri="{FF2B5EF4-FFF2-40B4-BE49-F238E27FC236}">
                  <a16:creationId xmlns:a16="http://schemas.microsoft.com/office/drawing/2014/main" id="{FA65A1D1-5F5D-4370-92CF-77863041F555}"/>
                </a:ext>
              </a:extLst>
            </p:cNvPr>
            <p:cNvSpPr/>
            <p:nvPr userDrawn="1"/>
          </p:nvSpPr>
          <p:spPr>
            <a:xfrm rot="19977271">
              <a:off x="897209" y="53153"/>
              <a:ext cx="489560" cy="811054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727247 w 1254304"/>
                <a:gd name="connsiteY0" fmla="*/ 857854 h 1784124"/>
                <a:gd name="connsiteX1" fmla="*/ 805556 w 1254304"/>
                <a:gd name="connsiteY1" fmla="*/ 188124 h 1784124"/>
                <a:gd name="connsiteX2" fmla="*/ 949075 w 1254304"/>
                <a:gd name="connsiteY2" fmla="*/ 41017 h 1784124"/>
                <a:gd name="connsiteX3" fmla="*/ 1253709 w 1254304"/>
                <a:gd name="connsiteY3" fmla="*/ 629596 h 1784124"/>
                <a:gd name="connsiteX4" fmla="*/ 1084017 w 1254304"/>
                <a:gd name="connsiteY4" fmla="*/ 1100188 h 1784124"/>
                <a:gd name="connsiteX5" fmla="*/ 3837 w 1254304"/>
                <a:gd name="connsiteY5" fmla="*/ 1782227 h 1784124"/>
                <a:gd name="connsiteX6" fmla="*/ 727247 w 1254304"/>
                <a:gd name="connsiteY6" fmla="*/ 857854 h 1784124"/>
                <a:gd name="connsiteX0" fmla="*/ 602877 w 1258658"/>
                <a:gd name="connsiteY0" fmla="*/ 833719 h 1783865"/>
                <a:gd name="connsiteX1" fmla="*/ 809910 w 1258658"/>
                <a:gd name="connsiteY1" fmla="*/ 187502 h 1783865"/>
                <a:gd name="connsiteX2" fmla="*/ 953429 w 1258658"/>
                <a:gd name="connsiteY2" fmla="*/ 40395 h 1783865"/>
                <a:gd name="connsiteX3" fmla="*/ 1258063 w 1258658"/>
                <a:gd name="connsiteY3" fmla="*/ 628974 h 1783865"/>
                <a:gd name="connsiteX4" fmla="*/ 1088371 w 1258658"/>
                <a:gd name="connsiteY4" fmla="*/ 1099566 h 1783865"/>
                <a:gd name="connsiteX5" fmla="*/ 8191 w 1258658"/>
                <a:gd name="connsiteY5" fmla="*/ 1781605 h 1783865"/>
                <a:gd name="connsiteX6" fmla="*/ 602877 w 1258658"/>
                <a:gd name="connsiteY6" fmla="*/ 833719 h 1783865"/>
                <a:gd name="connsiteX0" fmla="*/ 615656 w 1271437"/>
                <a:gd name="connsiteY0" fmla="*/ 833719 h 1771917"/>
                <a:gd name="connsiteX1" fmla="*/ 822689 w 1271437"/>
                <a:gd name="connsiteY1" fmla="*/ 187502 h 1771917"/>
                <a:gd name="connsiteX2" fmla="*/ 966208 w 1271437"/>
                <a:gd name="connsiteY2" fmla="*/ 40395 h 1771917"/>
                <a:gd name="connsiteX3" fmla="*/ 1270842 w 1271437"/>
                <a:gd name="connsiteY3" fmla="*/ 628974 h 1771917"/>
                <a:gd name="connsiteX4" fmla="*/ 1101150 w 1271437"/>
                <a:gd name="connsiteY4" fmla="*/ 1099566 h 1771917"/>
                <a:gd name="connsiteX5" fmla="*/ 8047 w 1271437"/>
                <a:gd name="connsiteY5" fmla="*/ 1769615 h 1771917"/>
                <a:gd name="connsiteX6" fmla="*/ 615656 w 1271437"/>
                <a:gd name="connsiteY6" fmla="*/ 833719 h 1771917"/>
                <a:gd name="connsiteX0" fmla="*/ 609454 w 1264829"/>
                <a:gd name="connsiteY0" fmla="*/ 833719 h 1770276"/>
                <a:gd name="connsiteX1" fmla="*/ 816487 w 1264829"/>
                <a:gd name="connsiteY1" fmla="*/ 187502 h 1770276"/>
                <a:gd name="connsiteX2" fmla="*/ 960006 w 1264829"/>
                <a:gd name="connsiteY2" fmla="*/ 40395 h 1770276"/>
                <a:gd name="connsiteX3" fmla="*/ 1264640 w 1264829"/>
                <a:gd name="connsiteY3" fmla="*/ 628974 h 1770276"/>
                <a:gd name="connsiteX4" fmla="*/ 826861 w 1264829"/>
                <a:gd name="connsiteY4" fmla="*/ 985116 h 1770276"/>
                <a:gd name="connsiteX5" fmla="*/ 1845 w 1264829"/>
                <a:gd name="connsiteY5" fmla="*/ 1769615 h 1770276"/>
                <a:gd name="connsiteX6" fmla="*/ 609454 w 1264829"/>
                <a:gd name="connsiteY6" fmla="*/ 833719 h 1770276"/>
                <a:gd name="connsiteX0" fmla="*/ 609454 w 1033124"/>
                <a:gd name="connsiteY0" fmla="*/ 833719 h 1770276"/>
                <a:gd name="connsiteX1" fmla="*/ 816487 w 1033124"/>
                <a:gd name="connsiteY1" fmla="*/ 187502 h 1770276"/>
                <a:gd name="connsiteX2" fmla="*/ 960006 w 1033124"/>
                <a:gd name="connsiteY2" fmla="*/ 40395 h 1770276"/>
                <a:gd name="connsiteX3" fmla="*/ 1032662 w 1033124"/>
                <a:gd name="connsiteY3" fmla="*/ 533638 h 1770276"/>
                <a:gd name="connsiteX4" fmla="*/ 826861 w 1033124"/>
                <a:gd name="connsiteY4" fmla="*/ 985116 h 1770276"/>
                <a:gd name="connsiteX5" fmla="*/ 1845 w 1033124"/>
                <a:gd name="connsiteY5" fmla="*/ 1769615 h 1770276"/>
                <a:gd name="connsiteX6" fmla="*/ 609454 w 1033124"/>
                <a:gd name="connsiteY6" fmla="*/ 833719 h 1770276"/>
                <a:gd name="connsiteX0" fmla="*/ 609454 w 1033124"/>
                <a:gd name="connsiteY0" fmla="*/ 811133 h 1747690"/>
                <a:gd name="connsiteX1" fmla="*/ 816487 w 1033124"/>
                <a:gd name="connsiteY1" fmla="*/ 164916 h 1747690"/>
                <a:gd name="connsiteX2" fmla="*/ 839259 w 1033124"/>
                <a:gd name="connsiteY2" fmla="*/ 44863 h 1747690"/>
                <a:gd name="connsiteX3" fmla="*/ 1032662 w 1033124"/>
                <a:gd name="connsiteY3" fmla="*/ 511052 h 1747690"/>
                <a:gd name="connsiteX4" fmla="*/ 826861 w 1033124"/>
                <a:gd name="connsiteY4" fmla="*/ 962530 h 1747690"/>
                <a:gd name="connsiteX5" fmla="*/ 1845 w 1033124"/>
                <a:gd name="connsiteY5" fmla="*/ 1747029 h 1747690"/>
                <a:gd name="connsiteX6" fmla="*/ 609454 w 1033124"/>
                <a:gd name="connsiteY6" fmla="*/ 811133 h 1747690"/>
                <a:gd name="connsiteX0" fmla="*/ 732811 w 1156481"/>
                <a:gd name="connsiteY0" fmla="*/ 811133 h 1709733"/>
                <a:gd name="connsiteX1" fmla="*/ 939844 w 1156481"/>
                <a:gd name="connsiteY1" fmla="*/ 164916 h 1709733"/>
                <a:gd name="connsiteX2" fmla="*/ 962616 w 1156481"/>
                <a:gd name="connsiteY2" fmla="*/ 44863 h 1709733"/>
                <a:gd name="connsiteX3" fmla="*/ 1156019 w 1156481"/>
                <a:gd name="connsiteY3" fmla="*/ 511052 h 1709733"/>
                <a:gd name="connsiteX4" fmla="*/ 950218 w 1156481"/>
                <a:gd name="connsiteY4" fmla="*/ 962530 h 1709733"/>
                <a:gd name="connsiteX5" fmla="*/ 1546 w 1156481"/>
                <a:gd name="connsiteY5" fmla="*/ 1709035 h 1709733"/>
                <a:gd name="connsiteX6" fmla="*/ 732811 w 1156481"/>
                <a:gd name="connsiteY6" fmla="*/ 811133 h 1709733"/>
                <a:gd name="connsiteX0" fmla="*/ 731684 w 1155168"/>
                <a:gd name="connsiteY0" fmla="*/ 811133 h 1713269"/>
                <a:gd name="connsiteX1" fmla="*/ 938717 w 1155168"/>
                <a:gd name="connsiteY1" fmla="*/ 164916 h 1713269"/>
                <a:gd name="connsiteX2" fmla="*/ 961489 w 1155168"/>
                <a:gd name="connsiteY2" fmla="*/ 44863 h 1713269"/>
                <a:gd name="connsiteX3" fmla="*/ 1154892 w 1155168"/>
                <a:gd name="connsiteY3" fmla="*/ 511052 h 1713269"/>
                <a:gd name="connsiteX4" fmla="*/ 842011 w 1155168"/>
                <a:gd name="connsiteY4" fmla="*/ 1146151 h 1713269"/>
                <a:gd name="connsiteX5" fmla="*/ 419 w 1155168"/>
                <a:gd name="connsiteY5" fmla="*/ 1709035 h 1713269"/>
                <a:gd name="connsiteX6" fmla="*/ 731684 w 1155168"/>
                <a:gd name="connsiteY6" fmla="*/ 811133 h 1713269"/>
                <a:gd name="connsiteX0" fmla="*/ 731684 w 1155204"/>
                <a:gd name="connsiteY0" fmla="*/ 811133 h 1713269"/>
                <a:gd name="connsiteX1" fmla="*/ 938717 w 1155204"/>
                <a:gd name="connsiteY1" fmla="*/ 164916 h 1713269"/>
                <a:gd name="connsiteX2" fmla="*/ 961489 w 1155204"/>
                <a:gd name="connsiteY2" fmla="*/ 44863 h 1713269"/>
                <a:gd name="connsiteX3" fmla="*/ 1154892 w 1155204"/>
                <a:gd name="connsiteY3" fmla="*/ 511052 h 1713269"/>
                <a:gd name="connsiteX4" fmla="*/ 842011 w 1155204"/>
                <a:gd name="connsiteY4" fmla="*/ 1146151 h 1713269"/>
                <a:gd name="connsiteX5" fmla="*/ 419 w 1155204"/>
                <a:gd name="connsiteY5" fmla="*/ 1709035 h 1713269"/>
                <a:gd name="connsiteX6" fmla="*/ 731684 w 1155204"/>
                <a:gd name="connsiteY6" fmla="*/ 811133 h 1713269"/>
                <a:gd name="connsiteX0" fmla="*/ 731658 w 1155178"/>
                <a:gd name="connsiteY0" fmla="*/ 814035 h 1716171"/>
                <a:gd name="connsiteX1" fmla="*/ 706902 w 1155178"/>
                <a:gd name="connsiteY1" fmla="*/ 154855 h 1716171"/>
                <a:gd name="connsiteX2" fmla="*/ 961463 w 1155178"/>
                <a:gd name="connsiteY2" fmla="*/ 47765 h 1716171"/>
                <a:gd name="connsiteX3" fmla="*/ 1154866 w 1155178"/>
                <a:gd name="connsiteY3" fmla="*/ 513954 h 1716171"/>
                <a:gd name="connsiteX4" fmla="*/ 841985 w 1155178"/>
                <a:gd name="connsiteY4" fmla="*/ 1149053 h 1716171"/>
                <a:gd name="connsiteX5" fmla="*/ 393 w 1155178"/>
                <a:gd name="connsiteY5" fmla="*/ 1711937 h 1716171"/>
                <a:gd name="connsiteX6" fmla="*/ 731658 w 1155178"/>
                <a:gd name="connsiteY6" fmla="*/ 814035 h 1716171"/>
                <a:gd name="connsiteX0" fmla="*/ 614305 w 1156740"/>
                <a:gd name="connsiteY0" fmla="*/ 813071 h 1716162"/>
                <a:gd name="connsiteX1" fmla="*/ 708464 w 1156740"/>
                <a:gd name="connsiteY1" fmla="*/ 154824 h 1716162"/>
                <a:gd name="connsiteX2" fmla="*/ 963025 w 1156740"/>
                <a:gd name="connsiteY2" fmla="*/ 47734 h 1716162"/>
                <a:gd name="connsiteX3" fmla="*/ 1156428 w 1156740"/>
                <a:gd name="connsiteY3" fmla="*/ 513923 h 1716162"/>
                <a:gd name="connsiteX4" fmla="*/ 843547 w 1156740"/>
                <a:gd name="connsiteY4" fmla="*/ 1149022 h 1716162"/>
                <a:gd name="connsiteX5" fmla="*/ 1955 w 1156740"/>
                <a:gd name="connsiteY5" fmla="*/ 1711906 h 1716162"/>
                <a:gd name="connsiteX6" fmla="*/ 614305 w 1156740"/>
                <a:gd name="connsiteY6" fmla="*/ 813071 h 1716162"/>
                <a:gd name="connsiteX0" fmla="*/ 614305 w 1159314"/>
                <a:gd name="connsiteY0" fmla="*/ 856821 h 1759912"/>
                <a:gd name="connsiteX1" fmla="*/ 708464 w 1159314"/>
                <a:gd name="connsiteY1" fmla="*/ 198574 h 1759912"/>
                <a:gd name="connsiteX2" fmla="*/ 648344 w 1159314"/>
                <a:gd name="connsiteY2" fmla="*/ 38874 h 1759912"/>
                <a:gd name="connsiteX3" fmla="*/ 1156428 w 1159314"/>
                <a:gd name="connsiteY3" fmla="*/ 557673 h 1759912"/>
                <a:gd name="connsiteX4" fmla="*/ 843547 w 1159314"/>
                <a:gd name="connsiteY4" fmla="*/ 1192772 h 1759912"/>
                <a:gd name="connsiteX5" fmla="*/ 1955 w 1159314"/>
                <a:gd name="connsiteY5" fmla="*/ 1755656 h 1759912"/>
                <a:gd name="connsiteX6" fmla="*/ 614305 w 1159314"/>
                <a:gd name="connsiteY6" fmla="*/ 856821 h 1759912"/>
                <a:gd name="connsiteX0" fmla="*/ 614305 w 1158281"/>
                <a:gd name="connsiteY0" fmla="*/ 925871 h 1828962"/>
                <a:gd name="connsiteX1" fmla="*/ 708464 w 1158281"/>
                <a:gd name="connsiteY1" fmla="*/ 267624 h 1828962"/>
                <a:gd name="connsiteX2" fmla="*/ 690666 w 1158281"/>
                <a:gd name="connsiteY2" fmla="*/ 30267 h 1828962"/>
                <a:gd name="connsiteX3" fmla="*/ 1156428 w 1158281"/>
                <a:gd name="connsiteY3" fmla="*/ 626723 h 1828962"/>
                <a:gd name="connsiteX4" fmla="*/ 843547 w 1158281"/>
                <a:gd name="connsiteY4" fmla="*/ 1261822 h 1828962"/>
                <a:gd name="connsiteX5" fmla="*/ 1955 w 1158281"/>
                <a:gd name="connsiteY5" fmla="*/ 1824706 h 1828962"/>
                <a:gd name="connsiteX6" fmla="*/ 614305 w 1158281"/>
                <a:gd name="connsiteY6" fmla="*/ 925871 h 1828962"/>
                <a:gd name="connsiteX0" fmla="*/ 614305 w 1158281"/>
                <a:gd name="connsiteY0" fmla="*/ 925871 h 1828962"/>
                <a:gd name="connsiteX1" fmla="*/ 708464 w 1158281"/>
                <a:gd name="connsiteY1" fmla="*/ 267624 h 1828962"/>
                <a:gd name="connsiteX2" fmla="*/ 690666 w 1158281"/>
                <a:gd name="connsiteY2" fmla="*/ 30267 h 1828962"/>
                <a:gd name="connsiteX3" fmla="*/ 1156428 w 1158281"/>
                <a:gd name="connsiteY3" fmla="*/ 626723 h 1828962"/>
                <a:gd name="connsiteX4" fmla="*/ 843547 w 1158281"/>
                <a:gd name="connsiteY4" fmla="*/ 1261822 h 1828962"/>
                <a:gd name="connsiteX5" fmla="*/ 1955 w 1158281"/>
                <a:gd name="connsiteY5" fmla="*/ 1824706 h 1828962"/>
                <a:gd name="connsiteX6" fmla="*/ 614305 w 1158281"/>
                <a:gd name="connsiteY6" fmla="*/ 925871 h 1828962"/>
                <a:gd name="connsiteX0" fmla="*/ 614305 w 1160305"/>
                <a:gd name="connsiteY0" fmla="*/ 897822 h 1800913"/>
                <a:gd name="connsiteX1" fmla="*/ 708464 w 1160305"/>
                <a:gd name="connsiteY1" fmla="*/ 239575 h 1800913"/>
                <a:gd name="connsiteX2" fmla="*/ 613237 w 1160305"/>
                <a:gd name="connsiteY2" fmla="*/ 33233 h 1800913"/>
                <a:gd name="connsiteX3" fmla="*/ 1156428 w 1160305"/>
                <a:gd name="connsiteY3" fmla="*/ 598674 h 1800913"/>
                <a:gd name="connsiteX4" fmla="*/ 843547 w 1160305"/>
                <a:gd name="connsiteY4" fmla="*/ 1233773 h 1800913"/>
                <a:gd name="connsiteX5" fmla="*/ 1955 w 1160305"/>
                <a:gd name="connsiteY5" fmla="*/ 1796657 h 1800913"/>
                <a:gd name="connsiteX6" fmla="*/ 614305 w 1160305"/>
                <a:gd name="connsiteY6" fmla="*/ 897822 h 1800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0305" h="1800913">
                  <a:moveTo>
                    <a:pt x="614305" y="897822"/>
                  </a:moveTo>
                  <a:cubicBezTo>
                    <a:pt x="732056" y="638308"/>
                    <a:pt x="708642" y="383673"/>
                    <a:pt x="708464" y="239575"/>
                  </a:cubicBezTo>
                  <a:cubicBezTo>
                    <a:pt x="708286" y="95477"/>
                    <a:pt x="549898" y="-72556"/>
                    <a:pt x="613237" y="33233"/>
                  </a:cubicBezTo>
                  <a:cubicBezTo>
                    <a:pt x="764519" y="38655"/>
                    <a:pt x="1118043" y="398584"/>
                    <a:pt x="1156428" y="598674"/>
                  </a:cubicBezTo>
                  <a:cubicBezTo>
                    <a:pt x="1194813" y="798764"/>
                    <a:pt x="937799" y="1137483"/>
                    <a:pt x="843547" y="1233773"/>
                  </a:cubicBezTo>
                  <a:cubicBezTo>
                    <a:pt x="780208" y="1339563"/>
                    <a:pt x="40162" y="1852649"/>
                    <a:pt x="1955" y="1796657"/>
                  </a:cubicBezTo>
                  <a:cubicBezTo>
                    <a:pt x="-36252" y="1740665"/>
                    <a:pt x="496554" y="1157336"/>
                    <a:pt x="614305" y="897822"/>
                  </a:cubicBezTo>
                  <a:close/>
                </a:path>
              </a:pathLst>
            </a:custGeom>
            <a:blipFill>
              <a:blip r:embed="rId18">
                <a:duotone>
                  <a:prstClr val="black"/>
                  <a:schemeClr val="accent6">
                    <a:lumMod val="75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شكل بيضاوي 5">
              <a:extLst>
                <a:ext uri="{FF2B5EF4-FFF2-40B4-BE49-F238E27FC236}">
                  <a16:creationId xmlns:a16="http://schemas.microsoft.com/office/drawing/2014/main" id="{A097FD9A-5C3A-4DA2-89A1-0D31327F5650}"/>
                </a:ext>
              </a:extLst>
            </p:cNvPr>
            <p:cNvSpPr/>
            <p:nvPr userDrawn="1"/>
          </p:nvSpPr>
          <p:spPr>
            <a:xfrm rot="19977271">
              <a:off x="860652" y="98235"/>
              <a:ext cx="384660" cy="824416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727247 w 1254304"/>
                <a:gd name="connsiteY0" fmla="*/ 857854 h 1784124"/>
                <a:gd name="connsiteX1" fmla="*/ 805556 w 1254304"/>
                <a:gd name="connsiteY1" fmla="*/ 188124 h 1784124"/>
                <a:gd name="connsiteX2" fmla="*/ 949075 w 1254304"/>
                <a:gd name="connsiteY2" fmla="*/ 41017 h 1784124"/>
                <a:gd name="connsiteX3" fmla="*/ 1253709 w 1254304"/>
                <a:gd name="connsiteY3" fmla="*/ 629596 h 1784124"/>
                <a:gd name="connsiteX4" fmla="*/ 1084017 w 1254304"/>
                <a:gd name="connsiteY4" fmla="*/ 1100188 h 1784124"/>
                <a:gd name="connsiteX5" fmla="*/ 3837 w 1254304"/>
                <a:gd name="connsiteY5" fmla="*/ 1782227 h 1784124"/>
                <a:gd name="connsiteX6" fmla="*/ 727247 w 1254304"/>
                <a:gd name="connsiteY6" fmla="*/ 857854 h 1784124"/>
                <a:gd name="connsiteX0" fmla="*/ 602877 w 1258658"/>
                <a:gd name="connsiteY0" fmla="*/ 833719 h 1783865"/>
                <a:gd name="connsiteX1" fmla="*/ 809910 w 1258658"/>
                <a:gd name="connsiteY1" fmla="*/ 187502 h 1783865"/>
                <a:gd name="connsiteX2" fmla="*/ 953429 w 1258658"/>
                <a:gd name="connsiteY2" fmla="*/ 40395 h 1783865"/>
                <a:gd name="connsiteX3" fmla="*/ 1258063 w 1258658"/>
                <a:gd name="connsiteY3" fmla="*/ 628974 h 1783865"/>
                <a:gd name="connsiteX4" fmla="*/ 1088371 w 1258658"/>
                <a:gd name="connsiteY4" fmla="*/ 1099566 h 1783865"/>
                <a:gd name="connsiteX5" fmla="*/ 8191 w 1258658"/>
                <a:gd name="connsiteY5" fmla="*/ 1781605 h 1783865"/>
                <a:gd name="connsiteX6" fmla="*/ 602877 w 1258658"/>
                <a:gd name="connsiteY6" fmla="*/ 833719 h 1783865"/>
                <a:gd name="connsiteX0" fmla="*/ 615656 w 1271437"/>
                <a:gd name="connsiteY0" fmla="*/ 833719 h 1771917"/>
                <a:gd name="connsiteX1" fmla="*/ 822689 w 1271437"/>
                <a:gd name="connsiteY1" fmla="*/ 187502 h 1771917"/>
                <a:gd name="connsiteX2" fmla="*/ 966208 w 1271437"/>
                <a:gd name="connsiteY2" fmla="*/ 40395 h 1771917"/>
                <a:gd name="connsiteX3" fmla="*/ 1270842 w 1271437"/>
                <a:gd name="connsiteY3" fmla="*/ 628974 h 1771917"/>
                <a:gd name="connsiteX4" fmla="*/ 1101150 w 1271437"/>
                <a:gd name="connsiteY4" fmla="*/ 1099566 h 1771917"/>
                <a:gd name="connsiteX5" fmla="*/ 8047 w 1271437"/>
                <a:gd name="connsiteY5" fmla="*/ 1769615 h 1771917"/>
                <a:gd name="connsiteX6" fmla="*/ 615656 w 1271437"/>
                <a:gd name="connsiteY6" fmla="*/ 833719 h 1771917"/>
                <a:gd name="connsiteX0" fmla="*/ 609454 w 1264829"/>
                <a:gd name="connsiteY0" fmla="*/ 833719 h 1770276"/>
                <a:gd name="connsiteX1" fmla="*/ 816487 w 1264829"/>
                <a:gd name="connsiteY1" fmla="*/ 187502 h 1770276"/>
                <a:gd name="connsiteX2" fmla="*/ 960006 w 1264829"/>
                <a:gd name="connsiteY2" fmla="*/ 40395 h 1770276"/>
                <a:gd name="connsiteX3" fmla="*/ 1264640 w 1264829"/>
                <a:gd name="connsiteY3" fmla="*/ 628974 h 1770276"/>
                <a:gd name="connsiteX4" fmla="*/ 826861 w 1264829"/>
                <a:gd name="connsiteY4" fmla="*/ 985116 h 1770276"/>
                <a:gd name="connsiteX5" fmla="*/ 1845 w 1264829"/>
                <a:gd name="connsiteY5" fmla="*/ 1769615 h 1770276"/>
                <a:gd name="connsiteX6" fmla="*/ 609454 w 1264829"/>
                <a:gd name="connsiteY6" fmla="*/ 833719 h 1770276"/>
                <a:gd name="connsiteX0" fmla="*/ 609454 w 1033124"/>
                <a:gd name="connsiteY0" fmla="*/ 833719 h 1770276"/>
                <a:gd name="connsiteX1" fmla="*/ 816487 w 1033124"/>
                <a:gd name="connsiteY1" fmla="*/ 187502 h 1770276"/>
                <a:gd name="connsiteX2" fmla="*/ 960006 w 1033124"/>
                <a:gd name="connsiteY2" fmla="*/ 40395 h 1770276"/>
                <a:gd name="connsiteX3" fmla="*/ 1032662 w 1033124"/>
                <a:gd name="connsiteY3" fmla="*/ 533638 h 1770276"/>
                <a:gd name="connsiteX4" fmla="*/ 826861 w 1033124"/>
                <a:gd name="connsiteY4" fmla="*/ 985116 h 1770276"/>
                <a:gd name="connsiteX5" fmla="*/ 1845 w 1033124"/>
                <a:gd name="connsiteY5" fmla="*/ 1769615 h 1770276"/>
                <a:gd name="connsiteX6" fmla="*/ 609454 w 1033124"/>
                <a:gd name="connsiteY6" fmla="*/ 833719 h 1770276"/>
                <a:gd name="connsiteX0" fmla="*/ 103554 w 1132402"/>
                <a:gd name="connsiteY0" fmla="*/ 680475 h 1768437"/>
                <a:gd name="connsiteX1" fmla="*/ 915765 w 1132402"/>
                <a:gd name="connsiteY1" fmla="*/ 183854 h 1768437"/>
                <a:gd name="connsiteX2" fmla="*/ 1059284 w 1132402"/>
                <a:gd name="connsiteY2" fmla="*/ 36747 h 1768437"/>
                <a:gd name="connsiteX3" fmla="*/ 1131940 w 1132402"/>
                <a:gd name="connsiteY3" fmla="*/ 529990 h 1768437"/>
                <a:gd name="connsiteX4" fmla="*/ 926139 w 1132402"/>
                <a:gd name="connsiteY4" fmla="*/ 981468 h 1768437"/>
                <a:gd name="connsiteX5" fmla="*/ 101123 w 1132402"/>
                <a:gd name="connsiteY5" fmla="*/ 1765967 h 1768437"/>
                <a:gd name="connsiteX6" fmla="*/ 103554 w 1132402"/>
                <a:gd name="connsiteY6" fmla="*/ 680475 h 1768437"/>
                <a:gd name="connsiteX0" fmla="*/ 85617 w 1114465"/>
                <a:gd name="connsiteY0" fmla="*/ 692974 h 1780936"/>
                <a:gd name="connsiteX1" fmla="*/ 589194 w 1114465"/>
                <a:gd name="connsiteY1" fmla="*/ 132649 h 1780936"/>
                <a:gd name="connsiteX2" fmla="*/ 1041347 w 1114465"/>
                <a:gd name="connsiteY2" fmla="*/ 49246 h 1780936"/>
                <a:gd name="connsiteX3" fmla="*/ 1114003 w 1114465"/>
                <a:gd name="connsiteY3" fmla="*/ 542489 h 1780936"/>
                <a:gd name="connsiteX4" fmla="*/ 908202 w 1114465"/>
                <a:gd name="connsiteY4" fmla="*/ 993967 h 1780936"/>
                <a:gd name="connsiteX5" fmla="*/ 83186 w 1114465"/>
                <a:gd name="connsiteY5" fmla="*/ 1778466 h 1780936"/>
                <a:gd name="connsiteX6" fmla="*/ 85617 w 1114465"/>
                <a:gd name="connsiteY6" fmla="*/ 692974 h 1780936"/>
                <a:gd name="connsiteX0" fmla="*/ 77414 w 1106262"/>
                <a:gd name="connsiteY0" fmla="*/ 713906 h 1801868"/>
                <a:gd name="connsiteX1" fmla="*/ 421003 w 1106262"/>
                <a:gd name="connsiteY1" fmla="*/ 91045 h 1801868"/>
                <a:gd name="connsiteX2" fmla="*/ 1033144 w 1106262"/>
                <a:gd name="connsiteY2" fmla="*/ 70178 h 1801868"/>
                <a:gd name="connsiteX3" fmla="*/ 1105800 w 1106262"/>
                <a:gd name="connsiteY3" fmla="*/ 563421 h 1801868"/>
                <a:gd name="connsiteX4" fmla="*/ 899999 w 1106262"/>
                <a:gd name="connsiteY4" fmla="*/ 1014899 h 1801868"/>
                <a:gd name="connsiteX5" fmla="*/ 74983 w 1106262"/>
                <a:gd name="connsiteY5" fmla="*/ 1799398 h 1801868"/>
                <a:gd name="connsiteX6" fmla="*/ 77414 w 1106262"/>
                <a:gd name="connsiteY6" fmla="*/ 713906 h 1801868"/>
                <a:gd name="connsiteX0" fmla="*/ 77414 w 1106980"/>
                <a:gd name="connsiteY0" fmla="*/ 741595 h 1829557"/>
                <a:gd name="connsiteX1" fmla="*/ 421003 w 1106980"/>
                <a:gd name="connsiteY1" fmla="*/ 118734 h 1829557"/>
                <a:gd name="connsiteX2" fmla="*/ 801603 w 1106980"/>
                <a:gd name="connsiteY2" fmla="*/ 57056 h 1829557"/>
                <a:gd name="connsiteX3" fmla="*/ 1105800 w 1106980"/>
                <a:gd name="connsiteY3" fmla="*/ 591110 h 1829557"/>
                <a:gd name="connsiteX4" fmla="*/ 899999 w 1106980"/>
                <a:gd name="connsiteY4" fmla="*/ 1042588 h 1829557"/>
                <a:gd name="connsiteX5" fmla="*/ 74983 w 1106980"/>
                <a:gd name="connsiteY5" fmla="*/ 1827087 h 1829557"/>
                <a:gd name="connsiteX6" fmla="*/ 77414 w 1106980"/>
                <a:gd name="connsiteY6" fmla="*/ 741595 h 1829557"/>
                <a:gd name="connsiteX0" fmla="*/ 77414 w 940730"/>
                <a:gd name="connsiteY0" fmla="*/ 741595 h 1829557"/>
                <a:gd name="connsiteX1" fmla="*/ 421003 w 940730"/>
                <a:gd name="connsiteY1" fmla="*/ 118734 h 1829557"/>
                <a:gd name="connsiteX2" fmla="*/ 801603 w 940730"/>
                <a:gd name="connsiteY2" fmla="*/ 57056 h 1829557"/>
                <a:gd name="connsiteX3" fmla="*/ 921626 w 940730"/>
                <a:gd name="connsiteY3" fmla="*/ 572949 h 1829557"/>
                <a:gd name="connsiteX4" fmla="*/ 899999 w 940730"/>
                <a:gd name="connsiteY4" fmla="*/ 1042588 h 1829557"/>
                <a:gd name="connsiteX5" fmla="*/ 74983 w 940730"/>
                <a:gd name="connsiteY5" fmla="*/ 1827087 h 1829557"/>
                <a:gd name="connsiteX6" fmla="*/ 77414 w 940730"/>
                <a:gd name="connsiteY6" fmla="*/ 741595 h 1829557"/>
                <a:gd name="connsiteX0" fmla="*/ 63850 w 911680"/>
                <a:gd name="connsiteY0" fmla="*/ 741595 h 1830581"/>
                <a:gd name="connsiteX1" fmla="*/ 407439 w 911680"/>
                <a:gd name="connsiteY1" fmla="*/ 118734 h 1830581"/>
                <a:gd name="connsiteX2" fmla="*/ 788039 w 911680"/>
                <a:gd name="connsiteY2" fmla="*/ 57056 h 1830581"/>
                <a:gd name="connsiteX3" fmla="*/ 908062 w 911680"/>
                <a:gd name="connsiteY3" fmla="*/ 572949 h 1830581"/>
                <a:gd name="connsiteX4" fmla="*/ 695721 w 911680"/>
                <a:gd name="connsiteY4" fmla="*/ 1091229 h 1830581"/>
                <a:gd name="connsiteX5" fmla="*/ 61419 w 911680"/>
                <a:gd name="connsiteY5" fmla="*/ 1827087 h 1830581"/>
                <a:gd name="connsiteX6" fmla="*/ 63850 w 911680"/>
                <a:gd name="connsiteY6" fmla="*/ 741595 h 183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1680" h="1830581">
                  <a:moveTo>
                    <a:pt x="63850" y="741595"/>
                  </a:moveTo>
                  <a:cubicBezTo>
                    <a:pt x="121520" y="456870"/>
                    <a:pt x="286741" y="232824"/>
                    <a:pt x="407439" y="118734"/>
                  </a:cubicBezTo>
                  <a:cubicBezTo>
                    <a:pt x="528137" y="4644"/>
                    <a:pt x="724700" y="-48733"/>
                    <a:pt x="788039" y="57056"/>
                  </a:cubicBezTo>
                  <a:cubicBezTo>
                    <a:pt x="890955" y="151230"/>
                    <a:pt x="923448" y="400587"/>
                    <a:pt x="908062" y="572949"/>
                  </a:cubicBezTo>
                  <a:cubicBezTo>
                    <a:pt x="892676" y="745311"/>
                    <a:pt x="759060" y="985440"/>
                    <a:pt x="695721" y="1091229"/>
                  </a:cubicBezTo>
                  <a:cubicBezTo>
                    <a:pt x="632382" y="1197019"/>
                    <a:pt x="166731" y="1885359"/>
                    <a:pt x="61419" y="1827087"/>
                  </a:cubicBezTo>
                  <a:cubicBezTo>
                    <a:pt x="-43893" y="1768815"/>
                    <a:pt x="6180" y="1026321"/>
                    <a:pt x="63850" y="741595"/>
                  </a:cubicBezTo>
                  <a:close/>
                </a:path>
              </a:pathLst>
            </a:custGeom>
            <a:blipFill>
              <a:blip r:embed="rId18">
                <a:duotone>
                  <a:prstClr val="black"/>
                  <a:schemeClr val="accent6">
                    <a:lumMod val="60000"/>
                    <a:lumOff val="40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شكل بيضاوي 5">
              <a:extLst>
                <a:ext uri="{FF2B5EF4-FFF2-40B4-BE49-F238E27FC236}">
                  <a16:creationId xmlns:a16="http://schemas.microsoft.com/office/drawing/2014/main" id="{20B3C8A1-C8B6-401C-8BBD-F85BC080C0E2}"/>
                </a:ext>
              </a:extLst>
            </p:cNvPr>
            <p:cNvSpPr/>
            <p:nvPr userDrawn="1"/>
          </p:nvSpPr>
          <p:spPr>
            <a:xfrm rot="15288333">
              <a:off x="885134" y="1101720"/>
              <a:ext cx="970666" cy="1017997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1831 w 577364"/>
                <a:gd name="connsiteY0" fmla="*/ 675208 h 1337406"/>
                <a:gd name="connsiteX1" fmla="*/ 554476 w 577364"/>
                <a:gd name="connsiteY1" fmla="*/ 20233 h 1337406"/>
                <a:gd name="connsiteX2" fmla="*/ 516209 w 577364"/>
                <a:gd name="connsiteY2" fmla="*/ 210829 h 1337406"/>
                <a:gd name="connsiteX3" fmla="*/ 343386 w 577364"/>
                <a:gd name="connsiteY3" fmla="*/ 609006 h 1337406"/>
                <a:gd name="connsiteX4" fmla="*/ 545161 w 577364"/>
                <a:gd name="connsiteY4" fmla="*/ 1167997 h 1337406"/>
                <a:gd name="connsiteX5" fmla="*/ 381864 w 577364"/>
                <a:gd name="connsiteY5" fmla="*/ 1309945 h 1337406"/>
                <a:gd name="connsiteX6" fmla="*/ 1831 w 577364"/>
                <a:gd name="connsiteY6" fmla="*/ 675208 h 1337406"/>
                <a:gd name="connsiteX0" fmla="*/ 1831 w 622942"/>
                <a:gd name="connsiteY0" fmla="*/ 658498 h 1320696"/>
                <a:gd name="connsiteX1" fmla="*/ 554476 w 622942"/>
                <a:gd name="connsiteY1" fmla="*/ 3523 h 1320696"/>
                <a:gd name="connsiteX2" fmla="*/ 516209 w 622942"/>
                <a:gd name="connsiteY2" fmla="*/ 194119 h 1320696"/>
                <a:gd name="connsiteX3" fmla="*/ 343386 w 622942"/>
                <a:gd name="connsiteY3" fmla="*/ 592296 h 1320696"/>
                <a:gd name="connsiteX4" fmla="*/ 545161 w 622942"/>
                <a:gd name="connsiteY4" fmla="*/ 1151287 h 1320696"/>
                <a:gd name="connsiteX5" fmla="*/ 381864 w 622942"/>
                <a:gd name="connsiteY5" fmla="*/ 1293235 h 1320696"/>
                <a:gd name="connsiteX6" fmla="*/ 1831 w 622942"/>
                <a:gd name="connsiteY6" fmla="*/ 658498 h 1320696"/>
                <a:gd name="connsiteX0" fmla="*/ 2012 w 737379"/>
                <a:gd name="connsiteY0" fmla="*/ 658498 h 1324899"/>
                <a:gd name="connsiteX1" fmla="*/ 554657 w 737379"/>
                <a:gd name="connsiteY1" fmla="*/ 3523 h 1324899"/>
                <a:gd name="connsiteX2" fmla="*/ 516390 w 737379"/>
                <a:gd name="connsiteY2" fmla="*/ 194119 h 1324899"/>
                <a:gd name="connsiteX3" fmla="*/ 343567 w 737379"/>
                <a:gd name="connsiteY3" fmla="*/ 592296 h 1324899"/>
                <a:gd name="connsiteX4" fmla="*/ 731159 w 737379"/>
                <a:gd name="connsiteY4" fmla="*/ 1170151 h 1324899"/>
                <a:gd name="connsiteX5" fmla="*/ 382045 w 737379"/>
                <a:gd name="connsiteY5" fmla="*/ 1293235 h 1324899"/>
                <a:gd name="connsiteX6" fmla="*/ 2012 w 737379"/>
                <a:gd name="connsiteY6" fmla="*/ 658498 h 1324899"/>
                <a:gd name="connsiteX0" fmla="*/ 2012 w 740837"/>
                <a:gd name="connsiteY0" fmla="*/ 658498 h 1324899"/>
                <a:gd name="connsiteX1" fmla="*/ 554657 w 740837"/>
                <a:gd name="connsiteY1" fmla="*/ 3523 h 1324899"/>
                <a:gd name="connsiteX2" fmla="*/ 516390 w 740837"/>
                <a:gd name="connsiteY2" fmla="*/ 194119 h 1324899"/>
                <a:gd name="connsiteX3" fmla="*/ 516687 w 740837"/>
                <a:gd name="connsiteY3" fmla="*/ 641039 h 1324899"/>
                <a:gd name="connsiteX4" fmla="*/ 731159 w 740837"/>
                <a:gd name="connsiteY4" fmla="*/ 1170151 h 1324899"/>
                <a:gd name="connsiteX5" fmla="*/ 382045 w 740837"/>
                <a:gd name="connsiteY5" fmla="*/ 1293235 h 1324899"/>
                <a:gd name="connsiteX6" fmla="*/ 2012 w 740837"/>
                <a:gd name="connsiteY6" fmla="*/ 658498 h 1324899"/>
                <a:gd name="connsiteX0" fmla="*/ 2012 w 740837"/>
                <a:gd name="connsiteY0" fmla="*/ 670693 h 1337094"/>
                <a:gd name="connsiteX1" fmla="*/ 554657 w 740837"/>
                <a:gd name="connsiteY1" fmla="*/ 15718 h 1337094"/>
                <a:gd name="connsiteX2" fmla="*/ 576382 w 740837"/>
                <a:gd name="connsiteY2" fmla="*/ 240576 h 1337094"/>
                <a:gd name="connsiteX3" fmla="*/ 516687 w 740837"/>
                <a:gd name="connsiteY3" fmla="*/ 653234 h 1337094"/>
                <a:gd name="connsiteX4" fmla="*/ 731159 w 740837"/>
                <a:gd name="connsiteY4" fmla="*/ 1182346 h 1337094"/>
                <a:gd name="connsiteX5" fmla="*/ 382045 w 740837"/>
                <a:gd name="connsiteY5" fmla="*/ 1305430 h 1337094"/>
                <a:gd name="connsiteX6" fmla="*/ 2012 w 740837"/>
                <a:gd name="connsiteY6" fmla="*/ 670693 h 1337094"/>
                <a:gd name="connsiteX0" fmla="*/ 2012 w 740837"/>
                <a:gd name="connsiteY0" fmla="*/ 655000 h 1321401"/>
                <a:gd name="connsiteX1" fmla="*/ 554657 w 740837"/>
                <a:gd name="connsiteY1" fmla="*/ 25 h 1321401"/>
                <a:gd name="connsiteX2" fmla="*/ 576382 w 740837"/>
                <a:gd name="connsiteY2" fmla="*/ 224883 h 1321401"/>
                <a:gd name="connsiteX3" fmla="*/ 516687 w 740837"/>
                <a:gd name="connsiteY3" fmla="*/ 637541 h 1321401"/>
                <a:gd name="connsiteX4" fmla="*/ 731159 w 740837"/>
                <a:gd name="connsiteY4" fmla="*/ 1166653 h 1321401"/>
                <a:gd name="connsiteX5" fmla="*/ 382045 w 740837"/>
                <a:gd name="connsiteY5" fmla="*/ 1289737 h 1321401"/>
                <a:gd name="connsiteX6" fmla="*/ 2012 w 740837"/>
                <a:gd name="connsiteY6" fmla="*/ 655000 h 1321401"/>
                <a:gd name="connsiteX0" fmla="*/ 1514 w 740339"/>
                <a:gd name="connsiteY0" fmla="*/ 655003 h 1321404"/>
                <a:gd name="connsiteX1" fmla="*/ 554159 w 740339"/>
                <a:gd name="connsiteY1" fmla="*/ 28 h 1321404"/>
                <a:gd name="connsiteX2" fmla="*/ 575884 w 740339"/>
                <a:gd name="connsiteY2" fmla="*/ 224886 h 1321404"/>
                <a:gd name="connsiteX3" fmla="*/ 516189 w 740339"/>
                <a:gd name="connsiteY3" fmla="*/ 637544 h 1321404"/>
                <a:gd name="connsiteX4" fmla="*/ 730661 w 740339"/>
                <a:gd name="connsiteY4" fmla="*/ 1166656 h 1321404"/>
                <a:gd name="connsiteX5" fmla="*/ 381547 w 740339"/>
                <a:gd name="connsiteY5" fmla="*/ 1289740 h 1321404"/>
                <a:gd name="connsiteX6" fmla="*/ 1514 w 740339"/>
                <a:gd name="connsiteY6" fmla="*/ 655003 h 1321404"/>
                <a:gd name="connsiteX0" fmla="*/ 1818 w 740643"/>
                <a:gd name="connsiteY0" fmla="*/ 655003 h 1329888"/>
                <a:gd name="connsiteX1" fmla="*/ 554463 w 740643"/>
                <a:gd name="connsiteY1" fmla="*/ 28 h 1329888"/>
                <a:gd name="connsiteX2" fmla="*/ 576188 w 740643"/>
                <a:gd name="connsiteY2" fmla="*/ 224886 h 1329888"/>
                <a:gd name="connsiteX3" fmla="*/ 516493 w 740643"/>
                <a:gd name="connsiteY3" fmla="*/ 637544 h 1329888"/>
                <a:gd name="connsiteX4" fmla="*/ 730965 w 740643"/>
                <a:gd name="connsiteY4" fmla="*/ 1166656 h 1329888"/>
                <a:gd name="connsiteX5" fmla="*/ 381851 w 740643"/>
                <a:gd name="connsiteY5" fmla="*/ 1289740 h 1329888"/>
                <a:gd name="connsiteX6" fmla="*/ 1818 w 740643"/>
                <a:gd name="connsiteY6" fmla="*/ 655003 h 1329888"/>
                <a:gd name="connsiteX0" fmla="*/ 1498 w 721808"/>
                <a:gd name="connsiteY0" fmla="*/ 655003 h 1333028"/>
                <a:gd name="connsiteX1" fmla="*/ 554143 w 721808"/>
                <a:gd name="connsiteY1" fmla="*/ 28 h 1333028"/>
                <a:gd name="connsiteX2" fmla="*/ 575868 w 721808"/>
                <a:gd name="connsiteY2" fmla="*/ 224886 h 1333028"/>
                <a:gd name="connsiteX3" fmla="*/ 516173 w 721808"/>
                <a:gd name="connsiteY3" fmla="*/ 637544 h 1333028"/>
                <a:gd name="connsiteX4" fmla="*/ 711035 w 721808"/>
                <a:gd name="connsiteY4" fmla="*/ 1208006 h 1333028"/>
                <a:gd name="connsiteX5" fmla="*/ 381531 w 721808"/>
                <a:gd name="connsiteY5" fmla="*/ 1289740 h 1333028"/>
                <a:gd name="connsiteX6" fmla="*/ 1498 w 721808"/>
                <a:gd name="connsiteY6" fmla="*/ 655003 h 1333028"/>
                <a:gd name="connsiteX0" fmla="*/ 1498 w 721808"/>
                <a:gd name="connsiteY0" fmla="*/ 655003 h 1333028"/>
                <a:gd name="connsiteX1" fmla="*/ 554143 w 721808"/>
                <a:gd name="connsiteY1" fmla="*/ 28 h 1333028"/>
                <a:gd name="connsiteX2" fmla="*/ 575868 w 721808"/>
                <a:gd name="connsiteY2" fmla="*/ 224886 h 1333028"/>
                <a:gd name="connsiteX3" fmla="*/ 516173 w 721808"/>
                <a:gd name="connsiteY3" fmla="*/ 637544 h 1333028"/>
                <a:gd name="connsiteX4" fmla="*/ 711035 w 721808"/>
                <a:gd name="connsiteY4" fmla="*/ 1208006 h 1333028"/>
                <a:gd name="connsiteX5" fmla="*/ 381531 w 721808"/>
                <a:gd name="connsiteY5" fmla="*/ 1289740 h 1333028"/>
                <a:gd name="connsiteX6" fmla="*/ 1498 w 721808"/>
                <a:gd name="connsiteY6" fmla="*/ 655003 h 1333028"/>
                <a:gd name="connsiteX0" fmla="*/ 1464 w 693524"/>
                <a:gd name="connsiteY0" fmla="*/ 655003 h 1364246"/>
                <a:gd name="connsiteX1" fmla="*/ 554109 w 693524"/>
                <a:gd name="connsiteY1" fmla="*/ 28 h 1364246"/>
                <a:gd name="connsiteX2" fmla="*/ 575834 w 693524"/>
                <a:gd name="connsiteY2" fmla="*/ 224886 h 1364246"/>
                <a:gd name="connsiteX3" fmla="*/ 516139 w 693524"/>
                <a:gd name="connsiteY3" fmla="*/ 637544 h 1364246"/>
                <a:gd name="connsiteX4" fmla="*/ 667494 w 693524"/>
                <a:gd name="connsiteY4" fmla="*/ 1280936 h 1364246"/>
                <a:gd name="connsiteX5" fmla="*/ 381497 w 693524"/>
                <a:gd name="connsiteY5" fmla="*/ 1289740 h 1364246"/>
                <a:gd name="connsiteX6" fmla="*/ 1464 w 693524"/>
                <a:gd name="connsiteY6" fmla="*/ 655003 h 1364246"/>
                <a:gd name="connsiteX0" fmla="*/ 6588 w 698648"/>
                <a:gd name="connsiteY0" fmla="*/ 655000 h 1327777"/>
                <a:gd name="connsiteX1" fmla="*/ 559233 w 698648"/>
                <a:gd name="connsiteY1" fmla="*/ 25 h 1327777"/>
                <a:gd name="connsiteX2" fmla="*/ 580958 w 698648"/>
                <a:gd name="connsiteY2" fmla="*/ 224883 h 1327777"/>
                <a:gd name="connsiteX3" fmla="*/ 521263 w 698648"/>
                <a:gd name="connsiteY3" fmla="*/ 637541 h 1327777"/>
                <a:gd name="connsiteX4" fmla="*/ 672618 w 698648"/>
                <a:gd name="connsiteY4" fmla="*/ 1280933 h 1327777"/>
                <a:gd name="connsiteX5" fmla="*/ 280984 w 698648"/>
                <a:gd name="connsiteY5" fmla="*/ 1208798 h 1327777"/>
                <a:gd name="connsiteX6" fmla="*/ 6588 w 698648"/>
                <a:gd name="connsiteY6" fmla="*/ 655000 h 1327777"/>
                <a:gd name="connsiteX0" fmla="*/ 5679 w 697740"/>
                <a:gd name="connsiteY0" fmla="*/ 655006 h 1327782"/>
                <a:gd name="connsiteX1" fmla="*/ 558324 w 697740"/>
                <a:gd name="connsiteY1" fmla="*/ 31 h 1327782"/>
                <a:gd name="connsiteX2" fmla="*/ 580049 w 697740"/>
                <a:gd name="connsiteY2" fmla="*/ 224889 h 1327782"/>
                <a:gd name="connsiteX3" fmla="*/ 520354 w 697740"/>
                <a:gd name="connsiteY3" fmla="*/ 637547 h 1327782"/>
                <a:gd name="connsiteX4" fmla="*/ 671709 w 697740"/>
                <a:gd name="connsiteY4" fmla="*/ 1280939 h 1327782"/>
                <a:gd name="connsiteX5" fmla="*/ 280075 w 697740"/>
                <a:gd name="connsiteY5" fmla="*/ 1208804 h 1327782"/>
                <a:gd name="connsiteX6" fmla="*/ 5679 w 697740"/>
                <a:gd name="connsiteY6" fmla="*/ 655006 h 1327782"/>
                <a:gd name="connsiteX0" fmla="*/ 5679 w 697740"/>
                <a:gd name="connsiteY0" fmla="*/ 655006 h 1327782"/>
                <a:gd name="connsiteX1" fmla="*/ 558324 w 697740"/>
                <a:gd name="connsiteY1" fmla="*/ 31 h 1327782"/>
                <a:gd name="connsiteX2" fmla="*/ 580049 w 697740"/>
                <a:gd name="connsiteY2" fmla="*/ 224889 h 1327782"/>
                <a:gd name="connsiteX3" fmla="*/ 520354 w 697740"/>
                <a:gd name="connsiteY3" fmla="*/ 637547 h 1327782"/>
                <a:gd name="connsiteX4" fmla="*/ 671709 w 697740"/>
                <a:gd name="connsiteY4" fmla="*/ 1280939 h 1327782"/>
                <a:gd name="connsiteX5" fmla="*/ 280075 w 697740"/>
                <a:gd name="connsiteY5" fmla="*/ 1208804 h 1327782"/>
                <a:gd name="connsiteX6" fmla="*/ 5679 w 697740"/>
                <a:gd name="connsiteY6" fmla="*/ 655006 h 1327782"/>
                <a:gd name="connsiteX0" fmla="*/ 5679 w 697740"/>
                <a:gd name="connsiteY0" fmla="*/ 655006 h 1302728"/>
                <a:gd name="connsiteX1" fmla="*/ 558324 w 697740"/>
                <a:gd name="connsiteY1" fmla="*/ 31 h 1302728"/>
                <a:gd name="connsiteX2" fmla="*/ 580049 w 697740"/>
                <a:gd name="connsiteY2" fmla="*/ 224889 h 1302728"/>
                <a:gd name="connsiteX3" fmla="*/ 520354 w 697740"/>
                <a:gd name="connsiteY3" fmla="*/ 637547 h 1302728"/>
                <a:gd name="connsiteX4" fmla="*/ 671709 w 697740"/>
                <a:gd name="connsiteY4" fmla="*/ 1280939 h 1302728"/>
                <a:gd name="connsiteX5" fmla="*/ 280075 w 697740"/>
                <a:gd name="connsiteY5" fmla="*/ 1208804 h 1302728"/>
                <a:gd name="connsiteX6" fmla="*/ 5679 w 697740"/>
                <a:gd name="connsiteY6" fmla="*/ 655006 h 1302728"/>
                <a:gd name="connsiteX0" fmla="*/ 5679 w 697740"/>
                <a:gd name="connsiteY0" fmla="*/ 655006 h 1302728"/>
                <a:gd name="connsiteX1" fmla="*/ 558324 w 697740"/>
                <a:gd name="connsiteY1" fmla="*/ 31 h 1302728"/>
                <a:gd name="connsiteX2" fmla="*/ 580049 w 697740"/>
                <a:gd name="connsiteY2" fmla="*/ 224889 h 1302728"/>
                <a:gd name="connsiteX3" fmla="*/ 520354 w 697740"/>
                <a:gd name="connsiteY3" fmla="*/ 637547 h 1302728"/>
                <a:gd name="connsiteX4" fmla="*/ 671709 w 697740"/>
                <a:gd name="connsiteY4" fmla="*/ 1280939 h 1302728"/>
                <a:gd name="connsiteX5" fmla="*/ 280075 w 697740"/>
                <a:gd name="connsiteY5" fmla="*/ 1208804 h 1302728"/>
                <a:gd name="connsiteX6" fmla="*/ 5679 w 697740"/>
                <a:gd name="connsiteY6" fmla="*/ 655006 h 1302728"/>
                <a:gd name="connsiteX0" fmla="*/ 5679 w 697740"/>
                <a:gd name="connsiteY0" fmla="*/ 655006 h 1302728"/>
                <a:gd name="connsiteX1" fmla="*/ 558324 w 697740"/>
                <a:gd name="connsiteY1" fmla="*/ 31 h 1302728"/>
                <a:gd name="connsiteX2" fmla="*/ 580049 w 697740"/>
                <a:gd name="connsiteY2" fmla="*/ 224889 h 1302728"/>
                <a:gd name="connsiteX3" fmla="*/ 520354 w 697740"/>
                <a:gd name="connsiteY3" fmla="*/ 637547 h 1302728"/>
                <a:gd name="connsiteX4" fmla="*/ 671709 w 697740"/>
                <a:gd name="connsiteY4" fmla="*/ 1280939 h 1302728"/>
                <a:gd name="connsiteX5" fmla="*/ 280075 w 697740"/>
                <a:gd name="connsiteY5" fmla="*/ 1208804 h 1302728"/>
                <a:gd name="connsiteX6" fmla="*/ 5679 w 697740"/>
                <a:gd name="connsiteY6" fmla="*/ 655006 h 1302728"/>
                <a:gd name="connsiteX0" fmla="*/ 5679 w 671709"/>
                <a:gd name="connsiteY0" fmla="*/ 655006 h 1302728"/>
                <a:gd name="connsiteX1" fmla="*/ 558324 w 671709"/>
                <a:gd name="connsiteY1" fmla="*/ 31 h 1302728"/>
                <a:gd name="connsiteX2" fmla="*/ 580049 w 671709"/>
                <a:gd name="connsiteY2" fmla="*/ 224889 h 1302728"/>
                <a:gd name="connsiteX3" fmla="*/ 520354 w 671709"/>
                <a:gd name="connsiteY3" fmla="*/ 637547 h 1302728"/>
                <a:gd name="connsiteX4" fmla="*/ 671709 w 671709"/>
                <a:gd name="connsiteY4" fmla="*/ 1280939 h 1302728"/>
                <a:gd name="connsiteX5" fmla="*/ 280075 w 671709"/>
                <a:gd name="connsiteY5" fmla="*/ 1208804 h 1302728"/>
                <a:gd name="connsiteX6" fmla="*/ 5679 w 671709"/>
                <a:gd name="connsiteY6" fmla="*/ 655006 h 1302728"/>
                <a:gd name="connsiteX0" fmla="*/ 5679 w 671709"/>
                <a:gd name="connsiteY0" fmla="*/ 655006 h 1302728"/>
                <a:gd name="connsiteX1" fmla="*/ 558324 w 671709"/>
                <a:gd name="connsiteY1" fmla="*/ 31 h 1302728"/>
                <a:gd name="connsiteX2" fmla="*/ 520354 w 671709"/>
                <a:gd name="connsiteY2" fmla="*/ 637547 h 1302728"/>
                <a:gd name="connsiteX3" fmla="*/ 671709 w 671709"/>
                <a:gd name="connsiteY3" fmla="*/ 1280939 h 1302728"/>
                <a:gd name="connsiteX4" fmla="*/ 280075 w 671709"/>
                <a:gd name="connsiteY4" fmla="*/ 1208804 h 1302728"/>
                <a:gd name="connsiteX5" fmla="*/ 5679 w 671709"/>
                <a:gd name="connsiteY5" fmla="*/ 655006 h 1302728"/>
                <a:gd name="connsiteX0" fmla="*/ 5679 w 671709"/>
                <a:gd name="connsiteY0" fmla="*/ 655016 h 1302738"/>
                <a:gd name="connsiteX1" fmla="*/ 558324 w 671709"/>
                <a:gd name="connsiteY1" fmla="*/ 41 h 1302738"/>
                <a:gd name="connsiteX2" fmla="*/ 520354 w 671709"/>
                <a:gd name="connsiteY2" fmla="*/ 637557 h 1302738"/>
                <a:gd name="connsiteX3" fmla="*/ 671709 w 671709"/>
                <a:gd name="connsiteY3" fmla="*/ 1280949 h 1302738"/>
                <a:gd name="connsiteX4" fmla="*/ 280075 w 671709"/>
                <a:gd name="connsiteY4" fmla="*/ 1208814 h 1302738"/>
                <a:gd name="connsiteX5" fmla="*/ 5679 w 671709"/>
                <a:gd name="connsiteY5" fmla="*/ 655016 h 1302738"/>
                <a:gd name="connsiteX0" fmla="*/ 9417 w 675447"/>
                <a:gd name="connsiteY0" fmla="*/ 655016 h 1303405"/>
                <a:gd name="connsiteX1" fmla="*/ 562062 w 675447"/>
                <a:gd name="connsiteY1" fmla="*/ 41 h 1303405"/>
                <a:gd name="connsiteX2" fmla="*/ 524092 w 675447"/>
                <a:gd name="connsiteY2" fmla="*/ 637557 h 1303405"/>
                <a:gd name="connsiteX3" fmla="*/ 675447 w 675447"/>
                <a:gd name="connsiteY3" fmla="*/ 1280949 h 1303405"/>
                <a:gd name="connsiteX4" fmla="*/ 247051 w 675447"/>
                <a:gd name="connsiteY4" fmla="*/ 1211081 h 1303405"/>
                <a:gd name="connsiteX5" fmla="*/ 9417 w 675447"/>
                <a:gd name="connsiteY5" fmla="*/ 655016 h 1303405"/>
                <a:gd name="connsiteX0" fmla="*/ 5009 w 671039"/>
                <a:gd name="connsiteY0" fmla="*/ 655016 h 1303405"/>
                <a:gd name="connsiteX1" fmla="*/ 557654 w 671039"/>
                <a:gd name="connsiteY1" fmla="*/ 41 h 1303405"/>
                <a:gd name="connsiteX2" fmla="*/ 519684 w 671039"/>
                <a:gd name="connsiteY2" fmla="*/ 637557 h 1303405"/>
                <a:gd name="connsiteX3" fmla="*/ 671039 w 671039"/>
                <a:gd name="connsiteY3" fmla="*/ 1280949 h 1303405"/>
                <a:gd name="connsiteX4" fmla="*/ 242643 w 671039"/>
                <a:gd name="connsiteY4" fmla="*/ 1211081 h 1303405"/>
                <a:gd name="connsiteX5" fmla="*/ 5009 w 671039"/>
                <a:gd name="connsiteY5" fmla="*/ 655016 h 1303405"/>
                <a:gd name="connsiteX0" fmla="*/ 11468 w 677498"/>
                <a:gd name="connsiteY0" fmla="*/ 697911 h 1346300"/>
                <a:gd name="connsiteX1" fmla="*/ 606267 w 677498"/>
                <a:gd name="connsiteY1" fmla="*/ 22 h 1346300"/>
                <a:gd name="connsiteX2" fmla="*/ 526143 w 677498"/>
                <a:gd name="connsiteY2" fmla="*/ 680452 h 1346300"/>
                <a:gd name="connsiteX3" fmla="*/ 677498 w 677498"/>
                <a:gd name="connsiteY3" fmla="*/ 1323844 h 1346300"/>
                <a:gd name="connsiteX4" fmla="*/ 249102 w 677498"/>
                <a:gd name="connsiteY4" fmla="*/ 1253976 h 1346300"/>
                <a:gd name="connsiteX5" fmla="*/ 11468 w 677498"/>
                <a:gd name="connsiteY5" fmla="*/ 697911 h 1346300"/>
                <a:gd name="connsiteX0" fmla="*/ 16915 w 682945"/>
                <a:gd name="connsiteY0" fmla="*/ 697912 h 1511547"/>
                <a:gd name="connsiteX1" fmla="*/ 611714 w 682945"/>
                <a:gd name="connsiteY1" fmla="*/ 23 h 1511547"/>
                <a:gd name="connsiteX2" fmla="*/ 531590 w 682945"/>
                <a:gd name="connsiteY2" fmla="*/ 680453 h 1511547"/>
                <a:gd name="connsiteX3" fmla="*/ 682945 w 682945"/>
                <a:gd name="connsiteY3" fmla="*/ 1323845 h 1511547"/>
                <a:gd name="connsiteX4" fmla="*/ 208237 w 682945"/>
                <a:gd name="connsiteY4" fmla="*/ 1484288 h 1511547"/>
                <a:gd name="connsiteX5" fmla="*/ 16915 w 682945"/>
                <a:gd name="connsiteY5" fmla="*/ 697912 h 1511547"/>
                <a:gd name="connsiteX0" fmla="*/ 19140 w 844667"/>
                <a:gd name="connsiteY0" fmla="*/ 697913 h 1890294"/>
                <a:gd name="connsiteX1" fmla="*/ 613939 w 844667"/>
                <a:gd name="connsiteY1" fmla="*/ 24 h 1890294"/>
                <a:gd name="connsiteX2" fmla="*/ 533815 w 844667"/>
                <a:gd name="connsiteY2" fmla="*/ 680454 h 1890294"/>
                <a:gd name="connsiteX3" fmla="*/ 844667 w 844667"/>
                <a:gd name="connsiteY3" fmla="*/ 1886179 h 1890294"/>
                <a:gd name="connsiteX4" fmla="*/ 210462 w 844667"/>
                <a:gd name="connsiteY4" fmla="*/ 1484289 h 1890294"/>
                <a:gd name="connsiteX5" fmla="*/ 19140 w 844667"/>
                <a:gd name="connsiteY5" fmla="*/ 697913 h 1890294"/>
                <a:gd name="connsiteX0" fmla="*/ 19140 w 844667"/>
                <a:gd name="connsiteY0" fmla="*/ 697913 h 1890294"/>
                <a:gd name="connsiteX1" fmla="*/ 613939 w 844667"/>
                <a:gd name="connsiteY1" fmla="*/ 24 h 1890294"/>
                <a:gd name="connsiteX2" fmla="*/ 534811 w 844667"/>
                <a:gd name="connsiteY2" fmla="*/ 931625 h 1890294"/>
                <a:gd name="connsiteX3" fmla="*/ 844667 w 844667"/>
                <a:gd name="connsiteY3" fmla="*/ 1886179 h 1890294"/>
                <a:gd name="connsiteX4" fmla="*/ 210462 w 844667"/>
                <a:gd name="connsiteY4" fmla="*/ 1484289 h 1890294"/>
                <a:gd name="connsiteX5" fmla="*/ 19140 w 844667"/>
                <a:gd name="connsiteY5" fmla="*/ 697913 h 1890294"/>
                <a:gd name="connsiteX0" fmla="*/ 43474 w 1737170"/>
                <a:gd name="connsiteY0" fmla="*/ 697913 h 1564473"/>
                <a:gd name="connsiteX1" fmla="*/ 638273 w 1737170"/>
                <a:gd name="connsiteY1" fmla="*/ 24 h 1564473"/>
                <a:gd name="connsiteX2" fmla="*/ 559145 w 1737170"/>
                <a:gd name="connsiteY2" fmla="*/ 931625 h 1564473"/>
                <a:gd name="connsiteX3" fmla="*/ 1737169 w 1737170"/>
                <a:gd name="connsiteY3" fmla="*/ 1512074 h 1564473"/>
                <a:gd name="connsiteX4" fmla="*/ 234796 w 1737170"/>
                <a:gd name="connsiteY4" fmla="*/ 1484289 h 1564473"/>
                <a:gd name="connsiteX5" fmla="*/ 43474 w 1737170"/>
                <a:gd name="connsiteY5" fmla="*/ 697913 h 1564473"/>
                <a:gd name="connsiteX0" fmla="*/ 43474 w 1737169"/>
                <a:gd name="connsiteY0" fmla="*/ 697913 h 1891151"/>
                <a:gd name="connsiteX1" fmla="*/ 638273 w 1737169"/>
                <a:gd name="connsiteY1" fmla="*/ 24 h 1891151"/>
                <a:gd name="connsiteX2" fmla="*/ 559145 w 1737169"/>
                <a:gd name="connsiteY2" fmla="*/ 931625 h 1891151"/>
                <a:gd name="connsiteX3" fmla="*/ 1737169 w 1737169"/>
                <a:gd name="connsiteY3" fmla="*/ 1512074 h 1891151"/>
                <a:gd name="connsiteX4" fmla="*/ 234796 w 1737169"/>
                <a:gd name="connsiteY4" fmla="*/ 1484289 h 1891151"/>
                <a:gd name="connsiteX5" fmla="*/ 43474 w 1737169"/>
                <a:gd name="connsiteY5" fmla="*/ 697913 h 1891151"/>
                <a:gd name="connsiteX0" fmla="*/ 18910 w 1712605"/>
                <a:gd name="connsiteY0" fmla="*/ 697913 h 1908069"/>
                <a:gd name="connsiteX1" fmla="*/ 613709 w 1712605"/>
                <a:gd name="connsiteY1" fmla="*/ 24 h 1908069"/>
                <a:gd name="connsiteX2" fmla="*/ 534581 w 1712605"/>
                <a:gd name="connsiteY2" fmla="*/ 931625 h 1908069"/>
                <a:gd name="connsiteX3" fmla="*/ 1712605 w 1712605"/>
                <a:gd name="connsiteY3" fmla="*/ 1512074 h 1908069"/>
                <a:gd name="connsiteX4" fmla="*/ 210232 w 1712605"/>
                <a:gd name="connsiteY4" fmla="*/ 1484289 h 1908069"/>
                <a:gd name="connsiteX5" fmla="*/ 18910 w 1712605"/>
                <a:gd name="connsiteY5" fmla="*/ 697913 h 1908069"/>
                <a:gd name="connsiteX0" fmla="*/ 22671 w 1716366"/>
                <a:gd name="connsiteY0" fmla="*/ 697913 h 1910281"/>
                <a:gd name="connsiteX1" fmla="*/ 617470 w 1716366"/>
                <a:gd name="connsiteY1" fmla="*/ 24 h 1910281"/>
                <a:gd name="connsiteX2" fmla="*/ 538342 w 1716366"/>
                <a:gd name="connsiteY2" fmla="*/ 931625 h 1910281"/>
                <a:gd name="connsiteX3" fmla="*/ 1716366 w 1716366"/>
                <a:gd name="connsiteY3" fmla="*/ 1512074 h 1910281"/>
                <a:gd name="connsiteX4" fmla="*/ 192635 w 1716366"/>
                <a:gd name="connsiteY4" fmla="*/ 1491429 h 1910281"/>
                <a:gd name="connsiteX5" fmla="*/ 22671 w 1716366"/>
                <a:gd name="connsiteY5" fmla="*/ 697913 h 1910281"/>
                <a:gd name="connsiteX0" fmla="*/ 36170 w 1729865"/>
                <a:gd name="connsiteY0" fmla="*/ 823985 h 2036352"/>
                <a:gd name="connsiteX1" fmla="*/ 827835 w 1729865"/>
                <a:gd name="connsiteY1" fmla="*/ 19 h 2036352"/>
                <a:gd name="connsiteX2" fmla="*/ 551841 w 1729865"/>
                <a:gd name="connsiteY2" fmla="*/ 1057697 h 2036352"/>
                <a:gd name="connsiteX3" fmla="*/ 1729865 w 1729865"/>
                <a:gd name="connsiteY3" fmla="*/ 1638146 h 2036352"/>
                <a:gd name="connsiteX4" fmla="*/ 206134 w 1729865"/>
                <a:gd name="connsiteY4" fmla="*/ 1617501 h 2036352"/>
                <a:gd name="connsiteX5" fmla="*/ 36170 w 1729865"/>
                <a:gd name="connsiteY5" fmla="*/ 823985 h 2036352"/>
                <a:gd name="connsiteX0" fmla="*/ 28314 w 1722009"/>
                <a:gd name="connsiteY0" fmla="*/ 823993 h 2036360"/>
                <a:gd name="connsiteX1" fmla="*/ 819979 w 1722009"/>
                <a:gd name="connsiteY1" fmla="*/ 27 h 2036360"/>
                <a:gd name="connsiteX2" fmla="*/ 543985 w 1722009"/>
                <a:gd name="connsiteY2" fmla="*/ 1057705 h 2036360"/>
                <a:gd name="connsiteX3" fmla="*/ 1722009 w 1722009"/>
                <a:gd name="connsiteY3" fmla="*/ 1638154 h 2036360"/>
                <a:gd name="connsiteX4" fmla="*/ 198278 w 1722009"/>
                <a:gd name="connsiteY4" fmla="*/ 1617509 h 2036360"/>
                <a:gd name="connsiteX5" fmla="*/ 28314 w 1722009"/>
                <a:gd name="connsiteY5" fmla="*/ 823993 h 203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2009" h="2036360">
                  <a:moveTo>
                    <a:pt x="28314" y="823993"/>
                  </a:moveTo>
                  <a:cubicBezTo>
                    <a:pt x="112995" y="385216"/>
                    <a:pt x="487965" y="-3822"/>
                    <a:pt x="819979" y="27"/>
                  </a:cubicBezTo>
                  <a:cubicBezTo>
                    <a:pt x="905758" y="-2883"/>
                    <a:pt x="393647" y="784684"/>
                    <a:pt x="543985" y="1057705"/>
                  </a:cubicBezTo>
                  <a:cubicBezTo>
                    <a:pt x="694323" y="1330726"/>
                    <a:pt x="1701666" y="1503659"/>
                    <a:pt x="1722009" y="1638154"/>
                  </a:cubicBezTo>
                  <a:cubicBezTo>
                    <a:pt x="1063572" y="2437142"/>
                    <a:pt x="333359" y="1820756"/>
                    <a:pt x="198278" y="1617509"/>
                  </a:cubicBezTo>
                  <a:cubicBezTo>
                    <a:pt x="63197" y="1414262"/>
                    <a:pt x="-56367" y="1262770"/>
                    <a:pt x="28314" y="823993"/>
                  </a:cubicBezTo>
                  <a:close/>
                </a:path>
              </a:pathLst>
            </a:custGeom>
            <a:blipFill>
              <a:blip r:embed="rId18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schemeClr val="accent2">
                  <a:lumMod val="50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شكل بيضاوي 5">
              <a:extLst>
                <a:ext uri="{FF2B5EF4-FFF2-40B4-BE49-F238E27FC236}">
                  <a16:creationId xmlns:a16="http://schemas.microsoft.com/office/drawing/2014/main" id="{40D8E6C9-72EE-4AFF-BA6D-D382035405A8}"/>
                </a:ext>
              </a:extLst>
            </p:cNvPr>
            <p:cNvSpPr/>
            <p:nvPr userDrawn="1"/>
          </p:nvSpPr>
          <p:spPr>
            <a:xfrm rot="16374346">
              <a:off x="824894" y="1183730"/>
              <a:ext cx="737345" cy="720200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57 w 553476"/>
                <a:gd name="connsiteY0" fmla="*/ 622255 h 1284453"/>
                <a:gd name="connsiteX1" fmla="*/ 408874 w 553476"/>
                <a:gd name="connsiteY1" fmla="*/ 27108 h 1284453"/>
                <a:gd name="connsiteX2" fmla="*/ 514435 w 553476"/>
                <a:gd name="connsiteY2" fmla="*/ 157876 h 1284453"/>
                <a:gd name="connsiteX3" fmla="*/ 341612 w 553476"/>
                <a:gd name="connsiteY3" fmla="*/ 556053 h 1284453"/>
                <a:gd name="connsiteX4" fmla="*/ 543387 w 553476"/>
                <a:gd name="connsiteY4" fmla="*/ 1115044 h 1284453"/>
                <a:gd name="connsiteX5" fmla="*/ 380090 w 553476"/>
                <a:gd name="connsiteY5" fmla="*/ 1256992 h 1284453"/>
                <a:gd name="connsiteX6" fmla="*/ 57 w 553476"/>
                <a:gd name="connsiteY6" fmla="*/ 622255 h 1284453"/>
                <a:gd name="connsiteX0" fmla="*/ 57 w 553476"/>
                <a:gd name="connsiteY0" fmla="*/ 610519 h 1272717"/>
                <a:gd name="connsiteX1" fmla="*/ 408874 w 553476"/>
                <a:gd name="connsiteY1" fmla="*/ 15372 h 1272717"/>
                <a:gd name="connsiteX2" fmla="*/ 514435 w 553476"/>
                <a:gd name="connsiteY2" fmla="*/ 146140 h 1272717"/>
                <a:gd name="connsiteX3" fmla="*/ 341612 w 553476"/>
                <a:gd name="connsiteY3" fmla="*/ 544317 h 1272717"/>
                <a:gd name="connsiteX4" fmla="*/ 543387 w 553476"/>
                <a:gd name="connsiteY4" fmla="*/ 1103308 h 1272717"/>
                <a:gd name="connsiteX5" fmla="*/ 380090 w 553476"/>
                <a:gd name="connsiteY5" fmla="*/ 1245256 h 1272717"/>
                <a:gd name="connsiteX6" fmla="*/ 57 w 553476"/>
                <a:gd name="connsiteY6" fmla="*/ 610519 h 1272717"/>
                <a:gd name="connsiteX0" fmla="*/ 57 w 553476"/>
                <a:gd name="connsiteY0" fmla="*/ 615483 h 1277681"/>
                <a:gd name="connsiteX1" fmla="*/ 408874 w 553476"/>
                <a:gd name="connsiteY1" fmla="*/ 20336 h 1277681"/>
                <a:gd name="connsiteX2" fmla="*/ 443273 w 553476"/>
                <a:gd name="connsiteY2" fmla="*/ 186472 h 1277681"/>
                <a:gd name="connsiteX3" fmla="*/ 341612 w 553476"/>
                <a:gd name="connsiteY3" fmla="*/ 549281 h 1277681"/>
                <a:gd name="connsiteX4" fmla="*/ 543387 w 553476"/>
                <a:gd name="connsiteY4" fmla="*/ 1108272 h 1277681"/>
                <a:gd name="connsiteX5" fmla="*/ 380090 w 553476"/>
                <a:gd name="connsiteY5" fmla="*/ 1250220 h 1277681"/>
                <a:gd name="connsiteX6" fmla="*/ 57 w 553476"/>
                <a:gd name="connsiteY6" fmla="*/ 615483 h 1277681"/>
                <a:gd name="connsiteX0" fmla="*/ 57 w 553476"/>
                <a:gd name="connsiteY0" fmla="*/ 601216 h 1263414"/>
                <a:gd name="connsiteX1" fmla="*/ 408874 w 553476"/>
                <a:gd name="connsiteY1" fmla="*/ 6069 h 1263414"/>
                <a:gd name="connsiteX2" fmla="*/ 443273 w 553476"/>
                <a:gd name="connsiteY2" fmla="*/ 172205 h 1263414"/>
                <a:gd name="connsiteX3" fmla="*/ 341612 w 553476"/>
                <a:gd name="connsiteY3" fmla="*/ 535014 h 1263414"/>
                <a:gd name="connsiteX4" fmla="*/ 543387 w 553476"/>
                <a:gd name="connsiteY4" fmla="*/ 1094005 h 1263414"/>
                <a:gd name="connsiteX5" fmla="*/ 380090 w 553476"/>
                <a:gd name="connsiteY5" fmla="*/ 1235953 h 1263414"/>
                <a:gd name="connsiteX6" fmla="*/ 57 w 553476"/>
                <a:gd name="connsiteY6" fmla="*/ 601216 h 1263414"/>
                <a:gd name="connsiteX0" fmla="*/ 66 w 553485"/>
                <a:gd name="connsiteY0" fmla="*/ 601216 h 1236097"/>
                <a:gd name="connsiteX1" fmla="*/ 408883 w 553485"/>
                <a:gd name="connsiteY1" fmla="*/ 6069 h 1236097"/>
                <a:gd name="connsiteX2" fmla="*/ 443282 w 553485"/>
                <a:gd name="connsiteY2" fmla="*/ 172205 h 1236097"/>
                <a:gd name="connsiteX3" fmla="*/ 341621 w 553485"/>
                <a:gd name="connsiteY3" fmla="*/ 535014 h 1236097"/>
                <a:gd name="connsiteX4" fmla="*/ 543396 w 553485"/>
                <a:gd name="connsiteY4" fmla="*/ 1094005 h 1236097"/>
                <a:gd name="connsiteX5" fmla="*/ 380099 w 553485"/>
                <a:gd name="connsiteY5" fmla="*/ 1235953 h 1236097"/>
                <a:gd name="connsiteX6" fmla="*/ 66 w 553485"/>
                <a:gd name="connsiteY6" fmla="*/ 601216 h 1236097"/>
                <a:gd name="connsiteX0" fmla="*/ 65 w 731309"/>
                <a:gd name="connsiteY0" fmla="*/ 601216 h 1249038"/>
                <a:gd name="connsiteX1" fmla="*/ 408882 w 731309"/>
                <a:gd name="connsiteY1" fmla="*/ 6069 h 1249038"/>
                <a:gd name="connsiteX2" fmla="*/ 443281 w 731309"/>
                <a:gd name="connsiteY2" fmla="*/ 172205 h 1249038"/>
                <a:gd name="connsiteX3" fmla="*/ 341620 w 731309"/>
                <a:gd name="connsiteY3" fmla="*/ 535014 h 1249038"/>
                <a:gd name="connsiteX4" fmla="*/ 725035 w 731309"/>
                <a:gd name="connsiteY4" fmla="*/ 996798 h 1249038"/>
                <a:gd name="connsiteX5" fmla="*/ 380098 w 731309"/>
                <a:gd name="connsiteY5" fmla="*/ 1235953 h 1249038"/>
                <a:gd name="connsiteX6" fmla="*/ 65 w 731309"/>
                <a:gd name="connsiteY6" fmla="*/ 601216 h 1249038"/>
                <a:gd name="connsiteX0" fmla="*/ 65 w 782569"/>
                <a:gd name="connsiteY0" fmla="*/ 601216 h 1249038"/>
                <a:gd name="connsiteX1" fmla="*/ 408882 w 782569"/>
                <a:gd name="connsiteY1" fmla="*/ 6069 h 1249038"/>
                <a:gd name="connsiteX2" fmla="*/ 443281 w 782569"/>
                <a:gd name="connsiteY2" fmla="*/ 172205 h 1249038"/>
                <a:gd name="connsiteX3" fmla="*/ 777564 w 782569"/>
                <a:gd name="connsiteY3" fmla="*/ 316137 h 1249038"/>
                <a:gd name="connsiteX4" fmla="*/ 725035 w 782569"/>
                <a:gd name="connsiteY4" fmla="*/ 996798 h 1249038"/>
                <a:gd name="connsiteX5" fmla="*/ 380098 w 782569"/>
                <a:gd name="connsiteY5" fmla="*/ 1235953 h 1249038"/>
                <a:gd name="connsiteX6" fmla="*/ 65 w 782569"/>
                <a:gd name="connsiteY6" fmla="*/ 601216 h 1249038"/>
                <a:gd name="connsiteX0" fmla="*/ 65 w 907453"/>
                <a:gd name="connsiteY0" fmla="*/ 601216 h 1249038"/>
                <a:gd name="connsiteX1" fmla="*/ 408882 w 907453"/>
                <a:gd name="connsiteY1" fmla="*/ 6069 h 1249038"/>
                <a:gd name="connsiteX2" fmla="*/ 443281 w 907453"/>
                <a:gd name="connsiteY2" fmla="*/ 172205 h 1249038"/>
                <a:gd name="connsiteX3" fmla="*/ 906911 w 907453"/>
                <a:gd name="connsiteY3" fmla="*/ 450345 h 1249038"/>
                <a:gd name="connsiteX4" fmla="*/ 725035 w 907453"/>
                <a:gd name="connsiteY4" fmla="*/ 996798 h 1249038"/>
                <a:gd name="connsiteX5" fmla="*/ 380098 w 907453"/>
                <a:gd name="connsiteY5" fmla="*/ 1235953 h 1249038"/>
                <a:gd name="connsiteX6" fmla="*/ 65 w 907453"/>
                <a:gd name="connsiteY6" fmla="*/ 601216 h 1249038"/>
                <a:gd name="connsiteX0" fmla="*/ 65 w 907453"/>
                <a:gd name="connsiteY0" fmla="*/ 611906 h 1259728"/>
                <a:gd name="connsiteX1" fmla="*/ 408882 w 907453"/>
                <a:gd name="connsiteY1" fmla="*/ 16759 h 1259728"/>
                <a:gd name="connsiteX2" fmla="*/ 835802 w 907453"/>
                <a:gd name="connsiteY2" fmla="*/ 206560 h 1259728"/>
                <a:gd name="connsiteX3" fmla="*/ 906911 w 907453"/>
                <a:gd name="connsiteY3" fmla="*/ 461035 h 1259728"/>
                <a:gd name="connsiteX4" fmla="*/ 725035 w 907453"/>
                <a:gd name="connsiteY4" fmla="*/ 1007488 h 1259728"/>
                <a:gd name="connsiteX5" fmla="*/ 380098 w 907453"/>
                <a:gd name="connsiteY5" fmla="*/ 1246643 h 1259728"/>
                <a:gd name="connsiteX6" fmla="*/ 65 w 907453"/>
                <a:gd name="connsiteY6" fmla="*/ 611906 h 1259728"/>
                <a:gd name="connsiteX0" fmla="*/ 108 w 778497"/>
                <a:gd name="connsiteY0" fmla="*/ 587701 h 1259572"/>
                <a:gd name="connsiteX1" fmla="*/ 279926 w 778497"/>
                <a:gd name="connsiteY1" fmla="*/ 15422 h 1259572"/>
                <a:gd name="connsiteX2" fmla="*/ 706846 w 778497"/>
                <a:gd name="connsiteY2" fmla="*/ 205223 h 1259572"/>
                <a:gd name="connsiteX3" fmla="*/ 777955 w 778497"/>
                <a:gd name="connsiteY3" fmla="*/ 459698 h 1259572"/>
                <a:gd name="connsiteX4" fmla="*/ 596079 w 778497"/>
                <a:gd name="connsiteY4" fmla="*/ 1006151 h 1259572"/>
                <a:gd name="connsiteX5" fmla="*/ 251142 w 778497"/>
                <a:gd name="connsiteY5" fmla="*/ 1245306 h 1259572"/>
                <a:gd name="connsiteX6" fmla="*/ 108 w 778497"/>
                <a:gd name="connsiteY6" fmla="*/ 587701 h 1259572"/>
                <a:gd name="connsiteX0" fmla="*/ 614 w 779003"/>
                <a:gd name="connsiteY0" fmla="*/ 587701 h 1247333"/>
                <a:gd name="connsiteX1" fmla="*/ 280432 w 779003"/>
                <a:gd name="connsiteY1" fmla="*/ 15422 h 1247333"/>
                <a:gd name="connsiteX2" fmla="*/ 707352 w 779003"/>
                <a:gd name="connsiteY2" fmla="*/ 205223 h 1247333"/>
                <a:gd name="connsiteX3" fmla="*/ 778461 w 779003"/>
                <a:gd name="connsiteY3" fmla="*/ 459698 h 1247333"/>
                <a:gd name="connsiteX4" fmla="*/ 596585 w 779003"/>
                <a:gd name="connsiteY4" fmla="*/ 1006151 h 1247333"/>
                <a:gd name="connsiteX5" fmla="*/ 354079 w 779003"/>
                <a:gd name="connsiteY5" fmla="*/ 1232328 h 1247333"/>
                <a:gd name="connsiteX6" fmla="*/ 614 w 779003"/>
                <a:gd name="connsiteY6" fmla="*/ 587701 h 1247333"/>
                <a:gd name="connsiteX0" fmla="*/ 614 w 779864"/>
                <a:gd name="connsiteY0" fmla="*/ 587701 h 1253052"/>
                <a:gd name="connsiteX1" fmla="*/ 280432 w 779864"/>
                <a:gd name="connsiteY1" fmla="*/ 15422 h 1253052"/>
                <a:gd name="connsiteX2" fmla="*/ 707352 w 779864"/>
                <a:gd name="connsiteY2" fmla="*/ 205223 h 1253052"/>
                <a:gd name="connsiteX3" fmla="*/ 778461 w 779864"/>
                <a:gd name="connsiteY3" fmla="*/ 459698 h 1253052"/>
                <a:gd name="connsiteX4" fmla="*/ 681324 w 779864"/>
                <a:gd name="connsiteY4" fmla="*/ 1049182 h 1253052"/>
                <a:gd name="connsiteX5" fmla="*/ 354079 w 779864"/>
                <a:gd name="connsiteY5" fmla="*/ 1232328 h 1253052"/>
                <a:gd name="connsiteX6" fmla="*/ 614 w 779864"/>
                <a:gd name="connsiteY6" fmla="*/ 587701 h 1253052"/>
                <a:gd name="connsiteX0" fmla="*/ 681 w 837590"/>
                <a:gd name="connsiteY0" fmla="*/ 603167 h 1268518"/>
                <a:gd name="connsiteX1" fmla="*/ 280499 w 837590"/>
                <a:gd name="connsiteY1" fmla="*/ 30888 h 1268518"/>
                <a:gd name="connsiteX2" fmla="*/ 818196 w 837590"/>
                <a:gd name="connsiteY2" fmla="*/ 139126 h 1268518"/>
                <a:gd name="connsiteX3" fmla="*/ 778528 w 837590"/>
                <a:gd name="connsiteY3" fmla="*/ 475164 h 1268518"/>
                <a:gd name="connsiteX4" fmla="*/ 681391 w 837590"/>
                <a:gd name="connsiteY4" fmla="*/ 1064648 h 1268518"/>
                <a:gd name="connsiteX5" fmla="*/ 354146 w 837590"/>
                <a:gd name="connsiteY5" fmla="*/ 1247794 h 1268518"/>
                <a:gd name="connsiteX6" fmla="*/ 681 w 837590"/>
                <a:gd name="connsiteY6" fmla="*/ 603167 h 1268518"/>
                <a:gd name="connsiteX0" fmla="*/ 700 w 865630"/>
                <a:gd name="connsiteY0" fmla="*/ 617890 h 1283241"/>
                <a:gd name="connsiteX1" fmla="*/ 280518 w 865630"/>
                <a:gd name="connsiteY1" fmla="*/ 45611 h 1283241"/>
                <a:gd name="connsiteX2" fmla="*/ 845354 w 865630"/>
                <a:gd name="connsiteY2" fmla="*/ 107731 h 1283241"/>
                <a:gd name="connsiteX3" fmla="*/ 778547 w 865630"/>
                <a:gd name="connsiteY3" fmla="*/ 489887 h 1283241"/>
                <a:gd name="connsiteX4" fmla="*/ 681410 w 865630"/>
                <a:gd name="connsiteY4" fmla="*/ 1079371 h 1283241"/>
                <a:gd name="connsiteX5" fmla="*/ 354165 w 865630"/>
                <a:gd name="connsiteY5" fmla="*/ 1262517 h 1283241"/>
                <a:gd name="connsiteX6" fmla="*/ 700 w 865630"/>
                <a:gd name="connsiteY6" fmla="*/ 617890 h 1283241"/>
                <a:gd name="connsiteX0" fmla="*/ 700 w 865674"/>
                <a:gd name="connsiteY0" fmla="*/ 612338 h 1277689"/>
                <a:gd name="connsiteX1" fmla="*/ 280518 w 865674"/>
                <a:gd name="connsiteY1" fmla="*/ 40059 h 1277689"/>
                <a:gd name="connsiteX2" fmla="*/ 845354 w 865674"/>
                <a:gd name="connsiteY2" fmla="*/ 102179 h 1277689"/>
                <a:gd name="connsiteX3" fmla="*/ 778547 w 865674"/>
                <a:gd name="connsiteY3" fmla="*/ 484335 h 1277689"/>
                <a:gd name="connsiteX4" fmla="*/ 681410 w 865674"/>
                <a:gd name="connsiteY4" fmla="*/ 1073819 h 1277689"/>
                <a:gd name="connsiteX5" fmla="*/ 354165 w 865674"/>
                <a:gd name="connsiteY5" fmla="*/ 1256965 h 1277689"/>
                <a:gd name="connsiteX6" fmla="*/ 700 w 865674"/>
                <a:gd name="connsiteY6" fmla="*/ 612338 h 1277689"/>
                <a:gd name="connsiteX0" fmla="*/ 700 w 872906"/>
                <a:gd name="connsiteY0" fmla="*/ 612338 h 1276067"/>
                <a:gd name="connsiteX1" fmla="*/ 280518 w 872906"/>
                <a:gd name="connsiteY1" fmla="*/ 40059 h 1276067"/>
                <a:gd name="connsiteX2" fmla="*/ 845354 w 872906"/>
                <a:gd name="connsiteY2" fmla="*/ 102179 h 1276067"/>
                <a:gd name="connsiteX3" fmla="*/ 778547 w 872906"/>
                <a:gd name="connsiteY3" fmla="*/ 484335 h 1276067"/>
                <a:gd name="connsiteX4" fmla="*/ 856411 w 872906"/>
                <a:gd name="connsiteY4" fmla="*/ 1062888 h 1276067"/>
                <a:gd name="connsiteX5" fmla="*/ 354165 w 872906"/>
                <a:gd name="connsiteY5" fmla="*/ 1256965 h 1276067"/>
                <a:gd name="connsiteX6" fmla="*/ 700 w 872906"/>
                <a:gd name="connsiteY6" fmla="*/ 612338 h 1276067"/>
                <a:gd name="connsiteX0" fmla="*/ 700 w 872906"/>
                <a:gd name="connsiteY0" fmla="*/ 612338 h 1275027"/>
                <a:gd name="connsiteX1" fmla="*/ 280518 w 872906"/>
                <a:gd name="connsiteY1" fmla="*/ 40059 h 1275027"/>
                <a:gd name="connsiteX2" fmla="*/ 845354 w 872906"/>
                <a:gd name="connsiteY2" fmla="*/ 102179 h 1275027"/>
                <a:gd name="connsiteX3" fmla="*/ 778547 w 872906"/>
                <a:gd name="connsiteY3" fmla="*/ 484335 h 1275027"/>
                <a:gd name="connsiteX4" fmla="*/ 856411 w 872906"/>
                <a:gd name="connsiteY4" fmla="*/ 1062888 h 1275027"/>
                <a:gd name="connsiteX5" fmla="*/ 354165 w 872906"/>
                <a:gd name="connsiteY5" fmla="*/ 1256965 h 1275027"/>
                <a:gd name="connsiteX6" fmla="*/ 700 w 872906"/>
                <a:gd name="connsiteY6" fmla="*/ 612338 h 1275027"/>
                <a:gd name="connsiteX0" fmla="*/ 700 w 895185"/>
                <a:gd name="connsiteY0" fmla="*/ 612338 h 1275027"/>
                <a:gd name="connsiteX1" fmla="*/ 280518 w 895185"/>
                <a:gd name="connsiteY1" fmla="*/ 40059 h 1275027"/>
                <a:gd name="connsiteX2" fmla="*/ 845354 w 895185"/>
                <a:gd name="connsiteY2" fmla="*/ 102179 h 1275027"/>
                <a:gd name="connsiteX3" fmla="*/ 778547 w 895185"/>
                <a:gd name="connsiteY3" fmla="*/ 484335 h 1275027"/>
                <a:gd name="connsiteX4" fmla="*/ 856411 w 895185"/>
                <a:gd name="connsiteY4" fmla="*/ 1062888 h 1275027"/>
                <a:gd name="connsiteX5" fmla="*/ 354165 w 895185"/>
                <a:gd name="connsiteY5" fmla="*/ 1256965 h 1275027"/>
                <a:gd name="connsiteX6" fmla="*/ 700 w 895185"/>
                <a:gd name="connsiteY6" fmla="*/ 612338 h 1275027"/>
                <a:gd name="connsiteX0" fmla="*/ 700 w 919074"/>
                <a:gd name="connsiteY0" fmla="*/ 612338 h 1278372"/>
                <a:gd name="connsiteX1" fmla="*/ 280518 w 919074"/>
                <a:gd name="connsiteY1" fmla="*/ 40059 h 1278372"/>
                <a:gd name="connsiteX2" fmla="*/ 845354 w 919074"/>
                <a:gd name="connsiteY2" fmla="*/ 102179 h 1278372"/>
                <a:gd name="connsiteX3" fmla="*/ 778547 w 919074"/>
                <a:gd name="connsiteY3" fmla="*/ 484335 h 1278372"/>
                <a:gd name="connsiteX4" fmla="*/ 883213 w 919074"/>
                <a:gd name="connsiteY4" fmla="*/ 1086092 h 1278372"/>
                <a:gd name="connsiteX5" fmla="*/ 354165 w 919074"/>
                <a:gd name="connsiteY5" fmla="*/ 1256965 h 1278372"/>
                <a:gd name="connsiteX6" fmla="*/ 700 w 919074"/>
                <a:gd name="connsiteY6" fmla="*/ 612338 h 1278372"/>
                <a:gd name="connsiteX0" fmla="*/ 700 w 1640116"/>
                <a:gd name="connsiteY0" fmla="*/ 612338 h 1306237"/>
                <a:gd name="connsiteX1" fmla="*/ 280518 w 1640116"/>
                <a:gd name="connsiteY1" fmla="*/ 40059 h 1306237"/>
                <a:gd name="connsiteX2" fmla="*/ 845354 w 1640116"/>
                <a:gd name="connsiteY2" fmla="*/ 102179 h 1306237"/>
                <a:gd name="connsiteX3" fmla="*/ 778547 w 1640116"/>
                <a:gd name="connsiteY3" fmla="*/ 484335 h 1306237"/>
                <a:gd name="connsiteX4" fmla="*/ 1628452 w 1640116"/>
                <a:gd name="connsiteY4" fmla="*/ 1199904 h 1306237"/>
                <a:gd name="connsiteX5" fmla="*/ 354165 w 1640116"/>
                <a:gd name="connsiteY5" fmla="*/ 1256965 h 1306237"/>
                <a:gd name="connsiteX6" fmla="*/ 700 w 1640116"/>
                <a:gd name="connsiteY6" fmla="*/ 612338 h 1306237"/>
                <a:gd name="connsiteX0" fmla="*/ 700 w 1642971"/>
                <a:gd name="connsiteY0" fmla="*/ 613398 h 1307297"/>
                <a:gd name="connsiteX1" fmla="*/ 280518 w 1642971"/>
                <a:gd name="connsiteY1" fmla="*/ 41119 h 1307297"/>
                <a:gd name="connsiteX2" fmla="*/ 845354 w 1642971"/>
                <a:gd name="connsiteY2" fmla="*/ 103239 h 1307297"/>
                <a:gd name="connsiteX3" fmla="*/ 960829 w 1642971"/>
                <a:gd name="connsiteY3" fmla="*/ 565416 h 1307297"/>
                <a:gd name="connsiteX4" fmla="*/ 1628452 w 1642971"/>
                <a:gd name="connsiteY4" fmla="*/ 1200964 h 1307297"/>
                <a:gd name="connsiteX5" fmla="*/ 354165 w 1642971"/>
                <a:gd name="connsiteY5" fmla="*/ 1258025 h 1307297"/>
                <a:gd name="connsiteX6" fmla="*/ 700 w 1642971"/>
                <a:gd name="connsiteY6" fmla="*/ 613398 h 1307297"/>
                <a:gd name="connsiteX0" fmla="*/ 700 w 1628451"/>
                <a:gd name="connsiteY0" fmla="*/ 613398 h 1307297"/>
                <a:gd name="connsiteX1" fmla="*/ 280518 w 1628451"/>
                <a:gd name="connsiteY1" fmla="*/ 41119 h 1307297"/>
                <a:gd name="connsiteX2" fmla="*/ 845354 w 1628451"/>
                <a:gd name="connsiteY2" fmla="*/ 103239 h 1307297"/>
                <a:gd name="connsiteX3" fmla="*/ 960829 w 1628451"/>
                <a:gd name="connsiteY3" fmla="*/ 565416 h 1307297"/>
                <a:gd name="connsiteX4" fmla="*/ 1628452 w 1628451"/>
                <a:gd name="connsiteY4" fmla="*/ 1200964 h 1307297"/>
                <a:gd name="connsiteX5" fmla="*/ 354165 w 1628451"/>
                <a:gd name="connsiteY5" fmla="*/ 1258025 h 1307297"/>
                <a:gd name="connsiteX6" fmla="*/ 700 w 1628451"/>
                <a:gd name="connsiteY6" fmla="*/ 613398 h 1307297"/>
                <a:gd name="connsiteX0" fmla="*/ 700 w 1628453"/>
                <a:gd name="connsiteY0" fmla="*/ 613398 h 1307297"/>
                <a:gd name="connsiteX1" fmla="*/ 280518 w 1628453"/>
                <a:gd name="connsiteY1" fmla="*/ 41119 h 1307297"/>
                <a:gd name="connsiteX2" fmla="*/ 845354 w 1628453"/>
                <a:gd name="connsiteY2" fmla="*/ 103239 h 1307297"/>
                <a:gd name="connsiteX3" fmla="*/ 960829 w 1628453"/>
                <a:gd name="connsiteY3" fmla="*/ 565416 h 1307297"/>
                <a:gd name="connsiteX4" fmla="*/ 1628452 w 1628453"/>
                <a:gd name="connsiteY4" fmla="*/ 1200964 h 1307297"/>
                <a:gd name="connsiteX5" fmla="*/ 354165 w 1628453"/>
                <a:gd name="connsiteY5" fmla="*/ 1258025 h 1307297"/>
                <a:gd name="connsiteX6" fmla="*/ 700 w 1628453"/>
                <a:gd name="connsiteY6" fmla="*/ 613398 h 1307297"/>
                <a:gd name="connsiteX0" fmla="*/ 727 w 1628478"/>
                <a:gd name="connsiteY0" fmla="*/ 676069 h 1369968"/>
                <a:gd name="connsiteX1" fmla="*/ 280545 w 1628478"/>
                <a:gd name="connsiteY1" fmla="*/ 103790 h 1369968"/>
                <a:gd name="connsiteX2" fmla="*/ 882400 w 1628478"/>
                <a:gd name="connsiteY2" fmla="*/ 48504 h 1369968"/>
                <a:gd name="connsiteX3" fmla="*/ 960856 w 1628478"/>
                <a:gd name="connsiteY3" fmla="*/ 628087 h 1369968"/>
                <a:gd name="connsiteX4" fmla="*/ 1628479 w 1628478"/>
                <a:gd name="connsiteY4" fmla="*/ 1263635 h 1369968"/>
                <a:gd name="connsiteX5" fmla="*/ 354192 w 1628478"/>
                <a:gd name="connsiteY5" fmla="*/ 1320696 h 1369968"/>
                <a:gd name="connsiteX6" fmla="*/ 727 w 1628478"/>
                <a:gd name="connsiteY6" fmla="*/ 676069 h 1369968"/>
                <a:gd name="connsiteX0" fmla="*/ 727 w 1628480"/>
                <a:gd name="connsiteY0" fmla="*/ 672789 h 1366688"/>
                <a:gd name="connsiteX1" fmla="*/ 280545 w 1628480"/>
                <a:gd name="connsiteY1" fmla="*/ 100510 h 1366688"/>
                <a:gd name="connsiteX2" fmla="*/ 882400 w 1628480"/>
                <a:gd name="connsiteY2" fmla="*/ 45224 h 1366688"/>
                <a:gd name="connsiteX3" fmla="*/ 960856 w 1628480"/>
                <a:gd name="connsiteY3" fmla="*/ 624807 h 1366688"/>
                <a:gd name="connsiteX4" fmla="*/ 1628479 w 1628480"/>
                <a:gd name="connsiteY4" fmla="*/ 1260355 h 1366688"/>
                <a:gd name="connsiteX5" fmla="*/ 354192 w 1628480"/>
                <a:gd name="connsiteY5" fmla="*/ 1317416 h 1366688"/>
                <a:gd name="connsiteX6" fmla="*/ 727 w 1628480"/>
                <a:gd name="connsiteY6" fmla="*/ 672789 h 1366688"/>
                <a:gd name="connsiteX0" fmla="*/ 752 w 1628503"/>
                <a:gd name="connsiteY0" fmla="*/ 671693 h 1365592"/>
                <a:gd name="connsiteX1" fmla="*/ 280570 w 1628503"/>
                <a:gd name="connsiteY1" fmla="*/ 99414 h 1365592"/>
                <a:gd name="connsiteX2" fmla="*/ 913992 w 1628503"/>
                <a:gd name="connsiteY2" fmla="*/ 45670 h 1365592"/>
                <a:gd name="connsiteX3" fmla="*/ 960881 w 1628503"/>
                <a:gd name="connsiteY3" fmla="*/ 623711 h 1365592"/>
                <a:gd name="connsiteX4" fmla="*/ 1628504 w 1628503"/>
                <a:gd name="connsiteY4" fmla="*/ 1259259 h 1365592"/>
                <a:gd name="connsiteX5" fmla="*/ 354217 w 1628503"/>
                <a:gd name="connsiteY5" fmla="*/ 1316320 h 1365592"/>
                <a:gd name="connsiteX6" fmla="*/ 752 w 1628503"/>
                <a:gd name="connsiteY6" fmla="*/ 671693 h 136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8503" h="1365592">
                  <a:moveTo>
                    <a:pt x="752" y="671693"/>
                  </a:moveTo>
                  <a:cubicBezTo>
                    <a:pt x="-11523" y="468875"/>
                    <a:pt x="128363" y="203751"/>
                    <a:pt x="280570" y="99414"/>
                  </a:cubicBezTo>
                  <a:cubicBezTo>
                    <a:pt x="432777" y="-4923"/>
                    <a:pt x="783055" y="-34205"/>
                    <a:pt x="913992" y="45670"/>
                  </a:cubicBezTo>
                  <a:cubicBezTo>
                    <a:pt x="1044929" y="125545"/>
                    <a:pt x="841796" y="421446"/>
                    <a:pt x="960881" y="623711"/>
                  </a:cubicBezTo>
                  <a:cubicBezTo>
                    <a:pt x="1079966" y="825976"/>
                    <a:pt x="1431647" y="654494"/>
                    <a:pt x="1628504" y="1259259"/>
                  </a:cubicBezTo>
                  <a:cubicBezTo>
                    <a:pt x="1489871" y="1350916"/>
                    <a:pt x="625509" y="1414248"/>
                    <a:pt x="354217" y="1316320"/>
                  </a:cubicBezTo>
                  <a:cubicBezTo>
                    <a:pt x="82925" y="1218392"/>
                    <a:pt x="13027" y="874511"/>
                    <a:pt x="752" y="671693"/>
                  </a:cubicBezTo>
                  <a:close/>
                </a:path>
              </a:pathLst>
            </a:custGeom>
            <a:blipFill>
              <a:blip r:embed="rId16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schemeClr val="accent2">
                  <a:lumMod val="50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شكل بيضاوي 5">
              <a:extLst>
                <a:ext uri="{FF2B5EF4-FFF2-40B4-BE49-F238E27FC236}">
                  <a16:creationId xmlns:a16="http://schemas.microsoft.com/office/drawing/2014/main" id="{15FC05AF-E96C-43E7-B4C9-6D7DF81A240F}"/>
                </a:ext>
              </a:extLst>
            </p:cNvPr>
            <p:cNvSpPr/>
            <p:nvPr userDrawn="1"/>
          </p:nvSpPr>
          <p:spPr>
            <a:xfrm rot="8355618">
              <a:off x="883527" y="1036240"/>
              <a:ext cx="830882" cy="750822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57 w 553476"/>
                <a:gd name="connsiteY0" fmla="*/ 622255 h 1284453"/>
                <a:gd name="connsiteX1" fmla="*/ 408874 w 553476"/>
                <a:gd name="connsiteY1" fmla="*/ 27108 h 1284453"/>
                <a:gd name="connsiteX2" fmla="*/ 514435 w 553476"/>
                <a:gd name="connsiteY2" fmla="*/ 157876 h 1284453"/>
                <a:gd name="connsiteX3" fmla="*/ 341612 w 553476"/>
                <a:gd name="connsiteY3" fmla="*/ 556053 h 1284453"/>
                <a:gd name="connsiteX4" fmla="*/ 543387 w 553476"/>
                <a:gd name="connsiteY4" fmla="*/ 1115044 h 1284453"/>
                <a:gd name="connsiteX5" fmla="*/ 380090 w 553476"/>
                <a:gd name="connsiteY5" fmla="*/ 1256992 h 1284453"/>
                <a:gd name="connsiteX6" fmla="*/ 57 w 553476"/>
                <a:gd name="connsiteY6" fmla="*/ 622255 h 1284453"/>
                <a:gd name="connsiteX0" fmla="*/ 57 w 553476"/>
                <a:gd name="connsiteY0" fmla="*/ 610519 h 1272717"/>
                <a:gd name="connsiteX1" fmla="*/ 408874 w 553476"/>
                <a:gd name="connsiteY1" fmla="*/ 15372 h 1272717"/>
                <a:gd name="connsiteX2" fmla="*/ 514435 w 553476"/>
                <a:gd name="connsiteY2" fmla="*/ 146140 h 1272717"/>
                <a:gd name="connsiteX3" fmla="*/ 341612 w 553476"/>
                <a:gd name="connsiteY3" fmla="*/ 544317 h 1272717"/>
                <a:gd name="connsiteX4" fmla="*/ 543387 w 553476"/>
                <a:gd name="connsiteY4" fmla="*/ 1103308 h 1272717"/>
                <a:gd name="connsiteX5" fmla="*/ 380090 w 553476"/>
                <a:gd name="connsiteY5" fmla="*/ 1245256 h 1272717"/>
                <a:gd name="connsiteX6" fmla="*/ 57 w 553476"/>
                <a:gd name="connsiteY6" fmla="*/ 610519 h 1272717"/>
                <a:gd name="connsiteX0" fmla="*/ 57 w 553476"/>
                <a:gd name="connsiteY0" fmla="*/ 615483 h 1277681"/>
                <a:gd name="connsiteX1" fmla="*/ 408874 w 553476"/>
                <a:gd name="connsiteY1" fmla="*/ 20336 h 1277681"/>
                <a:gd name="connsiteX2" fmla="*/ 443273 w 553476"/>
                <a:gd name="connsiteY2" fmla="*/ 186472 h 1277681"/>
                <a:gd name="connsiteX3" fmla="*/ 341612 w 553476"/>
                <a:gd name="connsiteY3" fmla="*/ 549281 h 1277681"/>
                <a:gd name="connsiteX4" fmla="*/ 543387 w 553476"/>
                <a:gd name="connsiteY4" fmla="*/ 1108272 h 1277681"/>
                <a:gd name="connsiteX5" fmla="*/ 380090 w 553476"/>
                <a:gd name="connsiteY5" fmla="*/ 1250220 h 1277681"/>
                <a:gd name="connsiteX6" fmla="*/ 57 w 553476"/>
                <a:gd name="connsiteY6" fmla="*/ 615483 h 1277681"/>
                <a:gd name="connsiteX0" fmla="*/ 57 w 553476"/>
                <a:gd name="connsiteY0" fmla="*/ 601216 h 1263414"/>
                <a:gd name="connsiteX1" fmla="*/ 408874 w 553476"/>
                <a:gd name="connsiteY1" fmla="*/ 6069 h 1263414"/>
                <a:gd name="connsiteX2" fmla="*/ 443273 w 553476"/>
                <a:gd name="connsiteY2" fmla="*/ 172205 h 1263414"/>
                <a:gd name="connsiteX3" fmla="*/ 341612 w 553476"/>
                <a:gd name="connsiteY3" fmla="*/ 535014 h 1263414"/>
                <a:gd name="connsiteX4" fmla="*/ 543387 w 553476"/>
                <a:gd name="connsiteY4" fmla="*/ 1094005 h 1263414"/>
                <a:gd name="connsiteX5" fmla="*/ 380090 w 553476"/>
                <a:gd name="connsiteY5" fmla="*/ 1235953 h 1263414"/>
                <a:gd name="connsiteX6" fmla="*/ 57 w 553476"/>
                <a:gd name="connsiteY6" fmla="*/ 601216 h 1263414"/>
                <a:gd name="connsiteX0" fmla="*/ 66 w 553485"/>
                <a:gd name="connsiteY0" fmla="*/ 601216 h 1236097"/>
                <a:gd name="connsiteX1" fmla="*/ 408883 w 553485"/>
                <a:gd name="connsiteY1" fmla="*/ 6069 h 1236097"/>
                <a:gd name="connsiteX2" fmla="*/ 443282 w 553485"/>
                <a:gd name="connsiteY2" fmla="*/ 172205 h 1236097"/>
                <a:gd name="connsiteX3" fmla="*/ 341621 w 553485"/>
                <a:gd name="connsiteY3" fmla="*/ 535014 h 1236097"/>
                <a:gd name="connsiteX4" fmla="*/ 543396 w 553485"/>
                <a:gd name="connsiteY4" fmla="*/ 1094005 h 1236097"/>
                <a:gd name="connsiteX5" fmla="*/ 380099 w 553485"/>
                <a:gd name="connsiteY5" fmla="*/ 1235953 h 1236097"/>
                <a:gd name="connsiteX6" fmla="*/ 66 w 553485"/>
                <a:gd name="connsiteY6" fmla="*/ 601216 h 1236097"/>
                <a:gd name="connsiteX0" fmla="*/ 65 w 731309"/>
                <a:gd name="connsiteY0" fmla="*/ 601216 h 1249038"/>
                <a:gd name="connsiteX1" fmla="*/ 408882 w 731309"/>
                <a:gd name="connsiteY1" fmla="*/ 6069 h 1249038"/>
                <a:gd name="connsiteX2" fmla="*/ 443281 w 731309"/>
                <a:gd name="connsiteY2" fmla="*/ 172205 h 1249038"/>
                <a:gd name="connsiteX3" fmla="*/ 341620 w 731309"/>
                <a:gd name="connsiteY3" fmla="*/ 535014 h 1249038"/>
                <a:gd name="connsiteX4" fmla="*/ 725035 w 731309"/>
                <a:gd name="connsiteY4" fmla="*/ 996798 h 1249038"/>
                <a:gd name="connsiteX5" fmla="*/ 380098 w 731309"/>
                <a:gd name="connsiteY5" fmla="*/ 1235953 h 1249038"/>
                <a:gd name="connsiteX6" fmla="*/ 65 w 731309"/>
                <a:gd name="connsiteY6" fmla="*/ 601216 h 1249038"/>
                <a:gd name="connsiteX0" fmla="*/ 65 w 782569"/>
                <a:gd name="connsiteY0" fmla="*/ 601216 h 1249038"/>
                <a:gd name="connsiteX1" fmla="*/ 408882 w 782569"/>
                <a:gd name="connsiteY1" fmla="*/ 6069 h 1249038"/>
                <a:gd name="connsiteX2" fmla="*/ 443281 w 782569"/>
                <a:gd name="connsiteY2" fmla="*/ 172205 h 1249038"/>
                <a:gd name="connsiteX3" fmla="*/ 777564 w 782569"/>
                <a:gd name="connsiteY3" fmla="*/ 316137 h 1249038"/>
                <a:gd name="connsiteX4" fmla="*/ 725035 w 782569"/>
                <a:gd name="connsiteY4" fmla="*/ 996798 h 1249038"/>
                <a:gd name="connsiteX5" fmla="*/ 380098 w 782569"/>
                <a:gd name="connsiteY5" fmla="*/ 1235953 h 1249038"/>
                <a:gd name="connsiteX6" fmla="*/ 65 w 782569"/>
                <a:gd name="connsiteY6" fmla="*/ 601216 h 1249038"/>
                <a:gd name="connsiteX0" fmla="*/ 65 w 907453"/>
                <a:gd name="connsiteY0" fmla="*/ 601216 h 1249038"/>
                <a:gd name="connsiteX1" fmla="*/ 408882 w 907453"/>
                <a:gd name="connsiteY1" fmla="*/ 6069 h 1249038"/>
                <a:gd name="connsiteX2" fmla="*/ 443281 w 907453"/>
                <a:gd name="connsiteY2" fmla="*/ 172205 h 1249038"/>
                <a:gd name="connsiteX3" fmla="*/ 906911 w 907453"/>
                <a:gd name="connsiteY3" fmla="*/ 450345 h 1249038"/>
                <a:gd name="connsiteX4" fmla="*/ 725035 w 907453"/>
                <a:gd name="connsiteY4" fmla="*/ 996798 h 1249038"/>
                <a:gd name="connsiteX5" fmla="*/ 380098 w 907453"/>
                <a:gd name="connsiteY5" fmla="*/ 1235953 h 1249038"/>
                <a:gd name="connsiteX6" fmla="*/ 65 w 907453"/>
                <a:gd name="connsiteY6" fmla="*/ 601216 h 1249038"/>
                <a:gd name="connsiteX0" fmla="*/ 65 w 907453"/>
                <a:gd name="connsiteY0" fmla="*/ 611906 h 1259728"/>
                <a:gd name="connsiteX1" fmla="*/ 408882 w 907453"/>
                <a:gd name="connsiteY1" fmla="*/ 16759 h 1259728"/>
                <a:gd name="connsiteX2" fmla="*/ 835802 w 907453"/>
                <a:gd name="connsiteY2" fmla="*/ 206560 h 1259728"/>
                <a:gd name="connsiteX3" fmla="*/ 906911 w 907453"/>
                <a:gd name="connsiteY3" fmla="*/ 461035 h 1259728"/>
                <a:gd name="connsiteX4" fmla="*/ 725035 w 907453"/>
                <a:gd name="connsiteY4" fmla="*/ 1007488 h 1259728"/>
                <a:gd name="connsiteX5" fmla="*/ 380098 w 907453"/>
                <a:gd name="connsiteY5" fmla="*/ 1246643 h 1259728"/>
                <a:gd name="connsiteX6" fmla="*/ 65 w 907453"/>
                <a:gd name="connsiteY6" fmla="*/ 611906 h 1259728"/>
                <a:gd name="connsiteX0" fmla="*/ 108 w 778497"/>
                <a:gd name="connsiteY0" fmla="*/ 587701 h 1259572"/>
                <a:gd name="connsiteX1" fmla="*/ 279926 w 778497"/>
                <a:gd name="connsiteY1" fmla="*/ 15422 h 1259572"/>
                <a:gd name="connsiteX2" fmla="*/ 706846 w 778497"/>
                <a:gd name="connsiteY2" fmla="*/ 205223 h 1259572"/>
                <a:gd name="connsiteX3" fmla="*/ 777955 w 778497"/>
                <a:gd name="connsiteY3" fmla="*/ 459698 h 1259572"/>
                <a:gd name="connsiteX4" fmla="*/ 596079 w 778497"/>
                <a:gd name="connsiteY4" fmla="*/ 1006151 h 1259572"/>
                <a:gd name="connsiteX5" fmla="*/ 251142 w 778497"/>
                <a:gd name="connsiteY5" fmla="*/ 1245306 h 1259572"/>
                <a:gd name="connsiteX6" fmla="*/ 108 w 778497"/>
                <a:gd name="connsiteY6" fmla="*/ 587701 h 1259572"/>
                <a:gd name="connsiteX0" fmla="*/ 614 w 779003"/>
                <a:gd name="connsiteY0" fmla="*/ 587701 h 1247333"/>
                <a:gd name="connsiteX1" fmla="*/ 280432 w 779003"/>
                <a:gd name="connsiteY1" fmla="*/ 15422 h 1247333"/>
                <a:gd name="connsiteX2" fmla="*/ 707352 w 779003"/>
                <a:gd name="connsiteY2" fmla="*/ 205223 h 1247333"/>
                <a:gd name="connsiteX3" fmla="*/ 778461 w 779003"/>
                <a:gd name="connsiteY3" fmla="*/ 459698 h 1247333"/>
                <a:gd name="connsiteX4" fmla="*/ 596585 w 779003"/>
                <a:gd name="connsiteY4" fmla="*/ 1006151 h 1247333"/>
                <a:gd name="connsiteX5" fmla="*/ 354079 w 779003"/>
                <a:gd name="connsiteY5" fmla="*/ 1232328 h 1247333"/>
                <a:gd name="connsiteX6" fmla="*/ 614 w 779003"/>
                <a:gd name="connsiteY6" fmla="*/ 587701 h 1247333"/>
                <a:gd name="connsiteX0" fmla="*/ 614 w 779864"/>
                <a:gd name="connsiteY0" fmla="*/ 587701 h 1253052"/>
                <a:gd name="connsiteX1" fmla="*/ 280432 w 779864"/>
                <a:gd name="connsiteY1" fmla="*/ 15422 h 1253052"/>
                <a:gd name="connsiteX2" fmla="*/ 707352 w 779864"/>
                <a:gd name="connsiteY2" fmla="*/ 205223 h 1253052"/>
                <a:gd name="connsiteX3" fmla="*/ 778461 w 779864"/>
                <a:gd name="connsiteY3" fmla="*/ 459698 h 1253052"/>
                <a:gd name="connsiteX4" fmla="*/ 681324 w 779864"/>
                <a:gd name="connsiteY4" fmla="*/ 1049182 h 1253052"/>
                <a:gd name="connsiteX5" fmla="*/ 354079 w 779864"/>
                <a:gd name="connsiteY5" fmla="*/ 1232328 h 1253052"/>
                <a:gd name="connsiteX6" fmla="*/ 614 w 779864"/>
                <a:gd name="connsiteY6" fmla="*/ 587701 h 1253052"/>
                <a:gd name="connsiteX0" fmla="*/ 681 w 837590"/>
                <a:gd name="connsiteY0" fmla="*/ 603167 h 1268518"/>
                <a:gd name="connsiteX1" fmla="*/ 280499 w 837590"/>
                <a:gd name="connsiteY1" fmla="*/ 30888 h 1268518"/>
                <a:gd name="connsiteX2" fmla="*/ 818196 w 837590"/>
                <a:gd name="connsiteY2" fmla="*/ 139126 h 1268518"/>
                <a:gd name="connsiteX3" fmla="*/ 778528 w 837590"/>
                <a:gd name="connsiteY3" fmla="*/ 475164 h 1268518"/>
                <a:gd name="connsiteX4" fmla="*/ 681391 w 837590"/>
                <a:gd name="connsiteY4" fmla="*/ 1064648 h 1268518"/>
                <a:gd name="connsiteX5" fmla="*/ 354146 w 837590"/>
                <a:gd name="connsiteY5" fmla="*/ 1247794 h 1268518"/>
                <a:gd name="connsiteX6" fmla="*/ 681 w 837590"/>
                <a:gd name="connsiteY6" fmla="*/ 603167 h 1268518"/>
                <a:gd name="connsiteX0" fmla="*/ 700 w 865630"/>
                <a:gd name="connsiteY0" fmla="*/ 617890 h 1283241"/>
                <a:gd name="connsiteX1" fmla="*/ 280518 w 865630"/>
                <a:gd name="connsiteY1" fmla="*/ 45611 h 1283241"/>
                <a:gd name="connsiteX2" fmla="*/ 845354 w 865630"/>
                <a:gd name="connsiteY2" fmla="*/ 107731 h 1283241"/>
                <a:gd name="connsiteX3" fmla="*/ 778547 w 865630"/>
                <a:gd name="connsiteY3" fmla="*/ 489887 h 1283241"/>
                <a:gd name="connsiteX4" fmla="*/ 681410 w 865630"/>
                <a:gd name="connsiteY4" fmla="*/ 1079371 h 1283241"/>
                <a:gd name="connsiteX5" fmla="*/ 354165 w 865630"/>
                <a:gd name="connsiteY5" fmla="*/ 1262517 h 1283241"/>
                <a:gd name="connsiteX6" fmla="*/ 700 w 865630"/>
                <a:gd name="connsiteY6" fmla="*/ 617890 h 1283241"/>
                <a:gd name="connsiteX0" fmla="*/ 700 w 865674"/>
                <a:gd name="connsiteY0" fmla="*/ 612338 h 1277689"/>
                <a:gd name="connsiteX1" fmla="*/ 280518 w 865674"/>
                <a:gd name="connsiteY1" fmla="*/ 40059 h 1277689"/>
                <a:gd name="connsiteX2" fmla="*/ 845354 w 865674"/>
                <a:gd name="connsiteY2" fmla="*/ 102179 h 1277689"/>
                <a:gd name="connsiteX3" fmla="*/ 778547 w 865674"/>
                <a:gd name="connsiteY3" fmla="*/ 484335 h 1277689"/>
                <a:gd name="connsiteX4" fmla="*/ 681410 w 865674"/>
                <a:gd name="connsiteY4" fmla="*/ 1073819 h 1277689"/>
                <a:gd name="connsiteX5" fmla="*/ 354165 w 865674"/>
                <a:gd name="connsiteY5" fmla="*/ 1256965 h 1277689"/>
                <a:gd name="connsiteX6" fmla="*/ 700 w 865674"/>
                <a:gd name="connsiteY6" fmla="*/ 612338 h 1277689"/>
                <a:gd name="connsiteX0" fmla="*/ 700 w 872906"/>
                <a:gd name="connsiteY0" fmla="*/ 612338 h 1276067"/>
                <a:gd name="connsiteX1" fmla="*/ 280518 w 872906"/>
                <a:gd name="connsiteY1" fmla="*/ 40059 h 1276067"/>
                <a:gd name="connsiteX2" fmla="*/ 845354 w 872906"/>
                <a:gd name="connsiteY2" fmla="*/ 102179 h 1276067"/>
                <a:gd name="connsiteX3" fmla="*/ 778547 w 872906"/>
                <a:gd name="connsiteY3" fmla="*/ 484335 h 1276067"/>
                <a:gd name="connsiteX4" fmla="*/ 856411 w 872906"/>
                <a:gd name="connsiteY4" fmla="*/ 1062888 h 1276067"/>
                <a:gd name="connsiteX5" fmla="*/ 354165 w 872906"/>
                <a:gd name="connsiteY5" fmla="*/ 1256965 h 1276067"/>
                <a:gd name="connsiteX6" fmla="*/ 700 w 872906"/>
                <a:gd name="connsiteY6" fmla="*/ 612338 h 1276067"/>
                <a:gd name="connsiteX0" fmla="*/ 700 w 872906"/>
                <a:gd name="connsiteY0" fmla="*/ 612338 h 1275027"/>
                <a:gd name="connsiteX1" fmla="*/ 280518 w 872906"/>
                <a:gd name="connsiteY1" fmla="*/ 40059 h 1275027"/>
                <a:gd name="connsiteX2" fmla="*/ 845354 w 872906"/>
                <a:gd name="connsiteY2" fmla="*/ 102179 h 1275027"/>
                <a:gd name="connsiteX3" fmla="*/ 778547 w 872906"/>
                <a:gd name="connsiteY3" fmla="*/ 484335 h 1275027"/>
                <a:gd name="connsiteX4" fmla="*/ 856411 w 872906"/>
                <a:gd name="connsiteY4" fmla="*/ 1062888 h 1275027"/>
                <a:gd name="connsiteX5" fmla="*/ 354165 w 872906"/>
                <a:gd name="connsiteY5" fmla="*/ 1256965 h 1275027"/>
                <a:gd name="connsiteX6" fmla="*/ 700 w 872906"/>
                <a:gd name="connsiteY6" fmla="*/ 612338 h 1275027"/>
                <a:gd name="connsiteX0" fmla="*/ 700 w 895185"/>
                <a:gd name="connsiteY0" fmla="*/ 612338 h 1275027"/>
                <a:gd name="connsiteX1" fmla="*/ 280518 w 895185"/>
                <a:gd name="connsiteY1" fmla="*/ 40059 h 1275027"/>
                <a:gd name="connsiteX2" fmla="*/ 845354 w 895185"/>
                <a:gd name="connsiteY2" fmla="*/ 102179 h 1275027"/>
                <a:gd name="connsiteX3" fmla="*/ 778547 w 895185"/>
                <a:gd name="connsiteY3" fmla="*/ 484335 h 1275027"/>
                <a:gd name="connsiteX4" fmla="*/ 856411 w 895185"/>
                <a:gd name="connsiteY4" fmla="*/ 1062888 h 1275027"/>
                <a:gd name="connsiteX5" fmla="*/ 354165 w 895185"/>
                <a:gd name="connsiteY5" fmla="*/ 1256965 h 1275027"/>
                <a:gd name="connsiteX6" fmla="*/ 700 w 895185"/>
                <a:gd name="connsiteY6" fmla="*/ 612338 h 1275027"/>
                <a:gd name="connsiteX0" fmla="*/ 700 w 919074"/>
                <a:gd name="connsiteY0" fmla="*/ 612338 h 1278372"/>
                <a:gd name="connsiteX1" fmla="*/ 280518 w 919074"/>
                <a:gd name="connsiteY1" fmla="*/ 40059 h 1278372"/>
                <a:gd name="connsiteX2" fmla="*/ 845354 w 919074"/>
                <a:gd name="connsiteY2" fmla="*/ 102179 h 1278372"/>
                <a:gd name="connsiteX3" fmla="*/ 778547 w 919074"/>
                <a:gd name="connsiteY3" fmla="*/ 484335 h 1278372"/>
                <a:gd name="connsiteX4" fmla="*/ 883213 w 919074"/>
                <a:gd name="connsiteY4" fmla="*/ 1086092 h 1278372"/>
                <a:gd name="connsiteX5" fmla="*/ 354165 w 919074"/>
                <a:gd name="connsiteY5" fmla="*/ 1256965 h 1278372"/>
                <a:gd name="connsiteX6" fmla="*/ 700 w 919074"/>
                <a:gd name="connsiteY6" fmla="*/ 612338 h 1278372"/>
                <a:gd name="connsiteX0" fmla="*/ 700 w 1640116"/>
                <a:gd name="connsiteY0" fmla="*/ 612338 h 1306237"/>
                <a:gd name="connsiteX1" fmla="*/ 280518 w 1640116"/>
                <a:gd name="connsiteY1" fmla="*/ 40059 h 1306237"/>
                <a:gd name="connsiteX2" fmla="*/ 845354 w 1640116"/>
                <a:gd name="connsiteY2" fmla="*/ 102179 h 1306237"/>
                <a:gd name="connsiteX3" fmla="*/ 778547 w 1640116"/>
                <a:gd name="connsiteY3" fmla="*/ 484335 h 1306237"/>
                <a:gd name="connsiteX4" fmla="*/ 1628452 w 1640116"/>
                <a:gd name="connsiteY4" fmla="*/ 1199904 h 1306237"/>
                <a:gd name="connsiteX5" fmla="*/ 354165 w 1640116"/>
                <a:gd name="connsiteY5" fmla="*/ 1256965 h 1306237"/>
                <a:gd name="connsiteX6" fmla="*/ 700 w 1640116"/>
                <a:gd name="connsiteY6" fmla="*/ 612338 h 1306237"/>
                <a:gd name="connsiteX0" fmla="*/ 700 w 1642971"/>
                <a:gd name="connsiteY0" fmla="*/ 613398 h 1307297"/>
                <a:gd name="connsiteX1" fmla="*/ 280518 w 1642971"/>
                <a:gd name="connsiteY1" fmla="*/ 41119 h 1307297"/>
                <a:gd name="connsiteX2" fmla="*/ 845354 w 1642971"/>
                <a:gd name="connsiteY2" fmla="*/ 103239 h 1307297"/>
                <a:gd name="connsiteX3" fmla="*/ 960829 w 1642971"/>
                <a:gd name="connsiteY3" fmla="*/ 565416 h 1307297"/>
                <a:gd name="connsiteX4" fmla="*/ 1628452 w 1642971"/>
                <a:gd name="connsiteY4" fmla="*/ 1200964 h 1307297"/>
                <a:gd name="connsiteX5" fmla="*/ 354165 w 1642971"/>
                <a:gd name="connsiteY5" fmla="*/ 1258025 h 1307297"/>
                <a:gd name="connsiteX6" fmla="*/ 700 w 1642971"/>
                <a:gd name="connsiteY6" fmla="*/ 613398 h 1307297"/>
                <a:gd name="connsiteX0" fmla="*/ 700 w 1628451"/>
                <a:gd name="connsiteY0" fmla="*/ 613398 h 1307297"/>
                <a:gd name="connsiteX1" fmla="*/ 280518 w 1628451"/>
                <a:gd name="connsiteY1" fmla="*/ 41119 h 1307297"/>
                <a:gd name="connsiteX2" fmla="*/ 845354 w 1628451"/>
                <a:gd name="connsiteY2" fmla="*/ 103239 h 1307297"/>
                <a:gd name="connsiteX3" fmla="*/ 960829 w 1628451"/>
                <a:gd name="connsiteY3" fmla="*/ 565416 h 1307297"/>
                <a:gd name="connsiteX4" fmla="*/ 1628452 w 1628451"/>
                <a:gd name="connsiteY4" fmla="*/ 1200964 h 1307297"/>
                <a:gd name="connsiteX5" fmla="*/ 354165 w 1628451"/>
                <a:gd name="connsiteY5" fmla="*/ 1258025 h 1307297"/>
                <a:gd name="connsiteX6" fmla="*/ 700 w 1628451"/>
                <a:gd name="connsiteY6" fmla="*/ 613398 h 1307297"/>
                <a:gd name="connsiteX0" fmla="*/ 700 w 1628453"/>
                <a:gd name="connsiteY0" fmla="*/ 613398 h 1307297"/>
                <a:gd name="connsiteX1" fmla="*/ 280518 w 1628453"/>
                <a:gd name="connsiteY1" fmla="*/ 41119 h 1307297"/>
                <a:gd name="connsiteX2" fmla="*/ 845354 w 1628453"/>
                <a:gd name="connsiteY2" fmla="*/ 103239 h 1307297"/>
                <a:gd name="connsiteX3" fmla="*/ 960829 w 1628453"/>
                <a:gd name="connsiteY3" fmla="*/ 565416 h 1307297"/>
                <a:gd name="connsiteX4" fmla="*/ 1628452 w 1628453"/>
                <a:gd name="connsiteY4" fmla="*/ 1200964 h 1307297"/>
                <a:gd name="connsiteX5" fmla="*/ 354165 w 1628453"/>
                <a:gd name="connsiteY5" fmla="*/ 1258025 h 1307297"/>
                <a:gd name="connsiteX6" fmla="*/ 700 w 1628453"/>
                <a:gd name="connsiteY6" fmla="*/ 613398 h 1307297"/>
                <a:gd name="connsiteX0" fmla="*/ 727 w 1628478"/>
                <a:gd name="connsiteY0" fmla="*/ 676069 h 1369968"/>
                <a:gd name="connsiteX1" fmla="*/ 280545 w 1628478"/>
                <a:gd name="connsiteY1" fmla="*/ 103790 h 1369968"/>
                <a:gd name="connsiteX2" fmla="*/ 882400 w 1628478"/>
                <a:gd name="connsiteY2" fmla="*/ 48504 h 1369968"/>
                <a:gd name="connsiteX3" fmla="*/ 960856 w 1628478"/>
                <a:gd name="connsiteY3" fmla="*/ 628087 h 1369968"/>
                <a:gd name="connsiteX4" fmla="*/ 1628479 w 1628478"/>
                <a:gd name="connsiteY4" fmla="*/ 1263635 h 1369968"/>
                <a:gd name="connsiteX5" fmla="*/ 354192 w 1628478"/>
                <a:gd name="connsiteY5" fmla="*/ 1320696 h 1369968"/>
                <a:gd name="connsiteX6" fmla="*/ 727 w 1628478"/>
                <a:gd name="connsiteY6" fmla="*/ 676069 h 1369968"/>
                <a:gd name="connsiteX0" fmla="*/ 727 w 1628480"/>
                <a:gd name="connsiteY0" fmla="*/ 672789 h 1366688"/>
                <a:gd name="connsiteX1" fmla="*/ 280545 w 1628480"/>
                <a:gd name="connsiteY1" fmla="*/ 100510 h 1366688"/>
                <a:gd name="connsiteX2" fmla="*/ 882400 w 1628480"/>
                <a:gd name="connsiteY2" fmla="*/ 45224 h 1366688"/>
                <a:gd name="connsiteX3" fmla="*/ 960856 w 1628480"/>
                <a:gd name="connsiteY3" fmla="*/ 624807 h 1366688"/>
                <a:gd name="connsiteX4" fmla="*/ 1628479 w 1628480"/>
                <a:gd name="connsiteY4" fmla="*/ 1260355 h 1366688"/>
                <a:gd name="connsiteX5" fmla="*/ 354192 w 1628480"/>
                <a:gd name="connsiteY5" fmla="*/ 1317416 h 1366688"/>
                <a:gd name="connsiteX6" fmla="*/ 727 w 1628480"/>
                <a:gd name="connsiteY6" fmla="*/ 672789 h 1366688"/>
                <a:gd name="connsiteX0" fmla="*/ 752 w 1628503"/>
                <a:gd name="connsiteY0" fmla="*/ 671693 h 1365592"/>
                <a:gd name="connsiteX1" fmla="*/ 280570 w 1628503"/>
                <a:gd name="connsiteY1" fmla="*/ 99414 h 1365592"/>
                <a:gd name="connsiteX2" fmla="*/ 913992 w 1628503"/>
                <a:gd name="connsiteY2" fmla="*/ 45670 h 1365592"/>
                <a:gd name="connsiteX3" fmla="*/ 960881 w 1628503"/>
                <a:gd name="connsiteY3" fmla="*/ 623711 h 1365592"/>
                <a:gd name="connsiteX4" fmla="*/ 1628504 w 1628503"/>
                <a:gd name="connsiteY4" fmla="*/ 1259259 h 1365592"/>
                <a:gd name="connsiteX5" fmla="*/ 354217 w 1628503"/>
                <a:gd name="connsiteY5" fmla="*/ 1316320 h 1365592"/>
                <a:gd name="connsiteX6" fmla="*/ 752 w 1628503"/>
                <a:gd name="connsiteY6" fmla="*/ 671693 h 1365592"/>
                <a:gd name="connsiteX0" fmla="*/ 752 w 1781424"/>
                <a:gd name="connsiteY0" fmla="*/ 671692 h 1343159"/>
                <a:gd name="connsiteX1" fmla="*/ 280570 w 1781424"/>
                <a:gd name="connsiteY1" fmla="*/ 99413 h 1343159"/>
                <a:gd name="connsiteX2" fmla="*/ 913992 w 1781424"/>
                <a:gd name="connsiteY2" fmla="*/ 45669 h 1343159"/>
                <a:gd name="connsiteX3" fmla="*/ 960881 w 1781424"/>
                <a:gd name="connsiteY3" fmla="*/ 623710 h 1343159"/>
                <a:gd name="connsiteX4" fmla="*/ 1781424 w 1781424"/>
                <a:gd name="connsiteY4" fmla="*/ 1176459 h 1343159"/>
                <a:gd name="connsiteX5" fmla="*/ 354217 w 1781424"/>
                <a:gd name="connsiteY5" fmla="*/ 1316319 h 1343159"/>
                <a:gd name="connsiteX6" fmla="*/ 752 w 1781424"/>
                <a:gd name="connsiteY6" fmla="*/ 671692 h 1343159"/>
                <a:gd name="connsiteX0" fmla="*/ 39682 w 1820354"/>
                <a:gd name="connsiteY0" fmla="*/ 671692 h 1423607"/>
                <a:gd name="connsiteX1" fmla="*/ 319500 w 1820354"/>
                <a:gd name="connsiteY1" fmla="*/ 99413 h 1423607"/>
                <a:gd name="connsiteX2" fmla="*/ 952922 w 1820354"/>
                <a:gd name="connsiteY2" fmla="*/ 45669 h 1423607"/>
                <a:gd name="connsiteX3" fmla="*/ 999811 w 1820354"/>
                <a:gd name="connsiteY3" fmla="*/ 623710 h 1423607"/>
                <a:gd name="connsiteX4" fmla="*/ 1820354 w 1820354"/>
                <a:gd name="connsiteY4" fmla="*/ 1176459 h 1423607"/>
                <a:gd name="connsiteX5" fmla="*/ 1165812 w 1820354"/>
                <a:gd name="connsiteY5" fmla="*/ 1404853 h 1423607"/>
                <a:gd name="connsiteX6" fmla="*/ 39682 w 1820354"/>
                <a:gd name="connsiteY6" fmla="*/ 671692 h 1423607"/>
                <a:gd name="connsiteX0" fmla="*/ 39682 w 1820354"/>
                <a:gd name="connsiteY0" fmla="*/ 671692 h 1438853"/>
                <a:gd name="connsiteX1" fmla="*/ 319500 w 1820354"/>
                <a:gd name="connsiteY1" fmla="*/ 99413 h 1438853"/>
                <a:gd name="connsiteX2" fmla="*/ 952922 w 1820354"/>
                <a:gd name="connsiteY2" fmla="*/ 45669 h 1438853"/>
                <a:gd name="connsiteX3" fmla="*/ 999811 w 1820354"/>
                <a:gd name="connsiteY3" fmla="*/ 623710 h 1438853"/>
                <a:gd name="connsiteX4" fmla="*/ 1820354 w 1820354"/>
                <a:gd name="connsiteY4" fmla="*/ 1176459 h 1438853"/>
                <a:gd name="connsiteX5" fmla="*/ 1165812 w 1820354"/>
                <a:gd name="connsiteY5" fmla="*/ 1404853 h 1438853"/>
                <a:gd name="connsiteX6" fmla="*/ 39682 w 1820354"/>
                <a:gd name="connsiteY6" fmla="*/ 671692 h 1438853"/>
                <a:gd name="connsiteX0" fmla="*/ 39682 w 1820354"/>
                <a:gd name="connsiteY0" fmla="*/ 671692 h 1412116"/>
                <a:gd name="connsiteX1" fmla="*/ 319500 w 1820354"/>
                <a:gd name="connsiteY1" fmla="*/ 99413 h 1412116"/>
                <a:gd name="connsiteX2" fmla="*/ 952922 w 1820354"/>
                <a:gd name="connsiteY2" fmla="*/ 45669 h 1412116"/>
                <a:gd name="connsiteX3" fmla="*/ 999811 w 1820354"/>
                <a:gd name="connsiteY3" fmla="*/ 623710 h 1412116"/>
                <a:gd name="connsiteX4" fmla="*/ 1820354 w 1820354"/>
                <a:gd name="connsiteY4" fmla="*/ 1176459 h 1412116"/>
                <a:gd name="connsiteX5" fmla="*/ 1165812 w 1820354"/>
                <a:gd name="connsiteY5" fmla="*/ 1404853 h 1412116"/>
                <a:gd name="connsiteX6" fmla="*/ 39682 w 1820354"/>
                <a:gd name="connsiteY6" fmla="*/ 671692 h 1412116"/>
                <a:gd name="connsiteX0" fmla="*/ 111091 w 1570842"/>
                <a:gd name="connsiteY0" fmla="*/ 1211659 h 1433453"/>
                <a:gd name="connsiteX1" fmla="*/ 69988 w 1570842"/>
                <a:gd name="connsiteY1" fmla="*/ 127919 h 1433453"/>
                <a:gd name="connsiteX2" fmla="*/ 703410 w 1570842"/>
                <a:gd name="connsiteY2" fmla="*/ 74175 h 1433453"/>
                <a:gd name="connsiteX3" fmla="*/ 750299 w 1570842"/>
                <a:gd name="connsiteY3" fmla="*/ 652216 h 1433453"/>
                <a:gd name="connsiteX4" fmla="*/ 1570842 w 1570842"/>
                <a:gd name="connsiteY4" fmla="*/ 1204965 h 1433453"/>
                <a:gd name="connsiteX5" fmla="*/ 916300 w 1570842"/>
                <a:gd name="connsiteY5" fmla="*/ 1433359 h 1433453"/>
                <a:gd name="connsiteX6" fmla="*/ 111091 w 1570842"/>
                <a:gd name="connsiteY6" fmla="*/ 1211659 h 1433453"/>
                <a:gd name="connsiteX0" fmla="*/ 324900 w 1784651"/>
                <a:gd name="connsiteY0" fmla="*/ 1139470 h 1361177"/>
                <a:gd name="connsiteX1" fmla="*/ 24890 w 1784651"/>
                <a:gd name="connsiteY1" fmla="*/ 787022 h 1361177"/>
                <a:gd name="connsiteX2" fmla="*/ 917219 w 1784651"/>
                <a:gd name="connsiteY2" fmla="*/ 1986 h 1361177"/>
                <a:gd name="connsiteX3" fmla="*/ 964108 w 1784651"/>
                <a:gd name="connsiteY3" fmla="*/ 580027 h 1361177"/>
                <a:gd name="connsiteX4" fmla="*/ 1784651 w 1784651"/>
                <a:gd name="connsiteY4" fmla="*/ 1132776 h 1361177"/>
                <a:gd name="connsiteX5" fmla="*/ 1130109 w 1784651"/>
                <a:gd name="connsiteY5" fmla="*/ 1361170 h 1361177"/>
                <a:gd name="connsiteX6" fmla="*/ 324900 w 1784651"/>
                <a:gd name="connsiteY6" fmla="*/ 1139470 h 1361177"/>
                <a:gd name="connsiteX0" fmla="*/ 371689 w 1778148"/>
                <a:gd name="connsiteY0" fmla="*/ 1185313 h 1361768"/>
                <a:gd name="connsiteX1" fmla="*/ 18387 w 1778148"/>
                <a:gd name="connsiteY1" fmla="*/ 787022 h 1361768"/>
                <a:gd name="connsiteX2" fmla="*/ 910716 w 1778148"/>
                <a:gd name="connsiteY2" fmla="*/ 1986 h 1361768"/>
                <a:gd name="connsiteX3" fmla="*/ 957605 w 1778148"/>
                <a:gd name="connsiteY3" fmla="*/ 580027 h 1361768"/>
                <a:gd name="connsiteX4" fmla="*/ 1778148 w 1778148"/>
                <a:gd name="connsiteY4" fmla="*/ 1132776 h 1361768"/>
                <a:gd name="connsiteX5" fmla="*/ 1123606 w 1778148"/>
                <a:gd name="connsiteY5" fmla="*/ 1361170 h 1361768"/>
                <a:gd name="connsiteX6" fmla="*/ 371689 w 1778148"/>
                <a:gd name="connsiteY6" fmla="*/ 1185313 h 1361768"/>
                <a:gd name="connsiteX0" fmla="*/ 375109 w 1781568"/>
                <a:gd name="connsiteY0" fmla="*/ 1185313 h 1376724"/>
                <a:gd name="connsiteX1" fmla="*/ 21807 w 1781568"/>
                <a:gd name="connsiteY1" fmla="*/ 787022 h 1376724"/>
                <a:gd name="connsiteX2" fmla="*/ 914136 w 1781568"/>
                <a:gd name="connsiteY2" fmla="*/ 1986 h 1376724"/>
                <a:gd name="connsiteX3" fmla="*/ 961025 w 1781568"/>
                <a:gd name="connsiteY3" fmla="*/ 580027 h 1376724"/>
                <a:gd name="connsiteX4" fmla="*/ 1781568 w 1781568"/>
                <a:gd name="connsiteY4" fmla="*/ 1132776 h 1376724"/>
                <a:gd name="connsiteX5" fmla="*/ 1127026 w 1781568"/>
                <a:gd name="connsiteY5" fmla="*/ 1361170 h 1376724"/>
                <a:gd name="connsiteX6" fmla="*/ 375109 w 1781568"/>
                <a:gd name="connsiteY6" fmla="*/ 1185313 h 1376724"/>
                <a:gd name="connsiteX0" fmla="*/ 380934 w 1787393"/>
                <a:gd name="connsiteY0" fmla="*/ 1185313 h 1365534"/>
                <a:gd name="connsiteX1" fmla="*/ 27632 w 1787393"/>
                <a:gd name="connsiteY1" fmla="*/ 787022 h 1365534"/>
                <a:gd name="connsiteX2" fmla="*/ 919961 w 1787393"/>
                <a:gd name="connsiteY2" fmla="*/ 1986 h 1365534"/>
                <a:gd name="connsiteX3" fmla="*/ 966850 w 1787393"/>
                <a:gd name="connsiteY3" fmla="*/ 580027 h 1365534"/>
                <a:gd name="connsiteX4" fmla="*/ 1787393 w 1787393"/>
                <a:gd name="connsiteY4" fmla="*/ 1132776 h 1365534"/>
                <a:gd name="connsiteX5" fmla="*/ 1132851 w 1787393"/>
                <a:gd name="connsiteY5" fmla="*/ 1361170 h 1365534"/>
                <a:gd name="connsiteX6" fmla="*/ 380934 w 1787393"/>
                <a:gd name="connsiteY6" fmla="*/ 1185313 h 1365534"/>
                <a:gd name="connsiteX0" fmla="*/ 386870 w 1786164"/>
                <a:gd name="connsiteY0" fmla="*/ 1222451 h 1376524"/>
                <a:gd name="connsiteX1" fmla="*/ 26403 w 1786164"/>
                <a:gd name="connsiteY1" fmla="*/ 787022 h 1376524"/>
                <a:gd name="connsiteX2" fmla="*/ 918732 w 1786164"/>
                <a:gd name="connsiteY2" fmla="*/ 1986 h 1376524"/>
                <a:gd name="connsiteX3" fmla="*/ 965621 w 1786164"/>
                <a:gd name="connsiteY3" fmla="*/ 580027 h 1376524"/>
                <a:gd name="connsiteX4" fmla="*/ 1786164 w 1786164"/>
                <a:gd name="connsiteY4" fmla="*/ 1132776 h 1376524"/>
                <a:gd name="connsiteX5" fmla="*/ 1131622 w 1786164"/>
                <a:gd name="connsiteY5" fmla="*/ 1361170 h 1376524"/>
                <a:gd name="connsiteX6" fmla="*/ 386870 w 1786164"/>
                <a:gd name="connsiteY6" fmla="*/ 1222451 h 1376524"/>
                <a:gd name="connsiteX0" fmla="*/ 378274 w 1777568"/>
                <a:gd name="connsiteY0" fmla="*/ 1222451 h 1420770"/>
                <a:gd name="connsiteX1" fmla="*/ 17807 w 1777568"/>
                <a:gd name="connsiteY1" fmla="*/ 787022 h 1420770"/>
                <a:gd name="connsiteX2" fmla="*/ 910136 w 1777568"/>
                <a:gd name="connsiteY2" fmla="*/ 1986 h 1420770"/>
                <a:gd name="connsiteX3" fmla="*/ 957025 w 1777568"/>
                <a:gd name="connsiteY3" fmla="*/ 580027 h 1420770"/>
                <a:gd name="connsiteX4" fmla="*/ 1777568 w 1777568"/>
                <a:gd name="connsiteY4" fmla="*/ 1132776 h 1420770"/>
                <a:gd name="connsiteX5" fmla="*/ 1143144 w 1777568"/>
                <a:gd name="connsiteY5" fmla="*/ 1419361 h 1420770"/>
                <a:gd name="connsiteX6" fmla="*/ 378274 w 1777568"/>
                <a:gd name="connsiteY6" fmla="*/ 1222451 h 1420770"/>
                <a:gd name="connsiteX0" fmla="*/ 378272 w 1777566"/>
                <a:gd name="connsiteY0" fmla="*/ 1222451 h 1423920"/>
                <a:gd name="connsiteX1" fmla="*/ 17805 w 1777566"/>
                <a:gd name="connsiteY1" fmla="*/ 787022 h 1423920"/>
                <a:gd name="connsiteX2" fmla="*/ 910134 w 1777566"/>
                <a:gd name="connsiteY2" fmla="*/ 1986 h 1423920"/>
                <a:gd name="connsiteX3" fmla="*/ 957023 w 1777566"/>
                <a:gd name="connsiteY3" fmla="*/ 580027 h 1423920"/>
                <a:gd name="connsiteX4" fmla="*/ 1777566 w 1777566"/>
                <a:gd name="connsiteY4" fmla="*/ 1132776 h 1423920"/>
                <a:gd name="connsiteX5" fmla="*/ 1143142 w 1777566"/>
                <a:gd name="connsiteY5" fmla="*/ 1419361 h 1423920"/>
                <a:gd name="connsiteX6" fmla="*/ 378272 w 1777566"/>
                <a:gd name="connsiteY6" fmla="*/ 1222451 h 1423920"/>
                <a:gd name="connsiteX0" fmla="*/ 378272 w 1777566"/>
                <a:gd name="connsiteY0" fmla="*/ 1222451 h 1423920"/>
                <a:gd name="connsiteX1" fmla="*/ 17805 w 1777566"/>
                <a:gd name="connsiteY1" fmla="*/ 787022 h 1423920"/>
                <a:gd name="connsiteX2" fmla="*/ 910134 w 1777566"/>
                <a:gd name="connsiteY2" fmla="*/ 1986 h 1423920"/>
                <a:gd name="connsiteX3" fmla="*/ 957023 w 1777566"/>
                <a:gd name="connsiteY3" fmla="*/ 580027 h 1423920"/>
                <a:gd name="connsiteX4" fmla="*/ 1777566 w 1777566"/>
                <a:gd name="connsiteY4" fmla="*/ 1132776 h 1423920"/>
                <a:gd name="connsiteX5" fmla="*/ 1143142 w 1777566"/>
                <a:gd name="connsiteY5" fmla="*/ 1419361 h 1423920"/>
                <a:gd name="connsiteX6" fmla="*/ 378272 w 1777566"/>
                <a:gd name="connsiteY6" fmla="*/ 1222451 h 1423920"/>
                <a:gd name="connsiteX0" fmla="*/ 380309 w 1779603"/>
                <a:gd name="connsiteY0" fmla="*/ 1222451 h 1424229"/>
                <a:gd name="connsiteX1" fmla="*/ 19842 w 1779603"/>
                <a:gd name="connsiteY1" fmla="*/ 787022 h 1424229"/>
                <a:gd name="connsiteX2" fmla="*/ 912171 w 1779603"/>
                <a:gd name="connsiteY2" fmla="*/ 1986 h 1424229"/>
                <a:gd name="connsiteX3" fmla="*/ 959060 w 1779603"/>
                <a:gd name="connsiteY3" fmla="*/ 580027 h 1424229"/>
                <a:gd name="connsiteX4" fmla="*/ 1779603 w 1779603"/>
                <a:gd name="connsiteY4" fmla="*/ 1132776 h 1424229"/>
                <a:gd name="connsiteX5" fmla="*/ 1145179 w 1779603"/>
                <a:gd name="connsiteY5" fmla="*/ 1419361 h 1424229"/>
                <a:gd name="connsiteX6" fmla="*/ 380309 w 1779603"/>
                <a:gd name="connsiteY6" fmla="*/ 1222451 h 1424229"/>
                <a:gd name="connsiteX0" fmla="*/ 387914 w 1778609"/>
                <a:gd name="connsiteY0" fmla="*/ 1267016 h 1424020"/>
                <a:gd name="connsiteX1" fmla="*/ 18848 w 1778609"/>
                <a:gd name="connsiteY1" fmla="*/ 787022 h 1424020"/>
                <a:gd name="connsiteX2" fmla="*/ 911177 w 1778609"/>
                <a:gd name="connsiteY2" fmla="*/ 1986 h 1424020"/>
                <a:gd name="connsiteX3" fmla="*/ 958066 w 1778609"/>
                <a:gd name="connsiteY3" fmla="*/ 580027 h 1424020"/>
                <a:gd name="connsiteX4" fmla="*/ 1778609 w 1778609"/>
                <a:gd name="connsiteY4" fmla="*/ 1132776 h 1424020"/>
                <a:gd name="connsiteX5" fmla="*/ 1144185 w 1778609"/>
                <a:gd name="connsiteY5" fmla="*/ 1419361 h 1424020"/>
                <a:gd name="connsiteX6" fmla="*/ 387914 w 1778609"/>
                <a:gd name="connsiteY6" fmla="*/ 1267016 h 1424020"/>
                <a:gd name="connsiteX0" fmla="*/ 387517 w 1778212"/>
                <a:gd name="connsiteY0" fmla="*/ 1267016 h 1424495"/>
                <a:gd name="connsiteX1" fmla="*/ 18451 w 1778212"/>
                <a:gd name="connsiteY1" fmla="*/ 787022 h 1424495"/>
                <a:gd name="connsiteX2" fmla="*/ 910780 w 1778212"/>
                <a:gd name="connsiteY2" fmla="*/ 1986 h 1424495"/>
                <a:gd name="connsiteX3" fmla="*/ 957669 w 1778212"/>
                <a:gd name="connsiteY3" fmla="*/ 580027 h 1424495"/>
                <a:gd name="connsiteX4" fmla="*/ 1778212 w 1778212"/>
                <a:gd name="connsiteY4" fmla="*/ 1132776 h 1424495"/>
                <a:gd name="connsiteX5" fmla="*/ 1143788 w 1778212"/>
                <a:gd name="connsiteY5" fmla="*/ 1419361 h 1424495"/>
                <a:gd name="connsiteX6" fmla="*/ 387517 w 1778212"/>
                <a:gd name="connsiteY6" fmla="*/ 1267016 h 1424495"/>
                <a:gd name="connsiteX0" fmla="*/ 444394 w 1835089"/>
                <a:gd name="connsiteY0" fmla="*/ 1267170 h 1423656"/>
                <a:gd name="connsiteX1" fmla="*/ 14768 w 1835089"/>
                <a:gd name="connsiteY1" fmla="*/ 795789 h 1423656"/>
                <a:gd name="connsiteX2" fmla="*/ 967657 w 1835089"/>
                <a:gd name="connsiteY2" fmla="*/ 2140 h 1423656"/>
                <a:gd name="connsiteX3" fmla="*/ 1014546 w 1835089"/>
                <a:gd name="connsiteY3" fmla="*/ 580181 h 1423656"/>
                <a:gd name="connsiteX4" fmla="*/ 1835089 w 1835089"/>
                <a:gd name="connsiteY4" fmla="*/ 1132930 h 1423656"/>
                <a:gd name="connsiteX5" fmla="*/ 1200665 w 1835089"/>
                <a:gd name="connsiteY5" fmla="*/ 1419515 h 1423656"/>
                <a:gd name="connsiteX6" fmla="*/ 444394 w 1835089"/>
                <a:gd name="connsiteY6" fmla="*/ 1267170 h 1423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5089" h="1423656">
                  <a:moveTo>
                    <a:pt x="444394" y="1267170"/>
                  </a:moveTo>
                  <a:cubicBezTo>
                    <a:pt x="246745" y="1163216"/>
                    <a:pt x="-72443" y="1006627"/>
                    <a:pt x="14768" y="795789"/>
                  </a:cubicBezTo>
                  <a:cubicBezTo>
                    <a:pt x="101979" y="584951"/>
                    <a:pt x="801027" y="38075"/>
                    <a:pt x="967657" y="2140"/>
                  </a:cubicBezTo>
                  <a:cubicBezTo>
                    <a:pt x="1134287" y="-33795"/>
                    <a:pt x="869974" y="391716"/>
                    <a:pt x="1014546" y="580181"/>
                  </a:cubicBezTo>
                  <a:cubicBezTo>
                    <a:pt x="1159118" y="768646"/>
                    <a:pt x="1638232" y="528165"/>
                    <a:pt x="1835089" y="1132930"/>
                  </a:cubicBezTo>
                  <a:cubicBezTo>
                    <a:pt x="1653093" y="1322334"/>
                    <a:pt x="1432447" y="1397142"/>
                    <a:pt x="1200665" y="1419515"/>
                  </a:cubicBezTo>
                  <a:cubicBezTo>
                    <a:pt x="968883" y="1441888"/>
                    <a:pt x="642043" y="1371124"/>
                    <a:pt x="444394" y="1267170"/>
                  </a:cubicBezTo>
                  <a:close/>
                </a:path>
              </a:pathLst>
            </a:custGeom>
            <a:blipFill>
              <a:blip r:embed="rId16">
                <a:duotone>
                  <a:prstClr val="black"/>
                  <a:schemeClr val="accent2">
                    <a:lumMod val="60000"/>
                    <a:lumOff val="40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schemeClr val="accent2">
                  <a:lumMod val="50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شكل بيضاوي 5">
              <a:extLst>
                <a:ext uri="{FF2B5EF4-FFF2-40B4-BE49-F238E27FC236}">
                  <a16:creationId xmlns:a16="http://schemas.microsoft.com/office/drawing/2014/main" id="{65E53F8F-9D27-43E1-AE4A-E543591A8B13}"/>
                </a:ext>
              </a:extLst>
            </p:cNvPr>
            <p:cNvSpPr/>
            <p:nvPr userDrawn="1"/>
          </p:nvSpPr>
          <p:spPr>
            <a:xfrm rot="13037641">
              <a:off x="1034583" y="1185210"/>
              <a:ext cx="129920" cy="229779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57 w 553476"/>
                <a:gd name="connsiteY0" fmla="*/ 622255 h 1284453"/>
                <a:gd name="connsiteX1" fmla="*/ 408874 w 553476"/>
                <a:gd name="connsiteY1" fmla="*/ 27108 h 1284453"/>
                <a:gd name="connsiteX2" fmla="*/ 514435 w 553476"/>
                <a:gd name="connsiteY2" fmla="*/ 157876 h 1284453"/>
                <a:gd name="connsiteX3" fmla="*/ 341612 w 553476"/>
                <a:gd name="connsiteY3" fmla="*/ 556053 h 1284453"/>
                <a:gd name="connsiteX4" fmla="*/ 543387 w 553476"/>
                <a:gd name="connsiteY4" fmla="*/ 1115044 h 1284453"/>
                <a:gd name="connsiteX5" fmla="*/ 380090 w 553476"/>
                <a:gd name="connsiteY5" fmla="*/ 1256992 h 1284453"/>
                <a:gd name="connsiteX6" fmla="*/ 57 w 553476"/>
                <a:gd name="connsiteY6" fmla="*/ 622255 h 1284453"/>
                <a:gd name="connsiteX0" fmla="*/ 57 w 553476"/>
                <a:gd name="connsiteY0" fmla="*/ 610519 h 1272717"/>
                <a:gd name="connsiteX1" fmla="*/ 408874 w 553476"/>
                <a:gd name="connsiteY1" fmla="*/ 15372 h 1272717"/>
                <a:gd name="connsiteX2" fmla="*/ 514435 w 553476"/>
                <a:gd name="connsiteY2" fmla="*/ 146140 h 1272717"/>
                <a:gd name="connsiteX3" fmla="*/ 341612 w 553476"/>
                <a:gd name="connsiteY3" fmla="*/ 544317 h 1272717"/>
                <a:gd name="connsiteX4" fmla="*/ 543387 w 553476"/>
                <a:gd name="connsiteY4" fmla="*/ 1103308 h 1272717"/>
                <a:gd name="connsiteX5" fmla="*/ 380090 w 553476"/>
                <a:gd name="connsiteY5" fmla="*/ 1245256 h 1272717"/>
                <a:gd name="connsiteX6" fmla="*/ 57 w 553476"/>
                <a:gd name="connsiteY6" fmla="*/ 610519 h 1272717"/>
                <a:gd name="connsiteX0" fmla="*/ 57 w 553476"/>
                <a:gd name="connsiteY0" fmla="*/ 615483 h 1277681"/>
                <a:gd name="connsiteX1" fmla="*/ 408874 w 553476"/>
                <a:gd name="connsiteY1" fmla="*/ 20336 h 1277681"/>
                <a:gd name="connsiteX2" fmla="*/ 443273 w 553476"/>
                <a:gd name="connsiteY2" fmla="*/ 186472 h 1277681"/>
                <a:gd name="connsiteX3" fmla="*/ 341612 w 553476"/>
                <a:gd name="connsiteY3" fmla="*/ 549281 h 1277681"/>
                <a:gd name="connsiteX4" fmla="*/ 543387 w 553476"/>
                <a:gd name="connsiteY4" fmla="*/ 1108272 h 1277681"/>
                <a:gd name="connsiteX5" fmla="*/ 380090 w 553476"/>
                <a:gd name="connsiteY5" fmla="*/ 1250220 h 1277681"/>
                <a:gd name="connsiteX6" fmla="*/ 57 w 553476"/>
                <a:gd name="connsiteY6" fmla="*/ 615483 h 1277681"/>
                <a:gd name="connsiteX0" fmla="*/ 57 w 553476"/>
                <a:gd name="connsiteY0" fmla="*/ 601216 h 1263414"/>
                <a:gd name="connsiteX1" fmla="*/ 408874 w 553476"/>
                <a:gd name="connsiteY1" fmla="*/ 6069 h 1263414"/>
                <a:gd name="connsiteX2" fmla="*/ 443273 w 553476"/>
                <a:gd name="connsiteY2" fmla="*/ 172205 h 1263414"/>
                <a:gd name="connsiteX3" fmla="*/ 341612 w 553476"/>
                <a:gd name="connsiteY3" fmla="*/ 535014 h 1263414"/>
                <a:gd name="connsiteX4" fmla="*/ 543387 w 553476"/>
                <a:gd name="connsiteY4" fmla="*/ 1094005 h 1263414"/>
                <a:gd name="connsiteX5" fmla="*/ 380090 w 553476"/>
                <a:gd name="connsiteY5" fmla="*/ 1235953 h 1263414"/>
                <a:gd name="connsiteX6" fmla="*/ 57 w 553476"/>
                <a:gd name="connsiteY6" fmla="*/ 601216 h 1263414"/>
                <a:gd name="connsiteX0" fmla="*/ 66 w 553485"/>
                <a:gd name="connsiteY0" fmla="*/ 601216 h 1236097"/>
                <a:gd name="connsiteX1" fmla="*/ 408883 w 553485"/>
                <a:gd name="connsiteY1" fmla="*/ 6069 h 1236097"/>
                <a:gd name="connsiteX2" fmla="*/ 443282 w 553485"/>
                <a:gd name="connsiteY2" fmla="*/ 172205 h 1236097"/>
                <a:gd name="connsiteX3" fmla="*/ 341621 w 553485"/>
                <a:gd name="connsiteY3" fmla="*/ 535014 h 1236097"/>
                <a:gd name="connsiteX4" fmla="*/ 543396 w 553485"/>
                <a:gd name="connsiteY4" fmla="*/ 1094005 h 1236097"/>
                <a:gd name="connsiteX5" fmla="*/ 380099 w 553485"/>
                <a:gd name="connsiteY5" fmla="*/ 1235953 h 1236097"/>
                <a:gd name="connsiteX6" fmla="*/ 66 w 553485"/>
                <a:gd name="connsiteY6" fmla="*/ 601216 h 1236097"/>
                <a:gd name="connsiteX0" fmla="*/ 65 w 731309"/>
                <a:gd name="connsiteY0" fmla="*/ 601216 h 1249038"/>
                <a:gd name="connsiteX1" fmla="*/ 408882 w 731309"/>
                <a:gd name="connsiteY1" fmla="*/ 6069 h 1249038"/>
                <a:gd name="connsiteX2" fmla="*/ 443281 w 731309"/>
                <a:gd name="connsiteY2" fmla="*/ 172205 h 1249038"/>
                <a:gd name="connsiteX3" fmla="*/ 341620 w 731309"/>
                <a:gd name="connsiteY3" fmla="*/ 535014 h 1249038"/>
                <a:gd name="connsiteX4" fmla="*/ 725035 w 731309"/>
                <a:gd name="connsiteY4" fmla="*/ 996798 h 1249038"/>
                <a:gd name="connsiteX5" fmla="*/ 380098 w 731309"/>
                <a:gd name="connsiteY5" fmla="*/ 1235953 h 1249038"/>
                <a:gd name="connsiteX6" fmla="*/ 65 w 731309"/>
                <a:gd name="connsiteY6" fmla="*/ 601216 h 1249038"/>
                <a:gd name="connsiteX0" fmla="*/ 65 w 782569"/>
                <a:gd name="connsiteY0" fmla="*/ 601216 h 1249038"/>
                <a:gd name="connsiteX1" fmla="*/ 408882 w 782569"/>
                <a:gd name="connsiteY1" fmla="*/ 6069 h 1249038"/>
                <a:gd name="connsiteX2" fmla="*/ 443281 w 782569"/>
                <a:gd name="connsiteY2" fmla="*/ 172205 h 1249038"/>
                <a:gd name="connsiteX3" fmla="*/ 777564 w 782569"/>
                <a:gd name="connsiteY3" fmla="*/ 316137 h 1249038"/>
                <a:gd name="connsiteX4" fmla="*/ 725035 w 782569"/>
                <a:gd name="connsiteY4" fmla="*/ 996798 h 1249038"/>
                <a:gd name="connsiteX5" fmla="*/ 380098 w 782569"/>
                <a:gd name="connsiteY5" fmla="*/ 1235953 h 1249038"/>
                <a:gd name="connsiteX6" fmla="*/ 65 w 782569"/>
                <a:gd name="connsiteY6" fmla="*/ 601216 h 1249038"/>
                <a:gd name="connsiteX0" fmla="*/ 65 w 907453"/>
                <a:gd name="connsiteY0" fmla="*/ 601216 h 1249038"/>
                <a:gd name="connsiteX1" fmla="*/ 408882 w 907453"/>
                <a:gd name="connsiteY1" fmla="*/ 6069 h 1249038"/>
                <a:gd name="connsiteX2" fmla="*/ 443281 w 907453"/>
                <a:gd name="connsiteY2" fmla="*/ 172205 h 1249038"/>
                <a:gd name="connsiteX3" fmla="*/ 906911 w 907453"/>
                <a:gd name="connsiteY3" fmla="*/ 450345 h 1249038"/>
                <a:gd name="connsiteX4" fmla="*/ 725035 w 907453"/>
                <a:gd name="connsiteY4" fmla="*/ 996798 h 1249038"/>
                <a:gd name="connsiteX5" fmla="*/ 380098 w 907453"/>
                <a:gd name="connsiteY5" fmla="*/ 1235953 h 1249038"/>
                <a:gd name="connsiteX6" fmla="*/ 65 w 907453"/>
                <a:gd name="connsiteY6" fmla="*/ 601216 h 1249038"/>
                <a:gd name="connsiteX0" fmla="*/ 65 w 907453"/>
                <a:gd name="connsiteY0" fmla="*/ 611906 h 1259728"/>
                <a:gd name="connsiteX1" fmla="*/ 408882 w 907453"/>
                <a:gd name="connsiteY1" fmla="*/ 16759 h 1259728"/>
                <a:gd name="connsiteX2" fmla="*/ 835802 w 907453"/>
                <a:gd name="connsiteY2" fmla="*/ 206560 h 1259728"/>
                <a:gd name="connsiteX3" fmla="*/ 906911 w 907453"/>
                <a:gd name="connsiteY3" fmla="*/ 461035 h 1259728"/>
                <a:gd name="connsiteX4" fmla="*/ 725035 w 907453"/>
                <a:gd name="connsiteY4" fmla="*/ 1007488 h 1259728"/>
                <a:gd name="connsiteX5" fmla="*/ 380098 w 907453"/>
                <a:gd name="connsiteY5" fmla="*/ 1246643 h 1259728"/>
                <a:gd name="connsiteX6" fmla="*/ 65 w 907453"/>
                <a:gd name="connsiteY6" fmla="*/ 611906 h 1259728"/>
                <a:gd name="connsiteX0" fmla="*/ 108 w 778497"/>
                <a:gd name="connsiteY0" fmla="*/ 587701 h 1259572"/>
                <a:gd name="connsiteX1" fmla="*/ 279926 w 778497"/>
                <a:gd name="connsiteY1" fmla="*/ 15422 h 1259572"/>
                <a:gd name="connsiteX2" fmla="*/ 706846 w 778497"/>
                <a:gd name="connsiteY2" fmla="*/ 205223 h 1259572"/>
                <a:gd name="connsiteX3" fmla="*/ 777955 w 778497"/>
                <a:gd name="connsiteY3" fmla="*/ 459698 h 1259572"/>
                <a:gd name="connsiteX4" fmla="*/ 596079 w 778497"/>
                <a:gd name="connsiteY4" fmla="*/ 1006151 h 1259572"/>
                <a:gd name="connsiteX5" fmla="*/ 251142 w 778497"/>
                <a:gd name="connsiteY5" fmla="*/ 1245306 h 1259572"/>
                <a:gd name="connsiteX6" fmla="*/ 108 w 778497"/>
                <a:gd name="connsiteY6" fmla="*/ 587701 h 1259572"/>
                <a:gd name="connsiteX0" fmla="*/ 614 w 779003"/>
                <a:gd name="connsiteY0" fmla="*/ 587701 h 1247333"/>
                <a:gd name="connsiteX1" fmla="*/ 280432 w 779003"/>
                <a:gd name="connsiteY1" fmla="*/ 15422 h 1247333"/>
                <a:gd name="connsiteX2" fmla="*/ 707352 w 779003"/>
                <a:gd name="connsiteY2" fmla="*/ 205223 h 1247333"/>
                <a:gd name="connsiteX3" fmla="*/ 778461 w 779003"/>
                <a:gd name="connsiteY3" fmla="*/ 459698 h 1247333"/>
                <a:gd name="connsiteX4" fmla="*/ 596585 w 779003"/>
                <a:gd name="connsiteY4" fmla="*/ 1006151 h 1247333"/>
                <a:gd name="connsiteX5" fmla="*/ 354079 w 779003"/>
                <a:gd name="connsiteY5" fmla="*/ 1232328 h 1247333"/>
                <a:gd name="connsiteX6" fmla="*/ 614 w 779003"/>
                <a:gd name="connsiteY6" fmla="*/ 587701 h 1247333"/>
                <a:gd name="connsiteX0" fmla="*/ 614 w 779864"/>
                <a:gd name="connsiteY0" fmla="*/ 587701 h 1253052"/>
                <a:gd name="connsiteX1" fmla="*/ 280432 w 779864"/>
                <a:gd name="connsiteY1" fmla="*/ 15422 h 1253052"/>
                <a:gd name="connsiteX2" fmla="*/ 707352 w 779864"/>
                <a:gd name="connsiteY2" fmla="*/ 205223 h 1253052"/>
                <a:gd name="connsiteX3" fmla="*/ 778461 w 779864"/>
                <a:gd name="connsiteY3" fmla="*/ 459698 h 1253052"/>
                <a:gd name="connsiteX4" fmla="*/ 681324 w 779864"/>
                <a:gd name="connsiteY4" fmla="*/ 1049182 h 1253052"/>
                <a:gd name="connsiteX5" fmla="*/ 354079 w 779864"/>
                <a:gd name="connsiteY5" fmla="*/ 1232328 h 1253052"/>
                <a:gd name="connsiteX6" fmla="*/ 614 w 779864"/>
                <a:gd name="connsiteY6" fmla="*/ 587701 h 1253052"/>
                <a:gd name="connsiteX0" fmla="*/ 681 w 837590"/>
                <a:gd name="connsiteY0" fmla="*/ 603167 h 1268518"/>
                <a:gd name="connsiteX1" fmla="*/ 280499 w 837590"/>
                <a:gd name="connsiteY1" fmla="*/ 30888 h 1268518"/>
                <a:gd name="connsiteX2" fmla="*/ 818196 w 837590"/>
                <a:gd name="connsiteY2" fmla="*/ 139126 h 1268518"/>
                <a:gd name="connsiteX3" fmla="*/ 778528 w 837590"/>
                <a:gd name="connsiteY3" fmla="*/ 475164 h 1268518"/>
                <a:gd name="connsiteX4" fmla="*/ 681391 w 837590"/>
                <a:gd name="connsiteY4" fmla="*/ 1064648 h 1268518"/>
                <a:gd name="connsiteX5" fmla="*/ 354146 w 837590"/>
                <a:gd name="connsiteY5" fmla="*/ 1247794 h 1268518"/>
                <a:gd name="connsiteX6" fmla="*/ 681 w 837590"/>
                <a:gd name="connsiteY6" fmla="*/ 603167 h 1268518"/>
                <a:gd name="connsiteX0" fmla="*/ 700 w 865630"/>
                <a:gd name="connsiteY0" fmla="*/ 617890 h 1283241"/>
                <a:gd name="connsiteX1" fmla="*/ 280518 w 865630"/>
                <a:gd name="connsiteY1" fmla="*/ 45611 h 1283241"/>
                <a:gd name="connsiteX2" fmla="*/ 845354 w 865630"/>
                <a:gd name="connsiteY2" fmla="*/ 107731 h 1283241"/>
                <a:gd name="connsiteX3" fmla="*/ 778547 w 865630"/>
                <a:gd name="connsiteY3" fmla="*/ 489887 h 1283241"/>
                <a:gd name="connsiteX4" fmla="*/ 681410 w 865630"/>
                <a:gd name="connsiteY4" fmla="*/ 1079371 h 1283241"/>
                <a:gd name="connsiteX5" fmla="*/ 354165 w 865630"/>
                <a:gd name="connsiteY5" fmla="*/ 1262517 h 1283241"/>
                <a:gd name="connsiteX6" fmla="*/ 700 w 865630"/>
                <a:gd name="connsiteY6" fmla="*/ 617890 h 1283241"/>
                <a:gd name="connsiteX0" fmla="*/ 700 w 865674"/>
                <a:gd name="connsiteY0" fmla="*/ 612338 h 1277689"/>
                <a:gd name="connsiteX1" fmla="*/ 280518 w 865674"/>
                <a:gd name="connsiteY1" fmla="*/ 40059 h 1277689"/>
                <a:gd name="connsiteX2" fmla="*/ 845354 w 865674"/>
                <a:gd name="connsiteY2" fmla="*/ 102179 h 1277689"/>
                <a:gd name="connsiteX3" fmla="*/ 778547 w 865674"/>
                <a:gd name="connsiteY3" fmla="*/ 484335 h 1277689"/>
                <a:gd name="connsiteX4" fmla="*/ 681410 w 865674"/>
                <a:gd name="connsiteY4" fmla="*/ 1073819 h 1277689"/>
                <a:gd name="connsiteX5" fmla="*/ 354165 w 865674"/>
                <a:gd name="connsiteY5" fmla="*/ 1256965 h 1277689"/>
                <a:gd name="connsiteX6" fmla="*/ 700 w 865674"/>
                <a:gd name="connsiteY6" fmla="*/ 612338 h 1277689"/>
                <a:gd name="connsiteX0" fmla="*/ 700 w 1097937"/>
                <a:gd name="connsiteY0" fmla="*/ 612338 h 1256976"/>
                <a:gd name="connsiteX1" fmla="*/ 280518 w 1097937"/>
                <a:gd name="connsiteY1" fmla="*/ 40059 h 1256976"/>
                <a:gd name="connsiteX2" fmla="*/ 845354 w 1097937"/>
                <a:gd name="connsiteY2" fmla="*/ 102179 h 1256976"/>
                <a:gd name="connsiteX3" fmla="*/ 778547 w 1097937"/>
                <a:gd name="connsiteY3" fmla="*/ 484335 h 1256976"/>
                <a:gd name="connsiteX4" fmla="*/ 1089973 w 1097937"/>
                <a:gd name="connsiteY4" fmla="*/ 629305 h 1256976"/>
                <a:gd name="connsiteX5" fmla="*/ 354165 w 1097937"/>
                <a:gd name="connsiteY5" fmla="*/ 1256965 h 1256976"/>
                <a:gd name="connsiteX6" fmla="*/ 700 w 1097937"/>
                <a:gd name="connsiteY6" fmla="*/ 612338 h 1256976"/>
                <a:gd name="connsiteX0" fmla="*/ 15561 w 1112798"/>
                <a:gd name="connsiteY0" fmla="*/ 612338 h 1119681"/>
                <a:gd name="connsiteX1" fmla="*/ 295379 w 1112798"/>
                <a:gd name="connsiteY1" fmla="*/ 40059 h 1119681"/>
                <a:gd name="connsiteX2" fmla="*/ 860215 w 1112798"/>
                <a:gd name="connsiteY2" fmla="*/ 102179 h 1119681"/>
                <a:gd name="connsiteX3" fmla="*/ 793408 w 1112798"/>
                <a:gd name="connsiteY3" fmla="*/ 484335 h 1119681"/>
                <a:gd name="connsiteX4" fmla="*/ 1104834 w 1112798"/>
                <a:gd name="connsiteY4" fmla="*/ 629305 h 1119681"/>
                <a:gd name="connsiteX5" fmla="*/ 746501 w 1112798"/>
                <a:gd name="connsiteY5" fmla="*/ 1119666 h 1119681"/>
                <a:gd name="connsiteX6" fmla="*/ 15561 w 1112798"/>
                <a:gd name="connsiteY6" fmla="*/ 612338 h 1119681"/>
                <a:gd name="connsiteX0" fmla="*/ 15561 w 1112798"/>
                <a:gd name="connsiteY0" fmla="*/ 612338 h 1119686"/>
                <a:gd name="connsiteX1" fmla="*/ 295379 w 1112798"/>
                <a:gd name="connsiteY1" fmla="*/ 40059 h 1119686"/>
                <a:gd name="connsiteX2" fmla="*/ 860215 w 1112798"/>
                <a:gd name="connsiteY2" fmla="*/ 102179 h 1119686"/>
                <a:gd name="connsiteX3" fmla="*/ 793408 w 1112798"/>
                <a:gd name="connsiteY3" fmla="*/ 484335 h 1119686"/>
                <a:gd name="connsiteX4" fmla="*/ 1104834 w 1112798"/>
                <a:gd name="connsiteY4" fmla="*/ 629305 h 1119686"/>
                <a:gd name="connsiteX5" fmla="*/ 746501 w 1112798"/>
                <a:gd name="connsiteY5" fmla="*/ 1119666 h 1119686"/>
                <a:gd name="connsiteX6" fmla="*/ 15561 w 1112798"/>
                <a:gd name="connsiteY6" fmla="*/ 612338 h 1119686"/>
                <a:gd name="connsiteX0" fmla="*/ 15561 w 1112798"/>
                <a:gd name="connsiteY0" fmla="*/ 612338 h 1144075"/>
                <a:gd name="connsiteX1" fmla="*/ 295379 w 1112798"/>
                <a:gd name="connsiteY1" fmla="*/ 40059 h 1144075"/>
                <a:gd name="connsiteX2" fmla="*/ 860215 w 1112798"/>
                <a:gd name="connsiteY2" fmla="*/ 102179 h 1144075"/>
                <a:gd name="connsiteX3" fmla="*/ 793408 w 1112798"/>
                <a:gd name="connsiteY3" fmla="*/ 484335 h 1144075"/>
                <a:gd name="connsiteX4" fmla="*/ 1104834 w 1112798"/>
                <a:gd name="connsiteY4" fmla="*/ 629305 h 1144075"/>
                <a:gd name="connsiteX5" fmla="*/ 746501 w 1112798"/>
                <a:gd name="connsiteY5" fmla="*/ 1119666 h 1144075"/>
                <a:gd name="connsiteX6" fmla="*/ 15561 w 1112798"/>
                <a:gd name="connsiteY6" fmla="*/ 612338 h 1144075"/>
                <a:gd name="connsiteX0" fmla="*/ 5104 w 1102341"/>
                <a:gd name="connsiteY0" fmla="*/ 619344 h 1151157"/>
                <a:gd name="connsiteX1" fmla="*/ 433008 w 1102341"/>
                <a:gd name="connsiteY1" fmla="*/ 36039 h 1151157"/>
                <a:gd name="connsiteX2" fmla="*/ 849758 w 1102341"/>
                <a:gd name="connsiteY2" fmla="*/ 109185 h 1151157"/>
                <a:gd name="connsiteX3" fmla="*/ 782951 w 1102341"/>
                <a:gd name="connsiteY3" fmla="*/ 491341 h 1151157"/>
                <a:gd name="connsiteX4" fmla="*/ 1094377 w 1102341"/>
                <a:gd name="connsiteY4" fmla="*/ 636311 h 1151157"/>
                <a:gd name="connsiteX5" fmla="*/ 736044 w 1102341"/>
                <a:gd name="connsiteY5" fmla="*/ 1126672 h 1151157"/>
                <a:gd name="connsiteX6" fmla="*/ 5104 w 1102341"/>
                <a:gd name="connsiteY6" fmla="*/ 619344 h 1151157"/>
                <a:gd name="connsiteX0" fmla="*/ 32090 w 733671"/>
                <a:gd name="connsiteY0" fmla="*/ 618377 h 1126629"/>
                <a:gd name="connsiteX1" fmla="*/ 64338 w 733671"/>
                <a:gd name="connsiteY1" fmla="*/ 35974 h 1126629"/>
                <a:gd name="connsiteX2" fmla="*/ 481088 w 733671"/>
                <a:gd name="connsiteY2" fmla="*/ 109120 h 1126629"/>
                <a:gd name="connsiteX3" fmla="*/ 414281 w 733671"/>
                <a:gd name="connsiteY3" fmla="*/ 491276 h 1126629"/>
                <a:gd name="connsiteX4" fmla="*/ 725707 w 733671"/>
                <a:gd name="connsiteY4" fmla="*/ 636246 h 1126629"/>
                <a:gd name="connsiteX5" fmla="*/ 367374 w 733671"/>
                <a:gd name="connsiteY5" fmla="*/ 1126607 h 1126629"/>
                <a:gd name="connsiteX6" fmla="*/ 32090 w 733671"/>
                <a:gd name="connsiteY6" fmla="*/ 618377 h 1126629"/>
                <a:gd name="connsiteX0" fmla="*/ 45997 w 747578"/>
                <a:gd name="connsiteY0" fmla="*/ 613220 h 1121472"/>
                <a:gd name="connsiteX1" fmla="*/ 78245 w 747578"/>
                <a:gd name="connsiteY1" fmla="*/ 30817 h 1121472"/>
                <a:gd name="connsiteX2" fmla="*/ 494995 w 747578"/>
                <a:gd name="connsiteY2" fmla="*/ 103963 h 1121472"/>
                <a:gd name="connsiteX3" fmla="*/ 428188 w 747578"/>
                <a:gd name="connsiteY3" fmla="*/ 486119 h 1121472"/>
                <a:gd name="connsiteX4" fmla="*/ 739614 w 747578"/>
                <a:gd name="connsiteY4" fmla="*/ 631089 h 1121472"/>
                <a:gd name="connsiteX5" fmla="*/ 381281 w 747578"/>
                <a:gd name="connsiteY5" fmla="*/ 1121450 h 1121472"/>
                <a:gd name="connsiteX6" fmla="*/ 45997 w 747578"/>
                <a:gd name="connsiteY6" fmla="*/ 613220 h 1121472"/>
                <a:gd name="connsiteX0" fmla="*/ 9531 w 711112"/>
                <a:gd name="connsiteY0" fmla="*/ 558634 h 1066886"/>
                <a:gd name="connsiteX1" fmla="*/ 146378 w 711112"/>
                <a:gd name="connsiteY1" fmla="*/ 52857 h 1066886"/>
                <a:gd name="connsiteX2" fmla="*/ 458529 w 711112"/>
                <a:gd name="connsiteY2" fmla="*/ 49377 h 1066886"/>
                <a:gd name="connsiteX3" fmla="*/ 391722 w 711112"/>
                <a:gd name="connsiteY3" fmla="*/ 431533 h 1066886"/>
                <a:gd name="connsiteX4" fmla="*/ 703148 w 711112"/>
                <a:gd name="connsiteY4" fmla="*/ 576503 h 1066886"/>
                <a:gd name="connsiteX5" fmla="*/ 344815 w 711112"/>
                <a:gd name="connsiteY5" fmla="*/ 1066864 h 1066886"/>
                <a:gd name="connsiteX6" fmla="*/ 9531 w 711112"/>
                <a:gd name="connsiteY6" fmla="*/ 558634 h 1066886"/>
                <a:gd name="connsiteX0" fmla="*/ 9531 w 710127"/>
                <a:gd name="connsiteY0" fmla="*/ 558634 h 1066886"/>
                <a:gd name="connsiteX1" fmla="*/ 146378 w 710127"/>
                <a:gd name="connsiteY1" fmla="*/ 52857 h 1066886"/>
                <a:gd name="connsiteX2" fmla="*/ 458529 w 710127"/>
                <a:gd name="connsiteY2" fmla="*/ 49377 h 1066886"/>
                <a:gd name="connsiteX3" fmla="*/ 391722 w 710127"/>
                <a:gd name="connsiteY3" fmla="*/ 431533 h 1066886"/>
                <a:gd name="connsiteX4" fmla="*/ 703148 w 710127"/>
                <a:gd name="connsiteY4" fmla="*/ 576503 h 1066886"/>
                <a:gd name="connsiteX5" fmla="*/ 344815 w 710127"/>
                <a:gd name="connsiteY5" fmla="*/ 1066864 h 1066886"/>
                <a:gd name="connsiteX6" fmla="*/ 9531 w 710127"/>
                <a:gd name="connsiteY6" fmla="*/ 558634 h 1066886"/>
                <a:gd name="connsiteX0" fmla="*/ 9531 w 710127"/>
                <a:gd name="connsiteY0" fmla="*/ 558634 h 1115271"/>
                <a:gd name="connsiteX1" fmla="*/ 146378 w 710127"/>
                <a:gd name="connsiteY1" fmla="*/ 52857 h 1115271"/>
                <a:gd name="connsiteX2" fmla="*/ 458529 w 710127"/>
                <a:gd name="connsiteY2" fmla="*/ 49377 h 1115271"/>
                <a:gd name="connsiteX3" fmla="*/ 391722 w 710127"/>
                <a:gd name="connsiteY3" fmla="*/ 431533 h 1115271"/>
                <a:gd name="connsiteX4" fmla="*/ 703148 w 710127"/>
                <a:gd name="connsiteY4" fmla="*/ 576503 h 1115271"/>
                <a:gd name="connsiteX5" fmla="*/ 344815 w 710127"/>
                <a:gd name="connsiteY5" fmla="*/ 1066864 h 1115271"/>
                <a:gd name="connsiteX6" fmla="*/ 9531 w 710127"/>
                <a:gd name="connsiteY6" fmla="*/ 558634 h 1115271"/>
                <a:gd name="connsiteX0" fmla="*/ 24 w 700620"/>
                <a:gd name="connsiteY0" fmla="*/ 525149 h 1080847"/>
                <a:gd name="connsiteX1" fmla="*/ 343678 w 700620"/>
                <a:gd name="connsiteY1" fmla="*/ 110227 h 1080847"/>
                <a:gd name="connsiteX2" fmla="*/ 449022 w 700620"/>
                <a:gd name="connsiteY2" fmla="*/ 15892 h 1080847"/>
                <a:gd name="connsiteX3" fmla="*/ 382215 w 700620"/>
                <a:gd name="connsiteY3" fmla="*/ 398048 h 1080847"/>
                <a:gd name="connsiteX4" fmla="*/ 693641 w 700620"/>
                <a:gd name="connsiteY4" fmla="*/ 543018 h 1080847"/>
                <a:gd name="connsiteX5" fmla="*/ 335308 w 700620"/>
                <a:gd name="connsiteY5" fmla="*/ 1033379 h 1080847"/>
                <a:gd name="connsiteX6" fmla="*/ 24 w 700620"/>
                <a:gd name="connsiteY6" fmla="*/ 525149 h 1080847"/>
                <a:gd name="connsiteX0" fmla="*/ 33 w 488037"/>
                <a:gd name="connsiteY0" fmla="*/ 534560 h 1035109"/>
                <a:gd name="connsiteX1" fmla="*/ 131095 w 488037"/>
                <a:gd name="connsiteY1" fmla="*/ 111950 h 1035109"/>
                <a:gd name="connsiteX2" fmla="*/ 236439 w 488037"/>
                <a:gd name="connsiteY2" fmla="*/ 17615 h 1035109"/>
                <a:gd name="connsiteX3" fmla="*/ 169632 w 488037"/>
                <a:gd name="connsiteY3" fmla="*/ 399771 h 1035109"/>
                <a:gd name="connsiteX4" fmla="*/ 481058 w 488037"/>
                <a:gd name="connsiteY4" fmla="*/ 544741 h 1035109"/>
                <a:gd name="connsiteX5" fmla="*/ 122725 w 488037"/>
                <a:gd name="connsiteY5" fmla="*/ 1035102 h 1035109"/>
                <a:gd name="connsiteX6" fmla="*/ 33 w 488037"/>
                <a:gd name="connsiteY6" fmla="*/ 534560 h 1035109"/>
                <a:gd name="connsiteX0" fmla="*/ 4855 w 492859"/>
                <a:gd name="connsiteY0" fmla="*/ 534560 h 890223"/>
                <a:gd name="connsiteX1" fmla="*/ 135917 w 492859"/>
                <a:gd name="connsiteY1" fmla="*/ 111950 h 890223"/>
                <a:gd name="connsiteX2" fmla="*/ 241261 w 492859"/>
                <a:gd name="connsiteY2" fmla="*/ 17615 h 890223"/>
                <a:gd name="connsiteX3" fmla="*/ 174454 w 492859"/>
                <a:gd name="connsiteY3" fmla="*/ 399771 h 890223"/>
                <a:gd name="connsiteX4" fmla="*/ 485880 w 492859"/>
                <a:gd name="connsiteY4" fmla="*/ 544741 h 890223"/>
                <a:gd name="connsiteX5" fmla="*/ 319343 w 492859"/>
                <a:gd name="connsiteY5" fmla="*/ 890209 h 890223"/>
                <a:gd name="connsiteX6" fmla="*/ 4855 w 492859"/>
                <a:gd name="connsiteY6" fmla="*/ 534560 h 890223"/>
                <a:gd name="connsiteX0" fmla="*/ 4855 w 524859"/>
                <a:gd name="connsiteY0" fmla="*/ 534560 h 890272"/>
                <a:gd name="connsiteX1" fmla="*/ 135917 w 524859"/>
                <a:gd name="connsiteY1" fmla="*/ 111950 h 890272"/>
                <a:gd name="connsiteX2" fmla="*/ 241261 w 524859"/>
                <a:gd name="connsiteY2" fmla="*/ 17615 h 890272"/>
                <a:gd name="connsiteX3" fmla="*/ 174454 w 524859"/>
                <a:gd name="connsiteY3" fmla="*/ 399771 h 890272"/>
                <a:gd name="connsiteX4" fmla="*/ 518356 w 524859"/>
                <a:gd name="connsiteY4" fmla="*/ 507885 h 890272"/>
                <a:gd name="connsiteX5" fmla="*/ 319343 w 524859"/>
                <a:gd name="connsiteY5" fmla="*/ 890209 h 890272"/>
                <a:gd name="connsiteX6" fmla="*/ 4855 w 524859"/>
                <a:gd name="connsiteY6" fmla="*/ 534560 h 890272"/>
                <a:gd name="connsiteX0" fmla="*/ 4855 w 542856"/>
                <a:gd name="connsiteY0" fmla="*/ 534560 h 965561"/>
                <a:gd name="connsiteX1" fmla="*/ 135917 w 542856"/>
                <a:gd name="connsiteY1" fmla="*/ 111950 h 965561"/>
                <a:gd name="connsiteX2" fmla="*/ 241261 w 542856"/>
                <a:gd name="connsiteY2" fmla="*/ 17615 h 965561"/>
                <a:gd name="connsiteX3" fmla="*/ 174454 w 542856"/>
                <a:gd name="connsiteY3" fmla="*/ 399771 h 965561"/>
                <a:gd name="connsiteX4" fmla="*/ 518356 w 542856"/>
                <a:gd name="connsiteY4" fmla="*/ 507885 h 965561"/>
                <a:gd name="connsiteX5" fmla="*/ 319343 w 542856"/>
                <a:gd name="connsiteY5" fmla="*/ 890209 h 965561"/>
                <a:gd name="connsiteX6" fmla="*/ 4855 w 542856"/>
                <a:gd name="connsiteY6" fmla="*/ 534560 h 965561"/>
                <a:gd name="connsiteX0" fmla="*/ 4855 w 570482"/>
                <a:gd name="connsiteY0" fmla="*/ 534560 h 1031867"/>
                <a:gd name="connsiteX1" fmla="*/ 135917 w 570482"/>
                <a:gd name="connsiteY1" fmla="*/ 111950 h 1031867"/>
                <a:gd name="connsiteX2" fmla="*/ 241261 w 570482"/>
                <a:gd name="connsiteY2" fmla="*/ 17615 h 1031867"/>
                <a:gd name="connsiteX3" fmla="*/ 174454 w 570482"/>
                <a:gd name="connsiteY3" fmla="*/ 399771 h 1031867"/>
                <a:gd name="connsiteX4" fmla="*/ 518356 w 570482"/>
                <a:gd name="connsiteY4" fmla="*/ 507885 h 1031867"/>
                <a:gd name="connsiteX5" fmla="*/ 319343 w 570482"/>
                <a:gd name="connsiteY5" fmla="*/ 890209 h 1031867"/>
                <a:gd name="connsiteX6" fmla="*/ 4855 w 570482"/>
                <a:gd name="connsiteY6" fmla="*/ 534560 h 1031867"/>
                <a:gd name="connsiteX0" fmla="*/ 52832 w 618460"/>
                <a:gd name="connsiteY0" fmla="*/ 604405 h 1104820"/>
                <a:gd name="connsiteX1" fmla="*/ 23077 w 618460"/>
                <a:gd name="connsiteY1" fmla="*/ 42579 h 1104820"/>
                <a:gd name="connsiteX2" fmla="*/ 289238 w 618460"/>
                <a:gd name="connsiteY2" fmla="*/ 87460 h 1104820"/>
                <a:gd name="connsiteX3" fmla="*/ 222431 w 618460"/>
                <a:gd name="connsiteY3" fmla="*/ 469616 h 1104820"/>
                <a:gd name="connsiteX4" fmla="*/ 566333 w 618460"/>
                <a:gd name="connsiteY4" fmla="*/ 577730 h 1104820"/>
                <a:gd name="connsiteX5" fmla="*/ 367320 w 618460"/>
                <a:gd name="connsiteY5" fmla="*/ 960054 h 1104820"/>
                <a:gd name="connsiteX6" fmla="*/ 52832 w 618460"/>
                <a:gd name="connsiteY6" fmla="*/ 604405 h 1104820"/>
                <a:gd name="connsiteX0" fmla="*/ 856816 w 1422444"/>
                <a:gd name="connsiteY0" fmla="*/ 517082 h 1009164"/>
                <a:gd name="connsiteX1" fmla="*/ 1599 w 1422444"/>
                <a:gd name="connsiteY1" fmla="*/ 340519 h 1009164"/>
                <a:gd name="connsiteX2" fmla="*/ 1093222 w 1422444"/>
                <a:gd name="connsiteY2" fmla="*/ 137 h 1009164"/>
                <a:gd name="connsiteX3" fmla="*/ 1026415 w 1422444"/>
                <a:gd name="connsiteY3" fmla="*/ 382293 h 1009164"/>
                <a:gd name="connsiteX4" fmla="*/ 1370317 w 1422444"/>
                <a:gd name="connsiteY4" fmla="*/ 490407 h 1009164"/>
                <a:gd name="connsiteX5" fmla="*/ 1171304 w 1422444"/>
                <a:gd name="connsiteY5" fmla="*/ 872731 h 1009164"/>
                <a:gd name="connsiteX6" fmla="*/ 856816 w 1422444"/>
                <a:gd name="connsiteY6" fmla="*/ 517082 h 1009164"/>
                <a:gd name="connsiteX0" fmla="*/ 731445 w 1379567"/>
                <a:gd name="connsiteY0" fmla="*/ 294779 h 875963"/>
                <a:gd name="connsiteX1" fmla="*/ 4347 w 1379567"/>
                <a:gd name="connsiteY1" fmla="*/ 340502 h 875963"/>
                <a:gd name="connsiteX2" fmla="*/ 1095970 w 1379567"/>
                <a:gd name="connsiteY2" fmla="*/ 120 h 875963"/>
                <a:gd name="connsiteX3" fmla="*/ 1029163 w 1379567"/>
                <a:gd name="connsiteY3" fmla="*/ 382276 h 875963"/>
                <a:gd name="connsiteX4" fmla="*/ 1373065 w 1379567"/>
                <a:gd name="connsiteY4" fmla="*/ 490390 h 875963"/>
                <a:gd name="connsiteX5" fmla="*/ 1174052 w 1379567"/>
                <a:gd name="connsiteY5" fmla="*/ 872714 h 875963"/>
                <a:gd name="connsiteX6" fmla="*/ 731445 w 1379567"/>
                <a:gd name="connsiteY6" fmla="*/ 294779 h 875963"/>
                <a:gd name="connsiteX0" fmla="*/ 737691 w 1388595"/>
                <a:gd name="connsiteY0" fmla="*/ 565428 h 1146612"/>
                <a:gd name="connsiteX1" fmla="*/ 10593 w 1388595"/>
                <a:gd name="connsiteY1" fmla="*/ 611151 h 1146612"/>
                <a:gd name="connsiteX2" fmla="*/ 355284 w 1388595"/>
                <a:gd name="connsiteY2" fmla="*/ 68 h 1146612"/>
                <a:gd name="connsiteX3" fmla="*/ 1035409 w 1388595"/>
                <a:gd name="connsiteY3" fmla="*/ 652925 h 1146612"/>
                <a:gd name="connsiteX4" fmla="*/ 1379311 w 1388595"/>
                <a:gd name="connsiteY4" fmla="*/ 761039 h 1146612"/>
                <a:gd name="connsiteX5" fmla="*/ 1180298 w 1388595"/>
                <a:gd name="connsiteY5" fmla="*/ 1143363 h 1146612"/>
                <a:gd name="connsiteX6" fmla="*/ 737691 w 1388595"/>
                <a:gd name="connsiteY6" fmla="*/ 565428 h 1146612"/>
                <a:gd name="connsiteX0" fmla="*/ 736345 w 1382733"/>
                <a:gd name="connsiteY0" fmla="*/ 584799 h 1165983"/>
                <a:gd name="connsiteX1" fmla="*/ 9247 w 1382733"/>
                <a:gd name="connsiteY1" fmla="*/ 630522 h 1165983"/>
                <a:gd name="connsiteX2" fmla="*/ 353938 w 1382733"/>
                <a:gd name="connsiteY2" fmla="*/ 19439 h 1165983"/>
                <a:gd name="connsiteX3" fmla="*/ 767149 w 1382733"/>
                <a:gd name="connsiteY3" fmla="*/ 209202 h 1165983"/>
                <a:gd name="connsiteX4" fmla="*/ 1377965 w 1382733"/>
                <a:gd name="connsiteY4" fmla="*/ 780410 h 1165983"/>
                <a:gd name="connsiteX5" fmla="*/ 1178952 w 1382733"/>
                <a:gd name="connsiteY5" fmla="*/ 1162734 h 1165983"/>
                <a:gd name="connsiteX6" fmla="*/ 736345 w 1382733"/>
                <a:gd name="connsiteY6" fmla="*/ 584799 h 1165983"/>
                <a:gd name="connsiteX0" fmla="*/ 736345 w 1382262"/>
                <a:gd name="connsiteY0" fmla="*/ 574368 h 1155552"/>
                <a:gd name="connsiteX1" fmla="*/ 9247 w 1382262"/>
                <a:gd name="connsiteY1" fmla="*/ 620091 h 1155552"/>
                <a:gd name="connsiteX2" fmla="*/ 353938 w 1382262"/>
                <a:gd name="connsiteY2" fmla="*/ 9008 h 1155552"/>
                <a:gd name="connsiteX3" fmla="*/ 767149 w 1382262"/>
                <a:gd name="connsiteY3" fmla="*/ 198771 h 1155552"/>
                <a:gd name="connsiteX4" fmla="*/ 1377965 w 1382262"/>
                <a:gd name="connsiteY4" fmla="*/ 769979 h 1155552"/>
                <a:gd name="connsiteX5" fmla="*/ 1178952 w 1382262"/>
                <a:gd name="connsiteY5" fmla="*/ 1152303 h 1155552"/>
                <a:gd name="connsiteX6" fmla="*/ 736345 w 1382262"/>
                <a:gd name="connsiteY6" fmla="*/ 574368 h 1155552"/>
                <a:gd name="connsiteX0" fmla="*/ 736289 w 1382116"/>
                <a:gd name="connsiteY0" fmla="*/ 585160 h 1166344"/>
                <a:gd name="connsiteX1" fmla="*/ 9191 w 1382116"/>
                <a:gd name="connsiteY1" fmla="*/ 630883 h 1166344"/>
                <a:gd name="connsiteX2" fmla="*/ 353882 w 1382116"/>
                <a:gd name="connsiteY2" fmla="*/ 19800 h 1166344"/>
                <a:gd name="connsiteX3" fmla="*/ 754251 w 1382116"/>
                <a:gd name="connsiteY3" fmla="*/ 82428 h 1166344"/>
                <a:gd name="connsiteX4" fmla="*/ 1377909 w 1382116"/>
                <a:gd name="connsiteY4" fmla="*/ 780771 h 1166344"/>
                <a:gd name="connsiteX5" fmla="*/ 1178896 w 1382116"/>
                <a:gd name="connsiteY5" fmla="*/ 1163095 h 1166344"/>
                <a:gd name="connsiteX6" fmla="*/ 736289 w 1382116"/>
                <a:gd name="connsiteY6" fmla="*/ 585160 h 1166344"/>
                <a:gd name="connsiteX0" fmla="*/ 736289 w 1178918"/>
                <a:gd name="connsiteY0" fmla="*/ 640009 h 1226284"/>
                <a:gd name="connsiteX1" fmla="*/ 9191 w 1178918"/>
                <a:gd name="connsiteY1" fmla="*/ 685732 h 1226284"/>
                <a:gd name="connsiteX2" fmla="*/ 353882 w 1178918"/>
                <a:gd name="connsiteY2" fmla="*/ 74649 h 1226284"/>
                <a:gd name="connsiteX3" fmla="*/ 754251 w 1178918"/>
                <a:gd name="connsiteY3" fmla="*/ 137277 h 1226284"/>
                <a:gd name="connsiteX4" fmla="*/ 1178896 w 1178918"/>
                <a:gd name="connsiteY4" fmla="*/ 1217944 h 1226284"/>
                <a:gd name="connsiteX5" fmla="*/ 736289 w 1178918"/>
                <a:gd name="connsiteY5" fmla="*/ 640009 h 1226284"/>
                <a:gd name="connsiteX0" fmla="*/ 736289 w 816031"/>
                <a:gd name="connsiteY0" fmla="*/ 640009 h 736785"/>
                <a:gd name="connsiteX1" fmla="*/ 9191 w 816031"/>
                <a:gd name="connsiteY1" fmla="*/ 685732 h 736785"/>
                <a:gd name="connsiteX2" fmla="*/ 353882 w 816031"/>
                <a:gd name="connsiteY2" fmla="*/ 74649 h 736785"/>
                <a:gd name="connsiteX3" fmla="*/ 754251 w 816031"/>
                <a:gd name="connsiteY3" fmla="*/ 137277 h 736785"/>
                <a:gd name="connsiteX4" fmla="*/ 736289 w 816031"/>
                <a:gd name="connsiteY4" fmla="*/ 640009 h 736785"/>
                <a:gd name="connsiteX0" fmla="*/ 589278 w 759976"/>
                <a:gd name="connsiteY0" fmla="*/ 464113 h 668308"/>
                <a:gd name="connsiteX1" fmla="*/ 4146 w 759976"/>
                <a:gd name="connsiteY1" fmla="*/ 651294 h 668308"/>
                <a:gd name="connsiteX2" fmla="*/ 348837 w 759976"/>
                <a:gd name="connsiteY2" fmla="*/ 40211 h 668308"/>
                <a:gd name="connsiteX3" fmla="*/ 749206 w 759976"/>
                <a:gd name="connsiteY3" fmla="*/ 102839 h 668308"/>
                <a:gd name="connsiteX4" fmla="*/ 589278 w 759976"/>
                <a:gd name="connsiteY4" fmla="*/ 464113 h 668308"/>
                <a:gd name="connsiteX0" fmla="*/ 589278 w 761991"/>
                <a:gd name="connsiteY0" fmla="*/ 464113 h 667379"/>
                <a:gd name="connsiteX1" fmla="*/ 4146 w 761991"/>
                <a:gd name="connsiteY1" fmla="*/ 651294 h 667379"/>
                <a:gd name="connsiteX2" fmla="*/ 348837 w 761991"/>
                <a:gd name="connsiteY2" fmla="*/ 40211 h 667379"/>
                <a:gd name="connsiteX3" fmla="*/ 749206 w 761991"/>
                <a:gd name="connsiteY3" fmla="*/ 102839 h 667379"/>
                <a:gd name="connsiteX4" fmla="*/ 589278 w 761991"/>
                <a:gd name="connsiteY4" fmla="*/ 464113 h 667379"/>
                <a:gd name="connsiteX0" fmla="*/ 545126 w 754758"/>
                <a:gd name="connsiteY0" fmla="*/ 435301 h 663328"/>
                <a:gd name="connsiteX1" fmla="*/ 2923 w 754758"/>
                <a:gd name="connsiteY1" fmla="*/ 650364 h 663328"/>
                <a:gd name="connsiteX2" fmla="*/ 347614 w 754758"/>
                <a:gd name="connsiteY2" fmla="*/ 39281 h 663328"/>
                <a:gd name="connsiteX3" fmla="*/ 747983 w 754758"/>
                <a:gd name="connsiteY3" fmla="*/ 101909 h 663328"/>
                <a:gd name="connsiteX4" fmla="*/ 545126 w 754758"/>
                <a:gd name="connsiteY4" fmla="*/ 435301 h 663328"/>
                <a:gd name="connsiteX0" fmla="*/ 569869 w 758376"/>
                <a:gd name="connsiteY0" fmla="*/ 466431 h 667734"/>
                <a:gd name="connsiteX1" fmla="*/ 3588 w 758376"/>
                <a:gd name="connsiteY1" fmla="*/ 651369 h 667734"/>
                <a:gd name="connsiteX2" fmla="*/ 348279 w 758376"/>
                <a:gd name="connsiteY2" fmla="*/ 40286 h 667734"/>
                <a:gd name="connsiteX3" fmla="*/ 748648 w 758376"/>
                <a:gd name="connsiteY3" fmla="*/ 102914 h 667734"/>
                <a:gd name="connsiteX4" fmla="*/ 569869 w 758376"/>
                <a:gd name="connsiteY4" fmla="*/ 466431 h 667734"/>
                <a:gd name="connsiteX0" fmla="*/ 569869 w 756473"/>
                <a:gd name="connsiteY0" fmla="*/ 466431 h 670690"/>
                <a:gd name="connsiteX1" fmla="*/ 3588 w 756473"/>
                <a:gd name="connsiteY1" fmla="*/ 651369 h 670690"/>
                <a:gd name="connsiteX2" fmla="*/ 348279 w 756473"/>
                <a:gd name="connsiteY2" fmla="*/ 40286 h 670690"/>
                <a:gd name="connsiteX3" fmla="*/ 748648 w 756473"/>
                <a:gd name="connsiteY3" fmla="*/ 102914 h 670690"/>
                <a:gd name="connsiteX4" fmla="*/ 569869 w 756473"/>
                <a:gd name="connsiteY4" fmla="*/ 466431 h 670690"/>
                <a:gd name="connsiteX0" fmla="*/ 325694 w 510782"/>
                <a:gd name="connsiteY0" fmla="*/ 459329 h 574893"/>
                <a:gd name="connsiteX1" fmla="*/ 12878 w 510782"/>
                <a:gd name="connsiteY1" fmla="*/ 548118 h 574893"/>
                <a:gd name="connsiteX2" fmla="*/ 104104 w 510782"/>
                <a:gd name="connsiteY2" fmla="*/ 33184 h 574893"/>
                <a:gd name="connsiteX3" fmla="*/ 504473 w 510782"/>
                <a:gd name="connsiteY3" fmla="*/ 95812 h 574893"/>
                <a:gd name="connsiteX4" fmla="*/ 325694 w 510782"/>
                <a:gd name="connsiteY4" fmla="*/ 459329 h 574893"/>
                <a:gd name="connsiteX0" fmla="*/ 328193 w 513299"/>
                <a:gd name="connsiteY0" fmla="*/ 461546 h 603281"/>
                <a:gd name="connsiteX1" fmla="*/ 12540 w 513299"/>
                <a:gd name="connsiteY1" fmla="*/ 580363 h 603281"/>
                <a:gd name="connsiteX2" fmla="*/ 106603 w 513299"/>
                <a:gd name="connsiteY2" fmla="*/ 35401 h 603281"/>
                <a:gd name="connsiteX3" fmla="*/ 506972 w 513299"/>
                <a:gd name="connsiteY3" fmla="*/ 98029 h 603281"/>
                <a:gd name="connsiteX4" fmla="*/ 328193 w 513299"/>
                <a:gd name="connsiteY4" fmla="*/ 461546 h 603281"/>
                <a:gd name="connsiteX0" fmla="*/ 318180 w 499597"/>
                <a:gd name="connsiteY0" fmla="*/ 378936 h 510319"/>
                <a:gd name="connsiteX1" fmla="*/ 2527 w 499597"/>
                <a:gd name="connsiteY1" fmla="*/ 497753 h 510319"/>
                <a:gd name="connsiteX2" fmla="*/ 187340 w 499597"/>
                <a:gd name="connsiteY2" fmla="*/ 110243 h 510319"/>
                <a:gd name="connsiteX3" fmla="*/ 496959 w 499597"/>
                <a:gd name="connsiteY3" fmla="*/ 15419 h 510319"/>
                <a:gd name="connsiteX4" fmla="*/ 318180 w 499597"/>
                <a:gd name="connsiteY4" fmla="*/ 378936 h 510319"/>
                <a:gd name="connsiteX0" fmla="*/ 331249 w 516975"/>
                <a:gd name="connsiteY0" fmla="*/ 470966 h 613489"/>
                <a:gd name="connsiteX1" fmla="*/ 15596 w 516975"/>
                <a:gd name="connsiteY1" fmla="*/ 589783 h 613489"/>
                <a:gd name="connsiteX2" fmla="*/ 96257 w 516975"/>
                <a:gd name="connsiteY2" fmla="*/ 33221 h 613489"/>
                <a:gd name="connsiteX3" fmla="*/ 510028 w 516975"/>
                <a:gd name="connsiteY3" fmla="*/ 107449 h 613489"/>
                <a:gd name="connsiteX4" fmla="*/ 331249 w 516975"/>
                <a:gd name="connsiteY4" fmla="*/ 470966 h 613489"/>
                <a:gd name="connsiteX0" fmla="*/ 328175 w 513901"/>
                <a:gd name="connsiteY0" fmla="*/ 452076 h 594599"/>
                <a:gd name="connsiteX1" fmla="*/ 12522 w 513901"/>
                <a:gd name="connsiteY1" fmla="*/ 570893 h 594599"/>
                <a:gd name="connsiteX2" fmla="*/ 93183 w 513901"/>
                <a:gd name="connsiteY2" fmla="*/ 14331 h 594599"/>
                <a:gd name="connsiteX3" fmla="*/ 506954 w 513901"/>
                <a:gd name="connsiteY3" fmla="*/ 88559 h 594599"/>
                <a:gd name="connsiteX4" fmla="*/ 328175 w 513901"/>
                <a:gd name="connsiteY4" fmla="*/ 452076 h 594599"/>
                <a:gd name="connsiteX0" fmla="*/ 423047 w 609483"/>
                <a:gd name="connsiteY0" fmla="*/ 474497 h 660748"/>
                <a:gd name="connsiteX1" fmla="*/ 7575 w 609483"/>
                <a:gd name="connsiteY1" fmla="*/ 641485 h 660748"/>
                <a:gd name="connsiteX2" fmla="*/ 188055 w 609483"/>
                <a:gd name="connsiteY2" fmla="*/ 36752 h 660748"/>
                <a:gd name="connsiteX3" fmla="*/ 601826 w 609483"/>
                <a:gd name="connsiteY3" fmla="*/ 110980 h 660748"/>
                <a:gd name="connsiteX4" fmla="*/ 423047 w 609483"/>
                <a:gd name="connsiteY4" fmla="*/ 474497 h 660748"/>
                <a:gd name="connsiteX0" fmla="*/ 502264 w 700878"/>
                <a:gd name="connsiteY0" fmla="*/ 446493 h 630581"/>
                <a:gd name="connsiteX1" fmla="*/ 86792 w 700878"/>
                <a:gd name="connsiteY1" fmla="*/ 613481 h 630581"/>
                <a:gd name="connsiteX2" fmla="*/ 52421 w 700878"/>
                <a:gd name="connsiteY2" fmla="*/ 44387 h 630581"/>
                <a:gd name="connsiteX3" fmla="*/ 681043 w 700878"/>
                <a:gd name="connsiteY3" fmla="*/ 82976 h 630581"/>
                <a:gd name="connsiteX4" fmla="*/ 502264 w 700878"/>
                <a:gd name="connsiteY4" fmla="*/ 446493 h 630581"/>
                <a:gd name="connsiteX0" fmla="*/ 625089 w 823702"/>
                <a:gd name="connsiteY0" fmla="*/ 487175 h 671263"/>
                <a:gd name="connsiteX1" fmla="*/ 209617 w 823702"/>
                <a:gd name="connsiteY1" fmla="*/ 654163 h 671263"/>
                <a:gd name="connsiteX2" fmla="*/ 175246 w 823702"/>
                <a:gd name="connsiteY2" fmla="*/ 85069 h 671263"/>
                <a:gd name="connsiteX3" fmla="*/ 803868 w 823702"/>
                <a:gd name="connsiteY3" fmla="*/ 123658 h 671263"/>
                <a:gd name="connsiteX4" fmla="*/ 625089 w 823702"/>
                <a:gd name="connsiteY4" fmla="*/ 487175 h 671263"/>
                <a:gd name="connsiteX0" fmla="*/ 559919 w 760043"/>
                <a:gd name="connsiteY0" fmla="*/ 446743 h 633979"/>
                <a:gd name="connsiteX1" fmla="*/ 42035 w 760043"/>
                <a:gd name="connsiteY1" fmla="*/ 617114 h 633979"/>
                <a:gd name="connsiteX2" fmla="*/ 110076 w 760043"/>
                <a:gd name="connsiteY2" fmla="*/ 44637 h 633979"/>
                <a:gd name="connsiteX3" fmla="*/ 738698 w 760043"/>
                <a:gd name="connsiteY3" fmla="*/ 83226 h 633979"/>
                <a:gd name="connsiteX4" fmla="*/ 559919 w 760043"/>
                <a:gd name="connsiteY4" fmla="*/ 446743 h 633979"/>
                <a:gd name="connsiteX0" fmla="*/ 557803 w 714017"/>
                <a:gd name="connsiteY0" fmla="*/ 463409 h 651144"/>
                <a:gd name="connsiteX1" fmla="*/ 39919 w 714017"/>
                <a:gd name="connsiteY1" fmla="*/ 633780 h 651144"/>
                <a:gd name="connsiteX2" fmla="*/ 107960 w 714017"/>
                <a:gd name="connsiteY2" fmla="*/ 61303 h 651144"/>
                <a:gd name="connsiteX3" fmla="*/ 687467 w 714017"/>
                <a:gd name="connsiteY3" fmla="*/ 61435 h 651144"/>
                <a:gd name="connsiteX4" fmla="*/ 557803 w 714017"/>
                <a:gd name="connsiteY4" fmla="*/ 463409 h 651144"/>
                <a:gd name="connsiteX0" fmla="*/ 606347 w 769063"/>
                <a:gd name="connsiteY0" fmla="*/ 414167 h 594112"/>
                <a:gd name="connsiteX1" fmla="*/ 88463 w 769063"/>
                <a:gd name="connsiteY1" fmla="*/ 584538 h 594112"/>
                <a:gd name="connsiteX2" fmla="*/ 64253 w 769063"/>
                <a:gd name="connsiteY2" fmla="*/ 147494 h 594112"/>
                <a:gd name="connsiteX3" fmla="*/ 736011 w 769063"/>
                <a:gd name="connsiteY3" fmla="*/ 12193 h 594112"/>
                <a:gd name="connsiteX4" fmla="*/ 606347 w 769063"/>
                <a:gd name="connsiteY4" fmla="*/ 414167 h 594112"/>
                <a:gd name="connsiteX0" fmla="*/ 560120 w 718818"/>
                <a:gd name="connsiteY0" fmla="*/ 412693 h 491478"/>
                <a:gd name="connsiteX1" fmla="*/ 223721 w 718818"/>
                <a:gd name="connsiteY1" fmla="*/ 469448 h 491478"/>
                <a:gd name="connsiteX2" fmla="*/ 18026 w 718818"/>
                <a:gd name="connsiteY2" fmla="*/ 146020 h 491478"/>
                <a:gd name="connsiteX3" fmla="*/ 689784 w 718818"/>
                <a:gd name="connsiteY3" fmla="*/ 10719 h 491478"/>
                <a:gd name="connsiteX4" fmla="*/ 560120 w 718818"/>
                <a:gd name="connsiteY4" fmla="*/ 412693 h 491478"/>
                <a:gd name="connsiteX0" fmla="*/ 339685 w 474343"/>
                <a:gd name="connsiteY0" fmla="*/ 418989 h 500577"/>
                <a:gd name="connsiteX1" fmla="*/ 3286 w 474343"/>
                <a:gd name="connsiteY1" fmla="*/ 475744 h 500577"/>
                <a:gd name="connsiteX2" fmla="*/ 185812 w 474343"/>
                <a:gd name="connsiteY2" fmla="*/ 114465 h 500577"/>
                <a:gd name="connsiteX3" fmla="*/ 469349 w 474343"/>
                <a:gd name="connsiteY3" fmla="*/ 17015 h 500577"/>
                <a:gd name="connsiteX4" fmla="*/ 339685 w 474343"/>
                <a:gd name="connsiteY4" fmla="*/ 418989 h 500577"/>
                <a:gd name="connsiteX0" fmla="*/ 166567 w 299891"/>
                <a:gd name="connsiteY0" fmla="*/ 415281 h 422060"/>
                <a:gd name="connsiteX1" fmla="*/ 60941 w 299891"/>
                <a:gd name="connsiteY1" fmla="*/ 254800 h 422060"/>
                <a:gd name="connsiteX2" fmla="*/ 12694 w 299891"/>
                <a:gd name="connsiteY2" fmla="*/ 110757 h 422060"/>
                <a:gd name="connsiteX3" fmla="*/ 296231 w 299891"/>
                <a:gd name="connsiteY3" fmla="*/ 13307 h 422060"/>
                <a:gd name="connsiteX4" fmla="*/ 166567 w 299891"/>
                <a:gd name="connsiteY4" fmla="*/ 415281 h 42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891" h="422060">
                  <a:moveTo>
                    <a:pt x="166567" y="415281"/>
                  </a:moveTo>
                  <a:cubicBezTo>
                    <a:pt x="127352" y="455530"/>
                    <a:pt x="86586" y="305554"/>
                    <a:pt x="60941" y="254800"/>
                  </a:cubicBezTo>
                  <a:cubicBezTo>
                    <a:pt x="35296" y="204046"/>
                    <a:pt x="-26521" y="151006"/>
                    <a:pt x="12694" y="110757"/>
                  </a:cubicBezTo>
                  <a:cubicBezTo>
                    <a:pt x="51909" y="70508"/>
                    <a:pt x="270586" y="-37447"/>
                    <a:pt x="296231" y="13307"/>
                  </a:cubicBezTo>
                  <a:cubicBezTo>
                    <a:pt x="321876" y="64061"/>
                    <a:pt x="205782" y="375032"/>
                    <a:pt x="166567" y="415281"/>
                  </a:cubicBezTo>
                  <a:close/>
                </a:path>
              </a:pathLst>
            </a:custGeom>
            <a:blipFill>
              <a:blip r:embed="rId21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schemeClr val="accent2">
                  <a:lumMod val="50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شكل بيضاوي 5">
              <a:extLst>
                <a:ext uri="{FF2B5EF4-FFF2-40B4-BE49-F238E27FC236}">
                  <a16:creationId xmlns:a16="http://schemas.microsoft.com/office/drawing/2014/main" id="{884A452F-EF01-4A6F-8C7E-9063CE9206A4}"/>
                </a:ext>
              </a:extLst>
            </p:cNvPr>
            <p:cNvSpPr/>
            <p:nvPr userDrawn="1"/>
          </p:nvSpPr>
          <p:spPr>
            <a:xfrm rot="3545828">
              <a:off x="1013757" y="1234351"/>
              <a:ext cx="133902" cy="142968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727247 w 1254304"/>
                <a:gd name="connsiteY0" fmla="*/ 857854 h 1784124"/>
                <a:gd name="connsiteX1" fmla="*/ 805556 w 1254304"/>
                <a:gd name="connsiteY1" fmla="*/ 188124 h 1784124"/>
                <a:gd name="connsiteX2" fmla="*/ 949075 w 1254304"/>
                <a:gd name="connsiteY2" fmla="*/ 41017 h 1784124"/>
                <a:gd name="connsiteX3" fmla="*/ 1253709 w 1254304"/>
                <a:gd name="connsiteY3" fmla="*/ 629596 h 1784124"/>
                <a:gd name="connsiteX4" fmla="*/ 1084017 w 1254304"/>
                <a:gd name="connsiteY4" fmla="*/ 1100188 h 1784124"/>
                <a:gd name="connsiteX5" fmla="*/ 3837 w 1254304"/>
                <a:gd name="connsiteY5" fmla="*/ 1782227 h 1784124"/>
                <a:gd name="connsiteX6" fmla="*/ 727247 w 1254304"/>
                <a:gd name="connsiteY6" fmla="*/ 857854 h 1784124"/>
                <a:gd name="connsiteX0" fmla="*/ 602877 w 1258658"/>
                <a:gd name="connsiteY0" fmla="*/ 833719 h 1783865"/>
                <a:gd name="connsiteX1" fmla="*/ 809910 w 1258658"/>
                <a:gd name="connsiteY1" fmla="*/ 187502 h 1783865"/>
                <a:gd name="connsiteX2" fmla="*/ 953429 w 1258658"/>
                <a:gd name="connsiteY2" fmla="*/ 40395 h 1783865"/>
                <a:gd name="connsiteX3" fmla="*/ 1258063 w 1258658"/>
                <a:gd name="connsiteY3" fmla="*/ 628974 h 1783865"/>
                <a:gd name="connsiteX4" fmla="*/ 1088371 w 1258658"/>
                <a:gd name="connsiteY4" fmla="*/ 1099566 h 1783865"/>
                <a:gd name="connsiteX5" fmla="*/ 8191 w 1258658"/>
                <a:gd name="connsiteY5" fmla="*/ 1781605 h 1783865"/>
                <a:gd name="connsiteX6" fmla="*/ 602877 w 1258658"/>
                <a:gd name="connsiteY6" fmla="*/ 833719 h 1783865"/>
                <a:gd name="connsiteX0" fmla="*/ 615656 w 1271437"/>
                <a:gd name="connsiteY0" fmla="*/ 833719 h 1771917"/>
                <a:gd name="connsiteX1" fmla="*/ 822689 w 1271437"/>
                <a:gd name="connsiteY1" fmla="*/ 187502 h 1771917"/>
                <a:gd name="connsiteX2" fmla="*/ 966208 w 1271437"/>
                <a:gd name="connsiteY2" fmla="*/ 40395 h 1771917"/>
                <a:gd name="connsiteX3" fmla="*/ 1270842 w 1271437"/>
                <a:gd name="connsiteY3" fmla="*/ 628974 h 1771917"/>
                <a:gd name="connsiteX4" fmla="*/ 1101150 w 1271437"/>
                <a:gd name="connsiteY4" fmla="*/ 1099566 h 1771917"/>
                <a:gd name="connsiteX5" fmla="*/ 8047 w 1271437"/>
                <a:gd name="connsiteY5" fmla="*/ 1769615 h 1771917"/>
                <a:gd name="connsiteX6" fmla="*/ 615656 w 1271437"/>
                <a:gd name="connsiteY6" fmla="*/ 833719 h 1771917"/>
                <a:gd name="connsiteX0" fmla="*/ 609454 w 1264829"/>
                <a:gd name="connsiteY0" fmla="*/ 833719 h 1770276"/>
                <a:gd name="connsiteX1" fmla="*/ 816487 w 1264829"/>
                <a:gd name="connsiteY1" fmla="*/ 187502 h 1770276"/>
                <a:gd name="connsiteX2" fmla="*/ 960006 w 1264829"/>
                <a:gd name="connsiteY2" fmla="*/ 40395 h 1770276"/>
                <a:gd name="connsiteX3" fmla="*/ 1264640 w 1264829"/>
                <a:gd name="connsiteY3" fmla="*/ 628974 h 1770276"/>
                <a:gd name="connsiteX4" fmla="*/ 826861 w 1264829"/>
                <a:gd name="connsiteY4" fmla="*/ 985116 h 1770276"/>
                <a:gd name="connsiteX5" fmla="*/ 1845 w 1264829"/>
                <a:gd name="connsiteY5" fmla="*/ 1769615 h 1770276"/>
                <a:gd name="connsiteX6" fmla="*/ 609454 w 1264829"/>
                <a:gd name="connsiteY6" fmla="*/ 833719 h 1770276"/>
                <a:gd name="connsiteX0" fmla="*/ 609454 w 1033124"/>
                <a:gd name="connsiteY0" fmla="*/ 833719 h 1770276"/>
                <a:gd name="connsiteX1" fmla="*/ 816487 w 1033124"/>
                <a:gd name="connsiteY1" fmla="*/ 187502 h 1770276"/>
                <a:gd name="connsiteX2" fmla="*/ 960006 w 1033124"/>
                <a:gd name="connsiteY2" fmla="*/ 40395 h 1770276"/>
                <a:gd name="connsiteX3" fmla="*/ 1032662 w 1033124"/>
                <a:gd name="connsiteY3" fmla="*/ 533638 h 1770276"/>
                <a:gd name="connsiteX4" fmla="*/ 826861 w 1033124"/>
                <a:gd name="connsiteY4" fmla="*/ 985116 h 1770276"/>
                <a:gd name="connsiteX5" fmla="*/ 1845 w 1033124"/>
                <a:gd name="connsiteY5" fmla="*/ 1769615 h 1770276"/>
                <a:gd name="connsiteX6" fmla="*/ 609454 w 1033124"/>
                <a:gd name="connsiteY6" fmla="*/ 833719 h 1770276"/>
                <a:gd name="connsiteX0" fmla="*/ 872359 w 1296029"/>
                <a:gd name="connsiteY0" fmla="*/ 833719 h 1373956"/>
                <a:gd name="connsiteX1" fmla="*/ 1079392 w 1296029"/>
                <a:gd name="connsiteY1" fmla="*/ 187502 h 1373956"/>
                <a:gd name="connsiteX2" fmla="*/ 1222911 w 1296029"/>
                <a:gd name="connsiteY2" fmla="*/ 40395 h 1373956"/>
                <a:gd name="connsiteX3" fmla="*/ 1295567 w 1296029"/>
                <a:gd name="connsiteY3" fmla="*/ 533638 h 1373956"/>
                <a:gd name="connsiteX4" fmla="*/ 1089766 w 1296029"/>
                <a:gd name="connsiteY4" fmla="*/ 985116 h 1373956"/>
                <a:gd name="connsiteX5" fmla="*/ 1307 w 1296029"/>
                <a:gd name="connsiteY5" fmla="*/ 1372488 h 1373956"/>
                <a:gd name="connsiteX6" fmla="*/ 872359 w 1296029"/>
                <a:gd name="connsiteY6" fmla="*/ 833719 h 1373956"/>
                <a:gd name="connsiteX0" fmla="*/ 404657 w 1320459"/>
                <a:gd name="connsiteY0" fmla="*/ 991306 h 1376812"/>
                <a:gd name="connsiteX1" fmla="*/ 1103822 w 1320459"/>
                <a:gd name="connsiteY1" fmla="*/ 191827 h 1376812"/>
                <a:gd name="connsiteX2" fmla="*/ 1247341 w 1320459"/>
                <a:gd name="connsiteY2" fmla="*/ 44720 h 1376812"/>
                <a:gd name="connsiteX3" fmla="*/ 1319997 w 1320459"/>
                <a:gd name="connsiteY3" fmla="*/ 537963 h 1376812"/>
                <a:gd name="connsiteX4" fmla="*/ 1114196 w 1320459"/>
                <a:gd name="connsiteY4" fmla="*/ 989441 h 1376812"/>
                <a:gd name="connsiteX5" fmla="*/ 25737 w 1320459"/>
                <a:gd name="connsiteY5" fmla="*/ 1376813 h 1376812"/>
                <a:gd name="connsiteX6" fmla="*/ 404657 w 1320459"/>
                <a:gd name="connsiteY6" fmla="*/ 991306 h 1376812"/>
                <a:gd name="connsiteX0" fmla="*/ 381707 w 1297153"/>
                <a:gd name="connsiteY0" fmla="*/ 991306 h 1380962"/>
                <a:gd name="connsiteX1" fmla="*/ 1080872 w 1297153"/>
                <a:gd name="connsiteY1" fmla="*/ 191827 h 1380962"/>
                <a:gd name="connsiteX2" fmla="*/ 1224391 w 1297153"/>
                <a:gd name="connsiteY2" fmla="*/ 44720 h 1380962"/>
                <a:gd name="connsiteX3" fmla="*/ 1297047 w 1297153"/>
                <a:gd name="connsiteY3" fmla="*/ 537963 h 1380962"/>
                <a:gd name="connsiteX4" fmla="*/ 566192 w 1297153"/>
                <a:gd name="connsiteY4" fmla="*/ 1167667 h 1380962"/>
                <a:gd name="connsiteX5" fmla="*/ 2787 w 1297153"/>
                <a:gd name="connsiteY5" fmla="*/ 1376813 h 1380962"/>
                <a:gd name="connsiteX6" fmla="*/ 381707 w 1297153"/>
                <a:gd name="connsiteY6" fmla="*/ 991306 h 1380962"/>
                <a:gd name="connsiteX0" fmla="*/ 381707 w 1239988"/>
                <a:gd name="connsiteY0" fmla="*/ 991306 h 1380962"/>
                <a:gd name="connsiteX1" fmla="*/ 1080872 w 1239988"/>
                <a:gd name="connsiteY1" fmla="*/ 191827 h 1380962"/>
                <a:gd name="connsiteX2" fmla="*/ 1224391 w 1239988"/>
                <a:gd name="connsiteY2" fmla="*/ 44720 h 1380962"/>
                <a:gd name="connsiteX3" fmla="*/ 896782 w 1239988"/>
                <a:gd name="connsiteY3" fmla="*/ 904301 h 1380962"/>
                <a:gd name="connsiteX4" fmla="*/ 566192 w 1239988"/>
                <a:gd name="connsiteY4" fmla="*/ 1167667 h 1380962"/>
                <a:gd name="connsiteX5" fmla="*/ 2787 w 1239988"/>
                <a:gd name="connsiteY5" fmla="*/ 1376813 h 1380962"/>
                <a:gd name="connsiteX6" fmla="*/ 381707 w 1239988"/>
                <a:gd name="connsiteY6" fmla="*/ 991306 h 1380962"/>
                <a:gd name="connsiteX0" fmla="*/ 381117 w 1239398"/>
                <a:gd name="connsiteY0" fmla="*/ 957181 h 1346837"/>
                <a:gd name="connsiteX1" fmla="*/ 658166 w 1239398"/>
                <a:gd name="connsiteY1" fmla="*/ 780149 h 1346837"/>
                <a:gd name="connsiteX2" fmla="*/ 1223801 w 1239398"/>
                <a:gd name="connsiteY2" fmla="*/ 10595 h 1346837"/>
                <a:gd name="connsiteX3" fmla="*/ 896192 w 1239398"/>
                <a:gd name="connsiteY3" fmla="*/ 870176 h 1346837"/>
                <a:gd name="connsiteX4" fmla="*/ 565602 w 1239398"/>
                <a:gd name="connsiteY4" fmla="*/ 1133542 h 1346837"/>
                <a:gd name="connsiteX5" fmla="*/ 2197 w 1239398"/>
                <a:gd name="connsiteY5" fmla="*/ 1342688 h 1346837"/>
                <a:gd name="connsiteX6" fmla="*/ 381117 w 1239398"/>
                <a:gd name="connsiteY6" fmla="*/ 957181 h 1346837"/>
                <a:gd name="connsiteX0" fmla="*/ 381117 w 942060"/>
                <a:gd name="connsiteY0" fmla="*/ 550329 h 939985"/>
                <a:gd name="connsiteX1" fmla="*/ 658166 w 942060"/>
                <a:gd name="connsiteY1" fmla="*/ 373297 h 939985"/>
                <a:gd name="connsiteX2" fmla="*/ 899138 w 942060"/>
                <a:gd name="connsiteY2" fmla="*/ 18780 h 939985"/>
                <a:gd name="connsiteX3" fmla="*/ 896192 w 942060"/>
                <a:gd name="connsiteY3" fmla="*/ 463324 h 939985"/>
                <a:gd name="connsiteX4" fmla="*/ 565602 w 942060"/>
                <a:gd name="connsiteY4" fmla="*/ 726690 h 939985"/>
                <a:gd name="connsiteX5" fmla="*/ 2197 w 942060"/>
                <a:gd name="connsiteY5" fmla="*/ 935836 h 939985"/>
                <a:gd name="connsiteX6" fmla="*/ 381117 w 942060"/>
                <a:gd name="connsiteY6" fmla="*/ 550329 h 939985"/>
                <a:gd name="connsiteX0" fmla="*/ 381052 w 941995"/>
                <a:gd name="connsiteY0" fmla="*/ 551053 h 940709"/>
                <a:gd name="connsiteX1" fmla="*/ 597447 w 941995"/>
                <a:gd name="connsiteY1" fmla="*/ 357182 h 940709"/>
                <a:gd name="connsiteX2" fmla="*/ 899073 w 941995"/>
                <a:gd name="connsiteY2" fmla="*/ 19504 h 940709"/>
                <a:gd name="connsiteX3" fmla="*/ 896127 w 941995"/>
                <a:gd name="connsiteY3" fmla="*/ 464048 h 940709"/>
                <a:gd name="connsiteX4" fmla="*/ 565537 w 941995"/>
                <a:gd name="connsiteY4" fmla="*/ 727414 h 940709"/>
                <a:gd name="connsiteX5" fmla="*/ 2132 w 941995"/>
                <a:gd name="connsiteY5" fmla="*/ 936560 h 940709"/>
                <a:gd name="connsiteX6" fmla="*/ 381052 w 941995"/>
                <a:gd name="connsiteY6" fmla="*/ 551053 h 940709"/>
                <a:gd name="connsiteX0" fmla="*/ 333171 w 894114"/>
                <a:gd name="connsiteY0" fmla="*/ 551054 h 992178"/>
                <a:gd name="connsiteX1" fmla="*/ 549566 w 894114"/>
                <a:gd name="connsiteY1" fmla="*/ 357183 h 992178"/>
                <a:gd name="connsiteX2" fmla="*/ 851192 w 894114"/>
                <a:gd name="connsiteY2" fmla="*/ 19505 h 992178"/>
                <a:gd name="connsiteX3" fmla="*/ 848246 w 894114"/>
                <a:gd name="connsiteY3" fmla="*/ 464049 h 992178"/>
                <a:gd name="connsiteX4" fmla="*/ 517656 w 894114"/>
                <a:gd name="connsiteY4" fmla="*/ 727415 h 992178"/>
                <a:gd name="connsiteX5" fmla="*/ 2423 w 894114"/>
                <a:gd name="connsiteY5" fmla="*/ 989058 h 992178"/>
                <a:gd name="connsiteX6" fmla="*/ 333171 w 894114"/>
                <a:gd name="connsiteY6" fmla="*/ 551054 h 992178"/>
                <a:gd name="connsiteX0" fmla="*/ 4869 w 565812"/>
                <a:gd name="connsiteY0" fmla="*/ 551054 h 760995"/>
                <a:gd name="connsiteX1" fmla="*/ 221264 w 565812"/>
                <a:gd name="connsiteY1" fmla="*/ 357183 h 760995"/>
                <a:gd name="connsiteX2" fmla="*/ 522890 w 565812"/>
                <a:gd name="connsiteY2" fmla="*/ 19505 h 760995"/>
                <a:gd name="connsiteX3" fmla="*/ 519944 w 565812"/>
                <a:gd name="connsiteY3" fmla="*/ 464049 h 760995"/>
                <a:gd name="connsiteX4" fmla="*/ 189354 w 565812"/>
                <a:gd name="connsiteY4" fmla="*/ 727415 h 760995"/>
                <a:gd name="connsiteX5" fmla="*/ 79966 w 565812"/>
                <a:gd name="connsiteY5" fmla="*/ 628476 h 760995"/>
                <a:gd name="connsiteX6" fmla="*/ 4869 w 565812"/>
                <a:gd name="connsiteY6" fmla="*/ 551054 h 760995"/>
                <a:gd name="connsiteX0" fmla="*/ 2066 w 563009"/>
                <a:gd name="connsiteY0" fmla="*/ 562926 h 772867"/>
                <a:gd name="connsiteX1" fmla="*/ 159572 w 563009"/>
                <a:gd name="connsiteY1" fmla="*/ 202551 h 772867"/>
                <a:gd name="connsiteX2" fmla="*/ 520087 w 563009"/>
                <a:gd name="connsiteY2" fmla="*/ 31377 h 772867"/>
                <a:gd name="connsiteX3" fmla="*/ 517141 w 563009"/>
                <a:gd name="connsiteY3" fmla="*/ 475921 h 772867"/>
                <a:gd name="connsiteX4" fmla="*/ 186551 w 563009"/>
                <a:gd name="connsiteY4" fmla="*/ 739287 h 772867"/>
                <a:gd name="connsiteX5" fmla="*/ 77163 w 563009"/>
                <a:gd name="connsiteY5" fmla="*/ 640348 h 772867"/>
                <a:gd name="connsiteX6" fmla="*/ 2066 w 563009"/>
                <a:gd name="connsiteY6" fmla="*/ 562926 h 772867"/>
                <a:gd name="connsiteX0" fmla="*/ 2066 w 522767"/>
                <a:gd name="connsiteY0" fmla="*/ 421468 h 631409"/>
                <a:gd name="connsiteX1" fmla="*/ 159572 w 522767"/>
                <a:gd name="connsiteY1" fmla="*/ 61093 h 631409"/>
                <a:gd name="connsiteX2" fmla="*/ 358181 w 522767"/>
                <a:gd name="connsiteY2" fmla="*/ 64568 h 631409"/>
                <a:gd name="connsiteX3" fmla="*/ 517141 w 522767"/>
                <a:gd name="connsiteY3" fmla="*/ 334463 h 631409"/>
                <a:gd name="connsiteX4" fmla="*/ 186551 w 522767"/>
                <a:gd name="connsiteY4" fmla="*/ 597829 h 631409"/>
                <a:gd name="connsiteX5" fmla="*/ 77163 w 522767"/>
                <a:gd name="connsiteY5" fmla="*/ 498890 h 631409"/>
                <a:gd name="connsiteX6" fmla="*/ 2066 w 522767"/>
                <a:gd name="connsiteY6" fmla="*/ 421468 h 631409"/>
                <a:gd name="connsiteX0" fmla="*/ 1006 w 521707"/>
                <a:gd name="connsiteY0" fmla="*/ 386681 h 596622"/>
                <a:gd name="connsiteX1" fmla="*/ 130010 w 521707"/>
                <a:gd name="connsiteY1" fmla="*/ 188955 h 596622"/>
                <a:gd name="connsiteX2" fmla="*/ 357121 w 521707"/>
                <a:gd name="connsiteY2" fmla="*/ 29781 h 596622"/>
                <a:gd name="connsiteX3" fmla="*/ 516081 w 521707"/>
                <a:gd name="connsiteY3" fmla="*/ 299676 h 596622"/>
                <a:gd name="connsiteX4" fmla="*/ 185491 w 521707"/>
                <a:gd name="connsiteY4" fmla="*/ 563042 h 596622"/>
                <a:gd name="connsiteX5" fmla="*/ 76103 w 521707"/>
                <a:gd name="connsiteY5" fmla="*/ 464103 h 596622"/>
                <a:gd name="connsiteX6" fmla="*/ 1006 w 521707"/>
                <a:gd name="connsiteY6" fmla="*/ 386681 h 596622"/>
                <a:gd name="connsiteX0" fmla="*/ 4130 w 530846"/>
                <a:gd name="connsiteY0" fmla="*/ 386681 h 466822"/>
                <a:gd name="connsiteX1" fmla="*/ 133134 w 530846"/>
                <a:gd name="connsiteY1" fmla="*/ 188955 h 466822"/>
                <a:gd name="connsiteX2" fmla="*/ 360245 w 530846"/>
                <a:gd name="connsiteY2" fmla="*/ 29781 h 466822"/>
                <a:gd name="connsiteX3" fmla="*/ 519205 w 530846"/>
                <a:gd name="connsiteY3" fmla="*/ 299676 h 466822"/>
                <a:gd name="connsiteX4" fmla="*/ 79227 w 530846"/>
                <a:gd name="connsiteY4" fmla="*/ 464103 h 466822"/>
                <a:gd name="connsiteX5" fmla="*/ 4130 w 530846"/>
                <a:gd name="connsiteY5" fmla="*/ 386681 h 466822"/>
                <a:gd name="connsiteX0" fmla="*/ 4848 w 520948"/>
                <a:gd name="connsiteY0" fmla="*/ 386681 h 415399"/>
                <a:gd name="connsiteX1" fmla="*/ 133852 w 520948"/>
                <a:gd name="connsiteY1" fmla="*/ 188955 h 415399"/>
                <a:gd name="connsiteX2" fmla="*/ 360963 w 520948"/>
                <a:gd name="connsiteY2" fmla="*/ 29781 h 415399"/>
                <a:gd name="connsiteX3" fmla="*/ 519923 w 520948"/>
                <a:gd name="connsiteY3" fmla="*/ 299676 h 415399"/>
                <a:gd name="connsiteX4" fmla="*/ 300016 w 520948"/>
                <a:gd name="connsiteY4" fmla="*/ 405268 h 415399"/>
                <a:gd name="connsiteX5" fmla="*/ 4848 w 520948"/>
                <a:gd name="connsiteY5" fmla="*/ 386681 h 415399"/>
                <a:gd name="connsiteX0" fmla="*/ 166810 w 387742"/>
                <a:gd name="connsiteY0" fmla="*/ 405268 h 408597"/>
                <a:gd name="connsiteX1" fmla="*/ 646 w 387742"/>
                <a:gd name="connsiteY1" fmla="*/ 188955 h 408597"/>
                <a:gd name="connsiteX2" fmla="*/ 227757 w 387742"/>
                <a:gd name="connsiteY2" fmla="*/ 29781 h 408597"/>
                <a:gd name="connsiteX3" fmla="*/ 386717 w 387742"/>
                <a:gd name="connsiteY3" fmla="*/ 299676 h 408597"/>
                <a:gd name="connsiteX4" fmla="*/ 166810 w 387742"/>
                <a:gd name="connsiteY4" fmla="*/ 405268 h 40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7742" h="408597">
                  <a:moveTo>
                    <a:pt x="166810" y="405268"/>
                  </a:moveTo>
                  <a:cubicBezTo>
                    <a:pt x="102465" y="386815"/>
                    <a:pt x="-9512" y="251536"/>
                    <a:pt x="646" y="188955"/>
                  </a:cubicBezTo>
                  <a:cubicBezTo>
                    <a:pt x="59999" y="129472"/>
                    <a:pt x="164418" y="-76008"/>
                    <a:pt x="227757" y="29781"/>
                  </a:cubicBezTo>
                  <a:cubicBezTo>
                    <a:pt x="330673" y="123955"/>
                    <a:pt x="396875" y="237095"/>
                    <a:pt x="386717" y="299676"/>
                  </a:cubicBezTo>
                  <a:cubicBezTo>
                    <a:pt x="376559" y="362257"/>
                    <a:pt x="231155" y="423721"/>
                    <a:pt x="166810" y="405268"/>
                  </a:cubicBezTo>
                  <a:close/>
                </a:path>
              </a:pathLst>
            </a:custGeom>
            <a:blipFill>
              <a:blip r:embed="rId18">
                <a:duotone>
                  <a:prstClr val="black"/>
                  <a:schemeClr val="accent6">
                    <a:lumMod val="50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شكل بيضاوي 5">
              <a:extLst>
                <a:ext uri="{FF2B5EF4-FFF2-40B4-BE49-F238E27FC236}">
                  <a16:creationId xmlns:a16="http://schemas.microsoft.com/office/drawing/2014/main" id="{DA60418A-421C-41F7-A63F-82FEC16ACC29}"/>
                </a:ext>
              </a:extLst>
            </p:cNvPr>
            <p:cNvSpPr/>
            <p:nvPr userDrawn="1"/>
          </p:nvSpPr>
          <p:spPr>
            <a:xfrm rot="11050840" flipH="1">
              <a:off x="25110" y="726118"/>
              <a:ext cx="1081406" cy="536960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727247 w 1254304"/>
                <a:gd name="connsiteY0" fmla="*/ 857854 h 1784124"/>
                <a:gd name="connsiteX1" fmla="*/ 805556 w 1254304"/>
                <a:gd name="connsiteY1" fmla="*/ 188124 h 1784124"/>
                <a:gd name="connsiteX2" fmla="*/ 949075 w 1254304"/>
                <a:gd name="connsiteY2" fmla="*/ 41017 h 1784124"/>
                <a:gd name="connsiteX3" fmla="*/ 1253709 w 1254304"/>
                <a:gd name="connsiteY3" fmla="*/ 629596 h 1784124"/>
                <a:gd name="connsiteX4" fmla="*/ 1084017 w 1254304"/>
                <a:gd name="connsiteY4" fmla="*/ 1100188 h 1784124"/>
                <a:gd name="connsiteX5" fmla="*/ 3837 w 1254304"/>
                <a:gd name="connsiteY5" fmla="*/ 1782227 h 1784124"/>
                <a:gd name="connsiteX6" fmla="*/ 727247 w 1254304"/>
                <a:gd name="connsiteY6" fmla="*/ 857854 h 1784124"/>
                <a:gd name="connsiteX0" fmla="*/ 602877 w 1258658"/>
                <a:gd name="connsiteY0" fmla="*/ 833719 h 1783865"/>
                <a:gd name="connsiteX1" fmla="*/ 809910 w 1258658"/>
                <a:gd name="connsiteY1" fmla="*/ 187502 h 1783865"/>
                <a:gd name="connsiteX2" fmla="*/ 953429 w 1258658"/>
                <a:gd name="connsiteY2" fmla="*/ 40395 h 1783865"/>
                <a:gd name="connsiteX3" fmla="*/ 1258063 w 1258658"/>
                <a:gd name="connsiteY3" fmla="*/ 628974 h 1783865"/>
                <a:gd name="connsiteX4" fmla="*/ 1088371 w 1258658"/>
                <a:gd name="connsiteY4" fmla="*/ 1099566 h 1783865"/>
                <a:gd name="connsiteX5" fmla="*/ 8191 w 1258658"/>
                <a:gd name="connsiteY5" fmla="*/ 1781605 h 1783865"/>
                <a:gd name="connsiteX6" fmla="*/ 602877 w 1258658"/>
                <a:gd name="connsiteY6" fmla="*/ 833719 h 1783865"/>
                <a:gd name="connsiteX0" fmla="*/ 615656 w 1271437"/>
                <a:gd name="connsiteY0" fmla="*/ 833719 h 1771917"/>
                <a:gd name="connsiteX1" fmla="*/ 822689 w 1271437"/>
                <a:gd name="connsiteY1" fmla="*/ 187502 h 1771917"/>
                <a:gd name="connsiteX2" fmla="*/ 966208 w 1271437"/>
                <a:gd name="connsiteY2" fmla="*/ 40395 h 1771917"/>
                <a:gd name="connsiteX3" fmla="*/ 1270842 w 1271437"/>
                <a:gd name="connsiteY3" fmla="*/ 628974 h 1771917"/>
                <a:gd name="connsiteX4" fmla="*/ 1101150 w 1271437"/>
                <a:gd name="connsiteY4" fmla="*/ 1099566 h 1771917"/>
                <a:gd name="connsiteX5" fmla="*/ 8047 w 1271437"/>
                <a:gd name="connsiteY5" fmla="*/ 1769615 h 1771917"/>
                <a:gd name="connsiteX6" fmla="*/ 615656 w 1271437"/>
                <a:gd name="connsiteY6" fmla="*/ 833719 h 1771917"/>
                <a:gd name="connsiteX0" fmla="*/ 609454 w 1264829"/>
                <a:gd name="connsiteY0" fmla="*/ 833719 h 1770276"/>
                <a:gd name="connsiteX1" fmla="*/ 816487 w 1264829"/>
                <a:gd name="connsiteY1" fmla="*/ 187502 h 1770276"/>
                <a:gd name="connsiteX2" fmla="*/ 960006 w 1264829"/>
                <a:gd name="connsiteY2" fmla="*/ 40395 h 1770276"/>
                <a:gd name="connsiteX3" fmla="*/ 1264640 w 1264829"/>
                <a:gd name="connsiteY3" fmla="*/ 628974 h 1770276"/>
                <a:gd name="connsiteX4" fmla="*/ 826861 w 1264829"/>
                <a:gd name="connsiteY4" fmla="*/ 985116 h 1770276"/>
                <a:gd name="connsiteX5" fmla="*/ 1845 w 1264829"/>
                <a:gd name="connsiteY5" fmla="*/ 1769615 h 1770276"/>
                <a:gd name="connsiteX6" fmla="*/ 609454 w 1264829"/>
                <a:gd name="connsiteY6" fmla="*/ 833719 h 1770276"/>
                <a:gd name="connsiteX0" fmla="*/ 609454 w 1033124"/>
                <a:gd name="connsiteY0" fmla="*/ 833719 h 1770276"/>
                <a:gd name="connsiteX1" fmla="*/ 816487 w 1033124"/>
                <a:gd name="connsiteY1" fmla="*/ 187502 h 1770276"/>
                <a:gd name="connsiteX2" fmla="*/ 960006 w 1033124"/>
                <a:gd name="connsiteY2" fmla="*/ 40395 h 1770276"/>
                <a:gd name="connsiteX3" fmla="*/ 1032662 w 1033124"/>
                <a:gd name="connsiteY3" fmla="*/ 533638 h 1770276"/>
                <a:gd name="connsiteX4" fmla="*/ 826861 w 1033124"/>
                <a:gd name="connsiteY4" fmla="*/ 985116 h 1770276"/>
                <a:gd name="connsiteX5" fmla="*/ 1845 w 1033124"/>
                <a:gd name="connsiteY5" fmla="*/ 1769615 h 1770276"/>
                <a:gd name="connsiteX6" fmla="*/ 609454 w 1033124"/>
                <a:gd name="connsiteY6" fmla="*/ 833719 h 1770276"/>
                <a:gd name="connsiteX0" fmla="*/ 609454 w 1447051"/>
                <a:gd name="connsiteY0" fmla="*/ 1136459 h 2073016"/>
                <a:gd name="connsiteX1" fmla="*/ 816487 w 1447051"/>
                <a:gd name="connsiteY1" fmla="*/ 490242 h 2073016"/>
                <a:gd name="connsiteX2" fmla="*/ 1430268 w 1447051"/>
                <a:gd name="connsiteY2" fmla="*/ 17827 h 2073016"/>
                <a:gd name="connsiteX3" fmla="*/ 1032662 w 1447051"/>
                <a:gd name="connsiteY3" fmla="*/ 836378 h 2073016"/>
                <a:gd name="connsiteX4" fmla="*/ 826861 w 1447051"/>
                <a:gd name="connsiteY4" fmla="*/ 1287856 h 2073016"/>
                <a:gd name="connsiteX5" fmla="*/ 1845 w 1447051"/>
                <a:gd name="connsiteY5" fmla="*/ 2072355 h 2073016"/>
                <a:gd name="connsiteX6" fmla="*/ 609454 w 1447051"/>
                <a:gd name="connsiteY6" fmla="*/ 1136459 h 2073016"/>
                <a:gd name="connsiteX0" fmla="*/ 609454 w 1430268"/>
                <a:gd name="connsiteY0" fmla="*/ 1136459 h 2073016"/>
                <a:gd name="connsiteX1" fmla="*/ 816487 w 1430268"/>
                <a:gd name="connsiteY1" fmla="*/ 490242 h 2073016"/>
                <a:gd name="connsiteX2" fmla="*/ 1430268 w 1430268"/>
                <a:gd name="connsiteY2" fmla="*/ 17827 h 2073016"/>
                <a:gd name="connsiteX3" fmla="*/ 1032662 w 1430268"/>
                <a:gd name="connsiteY3" fmla="*/ 836378 h 2073016"/>
                <a:gd name="connsiteX4" fmla="*/ 826861 w 1430268"/>
                <a:gd name="connsiteY4" fmla="*/ 1287856 h 2073016"/>
                <a:gd name="connsiteX5" fmla="*/ 1845 w 1430268"/>
                <a:gd name="connsiteY5" fmla="*/ 2072355 h 2073016"/>
                <a:gd name="connsiteX6" fmla="*/ 609454 w 1430268"/>
                <a:gd name="connsiteY6" fmla="*/ 1136459 h 2073016"/>
                <a:gd name="connsiteX0" fmla="*/ 609454 w 1430268"/>
                <a:gd name="connsiteY0" fmla="*/ 1136459 h 2073016"/>
                <a:gd name="connsiteX1" fmla="*/ 816487 w 1430268"/>
                <a:gd name="connsiteY1" fmla="*/ 490242 h 2073016"/>
                <a:gd name="connsiteX2" fmla="*/ 1430268 w 1430268"/>
                <a:gd name="connsiteY2" fmla="*/ 17827 h 2073016"/>
                <a:gd name="connsiteX3" fmla="*/ 853361 w 1430268"/>
                <a:gd name="connsiteY3" fmla="*/ 657531 h 2073016"/>
                <a:gd name="connsiteX4" fmla="*/ 826861 w 1430268"/>
                <a:gd name="connsiteY4" fmla="*/ 1287856 h 2073016"/>
                <a:gd name="connsiteX5" fmla="*/ 1845 w 1430268"/>
                <a:gd name="connsiteY5" fmla="*/ 2072355 h 2073016"/>
                <a:gd name="connsiteX6" fmla="*/ 609454 w 1430268"/>
                <a:gd name="connsiteY6" fmla="*/ 1136459 h 2073016"/>
                <a:gd name="connsiteX0" fmla="*/ 609281 w 1430095"/>
                <a:gd name="connsiteY0" fmla="*/ 1146975 h 2083532"/>
                <a:gd name="connsiteX1" fmla="*/ 481402 w 1430095"/>
                <a:gd name="connsiteY1" fmla="*/ 320030 h 2083532"/>
                <a:gd name="connsiteX2" fmla="*/ 1430095 w 1430095"/>
                <a:gd name="connsiteY2" fmla="*/ 28343 h 2083532"/>
                <a:gd name="connsiteX3" fmla="*/ 853188 w 1430095"/>
                <a:gd name="connsiteY3" fmla="*/ 668047 h 2083532"/>
                <a:gd name="connsiteX4" fmla="*/ 826688 w 1430095"/>
                <a:gd name="connsiteY4" fmla="*/ 1298372 h 2083532"/>
                <a:gd name="connsiteX5" fmla="*/ 1672 w 1430095"/>
                <a:gd name="connsiteY5" fmla="*/ 2082871 h 2083532"/>
                <a:gd name="connsiteX6" fmla="*/ 609281 w 1430095"/>
                <a:gd name="connsiteY6" fmla="*/ 1146975 h 2083532"/>
                <a:gd name="connsiteX0" fmla="*/ 110985 w 1491473"/>
                <a:gd name="connsiteY0" fmla="*/ 1118527 h 2083403"/>
                <a:gd name="connsiteX1" fmla="*/ 542780 w 1491473"/>
                <a:gd name="connsiteY1" fmla="*/ 319644 h 2083403"/>
                <a:gd name="connsiteX2" fmla="*/ 1491473 w 1491473"/>
                <a:gd name="connsiteY2" fmla="*/ 27957 h 2083403"/>
                <a:gd name="connsiteX3" fmla="*/ 914566 w 1491473"/>
                <a:gd name="connsiteY3" fmla="*/ 667661 h 2083403"/>
                <a:gd name="connsiteX4" fmla="*/ 888066 w 1491473"/>
                <a:gd name="connsiteY4" fmla="*/ 1297986 h 2083403"/>
                <a:gd name="connsiteX5" fmla="*/ 63050 w 1491473"/>
                <a:gd name="connsiteY5" fmla="*/ 2082485 h 2083403"/>
                <a:gd name="connsiteX6" fmla="*/ 110985 w 1491473"/>
                <a:gd name="connsiteY6" fmla="*/ 1118527 h 2083403"/>
                <a:gd name="connsiteX0" fmla="*/ 67717 w 1448205"/>
                <a:gd name="connsiteY0" fmla="*/ 1118527 h 2085630"/>
                <a:gd name="connsiteX1" fmla="*/ 499512 w 1448205"/>
                <a:gd name="connsiteY1" fmla="*/ 319644 h 2085630"/>
                <a:gd name="connsiteX2" fmla="*/ 1448205 w 1448205"/>
                <a:gd name="connsiteY2" fmla="*/ 27957 h 2085630"/>
                <a:gd name="connsiteX3" fmla="*/ 871298 w 1448205"/>
                <a:gd name="connsiteY3" fmla="*/ 667661 h 2085630"/>
                <a:gd name="connsiteX4" fmla="*/ 256692 w 1448205"/>
                <a:gd name="connsiteY4" fmla="*/ 777872 h 2085630"/>
                <a:gd name="connsiteX5" fmla="*/ 19782 w 1448205"/>
                <a:gd name="connsiteY5" fmla="*/ 2082485 h 2085630"/>
                <a:gd name="connsiteX6" fmla="*/ 67717 w 1448205"/>
                <a:gd name="connsiteY6" fmla="*/ 1118527 h 2085630"/>
                <a:gd name="connsiteX0" fmla="*/ 67717 w 1448205"/>
                <a:gd name="connsiteY0" fmla="*/ 1118527 h 2085630"/>
                <a:gd name="connsiteX1" fmla="*/ 499512 w 1448205"/>
                <a:gd name="connsiteY1" fmla="*/ 319644 h 2085630"/>
                <a:gd name="connsiteX2" fmla="*/ 1448205 w 1448205"/>
                <a:gd name="connsiteY2" fmla="*/ 27957 h 2085630"/>
                <a:gd name="connsiteX3" fmla="*/ 552738 w 1448205"/>
                <a:gd name="connsiteY3" fmla="*/ 455200 h 2085630"/>
                <a:gd name="connsiteX4" fmla="*/ 256692 w 1448205"/>
                <a:gd name="connsiteY4" fmla="*/ 777872 h 2085630"/>
                <a:gd name="connsiteX5" fmla="*/ 19782 w 1448205"/>
                <a:gd name="connsiteY5" fmla="*/ 2082485 h 2085630"/>
                <a:gd name="connsiteX6" fmla="*/ 67717 w 1448205"/>
                <a:gd name="connsiteY6" fmla="*/ 1118527 h 2085630"/>
                <a:gd name="connsiteX0" fmla="*/ 67717 w 1448205"/>
                <a:gd name="connsiteY0" fmla="*/ 1118527 h 2085630"/>
                <a:gd name="connsiteX1" fmla="*/ 499512 w 1448205"/>
                <a:gd name="connsiteY1" fmla="*/ 319644 h 2085630"/>
                <a:gd name="connsiteX2" fmla="*/ 1448205 w 1448205"/>
                <a:gd name="connsiteY2" fmla="*/ 27957 h 2085630"/>
                <a:gd name="connsiteX3" fmla="*/ 552738 w 1448205"/>
                <a:gd name="connsiteY3" fmla="*/ 455200 h 2085630"/>
                <a:gd name="connsiteX4" fmla="*/ 256692 w 1448205"/>
                <a:gd name="connsiteY4" fmla="*/ 777872 h 2085630"/>
                <a:gd name="connsiteX5" fmla="*/ 19782 w 1448205"/>
                <a:gd name="connsiteY5" fmla="*/ 2082485 h 2085630"/>
                <a:gd name="connsiteX6" fmla="*/ 67717 w 1448205"/>
                <a:gd name="connsiteY6" fmla="*/ 1118527 h 2085630"/>
                <a:gd name="connsiteX0" fmla="*/ 1242406 w 2622894"/>
                <a:gd name="connsiteY0" fmla="*/ 1118527 h 1154958"/>
                <a:gd name="connsiteX1" fmla="*/ 1674201 w 2622894"/>
                <a:gd name="connsiteY1" fmla="*/ 319644 h 1154958"/>
                <a:gd name="connsiteX2" fmla="*/ 2622894 w 2622894"/>
                <a:gd name="connsiteY2" fmla="*/ 27957 h 1154958"/>
                <a:gd name="connsiteX3" fmla="*/ 1727427 w 2622894"/>
                <a:gd name="connsiteY3" fmla="*/ 455200 h 1154958"/>
                <a:gd name="connsiteX4" fmla="*/ 1431381 w 2622894"/>
                <a:gd name="connsiteY4" fmla="*/ 777872 h 1154958"/>
                <a:gd name="connsiteX5" fmla="*/ 730 w 2622894"/>
                <a:gd name="connsiteY5" fmla="*/ 995213 h 1154958"/>
                <a:gd name="connsiteX6" fmla="*/ 1242406 w 2622894"/>
                <a:gd name="connsiteY6" fmla="*/ 1118527 h 1154958"/>
                <a:gd name="connsiteX0" fmla="*/ 1244693 w 2625181"/>
                <a:gd name="connsiteY0" fmla="*/ 1118527 h 1158546"/>
                <a:gd name="connsiteX1" fmla="*/ 1676488 w 2625181"/>
                <a:gd name="connsiteY1" fmla="*/ 319644 h 1158546"/>
                <a:gd name="connsiteX2" fmla="*/ 2625181 w 2625181"/>
                <a:gd name="connsiteY2" fmla="*/ 27957 h 1158546"/>
                <a:gd name="connsiteX3" fmla="*/ 1729714 w 2625181"/>
                <a:gd name="connsiteY3" fmla="*/ 455200 h 1158546"/>
                <a:gd name="connsiteX4" fmla="*/ 880385 w 2625181"/>
                <a:gd name="connsiteY4" fmla="*/ 615785 h 1158546"/>
                <a:gd name="connsiteX5" fmla="*/ 3017 w 2625181"/>
                <a:gd name="connsiteY5" fmla="*/ 995213 h 1158546"/>
                <a:gd name="connsiteX6" fmla="*/ 1244693 w 2625181"/>
                <a:gd name="connsiteY6" fmla="*/ 1118527 h 1158546"/>
                <a:gd name="connsiteX0" fmla="*/ 988417 w 2622467"/>
                <a:gd name="connsiteY0" fmla="*/ 468939 h 989642"/>
                <a:gd name="connsiteX1" fmla="*/ 1673774 w 2622467"/>
                <a:gd name="connsiteY1" fmla="*/ 312774 h 989642"/>
                <a:gd name="connsiteX2" fmla="*/ 2622467 w 2622467"/>
                <a:gd name="connsiteY2" fmla="*/ 21087 h 989642"/>
                <a:gd name="connsiteX3" fmla="*/ 1727000 w 2622467"/>
                <a:gd name="connsiteY3" fmla="*/ 448330 h 989642"/>
                <a:gd name="connsiteX4" fmla="*/ 877671 w 2622467"/>
                <a:gd name="connsiteY4" fmla="*/ 608915 h 989642"/>
                <a:gd name="connsiteX5" fmla="*/ 303 w 2622467"/>
                <a:gd name="connsiteY5" fmla="*/ 988343 h 989642"/>
                <a:gd name="connsiteX6" fmla="*/ 988417 w 2622467"/>
                <a:gd name="connsiteY6" fmla="*/ 468939 h 989642"/>
                <a:gd name="connsiteX0" fmla="*/ 988467 w 2622517"/>
                <a:gd name="connsiteY0" fmla="*/ 468939 h 1187802"/>
                <a:gd name="connsiteX1" fmla="*/ 1673824 w 2622517"/>
                <a:gd name="connsiteY1" fmla="*/ 312774 h 1187802"/>
                <a:gd name="connsiteX2" fmla="*/ 2622517 w 2622517"/>
                <a:gd name="connsiteY2" fmla="*/ 21087 h 1187802"/>
                <a:gd name="connsiteX3" fmla="*/ 1727050 w 2622517"/>
                <a:gd name="connsiteY3" fmla="*/ 448330 h 1187802"/>
                <a:gd name="connsiteX4" fmla="*/ 869087 w 2622517"/>
                <a:gd name="connsiteY4" fmla="*/ 1152672 h 1187802"/>
                <a:gd name="connsiteX5" fmla="*/ 353 w 2622517"/>
                <a:gd name="connsiteY5" fmla="*/ 988343 h 1187802"/>
                <a:gd name="connsiteX6" fmla="*/ 988467 w 2622517"/>
                <a:gd name="connsiteY6" fmla="*/ 468939 h 1187802"/>
                <a:gd name="connsiteX0" fmla="*/ 832090 w 2622214"/>
                <a:gd name="connsiteY0" fmla="*/ 1000292 h 1184478"/>
                <a:gd name="connsiteX1" fmla="*/ 1673521 w 2622214"/>
                <a:gd name="connsiteY1" fmla="*/ 318121 h 1184478"/>
                <a:gd name="connsiteX2" fmla="*/ 2622214 w 2622214"/>
                <a:gd name="connsiteY2" fmla="*/ 26434 h 1184478"/>
                <a:gd name="connsiteX3" fmla="*/ 1726747 w 2622214"/>
                <a:gd name="connsiteY3" fmla="*/ 453677 h 1184478"/>
                <a:gd name="connsiteX4" fmla="*/ 868784 w 2622214"/>
                <a:gd name="connsiteY4" fmla="*/ 1158019 h 1184478"/>
                <a:gd name="connsiteX5" fmla="*/ 50 w 2622214"/>
                <a:gd name="connsiteY5" fmla="*/ 993690 h 1184478"/>
                <a:gd name="connsiteX6" fmla="*/ 832090 w 2622214"/>
                <a:gd name="connsiteY6" fmla="*/ 1000292 h 1184478"/>
                <a:gd name="connsiteX0" fmla="*/ 832088 w 2622212"/>
                <a:gd name="connsiteY0" fmla="*/ 990242 h 1174428"/>
                <a:gd name="connsiteX1" fmla="*/ 1466280 w 2622212"/>
                <a:gd name="connsiteY1" fmla="*/ 507779 h 1174428"/>
                <a:gd name="connsiteX2" fmla="*/ 2622212 w 2622212"/>
                <a:gd name="connsiteY2" fmla="*/ 16384 h 1174428"/>
                <a:gd name="connsiteX3" fmla="*/ 1726745 w 2622212"/>
                <a:gd name="connsiteY3" fmla="*/ 443627 h 1174428"/>
                <a:gd name="connsiteX4" fmla="*/ 868782 w 2622212"/>
                <a:gd name="connsiteY4" fmla="*/ 1147969 h 1174428"/>
                <a:gd name="connsiteX5" fmla="*/ 48 w 2622212"/>
                <a:gd name="connsiteY5" fmla="*/ 983640 h 1174428"/>
                <a:gd name="connsiteX6" fmla="*/ 832088 w 2622212"/>
                <a:gd name="connsiteY6" fmla="*/ 990242 h 1174428"/>
                <a:gd name="connsiteX0" fmla="*/ 832088 w 2622212"/>
                <a:gd name="connsiteY0" fmla="*/ 990242 h 1174428"/>
                <a:gd name="connsiteX1" fmla="*/ 1466280 w 2622212"/>
                <a:gd name="connsiteY1" fmla="*/ 507779 h 1174428"/>
                <a:gd name="connsiteX2" fmla="*/ 2622212 w 2622212"/>
                <a:gd name="connsiteY2" fmla="*/ 16384 h 1174428"/>
                <a:gd name="connsiteX3" fmla="*/ 1739890 w 2622212"/>
                <a:gd name="connsiteY3" fmla="*/ 478907 h 1174428"/>
                <a:gd name="connsiteX4" fmla="*/ 868782 w 2622212"/>
                <a:gd name="connsiteY4" fmla="*/ 1147969 h 1174428"/>
                <a:gd name="connsiteX5" fmla="*/ 48 w 2622212"/>
                <a:gd name="connsiteY5" fmla="*/ 983640 h 1174428"/>
                <a:gd name="connsiteX6" fmla="*/ 832088 w 2622212"/>
                <a:gd name="connsiteY6" fmla="*/ 990242 h 1174428"/>
                <a:gd name="connsiteX0" fmla="*/ 691646 w 2481770"/>
                <a:gd name="connsiteY0" fmla="*/ 990242 h 1188550"/>
                <a:gd name="connsiteX1" fmla="*/ 1325838 w 2481770"/>
                <a:gd name="connsiteY1" fmla="*/ 507779 h 1188550"/>
                <a:gd name="connsiteX2" fmla="*/ 2481770 w 2481770"/>
                <a:gd name="connsiteY2" fmla="*/ 16384 h 1188550"/>
                <a:gd name="connsiteX3" fmla="*/ 1599448 w 2481770"/>
                <a:gd name="connsiteY3" fmla="*/ 478907 h 1188550"/>
                <a:gd name="connsiteX4" fmla="*/ 728340 w 2481770"/>
                <a:gd name="connsiteY4" fmla="*/ 1147969 h 1188550"/>
                <a:gd name="connsiteX5" fmla="*/ 59 w 2481770"/>
                <a:gd name="connsiteY5" fmla="*/ 1096029 h 1188550"/>
                <a:gd name="connsiteX6" fmla="*/ 691646 w 2481770"/>
                <a:gd name="connsiteY6" fmla="*/ 990242 h 118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1770" h="1188550">
                  <a:moveTo>
                    <a:pt x="691646" y="990242"/>
                  </a:moveTo>
                  <a:cubicBezTo>
                    <a:pt x="912609" y="892200"/>
                    <a:pt x="1027484" y="670089"/>
                    <a:pt x="1325838" y="507779"/>
                  </a:cubicBezTo>
                  <a:cubicBezTo>
                    <a:pt x="1624192" y="345469"/>
                    <a:pt x="2418431" y="-89405"/>
                    <a:pt x="2481770" y="16384"/>
                  </a:cubicBezTo>
                  <a:cubicBezTo>
                    <a:pt x="2321669" y="236156"/>
                    <a:pt x="1891686" y="290310"/>
                    <a:pt x="1599448" y="478907"/>
                  </a:cubicBezTo>
                  <a:cubicBezTo>
                    <a:pt x="1307210" y="667504"/>
                    <a:pt x="791679" y="1042180"/>
                    <a:pt x="728340" y="1147969"/>
                  </a:cubicBezTo>
                  <a:cubicBezTo>
                    <a:pt x="665001" y="1253759"/>
                    <a:pt x="6175" y="1122317"/>
                    <a:pt x="59" y="1096029"/>
                  </a:cubicBezTo>
                  <a:cubicBezTo>
                    <a:pt x="-6057" y="1069741"/>
                    <a:pt x="470683" y="1088284"/>
                    <a:pt x="691646" y="990242"/>
                  </a:cubicBezTo>
                  <a:close/>
                </a:path>
              </a:pathLst>
            </a:custGeom>
            <a:blipFill>
              <a:blip r:embed="rId18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شكل بيضاوي 5">
              <a:extLst>
                <a:ext uri="{FF2B5EF4-FFF2-40B4-BE49-F238E27FC236}">
                  <a16:creationId xmlns:a16="http://schemas.microsoft.com/office/drawing/2014/main" id="{814B7AE7-A924-4854-96A4-2BAB671D169B}"/>
                </a:ext>
              </a:extLst>
            </p:cNvPr>
            <p:cNvSpPr/>
            <p:nvPr userDrawn="1"/>
          </p:nvSpPr>
          <p:spPr>
            <a:xfrm rot="12098193" flipH="1">
              <a:off x="699398" y="1240521"/>
              <a:ext cx="438022" cy="870889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727247 w 1254304"/>
                <a:gd name="connsiteY0" fmla="*/ 857854 h 1784124"/>
                <a:gd name="connsiteX1" fmla="*/ 805556 w 1254304"/>
                <a:gd name="connsiteY1" fmla="*/ 188124 h 1784124"/>
                <a:gd name="connsiteX2" fmla="*/ 949075 w 1254304"/>
                <a:gd name="connsiteY2" fmla="*/ 41017 h 1784124"/>
                <a:gd name="connsiteX3" fmla="*/ 1253709 w 1254304"/>
                <a:gd name="connsiteY3" fmla="*/ 629596 h 1784124"/>
                <a:gd name="connsiteX4" fmla="*/ 1084017 w 1254304"/>
                <a:gd name="connsiteY4" fmla="*/ 1100188 h 1784124"/>
                <a:gd name="connsiteX5" fmla="*/ 3837 w 1254304"/>
                <a:gd name="connsiteY5" fmla="*/ 1782227 h 1784124"/>
                <a:gd name="connsiteX6" fmla="*/ 727247 w 1254304"/>
                <a:gd name="connsiteY6" fmla="*/ 857854 h 1784124"/>
                <a:gd name="connsiteX0" fmla="*/ 602877 w 1258658"/>
                <a:gd name="connsiteY0" fmla="*/ 833719 h 1783865"/>
                <a:gd name="connsiteX1" fmla="*/ 809910 w 1258658"/>
                <a:gd name="connsiteY1" fmla="*/ 187502 h 1783865"/>
                <a:gd name="connsiteX2" fmla="*/ 953429 w 1258658"/>
                <a:gd name="connsiteY2" fmla="*/ 40395 h 1783865"/>
                <a:gd name="connsiteX3" fmla="*/ 1258063 w 1258658"/>
                <a:gd name="connsiteY3" fmla="*/ 628974 h 1783865"/>
                <a:gd name="connsiteX4" fmla="*/ 1088371 w 1258658"/>
                <a:gd name="connsiteY4" fmla="*/ 1099566 h 1783865"/>
                <a:gd name="connsiteX5" fmla="*/ 8191 w 1258658"/>
                <a:gd name="connsiteY5" fmla="*/ 1781605 h 1783865"/>
                <a:gd name="connsiteX6" fmla="*/ 602877 w 1258658"/>
                <a:gd name="connsiteY6" fmla="*/ 833719 h 1783865"/>
                <a:gd name="connsiteX0" fmla="*/ 615656 w 1271437"/>
                <a:gd name="connsiteY0" fmla="*/ 833719 h 1771917"/>
                <a:gd name="connsiteX1" fmla="*/ 822689 w 1271437"/>
                <a:gd name="connsiteY1" fmla="*/ 187502 h 1771917"/>
                <a:gd name="connsiteX2" fmla="*/ 966208 w 1271437"/>
                <a:gd name="connsiteY2" fmla="*/ 40395 h 1771917"/>
                <a:gd name="connsiteX3" fmla="*/ 1270842 w 1271437"/>
                <a:gd name="connsiteY3" fmla="*/ 628974 h 1771917"/>
                <a:gd name="connsiteX4" fmla="*/ 1101150 w 1271437"/>
                <a:gd name="connsiteY4" fmla="*/ 1099566 h 1771917"/>
                <a:gd name="connsiteX5" fmla="*/ 8047 w 1271437"/>
                <a:gd name="connsiteY5" fmla="*/ 1769615 h 1771917"/>
                <a:gd name="connsiteX6" fmla="*/ 615656 w 1271437"/>
                <a:gd name="connsiteY6" fmla="*/ 833719 h 1771917"/>
                <a:gd name="connsiteX0" fmla="*/ 609454 w 1264829"/>
                <a:gd name="connsiteY0" fmla="*/ 833719 h 1770276"/>
                <a:gd name="connsiteX1" fmla="*/ 816487 w 1264829"/>
                <a:gd name="connsiteY1" fmla="*/ 187502 h 1770276"/>
                <a:gd name="connsiteX2" fmla="*/ 960006 w 1264829"/>
                <a:gd name="connsiteY2" fmla="*/ 40395 h 1770276"/>
                <a:gd name="connsiteX3" fmla="*/ 1264640 w 1264829"/>
                <a:gd name="connsiteY3" fmla="*/ 628974 h 1770276"/>
                <a:gd name="connsiteX4" fmla="*/ 826861 w 1264829"/>
                <a:gd name="connsiteY4" fmla="*/ 985116 h 1770276"/>
                <a:gd name="connsiteX5" fmla="*/ 1845 w 1264829"/>
                <a:gd name="connsiteY5" fmla="*/ 1769615 h 1770276"/>
                <a:gd name="connsiteX6" fmla="*/ 609454 w 1264829"/>
                <a:gd name="connsiteY6" fmla="*/ 833719 h 1770276"/>
                <a:gd name="connsiteX0" fmla="*/ 609454 w 1033124"/>
                <a:gd name="connsiteY0" fmla="*/ 833719 h 1770276"/>
                <a:gd name="connsiteX1" fmla="*/ 816487 w 1033124"/>
                <a:gd name="connsiteY1" fmla="*/ 187502 h 1770276"/>
                <a:gd name="connsiteX2" fmla="*/ 960006 w 1033124"/>
                <a:gd name="connsiteY2" fmla="*/ 40395 h 1770276"/>
                <a:gd name="connsiteX3" fmla="*/ 1032662 w 1033124"/>
                <a:gd name="connsiteY3" fmla="*/ 533638 h 1770276"/>
                <a:gd name="connsiteX4" fmla="*/ 826861 w 1033124"/>
                <a:gd name="connsiteY4" fmla="*/ 985116 h 1770276"/>
                <a:gd name="connsiteX5" fmla="*/ 1845 w 1033124"/>
                <a:gd name="connsiteY5" fmla="*/ 1769615 h 1770276"/>
                <a:gd name="connsiteX6" fmla="*/ 609454 w 1033124"/>
                <a:gd name="connsiteY6" fmla="*/ 833719 h 1770276"/>
                <a:gd name="connsiteX0" fmla="*/ 380041 w 1043192"/>
                <a:gd name="connsiteY0" fmla="*/ 788408 h 1769568"/>
                <a:gd name="connsiteX1" fmla="*/ 826555 w 1043192"/>
                <a:gd name="connsiteY1" fmla="*/ 186370 h 1769568"/>
                <a:gd name="connsiteX2" fmla="*/ 970074 w 1043192"/>
                <a:gd name="connsiteY2" fmla="*/ 39263 h 1769568"/>
                <a:gd name="connsiteX3" fmla="*/ 1042730 w 1043192"/>
                <a:gd name="connsiteY3" fmla="*/ 532506 h 1769568"/>
                <a:gd name="connsiteX4" fmla="*/ 836929 w 1043192"/>
                <a:gd name="connsiteY4" fmla="*/ 983984 h 1769568"/>
                <a:gd name="connsiteX5" fmla="*/ 11913 w 1043192"/>
                <a:gd name="connsiteY5" fmla="*/ 1768483 h 1769568"/>
                <a:gd name="connsiteX6" fmla="*/ 380041 w 1043192"/>
                <a:gd name="connsiteY6" fmla="*/ 788408 h 1769568"/>
                <a:gd name="connsiteX0" fmla="*/ 378766 w 1041917"/>
                <a:gd name="connsiteY0" fmla="*/ 788408 h 1769568"/>
                <a:gd name="connsiteX1" fmla="*/ 825280 w 1041917"/>
                <a:gd name="connsiteY1" fmla="*/ 186370 h 1769568"/>
                <a:gd name="connsiteX2" fmla="*/ 968799 w 1041917"/>
                <a:gd name="connsiteY2" fmla="*/ 39263 h 1769568"/>
                <a:gd name="connsiteX3" fmla="*/ 1041455 w 1041917"/>
                <a:gd name="connsiteY3" fmla="*/ 532506 h 1769568"/>
                <a:gd name="connsiteX4" fmla="*/ 835654 w 1041917"/>
                <a:gd name="connsiteY4" fmla="*/ 983984 h 1769568"/>
                <a:gd name="connsiteX5" fmla="*/ 10638 w 1041917"/>
                <a:gd name="connsiteY5" fmla="*/ 1768483 h 1769568"/>
                <a:gd name="connsiteX6" fmla="*/ 378766 w 1041917"/>
                <a:gd name="connsiteY6" fmla="*/ 788408 h 1769568"/>
                <a:gd name="connsiteX0" fmla="*/ 371990 w 1035141"/>
                <a:gd name="connsiteY0" fmla="*/ 788408 h 1777808"/>
                <a:gd name="connsiteX1" fmla="*/ 818504 w 1035141"/>
                <a:gd name="connsiteY1" fmla="*/ 186370 h 1777808"/>
                <a:gd name="connsiteX2" fmla="*/ 962023 w 1035141"/>
                <a:gd name="connsiteY2" fmla="*/ 39263 h 1777808"/>
                <a:gd name="connsiteX3" fmla="*/ 1034679 w 1035141"/>
                <a:gd name="connsiteY3" fmla="*/ 532506 h 1777808"/>
                <a:gd name="connsiteX4" fmla="*/ 828878 w 1035141"/>
                <a:gd name="connsiteY4" fmla="*/ 983984 h 1777808"/>
                <a:gd name="connsiteX5" fmla="*/ 3862 w 1035141"/>
                <a:gd name="connsiteY5" fmla="*/ 1768483 h 1777808"/>
                <a:gd name="connsiteX6" fmla="*/ 371990 w 1035141"/>
                <a:gd name="connsiteY6" fmla="*/ 788408 h 1777808"/>
                <a:gd name="connsiteX0" fmla="*/ 371990 w 1035141"/>
                <a:gd name="connsiteY0" fmla="*/ 792842 h 1782242"/>
                <a:gd name="connsiteX1" fmla="*/ 726103 w 1035141"/>
                <a:gd name="connsiteY1" fmla="*/ 166842 h 1782242"/>
                <a:gd name="connsiteX2" fmla="*/ 962023 w 1035141"/>
                <a:gd name="connsiteY2" fmla="*/ 43697 h 1782242"/>
                <a:gd name="connsiteX3" fmla="*/ 1034679 w 1035141"/>
                <a:gd name="connsiteY3" fmla="*/ 536940 h 1782242"/>
                <a:gd name="connsiteX4" fmla="*/ 828878 w 1035141"/>
                <a:gd name="connsiteY4" fmla="*/ 988418 h 1782242"/>
                <a:gd name="connsiteX5" fmla="*/ 3862 w 1035141"/>
                <a:gd name="connsiteY5" fmla="*/ 1772917 h 1782242"/>
                <a:gd name="connsiteX6" fmla="*/ 371990 w 1035141"/>
                <a:gd name="connsiteY6" fmla="*/ 792842 h 1782242"/>
                <a:gd name="connsiteX0" fmla="*/ 371990 w 1038153"/>
                <a:gd name="connsiteY0" fmla="*/ 944373 h 1933773"/>
                <a:gd name="connsiteX1" fmla="*/ 726103 w 1038153"/>
                <a:gd name="connsiteY1" fmla="*/ 318373 h 1933773"/>
                <a:gd name="connsiteX2" fmla="*/ 916461 w 1038153"/>
                <a:gd name="connsiteY2" fmla="*/ 25688 h 1933773"/>
                <a:gd name="connsiteX3" fmla="*/ 1034679 w 1038153"/>
                <a:gd name="connsiteY3" fmla="*/ 688471 h 1933773"/>
                <a:gd name="connsiteX4" fmla="*/ 828878 w 1038153"/>
                <a:gd name="connsiteY4" fmla="*/ 1139949 h 1933773"/>
                <a:gd name="connsiteX5" fmla="*/ 3862 w 1038153"/>
                <a:gd name="connsiteY5" fmla="*/ 1924448 h 1933773"/>
                <a:gd name="connsiteX6" fmla="*/ 371990 w 1038153"/>
                <a:gd name="connsiteY6" fmla="*/ 944373 h 193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153" h="1933773">
                  <a:moveTo>
                    <a:pt x="371990" y="944373"/>
                  </a:moveTo>
                  <a:cubicBezTo>
                    <a:pt x="492363" y="676694"/>
                    <a:pt x="635358" y="471487"/>
                    <a:pt x="726103" y="318373"/>
                  </a:cubicBezTo>
                  <a:cubicBezTo>
                    <a:pt x="816848" y="165259"/>
                    <a:pt x="853122" y="-80101"/>
                    <a:pt x="916461" y="25688"/>
                  </a:cubicBezTo>
                  <a:cubicBezTo>
                    <a:pt x="1019377" y="119862"/>
                    <a:pt x="1049276" y="502761"/>
                    <a:pt x="1034679" y="688471"/>
                  </a:cubicBezTo>
                  <a:cubicBezTo>
                    <a:pt x="1020082" y="874181"/>
                    <a:pt x="892217" y="1034160"/>
                    <a:pt x="828878" y="1139949"/>
                  </a:cubicBezTo>
                  <a:cubicBezTo>
                    <a:pt x="765539" y="1245739"/>
                    <a:pt x="-63229" y="2027440"/>
                    <a:pt x="3862" y="1924448"/>
                  </a:cubicBezTo>
                  <a:cubicBezTo>
                    <a:pt x="70953" y="1821456"/>
                    <a:pt x="251617" y="1212052"/>
                    <a:pt x="371990" y="944373"/>
                  </a:cubicBezTo>
                  <a:close/>
                </a:path>
              </a:pathLst>
            </a:custGeom>
            <a:blipFill>
              <a:blip r:embed="rId18">
                <a:duotone>
                  <a:prstClr val="black"/>
                  <a:schemeClr val="accent6">
                    <a:lumMod val="75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شكل بيضاوي 5">
              <a:extLst>
                <a:ext uri="{FF2B5EF4-FFF2-40B4-BE49-F238E27FC236}">
                  <a16:creationId xmlns:a16="http://schemas.microsoft.com/office/drawing/2014/main" id="{860ABB68-78CE-466D-81D8-65047379E71F}"/>
                </a:ext>
              </a:extLst>
            </p:cNvPr>
            <p:cNvSpPr/>
            <p:nvPr userDrawn="1"/>
          </p:nvSpPr>
          <p:spPr>
            <a:xfrm rot="12098193" flipH="1">
              <a:off x="697625" y="1274332"/>
              <a:ext cx="504839" cy="865499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727247 w 1254304"/>
                <a:gd name="connsiteY0" fmla="*/ 857854 h 1784124"/>
                <a:gd name="connsiteX1" fmla="*/ 805556 w 1254304"/>
                <a:gd name="connsiteY1" fmla="*/ 188124 h 1784124"/>
                <a:gd name="connsiteX2" fmla="*/ 949075 w 1254304"/>
                <a:gd name="connsiteY2" fmla="*/ 41017 h 1784124"/>
                <a:gd name="connsiteX3" fmla="*/ 1253709 w 1254304"/>
                <a:gd name="connsiteY3" fmla="*/ 629596 h 1784124"/>
                <a:gd name="connsiteX4" fmla="*/ 1084017 w 1254304"/>
                <a:gd name="connsiteY4" fmla="*/ 1100188 h 1784124"/>
                <a:gd name="connsiteX5" fmla="*/ 3837 w 1254304"/>
                <a:gd name="connsiteY5" fmla="*/ 1782227 h 1784124"/>
                <a:gd name="connsiteX6" fmla="*/ 727247 w 1254304"/>
                <a:gd name="connsiteY6" fmla="*/ 857854 h 1784124"/>
                <a:gd name="connsiteX0" fmla="*/ 602877 w 1258658"/>
                <a:gd name="connsiteY0" fmla="*/ 833719 h 1783865"/>
                <a:gd name="connsiteX1" fmla="*/ 809910 w 1258658"/>
                <a:gd name="connsiteY1" fmla="*/ 187502 h 1783865"/>
                <a:gd name="connsiteX2" fmla="*/ 953429 w 1258658"/>
                <a:gd name="connsiteY2" fmla="*/ 40395 h 1783865"/>
                <a:gd name="connsiteX3" fmla="*/ 1258063 w 1258658"/>
                <a:gd name="connsiteY3" fmla="*/ 628974 h 1783865"/>
                <a:gd name="connsiteX4" fmla="*/ 1088371 w 1258658"/>
                <a:gd name="connsiteY4" fmla="*/ 1099566 h 1783865"/>
                <a:gd name="connsiteX5" fmla="*/ 8191 w 1258658"/>
                <a:gd name="connsiteY5" fmla="*/ 1781605 h 1783865"/>
                <a:gd name="connsiteX6" fmla="*/ 602877 w 1258658"/>
                <a:gd name="connsiteY6" fmla="*/ 833719 h 1783865"/>
                <a:gd name="connsiteX0" fmla="*/ 615656 w 1271437"/>
                <a:gd name="connsiteY0" fmla="*/ 833719 h 1771917"/>
                <a:gd name="connsiteX1" fmla="*/ 822689 w 1271437"/>
                <a:gd name="connsiteY1" fmla="*/ 187502 h 1771917"/>
                <a:gd name="connsiteX2" fmla="*/ 966208 w 1271437"/>
                <a:gd name="connsiteY2" fmla="*/ 40395 h 1771917"/>
                <a:gd name="connsiteX3" fmla="*/ 1270842 w 1271437"/>
                <a:gd name="connsiteY3" fmla="*/ 628974 h 1771917"/>
                <a:gd name="connsiteX4" fmla="*/ 1101150 w 1271437"/>
                <a:gd name="connsiteY4" fmla="*/ 1099566 h 1771917"/>
                <a:gd name="connsiteX5" fmla="*/ 8047 w 1271437"/>
                <a:gd name="connsiteY5" fmla="*/ 1769615 h 1771917"/>
                <a:gd name="connsiteX6" fmla="*/ 615656 w 1271437"/>
                <a:gd name="connsiteY6" fmla="*/ 833719 h 1771917"/>
                <a:gd name="connsiteX0" fmla="*/ 609454 w 1264829"/>
                <a:gd name="connsiteY0" fmla="*/ 833719 h 1770276"/>
                <a:gd name="connsiteX1" fmla="*/ 816487 w 1264829"/>
                <a:gd name="connsiteY1" fmla="*/ 187502 h 1770276"/>
                <a:gd name="connsiteX2" fmla="*/ 960006 w 1264829"/>
                <a:gd name="connsiteY2" fmla="*/ 40395 h 1770276"/>
                <a:gd name="connsiteX3" fmla="*/ 1264640 w 1264829"/>
                <a:gd name="connsiteY3" fmla="*/ 628974 h 1770276"/>
                <a:gd name="connsiteX4" fmla="*/ 826861 w 1264829"/>
                <a:gd name="connsiteY4" fmla="*/ 985116 h 1770276"/>
                <a:gd name="connsiteX5" fmla="*/ 1845 w 1264829"/>
                <a:gd name="connsiteY5" fmla="*/ 1769615 h 1770276"/>
                <a:gd name="connsiteX6" fmla="*/ 609454 w 1264829"/>
                <a:gd name="connsiteY6" fmla="*/ 833719 h 1770276"/>
                <a:gd name="connsiteX0" fmla="*/ 609454 w 1033124"/>
                <a:gd name="connsiteY0" fmla="*/ 833719 h 1770276"/>
                <a:gd name="connsiteX1" fmla="*/ 816487 w 1033124"/>
                <a:gd name="connsiteY1" fmla="*/ 187502 h 1770276"/>
                <a:gd name="connsiteX2" fmla="*/ 960006 w 1033124"/>
                <a:gd name="connsiteY2" fmla="*/ 40395 h 1770276"/>
                <a:gd name="connsiteX3" fmla="*/ 1032662 w 1033124"/>
                <a:gd name="connsiteY3" fmla="*/ 533638 h 1770276"/>
                <a:gd name="connsiteX4" fmla="*/ 826861 w 1033124"/>
                <a:gd name="connsiteY4" fmla="*/ 985116 h 1770276"/>
                <a:gd name="connsiteX5" fmla="*/ 1845 w 1033124"/>
                <a:gd name="connsiteY5" fmla="*/ 1769615 h 1770276"/>
                <a:gd name="connsiteX6" fmla="*/ 609454 w 1033124"/>
                <a:gd name="connsiteY6" fmla="*/ 833719 h 1770276"/>
                <a:gd name="connsiteX0" fmla="*/ 609454 w 1033124"/>
                <a:gd name="connsiteY0" fmla="*/ 811133 h 1747690"/>
                <a:gd name="connsiteX1" fmla="*/ 816487 w 1033124"/>
                <a:gd name="connsiteY1" fmla="*/ 164916 h 1747690"/>
                <a:gd name="connsiteX2" fmla="*/ 839259 w 1033124"/>
                <a:gd name="connsiteY2" fmla="*/ 44863 h 1747690"/>
                <a:gd name="connsiteX3" fmla="*/ 1032662 w 1033124"/>
                <a:gd name="connsiteY3" fmla="*/ 511052 h 1747690"/>
                <a:gd name="connsiteX4" fmla="*/ 826861 w 1033124"/>
                <a:gd name="connsiteY4" fmla="*/ 962530 h 1747690"/>
                <a:gd name="connsiteX5" fmla="*/ 1845 w 1033124"/>
                <a:gd name="connsiteY5" fmla="*/ 1747029 h 1747690"/>
                <a:gd name="connsiteX6" fmla="*/ 609454 w 1033124"/>
                <a:gd name="connsiteY6" fmla="*/ 811133 h 1747690"/>
                <a:gd name="connsiteX0" fmla="*/ 732811 w 1156481"/>
                <a:gd name="connsiteY0" fmla="*/ 811133 h 1709733"/>
                <a:gd name="connsiteX1" fmla="*/ 939844 w 1156481"/>
                <a:gd name="connsiteY1" fmla="*/ 164916 h 1709733"/>
                <a:gd name="connsiteX2" fmla="*/ 962616 w 1156481"/>
                <a:gd name="connsiteY2" fmla="*/ 44863 h 1709733"/>
                <a:gd name="connsiteX3" fmla="*/ 1156019 w 1156481"/>
                <a:gd name="connsiteY3" fmla="*/ 511052 h 1709733"/>
                <a:gd name="connsiteX4" fmla="*/ 950218 w 1156481"/>
                <a:gd name="connsiteY4" fmla="*/ 962530 h 1709733"/>
                <a:gd name="connsiteX5" fmla="*/ 1546 w 1156481"/>
                <a:gd name="connsiteY5" fmla="*/ 1709035 h 1709733"/>
                <a:gd name="connsiteX6" fmla="*/ 732811 w 1156481"/>
                <a:gd name="connsiteY6" fmla="*/ 811133 h 1709733"/>
                <a:gd name="connsiteX0" fmla="*/ 731684 w 1155168"/>
                <a:gd name="connsiteY0" fmla="*/ 811133 h 1713269"/>
                <a:gd name="connsiteX1" fmla="*/ 938717 w 1155168"/>
                <a:gd name="connsiteY1" fmla="*/ 164916 h 1713269"/>
                <a:gd name="connsiteX2" fmla="*/ 961489 w 1155168"/>
                <a:gd name="connsiteY2" fmla="*/ 44863 h 1713269"/>
                <a:gd name="connsiteX3" fmla="*/ 1154892 w 1155168"/>
                <a:gd name="connsiteY3" fmla="*/ 511052 h 1713269"/>
                <a:gd name="connsiteX4" fmla="*/ 842011 w 1155168"/>
                <a:gd name="connsiteY4" fmla="*/ 1146151 h 1713269"/>
                <a:gd name="connsiteX5" fmla="*/ 419 w 1155168"/>
                <a:gd name="connsiteY5" fmla="*/ 1709035 h 1713269"/>
                <a:gd name="connsiteX6" fmla="*/ 731684 w 1155168"/>
                <a:gd name="connsiteY6" fmla="*/ 811133 h 1713269"/>
                <a:gd name="connsiteX0" fmla="*/ 731684 w 1155204"/>
                <a:gd name="connsiteY0" fmla="*/ 811133 h 1713269"/>
                <a:gd name="connsiteX1" fmla="*/ 938717 w 1155204"/>
                <a:gd name="connsiteY1" fmla="*/ 164916 h 1713269"/>
                <a:gd name="connsiteX2" fmla="*/ 961489 w 1155204"/>
                <a:gd name="connsiteY2" fmla="*/ 44863 h 1713269"/>
                <a:gd name="connsiteX3" fmla="*/ 1154892 w 1155204"/>
                <a:gd name="connsiteY3" fmla="*/ 511052 h 1713269"/>
                <a:gd name="connsiteX4" fmla="*/ 842011 w 1155204"/>
                <a:gd name="connsiteY4" fmla="*/ 1146151 h 1713269"/>
                <a:gd name="connsiteX5" fmla="*/ 419 w 1155204"/>
                <a:gd name="connsiteY5" fmla="*/ 1709035 h 1713269"/>
                <a:gd name="connsiteX6" fmla="*/ 731684 w 1155204"/>
                <a:gd name="connsiteY6" fmla="*/ 811133 h 1713269"/>
                <a:gd name="connsiteX0" fmla="*/ 733592 w 1157266"/>
                <a:gd name="connsiteY0" fmla="*/ 811133 h 1715241"/>
                <a:gd name="connsiteX1" fmla="*/ 940625 w 1157266"/>
                <a:gd name="connsiteY1" fmla="*/ 164916 h 1715241"/>
                <a:gd name="connsiteX2" fmla="*/ 963397 w 1157266"/>
                <a:gd name="connsiteY2" fmla="*/ 44863 h 1715241"/>
                <a:gd name="connsiteX3" fmla="*/ 1156800 w 1157266"/>
                <a:gd name="connsiteY3" fmla="*/ 511052 h 1715241"/>
                <a:gd name="connsiteX4" fmla="*/ 1003469 w 1157266"/>
                <a:gd name="connsiteY4" fmla="*/ 1201864 h 1715241"/>
                <a:gd name="connsiteX5" fmla="*/ 2327 w 1157266"/>
                <a:gd name="connsiteY5" fmla="*/ 1709035 h 1715241"/>
                <a:gd name="connsiteX6" fmla="*/ 733592 w 1157266"/>
                <a:gd name="connsiteY6" fmla="*/ 811133 h 1715241"/>
                <a:gd name="connsiteX0" fmla="*/ 733592 w 1194993"/>
                <a:gd name="connsiteY0" fmla="*/ 811133 h 1715241"/>
                <a:gd name="connsiteX1" fmla="*/ 940625 w 1194993"/>
                <a:gd name="connsiteY1" fmla="*/ 164916 h 1715241"/>
                <a:gd name="connsiteX2" fmla="*/ 963397 w 1194993"/>
                <a:gd name="connsiteY2" fmla="*/ 44863 h 1715241"/>
                <a:gd name="connsiteX3" fmla="*/ 1194687 w 1194993"/>
                <a:gd name="connsiteY3" fmla="*/ 499371 h 1715241"/>
                <a:gd name="connsiteX4" fmla="*/ 1003469 w 1194993"/>
                <a:gd name="connsiteY4" fmla="*/ 1201864 h 1715241"/>
                <a:gd name="connsiteX5" fmla="*/ 2327 w 1194993"/>
                <a:gd name="connsiteY5" fmla="*/ 1709035 h 1715241"/>
                <a:gd name="connsiteX6" fmla="*/ 733592 w 1194993"/>
                <a:gd name="connsiteY6" fmla="*/ 811133 h 1715241"/>
                <a:gd name="connsiteX0" fmla="*/ 733592 w 1196517"/>
                <a:gd name="connsiteY0" fmla="*/ 1017698 h 1921806"/>
                <a:gd name="connsiteX1" fmla="*/ 940625 w 1196517"/>
                <a:gd name="connsiteY1" fmla="*/ 371481 h 1921806"/>
                <a:gd name="connsiteX2" fmla="*/ 897049 w 1196517"/>
                <a:gd name="connsiteY2" fmla="*/ 22724 h 1921806"/>
                <a:gd name="connsiteX3" fmla="*/ 1194687 w 1196517"/>
                <a:gd name="connsiteY3" fmla="*/ 705936 h 1921806"/>
                <a:gd name="connsiteX4" fmla="*/ 1003469 w 1196517"/>
                <a:gd name="connsiteY4" fmla="*/ 1408429 h 1921806"/>
                <a:gd name="connsiteX5" fmla="*/ 2327 w 1196517"/>
                <a:gd name="connsiteY5" fmla="*/ 1915600 h 1921806"/>
                <a:gd name="connsiteX6" fmla="*/ 733592 w 1196517"/>
                <a:gd name="connsiteY6" fmla="*/ 1017698 h 192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517" h="1921806">
                  <a:moveTo>
                    <a:pt x="733592" y="1017698"/>
                  </a:moveTo>
                  <a:cubicBezTo>
                    <a:pt x="889975" y="760345"/>
                    <a:pt x="913382" y="537310"/>
                    <a:pt x="940625" y="371481"/>
                  </a:cubicBezTo>
                  <a:cubicBezTo>
                    <a:pt x="967868" y="205652"/>
                    <a:pt x="833710" y="-83065"/>
                    <a:pt x="897049" y="22724"/>
                  </a:cubicBezTo>
                  <a:cubicBezTo>
                    <a:pt x="999965" y="116898"/>
                    <a:pt x="1176950" y="474985"/>
                    <a:pt x="1194687" y="705936"/>
                  </a:cubicBezTo>
                  <a:cubicBezTo>
                    <a:pt x="1212424" y="936887"/>
                    <a:pt x="1097721" y="1312139"/>
                    <a:pt x="1003469" y="1408429"/>
                  </a:cubicBezTo>
                  <a:cubicBezTo>
                    <a:pt x="940130" y="1514219"/>
                    <a:pt x="47307" y="1980722"/>
                    <a:pt x="2327" y="1915600"/>
                  </a:cubicBezTo>
                  <a:cubicBezTo>
                    <a:pt x="-42653" y="1850478"/>
                    <a:pt x="577209" y="1275051"/>
                    <a:pt x="733592" y="1017698"/>
                  </a:cubicBezTo>
                  <a:close/>
                </a:path>
              </a:pathLst>
            </a:custGeom>
            <a:blipFill>
              <a:blip r:embed="rId18">
                <a:duotone>
                  <a:prstClr val="black"/>
                  <a:schemeClr val="accent6">
                    <a:lumMod val="60000"/>
                    <a:lumOff val="40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شكل بيضاوي 5">
              <a:extLst>
                <a:ext uri="{FF2B5EF4-FFF2-40B4-BE49-F238E27FC236}">
                  <a16:creationId xmlns:a16="http://schemas.microsoft.com/office/drawing/2014/main" id="{D22A9D8C-5D9F-4341-8718-CFF32B6126FE}"/>
                </a:ext>
              </a:extLst>
            </p:cNvPr>
            <p:cNvSpPr/>
            <p:nvPr userDrawn="1"/>
          </p:nvSpPr>
          <p:spPr>
            <a:xfrm rot="15110526">
              <a:off x="617516" y="892570"/>
              <a:ext cx="226577" cy="244966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707569"/>
                <a:gd name="connsiteY0" fmla="*/ 857854 h 1554897"/>
                <a:gd name="connsiteX1" fmla="*/ 80040 w 707569"/>
                <a:gd name="connsiteY1" fmla="*/ 188124 h 1554897"/>
                <a:gd name="connsiteX2" fmla="*/ 223559 w 707569"/>
                <a:gd name="connsiteY2" fmla="*/ 41017 h 1554897"/>
                <a:gd name="connsiteX3" fmla="*/ 703069 w 707569"/>
                <a:gd name="connsiteY3" fmla="*/ 1447709 h 1554897"/>
                <a:gd name="connsiteX4" fmla="*/ 456050 w 707569"/>
                <a:gd name="connsiteY4" fmla="*/ 1527202 h 1554897"/>
                <a:gd name="connsiteX5" fmla="*/ 152230 w 707569"/>
                <a:gd name="connsiteY5" fmla="*/ 1168618 h 1554897"/>
                <a:gd name="connsiteX6" fmla="*/ 1731 w 707569"/>
                <a:gd name="connsiteY6" fmla="*/ 857854 h 1554897"/>
                <a:gd name="connsiteX0" fmla="*/ 1731 w 689108"/>
                <a:gd name="connsiteY0" fmla="*/ 857854 h 1546753"/>
                <a:gd name="connsiteX1" fmla="*/ 80040 w 689108"/>
                <a:gd name="connsiteY1" fmla="*/ 188124 h 1546753"/>
                <a:gd name="connsiteX2" fmla="*/ 223559 w 689108"/>
                <a:gd name="connsiteY2" fmla="*/ 41017 h 1546753"/>
                <a:gd name="connsiteX3" fmla="*/ 684245 w 689108"/>
                <a:gd name="connsiteY3" fmla="*/ 1239622 h 1546753"/>
                <a:gd name="connsiteX4" fmla="*/ 456050 w 689108"/>
                <a:gd name="connsiteY4" fmla="*/ 1527202 h 1546753"/>
                <a:gd name="connsiteX5" fmla="*/ 152230 w 689108"/>
                <a:gd name="connsiteY5" fmla="*/ 1168618 h 1546753"/>
                <a:gd name="connsiteX6" fmla="*/ 1731 w 689108"/>
                <a:gd name="connsiteY6" fmla="*/ 857854 h 1546753"/>
                <a:gd name="connsiteX0" fmla="*/ 1731 w 755221"/>
                <a:gd name="connsiteY0" fmla="*/ 857854 h 2020228"/>
                <a:gd name="connsiteX1" fmla="*/ 80040 w 755221"/>
                <a:gd name="connsiteY1" fmla="*/ 188124 h 2020228"/>
                <a:gd name="connsiteX2" fmla="*/ 223559 w 755221"/>
                <a:gd name="connsiteY2" fmla="*/ 41017 h 2020228"/>
                <a:gd name="connsiteX3" fmla="*/ 684245 w 755221"/>
                <a:gd name="connsiteY3" fmla="*/ 1239622 h 2020228"/>
                <a:gd name="connsiteX4" fmla="*/ 714916 w 755221"/>
                <a:gd name="connsiteY4" fmla="*/ 2010122 h 2020228"/>
                <a:gd name="connsiteX5" fmla="*/ 152230 w 755221"/>
                <a:gd name="connsiteY5" fmla="*/ 1168618 h 2020228"/>
                <a:gd name="connsiteX6" fmla="*/ 1731 w 755221"/>
                <a:gd name="connsiteY6" fmla="*/ 857854 h 2020228"/>
                <a:gd name="connsiteX0" fmla="*/ 82472 w 685465"/>
                <a:gd name="connsiteY0" fmla="*/ 1168618 h 2021737"/>
                <a:gd name="connsiteX1" fmla="*/ 10282 w 685465"/>
                <a:gd name="connsiteY1" fmla="*/ 188124 h 2021737"/>
                <a:gd name="connsiteX2" fmla="*/ 153801 w 685465"/>
                <a:gd name="connsiteY2" fmla="*/ 41017 h 2021737"/>
                <a:gd name="connsiteX3" fmla="*/ 614487 w 685465"/>
                <a:gd name="connsiteY3" fmla="*/ 1239622 h 2021737"/>
                <a:gd name="connsiteX4" fmla="*/ 645158 w 685465"/>
                <a:gd name="connsiteY4" fmla="*/ 2010122 h 2021737"/>
                <a:gd name="connsiteX5" fmla="*/ 82472 w 685465"/>
                <a:gd name="connsiteY5" fmla="*/ 1168618 h 2021737"/>
                <a:gd name="connsiteX0" fmla="*/ 136656 w 675211"/>
                <a:gd name="connsiteY0" fmla="*/ 1153504 h 2030188"/>
                <a:gd name="connsiteX1" fmla="*/ 29 w 675211"/>
                <a:gd name="connsiteY1" fmla="*/ 196941 h 2030188"/>
                <a:gd name="connsiteX2" fmla="*/ 143548 w 675211"/>
                <a:gd name="connsiteY2" fmla="*/ 49834 h 2030188"/>
                <a:gd name="connsiteX3" fmla="*/ 604234 w 675211"/>
                <a:gd name="connsiteY3" fmla="*/ 1248439 h 2030188"/>
                <a:gd name="connsiteX4" fmla="*/ 634905 w 675211"/>
                <a:gd name="connsiteY4" fmla="*/ 2018939 h 2030188"/>
                <a:gd name="connsiteX5" fmla="*/ 136656 w 675211"/>
                <a:gd name="connsiteY5" fmla="*/ 1153504 h 2030188"/>
                <a:gd name="connsiteX0" fmla="*/ 200854 w 739409"/>
                <a:gd name="connsiteY0" fmla="*/ 1132253 h 2008605"/>
                <a:gd name="connsiteX1" fmla="*/ 10 w 739409"/>
                <a:gd name="connsiteY1" fmla="*/ 315339 h 2008605"/>
                <a:gd name="connsiteX2" fmla="*/ 207746 w 739409"/>
                <a:gd name="connsiteY2" fmla="*/ 28583 h 2008605"/>
                <a:gd name="connsiteX3" fmla="*/ 668432 w 739409"/>
                <a:gd name="connsiteY3" fmla="*/ 1227188 h 2008605"/>
                <a:gd name="connsiteX4" fmla="*/ 699103 w 739409"/>
                <a:gd name="connsiteY4" fmla="*/ 1997688 h 2008605"/>
                <a:gd name="connsiteX5" fmla="*/ 200854 w 739409"/>
                <a:gd name="connsiteY5" fmla="*/ 1132253 h 200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409" h="2008605">
                  <a:moveTo>
                    <a:pt x="200854" y="1132253"/>
                  </a:moveTo>
                  <a:cubicBezTo>
                    <a:pt x="84339" y="851862"/>
                    <a:pt x="-1139" y="499284"/>
                    <a:pt x="10" y="315339"/>
                  </a:cubicBezTo>
                  <a:cubicBezTo>
                    <a:pt x="1159" y="131394"/>
                    <a:pt x="144407" y="-77206"/>
                    <a:pt x="207746" y="28583"/>
                  </a:cubicBezTo>
                  <a:cubicBezTo>
                    <a:pt x="310662" y="122757"/>
                    <a:pt x="586539" y="899004"/>
                    <a:pt x="668432" y="1227188"/>
                  </a:cubicBezTo>
                  <a:cubicBezTo>
                    <a:pt x="750325" y="1555372"/>
                    <a:pt x="762442" y="1891899"/>
                    <a:pt x="699103" y="1997688"/>
                  </a:cubicBezTo>
                  <a:cubicBezTo>
                    <a:pt x="635764" y="2103478"/>
                    <a:pt x="317370" y="1412645"/>
                    <a:pt x="200854" y="1132253"/>
                  </a:cubicBezTo>
                  <a:close/>
                </a:path>
              </a:pathLst>
            </a:custGeom>
            <a:blipFill>
              <a:blip r:embed="rId1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شكل بيضاوي 5">
              <a:extLst>
                <a:ext uri="{FF2B5EF4-FFF2-40B4-BE49-F238E27FC236}">
                  <a16:creationId xmlns:a16="http://schemas.microsoft.com/office/drawing/2014/main" id="{9200E589-77E0-4480-9D4B-BA997960F39B}"/>
                </a:ext>
              </a:extLst>
            </p:cNvPr>
            <p:cNvSpPr/>
            <p:nvPr userDrawn="1"/>
          </p:nvSpPr>
          <p:spPr>
            <a:xfrm rot="7322612">
              <a:off x="415547" y="1011855"/>
              <a:ext cx="226577" cy="244966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707569"/>
                <a:gd name="connsiteY0" fmla="*/ 857854 h 1554897"/>
                <a:gd name="connsiteX1" fmla="*/ 80040 w 707569"/>
                <a:gd name="connsiteY1" fmla="*/ 188124 h 1554897"/>
                <a:gd name="connsiteX2" fmla="*/ 223559 w 707569"/>
                <a:gd name="connsiteY2" fmla="*/ 41017 h 1554897"/>
                <a:gd name="connsiteX3" fmla="*/ 703069 w 707569"/>
                <a:gd name="connsiteY3" fmla="*/ 1447709 h 1554897"/>
                <a:gd name="connsiteX4" fmla="*/ 456050 w 707569"/>
                <a:gd name="connsiteY4" fmla="*/ 1527202 h 1554897"/>
                <a:gd name="connsiteX5" fmla="*/ 152230 w 707569"/>
                <a:gd name="connsiteY5" fmla="*/ 1168618 h 1554897"/>
                <a:gd name="connsiteX6" fmla="*/ 1731 w 707569"/>
                <a:gd name="connsiteY6" fmla="*/ 857854 h 1554897"/>
                <a:gd name="connsiteX0" fmla="*/ 1731 w 689108"/>
                <a:gd name="connsiteY0" fmla="*/ 857854 h 1546753"/>
                <a:gd name="connsiteX1" fmla="*/ 80040 w 689108"/>
                <a:gd name="connsiteY1" fmla="*/ 188124 h 1546753"/>
                <a:gd name="connsiteX2" fmla="*/ 223559 w 689108"/>
                <a:gd name="connsiteY2" fmla="*/ 41017 h 1546753"/>
                <a:gd name="connsiteX3" fmla="*/ 684245 w 689108"/>
                <a:gd name="connsiteY3" fmla="*/ 1239622 h 1546753"/>
                <a:gd name="connsiteX4" fmla="*/ 456050 w 689108"/>
                <a:gd name="connsiteY4" fmla="*/ 1527202 h 1546753"/>
                <a:gd name="connsiteX5" fmla="*/ 152230 w 689108"/>
                <a:gd name="connsiteY5" fmla="*/ 1168618 h 1546753"/>
                <a:gd name="connsiteX6" fmla="*/ 1731 w 689108"/>
                <a:gd name="connsiteY6" fmla="*/ 857854 h 1546753"/>
                <a:gd name="connsiteX0" fmla="*/ 1731 w 755221"/>
                <a:gd name="connsiteY0" fmla="*/ 857854 h 2020228"/>
                <a:gd name="connsiteX1" fmla="*/ 80040 w 755221"/>
                <a:gd name="connsiteY1" fmla="*/ 188124 h 2020228"/>
                <a:gd name="connsiteX2" fmla="*/ 223559 w 755221"/>
                <a:gd name="connsiteY2" fmla="*/ 41017 h 2020228"/>
                <a:gd name="connsiteX3" fmla="*/ 684245 w 755221"/>
                <a:gd name="connsiteY3" fmla="*/ 1239622 h 2020228"/>
                <a:gd name="connsiteX4" fmla="*/ 714916 w 755221"/>
                <a:gd name="connsiteY4" fmla="*/ 2010122 h 2020228"/>
                <a:gd name="connsiteX5" fmla="*/ 152230 w 755221"/>
                <a:gd name="connsiteY5" fmla="*/ 1168618 h 2020228"/>
                <a:gd name="connsiteX6" fmla="*/ 1731 w 755221"/>
                <a:gd name="connsiteY6" fmla="*/ 857854 h 2020228"/>
                <a:gd name="connsiteX0" fmla="*/ 82472 w 685465"/>
                <a:gd name="connsiteY0" fmla="*/ 1168618 h 2021737"/>
                <a:gd name="connsiteX1" fmla="*/ 10282 w 685465"/>
                <a:gd name="connsiteY1" fmla="*/ 188124 h 2021737"/>
                <a:gd name="connsiteX2" fmla="*/ 153801 w 685465"/>
                <a:gd name="connsiteY2" fmla="*/ 41017 h 2021737"/>
                <a:gd name="connsiteX3" fmla="*/ 614487 w 685465"/>
                <a:gd name="connsiteY3" fmla="*/ 1239622 h 2021737"/>
                <a:gd name="connsiteX4" fmla="*/ 645158 w 685465"/>
                <a:gd name="connsiteY4" fmla="*/ 2010122 h 2021737"/>
                <a:gd name="connsiteX5" fmla="*/ 82472 w 685465"/>
                <a:gd name="connsiteY5" fmla="*/ 1168618 h 2021737"/>
                <a:gd name="connsiteX0" fmla="*/ 136656 w 675211"/>
                <a:gd name="connsiteY0" fmla="*/ 1153504 h 2030188"/>
                <a:gd name="connsiteX1" fmla="*/ 29 w 675211"/>
                <a:gd name="connsiteY1" fmla="*/ 196941 h 2030188"/>
                <a:gd name="connsiteX2" fmla="*/ 143548 w 675211"/>
                <a:gd name="connsiteY2" fmla="*/ 49834 h 2030188"/>
                <a:gd name="connsiteX3" fmla="*/ 604234 w 675211"/>
                <a:gd name="connsiteY3" fmla="*/ 1248439 h 2030188"/>
                <a:gd name="connsiteX4" fmla="*/ 634905 w 675211"/>
                <a:gd name="connsiteY4" fmla="*/ 2018939 h 2030188"/>
                <a:gd name="connsiteX5" fmla="*/ 136656 w 675211"/>
                <a:gd name="connsiteY5" fmla="*/ 1153504 h 2030188"/>
                <a:gd name="connsiteX0" fmla="*/ 200854 w 739409"/>
                <a:gd name="connsiteY0" fmla="*/ 1132253 h 2008605"/>
                <a:gd name="connsiteX1" fmla="*/ 10 w 739409"/>
                <a:gd name="connsiteY1" fmla="*/ 315339 h 2008605"/>
                <a:gd name="connsiteX2" fmla="*/ 207746 w 739409"/>
                <a:gd name="connsiteY2" fmla="*/ 28583 h 2008605"/>
                <a:gd name="connsiteX3" fmla="*/ 668432 w 739409"/>
                <a:gd name="connsiteY3" fmla="*/ 1227188 h 2008605"/>
                <a:gd name="connsiteX4" fmla="*/ 699103 w 739409"/>
                <a:gd name="connsiteY4" fmla="*/ 1997688 h 2008605"/>
                <a:gd name="connsiteX5" fmla="*/ 200854 w 739409"/>
                <a:gd name="connsiteY5" fmla="*/ 1132253 h 200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409" h="2008605">
                  <a:moveTo>
                    <a:pt x="200854" y="1132253"/>
                  </a:moveTo>
                  <a:cubicBezTo>
                    <a:pt x="84339" y="851862"/>
                    <a:pt x="-1139" y="499284"/>
                    <a:pt x="10" y="315339"/>
                  </a:cubicBezTo>
                  <a:cubicBezTo>
                    <a:pt x="1159" y="131394"/>
                    <a:pt x="144407" y="-77206"/>
                    <a:pt x="207746" y="28583"/>
                  </a:cubicBezTo>
                  <a:cubicBezTo>
                    <a:pt x="310662" y="122757"/>
                    <a:pt x="586539" y="899004"/>
                    <a:pt x="668432" y="1227188"/>
                  </a:cubicBezTo>
                  <a:cubicBezTo>
                    <a:pt x="750325" y="1555372"/>
                    <a:pt x="762442" y="1891899"/>
                    <a:pt x="699103" y="1997688"/>
                  </a:cubicBezTo>
                  <a:cubicBezTo>
                    <a:pt x="635764" y="2103478"/>
                    <a:pt x="317370" y="1412645"/>
                    <a:pt x="200854" y="1132253"/>
                  </a:cubicBezTo>
                  <a:close/>
                </a:path>
              </a:pathLst>
            </a:custGeom>
            <a:blipFill>
              <a:blip r:embed="rId1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شكل بيضاوي 5">
              <a:extLst>
                <a:ext uri="{FF2B5EF4-FFF2-40B4-BE49-F238E27FC236}">
                  <a16:creationId xmlns:a16="http://schemas.microsoft.com/office/drawing/2014/main" id="{AD7F8F7C-00B6-4B58-9571-5B1F27A5D62A}"/>
                </a:ext>
              </a:extLst>
            </p:cNvPr>
            <p:cNvSpPr/>
            <p:nvPr userDrawn="1"/>
          </p:nvSpPr>
          <p:spPr>
            <a:xfrm rot="4445316">
              <a:off x="494155" y="1121197"/>
              <a:ext cx="226577" cy="244966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707569"/>
                <a:gd name="connsiteY0" fmla="*/ 857854 h 1554897"/>
                <a:gd name="connsiteX1" fmla="*/ 80040 w 707569"/>
                <a:gd name="connsiteY1" fmla="*/ 188124 h 1554897"/>
                <a:gd name="connsiteX2" fmla="*/ 223559 w 707569"/>
                <a:gd name="connsiteY2" fmla="*/ 41017 h 1554897"/>
                <a:gd name="connsiteX3" fmla="*/ 703069 w 707569"/>
                <a:gd name="connsiteY3" fmla="*/ 1447709 h 1554897"/>
                <a:gd name="connsiteX4" fmla="*/ 456050 w 707569"/>
                <a:gd name="connsiteY4" fmla="*/ 1527202 h 1554897"/>
                <a:gd name="connsiteX5" fmla="*/ 152230 w 707569"/>
                <a:gd name="connsiteY5" fmla="*/ 1168618 h 1554897"/>
                <a:gd name="connsiteX6" fmla="*/ 1731 w 707569"/>
                <a:gd name="connsiteY6" fmla="*/ 857854 h 1554897"/>
                <a:gd name="connsiteX0" fmla="*/ 1731 w 689108"/>
                <a:gd name="connsiteY0" fmla="*/ 857854 h 1546753"/>
                <a:gd name="connsiteX1" fmla="*/ 80040 w 689108"/>
                <a:gd name="connsiteY1" fmla="*/ 188124 h 1546753"/>
                <a:gd name="connsiteX2" fmla="*/ 223559 w 689108"/>
                <a:gd name="connsiteY2" fmla="*/ 41017 h 1546753"/>
                <a:gd name="connsiteX3" fmla="*/ 684245 w 689108"/>
                <a:gd name="connsiteY3" fmla="*/ 1239622 h 1546753"/>
                <a:gd name="connsiteX4" fmla="*/ 456050 w 689108"/>
                <a:gd name="connsiteY4" fmla="*/ 1527202 h 1546753"/>
                <a:gd name="connsiteX5" fmla="*/ 152230 w 689108"/>
                <a:gd name="connsiteY5" fmla="*/ 1168618 h 1546753"/>
                <a:gd name="connsiteX6" fmla="*/ 1731 w 689108"/>
                <a:gd name="connsiteY6" fmla="*/ 857854 h 1546753"/>
                <a:gd name="connsiteX0" fmla="*/ 1731 w 755221"/>
                <a:gd name="connsiteY0" fmla="*/ 857854 h 2020228"/>
                <a:gd name="connsiteX1" fmla="*/ 80040 w 755221"/>
                <a:gd name="connsiteY1" fmla="*/ 188124 h 2020228"/>
                <a:gd name="connsiteX2" fmla="*/ 223559 w 755221"/>
                <a:gd name="connsiteY2" fmla="*/ 41017 h 2020228"/>
                <a:gd name="connsiteX3" fmla="*/ 684245 w 755221"/>
                <a:gd name="connsiteY3" fmla="*/ 1239622 h 2020228"/>
                <a:gd name="connsiteX4" fmla="*/ 714916 w 755221"/>
                <a:gd name="connsiteY4" fmla="*/ 2010122 h 2020228"/>
                <a:gd name="connsiteX5" fmla="*/ 152230 w 755221"/>
                <a:gd name="connsiteY5" fmla="*/ 1168618 h 2020228"/>
                <a:gd name="connsiteX6" fmla="*/ 1731 w 755221"/>
                <a:gd name="connsiteY6" fmla="*/ 857854 h 2020228"/>
                <a:gd name="connsiteX0" fmla="*/ 82472 w 685465"/>
                <a:gd name="connsiteY0" fmla="*/ 1168618 h 2021737"/>
                <a:gd name="connsiteX1" fmla="*/ 10282 w 685465"/>
                <a:gd name="connsiteY1" fmla="*/ 188124 h 2021737"/>
                <a:gd name="connsiteX2" fmla="*/ 153801 w 685465"/>
                <a:gd name="connsiteY2" fmla="*/ 41017 h 2021737"/>
                <a:gd name="connsiteX3" fmla="*/ 614487 w 685465"/>
                <a:gd name="connsiteY3" fmla="*/ 1239622 h 2021737"/>
                <a:gd name="connsiteX4" fmla="*/ 645158 w 685465"/>
                <a:gd name="connsiteY4" fmla="*/ 2010122 h 2021737"/>
                <a:gd name="connsiteX5" fmla="*/ 82472 w 685465"/>
                <a:gd name="connsiteY5" fmla="*/ 1168618 h 2021737"/>
                <a:gd name="connsiteX0" fmla="*/ 136656 w 675211"/>
                <a:gd name="connsiteY0" fmla="*/ 1153504 h 2030188"/>
                <a:gd name="connsiteX1" fmla="*/ 29 w 675211"/>
                <a:gd name="connsiteY1" fmla="*/ 196941 h 2030188"/>
                <a:gd name="connsiteX2" fmla="*/ 143548 w 675211"/>
                <a:gd name="connsiteY2" fmla="*/ 49834 h 2030188"/>
                <a:gd name="connsiteX3" fmla="*/ 604234 w 675211"/>
                <a:gd name="connsiteY3" fmla="*/ 1248439 h 2030188"/>
                <a:gd name="connsiteX4" fmla="*/ 634905 w 675211"/>
                <a:gd name="connsiteY4" fmla="*/ 2018939 h 2030188"/>
                <a:gd name="connsiteX5" fmla="*/ 136656 w 675211"/>
                <a:gd name="connsiteY5" fmla="*/ 1153504 h 2030188"/>
                <a:gd name="connsiteX0" fmla="*/ 200854 w 739409"/>
                <a:gd name="connsiteY0" fmla="*/ 1132253 h 2008605"/>
                <a:gd name="connsiteX1" fmla="*/ 10 w 739409"/>
                <a:gd name="connsiteY1" fmla="*/ 315339 h 2008605"/>
                <a:gd name="connsiteX2" fmla="*/ 207746 w 739409"/>
                <a:gd name="connsiteY2" fmla="*/ 28583 h 2008605"/>
                <a:gd name="connsiteX3" fmla="*/ 668432 w 739409"/>
                <a:gd name="connsiteY3" fmla="*/ 1227188 h 2008605"/>
                <a:gd name="connsiteX4" fmla="*/ 699103 w 739409"/>
                <a:gd name="connsiteY4" fmla="*/ 1997688 h 2008605"/>
                <a:gd name="connsiteX5" fmla="*/ 200854 w 739409"/>
                <a:gd name="connsiteY5" fmla="*/ 1132253 h 200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409" h="2008605">
                  <a:moveTo>
                    <a:pt x="200854" y="1132253"/>
                  </a:moveTo>
                  <a:cubicBezTo>
                    <a:pt x="84339" y="851862"/>
                    <a:pt x="-1139" y="499284"/>
                    <a:pt x="10" y="315339"/>
                  </a:cubicBezTo>
                  <a:cubicBezTo>
                    <a:pt x="1159" y="131394"/>
                    <a:pt x="144407" y="-77206"/>
                    <a:pt x="207746" y="28583"/>
                  </a:cubicBezTo>
                  <a:cubicBezTo>
                    <a:pt x="310662" y="122757"/>
                    <a:pt x="586539" y="899004"/>
                    <a:pt x="668432" y="1227188"/>
                  </a:cubicBezTo>
                  <a:cubicBezTo>
                    <a:pt x="750325" y="1555372"/>
                    <a:pt x="762442" y="1891899"/>
                    <a:pt x="699103" y="1997688"/>
                  </a:cubicBezTo>
                  <a:cubicBezTo>
                    <a:pt x="635764" y="2103478"/>
                    <a:pt x="317370" y="1412645"/>
                    <a:pt x="200854" y="1132253"/>
                  </a:cubicBezTo>
                  <a:close/>
                </a:path>
              </a:pathLst>
            </a:custGeom>
            <a:blipFill>
              <a:blip r:embed="rId1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شكل بيضاوي 5">
              <a:extLst>
                <a:ext uri="{FF2B5EF4-FFF2-40B4-BE49-F238E27FC236}">
                  <a16:creationId xmlns:a16="http://schemas.microsoft.com/office/drawing/2014/main" id="{9D09ACD3-6F5A-4E5C-A2D1-E4E2BBAEC6CF}"/>
                </a:ext>
              </a:extLst>
            </p:cNvPr>
            <p:cNvSpPr/>
            <p:nvPr userDrawn="1"/>
          </p:nvSpPr>
          <p:spPr>
            <a:xfrm>
              <a:off x="674964" y="1077290"/>
              <a:ext cx="226577" cy="244966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707569"/>
                <a:gd name="connsiteY0" fmla="*/ 857854 h 1554897"/>
                <a:gd name="connsiteX1" fmla="*/ 80040 w 707569"/>
                <a:gd name="connsiteY1" fmla="*/ 188124 h 1554897"/>
                <a:gd name="connsiteX2" fmla="*/ 223559 w 707569"/>
                <a:gd name="connsiteY2" fmla="*/ 41017 h 1554897"/>
                <a:gd name="connsiteX3" fmla="*/ 703069 w 707569"/>
                <a:gd name="connsiteY3" fmla="*/ 1447709 h 1554897"/>
                <a:gd name="connsiteX4" fmla="*/ 456050 w 707569"/>
                <a:gd name="connsiteY4" fmla="*/ 1527202 h 1554897"/>
                <a:gd name="connsiteX5" fmla="*/ 152230 w 707569"/>
                <a:gd name="connsiteY5" fmla="*/ 1168618 h 1554897"/>
                <a:gd name="connsiteX6" fmla="*/ 1731 w 707569"/>
                <a:gd name="connsiteY6" fmla="*/ 857854 h 1554897"/>
                <a:gd name="connsiteX0" fmla="*/ 1731 w 689108"/>
                <a:gd name="connsiteY0" fmla="*/ 857854 h 1546753"/>
                <a:gd name="connsiteX1" fmla="*/ 80040 w 689108"/>
                <a:gd name="connsiteY1" fmla="*/ 188124 h 1546753"/>
                <a:gd name="connsiteX2" fmla="*/ 223559 w 689108"/>
                <a:gd name="connsiteY2" fmla="*/ 41017 h 1546753"/>
                <a:gd name="connsiteX3" fmla="*/ 684245 w 689108"/>
                <a:gd name="connsiteY3" fmla="*/ 1239622 h 1546753"/>
                <a:gd name="connsiteX4" fmla="*/ 456050 w 689108"/>
                <a:gd name="connsiteY4" fmla="*/ 1527202 h 1546753"/>
                <a:gd name="connsiteX5" fmla="*/ 152230 w 689108"/>
                <a:gd name="connsiteY5" fmla="*/ 1168618 h 1546753"/>
                <a:gd name="connsiteX6" fmla="*/ 1731 w 689108"/>
                <a:gd name="connsiteY6" fmla="*/ 857854 h 1546753"/>
                <a:gd name="connsiteX0" fmla="*/ 1731 w 755221"/>
                <a:gd name="connsiteY0" fmla="*/ 857854 h 2020228"/>
                <a:gd name="connsiteX1" fmla="*/ 80040 w 755221"/>
                <a:gd name="connsiteY1" fmla="*/ 188124 h 2020228"/>
                <a:gd name="connsiteX2" fmla="*/ 223559 w 755221"/>
                <a:gd name="connsiteY2" fmla="*/ 41017 h 2020228"/>
                <a:gd name="connsiteX3" fmla="*/ 684245 w 755221"/>
                <a:gd name="connsiteY3" fmla="*/ 1239622 h 2020228"/>
                <a:gd name="connsiteX4" fmla="*/ 714916 w 755221"/>
                <a:gd name="connsiteY4" fmla="*/ 2010122 h 2020228"/>
                <a:gd name="connsiteX5" fmla="*/ 152230 w 755221"/>
                <a:gd name="connsiteY5" fmla="*/ 1168618 h 2020228"/>
                <a:gd name="connsiteX6" fmla="*/ 1731 w 755221"/>
                <a:gd name="connsiteY6" fmla="*/ 857854 h 2020228"/>
                <a:gd name="connsiteX0" fmla="*/ 82472 w 685465"/>
                <a:gd name="connsiteY0" fmla="*/ 1168618 h 2021737"/>
                <a:gd name="connsiteX1" fmla="*/ 10282 w 685465"/>
                <a:gd name="connsiteY1" fmla="*/ 188124 h 2021737"/>
                <a:gd name="connsiteX2" fmla="*/ 153801 w 685465"/>
                <a:gd name="connsiteY2" fmla="*/ 41017 h 2021737"/>
                <a:gd name="connsiteX3" fmla="*/ 614487 w 685465"/>
                <a:gd name="connsiteY3" fmla="*/ 1239622 h 2021737"/>
                <a:gd name="connsiteX4" fmla="*/ 645158 w 685465"/>
                <a:gd name="connsiteY4" fmla="*/ 2010122 h 2021737"/>
                <a:gd name="connsiteX5" fmla="*/ 82472 w 685465"/>
                <a:gd name="connsiteY5" fmla="*/ 1168618 h 2021737"/>
                <a:gd name="connsiteX0" fmla="*/ 136656 w 675211"/>
                <a:gd name="connsiteY0" fmla="*/ 1153504 h 2030188"/>
                <a:gd name="connsiteX1" fmla="*/ 29 w 675211"/>
                <a:gd name="connsiteY1" fmla="*/ 196941 h 2030188"/>
                <a:gd name="connsiteX2" fmla="*/ 143548 w 675211"/>
                <a:gd name="connsiteY2" fmla="*/ 49834 h 2030188"/>
                <a:gd name="connsiteX3" fmla="*/ 604234 w 675211"/>
                <a:gd name="connsiteY3" fmla="*/ 1248439 h 2030188"/>
                <a:gd name="connsiteX4" fmla="*/ 634905 w 675211"/>
                <a:gd name="connsiteY4" fmla="*/ 2018939 h 2030188"/>
                <a:gd name="connsiteX5" fmla="*/ 136656 w 675211"/>
                <a:gd name="connsiteY5" fmla="*/ 1153504 h 2030188"/>
                <a:gd name="connsiteX0" fmla="*/ 200854 w 739409"/>
                <a:gd name="connsiteY0" fmla="*/ 1132253 h 2008605"/>
                <a:gd name="connsiteX1" fmla="*/ 10 w 739409"/>
                <a:gd name="connsiteY1" fmla="*/ 315339 h 2008605"/>
                <a:gd name="connsiteX2" fmla="*/ 207746 w 739409"/>
                <a:gd name="connsiteY2" fmla="*/ 28583 h 2008605"/>
                <a:gd name="connsiteX3" fmla="*/ 668432 w 739409"/>
                <a:gd name="connsiteY3" fmla="*/ 1227188 h 2008605"/>
                <a:gd name="connsiteX4" fmla="*/ 699103 w 739409"/>
                <a:gd name="connsiteY4" fmla="*/ 1997688 h 2008605"/>
                <a:gd name="connsiteX5" fmla="*/ 200854 w 739409"/>
                <a:gd name="connsiteY5" fmla="*/ 1132253 h 200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409" h="2008605">
                  <a:moveTo>
                    <a:pt x="200854" y="1132253"/>
                  </a:moveTo>
                  <a:cubicBezTo>
                    <a:pt x="84339" y="851862"/>
                    <a:pt x="-1139" y="499284"/>
                    <a:pt x="10" y="315339"/>
                  </a:cubicBezTo>
                  <a:cubicBezTo>
                    <a:pt x="1159" y="131394"/>
                    <a:pt x="144407" y="-77206"/>
                    <a:pt x="207746" y="28583"/>
                  </a:cubicBezTo>
                  <a:cubicBezTo>
                    <a:pt x="310662" y="122757"/>
                    <a:pt x="586539" y="899004"/>
                    <a:pt x="668432" y="1227188"/>
                  </a:cubicBezTo>
                  <a:cubicBezTo>
                    <a:pt x="750325" y="1555372"/>
                    <a:pt x="762442" y="1891899"/>
                    <a:pt x="699103" y="1997688"/>
                  </a:cubicBezTo>
                  <a:cubicBezTo>
                    <a:pt x="635764" y="2103478"/>
                    <a:pt x="317370" y="1412645"/>
                    <a:pt x="200854" y="1132253"/>
                  </a:cubicBezTo>
                  <a:close/>
                </a:path>
              </a:pathLst>
            </a:custGeom>
            <a:blipFill>
              <a:blip r:embed="rId1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شكل بيضاوي 5">
              <a:extLst>
                <a:ext uri="{FF2B5EF4-FFF2-40B4-BE49-F238E27FC236}">
                  <a16:creationId xmlns:a16="http://schemas.microsoft.com/office/drawing/2014/main" id="{810FEE52-C809-431D-82D7-F36745C1552D}"/>
                </a:ext>
              </a:extLst>
            </p:cNvPr>
            <p:cNvSpPr/>
            <p:nvPr userDrawn="1"/>
          </p:nvSpPr>
          <p:spPr>
            <a:xfrm rot="11019095">
              <a:off x="463501" y="861717"/>
              <a:ext cx="226577" cy="244966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707569"/>
                <a:gd name="connsiteY0" fmla="*/ 857854 h 1554897"/>
                <a:gd name="connsiteX1" fmla="*/ 80040 w 707569"/>
                <a:gd name="connsiteY1" fmla="*/ 188124 h 1554897"/>
                <a:gd name="connsiteX2" fmla="*/ 223559 w 707569"/>
                <a:gd name="connsiteY2" fmla="*/ 41017 h 1554897"/>
                <a:gd name="connsiteX3" fmla="*/ 703069 w 707569"/>
                <a:gd name="connsiteY3" fmla="*/ 1447709 h 1554897"/>
                <a:gd name="connsiteX4" fmla="*/ 456050 w 707569"/>
                <a:gd name="connsiteY4" fmla="*/ 1527202 h 1554897"/>
                <a:gd name="connsiteX5" fmla="*/ 152230 w 707569"/>
                <a:gd name="connsiteY5" fmla="*/ 1168618 h 1554897"/>
                <a:gd name="connsiteX6" fmla="*/ 1731 w 707569"/>
                <a:gd name="connsiteY6" fmla="*/ 857854 h 1554897"/>
                <a:gd name="connsiteX0" fmla="*/ 1731 w 689108"/>
                <a:gd name="connsiteY0" fmla="*/ 857854 h 1546753"/>
                <a:gd name="connsiteX1" fmla="*/ 80040 w 689108"/>
                <a:gd name="connsiteY1" fmla="*/ 188124 h 1546753"/>
                <a:gd name="connsiteX2" fmla="*/ 223559 w 689108"/>
                <a:gd name="connsiteY2" fmla="*/ 41017 h 1546753"/>
                <a:gd name="connsiteX3" fmla="*/ 684245 w 689108"/>
                <a:gd name="connsiteY3" fmla="*/ 1239622 h 1546753"/>
                <a:gd name="connsiteX4" fmla="*/ 456050 w 689108"/>
                <a:gd name="connsiteY4" fmla="*/ 1527202 h 1546753"/>
                <a:gd name="connsiteX5" fmla="*/ 152230 w 689108"/>
                <a:gd name="connsiteY5" fmla="*/ 1168618 h 1546753"/>
                <a:gd name="connsiteX6" fmla="*/ 1731 w 689108"/>
                <a:gd name="connsiteY6" fmla="*/ 857854 h 1546753"/>
                <a:gd name="connsiteX0" fmla="*/ 1731 w 755221"/>
                <a:gd name="connsiteY0" fmla="*/ 857854 h 2020228"/>
                <a:gd name="connsiteX1" fmla="*/ 80040 w 755221"/>
                <a:gd name="connsiteY1" fmla="*/ 188124 h 2020228"/>
                <a:gd name="connsiteX2" fmla="*/ 223559 w 755221"/>
                <a:gd name="connsiteY2" fmla="*/ 41017 h 2020228"/>
                <a:gd name="connsiteX3" fmla="*/ 684245 w 755221"/>
                <a:gd name="connsiteY3" fmla="*/ 1239622 h 2020228"/>
                <a:gd name="connsiteX4" fmla="*/ 714916 w 755221"/>
                <a:gd name="connsiteY4" fmla="*/ 2010122 h 2020228"/>
                <a:gd name="connsiteX5" fmla="*/ 152230 w 755221"/>
                <a:gd name="connsiteY5" fmla="*/ 1168618 h 2020228"/>
                <a:gd name="connsiteX6" fmla="*/ 1731 w 755221"/>
                <a:gd name="connsiteY6" fmla="*/ 857854 h 2020228"/>
                <a:gd name="connsiteX0" fmla="*/ 82472 w 685465"/>
                <a:gd name="connsiteY0" fmla="*/ 1168618 h 2021737"/>
                <a:gd name="connsiteX1" fmla="*/ 10282 w 685465"/>
                <a:gd name="connsiteY1" fmla="*/ 188124 h 2021737"/>
                <a:gd name="connsiteX2" fmla="*/ 153801 w 685465"/>
                <a:gd name="connsiteY2" fmla="*/ 41017 h 2021737"/>
                <a:gd name="connsiteX3" fmla="*/ 614487 w 685465"/>
                <a:gd name="connsiteY3" fmla="*/ 1239622 h 2021737"/>
                <a:gd name="connsiteX4" fmla="*/ 645158 w 685465"/>
                <a:gd name="connsiteY4" fmla="*/ 2010122 h 2021737"/>
                <a:gd name="connsiteX5" fmla="*/ 82472 w 685465"/>
                <a:gd name="connsiteY5" fmla="*/ 1168618 h 2021737"/>
                <a:gd name="connsiteX0" fmla="*/ 136656 w 675211"/>
                <a:gd name="connsiteY0" fmla="*/ 1153504 h 2030188"/>
                <a:gd name="connsiteX1" fmla="*/ 29 w 675211"/>
                <a:gd name="connsiteY1" fmla="*/ 196941 h 2030188"/>
                <a:gd name="connsiteX2" fmla="*/ 143548 w 675211"/>
                <a:gd name="connsiteY2" fmla="*/ 49834 h 2030188"/>
                <a:gd name="connsiteX3" fmla="*/ 604234 w 675211"/>
                <a:gd name="connsiteY3" fmla="*/ 1248439 h 2030188"/>
                <a:gd name="connsiteX4" fmla="*/ 634905 w 675211"/>
                <a:gd name="connsiteY4" fmla="*/ 2018939 h 2030188"/>
                <a:gd name="connsiteX5" fmla="*/ 136656 w 675211"/>
                <a:gd name="connsiteY5" fmla="*/ 1153504 h 2030188"/>
                <a:gd name="connsiteX0" fmla="*/ 200854 w 739409"/>
                <a:gd name="connsiteY0" fmla="*/ 1132253 h 2008605"/>
                <a:gd name="connsiteX1" fmla="*/ 10 w 739409"/>
                <a:gd name="connsiteY1" fmla="*/ 315339 h 2008605"/>
                <a:gd name="connsiteX2" fmla="*/ 207746 w 739409"/>
                <a:gd name="connsiteY2" fmla="*/ 28583 h 2008605"/>
                <a:gd name="connsiteX3" fmla="*/ 668432 w 739409"/>
                <a:gd name="connsiteY3" fmla="*/ 1227188 h 2008605"/>
                <a:gd name="connsiteX4" fmla="*/ 699103 w 739409"/>
                <a:gd name="connsiteY4" fmla="*/ 1997688 h 2008605"/>
                <a:gd name="connsiteX5" fmla="*/ 200854 w 739409"/>
                <a:gd name="connsiteY5" fmla="*/ 1132253 h 200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409" h="2008605">
                  <a:moveTo>
                    <a:pt x="200854" y="1132253"/>
                  </a:moveTo>
                  <a:cubicBezTo>
                    <a:pt x="84339" y="851862"/>
                    <a:pt x="-1139" y="499284"/>
                    <a:pt x="10" y="315339"/>
                  </a:cubicBezTo>
                  <a:cubicBezTo>
                    <a:pt x="1159" y="131394"/>
                    <a:pt x="144407" y="-77206"/>
                    <a:pt x="207746" y="28583"/>
                  </a:cubicBezTo>
                  <a:cubicBezTo>
                    <a:pt x="310662" y="122757"/>
                    <a:pt x="586539" y="899004"/>
                    <a:pt x="668432" y="1227188"/>
                  </a:cubicBezTo>
                  <a:cubicBezTo>
                    <a:pt x="750325" y="1555372"/>
                    <a:pt x="762442" y="1891899"/>
                    <a:pt x="699103" y="1997688"/>
                  </a:cubicBezTo>
                  <a:cubicBezTo>
                    <a:pt x="635764" y="2103478"/>
                    <a:pt x="317370" y="1412645"/>
                    <a:pt x="200854" y="1132253"/>
                  </a:cubicBezTo>
                  <a:close/>
                </a:path>
              </a:pathLst>
            </a:custGeom>
            <a:blipFill>
              <a:blip r:embed="rId1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شكل بيضاوي 5">
              <a:extLst>
                <a:ext uri="{FF2B5EF4-FFF2-40B4-BE49-F238E27FC236}">
                  <a16:creationId xmlns:a16="http://schemas.microsoft.com/office/drawing/2014/main" id="{1C7902A9-A0CB-4160-A429-622A3393627B}"/>
                </a:ext>
              </a:extLst>
            </p:cNvPr>
            <p:cNvSpPr/>
            <p:nvPr userDrawn="1"/>
          </p:nvSpPr>
          <p:spPr>
            <a:xfrm rot="15110526">
              <a:off x="573304" y="1068395"/>
              <a:ext cx="140715" cy="114628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450127"/>
                <a:gd name="connsiteY0" fmla="*/ 857854 h 1192611"/>
                <a:gd name="connsiteX1" fmla="*/ 80040 w 450127"/>
                <a:gd name="connsiteY1" fmla="*/ 188124 h 1192611"/>
                <a:gd name="connsiteX2" fmla="*/ 223559 w 450127"/>
                <a:gd name="connsiteY2" fmla="*/ 41017 h 1192611"/>
                <a:gd name="connsiteX3" fmla="*/ 448518 w 450127"/>
                <a:gd name="connsiteY3" fmla="*/ 550380 h 1192611"/>
                <a:gd name="connsiteX4" fmla="*/ 358501 w 450127"/>
                <a:gd name="connsiteY4" fmla="*/ 1100188 h 1192611"/>
                <a:gd name="connsiteX5" fmla="*/ 152230 w 450127"/>
                <a:gd name="connsiteY5" fmla="*/ 1168618 h 1192611"/>
                <a:gd name="connsiteX6" fmla="*/ 1731 w 450127"/>
                <a:gd name="connsiteY6" fmla="*/ 857854 h 1192611"/>
                <a:gd name="connsiteX0" fmla="*/ 1731 w 459209"/>
                <a:gd name="connsiteY0" fmla="*/ 857854 h 1331500"/>
                <a:gd name="connsiteX1" fmla="*/ 80040 w 459209"/>
                <a:gd name="connsiteY1" fmla="*/ 188124 h 1331500"/>
                <a:gd name="connsiteX2" fmla="*/ 223559 w 459209"/>
                <a:gd name="connsiteY2" fmla="*/ 41017 h 1331500"/>
                <a:gd name="connsiteX3" fmla="*/ 448518 w 459209"/>
                <a:gd name="connsiteY3" fmla="*/ 550380 h 1331500"/>
                <a:gd name="connsiteX4" fmla="*/ 386404 w 459209"/>
                <a:gd name="connsiteY4" fmla="*/ 1296446 h 1331500"/>
                <a:gd name="connsiteX5" fmla="*/ 152230 w 459209"/>
                <a:gd name="connsiteY5" fmla="*/ 1168618 h 1331500"/>
                <a:gd name="connsiteX6" fmla="*/ 1731 w 459209"/>
                <a:gd name="connsiteY6" fmla="*/ 857854 h 133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9209" h="1331500">
                  <a:moveTo>
                    <a:pt x="1731" y="857854"/>
                  </a:moveTo>
                  <a:cubicBezTo>
                    <a:pt x="-10301" y="694438"/>
                    <a:pt x="43069" y="324263"/>
                    <a:pt x="80040" y="188124"/>
                  </a:cubicBezTo>
                  <a:cubicBezTo>
                    <a:pt x="117011" y="51985"/>
                    <a:pt x="160220" y="-64772"/>
                    <a:pt x="223559" y="41017"/>
                  </a:cubicBezTo>
                  <a:cubicBezTo>
                    <a:pt x="326475" y="135191"/>
                    <a:pt x="421377" y="341142"/>
                    <a:pt x="448518" y="550380"/>
                  </a:cubicBezTo>
                  <a:cubicBezTo>
                    <a:pt x="475659" y="759618"/>
                    <a:pt x="449743" y="1190657"/>
                    <a:pt x="386404" y="1296446"/>
                  </a:cubicBezTo>
                  <a:cubicBezTo>
                    <a:pt x="323065" y="1402236"/>
                    <a:pt x="216342" y="1241717"/>
                    <a:pt x="152230" y="1168618"/>
                  </a:cubicBezTo>
                  <a:cubicBezTo>
                    <a:pt x="88118" y="1095519"/>
                    <a:pt x="13763" y="1021270"/>
                    <a:pt x="1731" y="857854"/>
                  </a:cubicBezTo>
                  <a:close/>
                </a:path>
              </a:pathLst>
            </a:custGeom>
            <a:blipFill>
              <a:blip r:embed="rId18">
                <a:duotone>
                  <a:prstClr val="black"/>
                  <a:schemeClr val="accent4">
                    <a:lumMod val="60000"/>
                    <a:lumOff val="40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شكل بيضاوي 5">
              <a:extLst>
                <a:ext uri="{FF2B5EF4-FFF2-40B4-BE49-F238E27FC236}">
                  <a16:creationId xmlns:a16="http://schemas.microsoft.com/office/drawing/2014/main" id="{4C8AE82B-B958-4AC3-9F37-378840E1BEBA}"/>
                </a:ext>
              </a:extLst>
            </p:cNvPr>
            <p:cNvSpPr/>
            <p:nvPr userDrawn="1"/>
          </p:nvSpPr>
          <p:spPr>
            <a:xfrm rot="15110526">
              <a:off x="605624" y="1084994"/>
              <a:ext cx="65609" cy="80334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359471"/>
                <a:gd name="connsiteY0" fmla="*/ 857854 h 1220070"/>
                <a:gd name="connsiteX1" fmla="*/ 80040 w 359471"/>
                <a:gd name="connsiteY1" fmla="*/ 188124 h 1220070"/>
                <a:gd name="connsiteX2" fmla="*/ 223559 w 359471"/>
                <a:gd name="connsiteY2" fmla="*/ 41017 h 1220070"/>
                <a:gd name="connsiteX3" fmla="*/ 358501 w 359471"/>
                <a:gd name="connsiteY3" fmla="*/ 1100188 h 1220070"/>
                <a:gd name="connsiteX4" fmla="*/ 152230 w 359471"/>
                <a:gd name="connsiteY4" fmla="*/ 1168618 h 1220070"/>
                <a:gd name="connsiteX5" fmla="*/ 1731 w 359471"/>
                <a:gd name="connsiteY5" fmla="*/ 857854 h 1220070"/>
                <a:gd name="connsiteX0" fmla="*/ 1731 w 225498"/>
                <a:gd name="connsiteY0" fmla="*/ 857854 h 1204509"/>
                <a:gd name="connsiteX1" fmla="*/ 80040 w 225498"/>
                <a:gd name="connsiteY1" fmla="*/ 188124 h 1204509"/>
                <a:gd name="connsiteX2" fmla="*/ 223559 w 225498"/>
                <a:gd name="connsiteY2" fmla="*/ 41017 h 1204509"/>
                <a:gd name="connsiteX3" fmla="*/ 152230 w 225498"/>
                <a:gd name="connsiteY3" fmla="*/ 1168618 h 1204509"/>
                <a:gd name="connsiteX4" fmla="*/ 1731 w 225498"/>
                <a:gd name="connsiteY4" fmla="*/ 857854 h 1204509"/>
                <a:gd name="connsiteX0" fmla="*/ 8085 w 291780"/>
                <a:gd name="connsiteY0" fmla="*/ 857854 h 869976"/>
                <a:gd name="connsiteX1" fmla="*/ 86394 w 291780"/>
                <a:gd name="connsiteY1" fmla="*/ 188124 h 869976"/>
                <a:gd name="connsiteX2" fmla="*/ 229913 w 291780"/>
                <a:gd name="connsiteY2" fmla="*/ 41017 h 869976"/>
                <a:gd name="connsiteX3" fmla="*/ 281807 w 291780"/>
                <a:gd name="connsiteY3" fmla="*/ 576898 h 869976"/>
                <a:gd name="connsiteX4" fmla="*/ 8085 w 291780"/>
                <a:gd name="connsiteY4" fmla="*/ 857854 h 869976"/>
                <a:gd name="connsiteX0" fmla="*/ 27467 w 214106"/>
                <a:gd name="connsiteY0" fmla="*/ 619697 h 658703"/>
                <a:gd name="connsiteX1" fmla="*/ 14103 w 214106"/>
                <a:gd name="connsiteY1" fmla="*/ 182543 h 658703"/>
                <a:gd name="connsiteX2" fmla="*/ 157622 w 214106"/>
                <a:gd name="connsiteY2" fmla="*/ 35436 h 658703"/>
                <a:gd name="connsiteX3" fmla="*/ 209516 w 214106"/>
                <a:gd name="connsiteY3" fmla="*/ 571317 h 658703"/>
                <a:gd name="connsiteX4" fmla="*/ 27467 w 214106"/>
                <a:gd name="connsiteY4" fmla="*/ 619697 h 658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106" h="658703">
                  <a:moveTo>
                    <a:pt x="27467" y="619697"/>
                  </a:moveTo>
                  <a:cubicBezTo>
                    <a:pt x="-5102" y="554901"/>
                    <a:pt x="-7589" y="279920"/>
                    <a:pt x="14103" y="182543"/>
                  </a:cubicBezTo>
                  <a:cubicBezTo>
                    <a:pt x="35795" y="85166"/>
                    <a:pt x="94283" y="-70353"/>
                    <a:pt x="157622" y="35436"/>
                  </a:cubicBezTo>
                  <a:cubicBezTo>
                    <a:pt x="169654" y="198852"/>
                    <a:pt x="231208" y="473940"/>
                    <a:pt x="209516" y="571317"/>
                  </a:cubicBezTo>
                  <a:cubicBezTo>
                    <a:pt x="187824" y="668694"/>
                    <a:pt x="60036" y="684493"/>
                    <a:pt x="27467" y="619697"/>
                  </a:cubicBezTo>
                  <a:close/>
                </a:path>
              </a:pathLst>
            </a:custGeom>
            <a:blipFill>
              <a:blip r:embed="rId1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شكل بيضاوي 5">
              <a:extLst>
                <a:ext uri="{FF2B5EF4-FFF2-40B4-BE49-F238E27FC236}">
                  <a16:creationId xmlns:a16="http://schemas.microsoft.com/office/drawing/2014/main" id="{37CE2217-F3B5-4A34-A1D7-82CBB94B7F7E}"/>
                </a:ext>
              </a:extLst>
            </p:cNvPr>
            <p:cNvSpPr/>
            <p:nvPr userDrawn="1"/>
          </p:nvSpPr>
          <p:spPr>
            <a:xfrm rot="13639281">
              <a:off x="1351335" y="664762"/>
              <a:ext cx="226577" cy="244966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707569"/>
                <a:gd name="connsiteY0" fmla="*/ 857854 h 1554897"/>
                <a:gd name="connsiteX1" fmla="*/ 80040 w 707569"/>
                <a:gd name="connsiteY1" fmla="*/ 188124 h 1554897"/>
                <a:gd name="connsiteX2" fmla="*/ 223559 w 707569"/>
                <a:gd name="connsiteY2" fmla="*/ 41017 h 1554897"/>
                <a:gd name="connsiteX3" fmla="*/ 703069 w 707569"/>
                <a:gd name="connsiteY3" fmla="*/ 1447709 h 1554897"/>
                <a:gd name="connsiteX4" fmla="*/ 456050 w 707569"/>
                <a:gd name="connsiteY4" fmla="*/ 1527202 h 1554897"/>
                <a:gd name="connsiteX5" fmla="*/ 152230 w 707569"/>
                <a:gd name="connsiteY5" fmla="*/ 1168618 h 1554897"/>
                <a:gd name="connsiteX6" fmla="*/ 1731 w 707569"/>
                <a:gd name="connsiteY6" fmla="*/ 857854 h 1554897"/>
                <a:gd name="connsiteX0" fmla="*/ 1731 w 689108"/>
                <a:gd name="connsiteY0" fmla="*/ 857854 h 1546753"/>
                <a:gd name="connsiteX1" fmla="*/ 80040 w 689108"/>
                <a:gd name="connsiteY1" fmla="*/ 188124 h 1546753"/>
                <a:gd name="connsiteX2" fmla="*/ 223559 w 689108"/>
                <a:gd name="connsiteY2" fmla="*/ 41017 h 1546753"/>
                <a:gd name="connsiteX3" fmla="*/ 684245 w 689108"/>
                <a:gd name="connsiteY3" fmla="*/ 1239622 h 1546753"/>
                <a:gd name="connsiteX4" fmla="*/ 456050 w 689108"/>
                <a:gd name="connsiteY4" fmla="*/ 1527202 h 1546753"/>
                <a:gd name="connsiteX5" fmla="*/ 152230 w 689108"/>
                <a:gd name="connsiteY5" fmla="*/ 1168618 h 1546753"/>
                <a:gd name="connsiteX6" fmla="*/ 1731 w 689108"/>
                <a:gd name="connsiteY6" fmla="*/ 857854 h 1546753"/>
                <a:gd name="connsiteX0" fmla="*/ 1731 w 755221"/>
                <a:gd name="connsiteY0" fmla="*/ 857854 h 2020228"/>
                <a:gd name="connsiteX1" fmla="*/ 80040 w 755221"/>
                <a:gd name="connsiteY1" fmla="*/ 188124 h 2020228"/>
                <a:gd name="connsiteX2" fmla="*/ 223559 w 755221"/>
                <a:gd name="connsiteY2" fmla="*/ 41017 h 2020228"/>
                <a:gd name="connsiteX3" fmla="*/ 684245 w 755221"/>
                <a:gd name="connsiteY3" fmla="*/ 1239622 h 2020228"/>
                <a:gd name="connsiteX4" fmla="*/ 714916 w 755221"/>
                <a:gd name="connsiteY4" fmla="*/ 2010122 h 2020228"/>
                <a:gd name="connsiteX5" fmla="*/ 152230 w 755221"/>
                <a:gd name="connsiteY5" fmla="*/ 1168618 h 2020228"/>
                <a:gd name="connsiteX6" fmla="*/ 1731 w 755221"/>
                <a:gd name="connsiteY6" fmla="*/ 857854 h 2020228"/>
                <a:gd name="connsiteX0" fmla="*/ 82472 w 685465"/>
                <a:gd name="connsiteY0" fmla="*/ 1168618 h 2021737"/>
                <a:gd name="connsiteX1" fmla="*/ 10282 w 685465"/>
                <a:gd name="connsiteY1" fmla="*/ 188124 h 2021737"/>
                <a:gd name="connsiteX2" fmla="*/ 153801 w 685465"/>
                <a:gd name="connsiteY2" fmla="*/ 41017 h 2021737"/>
                <a:gd name="connsiteX3" fmla="*/ 614487 w 685465"/>
                <a:gd name="connsiteY3" fmla="*/ 1239622 h 2021737"/>
                <a:gd name="connsiteX4" fmla="*/ 645158 w 685465"/>
                <a:gd name="connsiteY4" fmla="*/ 2010122 h 2021737"/>
                <a:gd name="connsiteX5" fmla="*/ 82472 w 685465"/>
                <a:gd name="connsiteY5" fmla="*/ 1168618 h 2021737"/>
                <a:gd name="connsiteX0" fmla="*/ 136656 w 675211"/>
                <a:gd name="connsiteY0" fmla="*/ 1153504 h 2030188"/>
                <a:gd name="connsiteX1" fmla="*/ 29 w 675211"/>
                <a:gd name="connsiteY1" fmla="*/ 196941 h 2030188"/>
                <a:gd name="connsiteX2" fmla="*/ 143548 w 675211"/>
                <a:gd name="connsiteY2" fmla="*/ 49834 h 2030188"/>
                <a:gd name="connsiteX3" fmla="*/ 604234 w 675211"/>
                <a:gd name="connsiteY3" fmla="*/ 1248439 h 2030188"/>
                <a:gd name="connsiteX4" fmla="*/ 634905 w 675211"/>
                <a:gd name="connsiteY4" fmla="*/ 2018939 h 2030188"/>
                <a:gd name="connsiteX5" fmla="*/ 136656 w 675211"/>
                <a:gd name="connsiteY5" fmla="*/ 1153504 h 2030188"/>
                <a:gd name="connsiteX0" fmla="*/ 200854 w 739409"/>
                <a:gd name="connsiteY0" fmla="*/ 1132253 h 2008605"/>
                <a:gd name="connsiteX1" fmla="*/ 10 w 739409"/>
                <a:gd name="connsiteY1" fmla="*/ 315339 h 2008605"/>
                <a:gd name="connsiteX2" fmla="*/ 207746 w 739409"/>
                <a:gd name="connsiteY2" fmla="*/ 28583 h 2008605"/>
                <a:gd name="connsiteX3" fmla="*/ 668432 w 739409"/>
                <a:gd name="connsiteY3" fmla="*/ 1227188 h 2008605"/>
                <a:gd name="connsiteX4" fmla="*/ 699103 w 739409"/>
                <a:gd name="connsiteY4" fmla="*/ 1997688 h 2008605"/>
                <a:gd name="connsiteX5" fmla="*/ 200854 w 739409"/>
                <a:gd name="connsiteY5" fmla="*/ 1132253 h 200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409" h="2008605">
                  <a:moveTo>
                    <a:pt x="200854" y="1132253"/>
                  </a:moveTo>
                  <a:cubicBezTo>
                    <a:pt x="84339" y="851862"/>
                    <a:pt x="-1139" y="499284"/>
                    <a:pt x="10" y="315339"/>
                  </a:cubicBezTo>
                  <a:cubicBezTo>
                    <a:pt x="1159" y="131394"/>
                    <a:pt x="144407" y="-77206"/>
                    <a:pt x="207746" y="28583"/>
                  </a:cubicBezTo>
                  <a:cubicBezTo>
                    <a:pt x="310662" y="122757"/>
                    <a:pt x="586539" y="899004"/>
                    <a:pt x="668432" y="1227188"/>
                  </a:cubicBezTo>
                  <a:cubicBezTo>
                    <a:pt x="750325" y="1555372"/>
                    <a:pt x="762442" y="1891899"/>
                    <a:pt x="699103" y="1997688"/>
                  </a:cubicBezTo>
                  <a:cubicBezTo>
                    <a:pt x="635764" y="2103478"/>
                    <a:pt x="317370" y="1412645"/>
                    <a:pt x="200854" y="1132253"/>
                  </a:cubicBezTo>
                  <a:close/>
                </a:path>
              </a:pathLst>
            </a:custGeom>
            <a:blipFill>
              <a:blip r:embed="rId1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شكل بيضاوي 5">
              <a:extLst>
                <a:ext uri="{FF2B5EF4-FFF2-40B4-BE49-F238E27FC236}">
                  <a16:creationId xmlns:a16="http://schemas.microsoft.com/office/drawing/2014/main" id="{CCDE96F8-538F-4480-9812-BCC4F5C745FB}"/>
                </a:ext>
              </a:extLst>
            </p:cNvPr>
            <p:cNvSpPr/>
            <p:nvPr userDrawn="1"/>
          </p:nvSpPr>
          <p:spPr>
            <a:xfrm rot="5851367">
              <a:off x="1217088" y="857110"/>
              <a:ext cx="226577" cy="244966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707569"/>
                <a:gd name="connsiteY0" fmla="*/ 857854 h 1554897"/>
                <a:gd name="connsiteX1" fmla="*/ 80040 w 707569"/>
                <a:gd name="connsiteY1" fmla="*/ 188124 h 1554897"/>
                <a:gd name="connsiteX2" fmla="*/ 223559 w 707569"/>
                <a:gd name="connsiteY2" fmla="*/ 41017 h 1554897"/>
                <a:gd name="connsiteX3" fmla="*/ 703069 w 707569"/>
                <a:gd name="connsiteY3" fmla="*/ 1447709 h 1554897"/>
                <a:gd name="connsiteX4" fmla="*/ 456050 w 707569"/>
                <a:gd name="connsiteY4" fmla="*/ 1527202 h 1554897"/>
                <a:gd name="connsiteX5" fmla="*/ 152230 w 707569"/>
                <a:gd name="connsiteY5" fmla="*/ 1168618 h 1554897"/>
                <a:gd name="connsiteX6" fmla="*/ 1731 w 707569"/>
                <a:gd name="connsiteY6" fmla="*/ 857854 h 1554897"/>
                <a:gd name="connsiteX0" fmla="*/ 1731 w 689108"/>
                <a:gd name="connsiteY0" fmla="*/ 857854 h 1546753"/>
                <a:gd name="connsiteX1" fmla="*/ 80040 w 689108"/>
                <a:gd name="connsiteY1" fmla="*/ 188124 h 1546753"/>
                <a:gd name="connsiteX2" fmla="*/ 223559 w 689108"/>
                <a:gd name="connsiteY2" fmla="*/ 41017 h 1546753"/>
                <a:gd name="connsiteX3" fmla="*/ 684245 w 689108"/>
                <a:gd name="connsiteY3" fmla="*/ 1239622 h 1546753"/>
                <a:gd name="connsiteX4" fmla="*/ 456050 w 689108"/>
                <a:gd name="connsiteY4" fmla="*/ 1527202 h 1546753"/>
                <a:gd name="connsiteX5" fmla="*/ 152230 w 689108"/>
                <a:gd name="connsiteY5" fmla="*/ 1168618 h 1546753"/>
                <a:gd name="connsiteX6" fmla="*/ 1731 w 689108"/>
                <a:gd name="connsiteY6" fmla="*/ 857854 h 1546753"/>
                <a:gd name="connsiteX0" fmla="*/ 1731 w 755221"/>
                <a:gd name="connsiteY0" fmla="*/ 857854 h 2020228"/>
                <a:gd name="connsiteX1" fmla="*/ 80040 w 755221"/>
                <a:gd name="connsiteY1" fmla="*/ 188124 h 2020228"/>
                <a:gd name="connsiteX2" fmla="*/ 223559 w 755221"/>
                <a:gd name="connsiteY2" fmla="*/ 41017 h 2020228"/>
                <a:gd name="connsiteX3" fmla="*/ 684245 w 755221"/>
                <a:gd name="connsiteY3" fmla="*/ 1239622 h 2020228"/>
                <a:gd name="connsiteX4" fmla="*/ 714916 w 755221"/>
                <a:gd name="connsiteY4" fmla="*/ 2010122 h 2020228"/>
                <a:gd name="connsiteX5" fmla="*/ 152230 w 755221"/>
                <a:gd name="connsiteY5" fmla="*/ 1168618 h 2020228"/>
                <a:gd name="connsiteX6" fmla="*/ 1731 w 755221"/>
                <a:gd name="connsiteY6" fmla="*/ 857854 h 2020228"/>
                <a:gd name="connsiteX0" fmla="*/ 82472 w 685465"/>
                <a:gd name="connsiteY0" fmla="*/ 1168618 h 2021737"/>
                <a:gd name="connsiteX1" fmla="*/ 10282 w 685465"/>
                <a:gd name="connsiteY1" fmla="*/ 188124 h 2021737"/>
                <a:gd name="connsiteX2" fmla="*/ 153801 w 685465"/>
                <a:gd name="connsiteY2" fmla="*/ 41017 h 2021737"/>
                <a:gd name="connsiteX3" fmla="*/ 614487 w 685465"/>
                <a:gd name="connsiteY3" fmla="*/ 1239622 h 2021737"/>
                <a:gd name="connsiteX4" fmla="*/ 645158 w 685465"/>
                <a:gd name="connsiteY4" fmla="*/ 2010122 h 2021737"/>
                <a:gd name="connsiteX5" fmla="*/ 82472 w 685465"/>
                <a:gd name="connsiteY5" fmla="*/ 1168618 h 2021737"/>
                <a:gd name="connsiteX0" fmla="*/ 136656 w 675211"/>
                <a:gd name="connsiteY0" fmla="*/ 1153504 h 2030188"/>
                <a:gd name="connsiteX1" fmla="*/ 29 w 675211"/>
                <a:gd name="connsiteY1" fmla="*/ 196941 h 2030188"/>
                <a:gd name="connsiteX2" fmla="*/ 143548 w 675211"/>
                <a:gd name="connsiteY2" fmla="*/ 49834 h 2030188"/>
                <a:gd name="connsiteX3" fmla="*/ 604234 w 675211"/>
                <a:gd name="connsiteY3" fmla="*/ 1248439 h 2030188"/>
                <a:gd name="connsiteX4" fmla="*/ 634905 w 675211"/>
                <a:gd name="connsiteY4" fmla="*/ 2018939 h 2030188"/>
                <a:gd name="connsiteX5" fmla="*/ 136656 w 675211"/>
                <a:gd name="connsiteY5" fmla="*/ 1153504 h 2030188"/>
                <a:gd name="connsiteX0" fmla="*/ 200854 w 739409"/>
                <a:gd name="connsiteY0" fmla="*/ 1132253 h 2008605"/>
                <a:gd name="connsiteX1" fmla="*/ 10 w 739409"/>
                <a:gd name="connsiteY1" fmla="*/ 315339 h 2008605"/>
                <a:gd name="connsiteX2" fmla="*/ 207746 w 739409"/>
                <a:gd name="connsiteY2" fmla="*/ 28583 h 2008605"/>
                <a:gd name="connsiteX3" fmla="*/ 668432 w 739409"/>
                <a:gd name="connsiteY3" fmla="*/ 1227188 h 2008605"/>
                <a:gd name="connsiteX4" fmla="*/ 699103 w 739409"/>
                <a:gd name="connsiteY4" fmla="*/ 1997688 h 2008605"/>
                <a:gd name="connsiteX5" fmla="*/ 200854 w 739409"/>
                <a:gd name="connsiteY5" fmla="*/ 1132253 h 200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409" h="2008605">
                  <a:moveTo>
                    <a:pt x="200854" y="1132253"/>
                  </a:moveTo>
                  <a:cubicBezTo>
                    <a:pt x="84339" y="851862"/>
                    <a:pt x="-1139" y="499284"/>
                    <a:pt x="10" y="315339"/>
                  </a:cubicBezTo>
                  <a:cubicBezTo>
                    <a:pt x="1159" y="131394"/>
                    <a:pt x="144407" y="-77206"/>
                    <a:pt x="207746" y="28583"/>
                  </a:cubicBezTo>
                  <a:cubicBezTo>
                    <a:pt x="310662" y="122757"/>
                    <a:pt x="586539" y="899004"/>
                    <a:pt x="668432" y="1227188"/>
                  </a:cubicBezTo>
                  <a:cubicBezTo>
                    <a:pt x="750325" y="1555372"/>
                    <a:pt x="762442" y="1891899"/>
                    <a:pt x="699103" y="1997688"/>
                  </a:cubicBezTo>
                  <a:cubicBezTo>
                    <a:pt x="635764" y="2103478"/>
                    <a:pt x="317370" y="1412645"/>
                    <a:pt x="200854" y="1132253"/>
                  </a:cubicBezTo>
                  <a:close/>
                </a:path>
              </a:pathLst>
            </a:custGeom>
            <a:blipFill>
              <a:blip r:embed="rId1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شكل بيضاوي 5">
              <a:extLst>
                <a:ext uri="{FF2B5EF4-FFF2-40B4-BE49-F238E27FC236}">
                  <a16:creationId xmlns:a16="http://schemas.microsoft.com/office/drawing/2014/main" id="{6EDB46F3-3564-4618-8150-C7064494801B}"/>
                </a:ext>
              </a:extLst>
            </p:cNvPr>
            <p:cNvSpPr/>
            <p:nvPr userDrawn="1"/>
          </p:nvSpPr>
          <p:spPr>
            <a:xfrm rot="2974071">
              <a:off x="1333987" y="923967"/>
              <a:ext cx="226577" cy="244966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707569"/>
                <a:gd name="connsiteY0" fmla="*/ 857854 h 1554897"/>
                <a:gd name="connsiteX1" fmla="*/ 80040 w 707569"/>
                <a:gd name="connsiteY1" fmla="*/ 188124 h 1554897"/>
                <a:gd name="connsiteX2" fmla="*/ 223559 w 707569"/>
                <a:gd name="connsiteY2" fmla="*/ 41017 h 1554897"/>
                <a:gd name="connsiteX3" fmla="*/ 703069 w 707569"/>
                <a:gd name="connsiteY3" fmla="*/ 1447709 h 1554897"/>
                <a:gd name="connsiteX4" fmla="*/ 456050 w 707569"/>
                <a:gd name="connsiteY4" fmla="*/ 1527202 h 1554897"/>
                <a:gd name="connsiteX5" fmla="*/ 152230 w 707569"/>
                <a:gd name="connsiteY5" fmla="*/ 1168618 h 1554897"/>
                <a:gd name="connsiteX6" fmla="*/ 1731 w 707569"/>
                <a:gd name="connsiteY6" fmla="*/ 857854 h 1554897"/>
                <a:gd name="connsiteX0" fmla="*/ 1731 w 689108"/>
                <a:gd name="connsiteY0" fmla="*/ 857854 h 1546753"/>
                <a:gd name="connsiteX1" fmla="*/ 80040 w 689108"/>
                <a:gd name="connsiteY1" fmla="*/ 188124 h 1546753"/>
                <a:gd name="connsiteX2" fmla="*/ 223559 w 689108"/>
                <a:gd name="connsiteY2" fmla="*/ 41017 h 1546753"/>
                <a:gd name="connsiteX3" fmla="*/ 684245 w 689108"/>
                <a:gd name="connsiteY3" fmla="*/ 1239622 h 1546753"/>
                <a:gd name="connsiteX4" fmla="*/ 456050 w 689108"/>
                <a:gd name="connsiteY4" fmla="*/ 1527202 h 1546753"/>
                <a:gd name="connsiteX5" fmla="*/ 152230 w 689108"/>
                <a:gd name="connsiteY5" fmla="*/ 1168618 h 1546753"/>
                <a:gd name="connsiteX6" fmla="*/ 1731 w 689108"/>
                <a:gd name="connsiteY6" fmla="*/ 857854 h 1546753"/>
                <a:gd name="connsiteX0" fmla="*/ 1731 w 755221"/>
                <a:gd name="connsiteY0" fmla="*/ 857854 h 2020228"/>
                <a:gd name="connsiteX1" fmla="*/ 80040 w 755221"/>
                <a:gd name="connsiteY1" fmla="*/ 188124 h 2020228"/>
                <a:gd name="connsiteX2" fmla="*/ 223559 w 755221"/>
                <a:gd name="connsiteY2" fmla="*/ 41017 h 2020228"/>
                <a:gd name="connsiteX3" fmla="*/ 684245 w 755221"/>
                <a:gd name="connsiteY3" fmla="*/ 1239622 h 2020228"/>
                <a:gd name="connsiteX4" fmla="*/ 714916 w 755221"/>
                <a:gd name="connsiteY4" fmla="*/ 2010122 h 2020228"/>
                <a:gd name="connsiteX5" fmla="*/ 152230 w 755221"/>
                <a:gd name="connsiteY5" fmla="*/ 1168618 h 2020228"/>
                <a:gd name="connsiteX6" fmla="*/ 1731 w 755221"/>
                <a:gd name="connsiteY6" fmla="*/ 857854 h 2020228"/>
                <a:gd name="connsiteX0" fmla="*/ 82472 w 685465"/>
                <a:gd name="connsiteY0" fmla="*/ 1168618 h 2021737"/>
                <a:gd name="connsiteX1" fmla="*/ 10282 w 685465"/>
                <a:gd name="connsiteY1" fmla="*/ 188124 h 2021737"/>
                <a:gd name="connsiteX2" fmla="*/ 153801 w 685465"/>
                <a:gd name="connsiteY2" fmla="*/ 41017 h 2021737"/>
                <a:gd name="connsiteX3" fmla="*/ 614487 w 685465"/>
                <a:gd name="connsiteY3" fmla="*/ 1239622 h 2021737"/>
                <a:gd name="connsiteX4" fmla="*/ 645158 w 685465"/>
                <a:gd name="connsiteY4" fmla="*/ 2010122 h 2021737"/>
                <a:gd name="connsiteX5" fmla="*/ 82472 w 685465"/>
                <a:gd name="connsiteY5" fmla="*/ 1168618 h 2021737"/>
                <a:gd name="connsiteX0" fmla="*/ 136656 w 675211"/>
                <a:gd name="connsiteY0" fmla="*/ 1153504 h 2030188"/>
                <a:gd name="connsiteX1" fmla="*/ 29 w 675211"/>
                <a:gd name="connsiteY1" fmla="*/ 196941 h 2030188"/>
                <a:gd name="connsiteX2" fmla="*/ 143548 w 675211"/>
                <a:gd name="connsiteY2" fmla="*/ 49834 h 2030188"/>
                <a:gd name="connsiteX3" fmla="*/ 604234 w 675211"/>
                <a:gd name="connsiteY3" fmla="*/ 1248439 h 2030188"/>
                <a:gd name="connsiteX4" fmla="*/ 634905 w 675211"/>
                <a:gd name="connsiteY4" fmla="*/ 2018939 h 2030188"/>
                <a:gd name="connsiteX5" fmla="*/ 136656 w 675211"/>
                <a:gd name="connsiteY5" fmla="*/ 1153504 h 2030188"/>
                <a:gd name="connsiteX0" fmla="*/ 200854 w 739409"/>
                <a:gd name="connsiteY0" fmla="*/ 1132253 h 2008605"/>
                <a:gd name="connsiteX1" fmla="*/ 10 w 739409"/>
                <a:gd name="connsiteY1" fmla="*/ 315339 h 2008605"/>
                <a:gd name="connsiteX2" fmla="*/ 207746 w 739409"/>
                <a:gd name="connsiteY2" fmla="*/ 28583 h 2008605"/>
                <a:gd name="connsiteX3" fmla="*/ 668432 w 739409"/>
                <a:gd name="connsiteY3" fmla="*/ 1227188 h 2008605"/>
                <a:gd name="connsiteX4" fmla="*/ 699103 w 739409"/>
                <a:gd name="connsiteY4" fmla="*/ 1997688 h 2008605"/>
                <a:gd name="connsiteX5" fmla="*/ 200854 w 739409"/>
                <a:gd name="connsiteY5" fmla="*/ 1132253 h 200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409" h="2008605">
                  <a:moveTo>
                    <a:pt x="200854" y="1132253"/>
                  </a:moveTo>
                  <a:cubicBezTo>
                    <a:pt x="84339" y="851862"/>
                    <a:pt x="-1139" y="499284"/>
                    <a:pt x="10" y="315339"/>
                  </a:cubicBezTo>
                  <a:cubicBezTo>
                    <a:pt x="1159" y="131394"/>
                    <a:pt x="144407" y="-77206"/>
                    <a:pt x="207746" y="28583"/>
                  </a:cubicBezTo>
                  <a:cubicBezTo>
                    <a:pt x="310662" y="122757"/>
                    <a:pt x="586539" y="899004"/>
                    <a:pt x="668432" y="1227188"/>
                  </a:cubicBezTo>
                  <a:cubicBezTo>
                    <a:pt x="750325" y="1555372"/>
                    <a:pt x="762442" y="1891899"/>
                    <a:pt x="699103" y="1997688"/>
                  </a:cubicBezTo>
                  <a:cubicBezTo>
                    <a:pt x="635764" y="2103478"/>
                    <a:pt x="317370" y="1412645"/>
                    <a:pt x="200854" y="1132253"/>
                  </a:cubicBezTo>
                  <a:close/>
                </a:path>
              </a:pathLst>
            </a:custGeom>
            <a:blipFill>
              <a:blip r:embed="rId1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شكل بيضاوي 5">
              <a:extLst>
                <a:ext uri="{FF2B5EF4-FFF2-40B4-BE49-F238E27FC236}">
                  <a16:creationId xmlns:a16="http://schemas.microsoft.com/office/drawing/2014/main" id="{8778371C-74FE-4085-95DD-48AF606223A8}"/>
                </a:ext>
              </a:extLst>
            </p:cNvPr>
            <p:cNvSpPr/>
            <p:nvPr userDrawn="1"/>
          </p:nvSpPr>
          <p:spPr>
            <a:xfrm rot="20128755">
              <a:off x="1480267" y="808980"/>
              <a:ext cx="226577" cy="244966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707569"/>
                <a:gd name="connsiteY0" fmla="*/ 857854 h 1554897"/>
                <a:gd name="connsiteX1" fmla="*/ 80040 w 707569"/>
                <a:gd name="connsiteY1" fmla="*/ 188124 h 1554897"/>
                <a:gd name="connsiteX2" fmla="*/ 223559 w 707569"/>
                <a:gd name="connsiteY2" fmla="*/ 41017 h 1554897"/>
                <a:gd name="connsiteX3" fmla="*/ 703069 w 707569"/>
                <a:gd name="connsiteY3" fmla="*/ 1447709 h 1554897"/>
                <a:gd name="connsiteX4" fmla="*/ 456050 w 707569"/>
                <a:gd name="connsiteY4" fmla="*/ 1527202 h 1554897"/>
                <a:gd name="connsiteX5" fmla="*/ 152230 w 707569"/>
                <a:gd name="connsiteY5" fmla="*/ 1168618 h 1554897"/>
                <a:gd name="connsiteX6" fmla="*/ 1731 w 707569"/>
                <a:gd name="connsiteY6" fmla="*/ 857854 h 1554897"/>
                <a:gd name="connsiteX0" fmla="*/ 1731 w 689108"/>
                <a:gd name="connsiteY0" fmla="*/ 857854 h 1546753"/>
                <a:gd name="connsiteX1" fmla="*/ 80040 w 689108"/>
                <a:gd name="connsiteY1" fmla="*/ 188124 h 1546753"/>
                <a:gd name="connsiteX2" fmla="*/ 223559 w 689108"/>
                <a:gd name="connsiteY2" fmla="*/ 41017 h 1546753"/>
                <a:gd name="connsiteX3" fmla="*/ 684245 w 689108"/>
                <a:gd name="connsiteY3" fmla="*/ 1239622 h 1546753"/>
                <a:gd name="connsiteX4" fmla="*/ 456050 w 689108"/>
                <a:gd name="connsiteY4" fmla="*/ 1527202 h 1546753"/>
                <a:gd name="connsiteX5" fmla="*/ 152230 w 689108"/>
                <a:gd name="connsiteY5" fmla="*/ 1168618 h 1546753"/>
                <a:gd name="connsiteX6" fmla="*/ 1731 w 689108"/>
                <a:gd name="connsiteY6" fmla="*/ 857854 h 1546753"/>
                <a:gd name="connsiteX0" fmla="*/ 1731 w 755221"/>
                <a:gd name="connsiteY0" fmla="*/ 857854 h 2020228"/>
                <a:gd name="connsiteX1" fmla="*/ 80040 w 755221"/>
                <a:gd name="connsiteY1" fmla="*/ 188124 h 2020228"/>
                <a:gd name="connsiteX2" fmla="*/ 223559 w 755221"/>
                <a:gd name="connsiteY2" fmla="*/ 41017 h 2020228"/>
                <a:gd name="connsiteX3" fmla="*/ 684245 w 755221"/>
                <a:gd name="connsiteY3" fmla="*/ 1239622 h 2020228"/>
                <a:gd name="connsiteX4" fmla="*/ 714916 w 755221"/>
                <a:gd name="connsiteY4" fmla="*/ 2010122 h 2020228"/>
                <a:gd name="connsiteX5" fmla="*/ 152230 w 755221"/>
                <a:gd name="connsiteY5" fmla="*/ 1168618 h 2020228"/>
                <a:gd name="connsiteX6" fmla="*/ 1731 w 755221"/>
                <a:gd name="connsiteY6" fmla="*/ 857854 h 2020228"/>
                <a:gd name="connsiteX0" fmla="*/ 82472 w 685465"/>
                <a:gd name="connsiteY0" fmla="*/ 1168618 h 2021737"/>
                <a:gd name="connsiteX1" fmla="*/ 10282 w 685465"/>
                <a:gd name="connsiteY1" fmla="*/ 188124 h 2021737"/>
                <a:gd name="connsiteX2" fmla="*/ 153801 w 685465"/>
                <a:gd name="connsiteY2" fmla="*/ 41017 h 2021737"/>
                <a:gd name="connsiteX3" fmla="*/ 614487 w 685465"/>
                <a:gd name="connsiteY3" fmla="*/ 1239622 h 2021737"/>
                <a:gd name="connsiteX4" fmla="*/ 645158 w 685465"/>
                <a:gd name="connsiteY4" fmla="*/ 2010122 h 2021737"/>
                <a:gd name="connsiteX5" fmla="*/ 82472 w 685465"/>
                <a:gd name="connsiteY5" fmla="*/ 1168618 h 2021737"/>
                <a:gd name="connsiteX0" fmla="*/ 136656 w 675211"/>
                <a:gd name="connsiteY0" fmla="*/ 1153504 h 2030188"/>
                <a:gd name="connsiteX1" fmla="*/ 29 w 675211"/>
                <a:gd name="connsiteY1" fmla="*/ 196941 h 2030188"/>
                <a:gd name="connsiteX2" fmla="*/ 143548 w 675211"/>
                <a:gd name="connsiteY2" fmla="*/ 49834 h 2030188"/>
                <a:gd name="connsiteX3" fmla="*/ 604234 w 675211"/>
                <a:gd name="connsiteY3" fmla="*/ 1248439 h 2030188"/>
                <a:gd name="connsiteX4" fmla="*/ 634905 w 675211"/>
                <a:gd name="connsiteY4" fmla="*/ 2018939 h 2030188"/>
                <a:gd name="connsiteX5" fmla="*/ 136656 w 675211"/>
                <a:gd name="connsiteY5" fmla="*/ 1153504 h 2030188"/>
                <a:gd name="connsiteX0" fmla="*/ 200854 w 739409"/>
                <a:gd name="connsiteY0" fmla="*/ 1132253 h 2008605"/>
                <a:gd name="connsiteX1" fmla="*/ 10 w 739409"/>
                <a:gd name="connsiteY1" fmla="*/ 315339 h 2008605"/>
                <a:gd name="connsiteX2" fmla="*/ 207746 w 739409"/>
                <a:gd name="connsiteY2" fmla="*/ 28583 h 2008605"/>
                <a:gd name="connsiteX3" fmla="*/ 668432 w 739409"/>
                <a:gd name="connsiteY3" fmla="*/ 1227188 h 2008605"/>
                <a:gd name="connsiteX4" fmla="*/ 699103 w 739409"/>
                <a:gd name="connsiteY4" fmla="*/ 1997688 h 2008605"/>
                <a:gd name="connsiteX5" fmla="*/ 200854 w 739409"/>
                <a:gd name="connsiteY5" fmla="*/ 1132253 h 200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409" h="2008605">
                  <a:moveTo>
                    <a:pt x="200854" y="1132253"/>
                  </a:moveTo>
                  <a:cubicBezTo>
                    <a:pt x="84339" y="851862"/>
                    <a:pt x="-1139" y="499284"/>
                    <a:pt x="10" y="315339"/>
                  </a:cubicBezTo>
                  <a:cubicBezTo>
                    <a:pt x="1159" y="131394"/>
                    <a:pt x="144407" y="-77206"/>
                    <a:pt x="207746" y="28583"/>
                  </a:cubicBezTo>
                  <a:cubicBezTo>
                    <a:pt x="310662" y="122757"/>
                    <a:pt x="586539" y="899004"/>
                    <a:pt x="668432" y="1227188"/>
                  </a:cubicBezTo>
                  <a:cubicBezTo>
                    <a:pt x="750325" y="1555372"/>
                    <a:pt x="762442" y="1891899"/>
                    <a:pt x="699103" y="1997688"/>
                  </a:cubicBezTo>
                  <a:cubicBezTo>
                    <a:pt x="635764" y="2103478"/>
                    <a:pt x="317370" y="1412645"/>
                    <a:pt x="200854" y="1132253"/>
                  </a:cubicBezTo>
                  <a:close/>
                </a:path>
              </a:pathLst>
            </a:custGeom>
            <a:blipFill>
              <a:blip r:embed="rId1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شكل بيضاوي 5">
              <a:extLst>
                <a:ext uri="{FF2B5EF4-FFF2-40B4-BE49-F238E27FC236}">
                  <a16:creationId xmlns:a16="http://schemas.microsoft.com/office/drawing/2014/main" id="{622CAF87-3E17-40F9-901E-094B68ADF010}"/>
                </a:ext>
              </a:extLst>
            </p:cNvPr>
            <p:cNvSpPr/>
            <p:nvPr userDrawn="1"/>
          </p:nvSpPr>
          <p:spPr>
            <a:xfrm rot="9547850">
              <a:off x="1198406" y="700612"/>
              <a:ext cx="226577" cy="244966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707569"/>
                <a:gd name="connsiteY0" fmla="*/ 857854 h 1554897"/>
                <a:gd name="connsiteX1" fmla="*/ 80040 w 707569"/>
                <a:gd name="connsiteY1" fmla="*/ 188124 h 1554897"/>
                <a:gd name="connsiteX2" fmla="*/ 223559 w 707569"/>
                <a:gd name="connsiteY2" fmla="*/ 41017 h 1554897"/>
                <a:gd name="connsiteX3" fmla="*/ 703069 w 707569"/>
                <a:gd name="connsiteY3" fmla="*/ 1447709 h 1554897"/>
                <a:gd name="connsiteX4" fmla="*/ 456050 w 707569"/>
                <a:gd name="connsiteY4" fmla="*/ 1527202 h 1554897"/>
                <a:gd name="connsiteX5" fmla="*/ 152230 w 707569"/>
                <a:gd name="connsiteY5" fmla="*/ 1168618 h 1554897"/>
                <a:gd name="connsiteX6" fmla="*/ 1731 w 707569"/>
                <a:gd name="connsiteY6" fmla="*/ 857854 h 1554897"/>
                <a:gd name="connsiteX0" fmla="*/ 1731 w 689108"/>
                <a:gd name="connsiteY0" fmla="*/ 857854 h 1546753"/>
                <a:gd name="connsiteX1" fmla="*/ 80040 w 689108"/>
                <a:gd name="connsiteY1" fmla="*/ 188124 h 1546753"/>
                <a:gd name="connsiteX2" fmla="*/ 223559 w 689108"/>
                <a:gd name="connsiteY2" fmla="*/ 41017 h 1546753"/>
                <a:gd name="connsiteX3" fmla="*/ 684245 w 689108"/>
                <a:gd name="connsiteY3" fmla="*/ 1239622 h 1546753"/>
                <a:gd name="connsiteX4" fmla="*/ 456050 w 689108"/>
                <a:gd name="connsiteY4" fmla="*/ 1527202 h 1546753"/>
                <a:gd name="connsiteX5" fmla="*/ 152230 w 689108"/>
                <a:gd name="connsiteY5" fmla="*/ 1168618 h 1546753"/>
                <a:gd name="connsiteX6" fmla="*/ 1731 w 689108"/>
                <a:gd name="connsiteY6" fmla="*/ 857854 h 1546753"/>
                <a:gd name="connsiteX0" fmla="*/ 1731 w 755221"/>
                <a:gd name="connsiteY0" fmla="*/ 857854 h 2020228"/>
                <a:gd name="connsiteX1" fmla="*/ 80040 w 755221"/>
                <a:gd name="connsiteY1" fmla="*/ 188124 h 2020228"/>
                <a:gd name="connsiteX2" fmla="*/ 223559 w 755221"/>
                <a:gd name="connsiteY2" fmla="*/ 41017 h 2020228"/>
                <a:gd name="connsiteX3" fmla="*/ 684245 w 755221"/>
                <a:gd name="connsiteY3" fmla="*/ 1239622 h 2020228"/>
                <a:gd name="connsiteX4" fmla="*/ 714916 w 755221"/>
                <a:gd name="connsiteY4" fmla="*/ 2010122 h 2020228"/>
                <a:gd name="connsiteX5" fmla="*/ 152230 w 755221"/>
                <a:gd name="connsiteY5" fmla="*/ 1168618 h 2020228"/>
                <a:gd name="connsiteX6" fmla="*/ 1731 w 755221"/>
                <a:gd name="connsiteY6" fmla="*/ 857854 h 2020228"/>
                <a:gd name="connsiteX0" fmla="*/ 82472 w 685465"/>
                <a:gd name="connsiteY0" fmla="*/ 1168618 h 2021737"/>
                <a:gd name="connsiteX1" fmla="*/ 10282 w 685465"/>
                <a:gd name="connsiteY1" fmla="*/ 188124 h 2021737"/>
                <a:gd name="connsiteX2" fmla="*/ 153801 w 685465"/>
                <a:gd name="connsiteY2" fmla="*/ 41017 h 2021737"/>
                <a:gd name="connsiteX3" fmla="*/ 614487 w 685465"/>
                <a:gd name="connsiteY3" fmla="*/ 1239622 h 2021737"/>
                <a:gd name="connsiteX4" fmla="*/ 645158 w 685465"/>
                <a:gd name="connsiteY4" fmla="*/ 2010122 h 2021737"/>
                <a:gd name="connsiteX5" fmla="*/ 82472 w 685465"/>
                <a:gd name="connsiteY5" fmla="*/ 1168618 h 2021737"/>
                <a:gd name="connsiteX0" fmla="*/ 136656 w 675211"/>
                <a:gd name="connsiteY0" fmla="*/ 1153504 h 2030188"/>
                <a:gd name="connsiteX1" fmla="*/ 29 w 675211"/>
                <a:gd name="connsiteY1" fmla="*/ 196941 h 2030188"/>
                <a:gd name="connsiteX2" fmla="*/ 143548 w 675211"/>
                <a:gd name="connsiteY2" fmla="*/ 49834 h 2030188"/>
                <a:gd name="connsiteX3" fmla="*/ 604234 w 675211"/>
                <a:gd name="connsiteY3" fmla="*/ 1248439 h 2030188"/>
                <a:gd name="connsiteX4" fmla="*/ 634905 w 675211"/>
                <a:gd name="connsiteY4" fmla="*/ 2018939 h 2030188"/>
                <a:gd name="connsiteX5" fmla="*/ 136656 w 675211"/>
                <a:gd name="connsiteY5" fmla="*/ 1153504 h 2030188"/>
                <a:gd name="connsiteX0" fmla="*/ 200854 w 739409"/>
                <a:gd name="connsiteY0" fmla="*/ 1132253 h 2008605"/>
                <a:gd name="connsiteX1" fmla="*/ 10 w 739409"/>
                <a:gd name="connsiteY1" fmla="*/ 315339 h 2008605"/>
                <a:gd name="connsiteX2" fmla="*/ 207746 w 739409"/>
                <a:gd name="connsiteY2" fmla="*/ 28583 h 2008605"/>
                <a:gd name="connsiteX3" fmla="*/ 668432 w 739409"/>
                <a:gd name="connsiteY3" fmla="*/ 1227188 h 2008605"/>
                <a:gd name="connsiteX4" fmla="*/ 699103 w 739409"/>
                <a:gd name="connsiteY4" fmla="*/ 1997688 h 2008605"/>
                <a:gd name="connsiteX5" fmla="*/ 200854 w 739409"/>
                <a:gd name="connsiteY5" fmla="*/ 1132253 h 200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409" h="2008605">
                  <a:moveTo>
                    <a:pt x="200854" y="1132253"/>
                  </a:moveTo>
                  <a:cubicBezTo>
                    <a:pt x="84339" y="851862"/>
                    <a:pt x="-1139" y="499284"/>
                    <a:pt x="10" y="315339"/>
                  </a:cubicBezTo>
                  <a:cubicBezTo>
                    <a:pt x="1159" y="131394"/>
                    <a:pt x="144407" y="-77206"/>
                    <a:pt x="207746" y="28583"/>
                  </a:cubicBezTo>
                  <a:cubicBezTo>
                    <a:pt x="310662" y="122757"/>
                    <a:pt x="586539" y="899004"/>
                    <a:pt x="668432" y="1227188"/>
                  </a:cubicBezTo>
                  <a:cubicBezTo>
                    <a:pt x="750325" y="1555372"/>
                    <a:pt x="762442" y="1891899"/>
                    <a:pt x="699103" y="1997688"/>
                  </a:cubicBezTo>
                  <a:cubicBezTo>
                    <a:pt x="635764" y="2103478"/>
                    <a:pt x="317370" y="1412645"/>
                    <a:pt x="200854" y="1132253"/>
                  </a:cubicBezTo>
                  <a:close/>
                </a:path>
              </a:pathLst>
            </a:custGeom>
            <a:blipFill>
              <a:blip r:embed="rId1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شكل بيضاوي 5">
              <a:extLst>
                <a:ext uri="{FF2B5EF4-FFF2-40B4-BE49-F238E27FC236}">
                  <a16:creationId xmlns:a16="http://schemas.microsoft.com/office/drawing/2014/main" id="{49FD2464-6E49-4617-81A9-40538D8937B6}"/>
                </a:ext>
              </a:extLst>
            </p:cNvPr>
            <p:cNvSpPr/>
            <p:nvPr userDrawn="1"/>
          </p:nvSpPr>
          <p:spPr>
            <a:xfrm rot="13639281">
              <a:off x="1360908" y="866773"/>
              <a:ext cx="140715" cy="114628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450127"/>
                <a:gd name="connsiteY0" fmla="*/ 857854 h 1192611"/>
                <a:gd name="connsiteX1" fmla="*/ 80040 w 450127"/>
                <a:gd name="connsiteY1" fmla="*/ 188124 h 1192611"/>
                <a:gd name="connsiteX2" fmla="*/ 223559 w 450127"/>
                <a:gd name="connsiteY2" fmla="*/ 41017 h 1192611"/>
                <a:gd name="connsiteX3" fmla="*/ 448518 w 450127"/>
                <a:gd name="connsiteY3" fmla="*/ 550380 h 1192611"/>
                <a:gd name="connsiteX4" fmla="*/ 358501 w 450127"/>
                <a:gd name="connsiteY4" fmla="*/ 1100188 h 1192611"/>
                <a:gd name="connsiteX5" fmla="*/ 152230 w 450127"/>
                <a:gd name="connsiteY5" fmla="*/ 1168618 h 1192611"/>
                <a:gd name="connsiteX6" fmla="*/ 1731 w 450127"/>
                <a:gd name="connsiteY6" fmla="*/ 857854 h 1192611"/>
                <a:gd name="connsiteX0" fmla="*/ 1731 w 459209"/>
                <a:gd name="connsiteY0" fmla="*/ 857854 h 1331500"/>
                <a:gd name="connsiteX1" fmla="*/ 80040 w 459209"/>
                <a:gd name="connsiteY1" fmla="*/ 188124 h 1331500"/>
                <a:gd name="connsiteX2" fmla="*/ 223559 w 459209"/>
                <a:gd name="connsiteY2" fmla="*/ 41017 h 1331500"/>
                <a:gd name="connsiteX3" fmla="*/ 448518 w 459209"/>
                <a:gd name="connsiteY3" fmla="*/ 550380 h 1331500"/>
                <a:gd name="connsiteX4" fmla="*/ 386404 w 459209"/>
                <a:gd name="connsiteY4" fmla="*/ 1296446 h 1331500"/>
                <a:gd name="connsiteX5" fmla="*/ 152230 w 459209"/>
                <a:gd name="connsiteY5" fmla="*/ 1168618 h 1331500"/>
                <a:gd name="connsiteX6" fmla="*/ 1731 w 459209"/>
                <a:gd name="connsiteY6" fmla="*/ 857854 h 133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9209" h="1331500">
                  <a:moveTo>
                    <a:pt x="1731" y="857854"/>
                  </a:moveTo>
                  <a:cubicBezTo>
                    <a:pt x="-10301" y="694438"/>
                    <a:pt x="43069" y="324263"/>
                    <a:pt x="80040" y="188124"/>
                  </a:cubicBezTo>
                  <a:cubicBezTo>
                    <a:pt x="117011" y="51985"/>
                    <a:pt x="160220" y="-64772"/>
                    <a:pt x="223559" y="41017"/>
                  </a:cubicBezTo>
                  <a:cubicBezTo>
                    <a:pt x="326475" y="135191"/>
                    <a:pt x="421377" y="341142"/>
                    <a:pt x="448518" y="550380"/>
                  </a:cubicBezTo>
                  <a:cubicBezTo>
                    <a:pt x="475659" y="759618"/>
                    <a:pt x="449743" y="1190657"/>
                    <a:pt x="386404" y="1296446"/>
                  </a:cubicBezTo>
                  <a:cubicBezTo>
                    <a:pt x="323065" y="1402236"/>
                    <a:pt x="216342" y="1241717"/>
                    <a:pt x="152230" y="1168618"/>
                  </a:cubicBezTo>
                  <a:cubicBezTo>
                    <a:pt x="88118" y="1095519"/>
                    <a:pt x="13763" y="1021270"/>
                    <a:pt x="1731" y="857854"/>
                  </a:cubicBezTo>
                  <a:close/>
                </a:path>
              </a:pathLst>
            </a:custGeom>
            <a:blipFill>
              <a:blip r:embed="rId18">
                <a:duotone>
                  <a:prstClr val="black"/>
                  <a:schemeClr val="accent4">
                    <a:lumMod val="60000"/>
                    <a:lumOff val="40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شكل بيضاوي 5">
              <a:extLst>
                <a:ext uri="{FF2B5EF4-FFF2-40B4-BE49-F238E27FC236}">
                  <a16:creationId xmlns:a16="http://schemas.microsoft.com/office/drawing/2014/main" id="{681D757D-1D0C-4202-9DE2-C7EA533C143C}"/>
                </a:ext>
              </a:extLst>
            </p:cNvPr>
            <p:cNvSpPr/>
            <p:nvPr userDrawn="1"/>
          </p:nvSpPr>
          <p:spPr>
            <a:xfrm rot="13639281">
              <a:off x="1393470" y="885596"/>
              <a:ext cx="65609" cy="80334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359471"/>
                <a:gd name="connsiteY0" fmla="*/ 857854 h 1220070"/>
                <a:gd name="connsiteX1" fmla="*/ 80040 w 359471"/>
                <a:gd name="connsiteY1" fmla="*/ 188124 h 1220070"/>
                <a:gd name="connsiteX2" fmla="*/ 223559 w 359471"/>
                <a:gd name="connsiteY2" fmla="*/ 41017 h 1220070"/>
                <a:gd name="connsiteX3" fmla="*/ 358501 w 359471"/>
                <a:gd name="connsiteY3" fmla="*/ 1100188 h 1220070"/>
                <a:gd name="connsiteX4" fmla="*/ 152230 w 359471"/>
                <a:gd name="connsiteY4" fmla="*/ 1168618 h 1220070"/>
                <a:gd name="connsiteX5" fmla="*/ 1731 w 359471"/>
                <a:gd name="connsiteY5" fmla="*/ 857854 h 1220070"/>
                <a:gd name="connsiteX0" fmla="*/ 1731 w 225498"/>
                <a:gd name="connsiteY0" fmla="*/ 857854 h 1204509"/>
                <a:gd name="connsiteX1" fmla="*/ 80040 w 225498"/>
                <a:gd name="connsiteY1" fmla="*/ 188124 h 1204509"/>
                <a:gd name="connsiteX2" fmla="*/ 223559 w 225498"/>
                <a:gd name="connsiteY2" fmla="*/ 41017 h 1204509"/>
                <a:gd name="connsiteX3" fmla="*/ 152230 w 225498"/>
                <a:gd name="connsiteY3" fmla="*/ 1168618 h 1204509"/>
                <a:gd name="connsiteX4" fmla="*/ 1731 w 225498"/>
                <a:gd name="connsiteY4" fmla="*/ 857854 h 1204509"/>
                <a:gd name="connsiteX0" fmla="*/ 8085 w 291780"/>
                <a:gd name="connsiteY0" fmla="*/ 857854 h 869976"/>
                <a:gd name="connsiteX1" fmla="*/ 86394 w 291780"/>
                <a:gd name="connsiteY1" fmla="*/ 188124 h 869976"/>
                <a:gd name="connsiteX2" fmla="*/ 229913 w 291780"/>
                <a:gd name="connsiteY2" fmla="*/ 41017 h 869976"/>
                <a:gd name="connsiteX3" fmla="*/ 281807 w 291780"/>
                <a:gd name="connsiteY3" fmla="*/ 576898 h 869976"/>
                <a:gd name="connsiteX4" fmla="*/ 8085 w 291780"/>
                <a:gd name="connsiteY4" fmla="*/ 857854 h 869976"/>
                <a:gd name="connsiteX0" fmla="*/ 27467 w 214106"/>
                <a:gd name="connsiteY0" fmla="*/ 619697 h 658703"/>
                <a:gd name="connsiteX1" fmla="*/ 14103 w 214106"/>
                <a:gd name="connsiteY1" fmla="*/ 182543 h 658703"/>
                <a:gd name="connsiteX2" fmla="*/ 157622 w 214106"/>
                <a:gd name="connsiteY2" fmla="*/ 35436 h 658703"/>
                <a:gd name="connsiteX3" fmla="*/ 209516 w 214106"/>
                <a:gd name="connsiteY3" fmla="*/ 571317 h 658703"/>
                <a:gd name="connsiteX4" fmla="*/ 27467 w 214106"/>
                <a:gd name="connsiteY4" fmla="*/ 619697 h 658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106" h="658703">
                  <a:moveTo>
                    <a:pt x="27467" y="619697"/>
                  </a:moveTo>
                  <a:cubicBezTo>
                    <a:pt x="-5102" y="554901"/>
                    <a:pt x="-7589" y="279920"/>
                    <a:pt x="14103" y="182543"/>
                  </a:cubicBezTo>
                  <a:cubicBezTo>
                    <a:pt x="35795" y="85166"/>
                    <a:pt x="94283" y="-70353"/>
                    <a:pt x="157622" y="35436"/>
                  </a:cubicBezTo>
                  <a:cubicBezTo>
                    <a:pt x="169654" y="198852"/>
                    <a:pt x="231208" y="473940"/>
                    <a:pt x="209516" y="571317"/>
                  </a:cubicBezTo>
                  <a:cubicBezTo>
                    <a:pt x="187824" y="668694"/>
                    <a:pt x="60036" y="684493"/>
                    <a:pt x="27467" y="619697"/>
                  </a:cubicBezTo>
                  <a:close/>
                </a:path>
              </a:pathLst>
            </a:custGeom>
            <a:blipFill>
              <a:blip r:embed="rId1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شكل بيضاوي 5">
              <a:extLst>
                <a:ext uri="{FF2B5EF4-FFF2-40B4-BE49-F238E27FC236}">
                  <a16:creationId xmlns:a16="http://schemas.microsoft.com/office/drawing/2014/main" id="{EF1D67CA-37A6-4C1D-BD3B-1C7371512A89}"/>
                </a:ext>
              </a:extLst>
            </p:cNvPr>
            <p:cNvSpPr/>
            <p:nvPr userDrawn="1"/>
          </p:nvSpPr>
          <p:spPr>
            <a:xfrm rot="16210799">
              <a:off x="858106" y="882012"/>
              <a:ext cx="226577" cy="244966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707569"/>
                <a:gd name="connsiteY0" fmla="*/ 857854 h 1554897"/>
                <a:gd name="connsiteX1" fmla="*/ 80040 w 707569"/>
                <a:gd name="connsiteY1" fmla="*/ 188124 h 1554897"/>
                <a:gd name="connsiteX2" fmla="*/ 223559 w 707569"/>
                <a:gd name="connsiteY2" fmla="*/ 41017 h 1554897"/>
                <a:gd name="connsiteX3" fmla="*/ 703069 w 707569"/>
                <a:gd name="connsiteY3" fmla="*/ 1447709 h 1554897"/>
                <a:gd name="connsiteX4" fmla="*/ 456050 w 707569"/>
                <a:gd name="connsiteY4" fmla="*/ 1527202 h 1554897"/>
                <a:gd name="connsiteX5" fmla="*/ 152230 w 707569"/>
                <a:gd name="connsiteY5" fmla="*/ 1168618 h 1554897"/>
                <a:gd name="connsiteX6" fmla="*/ 1731 w 707569"/>
                <a:gd name="connsiteY6" fmla="*/ 857854 h 1554897"/>
                <a:gd name="connsiteX0" fmla="*/ 1731 w 689108"/>
                <a:gd name="connsiteY0" fmla="*/ 857854 h 1546753"/>
                <a:gd name="connsiteX1" fmla="*/ 80040 w 689108"/>
                <a:gd name="connsiteY1" fmla="*/ 188124 h 1546753"/>
                <a:gd name="connsiteX2" fmla="*/ 223559 w 689108"/>
                <a:gd name="connsiteY2" fmla="*/ 41017 h 1546753"/>
                <a:gd name="connsiteX3" fmla="*/ 684245 w 689108"/>
                <a:gd name="connsiteY3" fmla="*/ 1239622 h 1546753"/>
                <a:gd name="connsiteX4" fmla="*/ 456050 w 689108"/>
                <a:gd name="connsiteY4" fmla="*/ 1527202 h 1546753"/>
                <a:gd name="connsiteX5" fmla="*/ 152230 w 689108"/>
                <a:gd name="connsiteY5" fmla="*/ 1168618 h 1546753"/>
                <a:gd name="connsiteX6" fmla="*/ 1731 w 689108"/>
                <a:gd name="connsiteY6" fmla="*/ 857854 h 1546753"/>
                <a:gd name="connsiteX0" fmla="*/ 1731 w 755221"/>
                <a:gd name="connsiteY0" fmla="*/ 857854 h 2020228"/>
                <a:gd name="connsiteX1" fmla="*/ 80040 w 755221"/>
                <a:gd name="connsiteY1" fmla="*/ 188124 h 2020228"/>
                <a:gd name="connsiteX2" fmla="*/ 223559 w 755221"/>
                <a:gd name="connsiteY2" fmla="*/ 41017 h 2020228"/>
                <a:gd name="connsiteX3" fmla="*/ 684245 w 755221"/>
                <a:gd name="connsiteY3" fmla="*/ 1239622 h 2020228"/>
                <a:gd name="connsiteX4" fmla="*/ 714916 w 755221"/>
                <a:gd name="connsiteY4" fmla="*/ 2010122 h 2020228"/>
                <a:gd name="connsiteX5" fmla="*/ 152230 w 755221"/>
                <a:gd name="connsiteY5" fmla="*/ 1168618 h 2020228"/>
                <a:gd name="connsiteX6" fmla="*/ 1731 w 755221"/>
                <a:gd name="connsiteY6" fmla="*/ 857854 h 2020228"/>
                <a:gd name="connsiteX0" fmla="*/ 82472 w 685465"/>
                <a:gd name="connsiteY0" fmla="*/ 1168618 h 2021737"/>
                <a:gd name="connsiteX1" fmla="*/ 10282 w 685465"/>
                <a:gd name="connsiteY1" fmla="*/ 188124 h 2021737"/>
                <a:gd name="connsiteX2" fmla="*/ 153801 w 685465"/>
                <a:gd name="connsiteY2" fmla="*/ 41017 h 2021737"/>
                <a:gd name="connsiteX3" fmla="*/ 614487 w 685465"/>
                <a:gd name="connsiteY3" fmla="*/ 1239622 h 2021737"/>
                <a:gd name="connsiteX4" fmla="*/ 645158 w 685465"/>
                <a:gd name="connsiteY4" fmla="*/ 2010122 h 2021737"/>
                <a:gd name="connsiteX5" fmla="*/ 82472 w 685465"/>
                <a:gd name="connsiteY5" fmla="*/ 1168618 h 2021737"/>
                <a:gd name="connsiteX0" fmla="*/ 136656 w 675211"/>
                <a:gd name="connsiteY0" fmla="*/ 1153504 h 2030188"/>
                <a:gd name="connsiteX1" fmla="*/ 29 w 675211"/>
                <a:gd name="connsiteY1" fmla="*/ 196941 h 2030188"/>
                <a:gd name="connsiteX2" fmla="*/ 143548 w 675211"/>
                <a:gd name="connsiteY2" fmla="*/ 49834 h 2030188"/>
                <a:gd name="connsiteX3" fmla="*/ 604234 w 675211"/>
                <a:gd name="connsiteY3" fmla="*/ 1248439 h 2030188"/>
                <a:gd name="connsiteX4" fmla="*/ 634905 w 675211"/>
                <a:gd name="connsiteY4" fmla="*/ 2018939 h 2030188"/>
                <a:gd name="connsiteX5" fmla="*/ 136656 w 675211"/>
                <a:gd name="connsiteY5" fmla="*/ 1153504 h 2030188"/>
                <a:gd name="connsiteX0" fmla="*/ 200854 w 739409"/>
                <a:gd name="connsiteY0" fmla="*/ 1132253 h 2008605"/>
                <a:gd name="connsiteX1" fmla="*/ 10 w 739409"/>
                <a:gd name="connsiteY1" fmla="*/ 315339 h 2008605"/>
                <a:gd name="connsiteX2" fmla="*/ 207746 w 739409"/>
                <a:gd name="connsiteY2" fmla="*/ 28583 h 2008605"/>
                <a:gd name="connsiteX3" fmla="*/ 668432 w 739409"/>
                <a:gd name="connsiteY3" fmla="*/ 1227188 h 2008605"/>
                <a:gd name="connsiteX4" fmla="*/ 699103 w 739409"/>
                <a:gd name="connsiteY4" fmla="*/ 1997688 h 2008605"/>
                <a:gd name="connsiteX5" fmla="*/ 200854 w 739409"/>
                <a:gd name="connsiteY5" fmla="*/ 1132253 h 200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409" h="2008605">
                  <a:moveTo>
                    <a:pt x="200854" y="1132253"/>
                  </a:moveTo>
                  <a:cubicBezTo>
                    <a:pt x="84339" y="851862"/>
                    <a:pt x="-1139" y="499284"/>
                    <a:pt x="10" y="315339"/>
                  </a:cubicBezTo>
                  <a:cubicBezTo>
                    <a:pt x="1159" y="131394"/>
                    <a:pt x="144407" y="-77206"/>
                    <a:pt x="207746" y="28583"/>
                  </a:cubicBezTo>
                  <a:cubicBezTo>
                    <a:pt x="310662" y="122757"/>
                    <a:pt x="586539" y="899004"/>
                    <a:pt x="668432" y="1227188"/>
                  </a:cubicBezTo>
                  <a:cubicBezTo>
                    <a:pt x="750325" y="1555372"/>
                    <a:pt x="762442" y="1891899"/>
                    <a:pt x="699103" y="1997688"/>
                  </a:cubicBezTo>
                  <a:cubicBezTo>
                    <a:pt x="635764" y="2103478"/>
                    <a:pt x="317370" y="1412645"/>
                    <a:pt x="200854" y="1132253"/>
                  </a:cubicBezTo>
                  <a:close/>
                </a:path>
              </a:pathLst>
            </a:custGeom>
            <a:blipFill>
              <a:blip r:embed="rId1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شكل بيضاوي 5">
              <a:extLst>
                <a:ext uri="{FF2B5EF4-FFF2-40B4-BE49-F238E27FC236}">
                  <a16:creationId xmlns:a16="http://schemas.microsoft.com/office/drawing/2014/main" id="{92E85153-FCDA-48F2-BDAB-DE3803EAB531}"/>
                </a:ext>
              </a:extLst>
            </p:cNvPr>
            <p:cNvSpPr/>
            <p:nvPr userDrawn="1"/>
          </p:nvSpPr>
          <p:spPr>
            <a:xfrm rot="8422885">
              <a:off x="628864" y="931696"/>
              <a:ext cx="226577" cy="244966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707569"/>
                <a:gd name="connsiteY0" fmla="*/ 857854 h 1554897"/>
                <a:gd name="connsiteX1" fmla="*/ 80040 w 707569"/>
                <a:gd name="connsiteY1" fmla="*/ 188124 h 1554897"/>
                <a:gd name="connsiteX2" fmla="*/ 223559 w 707569"/>
                <a:gd name="connsiteY2" fmla="*/ 41017 h 1554897"/>
                <a:gd name="connsiteX3" fmla="*/ 703069 w 707569"/>
                <a:gd name="connsiteY3" fmla="*/ 1447709 h 1554897"/>
                <a:gd name="connsiteX4" fmla="*/ 456050 w 707569"/>
                <a:gd name="connsiteY4" fmla="*/ 1527202 h 1554897"/>
                <a:gd name="connsiteX5" fmla="*/ 152230 w 707569"/>
                <a:gd name="connsiteY5" fmla="*/ 1168618 h 1554897"/>
                <a:gd name="connsiteX6" fmla="*/ 1731 w 707569"/>
                <a:gd name="connsiteY6" fmla="*/ 857854 h 1554897"/>
                <a:gd name="connsiteX0" fmla="*/ 1731 w 689108"/>
                <a:gd name="connsiteY0" fmla="*/ 857854 h 1546753"/>
                <a:gd name="connsiteX1" fmla="*/ 80040 w 689108"/>
                <a:gd name="connsiteY1" fmla="*/ 188124 h 1546753"/>
                <a:gd name="connsiteX2" fmla="*/ 223559 w 689108"/>
                <a:gd name="connsiteY2" fmla="*/ 41017 h 1546753"/>
                <a:gd name="connsiteX3" fmla="*/ 684245 w 689108"/>
                <a:gd name="connsiteY3" fmla="*/ 1239622 h 1546753"/>
                <a:gd name="connsiteX4" fmla="*/ 456050 w 689108"/>
                <a:gd name="connsiteY4" fmla="*/ 1527202 h 1546753"/>
                <a:gd name="connsiteX5" fmla="*/ 152230 w 689108"/>
                <a:gd name="connsiteY5" fmla="*/ 1168618 h 1546753"/>
                <a:gd name="connsiteX6" fmla="*/ 1731 w 689108"/>
                <a:gd name="connsiteY6" fmla="*/ 857854 h 1546753"/>
                <a:gd name="connsiteX0" fmla="*/ 1731 w 755221"/>
                <a:gd name="connsiteY0" fmla="*/ 857854 h 2020228"/>
                <a:gd name="connsiteX1" fmla="*/ 80040 w 755221"/>
                <a:gd name="connsiteY1" fmla="*/ 188124 h 2020228"/>
                <a:gd name="connsiteX2" fmla="*/ 223559 w 755221"/>
                <a:gd name="connsiteY2" fmla="*/ 41017 h 2020228"/>
                <a:gd name="connsiteX3" fmla="*/ 684245 w 755221"/>
                <a:gd name="connsiteY3" fmla="*/ 1239622 h 2020228"/>
                <a:gd name="connsiteX4" fmla="*/ 714916 w 755221"/>
                <a:gd name="connsiteY4" fmla="*/ 2010122 h 2020228"/>
                <a:gd name="connsiteX5" fmla="*/ 152230 w 755221"/>
                <a:gd name="connsiteY5" fmla="*/ 1168618 h 2020228"/>
                <a:gd name="connsiteX6" fmla="*/ 1731 w 755221"/>
                <a:gd name="connsiteY6" fmla="*/ 857854 h 2020228"/>
                <a:gd name="connsiteX0" fmla="*/ 82472 w 685465"/>
                <a:gd name="connsiteY0" fmla="*/ 1168618 h 2021737"/>
                <a:gd name="connsiteX1" fmla="*/ 10282 w 685465"/>
                <a:gd name="connsiteY1" fmla="*/ 188124 h 2021737"/>
                <a:gd name="connsiteX2" fmla="*/ 153801 w 685465"/>
                <a:gd name="connsiteY2" fmla="*/ 41017 h 2021737"/>
                <a:gd name="connsiteX3" fmla="*/ 614487 w 685465"/>
                <a:gd name="connsiteY3" fmla="*/ 1239622 h 2021737"/>
                <a:gd name="connsiteX4" fmla="*/ 645158 w 685465"/>
                <a:gd name="connsiteY4" fmla="*/ 2010122 h 2021737"/>
                <a:gd name="connsiteX5" fmla="*/ 82472 w 685465"/>
                <a:gd name="connsiteY5" fmla="*/ 1168618 h 2021737"/>
                <a:gd name="connsiteX0" fmla="*/ 136656 w 675211"/>
                <a:gd name="connsiteY0" fmla="*/ 1153504 h 2030188"/>
                <a:gd name="connsiteX1" fmla="*/ 29 w 675211"/>
                <a:gd name="connsiteY1" fmla="*/ 196941 h 2030188"/>
                <a:gd name="connsiteX2" fmla="*/ 143548 w 675211"/>
                <a:gd name="connsiteY2" fmla="*/ 49834 h 2030188"/>
                <a:gd name="connsiteX3" fmla="*/ 604234 w 675211"/>
                <a:gd name="connsiteY3" fmla="*/ 1248439 h 2030188"/>
                <a:gd name="connsiteX4" fmla="*/ 634905 w 675211"/>
                <a:gd name="connsiteY4" fmla="*/ 2018939 h 2030188"/>
                <a:gd name="connsiteX5" fmla="*/ 136656 w 675211"/>
                <a:gd name="connsiteY5" fmla="*/ 1153504 h 2030188"/>
                <a:gd name="connsiteX0" fmla="*/ 200854 w 739409"/>
                <a:gd name="connsiteY0" fmla="*/ 1132253 h 2008605"/>
                <a:gd name="connsiteX1" fmla="*/ 10 w 739409"/>
                <a:gd name="connsiteY1" fmla="*/ 315339 h 2008605"/>
                <a:gd name="connsiteX2" fmla="*/ 207746 w 739409"/>
                <a:gd name="connsiteY2" fmla="*/ 28583 h 2008605"/>
                <a:gd name="connsiteX3" fmla="*/ 668432 w 739409"/>
                <a:gd name="connsiteY3" fmla="*/ 1227188 h 2008605"/>
                <a:gd name="connsiteX4" fmla="*/ 699103 w 739409"/>
                <a:gd name="connsiteY4" fmla="*/ 1997688 h 2008605"/>
                <a:gd name="connsiteX5" fmla="*/ 200854 w 739409"/>
                <a:gd name="connsiteY5" fmla="*/ 1132253 h 200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409" h="2008605">
                  <a:moveTo>
                    <a:pt x="200854" y="1132253"/>
                  </a:moveTo>
                  <a:cubicBezTo>
                    <a:pt x="84339" y="851862"/>
                    <a:pt x="-1139" y="499284"/>
                    <a:pt x="10" y="315339"/>
                  </a:cubicBezTo>
                  <a:cubicBezTo>
                    <a:pt x="1159" y="131394"/>
                    <a:pt x="144407" y="-77206"/>
                    <a:pt x="207746" y="28583"/>
                  </a:cubicBezTo>
                  <a:cubicBezTo>
                    <a:pt x="310662" y="122757"/>
                    <a:pt x="586539" y="899004"/>
                    <a:pt x="668432" y="1227188"/>
                  </a:cubicBezTo>
                  <a:cubicBezTo>
                    <a:pt x="750325" y="1555372"/>
                    <a:pt x="762442" y="1891899"/>
                    <a:pt x="699103" y="1997688"/>
                  </a:cubicBezTo>
                  <a:cubicBezTo>
                    <a:pt x="635764" y="2103478"/>
                    <a:pt x="317370" y="1412645"/>
                    <a:pt x="200854" y="1132253"/>
                  </a:cubicBezTo>
                  <a:close/>
                </a:path>
              </a:pathLst>
            </a:custGeom>
            <a:blipFill>
              <a:blip r:embed="rId1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شكل بيضاوي 5">
              <a:extLst>
                <a:ext uri="{FF2B5EF4-FFF2-40B4-BE49-F238E27FC236}">
                  <a16:creationId xmlns:a16="http://schemas.microsoft.com/office/drawing/2014/main" id="{FF5A1628-784F-4F1D-8F40-5C17555F9E91}"/>
                </a:ext>
              </a:extLst>
            </p:cNvPr>
            <p:cNvSpPr/>
            <p:nvPr userDrawn="1"/>
          </p:nvSpPr>
          <p:spPr>
            <a:xfrm rot="5545589">
              <a:off x="669079" y="1060216"/>
              <a:ext cx="226577" cy="244966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707569"/>
                <a:gd name="connsiteY0" fmla="*/ 857854 h 1554897"/>
                <a:gd name="connsiteX1" fmla="*/ 80040 w 707569"/>
                <a:gd name="connsiteY1" fmla="*/ 188124 h 1554897"/>
                <a:gd name="connsiteX2" fmla="*/ 223559 w 707569"/>
                <a:gd name="connsiteY2" fmla="*/ 41017 h 1554897"/>
                <a:gd name="connsiteX3" fmla="*/ 703069 w 707569"/>
                <a:gd name="connsiteY3" fmla="*/ 1447709 h 1554897"/>
                <a:gd name="connsiteX4" fmla="*/ 456050 w 707569"/>
                <a:gd name="connsiteY4" fmla="*/ 1527202 h 1554897"/>
                <a:gd name="connsiteX5" fmla="*/ 152230 w 707569"/>
                <a:gd name="connsiteY5" fmla="*/ 1168618 h 1554897"/>
                <a:gd name="connsiteX6" fmla="*/ 1731 w 707569"/>
                <a:gd name="connsiteY6" fmla="*/ 857854 h 1554897"/>
                <a:gd name="connsiteX0" fmla="*/ 1731 w 689108"/>
                <a:gd name="connsiteY0" fmla="*/ 857854 h 1546753"/>
                <a:gd name="connsiteX1" fmla="*/ 80040 w 689108"/>
                <a:gd name="connsiteY1" fmla="*/ 188124 h 1546753"/>
                <a:gd name="connsiteX2" fmla="*/ 223559 w 689108"/>
                <a:gd name="connsiteY2" fmla="*/ 41017 h 1546753"/>
                <a:gd name="connsiteX3" fmla="*/ 684245 w 689108"/>
                <a:gd name="connsiteY3" fmla="*/ 1239622 h 1546753"/>
                <a:gd name="connsiteX4" fmla="*/ 456050 w 689108"/>
                <a:gd name="connsiteY4" fmla="*/ 1527202 h 1546753"/>
                <a:gd name="connsiteX5" fmla="*/ 152230 w 689108"/>
                <a:gd name="connsiteY5" fmla="*/ 1168618 h 1546753"/>
                <a:gd name="connsiteX6" fmla="*/ 1731 w 689108"/>
                <a:gd name="connsiteY6" fmla="*/ 857854 h 1546753"/>
                <a:gd name="connsiteX0" fmla="*/ 1731 w 755221"/>
                <a:gd name="connsiteY0" fmla="*/ 857854 h 2020228"/>
                <a:gd name="connsiteX1" fmla="*/ 80040 w 755221"/>
                <a:gd name="connsiteY1" fmla="*/ 188124 h 2020228"/>
                <a:gd name="connsiteX2" fmla="*/ 223559 w 755221"/>
                <a:gd name="connsiteY2" fmla="*/ 41017 h 2020228"/>
                <a:gd name="connsiteX3" fmla="*/ 684245 w 755221"/>
                <a:gd name="connsiteY3" fmla="*/ 1239622 h 2020228"/>
                <a:gd name="connsiteX4" fmla="*/ 714916 w 755221"/>
                <a:gd name="connsiteY4" fmla="*/ 2010122 h 2020228"/>
                <a:gd name="connsiteX5" fmla="*/ 152230 w 755221"/>
                <a:gd name="connsiteY5" fmla="*/ 1168618 h 2020228"/>
                <a:gd name="connsiteX6" fmla="*/ 1731 w 755221"/>
                <a:gd name="connsiteY6" fmla="*/ 857854 h 2020228"/>
                <a:gd name="connsiteX0" fmla="*/ 82472 w 685465"/>
                <a:gd name="connsiteY0" fmla="*/ 1168618 h 2021737"/>
                <a:gd name="connsiteX1" fmla="*/ 10282 w 685465"/>
                <a:gd name="connsiteY1" fmla="*/ 188124 h 2021737"/>
                <a:gd name="connsiteX2" fmla="*/ 153801 w 685465"/>
                <a:gd name="connsiteY2" fmla="*/ 41017 h 2021737"/>
                <a:gd name="connsiteX3" fmla="*/ 614487 w 685465"/>
                <a:gd name="connsiteY3" fmla="*/ 1239622 h 2021737"/>
                <a:gd name="connsiteX4" fmla="*/ 645158 w 685465"/>
                <a:gd name="connsiteY4" fmla="*/ 2010122 h 2021737"/>
                <a:gd name="connsiteX5" fmla="*/ 82472 w 685465"/>
                <a:gd name="connsiteY5" fmla="*/ 1168618 h 2021737"/>
                <a:gd name="connsiteX0" fmla="*/ 136656 w 675211"/>
                <a:gd name="connsiteY0" fmla="*/ 1153504 h 2030188"/>
                <a:gd name="connsiteX1" fmla="*/ 29 w 675211"/>
                <a:gd name="connsiteY1" fmla="*/ 196941 h 2030188"/>
                <a:gd name="connsiteX2" fmla="*/ 143548 w 675211"/>
                <a:gd name="connsiteY2" fmla="*/ 49834 h 2030188"/>
                <a:gd name="connsiteX3" fmla="*/ 604234 w 675211"/>
                <a:gd name="connsiteY3" fmla="*/ 1248439 h 2030188"/>
                <a:gd name="connsiteX4" fmla="*/ 634905 w 675211"/>
                <a:gd name="connsiteY4" fmla="*/ 2018939 h 2030188"/>
                <a:gd name="connsiteX5" fmla="*/ 136656 w 675211"/>
                <a:gd name="connsiteY5" fmla="*/ 1153504 h 2030188"/>
                <a:gd name="connsiteX0" fmla="*/ 200854 w 739409"/>
                <a:gd name="connsiteY0" fmla="*/ 1132253 h 2008605"/>
                <a:gd name="connsiteX1" fmla="*/ 10 w 739409"/>
                <a:gd name="connsiteY1" fmla="*/ 315339 h 2008605"/>
                <a:gd name="connsiteX2" fmla="*/ 207746 w 739409"/>
                <a:gd name="connsiteY2" fmla="*/ 28583 h 2008605"/>
                <a:gd name="connsiteX3" fmla="*/ 668432 w 739409"/>
                <a:gd name="connsiteY3" fmla="*/ 1227188 h 2008605"/>
                <a:gd name="connsiteX4" fmla="*/ 699103 w 739409"/>
                <a:gd name="connsiteY4" fmla="*/ 1997688 h 2008605"/>
                <a:gd name="connsiteX5" fmla="*/ 200854 w 739409"/>
                <a:gd name="connsiteY5" fmla="*/ 1132253 h 200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409" h="2008605">
                  <a:moveTo>
                    <a:pt x="200854" y="1132253"/>
                  </a:moveTo>
                  <a:cubicBezTo>
                    <a:pt x="84339" y="851862"/>
                    <a:pt x="-1139" y="499284"/>
                    <a:pt x="10" y="315339"/>
                  </a:cubicBezTo>
                  <a:cubicBezTo>
                    <a:pt x="1159" y="131394"/>
                    <a:pt x="144407" y="-77206"/>
                    <a:pt x="207746" y="28583"/>
                  </a:cubicBezTo>
                  <a:cubicBezTo>
                    <a:pt x="310662" y="122757"/>
                    <a:pt x="586539" y="899004"/>
                    <a:pt x="668432" y="1227188"/>
                  </a:cubicBezTo>
                  <a:cubicBezTo>
                    <a:pt x="750325" y="1555372"/>
                    <a:pt x="762442" y="1891899"/>
                    <a:pt x="699103" y="1997688"/>
                  </a:cubicBezTo>
                  <a:cubicBezTo>
                    <a:pt x="635764" y="2103478"/>
                    <a:pt x="317370" y="1412645"/>
                    <a:pt x="200854" y="1132253"/>
                  </a:cubicBezTo>
                  <a:close/>
                </a:path>
              </a:pathLst>
            </a:custGeom>
            <a:blipFill>
              <a:blip r:embed="rId1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شكل بيضاوي 5">
              <a:extLst>
                <a:ext uri="{FF2B5EF4-FFF2-40B4-BE49-F238E27FC236}">
                  <a16:creationId xmlns:a16="http://schemas.microsoft.com/office/drawing/2014/main" id="{98014E21-A9B3-4A00-9982-0417209BB4CF}"/>
                </a:ext>
              </a:extLst>
            </p:cNvPr>
            <p:cNvSpPr/>
            <p:nvPr userDrawn="1"/>
          </p:nvSpPr>
          <p:spPr>
            <a:xfrm rot="1100273">
              <a:off x="854519" y="1075425"/>
              <a:ext cx="226577" cy="244966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707569"/>
                <a:gd name="connsiteY0" fmla="*/ 857854 h 1554897"/>
                <a:gd name="connsiteX1" fmla="*/ 80040 w 707569"/>
                <a:gd name="connsiteY1" fmla="*/ 188124 h 1554897"/>
                <a:gd name="connsiteX2" fmla="*/ 223559 w 707569"/>
                <a:gd name="connsiteY2" fmla="*/ 41017 h 1554897"/>
                <a:gd name="connsiteX3" fmla="*/ 703069 w 707569"/>
                <a:gd name="connsiteY3" fmla="*/ 1447709 h 1554897"/>
                <a:gd name="connsiteX4" fmla="*/ 456050 w 707569"/>
                <a:gd name="connsiteY4" fmla="*/ 1527202 h 1554897"/>
                <a:gd name="connsiteX5" fmla="*/ 152230 w 707569"/>
                <a:gd name="connsiteY5" fmla="*/ 1168618 h 1554897"/>
                <a:gd name="connsiteX6" fmla="*/ 1731 w 707569"/>
                <a:gd name="connsiteY6" fmla="*/ 857854 h 1554897"/>
                <a:gd name="connsiteX0" fmla="*/ 1731 w 689108"/>
                <a:gd name="connsiteY0" fmla="*/ 857854 h 1546753"/>
                <a:gd name="connsiteX1" fmla="*/ 80040 w 689108"/>
                <a:gd name="connsiteY1" fmla="*/ 188124 h 1546753"/>
                <a:gd name="connsiteX2" fmla="*/ 223559 w 689108"/>
                <a:gd name="connsiteY2" fmla="*/ 41017 h 1546753"/>
                <a:gd name="connsiteX3" fmla="*/ 684245 w 689108"/>
                <a:gd name="connsiteY3" fmla="*/ 1239622 h 1546753"/>
                <a:gd name="connsiteX4" fmla="*/ 456050 w 689108"/>
                <a:gd name="connsiteY4" fmla="*/ 1527202 h 1546753"/>
                <a:gd name="connsiteX5" fmla="*/ 152230 w 689108"/>
                <a:gd name="connsiteY5" fmla="*/ 1168618 h 1546753"/>
                <a:gd name="connsiteX6" fmla="*/ 1731 w 689108"/>
                <a:gd name="connsiteY6" fmla="*/ 857854 h 1546753"/>
                <a:gd name="connsiteX0" fmla="*/ 1731 w 755221"/>
                <a:gd name="connsiteY0" fmla="*/ 857854 h 2020228"/>
                <a:gd name="connsiteX1" fmla="*/ 80040 w 755221"/>
                <a:gd name="connsiteY1" fmla="*/ 188124 h 2020228"/>
                <a:gd name="connsiteX2" fmla="*/ 223559 w 755221"/>
                <a:gd name="connsiteY2" fmla="*/ 41017 h 2020228"/>
                <a:gd name="connsiteX3" fmla="*/ 684245 w 755221"/>
                <a:gd name="connsiteY3" fmla="*/ 1239622 h 2020228"/>
                <a:gd name="connsiteX4" fmla="*/ 714916 w 755221"/>
                <a:gd name="connsiteY4" fmla="*/ 2010122 h 2020228"/>
                <a:gd name="connsiteX5" fmla="*/ 152230 w 755221"/>
                <a:gd name="connsiteY5" fmla="*/ 1168618 h 2020228"/>
                <a:gd name="connsiteX6" fmla="*/ 1731 w 755221"/>
                <a:gd name="connsiteY6" fmla="*/ 857854 h 2020228"/>
                <a:gd name="connsiteX0" fmla="*/ 82472 w 685465"/>
                <a:gd name="connsiteY0" fmla="*/ 1168618 h 2021737"/>
                <a:gd name="connsiteX1" fmla="*/ 10282 w 685465"/>
                <a:gd name="connsiteY1" fmla="*/ 188124 h 2021737"/>
                <a:gd name="connsiteX2" fmla="*/ 153801 w 685465"/>
                <a:gd name="connsiteY2" fmla="*/ 41017 h 2021737"/>
                <a:gd name="connsiteX3" fmla="*/ 614487 w 685465"/>
                <a:gd name="connsiteY3" fmla="*/ 1239622 h 2021737"/>
                <a:gd name="connsiteX4" fmla="*/ 645158 w 685465"/>
                <a:gd name="connsiteY4" fmla="*/ 2010122 h 2021737"/>
                <a:gd name="connsiteX5" fmla="*/ 82472 w 685465"/>
                <a:gd name="connsiteY5" fmla="*/ 1168618 h 2021737"/>
                <a:gd name="connsiteX0" fmla="*/ 136656 w 675211"/>
                <a:gd name="connsiteY0" fmla="*/ 1153504 h 2030188"/>
                <a:gd name="connsiteX1" fmla="*/ 29 w 675211"/>
                <a:gd name="connsiteY1" fmla="*/ 196941 h 2030188"/>
                <a:gd name="connsiteX2" fmla="*/ 143548 w 675211"/>
                <a:gd name="connsiteY2" fmla="*/ 49834 h 2030188"/>
                <a:gd name="connsiteX3" fmla="*/ 604234 w 675211"/>
                <a:gd name="connsiteY3" fmla="*/ 1248439 h 2030188"/>
                <a:gd name="connsiteX4" fmla="*/ 634905 w 675211"/>
                <a:gd name="connsiteY4" fmla="*/ 2018939 h 2030188"/>
                <a:gd name="connsiteX5" fmla="*/ 136656 w 675211"/>
                <a:gd name="connsiteY5" fmla="*/ 1153504 h 2030188"/>
                <a:gd name="connsiteX0" fmla="*/ 200854 w 739409"/>
                <a:gd name="connsiteY0" fmla="*/ 1132253 h 2008605"/>
                <a:gd name="connsiteX1" fmla="*/ 10 w 739409"/>
                <a:gd name="connsiteY1" fmla="*/ 315339 h 2008605"/>
                <a:gd name="connsiteX2" fmla="*/ 207746 w 739409"/>
                <a:gd name="connsiteY2" fmla="*/ 28583 h 2008605"/>
                <a:gd name="connsiteX3" fmla="*/ 668432 w 739409"/>
                <a:gd name="connsiteY3" fmla="*/ 1227188 h 2008605"/>
                <a:gd name="connsiteX4" fmla="*/ 699103 w 739409"/>
                <a:gd name="connsiteY4" fmla="*/ 1997688 h 2008605"/>
                <a:gd name="connsiteX5" fmla="*/ 200854 w 739409"/>
                <a:gd name="connsiteY5" fmla="*/ 1132253 h 200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409" h="2008605">
                  <a:moveTo>
                    <a:pt x="200854" y="1132253"/>
                  </a:moveTo>
                  <a:cubicBezTo>
                    <a:pt x="84339" y="851862"/>
                    <a:pt x="-1139" y="499284"/>
                    <a:pt x="10" y="315339"/>
                  </a:cubicBezTo>
                  <a:cubicBezTo>
                    <a:pt x="1159" y="131394"/>
                    <a:pt x="144407" y="-77206"/>
                    <a:pt x="207746" y="28583"/>
                  </a:cubicBezTo>
                  <a:cubicBezTo>
                    <a:pt x="310662" y="122757"/>
                    <a:pt x="586539" y="899004"/>
                    <a:pt x="668432" y="1227188"/>
                  </a:cubicBezTo>
                  <a:cubicBezTo>
                    <a:pt x="750325" y="1555372"/>
                    <a:pt x="762442" y="1891899"/>
                    <a:pt x="699103" y="1997688"/>
                  </a:cubicBezTo>
                  <a:cubicBezTo>
                    <a:pt x="635764" y="2103478"/>
                    <a:pt x="317370" y="1412645"/>
                    <a:pt x="200854" y="1132253"/>
                  </a:cubicBezTo>
                  <a:close/>
                </a:path>
              </a:pathLst>
            </a:custGeom>
            <a:blipFill>
              <a:blip r:embed="rId1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شكل بيضاوي 5">
              <a:extLst>
                <a:ext uri="{FF2B5EF4-FFF2-40B4-BE49-F238E27FC236}">
                  <a16:creationId xmlns:a16="http://schemas.microsoft.com/office/drawing/2014/main" id="{753C5B9D-1F3A-47D9-9926-536C6CF0042A}"/>
                </a:ext>
              </a:extLst>
            </p:cNvPr>
            <p:cNvSpPr/>
            <p:nvPr userDrawn="1"/>
          </p:nvSpPr>
          <p:spPr>
            <a:xfrm rot="12119368">
              <a:off x="721618" y="804270"/>
              <a:ext cx="226577" cy="244966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707569"/>
                <a:gd name="connsiteY0" fmla="*/ 857854 h 1554897"/>
                <a:gd name="connsiteX1" fmla="*/ 80040 w 707569"/>
                <a:gd name="connsiteY1" fmla="*/ 188124 h 1554897"/>
                <a:gd name="connsiteX2" fmla="*/ 223559 w 707569"/>
                <a:gd name="connsiteY2" fmla="*/ 41017 h 1554897"/>
                <a:gd name="connsiteX3" fmla="*/ 703069 w 707569"/>
                <a:gd name="connsiteY3" fmla="*/ 1447709 h 1554897"/>
                <a:gd name="connsiteX4" fmla="*/ 456050 w 707569"/>
                <a:gd name="connsiteY4" fmla="*/ 1527202 h 1554897"/>
                <a:gd name="connsiteX5" fmla="*/ 152230 w 707569"/>
                <a:gd name="connsiteY5" fmla="*/ 1168618 h 1554897"/>
                <a:gd name="connsiteX6" fmla="*/ 1731 w 707569"/>
                <a:gd name="connsiteY6" fmla="*/ 857854 h 1554897"/>
                <a:gd name="connsiteX0" fmla="*/ 1731 w 689108"/>
                <a:gd name="connsiteY0" fmla="*/ 857854 h 1546753"/>
                <a:gd name="connsiteX1" fmla="*/ 80040 w 689108"/>
                <a:gd name="connsiteY1" fmla="*/ 188124 h 1546753"/>
                <a:gd name="connsiteX2" fmla="*/ 223559 w 689108"/>
                <a:gd name="connsiteY2" fmla="*/ 41017 h 1546753"/>
                <a:gd name="connsiteX3" fmla="*/ 684245 w 689108"/>
                <a:gd name="connsiteY3" fmla="*/ 1239622 h 1546753"/>
                <a:gd name="connsiteX4" fmla="*/ 456050 w 689108"/>
                <a:gd name="connsiteY4" fmla="*/ 1527202 h 1546753"/>
                <a:gd name="connsiteX5" fmla="*/ 152230 w 689108"/>
                <a:gd name="connsiteY5" fmla="*/ 1168618 h 1546753"/>
                <a:gd name="connsiteX6" fmla="*/ 1731 w 689108"/>
                <a:gd name="connsiteY6" fmla="*/ 857854 h 1546753"/>
                <a:gd name="connsiteX0" fmla="*/ 1731 w 755221"/>
                <a:gd name="connsiteY0" fmla="*/ 857854 h 2020228"/>
                <a:gd name="connsiteX1" fmla="*/ 80040 w 755221"/>
                <a:gd name="connsiteY1" fmla="*/ 188124 h 2020228"/>
                <a:gd name="connsiteX2" fmla="*/ 223559 w 755221"/>
                <a:gd name="connsiteY2" fmla="*/ 41017 h 2020228"/>
                <a:gd name="connsiteX3" fmla="*/ 684245 w 755221"/>
                <a:gd name="connsiteY3" fmla="*/ 1239622 h 2020228"/>
                <a:gd name="connsiteX4" fmla="*/ 714916 w 755221"/>
                <a:gd name="connsiteY4" fmla="*/ 2010122 h 2020228"/>
                <a:gd name="connsiteX5" fmla="*/ 152230 w 755221"/>
                <a:gd name="connsiteY5" fmla="*/ 1168618 h 2020228"/>
                <a:gd name="connsiteX6" fmla="*/ 1731 w 755221"/>
                <a:gd name="connsiteY6" fmla="*/ 857854 h 2020228"/>
                <a:gd name="connsiteX0" fmla="*/ 82472 w 685465"/>
                <a:gd name="connsiteY0" fmla="*/ 1168618 h 2021737"/>
                <a:gd name="connsiteX1" fmla="*/ 10282 w 685465"/>
                <a:gd name="connsiteY1" fmla="*/ 188124 h 2021737"/>
                <a:gd name="connsiteX2" fmla="*/ 153801 w 685465"/>
                <a:gd name="connsiteY2" fmla="*/ 41017 h 2021737"/>
                <a:gd name="connsiteX3" fmla="*/ 614487 w 685465"/>
                <a:gd name="connsiteY3" fmla="*/ 1239622 h 2021737"/>
                <a:gd name="connsiteX4" fmla="*/ 645158 w 685465"/>
                <a:gd name="connsiteY4" fmla="*/ 2010122 h 2021737"/>
                <a:gd name="connsiteX5" fmla="*/ 82472 w 685465"/>
                <a:gd name="connsiteY5" fmla="*/ 1168618 h 2021737"/>
                <a:gd name="connsiteX0" fmla="*/ 136656 w 675211"/>
                <a:gd name="connsiteY0" fmla="*/ 1153504 h 2030188"/>
                <a:gd name="connsiteX1" fmla="*/ 29 w 675211"/>
                <a:gd name="connsiteY1" fmla="*/ 196941 h 2030188"/>
                <a:gd name="connsiteX2" fmla="*/ 143548 w 675211"/>
                <a:gd name="connsiteY2" fmla="*/ 49834 h 2030188"/>
                <a:gd name="connsiteX3" fmla="*/ 604234 w 675211"/>
                <a:gd name="connsiteY3" fmla="*/ 1248439 h 2030188"/>
                <a:gd name="connsiteX4" fmla="*/ 634905 w 675211"/>
                <a:gd name="connsiteY4" fmla="*/ 2018939 h 2030188"/>
                <a:gd name="connsiteX5" fmla="*/ 136656 w 675211"/>
                <a:gd name="connsiteY5" fmla="*/ 1153504 h 2030188"/>
                <a:gd name="connsiteX0" fmla="*/ 200854 w 739409"/>
                <a:gd name="connsiteY0" fmla="*/ 1132253 h 2008605"/>
                <a:gd name="connsiteX1" fmla="*/ 10 w 739409"/>
                <a:gd name="connsiteY1" fmla="*/ 315339 h 2008605"/>
                <a:gd name="connsiteX2" fmla="*/ 207746 w 739409"/>
                <a:gd name="connsiteY2" fmla="*/ 28583 h 2008605"/>
                <a:gd name="connsiteX3" fmla="*/ 668432 w 739409"/>
                <a:gd name="connsiteY3" fmla="*/ 1227188 h 2008605"/>
                <a:gd name="connsiteX4" fmla="*/ 699103 w 739409"/>
                <a:gd name="connsiteY4" fmla="*/ 1997688 h 2008605"/>
                <a:gd name="connsiteX5" fmla="*/ 200854 w 739409"/>
                <a:gd name="connsiteY5" fmla="*/ 1132253 h 200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409" h="2008605">
                  <a:moveTo>
                    <a:pt x="200854" y="1132253"/>
                  </a:moveTo>
                  <a:cubicBezTo>
                    <a:pt x="84339" y="851862"/>
                    <a:pt x="-1139" y="499284"/>
                    <a:pt x="10" y="315339"/>
                  </a:cubicBezTo>
                  <a:cubicBezTo>
                    <a:pt x="1159" y="131394"/>
                    <a:pt x="144407" y="-77206"/>
                    <a:pt x="207746" y="28583"/>
                  </a:cubicBezTo>
                  <a:cubicBezTo>
                    <a:pt x="310662" y="122757"/>
                    <a:pt x="586539" y="899004"/>
                    <a:pt x="668432" y="1227188"/>
                  </a:cubicBezTo>
                  <a:cubicBezTo>
                    <a:pt x="750325" y="1555372"/>
                    <a:pt x="762442" y="1891899"/>
                    <a:pt x="699103" y="1997688"/>
                  </a:cubicBezTo>
                  <a:cubicBezTo>
                    <a:pt x="635764" y="2103478"/>
                    <a:pt x="317370" y="1412645"/>
                    <a:pt x="200854" y="1132253"/>
                  </a:cubicBezTo>
                  <a:close/>
                </a:path>
              </a:pathLst>
            </a:custGeom>
            <a:blipFill>
              <a:blip r:embed="rId1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شكل بيضاوي 5">
              <a:extLst>
                <a:ext uri="{FF2B5EF4-FFF2-40B4-BE49-F238E27FC236}">
                  <a16:creationId xmlns:a16="http://schemas.microsoft.com/office/drawing/2014/main" id="{E888B6D9-3137-4BE7-9850-57C23D50D120}"/>
                </a:ext>
              </a:extLst>
            </p:cNvPr>
            <p:cNvSpPr/>
            <p:nvPr userDrawn="1"/>
          </p:nvSpPr>
          <p:spPr>
            <a:xfrm rot="16210799">
              <a:off x="783504" y="1024800"/>
              <a:ext cx="140715" cy="114628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450127"/>
                <a:gd name="connsiteY0" fmla="*/ 857854 h 1192611"/>
                <a:gd name="connsiteX1" fmla="*/ 80040 w 450127"/>
                <a:gd name="connsiteY1" fmla="*/ 188124 h 1192611"/>
                <a:gd name="connsiteX2" fmla="*/ 223559 w 450127"/>
                <a:gd name="connsiteY2" fmla="*/ 41017 h 1192611"/>
                <a:gd name="connsiteX3" fmla="*/ 448518 w 450127"/>
                <a:gd name="connsiteY3" fmla="*/ 550380 h 1192611"/>
                <a:gd name="connsiteX4" fmla="*/ 358501 w 450127"/>
                <a:gd name="connsiteY4" fmla="*/ 1100188 h 1192611"/>
                <a:gd name="connsiteX5" fmla="*/ 152230 w 450127"/>
                <a:gd name="connsiteY5" fmla="*/ 1168618 h 1192611"/>
                <a:gd name="connsiteX6" fmla="*/ 1731 w 450127"/>
                <a:gd name="connsiteY6" fmla="*/ 857854 h 1192611"/>
                <a:gd name="connsiteX0" fmla="*/ 1731 w 459209"/>
                <a:gd name="connsiteY0" fmla="*/ 857854 h 1331500"/>
                <a:gd name="connsiteX1" fmla="*/ 80040 w 459209"/>
                <a:gd name="connsiteY1" fmla="*/ 188124 h 1331500"/>
                <a:gd name="connsiteX2" fmla="*/ 223559 w 459209"/>
                <a:gd name="connsiteY2" fmla="*/ 41017 h 1331500"/>
                <a:gd name="connsiteX3" fmla="*/ 448518 w 459209"/>
                <a:gd name="connsiteY3" fmla="*/ 550380 h 1331500"/>
                <a:gd name="connsiteX4" fmla="*/ 386404 w 459209"/>
                <a:gd name="connsiteY4" fmla="*/ 1296446 h 1331500"/>
                <a:gd name="connsiteX5" fmla="*/ 152230 w 459209"/>
                <a:gd name="connsiteY5" fmla="*/ 1168618 h 1331500"/>
                <a:gd name="connsiteX6" fmla="*/ 1731 w 459209"/>
                <a:gd name="connsiteY6" fmla="*/ 857854 h 133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9209" h="1331500">
                  <a:moveTo>
                    <a:pt x="1731" y="857854"/>
                  </a:moveTo>
                  <a:cubicBezTo>
                    <a:pt x="-10301" y="694438"/>
                    <a:pt x="43069" y="324263"/>
                    <a:pt x="80040" y="188124"/>
                  </a:cubicBezTo>
                  <a:cubicBezTo>
                    <a:pt x="117011" y="51985"/>
                    <a:pt x="160220" y="-64772"/>
                    <a:pt x="223559" y="41017"/>
                  </a:cubicBezTo>
                  <a:cubicBezTo>
                    <a:pt x="326475" y="135191"/>
                    <a:pt x="421377" y="341142"/>
                    <a:pt x="448518" y="550380"/>
                  </a:cubicBezTo>
                  <a:cubicBezTo>
                    <a:pt x="475659" y="759618"/>
                    <a:pt x="449743" y="1190657"/>
                    <a:pt x="386404" y="1296446"/>
                  </a:cubicBezTo>
                  <a:cubicBezTo>
                    <a:pt x="323065" y="1402236"/>
                    <a:pt x="216342" y="1241717"/>
                    <a:pt x="152230" y="1168618"/>
                  </a:cubicBezTo>
                  <a:cubicBezTo>
                    <a:pt x="88118" y="1095519"/>
                    <a:pt x="13763" y="1021270"/>
                    <a:pt x="1731" y="857854"/>
                  </a:cubicBezTo>
                  <a:close/>
                </a:path>
              </a:pathLst>
            </a:custGeom>
            <a:blipFill>
              <a:blip r:embed="rId18">
                <a:duotone>
                  <a:prstClr val="black"/>
                  <a:schemeClr val="accent4">
                    <a:lumMod val="60000"/>
                    <a:lumOff val="40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شكل بيضاوي 5">
              <a:extLst>
                <a:ext uri="{FF2B5EF4-FFF2-40B4-BE49-F238E27FC236}">
                  <a16:creationId xmlns:a16="http://schemas.microsoft.com/office/drawing/2014/main" id="{BF737C58-93E2-476A-92D9-9CFAC0E7118E}"/>
                </a:ext>
              </a:extLst>
            </p:cNvPr>
            <p:cNvSpPr/>
            <p:nvPr userDrawn="1"/>
          </p:nvSpPr>
          <p:spPr>
            <a:xfrm rot="16210799">
              <a:off x="816259" y="1039781"/>
              <a:ext cx="65609" cy="80334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359471"/>
                <a:gd name="connsiteY0" fmla="*/ 857854 h 1220070"/>
                <a:gd name="connsiteX1" fmla="*/ 80040 w 359471"/>
                <a:gd name="connsiteY1" fmla="*/ 188124 h 1220070"/>
                <a:gd name="connsiteX2" fmla="*/ 223559 w 359471"/>
                <a:gd name="connsiteY2" fmla="*/ 41017 h 1220070"/>
                <a:gd name="connsiteX3" fmla="*/ 358501 w 359471"/>
                <a:gd name="connsiteY3" fmla="*/ 1100188 h 1220070"/>
                <a:gd name="connsiteX4" fmla="*/ 152230 w 359471"/>
                <a:gd name="connsiteY4" fmla="*/ 1168618 h 1220070"/>
                <a:gd name="connsiteX5" fmla="*/ 1731 w 359471"/>
                <a:gd name="connsiteY5" fmla="*/ 857854 h 1220070"/>
                <a:gd name="connsiteX0" fmla="*/ 1731 w 225498"/>
                <a:gd name="connsiteY0" fmla="*/ 857854 h 1204509"/>
                <a:gd name="connsiteX1" fmla="*/ 80040 w 225498"/>
                <a:gd name="connsiteY1" fmla="*/ 188124 h 1204509"/>
                <a:gd name="connsiteX2" fmla="*/ 223559 w 225498"/>
                <a:gd name="connsiteY2" fmla="*/ 41017 h 1204509"/>
                <a:gd name="connsiteX3" fmla="*/ 152230 w 225498"/>
                <a:gd name="connsiteY3" fmla="*/ 1168618 h 1204509"/>
                <a:gd name="connsiteX4" fmla="*/ 1731 w 225498"/>
                <a:gd name="connsiteY4" fmla="*/ 857854 h 1204509"/>
                <a:gd name="connsiteX0" fmla="*/ 8085 w 291780"/>
                <a:gd name="connsiteY0" fmla="*/ 857854 h 869976"/>
                <a:gd name="connsiteX1" fmla="*/ 86394 w 291780"/>
                <a:gd name="connsiteY1" fmla="*/ 188124 h 869976"/>
                <a:gd name="connsiteX2" fmla="*/ 229913 w 291780"/>
                <a:gd name="connsiteY2" fmla="*/ 41017 h 869976"/>
                <a:gd name="connsiteX3" fmla="*/ 281807 w 291780"/>
                <a:gd name="connsiteY3" fmla="*/ 576898 h 869976"/>
                <a:gd name="connsiteX4" fmla="*/ 8085 w 291780"/>
                <a:gd name="connsiteY4" fmla="*/ 857854 h 869976"/>
                <a:gd name="connsiteX0" fmla="*/ 27467 w 214106"/>
                <a:gd name="connsiteY0" fmla="*/ 619697 h 658703"/>
                <a:gd name="connsiteX1" fmla="*/ 14103 w 214106"/>
                <a:gd name="connsiteY1" fmla="*/ 182543 h 658703"/>
                <a:gd name="connsiteX2" fmla="*/ 157622 w 214106"/>
                <a:gd name="connsiteY2" fmla="*/ 35436 h 658703"/>
                <a:gd name="connsiteX3" fmla="*/ 209516 w 214106"/>
                <a:gd name="connsiteY3" fmla="*/ 571317 h 658703"/>
                <a:gd name="connsiteX4" fmla="*/ 27467 w 214106"/>
                <a:gd name="connsiteY4" fmla="*/ 619697 h 658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106" h="658703">
                  <a:moveTo>
                    <a:pt x="27467" y="619697"/>
                  </a:moveTo>
                  <a:cubicBezTo>
                    <a:pt x="-5102" y="554901"/>
                    <a:pt x="-7589" y="279920"/>
                    <a:pt x="14103" y="182543"/>
                  </a:cubicBezTo>
                  <a:cubicBezTo>
                    <a:pt x="35795" y="85166"/>
                    <a:pt x="94283" y="-70353"/>
                    <a:pt x="157622" y="35436"/>
                  </a:cubicBezTo>
                  <a:cubicBezTo>
                    <a:pt x="169654" y="198852"/>
                    <a:pt x="231208" y="473940"/>
                    <a:pt x="209516" y="571317"/>
                  </a:cubicBezTo>
                  <a:cubicBezTo>
                    <a:pt x="187824" y="668694"/>
                    <a:pt x="60036" y="684493"/>
                    <a:pt x="27467" y="619697"/>
                  </a:cubicBezTo>
                  <a:close/>
                </a:path>
              </a:pathLst>
            </a:custGeom>
            <a:blipFill>
              <a:blip r:embed="rId1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5899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</p:sldLayoutIdLst>
  <p:transition spd="slow">
    <p:randomBar dir="vert"/>
  </p:transition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r" defTabSz="914400" rtl="1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hyperlink" Target="http://t.me/abd_fegh_1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meerath.nowaty.com/" TargetMode="Externa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5" Type="http://schemas.microsoft.com/office/2007/relationships/hdphoto" Target="../media/hdphoto8.wdp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microsoft.com/office/2007/relationships/hdphoto" Target="../media/hdphoto4.wdp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مستطيل 35"/>
          <p:cNvSpPr/>
          <p:nvPr/>
        </p:nvSpPr>
        <p:spPr>
          <a:xfrm>
            <a:off x="5075728" y="1861571"/>
            <a:ext cx="245504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8800" b="1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العول</a:t>
            </a:r>
            <a:endParaRPr lang="ar-SA" sz="8800" b="1" cap="none" spc="0" dirty="0">
              <a:ln w="0"/>
              <a:solidFill>
                <a:schemeClr val="bg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42" name="Group 28"/>
          <p:cNvGrpSpPr/>
          <p:nvPr/>
        </p:nvGrpSpPr>
        <p:grpSpPr>
          <a:xfrm>
            <a:off x="5007109" y="3648411"/>
            <a:ext cx="2592288" cy="180858"/>
            <a:chOff x="5364088" y="1664804"/>
            <a:chExt cx="3096344" cy="216024"/>
          </a:xfrm>
        </p:grpSpPr>
        <p:grpSp>
          <p:nvGrpSpPr>
            <p:cNvPr id="43" name="Group 18"/>
            <p:cNvGrpSpPr/>
            <p:nvPr/>
          </p:nvGrpSpPr>
          <p:grpSpPr>
            <a:xfrm>
              <a:off x="6804248" y="1664804"/>
              <a:ext cx="216024" cy="216024"/>
              <a:chOff x="7740352" y="1772816"/>
              <a:chExt cx="216024" cy="216024"/>
            </a:xfrm>
          </p:grpSpPr>
          <p:sp>
            <p:nvSpPr>
              <p:cNvPr id="50" name="Rectangle 16"/>
              <p:cNvSpPr/>
              <p:nvPr/>
            </p:nvSpPr>
            <p:spPr>
              <a:xfrm>
                <a:off x="7740352" y="1772816"/>
                <a:ext cx="216024" cy="216024"/>
              </a:xfrm>
              <a:prstGeom prst="rect">
                <a:avLst/>
              </a:prstGeom>
              <a:noFill/>
              <a:ln w="15875">
                <a:solidFill>
                  <a:srgbClr val="783C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Rectangle 17"/>
              <p:cNvSpPr/>
              <p:nvPr/>
            </p:nvSpPr>
            <p:spPr>
              <a:xfrm rot="2700000">
                <a:off x="7740352" y="1772816"/>
                <a:ext cx="216024" cy="216024"/>
              </a:xfrm>
              <a:prstGeom prst="rect">
                <a:avLst/>
              </a:prstGeom>
              <a:noFill/>
              <a:ln w="15875">
                <a:solidFill>
                  <a:srgbClr val="783C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4" name="Group 24"/>
            <p:cNvGrpSpPr/>
            <p:nvPr/>
          </p:nvGrpSpPr>
          <p:grpSpPr>
            <a:xfrm>
              <a:off x="7164288" y="1731045"/>
              <a:ext cx="1296144" cy="83542"/>
              <a:chOff x="7164288" y="1761282"/>
              <a:chExt cx="1296144" cy="83542"/>
            </a:xfrm>
          </p:grpSpPr>
          <p:cxnSp>
            <p:nvCxnSpPr>
              <p:cNvPr id="48" name="Straight Connector 20"/>
              <p:cNvCxnSpPr/>
              <p:nvPr/>
            </p:nvCxnSpPr>
            <p:spPr>
              <a:xfrm>
                <a:off x="7164288" y="1761282"/>
                <a:ext cx="1296144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22"/>
              <p:cNvCxnSpPr/>
              <p:nvPr/>
            </p:nvCxnSpPr>
            <p:spPr>
              <a:xfrm>
                <a:off x="7164288" y="1844824"/>
                <a:ext cx="1080120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25"/>
            <p:cNvGrpSpPr/>
            <p:nvPr/>
          </p:nvGrpSpPr>
          <p:grpSpPr>
            <a:xfrm flipH="1">
              <a:off x="5364088" y="1731045"/>
              <a:ext cx="1296144" cy="83542"/>
              <a:chOff x="7164288" y="1761282"/>
              <a:chExt cx="1296144" cy="83542"/>
            </a:xfrm>
          </p:grpSpPr>
          <p:cxnSp>
            <p:nvCxnSpPr>
              <p:cNvPr id="46" name="Straight Connector 26"/>
              <p:cNvCxnSpPr/>
              <p:nvPr/>
            </p:nvCxnSpPr>
            <p:spPr>
              <a:xfrm>
                <a:off x="7164288" y="1761282"/>
                <a:ext cx="1296144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27"/>
              <p:cNvCxnSpPr/>
              <p:nvPr/>
            </p:nvCxnSpPr>
            <p:spPr>
              <a:xfrm>
                <a:off x="7164288" y="1844824"/>
                <a:ext cx="1080120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3" name="صورة 52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4" y="659430"/>
            <a:ext cx="1414069" cy="1414069"/>
          </a:xfrm>
          <a:prstGeom prst="rect">
            <a:avLst/>
          </a:prstGeom>
        </p:spPr>
      </p:pic>
      <p:sp>
        <p:nvSpPr>
          <p:cNvPr id="54" name="مستطيل 53"/>
          <p:cNvSpPr/>
          <p:nvPr/>
        </p:nvSpPr>
        <p:spPr>
          <a:xfrm>
            <a:off x="3699714" y="3829269"/>
            <a:ext cx="530919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ar-SA" sz="3200" b="1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راجعه وأشرف عليه </a:t>
            </a:r>
          </a:p>
          <a:p>
            <a:pPr lvl="0" algn="ctr"/>
            <a:r>
              <a:rPr lang="ar-SA" sz="3200" b="1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الأستاذ / عبدالرحمن الشراري.</a:t>
            </a:r>
          </a:p>
          <a:p>
            <a:pPr lvl="0" algn="ctr"/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+mj-cs"/>
                <a:hlinkClick r:id="rId4"/>
              </a:rPr>
              <a:t>http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+mj-lt"/>
                <a:cs typeface="+mj-cs"/>
                <a:hlinkClick r:id="rId4"/>
              </a:rPr>
              <a:t>://t.me/abd_fegh_1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+mj-lt"/>
                <a:cs typeface="+mj-cs"/>
              </a:rPr>
              <a:t> </a:t>
            </a:r>
            <a:endParaRPr lang="ar-SA" sz="3200" b="1" dirty="0">
              <a:solidFill>
                <a:schemeClr val="bg2">
                  <a:lumMod val="50000"/>
                </a:schemeClr>
              </a:solidFill>
              <a:latin typeface="+mj-lt"/>
              <a:cs typeface="+mj-cs"/>
            </a:endParaRPr>
          </a:p>
        </p:txBody>
      </p:sp>
      <p:pic>
        <p:nvPicPr>
          <p:cNvPr id="28" name="صورة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751" y="640746"/>
            <a:ext cx="2273638" cy="143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530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/>
          <p:cNvGrpSpPr/>
          <p:nvPr/>
        </p:nvGrpSpPr>
        <p:grpSpPr>
          <a:xfrm>
            <a:off x="4927444" y="585330"/>
            <a:ext cx="3676054" cy="919399"/>
            <a:chOff x="1959" y="3554633"/>
            <a:chExt cx="3676054" cy="919399"/>
          </a:xfrm>
        </p:grpSpPr>
        <p:sp>
          <p:nvSpPr>
            <p:cNvPr id="9" name="مستطيل 8"/>
            <p:cNvSpPr/>
            <p:nvPr/>
          </p:nvSpPr>
          <p:spPr>
            <a:xfrm>
              <a:off x="1959" y="3554633"/>
              <a:ext cx="3676054" cy="91939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مربع نص 9"/>
            <p:cNvSpPr txBox="1"/>
            <p:nvPr/>
          </p:nvSpPr>
          <p:spPr>
            <a:xfrm>
              <a:off x="1959" y="3554633"/>
              <a:ext cx="3676054" cy="9193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2133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4800" b="1" kern="1200" dirty="0" smtClean="0">
                  <a:ln w="0"/>
                  <a:solidFill>
                    <a:schemeClr val="bg1"/>
                  </a:solidFill>
                  <a:latin typeface="Calibri"/>
                  <a:cs typeface="Calibri"/>
                  <a:sym typeface="Calibri"/>
                </a:rPr>
                <a:t>أصول تعول</a:t>
              </a:r>
              <a:endParaRPr lang="ar-SA" sz="48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مجموعة 10"/>
          <p:cNvGrpSpPr/>
          <p:nvPr/>
        </p:nvGrpSpPr>
        <p:grpSpPr>
          <a:xfrm>
            <a:off x="5223251" y="1504729"/>
            <a:ext cx="3084440" cy="699628"/>
            <a:chOff x="1959" y="3554633"/>
            <a:chExt cx="3676054" cy="919399"/>
          </a:xfrm>
        </p:grpSpPr>
        <p:sp>
          <p:nvSpPr>
            <p:cNvPr id="12" name="مستطيل 11"/>
            <p:cNvSpPr/>
            <p:nvPr/>
          </p:nvSpPr>
          <p:spPr>
            <a:xfrm>
              <a:off x="1959" y="3554633"/>
              <a:ext cx="3676054" cy="91939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مربع نص 12"/>
            <p:cNvSpPr txBox="1"/>
            <p:nvPr/>
          </p:nvSpPr>
          <p:spPr>
            <a:xfrm>
              <a:off x="1959" y="3554633"/>
              <a:ext cx="3676054" cy="9193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2133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3600" b="1" kern="1200" dirty="0" smtClean="0">
                  <a:ln w="0"/>
                  <a:solidFill>
                    <a:schemeClr val="bg1"/>
                  </a:solidFill>
                  <a:latin typeface="Calibri"/>
                  <a:cs typeface="Calibri"/>
                  <a:sym typeface="Calibri"/>
                </a:rPr>
                <a:t>أولاً: الأصل (6)</a:t>
              </a:r>
            </a:p>
          </p:txBody>
        </p:sp>
      </p:grpSp>
      <p:sp>
        <p:nvSpPr>
          <p:cNvPr id="4" name="مستطيل 3"/>
          <p:cNvSpPr/>
          <p:nvPr/>
        </p:nvSpPr>
        <p:spPr>
          <a:xfrm>
            <a:off x="1464236" y="2405989"/>
            <a:ext cx="74735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dirty="0" smtClean="0">
                <a:ln w="0"/>
                <a:solidFill>
                  <a:srgbClr val="BA7F64"/>
                </a:solidFill>
                <a:latin typeface="Calibri"/>
                <a:cs typeface="Calibri"/>
                <a:sym typeface="Calibri"/>
              </a:rPr>
              <a:t>ويعول أربع مرات ، فيعول إلى (7) و (8) و (9) و (10).</a:t>
            </a:r>
            <a:endParaRPr lang="ar-SA" sz="3200" dirty="0">
              <a:solidFill>
                <a:srgbClr val="BA7F64"/>
              </a:solidFill>
            </a:endParaRPr>
          </a:p>
        </p:txBody>
      </p:sp>
      <p:sp>
        <p:nvSpPr>
          <p:cNvPr id="46" name="مستطيل 45"/>
          <p:cNvSpPr/>
          <p:nvPr/>
        </p:nvSpPr>
        <p:spPr>
          <a:xfrm>
            <a:off x="1464236" y="4591652"/>
            <a:ext cx="66399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A1A3A2"/>
                </a:solidFill>
                <a:latin typeface="Calibri"/>
                <a:cs typeface="Calibri"/>
                <a:sym typeface="Calibri"/>
              </a:rPr>
              <a:t>يعول الأصل (6) أربع </a:t>
            </a:r>
            <a:r>
              <a:rPr lang="ar-SA" sz="4000" b="1" dirty="0" err="1" smtClean="0">
                <a:solidFill>
                  <a:srgbClr val="A1A3A2"/>
                </a:solidFill>
                <a:latin typeface="Calibri"/>
                <a:cs typeface="Calibri"/>
                <a:sym typeface="Calibri"/>
              </a:rPr>
              <a:t>عولات</a:t>
            </a:r>
            <a:r>
              <a:rPr lang="ar-SA" sz="4000" b="1" dirty="0" smtClean="0">
                <a:solidFill>
                  <a:srgbClr val="A1A3A2"/>
                </a:solidFill>
                <a:latin typeface="Calibri"/>
                <a:cs typeface="Calibri"/>
                <a:sym typeface="Calibri"/>
              </a:rPr>
              <a:t> متتالية .</a:t>
            </a:r>
          </a:p>
        </p:txBody>
      </p:sp>
      <p:pic>
        <p:nvPicPr>
          <p:cNvPr id="9218" name="Picture 2" descr="نتيجة بحث الصور عن ID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244" y="3644721"/>
            <a:ext cx="1971497" cy="220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2486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/>
          <p:cNvGrpSpPr/>
          <p:nvPr/>
        </p:nvGrpSpPr>
        <p:grpSpPr>
          <a:xfrm>
            <a:off x="4970729" y="484762"/>
            <a:ext cx="3676054" cy="919399"/>
            <a:chOff x="1959" y="3554633"/>
            <a:chExt cx="3676054" cy="919399"/>
          </a:xfrm>
        </p:grpSpPr>
        <p:sp>
          <p:nvSpPr>
            <p:cNvPr id="9" name="مستطيل 8"/>
            <p:cNvSpPr/>
            <p:nvPr/>
          </p:nvSpPr>
          <p:spPr>
            <a:xfrm>
              <a:off x="1959" y="3554633"/>
              <a:ext cx="3676054" cy="91939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مربع نص 9"/>
            <p:cNvSpPr txBox="1"/>
            <p:nvPr/>
          </p:nvSpPr>
          <p:spPr>
            <a:xfrm>
              <a:off x="1959" y="3554633"/>
              <a:ext cx="3676054" cy="9193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2133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4800" b="1" kern="1200" dirty="0" smtClean="0">
                  <a:ln w="0"/>
                  <a:solidFill>
                    <a:schemeClr val="bg1"/>
                  </a:solidFill>
                  <a:latin typeface="Calibri"/>
                  <a:cs typeface="Calibri"/>
                  <a:sym typeface="Calibri"/>
                </a:rPr>
                <a:t>أصول تعول</a:t>
              </a:r>
              <a:endParaRPr lang="ar-SA" sz="48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مجموعة 10"/>
          <p:cNvGrpSpPr/>
          <p:nvPr/>
        </p:nvGrpSpPr>
        <p:grpSpPr>
          <a:xfrm>
            <a:off x="5266536" y="1404161"/>
            <a:ext cx="3084440" cy="699628"/>
            <a:chOff x="1959" y="3554633"/>
            <a:chExt cx="3676054" cy="919399"/>
          </a:xfrm>
        </p:grpSpPr>
        <p:sp>
          <p:nvSpPr>
            <p:cNvPr id="12" name="مستطيل 11"/>
            <p:cNvSpPr/>
            <p:nvPr/>
          </p:nvSpPr>
          <p:spPr>
            <a:xfrm>
              <a:off x="1959" y="3554633"/>
              <a:ext cx="3676054" cy="91939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مربع نص 12"/>
            <p:cNvSpPr txBox="1"/>
            <p:nvPr/>
          </p:nvSpPr>
          <p:spPr>
            <a:xfrm>
              <a:off x="1959" y="3554633"/>
              <a:ext cx="3676054" cy="9193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2133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3600" b="1" kern="1200" dirty="0" smtClean="0">
                  <a:ln w="0"/>
                  <a:solidFill>
                    <a:schemeClr val="bg1"/>
                  </a:solidFill>
                  <a:latin typeface="Calibri"/>
                  <a:cs typeface="Calibri"/>
                  <a:sym typeface="Calibri"/>
                </a:rPr>
                <a:t>أولاً: الأصل (6)</a:t>
              </a:r>
            </a:p>
          </p:txBody>
        </p:sp>
      </p:grp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837815"/>
              </p:ext>
            </p:extLst>
          </p:nvPr>
        </p:nvGraphicFramePr>
        <p:xfrm>
          <a:off x="1852074" y="3135543"/>
          <a:ext cx="4089555" cy="2627692"/>
        </p:xfrm>
        <a:graphic>
          <a:graphicData uri="http://schemas.openxmlformats.org/drawingml/2006/table">
            <a:tbl>
              <a:tblPr rtl="1" bandRow="1">
                <a:tableStyleId>{7DF18680-E054-41AD-8BC1-D1AEF772440D}</a:tableStyleId>
              </a:tblPr>
              <a:tblGrid>
                <a:gridCol w="1363185">
                  <a:extLst>
                    <a:ext uri="{9D8B030D-6E8A-4147-A177-3AD203B41FA5}">
                      <a16:colId xmlns:a16="http://schemas.microsoft.com/office/drawing/2014/main" val="2813193909"/>
                    </a:ext>
                  </a:extLst>
                </a:gridCol>
                <a:gridCol w="1363185">
                  <a:extLst>
                    <a:ext uri="{9D8B030D-6E8A-4147-A177-3AD203B41FA5}">
                      <a16:colId xmlns:a16="http://schemas.microsoft.com/office/drawing/2014/main" val="3214818695"/>
                    </a:ext>
                  </a:extLst>
                </a:gridCol>
                <a:gridCol w="1363185">
                  <a:extLst>
                    <a:ext uri="{9D8B030D-6E8A-4147-A177-3AD203B41FA5}">
                      <a16:colId xmlns:a16="http://schemas.microsoft.com/office/drawing/2014/main" val="1517791020"/>
                    </a:ext>
                  </a:extLst>
                </a:gridCol>
              </a:tblGrid>
              <a:tr h="1313846">
                <a:tc>
                  <a:txBody>
                    <a:bodyPr/>
                    <a:lstStyle/>
                    <a:p>
                      <a:pPr rtl="1"/>
                      <a:r>
                        <a:rPr lang="ar-SA" sz="2800" b="1" kern="1200" dirty="0" smtClean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cs typeface="Calibri"/>
                          <a:sym typeface="Calibri"/>
                        </a:rPr>
                        <a:t>زوج</a:t>
                      </a:r>
                      <a:endParaRPr lang="ar-SA" sz="2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111434"/>
                  </a:ext>
                </a:extLst>
              </a:tr>
              <a:tr h="1313846">
                <a:tc>
                  <a:txBody>
                    <a:bodyPr/>
                    <a:lstStyle/>
                    <a:p>
                      <a:pPr rtl="1"/>
                      <a:r>
                        <a:rPr lang="ar-SA" sz="2800" b="1" kern="1200" dirty="0" smtClean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cs typeface="Calibri"/>
                          <a:sym typeface="Calibri"/>
                        </a:rPr>
                        <a:t>أختان</a:t>
                      </a:r>
                      <a:r>
                        <a:rPr lang="ar-SA" sz="2800" b="1" kern="1200" baseline="0" dirty="0" smtClean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cs typeface="Calibri"/>
                          <a:sym typeface="Calibri"/>
                        </a:rPr>
                        <a:t> لأب</a:t>
                      </a:r>
                      <a:endParaRPr lang="ar-SA" sz="2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832703"/>
                  </a:ext>
                </a:extLst>
              </a:tr>
            </a:tbl>
          </a:graphicData>
        </a:graphic>
      </p:graphicFrame>
      <p:sp>
        <p:nvSpPr>
          <p:cNvPr id="6" name="مستطيل 5"/>
          <p:cNvSpPr/>
          <p:nvPr/>
        </p:nvSpPr>
        <p:spPr>
          <a:xfrm>
            <a:off x="1852074" y="2366892"/>
            <a:ext cx="1366468" cy="752322"/>
          </a:xfrm>
          <a:prstGeom prst="rect">
            <a:avLst/>
          </a:prstGeom>
          <a:solidFill>
            <a:srgbClr val="F8F7E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accent1">
                    <a:lumMod val="75000"/>
                  </a:schemeClr>
                </a:solidFill>
              </a:rPr>
              <a:t>7/6</a:t>
            </a:r>
            <a:endParaRPr lang="ar-S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20" name="Google Shape;264;p21"/>
          <p:cNvGrpSpPr/>
          <p:nvPr/>
        </p:nvGrpSpPr>
        <p:grpSpPr>
          <a:xfrm>
            <a:off x="2910266" y="3301882"/>
            <a:ext cx="1169880" cy="1061048"/>
            <a:chOff x="0" y="-355"/>
            <a:chExt cx="2147483647" cy="2011362179"/>
          </a:xfrm>
        </p:grpSpPr>
        <p:cxnSp>
          <p:nvCxnSpPr>
            <p:cNvPr id="21" name="Google Shape;265;p21"/>
            <p:cNvCxnSpPr/>
            <p:nvPr/>
          </p:nvCxnSpPr>
          <p:spPr>
            <a:xfrm rot="10800000">
              <a:off x="1328869953" y="910312032"/>
              <a:ext cx="818613997" cy="3054895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23000" dir="5400000">
                <a:srgbClr val="000000">
                  <a:alpha val="34900"/>
                </a:srgbClr>
              </a:outerShdw>
            </a:effectLst>
          </p:spPr>
        </p:cxnSp>
        <p:grpSp>
          <p:nvGrpSpPr>
            <p:cNvPr id="22" name="Google Shape;266;p21"/>
            <p:cNvGrpSpPr/>
            <p:nvPr/>
          </p:nvGrpSpPr>
          <p:grpSpPr>
            <a:xfrm>
              <a:off x="0" y="-355"/>
              <a:ext cx="2147482925" cy="2011362179"/>
              <a:chOff x="0" y="-341"/>
              <a:chExt cx="2147483647" cy="2011362179"/>
            </a:xfrm>
          </p:grpSpPr>
          <p:sp>
            <p:nvSpPr>
              <p:cNvPr id="23" name="Google Shape;267;p21"/>
              <p:cNvSpPr txBox="1"/>
              <p:nvPr/>
            </p:nvSpPr>
            <p:spPr>
              <a:xfrm>
                <a:off x="1227133775" y="-341"/>
                <a:ext cx="920349872" cy="11084454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3200" b="1" i="0" u="none" dirty="0">
                    <a:solidFill>
                      <a:schemeClr val="accent1">
                        <a:lumMod val="75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sz="1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4" name="Google Shape;268;p21"/>
              <p:cNvSpPr txBox="1"/>
              <p:nvPr/>
            </p:nvSpPr>
            <p:spPr>
              <a:xfrm>
                <a:off x="0" y="902916354"/>
                <a:ext cx="2147483647" cy="11084454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3200" b="1" dirty="0">
                    <a:solidFill>
                      <a:schemeClr val="accent1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</a:rPr>
                  <a:t>2</a:t>
                </a:r>
                <a:endParaRPr sz="1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25" name="Google Shape;264;p21"/>
          <p:cNvGrpSpPr/>
          <p:nvPr/>
        </p:nvGrpSpPr>
        <p:grpSpPr>
          <a:xfrm>
            <a:off x="2904397" y="4413396"/>
            <a:ext cx="1169880" cy="1061048"/>
            <a:chOff x="0" y="-355"/>
            <a:chExt cx="2147483647" cy="2011361751"/>
          </a:xfrm>
        </p:grpSpPr>
        <p:cxnSp>
          <p:nvCxnSpPr>
            <p:cNvPr id="26" name="Google Shape;265;p21"/>
            <p:cNvCxnSpPr/>
            <p:nvPr/>
          </p:nvCxnSpPr>
          <p:spPr>
            <a:xfrm rot="10800000">
              <a:off x="1328869953" y="910312032"/>
              <a:ext cx="818613997" cy="3054895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23000" dir="5400000">
                <a:srgbClr val="000000">
                  <a:alpha val="34900"/>
                </a:srgbClr>
              </a:outerShdw>
            </a:effectLst>
          </p:spPr>
        </p:cxnSp>
        <p:grpSp>
          <p:nvGrpSpPr>
            <p:cNvPr id="27" name="Google Shape;266;p21"/>
            <p:cNvGrpSpPr/>
            <p:nvPr/>
          </p:nvGrpSpPr>
          <p:grpSpPr>
            <a:xfrm>
              <a:off x="0" y="-355"/>
              <a:ext cx="2147482925" cy="2011361751"/>
              <a:chOff x="0" y="-341"/>
              <a:chExt cx="2147483647" cy="2011361751"/>
            </a:xfrm>
          </p:grpSpPr>
          <p:sp>
            <p:nvSpPr>
              <p:cNvPr id="28" name="Google Shape;267;p21"/>
              <p:cNvSpPr txBox="1"/>
              <p:nvPr/>
            </p:nvSpPr>
            <p:spPr>
              <a:xfrm>
                <a:off x="1227133775" y="-341"/>
                <a:ext cx="920349872" cy="11084452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3200" b="1" i="0" u="none" dirty="0" smtClean="0">
                    <a:solidFill>
                      <a:schemeClr val="accent1">
                        <a:lumMod val="75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 sz="1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9" name="Google Shape;268;p21"/>
              <p:cNvSpPr txBox="1"/>
              <p:nvPr/>
            </p:nvSpPr>
            <p:spPr>
              <a:xfrm>
                <a:off x="0" y="902916162"/>
                <a:ext cx="2147483647" cy="11084452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3200" b="1" dirty="0" smtClean="0">
                    <a:solidFill>
                      <a:schemeClr val="accent1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</a:rPr>
                  <a:t>3</a:t>
                </a:r>
                <a:endParaRPr lang="ar-SA" sz="1600" b="1" dirty="0" smtClean="0">
                  <a:solidFill>
                    <a:schemeClr val="accent1">
                      <a:lumMod val="75000"/>
                    </a:schemeClr>
                  </a:solidFill>
                  <a:sym typeface="Arial"/>
                </a:endParaRPr>
              </a:p>
            </p:txBody>
          </p:sp>
        </p:grpSp>
      </p:grpSp>
      <p:sp>
        <p:nvSpPr>
          <p:cNvPr id="41" name="مستطيل 40"/>
          <p:cNvSpPr/>
          <p:nvPr/>
        </p:nvSpPr>
        <p:spPr>
          <a:xfrm>
            <a:off x="2340213" y="3350869"/>
            <a:ext cx="4716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4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  <a:sym typeface="Calibri"/>
              </a:rPr>
              <a:t>3</a:t>
            </a:r>
            <a:endParaRPr lang="ar-SA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2" name="مستطيل 41"/>
          <p:cNvSpPr/>
          <p:nvPr/>
        </p:nvSpPr>
        <p:spPr>
          <a:xfrm>
            <a:off x="2340213" y="4666036"/>
            <a:ext cx="4716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4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  <a:sym typeface="Calibri"/>
              </a:rPr>
              <a:t>4</a:t>
            </a:r>
            <a:endParaRPr lang="ar-SA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43" name="مجموعة 42"/>
          <p:cNvGrpSpPr/>
          <p:nvPr/>
        </p:nvGrpSpPr>
        <p:grpSpPr>
          <a:xfrm>
            <a:off x="6902308" y="3877241"/>
            <a:ext cx="3488949" cy="971377"/>
            <a:chOff x="1959" y="3554633"/>
            <a:chExt cx="3676054" cy="919399"/>
          </a:xfrm>
        </p:grpSpPr>
        <p:sp>
          <p:nvSpPr>
            <p:cNvPr id="44" name="مستطيل 43"/>
            <p:cNvSpPr/>
            <p:nvPr/>
          </p:nvSpPr>
          <p:spPr>
            <a:xfrm>
              <a:off x="1959" y="3554633"/>
              <a:ext cx="3676054" cy="91939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مربع نص 44"/>
            <p:cNvSpPr txBox="1"/>
            <p:nvPr/>
          </p:nvSpPr>
          <p:spPr>
            <a:xfrm>
              <a:off x="1959" y="3554633"/>
              <a:ext cx="3676054" cy="9193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2133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3600" b="1" dirty="0" smtClean="0">
                  <a:ln w="0"/>
                  <a:solidFill>
                    <a:schemeClr val="bg1"/>
                  </a:solidFill>
                  <a:latin typeface="Calibri"/>
                  <a:cs typeface="Calibri"/>
                  <a:sym typeface="Calibri"/>
                </a:rPr>
                <a:t>مثال: عوله الى 7</a:t>
              </a:r>
              <a:endParaRPr lang="ar-SA" sz="3600" b="1" kern="1200" dirty="0" smtClean="0">
                <a:ln w="0"/>
                <a:solidFill>
                  <a:schemeClr val="bg1"/>
                </a:solidFill>
                <a:latin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76060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1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/>
          <p:cNvGrpSpPr/>
          <p:nvPr/>
        </p:nvGrpSpPr>
        <p:grpSpPr>
          <a:xfrm>
            <a:off x="4946494" y="528180"/>
            <a:ext cx="3676054" cy="919399"/>
            <a:chOff x="1959" y="3554633"/>
            <a:chExt cx="3676054" cy="919399"/>
          </a:xfrm>
        </p:grpSpPr>
        <p:sp>
          <p:nvSpPr>
            <p:cNvPr id="9" name="مستطيل 8"/>
            <p:cNvSpPr/>
            <p:nvPr/>
          </p:nvSpPr>
          <p:spPr>
            <a:xfrm>
              <a:off x="1959" y="3554633"/>
              <a:ext cx="3676054" cy="91939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مربع نص 9"/>
            <p:cNvSpPr txBox="1"/>
            <p:nvPr/>
          </p:nvSpPr>
          <p:spPr>
            <a:xfrm>
              <a:off x="1959" y="3554633"/>
              <a:ext cx="3676054" cy="9193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2133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4800" b="1" kern="1200" dirty="0" smtClean="0">
                  <a:ln w="0"/>
                  <a:solidFill>
                    <a:schemeClr val="bg1"/>
                  </a:solidFill>
                  <a:latin typeface="Calibri"/>
                  <a:cs typeface="Calibri"/>
                  <a:sym typeface="Calibri"/>
                </a:rPr>
                <a:t>أصول تعول</a:t>
              </a:r>
              <a:endParaRPr lang="ar-SA" sz="48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مجموعة 10"/>
          <p:cNvGrpSpPr/>
          <p:nvPr/>
        </p:nvGrpSpPr>
        <p:grpSpPr>
          <a:xfrm>
            <a:off x="5242301" y="1447579"/>
            <a:ext cx="3084440" cy="699628"/>
            <a:chOff x="1959" y="3554633"/>
            <a:chExt cx="3676054" cy="919399"/>
          </a:xfrm>
        </p:grpSpPr>
        <p:sp>
          <p:nvSpPr>
            <p:cNvPr id="12" name="مستطيل 11"/>
            <p:cNvSpPr/>
            <p:nvPr/>
          </p:nvSpPr>
          <p:spPr>
            <a:xfrm>
              <a:off x="1959" y="3554633"/>
              <a:ext cx="3676054" cy="91939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مربع نص 12"/>
            <p:cNvSpPr txBox="1"/>
            <p:nvPr/>
          </p:nvSpPr>
          <p:spPr>
            <a:xfrm>
              <a:off x="1959" y="3554633"/>
              <a:ext cx="3676054" cy="9193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2133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3600" b="1" kern="1200" dirty="0" smtClean="0">
                  <a:ln w="0"/>
                  <a:solidFill>
                    <a:schemeClr val="bg1"/>
                  </a:solidFill>
                  <a:latin typeface="Calibri"/>
                  <a:cs typeface="Calibri"/>
                  <a:sym typeface="Calibri"/>
                </a:rPr>
                <a:t>أولاً: الأصل (6)</a:t>
              </a:r>
            </a:p>
          </p:txBody>
        </p:sp>
      </p:grp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948086"/>
              </p:ext>
            </p:extLst>
          </p:nvPr>
        </p:nvGraphicFramePr>
        <p:xfrm>
          <a:off x="1912815" y="2417836"/>
          <a:ext cx="4089555" cy="3941538"/>
        </p:xfrm>
        <a:graphic>
          <a:graphicData uri="http://schemas.openxmlformats.org/drawingml/2006/table">
            <a:tbl>
              <a:tblPr rtl="1" bandRow="1">
                <a:tableStyleId>{7DF18680-E054-41AD-8BC1-D1AEF772440D}</a:tableStyleId>
              </a:tblPr>
              <a:tblGrid>
                <a:gridCol w="1363185">
                  <a:extLst>
                    <a:ext uri="{9D8B030D-6E8A-4147-A177-3AD203B41FA5}">
                      <a16:colId xmlns:a16="http://schemas.microsoft.com/office/drawing/2014/main" val="2813193909"/>
                    </a:ext>
                  </a:extLst>
                </a:gridCol>
                <a:gridCol w="1363185">
                  <a:extLst>
                    <a:ext uri="{9D8B030D-6E8A-4147-A177-3AD203B41FA5}">
                      <a16:colId xmlns:a16="http://schemas.microsoft.com/office/drawing/2014/main" val="3214818695"/>
                    </a:ext>
                  </a:extLst>
                </a:gridCol>
                <a:gridCol w="1363185">
                  <a:extLst>
                    <a:ext uri="{9D8B030D-6E8A-4147-A177-3AD203B41FA5}">
                      <a16:colId xmlns:a16="http://schemas.microsoft.com/office/drawing/2014/main" val="1517791020"/>
                    </a:ext>
                  </a:extLst>
                </a:gridCol>
              </a:tblGrid>
              <a:tr h="1313846">
                <a:tc>
                  <a:txBody>
                    <a:bodyPr/>
                    <a:lstStyle/>
                    <a:p>
                      <a:pPr rtl="1"/>
                      <a:r>
                        <a:rPr lang="ar-SA" sz="2800" b="1" kern="1200" dirty="0" smtClean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cs typeface="Calibri"/>
                          <a:sym typeface="Calibri"/>
                        </a:rPr>
                        <a:t>زوج</a:t>
                      </a:r>
                      <a:endParaRPr lang="ar-SA" sz="2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111434"/>
                  </a:ext>
                </a:extLst>
              </a:tr>
              <a:tr h="1313846">
                <a:tc>
                  <a:txBody>
                    <a:bodyPr/>
                    <a:lstStyle/>
                    <a:p>
                      <a:pPr rtl="1"/>
                      <a:r>
                        <a:rPr lang="ar-SA" sz="2800" b="1" kern="1200" dirty="0" smtClean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cs typeface="Calibri"/>
                          <a:sym typeface="Calibri"/>
                        </a:rPr>
                        <a:t>أم</a:t>
                      </a:r>
                      <a:endParaRPr lang="ar-SA" sz="2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832703"/>
                  </a:ext>
                </a:extLst>
              </a:tr>
              <a:tr h="1313846">
                <a:tc>
                  <a:txBody>
                    <a:bodyPr/>
                    <a:lstStyle/>
                    <a:p>
                      <a:pPr rtl="1"/>
                      <a:r>
                        <a:rPr lang="ar-SA" sz="2800" b="1" kern="1200" dirty="0" smtClean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cs typeface="Calibri"/>
                          <a:sym typeface="Calibri"/>
                        </a:rPr>
                        <a:t>أخت شقيقة</a:t>
                      </a:r>
                      <a:endParaRPr lang="ar-SA" sz="2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282923"/>
                  </a:ext>
                </a:extLst>
              </a:tr>
            </a:tbl>
          </a:graphicData>
        </a:graphic>
      </p:graphicFrame>
      <p:sp>
        <p:nvSpPr>
          <p:cNvPr id="6" name="مستطيل 5"/>
          <p:cNvSpPr/>
          <p:nvPr/>
        </p:nvSpPr>
        <p:spPr>
          <a:xfrm>
            <a:off x="1912815" y="1649185"/>
            <a:ext cx="1366468" cy="752322"/>
          </a:xfrm>
          <a:prstGeom prst="rect">
            <a:avLst/>
          </a:prstGeom>
          <a:solidFill>
            <a:srgbClr val="F8F7E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accent1">
                    <a:lumMod val="75000"/>
                  </a:schemeClr>
                </a:solidFill>
              </a:rPr>
              <a:t>8/6</a:t>
            </a:r>
            <a:endParaRPr lang="ar-S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20" name="Google Shape;264;p21"/>
          <p:cNvGrpSpPr/>
          <p:nvPr/>
        </p:nvGrpSpPr>
        <p:grpSpPr>
          <a:xfrm>
            <a:off x="2971007" y="2584175"/>
            <a:ext cx="1169880" cy="1061048"/>
            <a:chOff x="0" y="-355"/>
            <a:chExt cx="2147483647" cy="2011362179"/>
          </a:xfrm>
        </p:grpSpPr>
        <p:cxnSp>
          <p:nvCxnSpPr>
            <p:cNvPr id="21" name="Google Shape;265;p21"/>
            <p:cNvCxnSpPr/>
            <p:nvPr/>
          </p:nvCxnSpPr>
          <p:spPr>
            <a:xfrm rot="10800000">
              <a:off x="1328869953" y="910312032"/>
              <a:ext cx="818613997" cy="3054895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23000" dir="5400000">
                <a:srgbClr val="000000">
                  <a:alpha val="34900"/>
                </a:srgbClr>
              </a:outerShdw>
            </a:effectLst>
          </p:spPr>
        </p:cxnSp>
        <p:grpSp>
          <p:nvGrpSpPr>
            <p:cNvPr id="22" name="Google Shape;266;p21"/>
            <p:cNvGrpSpPr/>
            <p:nvPr/>
          </p:nvGrpSpPr>
          <p:grpSpPr>
            <a:xfrm>
              <a:off x="0" y="-355"/>
              <a:ext cx="2147482925" cy="2011362179"/>
              <a:chOff x="0" y="-341"/>
              <a:chExt cx="2147483647" cy="2011362179"/>
            </a:xfrm>
          </p:grpSpPr>
          <p:sp>
            <p:nvSpPr>
              <p:cNvPr id="23" name="Google Shape;267;p21"/>
              <p:cNvSpPr txBox="1"/>
              <p:nvPr/>
            </p:nvSpPr>
            <p:spPr>
              <a:xfrm>
                <a:off x="1227133775" y="-341"/>
                <a:ext cx="920349872" cy="11084454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3200" b="1" i="0" u="none" dirty="0">
                    <a:solidFill>
                      <a:schemeClr val="accent1">
                        <a:lumMod val="75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sz="1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4" name="Google Shape;268;p21"/>
              <p:cNvSpPr txBox="1"/>
              <p:nvPr/>
            </p:nvSpPr>
            <p:spPr>
              <a:xfrm>
                <a:off x="0" y="902916354"/>
                <a:ext cx="2147483647" cy="11084454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3200" b="1" dirty="0">
                    <a:solidFill>
                      <a:schemeClr val="accent1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</a:rPr>
                  <a:t>2</a:t>
                </a:r>
                <a:endParaRPr sz="1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25" name="Google Shape;264;p21"/>
          <p:cNvGrpSpPr/>
          <p:nvPr/>
        </p:nvGrpSpPr>
        <p:grpSpPr>
          <a:xfrm>
            <a:off x="2965138" y="3695689"/>
            <a:ext cx="1169880" cy="1061048"/>
            <a:chOff x="0" y="-355"/>
            <a:chExt cx="2147483647" cy="2011361751"/>
          </a:xfrm>
        </p:grpSpPr>
        <p:cxnSp>
          <p:nvCxnSpPr>
            <p:cNvPr id="26" name="Google Shape;265;p21"/>
            <p:cNvCxnSpPr/>
            <p:nvPr/>
          </p:nvCxnSpPr>
          <p:spPr>
            <a:xfrm rot="10800000">
              <a:off x="1328869953" y="910312032"/>
              <a:ext cx="818613997" cy="3054895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23000" dir="5400000">
                <a:srgbClr val="000000">
                  <a:alpha val="34900"/>
                </a:srgbClr>
              </a:outerShdw>
            </a:effectLst>
          </p:spPr>
        </p:cxnSp>
        <p:grpSp>
          <p:nvGrpSpPr>
            <p:cNvPr id="27" name="Google Shape;266;p21"/>
            <p:cNvGrpSpPr/>
            <p:nvPr/>
          </p:nvGrpSpPr>
          <p:grpSpPr>
            <a:xfrm>
              <a:off x="0" y="-355"/>
              <a:ext cx="2147482925" cy="2011361751"/>
              <a:chOff x="0" y="-341"/>
              <a:chExt cx="2147483647" cy="2011361751"/>
            </a:xfrm>
          </p:grpSpPr>
          <p:sp>
            <p:nvSpPr>
              <p:cNvPr id="28" name="Google Shape;267;p21"/>
              <p:cNvSpPr txBox="1"/>
              <p:nvPr/>
            </p:nvSpPr>
            <p:spPr>
              <a:xfrm>
                <a:off x="1227133775" y="-341"/>
                <a:ext cx="920349872" cy="11084452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3200" b="1" i="0" u="none" dirty="0" smtClean="0">
                    <a:solidFill>
                      <a:schemeClr val="accent1">
                        <a:lumMod val="75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sz="1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9" name="Google Shape;268;p21"/>
              <p:cNvSpPr txBox="1"/>
              <p:nvPr/>
            </p:nvSpPr>
            <p:spPr>
              <a:xfrm>
                <a:off x="0" y="902916162"/>
                <a:ext cx="2147483647" cy="11084452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3200" b="1" dirty="0" smtClean="0">
                    <a:solidFill>
                      <a:schemeClr val="accent1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</a:rPr>
                  <a:t>3</a:t>
                </a:r>
                <a:endParaRPr lang="ar-SA" sz="1600" b="1" dirty="0" smtClean="0">
                  <a:solidFill>
                    <a:schemeClr val="accent1">
                      <a:lumMod val="75000"/>
                    </a:schemeClr>
                  </a:solidFill>
                  <a:sym typeface="Arial"/>
                </a:endParaRPr>
              </a:p>
            </p:txBody>
          </p:sp>
        </p:grpSp>
      </p:grpSp>
      <p:sp>
        <p:nvSpPr>
          <p:cNvPr id="41" name="مستطيل 40"/>
          <p:cNvSpPr/>
          <p:nvPr/>
        </p:nvSpPr>
        <p:spPr>
          <a:xfrm>
            <a:off x="2400954" y="2633162"/>
            <a:ext cx="4716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4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  <a:sym typeface="Calibri"/>
              </a:rPr>
              <a:t>3</a:t>
            </a:r>
            <a:endParaRPr lang="ar-SA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2" name="مستطيل 41"/>
          <p:cNvSpPr/>
          <p:nvPr/>
        </p:nvSpPr>
        <p:spPr>
          <a:xfrm>
            <a:off x="2400954" y="3948329"/>
            <a:ext cx="4716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4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  <a:sym typeface="Calibri"/>
              </a:rPr>
              <a:t>2</a:t>
            </a:r>
            <a:endParaRPr lang="ar-SA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43" name="مجموعة 42"/>
          <p:cNvGrpSpPr/>
          <p:nvPr/>
        </p:nvGrpSpPr>
        <p:grpSpPr>
          <a:xfrm>
            <a:off x="7054693" y="3448922"/>
            <a:ext cx="3971625" cy="884127"/>
            <a:chOff x="1959" y="3554633"/>
            <a:chExt cx="3676054" cy="919399"/>
          </a:xfrm>
        </p:grpSpPr>
        <p:sp>
          <p:nvSpPr>
            <p:cNvPr id="44" name="مستطيل 43"/>
            <p:cNvSpPr/>
            <p:nvPr/>
          </p:nvSpPr>
          <p:spPr>
            <a:xfrm>
              <a:off x="1959" y="3554633"/>
              <a:ext cx="3676054" cy="91939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مربع نص 44"/>
            <p:cNvSpPr txBox="1"/>
            <p:nvPr/>
          </p:nvSpPr>
          <p:spPr>
            <a:xfrm>
              <a:off x="1959" y="3554633"/>
              <a:ext cx="3676054" cy="9193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2133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3600" b="1" dirty="0" smtClean="0">
                  <a:ln w="0"/>
                  <a:solidFill>
                    <a:schemeClr val="bg1"/>
                  </a:solidFill>
                  <a:latin typeface="Calibri"/>
                  <a:cs typeface="Calibri"/>
                  <a:sym typeface="Calibri"/>
                </a:rPr>
                <a:t>مثال: عوله الى 8</a:t>
              </a:r>
              <a:endParaRPr lang="ar-SA" sz="3600" b="1" kern="1200" dirty="0" smtClean="0">
                <a:ln w="0"/>
                <a:solidFill>
                  <a:schemeClr val="bg1"/>
                </a:solidFill>
                <a:latin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264;p21"/>
          <p:cNvGrpSpPr/>
          <p:nvPr/>
        </p:nvGrpSpPr>
        <p:grpSpPr>
          <a:xfrm>
            <a:off x="2965138" y="5112216"/>
            <a:ext cx="1169880" cy="1061048"/>
            <a:chOff x="0" y="-355"/>
            <a:chExt cx="2147483647" cy="2011362179"/>
          </a:xfrm>
        </p:grpSpPr>
        <p:cxnSp>
          <p:nvCxnSpPr>
            <p:cNvPr id="34" name="Google Shape;265;p21"/>
            <p:cNvCxnSpPr/>
            <p:nvPr/>
          </p:nvCxnSpPr>
          <p:spPr>
            <a:xfrm rot="10800000">
              <a:off x="1328869953" y="910312032"/>
              <a:ext cx="818613997" cy="3054895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23000" dir="5400000">
                <a:srgbClr val="000000">
                  <a:alpha val="34900"/>
                </a:srgbClr>
              </a:outerShdw>
            </a:effectLst>
          </p:spPr>
        </p:cxnSp>
        <p:grpSp>
          <p:nvGrpSpPr>
            <p:cNvPr id="35" name="Google Shape;266;p21"/>
            <p:cNvGrpSpPr/>
            <p:nvPr/>
          </p:nvGrpSpPr>
          <p:grpSpPr>
            <a:xfrm>
              <a:off x="0" y="-355"/>
              <a:ext cx="2147482925" cy="2011362179"/>
              <a:chOff x="0" y="-341"/>
              <a:chExt cx="2147483647" cy="2011362179"/>
            </a:xfrm>
          </p:grpSpPr>
          <p:sp>
            <p:nvSpPr>
              <p:cNvPr id="36" name="Google Shape;267;p21"/>
              <p:cNvSpPr txBox="1"/>
              <p:nvPr/>
            </p:nvSpPr>
            <p:spPr>
              <a:xfrm>
                <a:off x="1227133775" y="-341"/>
                <a:ext cx="920349872" cy="11084454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3200" b="1" i="0" u="none" dirty="0">
                    <a:solidFill>
                      <a:schemeClr val="accent1">
                        <a:lumMod val="75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sz="1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7" name="Google Shape;268;p21"/>
              <p:cNvSpPr txBox="1"/>
              <p:nvPr/>
            </p:nvSpPr>
            <p:spPr>
              <a:xfrm>
                <a:off x="0" y="902916354"/>
                <a:ext cx="2147483647" cy="11084454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3200" b="1" dirty="0">
                    <a:solidFill>
                      <a:schemeClr val="accent1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</a:rPr>
                  <a:t>2</a:t>
                </a:r>
                <a:endParaRPr sz="1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</p:grpSp>
      <p:sp>
        <p:nvSpPr>
          <p:cNvPr id="30" name="مستطيل 29"/>
          <p:cNvSpPr/>
          <p:nvPr/>
        </p:nvSpPr>
        <p:spPr>
          <a:xfrm>
            <a:off x="2372094" y="5376609"/>
            <a:ext cx="4716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4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  <a:sym typeface="Calibri"/>
              </a:rPr>
              <a:t>3</a:t>
            </a:r>
            <a:endParaRPr lang="ar-SA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9590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1" grpId="0"/>
      <p:bldP spid="42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502856"/>
              </p:ext>
            </p:extLst>
          </p:nvPr>
        </p:nvGraphicFramePr>
        <p:xfrm>
          <a:off x="1912815" y="2417836"/>
          <a:ext cx="4089555" cy="3941538"/>
        </p:xfrm>
        <a:graphic>
          <a:graphicData uri="http://schemas.openxmlformats.org/drawingml/2006/table">
            <a:tbl>
              <a:tblPr rtl="1" bandRow="1">
                <a:tableStyleId>{7DF18680-E054-41AD-8BC1-D1AEF772440D}</a:tableStyleId>
              </a:tblPr>
              <a:tblGrid>
                <a:gridCol w="1363185">
                  <a:extLst>
                    <a:ext uri="{9D8B030D-6E8A-4147-A177-3AD203B41FA5}">
                      <a16:colId xmlns:a16="http://schemas.microsoft.com/office/drawing/2014/main" val="2813193909"/>
                    </a:ext>
                  </a:extLst>
                </a:gridCol>
                <a:gridCol w="1363185">
                  <a:extLst>
                    <a:ext uri="{9D8B030D-6E8A-4147-A177-3AD203B41FA5}">
                      <a16:colId xmlns:a16="http://schemas.microsoft.com/office/drawing/2014/main" val="3214818695"/>
                    </a:ext>
                  </a:extLst>
                </a:gridCol>
                <a:gridCol w="1363185">
                  <a:extLst>
                    <a:ext uri="{9D8B030D-6E8A-4147-A177-3AD203B41FA5}">
                      <a16:colId xmlns:a16="http://schemas.microsoft.com/office/drawing/2014/main" val="1517791020"/>
                    </a:ext>
                  </a:extLst>
                </a:gridCol>
              </a:tblGrid>
              <a:tr h="1313846">
                <a:tc>
                  <a:txBody>
                    <a:bodyPr/>
                    <a:lstStyle/>
                    <a:p>
                      <a:pPr rtl="1"/>
                      <a:r>
                        <a:rPr lang="ar-SA" sz="2800" b="1" kern="1200" dirty="0" smtClean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cs typeface="Calibri"/>
                          <a:sym typeface="Calibri"/>
                        </a:rPr>
                        <a:t>زوج</a:t>
                      </a:r>
                      <a:endParaRPr lang="ar-SA" sz="2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111434"/>
                  </a:ext>
                </a:extLst>
              </a:tr>
              <a:tr h="1313846">
                <a:tc>
                  <a:txBody>
                    <a:bodyPr/>
                    <a:lstStyle/>
                    <a:p>
                      <a:pPr rtl="1"/>
                      <a:r>
                        <a:rPr lang="ar-SA" sz="2800" b="1" kern="1200" dirty="0" smtClean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cs typeface="Calibri"/>
                          <a:sym typeface="Calibri"/>
                        </a:rPr>
                        <a:t>أختان</a:t>
                      </a:r>
                      <a:r>
                        <a:rPr lang="ar-SA" sz="2800" b="1" kern="1200" baseline="0" dirty="0" smtClean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cs typeface="Calibri"/>
                          <a:sym typeface="Calibri"/>
                        </a:rPr>
                        <a:t> شقيقتان</a:t>
                      </a:r>
                      <a:endParaRPr lang="ar-SA" sz="2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832703"/>
                  </a:ext>
                </a:extLst>
              </a:tr>
              <a:tr h="1313846">
                <a:tc>
                  <a:txBody>
                    <a:bodyPr/>
                    <a:lstStyle/>
                    <a:p>
                      <a:pPr rtl="1"/>
                      <a:r>
                        <a:rPr lang="ar-SA" sz="2800" b="1" kern="1200" dirty="0" smtClean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cs typeface="Calibri"/>
                          <a:sym typeface="Calibri"/>
                        </a:rPr>
                        <a:t>أخوان لأم</a:t>
                      </a:r>
                      <a:endParaRPr lang="ar-SA" sz="2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282923"/>
                  </a:ext>
                </a:extLst>
              </a:tr>
            </a:tbl>
          </a:graphicData>
        </a:graphic>
      </p:graphicFrame>
      <p:grpSp>
        <p:nvGrpSpPr>
          <p:cNvPr id="20" name="Google Shape;264;p21"/>
          <p:cNvGrpSpPr/>
          <p:nvPr/>
        </p:nvGrpSpPr>
        <p:grpSpPr>
          <a:xfrm>
            <a:off x="2971007" y="2584175"/>
            <a:ext cx="1169880" cy="1061048"/>
            <a:chOff x="0" y="-355"/>
            <a:chExt cx="2147483647" cy="2011362179"/>
          </a:xfrm>
        </p:grpSpPr>
        <p:cxnSp>
          <p:nvCxnSpPr>
            <p:cNvPr id="21" name="Google Shape;265;p21"/>
            <p:cNvCxnSpPr/>
            <p:nvPr/>
          </p:nvCxnSpPr>
          <p:spPr>
            <a:xfrm rot="10800000">
              <a:off x="1328869953" y="910312032"/>
              <a:ext cx="818613997" cy="3054895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23000" dir="5400000">
                <a:srgbClr val="000000">
                  <a:alpha val="34900"/>
                </a:srgbClr>
              </a:outerShdw>
            </a:effectLst>
          </p:spPr>
        </p:cxnSp>
        <p:grpSp>
          <p:nvGrpSpPr>
            <p:cNvPr id="22" name="Google Shape;266;p21"/>
            <p:cNvGrpSpPr/>
            <p:nvPr/>
          </p:nvGrpSpPr>
          <p:grpSpPr>
            <a:xfrm>
              <a:off x="0" y="-355"/>
              <a:ext cx="2147482925" cy="2011362179"/>
              <a:chOff x="0" y="-341"/>
              <a:chExt cx="2147483647" cy="2011362179"/>
            </a:xfrm>
          </p:grpSpPr>
          <p:sp>
            <p:nvSpPr>
              <p:cNvPr id="23" name="Google Shape;267;p21"/>
              <p:cNvSpPr txBox="1"/>
              <p:nvPr/>
            </p:nvSpPr>
            <p:spPr>
              <a:xfrm>
                <a:off x="1227133775" y="-341"/>
                <a:ext cx="920349872" cy="11084454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3200" b="1" i="0" u="none" dirty="0">
                    <a:solidFill>
                      <a:schemeClr val="accent1">
                        <a:lumMod val="75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sz="1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4" name="Google Shape;268;p21"/>
              <p:cNvSpPr txBox="1"/>
              <p:nvPr/>
            </p:nvSpPr>
            <p:spPr>
              <a:xfrm>
                <a:off x="0" y="902916354"/>
                <a:ext cx="2147483647" cy="11084454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3200" b="1" dirty="0">
                    <a:solidFill>
                      <a:schemeClr val="accent1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</a:rPr>
                  <a:t>2</a:t>
                </a:r>
                <a:endParaRPr sz="1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25" name="Google Shape;264;p21"/>
          <p:cNvGrpSpPr/>
          <p:nvPr/>
        </p:nvGrpSpPr>
        <p:grpSpPr>
          <a:xfrm>
            <a:off x="2965138" y="3695689"/>
            <a:ext cx="1169880" cy="1061048"/>
            <a:chOff x="0" y="-355"/>
            <a:chExt cx="2147483647" cy="2011361751"/>
          </a:xfrm>
        </p:grpSpPr>
        <p:cxnSp>
          <p:nvCxnSpPr>
            <p:cNvPr id="26" name="Google Shape;265;p21"/>
            <p:cNvCxnSpPr/>
            <p:nvPr/>
          </p:nvCxnSpPr>
          <p:spPr>
            <a:xfrm rot="10800000">
              <a:off x="1328869953" y="910312032"/>
              <a:ext cx="818613997" cy="3054895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23000" dir="5400000">
                <a:srgbClr val="000000">
                  <a:alpha val="34900"/>
                </a:srgbClr>
              </a:outerShdw>
            </a:effectLst>
          </p:spPr>
        </p:cxnSp>
        <p:grpSp>
          <p:nvGrpSpPr>
            <p:cNvPr id="27" name="Google Shape;266;p21"/>
            <p:cNvGrpSpPr/>
            <p:nvPr/>
          </p:nvGrpSpPr>
          <p:grpSpPr>
            <a:xfrm>
              <a:off x="0" y="-355"/>
              <a:ext cx="2147482925" cy="2011361751"/>
              <a:chOff x="0" y="-341"/>
              <a:chExt cx="2147483647" cy="2011361751"/>
            </a:xfrm>
          </p:grpSpPr>
          <p:sp>
            <p:nvSpPr>
              <p:cNvPr id="28" name="Google Shape;267;p21"/>
              <p:cNvSpPr txBox="1"/>
              <p:nvPr/>
            </p:nvSpPr>
            <p:spPr>
              <a:xfrm>
                <a:off x="1227133775" y="-341"/>
                <a:ext cx="920349872" cy="11084452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3200" b="1" i="0" u="none" dirty="0" smtClean="0">
                    <a:solidFill>
                      <a:schemeClr val="accent1">
                        <a:lumMod val="75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 sz="1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9" name="Google Shape;268;p21"/>
              <p:cNvSpPr txBox="1"/>
              <p:nvPr/>
            </p:nvSpPr>
            <p:spPr>
              <a:xfrm>
                <a:off x="0" y="902916162"/>
                <a:ext cx="2147483647" cy="11084452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3200" b="1" dirty="0" smtClean="0">
                    <a:solidFill>
                      <a:schemeClr val="accent1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</a:rPr>
                  <a:t>3</a:t>
                </a:r>
                <a:endParaRPr lang="ar-SA" sz="1600" b="1" dirty="0" smtClean="0">
                  <a:solidFill>
                    <a:schemeClr val="accent1">
                      <a:lumMod val="75000"/>
                    </a:schemeClr>
                  </a:solidFill>
                  <a:sym typeface="Arial"/>
                </a:endParaRPr>
              </a:p>
            </p:txBody>
          </p:sp>
        </p:grpSp>
      </p:grpSp>
      <p:sp>
        <p:nvSpPr>
          <p:cNvPr id="41" name="مستطيل 40"/>
          <p:cNvSpPr/>
          <p:nvPr/>
        </p:nvSpPr>
        <p:spPr>
          <a:xfrm>
            <a:off x="2400954" y="2633162"/>
            <a:ext cx="4716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4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  <a:sym typeface="Calibri"/>
              </a:rPr>
              <a:t>3</a:t>
            </a:r>
            <a:endParaRPr lang="ar-SA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2" name="مستطيل 41"/>
          <p:cNvSpPr/>
          <p:nvPr/>
        </p:nvSpPr>
        <p:spPr>
          <a:xfrm>
            <a:off x="2400954" y="3948329"/>
            <a:ext cx="4716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4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  <a:sym typeface="Calibri"/>
              </a:rPr>
              <a:t>4</a:t>
            </a:r>
            <a:endParaRPr lang="ar-SA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43" name="مجموعة 42"/>
          <p:cNvGrpSpPr/>
          <p:nvPr/>
        </p:nvGrpSpPr>
        <p:grpSpPr>
          <a:xfrm>
            <a:off x="7054693" y="3448922"/>
            <a:ext cx="3971625" cy="884127"/>
            <a:chOff x="1959" y="3554633"/>
            <a:chExt cx="3676054" cy="919399"/>
          </a:xfrm>
        </p:grpSpPr>
        <p:sp>
          <p:nvSpPr>
            <p:cNvPr id="44" name="مستطيل 43"/>
            <p:cNvSpPr/>
            <p:nvPr/>
          </p:nvSpPr>
          <p:spPr>
            <a:xfrm>
              <a:off x="1959" y="3554633"/>
              <a:ext cx="3676054" cy="91939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مربع نص 44"/>
            <p:cNvSpPr txBox="1"/>
            <p:nvPr/>
          </p:nvSpPr>
          <p:spPr>
            <a:xfrm>
              <a:off x="1959" y="3554633"/>
              <a:ext cx="3676054" cy="9193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2133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3600" b="1" dirty="0" smtClean="0">
                  <a:ln w="0"/>
                  <a:solidFill>
                    <a:schemeClr val="bg1"/>
                  </a:solidFill>
                  <a:latin typeface="Calibri"/>
                  <a:cs typeface="Calibri"/>
                  <a:sym typeface="Calibri"/>
                </a:rPr>
                <a:t>مثال: عوله الى 9</a:t>
              </a:r>
              <a:endParaRPr lang="ar-SA" sz="3600" b="1" kern="1200" dirty="0" smtClean="0">
                <a:ln w="0"/>
                <a:solidFill>
                  <a:schemeClr val="bg1"/>
                </a:solidFill>
                <a:latin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264;p21"/>
          <p:cNvGrpSpPr/>
          <p:nvPr/>
        </p:nvGrpSpPr>
        <p:grpSpPr>
          <a:xfrm>
            <a:off x="2965138" y="5112216"/>
            <a:ext cx="1169880" cy="1061048"/>
            <a:chOff x="0" y="-355"/>
            <a:chExt cx="2147483647" cy="2011362179"/>
          </a:xfrm>
        </p:grpSpPr>
        <p:cxnSp>
          <p:nvCxnSpPr>
            <p:cNvPr id="34" name="Google Shape;265;p21"/>
            <p:cNvCxnSpPr/>
            <p:nvPr/>
          </p:nvCxnSpPr>
          <p:spPr>
            <a:xfrm rot="10800000">
              <a:off x="1328869953" y="910312032"/>
              <a:ext cx="818613997" cy="3054895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23000" dir="5400000">
                <a:srgbClr val="000000">
                  <a:alpha val="34900"/>
                </a:srgbClr>
              </a:outerShdw>
            </a:effectLst>
          </p:spPr>
        </p:cxnSp>
        <p:grpSp>
          <p:nvGrpSpPr>
            <p:cNvPr id="35" name="Google Shape;266;p21"/>
            <p:cNvGrpSpPr/>
            <p:nvPr/>
          </p:nvGrpSpPr>
          <p:grpSpPr>
            <a:xfrm>
              <a:off x="0" y="-355"/>
              <a:ext cx="2147482925" cy="2011362179"/>
              <a:chOff x="0" y="-341"/>
              <a:chExt cx="2147483647" cy="2011362179"/>
            </a:xfrm>
          </p:grpSpPr>
          <p:sp>
            <p:nvSpPr>
              <p:cNvPr id="36" name="Google Shape;267;p21"/>
              <p:cNvSpPr txBox="1"/>
              <p:nvPr/>
            </p:nvSpPr>
            <p:spPr>
              <a:xfrm>
                <a:off x="1227133775" y="-341"/>
                <a:ext cx="920349872" cy="11084454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3200" b="1" i="0" u="none" dirty="0">
                    <a:solidFill>
                      <a:schemeClr val="accent1">
                        <a:lumMod val="75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sz="1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7" name="Google Shape;268;p21"/>
              <p:cNvSpPr txBox="1"/>
              <p:nvPr/>
            </p:nvSpPr>
            <p:spPr>
              <a:xfrm>
                <a:off x="0" y="902916354"/>
                <a:ext cx="2147483647" cy="11084454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3200" b="1" dirty="0" smtClean="0">
                    <a:solidFill>
                      <a:schemeClr val="accent1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</a:rPr>
                  <a:t>3</a:t>
                </a:r>
                <a:endParaRPr sz="1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</p:grpSp>
      <p:sp>
        <p:nvSpPr>
          <p:cNvPr id="30" name="مستطيل 29"/>
          <p:cNvSpPr/>
          <p:nvPr/>
        </p:nvSpPr>
        <p:spPr>
          <a:xfrm>
            <a:off x="2372095" y="5376609"/>
            <a:ext cx="4716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4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  <a:sym typeface="Calibri"/>
              </a:rPr>
              <a:t>2</a:t>
            </a:r>
            <a:endParaRPr lang="ar-SA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" name="مستطيل 30"/>
          <p:cNvSpPr/>
          <p:nvPr/>
        </p:nvSpPr>
        <p:spPr>
          <a:xfrm>
            <a:off x="1912815" y="1649185"/>
            <a:ext cx="1366468" cy="752322"/>
          </a:xfrm>
          <a:prstGeom prst="rect">
            <a:avLst/>
          </a:prstGeom>
          <a:solidFill>
            <a:srgbClr val="F8F7E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accent1">
                    <a:lumMod val="75000"/>
                  </a:schemeClr>
                </a:solidFill>
              </a:rPr>
              <a:t>9/6</a:t>
            </a:r>
            <a:endParaRPr lang="ar-S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2" name="مجموعة 31"/>
          <p:cNvGrpSpPr/>
          <p:nvPr/>
        </p:nvGrpSpPr>
        <p:grpSpPr>
          <a:xfrm>
            <a:off x="4946494" y="528180"/>
            <a:ext cx="3676054" cy="919399"/>
            <a:chOff x="1959" y="3554633"/>
            <a:chExt cx="3676054" cy="919399"/>
          </a:xfrm>
        </p:grpSpPr>
        <p:sp>
          <p:nvSpPr>
            <p:cNvPr id="38" name="مستطيل 37"/>
            <p:cNvSpPr/>
            <p:nvPr/>
          </p:nvSpPr>
          <p:spPr>
            <a:xfrm>
              <a:off x="1959" y="3554633"/>
              <a:ext cx="3676054" cy="91939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مربع نص 38"/>
            <p:cNvSpPr txBox="1"/>
            <p:nvPr/>
          </p:nvSpPr>
          <p:spPr>
            <a:xfrm>
              <a:off x="1959" y="3554633"/>
              <a:ext cx="3676054" cy="9193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2133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4800" b="1" kern="1200" dirty="0" smtClean="0">
                  <a:ln w="0"/>
                  <a:solidFill>
                    <a:schemeClr val="bg1"/>
                  </a:solidFill>
                  <a:latin typeface="Calibri"/>
                  <a:cs typeface="Calibri"/>
                  <a:sym typeface="Calibri"/>
                </a:rPr>
                <a:t>أصول تعول</a:t>
              </a:r>
              <a:endParaRPr lang="ar-SA" sz="48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مجموعة 39"/>
          <p:cNvGrpSpPr/>
          <p:nvPr/>
        </p:nvGrpSpPr>
        <p:grpSpPr>
          <a:xfrm>
            <a:off x="5242301" y="1447579"/>
            <a:ext cx="3084440" cy="699628"/>
            <a:chOff x="1959" y="3554633"/>
            <a:chExt cx="3676054" cy="919399"/>
          </a:xfrm>
        </p:grpSpPr>
        <p:sp>
          <p:nvSpPr>
            <p:cNvPr id="46" name="مستطيل 45"/>
            <p:cNvSpPr/>
            <p:nvPr/>
          </p:nvSpPr>
          <p:spPr>
            <a:xfrm>
              <a:off x="1959" y="3554633"/>
              <a:ext cx="3676054" cy="91939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مربع نص 46"/>
            <p:cNvSpPr txBox="1"/>
            <p:nvPr/>
          </p:nvSpPr>
          <p:spPr>
            <a:xfrm>
              <a:off x="1959" y="3554633"/>
              <a:ext cx="3676054" cy="9193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2133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3600" b="1" kern="1200" dirty="0" smtClean="0">
                  <a:ln w="0"/>
                  <a:solidFill>
                    <a:schemeClr val="bg1"/>
                  </a:solidFill>
                  <a:latin typeface="Calibri"/>
                  <a:cs typeface="Calibri"/>
                  <a:sym typeface="Calibri"/>
                </a:rPr>
                <a:t>أولاً: الأصل (6)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42164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30" grpId="0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/>
          <p:cNvGrpSpPr/>
          <p:nvPr/>
        </p:nvGrpSpPr>
        <p:grpSpPr>
          <a:xfrm>
            <a:off x="4984594" y="585330"/>
            <a:ext cx="3676054" cy="919399"/>
            <a:chOff x="1959" y="3554633"/>
            <a:chExt cx="3676054" cy="919399"/>
          </a:xfrm>
        </p:grpSpPr>
        <p:sp>
          <p:nvSpPr>
            <p:cNvPr id="9" name="مستطيل 8"/>
            <p:cNvSpPr/>
            <p:nvPr/>
          </p:nvSpPr>
          <p:spPr>
            <a:xfrm>
              <a:off x="1959" y="3554633"/>
              <a:ext cx="3676054" cy="91939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مربع نص 9"/>
            <p:cNvSpPr txBox="1"/>
            <p:nvPr/>
          </p:nvSpPr>
          <p:spPr>
            <a:xfrm>
              <a:off x="1959" y="3554633"/>
              <a:ext cx="3676054" cy="9193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2133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4800" b="1" kern="1200" dirty="0" smtClean="0">
                  <a:ln w="0"/>
                  <a:solidFill>
                    <a:schemeClr val="bg1"/>
                  </a:solidFill>
                  <a:latin typeface="Calibri"/>
                  <a:cs typeface="Calibri"/>
                  <a:sym typeface="Calibri"/>
                </a:rPr>
                <a:t>أصول تعول</a:t>
              </a:r>
              <a:endParaRPr lang="ar-SA" sz="48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مجموعة 10"/>
          <p:cNvGrpSpPr/>
          <p:nvPr/>
        </p:nvGrpSpPr>
        <p:grpSpPr>
          <a:xfrm>
            <a:off x="5280401" y="1521058"/>
            <a:ext cx="3084440" cy="699628"/>
            <a:chOff x="1959" y="3554633"/>
            <a:chExt cx="3676054" cy="919399"/>
          </a:xfrm>
        </p:grpSpPr>
        <p:sp>
          <p:nvSpPr>
            <p:cNvPr id="12" name="مستطيل 11"/>
            <p:cNvSpPr/>
            <p:nvPr/>
          </p:nvSpPr>
          <p:spPr>
            <a:xfrm>
              <a:off x="1959" y="3554633"/>
              <a:ext cx="3676054" cy="91939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مربع نص 12"/>
            <p:cNvSpPr txBox="1"/>
            <p:nvPr/>
          </p:nvSpPr>
          <p:spPr>
            <a:xfrm>
              <a:off x="1959" y="3554633"/>
              <a:ext cx="3676054" cy="9193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2133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3600" b="1" kern="1200" dirty="0" smtClean="0">
                  <a:ln w="0"/>
                  <a:solidFill>
                    <a:schemeClr val="bg1"/>
                  </a:solidFill>
                  <a:latin typeface="Calibri"/>
                  <a:cs typeface="Calibri"/>
                  <a:sym typeface="Calibri"/>
                </a:rPr>
                <a:t>أولاً: الأصل (6)</a:t>
              </a:r>
            </a:p>
          </p:txBody>
        </p:sp>
      </p:grp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516607"/>
              </p:ext>
            </p:extLst>
          </p:nvPr>
        </p:nvGraphicFramePr>
        <p:xfrm>
          <a:off x="599232" y="1504729"/>
          <a:ext cx="4089555" cy="4780560"/>
        </p:xfrm>
        <a:graphic>
          <a:graphicData uri="http://schemas.openxmlformats.org/drawingml/2006/table">
            <a:tbl>
              <a:tblPr rtl="1" bandRow="1">
                <a:tableStyleId>{7DF18680-E054-41AD-8BC1-D1AEF772440D}</a:tableStyleId>
              </a:tblPr>
              <a:tblGrid>
                <a:gridCol w="1363185">
                  <a:extLst>
                    <a:ext uri="{9D8B030D-6E8A-4147-A177-3AD203B41FA5}">
                      <a16:colId xmlns:a16="http://schemas.microsoft.com/office/drawing/2014/main" val="2813193909"/>
                    </a:ext>
                  </a:extLst>
                </a:gridCol>
                <a:gridCol w="1363185">
                  <a:extLst>
                    <a:ext uri="{9D8B030D-6E8A-4147-A177-3AD203B41FA5}">
                      <a16:colId xmlns:a16="http://schemas.microsoft.com/office/drawing/2014/main" val="3214818695"/>
                    </a:ext>
                  </a:extLst>
                </a:gridCol>
                <a:gridCol w="1363185">
                  <a:extLst>
                    <a:ext uri="{9D8B030D-6E8A-4147-A177-3AD203B41FA5}">
                      <a16:colId xmlns:a16="http://schemas.microsoft.com/office/drawing/2014/main" val="1517791020"/>
                    </a:ext>
                  </a:extLst>
                </a:gridCol>
              </a:tblGrid>
              <a:tr h="119514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kern="1200" dirty="0" smtClean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cs typeface="Calibri"/>
                          <a:sym typeface="Calibri"/>
                        </a:rPr>
                        <a:t>زوج</a:t>
                      </a:r>
                      <a:endParaRPr lang="ar-SA" sz="2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sz="2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111434"/>
                  </a:ext>
                </a:extLst>
              </a:tr>
              <a:tr h="119514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kern="1200" dirty="0" smtClean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cs typeface="Calibri"/>
                          <a:sym typeface="Calibri"/>
                        </a:rPr>
                        <a:t>أم</a:t>
                      </a:r>
                      <a:endParaRPr lang="ar-SA" sz="2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sz="2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832703"/>
                  </a:ext>
                </a:extLst>
              </a:tr>
              <a:tr h="119514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kern="1200" dirty="0" smtClean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cs typeface="Calibri"/>
                          <a:sym typeface="Calibri"/>
                        </a:rPr>
                        <a:t>أختان لأب</a:t>
                      </a:r>
                      <a:endParaRPr lang="ar-SA" sz="2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sz="2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282923"/>
                  </a:ext>
                </a:extLst>
              </a:tr>
              <a:tr h="11951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kern="1200" dirty="0" smtClean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cs typeface="Calibri"/>
                          <a:sym typeface="Calibri"/>
                        </a:rPr>
                        <a:t>أختان</a:t>
                      </a:r>
                      <a:r>
                        <a:rPr lang="ar-SA" sz="2800" b="1" kern="1200" baseline="0" dirty="0" smtClean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cs typeface="Calibri"/>
                          <a:sym typeface="Calibri"/>
                        </a:rPr>
                        <a:t> لأم</a:t>
                      </a:r>
                      <a:endParaRPr lang="ar-SA" sz="28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 rtl="1"/>
                      <a:endParaRPr lang="ar-SA" sz="2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sz="2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486343"/>
                  </a:ext>
                </a:extLst>
              </a:tr>
            </a:tbl>
          </a:graphicData>
        </a:graphic>
      </p:graphicFrame>
      <p:grpSp>
        <p:nvGrpSpPr>
          <p:cNvPr id="20" name="Google Shape;264;p21"/>
          <p:cNvGrpSpPr/>
          <p:nvPr/>
        </p:nvGrpSpPr>
        <p:grpSpPr>
          <a:xfrm>
            <a:off x="1657424" y="1571805"/>
            <a:ext cx="1169880" cy="1061048"/>
            <a:chOff x="0" y="-355"/>
            <a:chExt cx="2147483647" cy="2011362179"/>
          </a:xfrm>
        </p:grpSpPr>
        <p:cxnSp>
          <p:nvCxnSpPr>
            <p:cNvPr id="21" name="Google Shape;265;p21"/>
            <p:cNvCxnSpPr/>
            <p:nvPr/>
          </p:nvCxnSpPr>
          <p:spPr>
            <a:xfrm rot="10800000">
              <a:off x="1328869953" y="910312032"/>
              <a:ext cx="818613997" cy="3054895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23000" dir="5400000">
                <a:srgbClr val="000000">
                  <a:alpha val="34900"/>
                </a:srgbClr>
              </a:outerShdw>
            </a:effectLst>
          </p:spPr>
        </p:cxnSp>
        <p:grpSp>
          <p:nvGrpSpPr>
            <p:cNvPr id="22" name="Google Shape;266;p21"/>
            <p:cNvGrpSpPr/>
            <p:nvPr/>
          </p:nvGrpSpPr>
          <p:grpSpPr>
            <a:xfrm>
              <a:off x="0" y="-355"/>
              <a:ext cx="2147482925" cy="2011362179"/>
              <a:chOff x="0" y="-341"/>
              <a:chExt cx="2147483647" cy="2011362179"/>
            </a:xfrm>
          </p:grpSpPr>
          <p:sp>
            <p:nvSpPr>
              <p:cNvPr id="23" name="Google Shape;267;p21"/>
              <p:cNvSpPr txBox="1"/>
              <p:nvPr/>
            </p:nvSpPr>
            <p:spPr>
              <a:xfrm>
                <a:off x="1227133775" y="-341"/>
                <a:ext cx="920349872" cy="11084454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3200" b="1" i="0" u="none" dirty="0">
                    <a:solidFill>
                      <a:schemeClr val="accent1">
                        <a:lumMod val="75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sz="1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4" name="Google Shape;268;p21"/>
              <p:cNvSpPr txBox="1"/>
              <p:nvPr/>
            </p:nvSpPr>
            <p:spPr>
              <a:xfrm>
                <a:off x="0" y="902916354"/>
                <a:ext cx="2147483647" cy="11084454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3200" b="1" dirty="0">
                    <a:solidFill>
                      <a:schemeClr val="accent1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</a:rPr>
                  <a:t>2</a:t>
                </a:r>
                <a:endParaRPr sz="1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25" name="Google Shape;264;p21"/>
          <p:cNvGrpSpPr/>
          <p:nvPr/>
        </p:nvGrpSpPr>
        <p:grpSpPr>
          <a:xfrm>
            <a:off x="1651555" y="2683319"/>
            <a:ext cx="1169880" cy="1061048"/>
            <a:chOff x="0" y="-355"/>
            <a:chExt cx="2147483647" cy="2011361751"/>
          </a:xfrm>
        </p:grpSpPr>
        <p:cxnSp>
          <p:nvCxnSpPr>
            <p:cNvPr id="26" name="Google Shape;265;p21"/>
            <p:cNvCxnSpPr/>
            <p:nvPr/>
          </p:nvCxnSpPr>
          <p:spPr>
            <a:xfrm rot="10800000">
              <a:off x="1328869953" y="910312032"/>
              <a:ext cx="818613997" cy="3054895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23000" dir="5400000">
                <a:srgbClr val="000000">
                  <a:alpha val="34900"/>
                </a:srgbClr>
              </a:outerShdw>
            </a:effectLst>
          </p:spPr>
        </p:cxnSp>
        <p:grpSp>
          <p:nvGrpSpPr>
            <p:cNvPr id="27" name="Google Shape;266;p21"/>
            <p:cNvGrpSpPr/>
            <p:nvPr/>
          </p:nvGrpSpPr>
          <p:grpSpPr>
            <a:xfrm>
              <a:off x="0" y="-355"/>
              <a:ext cx="2147482925" cy="2011361751"/>
              <a:chOff x="0" y="-341"/>
              <a:chExt cx="2147483647" cy="2011361751"/>
            </a:xfrm>
          </p:grpSpPr>
          <p:sp>
            <p:nvSpPr>
              <p:cNvPr id="28" name="Google Shape;267;p21"/>
              <p:cNvSpPr txBox="1"/>
              <p:nvPr/>
            </p:nvSpPr>
            <p:spPr>
              <a:xfrm>
                <a:off x="1227133775" y="-341"/>
                <a:ext cx="920349872" cy="11084452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3200" b="1" i="0" u="none" dirty="0" smtClean="0">
                    <a:solidFill>
                      <a:schemeClr val="accent1">
                        <a:lumMod val="75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sz="1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9" name="Google Shape;268;p21"/>
              <p:cNvSpPr txBox="1"/>
              <p:nvPr/>
            </p:nvSpPr>
            <p:spPr>
              <a:xfrm>
                <a:off x="0" y="902916162"/>
                <a:ext cx="2147483647" cy="11084452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3200" b="1" dirty="0" smtClean="0">
                    <a:solidFill>
                      <a:schemeClr val="accent1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</a:rPr>
                  <a:t>6</a:t>
                </a:r>
                <a:endParaRPr lang="ar-SA" sz="1600" b="1" dirty="0" smtClean="0">
                  <a:solidFill>
                    <a:schemeClr val="accent1">
                      <a:lumMod val="75000"/>
                    </a:schemeClr>
                  </a:solidFill>
                  <a:sym typeface="Arial"/>
                </a:endParaRPr>
              </a:p>
            </p:txBody>
          </p:sp>
        </p:grpSp>
      </p:grpSp>
      <p:sp>
        <p:nvSpPr>
          <p:cNvPr id="41" name="مستطيل 40"/>
          <p:cNvSpPr/>
          <p:nvPr/>
        </p:nvSpPr>
        <p:spPr>
          <a:xfrm>
            <a:off x="1039813" y="1687045"/>
            <a:ext cx="4716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4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  <a:sym typeface="Calibri"/>
              </a:rPr>
              <a:t>3</a:t>
            </a:r>
            <a:endParaRPr lang="ar-SA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2" name="مستطيل 41"/>
          <p:cNvSpPr/>
          <p:nvPr/>
        </p:nvSpPr>
        <p:spPr>
          <a:xfrm>
            <a:off x="1088800" y="2871580"/>
            <a:ext cx="4716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4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  <a:sym typeface="Calibri"/>
              </a:rPr>
              <a:t>1</a:t>
            </a:r>
            <a:endParaRPr lang="ar-SA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43" name="مجموعة 42"/>
          <p:cNvGrpSpPr/>
          <p:nvPr/>
        </p:nvGrpSpPr>
        <p:grpSpPr>
          <a:xfrm>
            <a:off x="5472310" y="2257294"/>
            <a:ext cx="2700621" cy="545840"/>
            <a:chOff x="1959" y="3554633"/>
            <a:chExt cx="3676054" cy="919399"/>
          </a:xfrm>
        </p:grpSpPr>
        <p:sp>
          <p:nvSpPr>
            <p:cNvPr id="44" name="مستطيل 43"/>
            <p:cNvSpPr/>
            <p:nvPr/>
          </p:nvSpPr>
          <p:spPr>
            <a:xfrm>
              <a:off x="1959" y="3554633"/>
              <a:ext cx="3676054" cy="91939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مربع نص 44"/>
            <p:cNvSpPr txBox="1"/>
            <p:nvPr/>
          </p:nvSpPr>
          <p:spPr>
            <a:xfrm>
              <a:off x="1959" y="3554633"/>
              <a:ext cx="3676054" cy="9193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2133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3200" b="1" dirty="0" smtClean="0">
                  <a:ln w="0"/>
                  <a:solidFill>
                    <a:schemeClr val="bg1"/>
                  </a:solidFill>
                  <a:latin typeface="Calibri"/>
                  <a:cs typeface="Calibri"/>
                  <a:sym typeface="Calibri"/>
                </a:rPr>
                <a:t>مثال: عوله الى 10</a:t>
              </a:r>
              <a:endParaRPr lang="ar-SA" sz="3200" b="1" kern="1200" dirty="0" smtClean="0">
                <a:ln w="0"/>
                <a:solidFill>
                  <a:schemeClr val="bg1"/>
                </a:solidFill>
                <a:latin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264;p21"/>
          <p:cNvGrpSpPr/>
          <p:nvPr/>
        </p:nvGrpSpPr>
        <p:grpSpPr>
          <a:xfrm>
            <a:off x="1651555" y="5112177"/>
            <a:ext cx="1169880" cy="1061048"/>
            <a:chOff x="0" y="-355"/>
            <a:chExt cx="2147483647" cy="2011362179"/>
          </a:xfrm>
        </p:grpSpPr>
        <p:cxnSp>
          <p:nvCxnSpPr>
            <p:cNvPr id="34" name="Google Shape;265;p21"/>
            <p:cNvCxnSpPr/>
            <p:nvPr/>
          </p:nvCxnSpPr>
          <p:spPr>
            <a:xfrm rot="10800000">
              <a:off x="1328869953" y="910312032"/>
              <a:ext cx="818613997" cy="3054895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23000" dir="5400000">
                <a:srgbClr val="000000">
                  <a:alpha val="34900"/>
                </a:srgbClr>
              </a:outerShdw>
            </a:effectLst>
          </p:spPr>
        </p:cxnSp>
        <p:grpSp>
          <p:nvGrpSpPr>
            <p:cNvPr id="35" name="Google Shape;266;p21"/>
            <p:cNvGrpSpPr/>
            <p:nvPr/>
          </p:nvGrpSpPr>
          <p:grpSpPr>
            <a:xfrm>
              <a:off x="0" y="-355"/>
              <a:ext cx="2147482925" cy="2011362179"/>
              <a:chOff x="0" y="-341"/>
              <a:chExt cx="2147483647" cy="2011362179"/>
            </a:xfrm>
          </p:grpSpPr>
          <p:sp>
            <p:nvSpPr>
              <p:cNvPr id="36" name="Google Shape;267;p21"/>
              <p:cNvSpPr txBox="1"/>
              <p:nvPr/>
            </p:nvSpPr>
            <p:spPr>
              <a:xfrm>
                <a:off x="1227133775" y="-341"/>
                <a:ext cx="920349872" cy="11084454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3200" b="1" i="0" u="none" dirty="0">
                    <a:solidFill>
                      <a:schemeClr val="accent1">
                        <a:lumMod val="75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sz="1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7" name="Google Shape;268;p21"/>
              <p:cNvSpPr txBox="1"/>
              <p:nvPr/>
            </p:nvSpPr>
            <p:spPr>
              <a:xfrm>
                <a:off x="0" y="902916354"/>
                <a:ext cx="2147483647" cy="11084454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3200" b="1" dirty="0" smtClean="0">
                    <a:solidFill>
                      <a:schemeClr val="accent1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</a:rPr>
                  <a:t>3</a:t>
                </a:r>
                <a:endParaRPr sz="1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</p:grpSp>
      <p:sp>
        <p:nvSpPr>
          <p:cNvPr id="30" name="مستطيل 29"/>
          <p:cNvSpPr/>
          <p:nvPr/>
        </p:nvSpPr>
        <p:spPr>
          <a:xfrm>
            <a:off x="1092598" y="4218215"/>
            <a:ext cx="4716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400" b="1" dirty="0">
                <a:ln w="0"/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  <a:sym typeface="Calibri"/>
              </a:rPr>
              <a:t>4</a:t>
            </a:r>
            <a:endParaRPr lang="ar-SA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" name="مستطيل 31"/>
          <p:cNvSpPr/>
          <p:nvPr/>
        </p:nvSpPr>
        <p:spPr>
          <a:xfrm>
            <a:off x="592286" y="753883"/>
            <a:ext cx="1368361" cy="752322"/>
          </a:xfrm>
          <a:prstGeom prst="rect">
            <a:avLst/>
          </a:prstGeom>
          <a:solidFill>
            <a:srgbClr val="F8F7E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8" name="Google Shape;264;p21"/>
          <p:cNvGrpSpPr/>
          <p:nvPr/>
        </p:nvGrpSpPr>
        <p:grpSpPr>
          <a:xfrm>
            <a:off x="1656311" y="4002142"/>
            <a:ext cx="1169880" cy="1061048"/>
            <a:chOff x="0" y="-355"/>
            <a:chExt cx="2147483647" cy="2011362179"/>
          </a:xfrm>
        </p:grpSpPr>
        <p:cxnSp>
          <p:nvCxnSpPr>
            <p:cNvPr id="39" name="Google Shape;265;p21"/>
            <p:cNvCxnSpPr/>
            <p:nvPr/>
          </p:nvCxnSpPr>
          <p:spPr>
            <a:xfrm rot="10800000">
              <a:off x="1328869953" y="910312032"/>
              <a:ext cx="818613997" cy="3054895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23000" dir="5400000">
                <a:srgbClr val="000000">
                  <a:alpha val="34900"/>
                </a:srgbClr>
              </a:outerShdw>
            </a:effectLst>
          </p:spPr>
        </p:cxnSp>
        <p:grpSp>
          <p:nvGrpSpPr>
            <p:cNvPr id="40" name="Google Shape;266;p21"/>
            <p:cNvGrpSpPr/>
            <p:nvPr/>
          </p:nvGrpSpPr>
          <p:grpSpPr>
            <a:xfrm>
              <a:off x="0" y="-355"/>
              <a:ext cx="2147482925" cy="2011362179"/>
              <a:chOff x="0" y="-341"/>
              <a:chExt cx="2147483647" cy="2011362179"/>
            </a:xfrm>
          </p:grpSpPr>
          <p:sp>
            <p:nvSpPr>
              <p:cNvPr id="46" name="Google Shape;267;p21"/>
              <p:cNvSpPr txBox="1"/>
              <p:nvPr/>
            </p:nvSpPr>
            <p:spPr>
              <a:xfrm>
                <a:off x="1227133775" y="-341"/>
                <a:ext cx="920349872" cy="11084454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3200" b="1" i="0" u="none" dirty="0" smtClean="0">
                    <a:solidFill>
                      <a:schemeClr val="accent1">
                        <a:lumMod val="75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 sz="1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7" name="Google Shape;268;p21"/>
              <p:cNvSpPr txBox="1"/>
              <p:nvPr/>
            </p:nvSpPr>
            <p:spPr>
              <a:xfrm>
                <a:off x="0" y="902916354"/>
                <a:ext cx="2147483647" cy="11084454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3200" b="1" dirty="0" smtClean="0">
                    <a:solidFill>
                      <a:schemeClr val="accent1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</a:rPr>
                  <a:t>3</a:t>
                </a:r>
                <a:endParaRPr sz="1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</p:grpSp>
      <p:sp>
        <p:nvSpPr>
          <p:cNvPr id="48" name="مستطيل 47"/>
          <p:cNvSpPr/>
          <p:nvPr/>
        </p:nvSpPr>
        <p:spPr>
          <a:xfrm>
            <a:off x="1130619" y="5312191"/>
            <a:ext cx="4834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4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  <a:sym typeface="Calibri"/>
              </a:rPr>
              <a:t>2</a:t>
            </a:r>
            <a:endParaRPr lang="ar-SA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9" name="مستطيل 48"/>
          <p:cNvSpPr/>
          <p:nvPr/>
        </p:nvSpPr>
        <p:spPr>
          <a:xfrm>
            <a:off x="5977112" y="5084641"/>
            <a:ext cx="429957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3600" b="1" dirty="0" smtClean="0">
                <a:ln w="0"/>
                <a:solidFill>
                  <a:srgbClr val="A6B727">
                    <a:lumMod val="50000"/>
                  </a:srgbClr>
                </a:solidFill>
                <a:latin typeface="Calibri"/>
                <a:cs typeface="Calibri"/>
                <a:sym typeface="Calibri"/>
              </a:rPr>
              <a:t>قم / قومي بقسمة المسألة</a:t>
            </a:r>
          </a:p>
          <a:p>
            <a:pPr lvl="0" algn="ctr"/>
            <a:r>
              <a:rPr lang="ar-SA" sz="3600" b="1" dirty="0" smtClean="0">
                <a:ln w="0"/>
                <a:solidFill>
                  <a:srgbClr val="A6B727">
                    <a:lumMod val="50000"/>
                  </a:srgbClr>
                </a:solidFill>
                <a:latin typeface="Calibri"/>
                <a:cs typeface="Calibri"/>
                <a:sym typeface="Calibri"/>
              </a:rPr>
              <a:t>التالية وإيجاد سهام الورثة:</a:t>
            </a:r>
          </a:p>
        </p:txBody>
      </p:sp>
      <p:pic>
        <p:nvPicPr>
          <p:cNvPr id="50" name="صورة 49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01" b="95543" l="10000" r="92879">
                        <a14:foregroundMark x1="73030" y1="16473" x2="73030" y2="16473"/>
                        <a14:foregroundMark x1="46818" y1="29651" x2="46818" y2="29651"/>
                        <a14:foregroundMark x1="48030" y1="39729" x2="48030" y2="39729"/>
                        <a14:foregroundMark x1="69697" y1="33721" x2="69697" y2="33721"/>
                        <a14:foregroundMark x1="62121" y1="38953" x2="62121" y2="38953"/>
                        <a14:foregroundMark x1="48636" y1="39341" x2="48636" y2="393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355" y="2867473"/>
            <a:ext cx="3088821" cy="2414896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617216" y="771643"/>
            <a:ext cx="12218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10/6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726525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30" grpId="0"/>
      <p:bldP spid="32" grpId="0" animBg="1"/>
      <p:bldP spid="48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/>
          <p:cNvGrpSpPr/>
          <p:nvPr/>
        </p:nvGrpSpPr>
        <p:grpSpPr>
          <a:xfrm>
            <a:off x="4682516" y="585330"/>
            <a:ext cx="3676054" cy="919399"/>
            <a:chOff x="1959" y="3554633"/>
            <a:chExt cx="3676054" cy="919399"/>
          </a:xfrm>
        </p:grpSpPr>
        <p:sp>
          <p:nvSpPr>
            <p:cNvPr id="9" name="مستطيل 8"/>
            <p:cNvSpPr/>
            <p:nvPr/>
          </p:nvSpPr>
          <p:spPr>
            <a:xfrm>
              <a:off x="1959" y="3554633"/>
              <a:ext cx="3676054" cy="91939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مربع نص 9"/>
            <p:cNvSpPr txBox="1"/>
            <p:nvPr/>
          </p:nvSpPr>
          <p:spPr>
            <a:xfrm>
              <a:off x="1959" y="3554633"/>
              <a:ext cx="3676054" cy="9193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2133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4800" b="1" kern="1200" dirty="0" smtClean="0">
                  <a:ln w="0"/>
                  <a:solidFill>
                    <a:schemeClr val="bg1"/>
                  </a:solidFill>
                  <a:latin typeface="Calibri"/>
                  <a:cs typeface="Calibri"/>
                  <a:sym typeface="Calibri"/>
                </a:rPr>
                <a:t>أصول تعول</a:t>
              </a:r>
              <a:endParaRPr lang="ar-SA" sz="48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مجموعة 10"/>
          <p:cNvGrpSpPr/>
          <p:nvPr/>
        </p:nvGrpSpPr>
        <p:grpSpPr>
          <a:xfrm>
            <a:off x="7113335" y="2137861"/>
            <a:ext cx="3084440" cy="540029"/>
            <a:chOff x="1959" y="3554633"/>
            <a:chExt cx="3676054" cy="919399"/>
          </a:xfrm>
        </p:grpSpPr>
        <p:sp>
          <p:nvSpPr>
            <p:cNvPr id="12" name="مستطيل 11"/>
            <p:cNvSpPr/>
            <p:nvPr/>
          </p:nvSpPr>
          <p:spPr>
            <a:xfrm>
              <a:off x="1959" y="3554633"/>
              <a:ext cx="3676054" cy="91939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مربع نص 12"/>
            <p:cNvSpPr txBox="1"/>
            <p:nvPr/>
          </p:nvSpPr>
          <p:spPr>
            <a:xfrm>
              <a:off x="1959" y="3554633"/>
              <a:ext cx="3676054" cy="9193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2133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3600" b="1" kern="1200" dirty="0" smtClean="0">
                  <a:ln w="0"/>
                  <a:solidFill>
                    <a:schemeClr val="bg1"/>
                  </a:solidFill>
                  <a:latin typeface="Calibri"/>
                  <a:cs typeface="Calibri"/>
                  <a:sym typeface="Calibri"/>
                </a:rPr>
                <a:t>ثانيًا: الأصل (12)</a:t>
              </a:r>
            </a:p>
          </p:txBody>
        </p:sp>
      </p:grpSp>
      <p:sp>
        <p:nvSpPr>
          <p:cNvPr id="49" name="مستطيل 48"/>
          <p:cNvSpPr/>
          <p:nvPr/>
        </p:nvSpPr>
        <p:spPr>
          <a:xfrm>
            <a:off x="3089683" y="2676708"/>
            <a:ext cx="71064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dirty="0" smtClean="0">
                <a:ln w="0"/>
                <a:solidFill>
                  <a:srgbClr val="BA7F64"/>
                </a:solidFill>
                <a:latin typeface="Calibri"/>
                <a:cs typeface="Calibri"/>
                <a:sym typeface="Calibri"/>
              </a:rPr>
              <a:t>ويعول ثلاث مرات ، فيعول إلى (13) و (15) و (17)</a:t>
            </a:r>
            <a:endParaRPr lang="ar-SA" sz="3200" dirty="0">
              <a:solidFill>
                <a:srgbClr val="BA7F64"/>
              </a:solidFill>
            </a:endParaRPr>
          </a:p>
        </p:txBody>
      </p:sp>
      <p:sp>
        <p:nvSpPr>
          <p:cNvPr id="50" name="مستطيل 49"/>
          <p:cNvSpPr/>
          <p:nvPr/>
        </p:nvSpPr>
        <p:spPr>
          <a:xfrm>
            <a:off x="746896" y="4591652"/>
            <a:ext cx="80746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A1A3A2"/>
                </a:solidFill>
                <a:latin typeface="Calibri"/>
                <a:cs typeface="Calibri"/>
                <a:sym typeface="Calibri"/>
              </a:rPr>
              <a:t>يعول الأصل (12) ثلاث </a:t>
            </a:r>
            <a:r>
              <a:rPr lang="ar-SA" sz="4000" b="1" dirty="0" err="1" smtClean="0">
                <a:solidFill>
                  <a:srgbClr val="A1A3A2"/>
                </a:solidFill>
                <a:latin typeface="Calibri"/>
                <a:cs typeface="Calibri"/>
                <a:sym typeface="Calibri"/>
              </a:rPr>
              <a:t>عولات</a:t>
            </a:r>
            <a:r>
              <a:rPr lang="ar-SA" sz="4000" b="1" dirty="0" smtClean="0">
                <a:solidFill>
                  <a:srgbClr val="A1A3A2"/>
                </a:solidFill>
                <a:latin typeface="Calibri"/>
                <a:cs typeface="Calibri"/>
                <a:sym typeface="Calibri"/>
              </a:rPr>
              <a:t> وترية (فردية).</a:t>
            </a:r>
          </a:p>
        </p:txBody>
      </p:sp>
      <p:pic>
        <p:nvPicPr>
          <p:cNvPr id="51" name="Picture 2" descr="نتيجة بحث الصور عن ID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555" y="3593205"/>
            <a:ext cx="1971497" cy="220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6975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/>
          <p:cNvGrpSpPr/>
          <p:nvPr/>
        </p:nvGrpSpPr>
        <p:grpSpPr>
          <a:xfrm>
            <a:off x="4682516" y="585330"/>
            <a:ext cx="3676054" cy="919399"/>
            <a:chOff x="1959" y="3554633"/>
            <a:chExt cx="3676054" cy="919399"/>
          </a:xfrm>
        </p:grpSpPr>
        <p:sp>
          <p:nvSpPr>
            <p:cNvPr id="9" name="مستطيل 8"/>
            <p:cNvSpPr/>
            <p:nvPr/>
          </p:nvSpPr>
          <p:spPr>
            <a:xfrm>
              <a:off x="1959" y="3554633"/>
              <a:ext cx="3676054" cy="91939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مربع نص 9"/>
            <p:cNvSpPr txBox="1"/>
            <p:nvPr/>
          </p:nvSpPr>
          <p:spPr>
            <a:xfrm>
              <a:off x="1959" y="3554633"/>
              <a:ext cx="3676054" cy="9193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2133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4800" b="1" kern="1200" dirty="0" smtClean="0">
                  <a:ln w="0"/>
                  <a:solidFill>
                    <a:schemeClr val="bg1"/>
                  </a:solidFill>
                  <a:latin typeface="Calibri"/>
                  <a:cs typeface="Calibri"/>
                  <a:sym typeface="Calibri"/>
                </a:rPr>
                <a:t>أصول تعول</a:t>
              </a:r>
              <a:endParaRPr lang="ar-SA" sz="48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مجموعة 10"/>
          <p:cNvGrpSpPr/>
          <p:nvPr/>
        </p:nvGrpSpPr>
        <p:grpSpPr>
          <a:xfrm>
            <a:off x="8517591" y="2276944"/>
            <a:ext cx="3084440" cy="540029"/>
            <a:chOff x="1959" y="3554633"/>
            <a:chExt cx="3676054" cy="919399"/>
          </a:xfrm>
        </p:grpSpPr>
        <p:sp>
          <p:nvSpPr>
            <p:cNvPr id="12" name="مستطيل 11"/>
            <p:cNvSpPr/>
            <p:nvPr/>
          </p:nvSpPr>
          <p:spPr>
            <a:xfrm>
              <a:off x="1959" y="3554633"/>
              <a:ext cx="3676054" cy="91939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مربع نص 12"/>
            <p:cNvSpPr txBox="1"/>
            <p:nvPr/>
          </p:nvSpPr>
          <p:spPr>
            <a:xfrm>
              <a:off x="1959" y="3554633"/>
              <a:ext cx="3676054" cy="9193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2133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3600" b="1" kern="1200" dirty="0" smtClean="0">
                  <a:ln w="0"/>
                  <a:solidFill>
                    <a:schemeClr val="bg1"/>
                  </a:solidFill>
                  <a:latin typeface="Calibri"/>
                  <a:cs typeface="Calibri"/>
                  <a:sym typeface="Calibri"/>
                </a:rPr>
                <a:t>ثانيًا: الأصل (12)</a:t>
              </a:r>
            </a:p>
          </p:txBody>
        </p:sp>
      </p:grpSp>
      <p:grpSp>
        <p:nvGrpSpPr>
          <p:cNvPr id="14" name="مجموعة 13"/>
          <p:cNvGrpSpPr/>
          <p:nvPr/>
        </p:nvGrpSpPr>
        <p:grpSpPr>
          <a:xfrm>
            <a:off x="8709500" y="2816973"/>
            <a:ext cx="2700621" cy="553239"/>
            <a:chOff x="1959" y="3554633"/>
            <a:chExt cx="3676054" cy="931862"/>
          </a:xfrm>
        </p:grpSpPr>
        <p:sp>
          <p:nvSpPr>
            <p:cNvPr id="15" name="مستطيل 14"/>
            <p:cNvSpPr/>
            <p:nvPr/>
          </p:nvSpPr>
          <p:spPr>
            <a:xfrm>
              <a:off x="1959" y="3554633"/>
              <a:ext cx="3676054" cy="91939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مربع نص 15"/>
            <p:cNvSpPr txBox="1"/>
            <p:nvPr/>
          </p:nvSpPr>
          <p:spPr>
            <a:xfrm>
              <a:off x="1959" y="3567096"/>
              <a:ext cx="3676054" cy="9193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2133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3200" b="1" dirty="0" smtClean="0">
                  <a:ln w="0"/>
                  <a:solidFill>
                    <a:schemeClr val="bg1"/>
                  </a:solidFill>
                  <a:latin typeface="Calibri"/>
                  <a:cs typeface="Calibri"/>
                  <a:sym typeface="Calibri"/>
                </a:rPr>
                <a:t>مثال: عوله الى 13</a:t>
              </a:r>
              <a:endParaRPr lang="ar-SA" sz="3200" b="1" kern="1200" dirty="0" smtClean="0">
                <a:ln w="0"/>
                <a:solidFill>
                  <a:schemeClr val="bg1"/>
                </a:solidFill>
                <a:latin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75240"/>
              </p:ext>
            </p:extLst>
          </p:nvPr>
        </p:nvGraphicFramePr>
        <p:xfrm>
          <a:off x="1402255" y="2785698"/>
          <a:ext cx="6181860" cy="3254493"/>
        </p:xfrm>
        <a:graphic>
          <a:graphicData uri="http://schemas.openxmlformats.org/drawingml/2006/table">
            <a:tbl>
              <a:tblPr rtl="1" bandRow="1">
                <a:tableStyleId>{7DF18680-E054-41AD-8BC1-D1AEF772440D}</a:tableStyleId>
              </a:tblPr>
              <a:tblGrid>
                <a:gridCol w="2060620">
                  <a:extLst>
                    <a:ext uri="{9D8B030D-6E8A-4147-A177-3AD203B41FA5}">
                      <a16:colId xmlns:a16="http://schemas.microsoft.com/office/drawing/2014/main" val="1624544054"/>
                    </a:ext>
                  </a:extLst>
                </a:gridCol>
                <a:gridCol w="2060620">
                  <a:extLst>
                    <a:ext uri="{9D8B030D-6E8A-4147-A177-3AD203B41FA5}">
                      <a16:colId xmlns:a16="http://schemas.microsoft.com/office/drawing/2014/main" val="1790214064"/>
                    </a:ext>
                  </a:extLst>
                </a:gridCol>
                <a:gridCol w="2060620">
                  <a:extLst>
                    <a:ext uri="{9D8B030D-6E8A-4147-A177-3AD203B41FA5}">
                      <a16:colId xmlns:a16="http://schemas.microsoft.com/office/drawing/2014/main" val="4257984422"/>
                    </a:ext>
                  </a:extLst>
                </a:gridCol>
              </a:tblGrid>
              <a:tr h="108483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 smtClean="0">
                          <a:solidFill>
                            <a:srgbClr val="A1A3A2"/>
                          </a:solidFill>
                          <a:latin typeface="Calibri"/>
                          <a:cs typeface="Calibri"/>
                          <a:sym typeface="Calibri"/>
                        </a:rPr>
                        <a:t>زوجة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3</a:t>
                      </a:r>
                      <a:endParaRPr lang="ar-SA" sz="40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6741549"/>
                  </a:ext>
                </a:extLst>
              </a:tr>
              <a:tr h="108483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 smtClean="0">
                          <a:solidFill>
                            <a:srgbClr val="A1A3A2"/>
                          </a:solidFill>
                          <a:latin typeface="Calibri"/>
                          <a:cs typeface="Calibri"/>
                          <a:sym typeface="Calibri"/>
                        </a:rPr>
                        <a:t>أم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2</a:t>
                      </a:r>
                      <a:endParaRPr lang="ar-SA" sz="40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773850"/>
                  </a:ext>
                </a:extLst>
              </a:tr>
              <a:tr h="108483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 smtClean="0">
                          <a:solidFill>
                            <a:srgbClr val="A1A3A2"/>
                          </a:solidFill>
                          <a:latin typeface="Calibri"/>
                          <a:cs typeface="Calibri"/>
                          <a:sym typeface="Calibri"/>
                        </a:rPr>
                        <a:t>أختان شقيقتان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8</a:t>
                      </a:r>
                      <a:endParaRPr lang="ar-SA" sz="40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500752"/>
                  </a:ext>
                </a:extLst>
              </a:tr>
            </a:tbl>
          </a:graphicData>
        </a:graphic>
      </p:graphicFrame>
      <p:sp>
        <p:nvSpPr>
          <p:cNvPr id="21" name="مستطيل 20"/>
          <p:cNvSpPr/>
          <p:nvPr/>
        </p:nvSpPr>
        <p:spPr>
          <a:xfrm>
            <a:off x="1409740" y="2013520"/>
            <a:ext cx="2064604" cy="752322"/>
          </a:xfrm>
          <a:prstGeom prst="rect">
            <a:avLst/>
          </a:prstGeom>
          <a:solidFill>
            <a:srgbClr val="F8F7E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13/12</a:t>
            </a:r>
            <a:endParaRPr lang="ar-SA" sz="4000" b="1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22" name="Google Shape;264;p21"/>
          <p:cNvGrpSpPr/>
          <p:nvPr/>
        </p:nvGrpSpPr>
        <p:grpSpPr>
          <a:xfrm>
            <a:off x="3603207" y="2785698"/>
            <a:ext cx="1169880" cy="1061048"/>
            <a:chOff x="0" y="-355"/>
            <a:chExt cx="2147483647" cy="2011362179"/>
          </a:xfrm>
        </p:grpSpPr>
        <p:cxnSp>
          <p:nvCxnSpPr>
            <p:cNvPr id="23" name="Google Shape;265;p21"/>
            <p:cNvCxnSpPr/>
            <p:nvPr/>
          </p:nvCxnSpPr>
          <p:spPr>
            <a:xfrm rot="10800000">
              <a:off x="1328869953" y="910312032"/>
              <a:ext cx="818613997" cy="3054895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23000" dir="5400000">
                <a:srgbClr val="000000">
                  <a:alpha val="34900"/>
                </a:srgbClr>
              </a:outerShdw>
            </a:effectLst>
          </p:spPr>
        </p:cxnSp>
        <p:grpSp>
          <p:nvGrpSpPr>
            <p:cNvPr id="24" name="Google Shape;266;p21"/>
            <p:cNvGrpSpPr/>
            <p:nvPr/>
          </p:nvGrpSpPr>
          <p:grpSpPr>
            <a:xfrm>
              <a:off x="0" y="-355"/>
              <a:ext cx="2147482925" cy="2011362179"/>
              <a:chOff x="0" y="-341"/>
              <a:chExt cx="2147483647" cy="2011362179"/>
            </a:xfrm>
          </p:grpSpPr>
          <p:sp>
            <p:nvSpPr>
              <p:cNvPr id="25" name="Google Shape;267;p21"/>
              <p:cNvSpPr txBox="1"/>
              <p:nvPr/>
            </p:nvSpPr>
            <p:spPr>
              <a:xfrm>
                <a:off x="1227133775" y="-341"/>
                <a:ext cx="920349872" cy="11084454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3200" b="1" i="0" u="none" dirty="0">
                    <a:solidFill>
                      <a:schemeClr val="accent1">
                        <a:lumMod val="75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sz="1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6" name="Google Shape;268;p21"/>
              <p:cNvSpPr txBox="1"/>
              <p:nvPr/>
            </p:nvSpPr>
            <p:spPr>
              <a:xfrm>
                <a:off x="0" y="902916354"/>
                <a:ext cx="2147483647" cy="11084454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3200" b="1" dirty="0" smtClean="0">
                    <a:solidFill>
                      <a:schemeClr val="accent1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</a:rPr>
                  <a:t>4</a:t>
                </a:r>
                <a:endParaRPr sz="1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27" name="Google Shape;264;p21"/>
          <p:cNvGrpSpPr/>
          <p:nvPr/>
        </p:nvGrpSpPr>
        <p:grpSpPr>
          <a:xfrm>
            <a:off x="3597338" y="3897212"/>
            <a:ext cx="1169880" cy="1061048"/>
            <a:chOff x="0" y="-355"/>
            <a:chExt cx="2147483647" cy="2011361751"/>
          </a:xfrm>
        </p:grpSpPr>
        <p:cxnSp>
          <p:nvCxnSpPr>
            <p:cNvPr id="28" name="Google Shape;265;p21"/>
            <p:cNvCxnSpPr/>
            <p:nvPr/>
          </p:nvCxnSpPr>
          <p:spPr>
            <a:xfrm rot="10800000">
              <a:off x="1328869953" y="910312032"/>
              <a:ext cx="818613997" cy="3054895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23000" dir="5400000">
                <a:srgbClr val="000000">
                  <a:alpha val="34900"/>
                </a:srgbClr>
              </a:outerShdw>
            </a:effectLst>
          </p:spPr>
        </p:cxnSp>
        <p:grpSp>
          <p:nvGrpSpPr>
            <p:cNvPr id="29" name="Google Shape;266;p21"/>
            <p:cNvGrpSpPr/>
            <p:nvPr/>
          </p:nvGrpSpPr>
          <p:grpSpPr>
            <a:xfrm>
              <a:off x="0" y="-355"/>
              <a:ext cx="2147482925" cy="2011361751"/>
              <a:chOff x="0" y="-341"/>
              <a:chExt cx="2147483647" cy="2011361751"/>
            </a:xfrm>
          </p:grpSpPr>
          <p:sp>
            <p:nvSpPr>
              <p:cNvPr id="30" name="Google Shape;267;p21"/>
              <p:cNvSpPr txBox="1"/>
              <p:nvPr/>
            </p:nvSpPr>
            <p:spPr>
              <a:xfrm>
                <a:off x="1227133775" y="-341"/>
                <a:ext cx="920349872" cy="11084452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3200" b="1" i="0" u="none" dirty="0" smtClean="0">
                    <a:solidFill>
                      <a:schemeClr val="accent1">
                        <a:lumMod val="75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sz="1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1" name="Google Shape;268;p21"/>
              <p:cNvSpPr txBox="1"/>
              <p:nvPr/>
            </p:nvSpPr>
            <p:spPr>
              <a:xfrm>
                <a:off x="0" y="902916162"/>
                <a:ext cx="2147483647" cy="11084452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3200" b="1" dirty="0" smtClean="0">
                    <a:solidFill>
                      <a:schemeClr val="accent1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</a:rPr>
                  <a:t>6</a:t>
                </a:r>
                <a:endParaRPr lang="ar-SA" sz="1600" b="1" dirty="0" smtClean="0">
                  <a:solidFill>
                    <a:schemeClr val="accent1">
                      <a:lumMod val="75000"/>
                    </a:schemeClr>
                  </a:solidFill>
                  <a:sym typeface="Arial"/>
                </a:endParaRPr>
              </a:p>
            </p:txBody>
          </p:sp>
        </p:grpSp>
      </p:grpSp>
      <p:grpSp>
        <p:nvGrpSpPr>
          <p:cNvPr id="32" name="Google Shape;264;p21"/>
          <p:cNvGrpSpPr/>
          <p:nvPr/>
        </p:nvGrpSpPr>
        <p:grpSpPr>
          <a:xfrm>
            <a:off x="3597338" y="5030597"/>
            <a:ext cx="1169880" cy="1061048"/>
            <a:chOff x="0" y="-355"/>
            <a:chExt cx="2147483647" cy="2011362179"/>
          </a:xfrm>
        </p:grpSpPr>
        <p:cxnSp>
          <p:nvCxnSpPr>
            <p:cNvPr id="33" name="Google Shape;265;p21"/>
            <p:cNvCxnSpPr/>
            <p:nvPr/>
          </p:nvCxnSpPr>
          <p:spPr>
            <a:xfrm rot="10800000">
              <a:off x="1328869953" y="910312032"/>
              <a:ext cx="818613997" cy="3054895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23000" dir="5400000">
                <a:srgbClr val="000000">
                  <a:alpha val="34900"/>
                </a:srgbClr>
              </a:outerShdw>
            </a:effectLst>
          </p:spPr>
        </p:cxnSp>
        <p:grpSp>
          <p:nvGrpSpPr>
            <p:cNvPr id="34" name="Google Shape;266;p21"/>
            <p:cNvGrpSpPr/>
            <p:nvPr/>
          </p:nvGrpSpPr>
          <p:grpSpPr>
            <a:xfrm>
              <a:off x="0" y="-355"/>
              <a:ext cx="2147482925" cy="2011362179"/>
              <a:chOff x="0" y="-341"/>
              <a:chExt cx="2147483647" cy="2011362179"/>
            </a:xfrm>
          </p:grpSpPr>
          <p:sp>
            <p:nvSpPr>
              <p:cNvPr id="35" name="Google Shape;267;p21"/>
              <p:cNvSpPr txBox="1"/>
              <p:nvPr/>
            </p:nvSpPr>
            <p:spPr>
              <a:xfrm>
                <a:off x="1227133775" y="-341"/>
                <a:ext cx="920349872" cy="11084454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3200" b="1" i="0" u="none" dirty="0" smtClean="0">
                    <a:solidFill>
                      <a:schemeClr val="accent1">
                        <a:lumMod val="75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 sz="1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6" name="Google Shape;268;p21"/>
              <p:cNvSpPr txBox="1"/>
              <p:nvPr/>
            </p:nvSpPr>
            <p:spPr>
              <a:xfrm>
                <a:off x="0" y="902916354"/>
                <a:ext cx="2147483647" cy="11084454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3200" b="1" dirty="0" smtClean="0">
                    <a:solidFill>
                      <a:schemeClr val="accent1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</a:rPr>
                  <a:t>3</a:t>
                </a:r>
                <a:endParaRPr sz="1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614636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/>
          <p:cNvGrpSpPr/>
          <p:nvPr/>
        </p:nvGrpSpPr>
        <p:grpSpPr>
          <a:xfrm>
            <a:off x="4682516" y="585330"/>
            <a:ext cx="3676054" cy="919399"/>
            <a:chOff x="1959" y="3554633"/>
            <a:chExt cx="3676054" cy="919399"/>
          </a:xfrm>
        </p:grpSpPr>
        <p:sp>
          <p:nvSpPr>
            <p:cNvPr id="9" name="مستطيل 8"/>
            <p:cNvSpPr/>
            <p:nvPr/>
          </p:nvSpPr>
          <p:spPr>
            <a:xfrm>
              <a:off x="1959" y="3554633"/>
              <a:ext cx="3676054" cy="91939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مربع نص 9"/>
            <p:cNvSpPr txBox="1"/>
            <p:nvPr/>
          </p:nvSpPr>
          <p:spPr>
            <a:xfrm>
              <a:off x="1959" y="3554633"/>
              <a:ext cx="3676054" cy="9193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2133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4800" b="1" kern="1200" dirty="0" smtClean="0">
                  <a:ln w="0"/>
                  <a:solidFill>
                    <a:schemeClr val="bg1"/>
                  </a:solidFill>
                  <a:latin typeface="Calibri"/>
                  <a:cs typeface="Calibri"/>
                  <a:sym typeface="Calibri"/>
                </a:rPr>
                <a:t>أصول تعول</a:t>
              </a:r>
              <a:endParaRPr lang="ar-SA" sz="4800" kern="12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7" name="جدول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629981"/>
              </p:ext>
            </p:extLst>
          </p:nvPr>
        </p:nvGraphicFramePr>
        <p:xfrm>
          <a:off x="2143821" y="2652348"/>
          <a:ext cx="6181860" cy="3254493"/>
        </p:xfrm>
        <a:graphic>
          <a:graphicData uri="http://schemas.openxmlformats.org/drawingml/2006/table">
            <a:tbl>
              <a:tblPr rtl="1" bandRow="1">
                <a:tableStyleId>{7DF18680-E054-41AD-8BC1-D1AEF772440D}</a:tableStyleId>
              </a:tblPr>
              <a:tblGrid>
                <a:gridCol w="2060620">
                  <a:extLst>
                    <a:ext uri="{9D8B030D-6E8A-4147-A177-3AD203B41FA5}">
                      <a16:colId xmlns:a16="http://schemas.microsoft.com/office/drawing/2014/main" val="1624544054"/>
                    </a:ext>
                  </a:extLst>
                </a:gridCol>
                <a:gridCol w="2060620">
                  <a:extLst>
                    <a:ext uri="{9D8B030D-6E8A-4147-A177-3AD203B41FA5}">
                      <a16:colId xmlns:a16="http://schemas.microsoft.com/office/drawing/2014/main" val="1790214064"/>
                    </a:ext>
                  </a:extLst>
                </a:gridCol>
                <a:gridCol w="2060620">
                  <a:extLst>
                    <a:ext uri="{9D8B030D-6E8A-4147-A177-3AD203B41FA5}">
                      <a16:colId xmlns:a16="http://schemas.microsoft.com/office/drawing/2014/main" val="4257984422"/>
                    </a:ext>
                  </a:extLst>
                </a:gridCol>
              </a:tblGrid>
              <a:tr h="108483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 smtClean="0">
                          <a:solidFill>
                            <a:srgbClr val="A1A3A2"/>
                          </a:solidFill>
                          <a:latin typeface="Calibri"/>
                          <a:cs typeface="Calibri"/>
                          <a:sym typeface="Calibri"/>
                        </a:rPr>
                        <a:t>زوجة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3</a:t>
                      </a:r>
                      <a:endParaRPr lang="ar-SA" sz="40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6741549"/>
                  </a:ext>
                </a:extLst>
              </a:tr>
              <a:tr h="108483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 smtClean="0">
                          <a:solidFill>
                            <a:srgbClr val="A1A3A2"/>
                          </a:solidFill>
                          <a:latin typeface="Calibri"/>
                          <a:cs typeface="Calibri"/>
                          <a:sym typeface="Calibri"/>
                        </a:rPr>
                        <a:t>أختان</a:t>
                      </a:r>
                      <a:r>
                        <a:rPr lang="ar-SA" sz="2800" b="1" baseline="0" dirty="0" smtClean="0">
                          <a:solidFill>
                            <a:srgbClr val="A1A3A2"/>
                          </a:solidFill>
                          <a:latin typeface="Calibri"/>
                          <a:cs typeface="Calibri"/>
                          <a:sym typeface="Calibri"/>
                        </a:rPr>
                        <a:t> شقيقتان</a:t>
                      </a:r>
                      <a:endParaRPr lang="ar-SA" sz="2800" b="1" dirty="0" smtClean="0">
                        <a:solidFill>
                          <a:srgbClr val="A1A3A2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8</a:t>
                      </a:r>
                      <a:endParaRPr lang="ar-SA" sz="40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773850"/>
                  </a:ext>
                </a:extLst>
              </a:tr>
              <a:tr h="108483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 smtClean="0">
                          <a:solidFill>
                            <a:srgbClr val="A1A3A2"/>
                          </a:solidFill>
                          <a:latin typeface="Calibri"/>
                          <a:cs typeface="Calibri"/>
                          <a:sym typeface="Calibri"/>
                        </a:rPr>
                        <a:t>أختان لأم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4</a:t>
                      </a:r>
                      <a:endParaRPr lang="ar-SA" sz="40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500752"/>
                  </a:ext>
                </a:extLst>
              </a:tr>
            </a:tbl>
          </a:graphicData>
        </a:graphic>
      </p:graphicFrame>
      <p:sp>
        <p:nvSpPr>
          <p:cNvPr id="18" name="مستطيل 17"/>
          <p:cNvSpPr/>
          <p:nvPr/>
        </p:nvSpPr>
        <p:spPr>
          <a:xfrm>
            <a:off x="2151306" y="1880170"/>
            <a:ext cx="2064604" cy="752322"/>
          </a:xfrm>
          <a:prstGeom prst="rect">
            <a:avLst/>
          </a:prstGeom>
          <a:solidFill>
            <a:srgbClr val="F8F7E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15/12</a:t>
            </a:r>
            <a:endParaRPr lang="ar-SA" sz="4000" b="1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19" name="Google Shape;264;p21"/>
          <p:cNvGrpSpPr/>
          <p:nvPr/>
        </p:nvGrpSpPr>
        <p:grpSpPr>
          <a:xfrm>
            <a:off x="4344773" y="2652348"/>
            <a:ext cx="1169880" cy="1061048"/>
            <a:chOff x="0" y="-355"/>
            <a:chExt cx="2147483647" cy="2011362179"/>
          </a:xfrm>
        </p:grpSpPr>
        <p:cxnSp>
          <p:nvCxnSpPr>
            <p:cNvPr id="20" name="Google Shape;265;p21"/>
            <p:cNvCxnSpPr/>
            <p:nvPr/>
          </p:nvCxnSpPr>
          <p:spPr>
            <a:xfrm rot="10800000">
              <a:off x="1328869953" y="910312032"/>
              <a:ext cx="818613997" cy="3054895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23000" dir="5400000">
                <a:srgbClr val="000000">
                  <a:alpha val="34900"/>
                </a:srgbClr>
              </a:outerShdw>
            </a:effectLst>
          </p:spPr>
        </p:cxnSp>
        <p:grpSp>
          <p:nvGrpSpPr>
            <p:cNvPr id="21" name="Google Shape;266;p21"/>
            <p:cNvGrpSpPr/>
            <p:nvPr/>
          </p:nvGrpSpPr>
          <p:grpSpPr>
            <a:xfrm>
              <a:off x="0" y="-355"/>
              <a:ext cx="2147482925" cy="2011362179"/>
              <a:chOff x="0" y="-341"/>
              <a:chExt cx="2147483647" cy="2011362179"/>
            </a:xfrm>
          </p:grpSpPr>
          <p:sp>
            <p:nvSpPr>
              <p:cNvPr id="22" name="Google Shape;267;p21"/>
              <p:cNvSpPr txBox="1"/>
              <p:nvPr/>
            </p:nvSpPr>
            <p:spPr>
              <a:xfrm>
                <a:off x="1227133775" y="-341"/>
                <a:ext cx="920349872" cy="11084454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3200" b="1" i="0" u="none" dirty="0">
                    <a:solidFill>
                      <a:schemeClr val="accent1">
                        <a:lumMod val="75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sz="1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3" name="Google Shape;268;p21"/>
              <p:cNvSpPr txBox="1"/>
              <p:nvPr/>
            </p:nvSpPr>
            <p:spPr>
              <a:xfrm>
                <a:off x="0" y="902916354"/>
                <a:ext cx="2147483647" cy="11084454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3200" b="1" dirty="0" smtClean="0">
                    <a:solidFill>
                      <a:schemeClr val="accent1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</a:rPr>
                  <a:t>4</a:t>
                </a:r>
                <a:endParaRPr sz="1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24" name="Google Shape;264;p21"/>
          <p:cNvGrpSpPr/>
          <p:nvPr/>
        </p:nvGrpSpPr>
        <p:grpSpPr>
          <a:xfrm>
            <a:off x="4338904" y="3763862"/>
            <a:ext cx="1169880" cy="1061048"/>
            <a:chOff x="0" y="-355"/>
            <a:chExt cx="2147483647" cy="2011361751"/>
          </a:xfrm>
        </p:grpSpPr>
        <p:cxnSp>
          <p:nvCxnSpPr>
            <p:cNvPr id="25" name="Google Shape;265;p21"/>
            <p:cNvCxnSpPr/>
            <p:nvPr/>
          </p:nvCxnSpPr>
          <p:spPr>
            <a:xfrm rot="10800000">
              <a:off x="1328869953" y="910312032"/>
              <a:ext cx="818613997" cy="3054895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23000" dir="5400000">
                <a:srgbClr val="000000">
                  <a:alpha val="34900"/>
                </a:srgbClr>
              </a:outerShdw>
            </a:effectLst>
          </p:spPr>
        </p:cxnSp>
        <p:grpSp>
          <p:nvGrpSpPr>
            <p:cNvPr id="26" name="Google Shape;266;p21"/>
            <p:cNvGrpSpPr/>
            <p:nvPr/>
          </p:nvGrpSpPr>
          <p:grpSpPr>
            <a:xfrm>
              <a:off x="0" y="-355"/>
              <a:ext cx="2147482925" cy="2011361751"/>
              <a:chOff x="0" y="-341"/>
              <a:chExt cx="2147483647" cy="2011361751"/>
            </a:xfrm>
          </p:grpSpPr>
          <p:sp>
            <p:nvSpPr>
              <p:cNvPr id="27" name="Google Shape;267;p21"/>
              <p:cNvSpPr txBox="1"/>
              <p:nvPr/>
            </p:nvSpPr>
            <p:spPr>
              <a:xfrm>
                <a:off x="1227133775" y="-341"/>
                <a:ext cx="920349872" cy="11084452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3200" b="1" i="0" u="none" dirty="0" smtClean="0">
                    <a:solidFill>
                      <a:schemeClr val="accent1">
                        <a:lumMod val="75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 sz="1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" name="Google Shape;268;p21"/>
              <p:cNvSpPr txBox="1"/>
              <p:nvPr/>
            </p:nvSpPr>
            <p:spPr>
              <a:xfrm>
                <a:off x="0" y="902916162"/>
                <a:ext cx="2147483647" cy="11084452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3200" b="1" dirty="0" smtClean="0">
                    <a:solidFill>
                      <a:schemeClr val="accent1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</a:rPr>
                  <a:t>3</a:t>
                </a:r>
                <a:endParaRPr lang="ar-SA" sz="1600" b="1" dirty="0" smtClean="0">
                  <a:solidFill>
                    <a:schemeClr val="accent1">
                      <a:lumMod val="75000"/>
                    </a:schemeClr>
                  </a:solidFill>
                  <a:sym typeface="Arial"/>
                </a:endParaRPr>
              </a:p>
            </p:txBody>
          </p:sp>
        </p:grpSp>
      </p:grpSp>
      <p:grpSp>
        <p:nvGrpSpPr>
          <p:cNvPr id="29" name="Google Shape;264;p21"/>
          <p:cNvGrpSpPr/>
          <p:nvPr/>
        </p:nvGrpSpPr>
        <p:grpSpPr>
          <a:xfrm>
            <a:off x="4338904" y="4897247"/>
            <a:ext cx="1169880" cy="1061048"/>
            <a:chOff x="0" y="-355"/>
            <a:chExt cx="2147483647" cy="2011362179"/>
          </a:xfrm>
        </p:grpSpPr>
        <p:cxnSp>
          <p:nvCxnSpPr>
            <p:cNvPr id="30" name="Google Shape;265;p21"/>
            <p:cNvCxnSpPr/>
            <p:nvPr/>
          </p:nvCxnSpPr>
          <p:spPr>
            <a:xfrm rot="10800000">
              <a:off x="1328869953" y="910312032"/>
              <a:ext cx="818613997" cy="3054895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23000" dir="5400000">
                <a:srgbClr val="000000">
                  <a:alpha val="34900"/>
                </a:srgbClr>
              </a:outerShdw>
            </a:effectLst>
          </p:spPr>
        </p:cxnSp>
        <p:grpSp>
          <p:nvGrpSpPr>
            <p:cNvPr id="31" name="Google Shape;266;p21"/>
            <p:cNvGrpSpPr/>
            <p:nvPr/>
          </p:nvGrpSpPr>
          <p:grpSpPr>
            <a:xfrm>
              <a:off x="0" y="-355"/>
              <a:ext cx="2147482925" cy="2011362179"/>
              <a:chOff x="0" y="-341"/>
              <a:chExt cx="2147483647" cy="2011362179"/>
            </a:xfrm>
          </p:grpSpPr>
          <p:sp>
            <p:nvSpPr>
              <p:cNvPr id="32" name="Google Shape;267;p21"/>
              <p:cNvSpPr txBox="1"/>
              <p:nvPr/>
            </p:nvSpPr>
            <p:spPr>
              <a:xfrm>
                <a:off x="1227133775" y="-341"/>
                <a:ext cx="920349872" cy="11084454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3200" b="1" i="0" u="none" dirty="0" smtClean="0">
                    <a:solidFill>
                      <a:schemeClr val="accent1">
                        <a:lumMod val="75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sz="1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3" name="Google Shape;268;p21"/>
              <p:cNvSpPr txBox="1"/>
              <p:nvPr/>
            </p:nvSpPr>
            <p:spPr>
              <a:xfrm>
                <a:off x="0" y="902916354"/>
                <a:ext cx="2147483647" cy="11084454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3200" b="1" dirty="0" smtClean="0">
                    <a:solidFill>
                      <a:schemeClr val="accent1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</a:rPr>
                  <a:t>3</a:t>
                </a:r>
                <a:endParaRPr sz="1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34" name="مجموعة 33"/>
          <p:cNvGrpSpPr/>
          <p:nvPr/>
        </p:nvGrpSpPr>
        <p:grpSpPr>
          <a:xfrm>
            <a:off x="8517591" y="2276944"/>
            <a:ext cx="3084440" cy="540029"/>
            <a:chOff x="1959" y="3554633"/>
            <a:chExt cx="3676054" cy="919399"/>
          </a:xfrm>
        </p:grpSpPr>
        <p:sp>
          <p:nvSpPr>
            <p:cNvPr id="35" name="مستطيل 34"/>
            <p:cNvSpPr/>
            <p:nvPr/>
          </p:nvSpPr>
          <p:spPr>
            <a:xfrm>
              <a:off x="1959" y="3554633"/>
              <a:ext cx="3676054" cy="91939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مربع نص 35"/>
            <p:cNvSpPr txBox="1"/>
            <p:nvPr/>
          </p:nvSpPr>
          <p:spPr>
            <a:xfrm>
              <a:off x="1959" y="3554633"/>
              <a:ext cx="3676054" cy="9193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2133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3600" b="1" kern="1200" dirty="0" smtClean="0">
                  <a:ln w="0"/>
                  <a:solidFill>
                    <a:schemeClr val="bg1"/>
                  </a:solidFill>
                  <a:latin typeface="Calibri"/>
                  <a:cs typeface="Calibri"/>
                  <a:sym typeface="Calibri"/>
                </a:rPr>
                <a:t>ثانيًا: الأصل (12)</a:t>
              </a:r>
            </a:p>
          </p:txBody>
        </p:sp>
      </p:grpSp>
      <p:grpSp>
        <p:nvGrpSpPr>
          <p:cNvPr id="37" name="مجموعة 36"/>
          <p:cNvGrpSpPr/>
          <p:nvPr/>
        </p:nvGrpSpPr>
        <p:grpSpPr>
          <a:xfrm>
            <a:off x="8709500" y="2816973"/>
            <a:ext cx="2700621" cy="553239"/>
            <a:chOff x="1959" y="3554633"/>
            <a:chExt cx="3676054" cy="931862"/>
          </a:xfrm>
        </p:grpSpPr>
        <p:sp>
          <p:nvSpPr>
            <p:cNvPr id="38" name="مستطيل 37"/>
            <p:cNvSpPr/>
            <p:nvPr/>
          </p:nvSpPr>
          <p:spPr>
            <a:xfrm>
              <a:off x="1959" y="3554633"/>
              <a:ext cx="3676054" cy="91939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مربع نص 38"/>
            <p:cNvSpPr txBox="1"/>
            <p:nvPr/>
          </p:nvSpPr>
          <p:spPr>
            <a:xfrm>
              <a:off x="1959" y="3567096"/>
              <a:ext cx="3676054" cy="9193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2133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3200" b="1" dirty="0" smtClean="0">
                  <a:ln w="0"/>
                  <a:solidFill>
                    <a:schemeClr val="bg1"/>
                  </a:solidFill>
                  <a:latin typeface="Calibri"/>
                  <a:cs typeface="Calibri"/>
                  <a:sym typeface="Calibri"/>
                </a:rPr>
                <a:t>مثال: عوله الى 15</a:t>
              </a:r>
              <a:endParaRPr lang="ar-SA" sz="3200" b="1" kern="1200" dirty="0" smtClean="0">
                <a:ln w="0"/>
                <a:solidFill>
                  <a:schemeClr val="bg1"/>
                </a:solidFill>
                <a:latin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28382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/>
          <p:cNvGrpSpPr/>
          <p:nvPr/>
        </p:nvGrpSpPr>
        <p:grpSpPr>
          <a:xfrm>
            <a:off x="4682516" y="585330"/>
            <a:ext cx="3676054" cy="919399"/>
            <a:chOff x="1959" y="3554633"/>
            <a:chExt cx="3676054" cy="919399"/>
          </a:xfrm>
        </p:grpSpPr>
        <p:sp>
          <p:nvSpPr>
            <p:cNvPr id="9" name="مستطيل 8"/>
            <p:cNvSpPr/>
            <p:nvPr/>
          </p:nvSpPr>
          <p:spPr>
            <a:xfrm>
              <a:off x="1959" y="3554633"/>
              <a:ext cx="3676054" cy="91939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مربع نص 9"/>
            <p:cNvSpPr txBox="1"/>
            <p:nvPr/>
          </p:nvSpPr>
          <p:spPr>
            <a:xfrm>
              <a:off x="1959" y="3554633"/>
              <a:ext cx="3676054" cy="9193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2133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4800" b="1" kern="1200" dirty="0" smtClean="0">
                  <a:ln w="0"/>
                  <a:solidFill>
                    <a:schemeClr val="bg1"/>
                  </a:solidFill>
                  <a:latin typeface="Calibri"/>
                  <a:cs typeface="Calibri"/>
                  <a:sym typeface="Calibri"/>
                </a:rPr>
                <a:t>أصول تعول</a:t>
              </a:r>
              <a:endParaRPr lang="ar-SA" sz="48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مجموعة 10"/>
          <p:cNvGrpSpPr/>
          <p:nvPr/>
        </p:nvGrpSpPr>
        <p:grpSpPr>
          <a:xfrm>
            <a:off x="8536641" y="2296095"/>
            <a:ext cx="3084440" cy="540029"/>
            <a:chOff x="1959" y="3554633"/>
            <a:chExt cx="3676054" cy="919399"/>
          </a:xfrm>
        </p:grpSpPr>
        <p:sp>
          <p:nvSpPr>
            <p:cNvPr id="12" name="مستطيل 11"/>
            <p:cNvSpPr/>
            <p:nvPr/>
          </p:nvSpPr>
          <p:spPr>
            <a:xfrm>
              <a:off x="1959" y="3554633"/>
              <a:ext cx="3676054" cy="91939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مربع نص 12"/>
            <p:cNvSpPr txBox="1"/>
            <p:nvPr/>
          </p:nvSpPr>
          <p:spPr>
            <a:xfrm>
              <a:off x="1959" y="3554633"/>
              <a:ext cx="3676054" cy="9193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2133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3600" b="1" kern="1200" dirty="0" smtClean="0">
                  <a:ln w="0"/>
                  <a:solidFill>
                    <a:schemeClr val="bg1"/>
                  </a:solidFill>
                  <a:latin typeface="Calibri"/>
                  <a:cs typeface="Calibri"/>
                  <a:sym typeface="Calibri"/>
                </a:rPr>
                <a:t>ثانيًا: الأصل (12)</a:t>
              </a:r>
            </a:p>
          </p:txBody>
        </p:sp>
      </p:grpSp>
      <p:grpSp>
        <p:nvGrpSpPr>
          <p:cNvPr id="14" name="مجموعة 13"/>
          <p:cNvGrpSpPr/>
          <p:nvPr/>
        </p:nvGrpSpPr>
        <p:grpSpPr>
          <a:xfrm>
            <a:off x="8728550" y="2836124"/>
            <a:ext cx="2700621" cy="553239"/>
            <a:chOff x="1959" y="3554633"/>
            <a:chExt cx="3676054" cy="931862"/>
          </a:xfrm>
        </p:grpSpPr>
        <p:sp>
          <p:nvSpPr>
            <p:cNvPr id="15" name="مستطيل 14"/>
            <p:cNvSpPr/>
            <p:nvPr/>
          </p:nvSpPr>
          <p:spPr>
            <a:xfrm>
              <a:off x="1959" y="3554633"/>
              <a:ext cx="3676054" cy="91939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مربع نص 15"/>
            <p:cNvSpPr txBox="1"/>
            <p:nvPr/>
          </p:nvSpPr>
          <p:spPr>
            <a:xfrm>
              <a:off x="1959" y="3567096"/>
              <a:ext cx="3676054" cy="9193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2133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3200" b="1" dirty="0" smtClean="0">
                  <a:ln w="0"/>
                  <a:solidFill>
                    <a:schemeClr val="bg1"/>
                  </a:solidFill>
                  <a:latin typeface="Calibri"/>
                  <a:cs typeface="Calibri"/>
                  <a:sym typeface="Calibri"/>
                </a:rPr>
                <a:t>مثال: عوله الى 17</a:t>
              </a:r>
              <a:endParaRPr lang="ar-SA" sz="3200" b="1" kern="1200" dirty="0" smtClean="0">
                <a:ln w="0"/>
                <a:solidFill>
                  <a:schemeClr val="bg1"/>
                </a:solidFill>
                <a:latin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17" name="جدول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375033"/>
              </p:ext>
            </p:extLst>
          </p:nvPr>
        </p:nvGraphicFramePr>
        <p:xfrm>
          <a:off x="657921" y="1819782"/>
          <a:ext cx="6181860" cy="4339324"/>
        </p:xfrm>
        <a:graphic>
          <a:graphicData uri="http://schemas.openxmlformats.org/drawingml/2006/table">
            <a:tbl>
              <a:tblPr rtl="1" bandRow="1">
                <a:tableStyleId>{7DF18680-E054-41AD-8BC1-D1AEF772440D}</a:tableStyleId>
              </a:tblPr>
              <a:tblGrid>
                <a:gridCol w="2060620">
                  <a:extLst>
                    <a:ext uri="{9D8B030D-6E8A-4147-A177-3AD203B41FA5}">
                      <a16:colId xmlns:a16="http://schemas.microsoft.com/office/drawing/2014/main" val="1624544054"/>
                    </a:ext>
                  </a:extLst>
                </a:gridCol>
                <a:gridCol w="2060620">
                  <a:extLst>
                    <a:ext uri="{9D8B030D-6E8A-4147-A177-3AD203B41FA5}">
                      <a16:colId xmlns:a16="http://schemas.microsoft.com/office/drawing/2014/main" val="1790214064"/>
                    </a:ext>
                  </a:extLst>
                </a:gridCol>
                <a:gridCol w="2060620">
                  <a:extLst>
                    <a:ext uri="{9D8B030D-6E8A-4147-A177-3AD203B41FA5}">
                      <a16:colId xmlns:a16="http://schemas.microsoft.com/office/drawing/2014/main" val="4257984422"/>
                    </a:ext>
                  </a:extLst>
                </a:gridCol>
              </a:tblGrid>
              <a:tr h="108483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 smtClean="0">
                          <a:solidFill>
                            <a:srgbClr val="A1A3A2"/>
                          </a:solidFill>
                          <a:latin typeface="Calibri"/>
                          <a:cs typeface="Calibri"/>
                          <a:sym typeface="Calibri"/>
                        </a:rPr>
                        <a:t>زوجة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3</a:t>
                      </a:r>
                      <a:endParaRPr lang="ar-SA" sz="40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6741549"/>
                  </a:ext>
                </a:extLst>
              </a:tr>
              <a:tr h="108483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 smtClean="0">
                          <a:solidFill>
                            <a:srgbClr val="A1A3A2"/>
                          </a:solidFill>
                          <a:latin typeface="Calibri"/>
                          <a:cs typeface="Calibri"/>
                          <a:sym typeface="Calibri"/>
                        </a:rPr>
                        <a:t>أم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2</a:t>
                      </a:r>
                      <a:endParaRPr lang="ar-SA" sz="40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386144"/>
                  </a:ext>
                </a:extLst>
              </a:tr>
              <a:tr h="108483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 smtClean="0">
                          <a:solidFill>
                            <a:srgbClr val="A1A3A2"/>
                          </a:solidFill>
                          <a:latin typeface="Calibri"/>
                          <a:cs typeface="Calibri"/>
                          <a:sym typeface="Calibri"/>
                        </a:rPr>
                        <a:t>أختان</a:t>
                      </a:r>
                      <a:r>
                        <a:rPr lang="ar-SA" sz="2800" b="1" baseline="0" dirty="0" smtClean="0">
                          <a:solidFill>
                            <a:srgbClr val="A1A3A2"/>
                          </a:solidFill>
                          <a:latin typeface="Calibri"/>
                          <a:cs typeface="Calibri"/>
                          <a:sym typeface="Calibri"/>
                        </a:rPr>
                        <a:t> شقيقتان</a:t>
                      </a:r>
                      <a:endParaRPr lang="ar-SA" sz="2800" b="1" dirty="0" smtClean="0">
                        <a:solidFill>
                          <a:srgbClr val="A1A3A2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8</a:t>
                      </a:r>
                      <a:endParaRPr lang="ar-SA" sz="40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773850"/>
                  </a:ext>
                </a:extLst>
              </a:tr>
              <a:tr h="108483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 smtClean="0">
                          <a:solidFill>
                            <a:srgbClr val="A1A3A2"/>
                          </a:solidFill>
                          <a:latin typeface="Calibri"/>
                          <a:cs typeface="Calibri"/>
                          <a:sym typeface="Calibri"/>
                        </a:rPr>
                        <a:t>أختان لأم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4</a:t>
                      </a:r>
                      <a:endParaRPr lang="ar-SA" sz="40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500752"/>
                  </a:ext>
                </a:extLst>
              </a:tr>
            </a:tbl>
          </a:graphicData>
        </a:graphic>
      </p:graphicFrame>
      <p:sp>
        <p:nvSpPr>
          <p:cNvPr id="18" name="مستطيل 17"/>
          <p:cNvSpPr/>
          <p:nvPr/>
        </p:nvSpPr>
        <p:spPr>
          <a:xfrm>
            <a:off x="665406" y="1047604"/>
            <a:ext cx="2064604" cy="752322"/>
          </a:xfrm>
          <a:prstGeom prst="rect">
            <a:avLst/>
          </a:prstGeom>
          <a:solidFill>
            <a:srgbClr val="F8F7E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17/12</a:t>
            </a:r>
            <a:endParaRPr lang="ar-SA" sz="4000" b="1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19" name="Google Shape;264;p21"/>
          <p:cNvGrpSpPr/>
          <p:nvPr/>
        </p:nvGrpSpPr>
        <p:grpSpPr>
          <a:xfrm>
            <a:off x="2858873" y="1819782"/>
            <a:ext cx="1169880" cy="1061048"/>
            <a:chOff x="0" y="-355"/>
            <a:chExt cx="2147483647" cy="2011362179"/>
          </a:xfrm>
        </p:grpSpPr>
        <p:cxnSp>
          <p:nvCxnSpPr>
            <p:cNvPr id="20" name="Google Shape;265;p21"/>
            <p:cNvCxnSpPr/>
            <p:nvPr/>
          </p:nvCxnSpPr>
          <p:spPr>
            <a:xfrm rot="10800000">
              <a:off x="1328869953" y="910312032"/>
              <a:ext cx="818613997" cy="3054895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23000" dir="5400000">
                <a:srgbClr val="000000">
                  <a:alpha val="34900"/>
                </a:srgbClr>
              </a:outerShdw>
            </a:effectLst>
          </p:spPr>
        </p:cxnSp>
        <p:grpSp>
          <p:nvGrpSpPr>
            <p:cNvPr id="21" name="Google Shape;266;p21"/>
            <p:cNvGrpSpPr/>
            <p:nvPr/>
          </p:nvGrpSpPr>
          <p:grpSpPr>
            <a:xfrm>
              <a:off x="0" y="-355"/>
              <a:ext cx="2147482925" cy="2011362179"/>
              <a:chOff x="0" y="-341"/>
              <a:chExt cx="2147483647" cy="2011362179"/>
            </a:xfrm>
          </p:grpSpPr>
          <p:sp>
            <p:nvSpPr>
              <p:cNvPr id="22" name="Google Shape;267;p21"/>
              <p:cNvSpPr txBox="1"/>
              <p:nvPr/>
            </p:nvSpPr>
            <p:spPr>
              <a:xfrm>
                <a:off x="1227133775" y="-341"/>
                <a:ext cx="920349872" cy="11084454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3200" b="1" i="0" u="none" dirty="0">
                    <a:solidFill>
                      <a:schemeClr val="accent1">
                        <a:lumMod val="75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sz="1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3" name="Google Shape;268;p21"/>
              <p:cNvSpPr txBox="1"/>
              <p:nvPr/>
            </p:nvSpPr>
            <p:spPr>
              <a:xfrm>
                <a:off x="0" y="902916354"/>
                <a:ext cx="2147483647" cy="11084454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3200" b="1" dirty="0" smtClean="0">
                    <a:solidFill>
                      <a:schemeClr val="accent1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</a:rPr>
                  <a:t>4</a:t>
                </a:r>
                <a:endParaRPr sz="1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24" name="Google Shape;264;p21"/>
          <p:cNvGrpSpPr/>
          <p:nvPr/>
        </p:nvGrpSpPr>
        <p:grpSpPr>
          <a:xfrm>
            <a:off x="2853004" y="2931296"/>
            <a:ext cx="1169880" cy="1061048"/>
            <a:chOff x="0" y="-355"/>
            <a:chExt cx="2147483647" cy="2011361751"/>
          </a:xfrm>
        </p:grpSpPr>
        <p:cxnSp>
          <p:nvCxnSpPr>
            <p:cNvPr id="25" name="Google Shape;265;p21"/>
            <p:cNvCxnSpPr/>
            <p:nvPr/>
          </p:nvCxnSpPr>
          <p:spPr>
            <a:xfrm rot="10800000">
              <a:off x="1328869953" y="910312032"/>
              <a:ext cx="818613997" cy="3054895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23000" dir="5400000">
                <a:srgbClr val="000000">
                  <a:alpha val="34900"/>
                </a:srgbClr>
              </a:outerShdw>
            </a:effectLst>
          </p:spPr>
        </p:cxnSp>
        <p:grpSp>
          <p:nvGrpSpPr>
            <p:cNvPr id="26" name="Google Shape;266;p21"/>
            <p:cNvGrpSpPr/>
            <p:nvPr/>
          </p:nvGrpSpPr>
          <p:grpSpPr>
            <a:xfrm>
              <a:off x="0" y="-355"/>
              <a:ext cx="2147482925" cy="2011361751"/>
              <a:chOff x="0" y="-341"/>
              <a:chExt cx="2147483647" cy="2011361751"/>
            </a:xfrm>
          </p:grpSpPr>
          <p:sp>
            <p:nvSpPr>
              <p:cNvPr id="27" name="Google Shape;267;p21"/>
              <p:cNvSpPr txBox="1"/>
              <p:nvPr/>
            </p:nvSpPr>
            <p:spPr>
              <a:xfrm>
                <a:off x="1227133775" y="-341"/>
                <a:ext cx="920349872" cy="11084452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3200" b="1" i="0" u="none" dirty="0" smtClean="0">
                    <a:solidFill>
                      <a:schemeClr val="accent1">
                        <a:lumMod val="75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sz="1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" name="Google Shape;268;p21"/>
              <p:cNvSpPr txBox="1"/>
              <p:nvPr/>
            </p:nvSpPr>
            <p:spPr>
              <a:xfrm>
                <a:off x="0" y="902916162"/>
                <a:ext cx="2147483647" cy="11084452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3200" b="1" dirty="0">
                    <a:solidFill>
                      <a:schemeClr val="accent1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</a:rPr>
                  <a:t>6</a:t>
                </a:r>
                <a:endParaRPr lang="ar-SA" sz="1600" b="1" dirty="0" smtClean="0">
                  <a:solidFill>
                    <a:schemeClr val="accent1">
                      <a:lumMod val="75000"/>
                    </a:schemeClr>
                  </a:solidFill>
                  <a:sym typeface="Arial"/>
                </a:endParaRPr>
              </a:p>
            </p:txBody>
          </p:sp>
        </p:grpSp>
      </p:grpSp>
      <p:grpSp>
        <p:nvGrpSpPr>
          <p:cNvPr id="29" name="Google Shape;264;p21"/>
          <p:cNvGrpSpPr/>
          <p:nvPr/>
        </p:nvGrpSpPr>
        <p:grpSpPr>
          <a:xfrm>
            <a:off x="2846414" y="5098058"/>
            <a:ext cx="1169880" cy="1061048"/>
            <a:chOff x="0" y="-355"/>
            <a:chExt cx="2147483647" cy="2011362179"/>
          </a:xfrm>
        </p:grpSpPr>
        <p:cxnSp>
          <p:nvCxnSpPr>
            <p:cNvPr id="30" name="Google Shape;265;p21"/>
            <p:cNvCxnSpPr/>
            <p:nvPr/>
          </p:nvCxnSpPr>
          <p:spPr>
            <a:xfrm rot="10800000">
              <a:off x="1328869953" y="910312032"/>
              <a:ext cx="818613997" cy="3054895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23000" dir="5400000">
                <a:srgbClr val="000000">
                  <a:alpha val="34900"/>
                </a:srgbClr>
              </a:outerShdw>
            </a:effectLst>
          </p:spPr>
        </p:cxnSp>
        <p:grpSp>
          <p:nvGrpSpPr>
            <p:cNvPr id="31" name="Google Shape;266;p21"/>
            <p:cNvGrpSpPr/>
            <p:nvPr/>
          </p:nvGrpSpPr>
          <p:grpSpPr>
            <a:xfrm>
              <a:off x="0" y="-355"/>
              <a:ext cx="2147482925" cy="2011362179"/>
              <a:chOff x="0" y="-341"/>
              <a:chExt cx="2147483647" cy="2011362179"/>
            </a:xfrm>
          </p:grpSpPr>
          <p:sp>
            <p:nvSpPr>
              <p:cNvPr id="32" name="Google Shape;267;p21"/>
              <p:cNvSpPr txBox="1"/>
              <p:nvPr/>
            </p:nvSpPr>
            <p:spPr>
              <a:xfrm>
                <a:off x="1227133775" y="-341"/>
                <a:ext cx="920349872" cy="11084454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3200" b="1" i="0" u="none" dirty="0" smtClean="0">
                    <a:solidFill>
                      <a:schemeClr val="accent1">
                        <a:lumMod val="75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sz="1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3" name="Google Shape;268;p21"/>
              <p:cNvSpPr txBox="1"/>
              <p:nvPr/>
            </p:nvSpPr>
            <p:spPr>
              <a:xfrm>
                <a:off x="0" y="902916354"/>
                <a:ext cx="2147483647" cy="11084454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3200" b="1" dirty="0" smtClean="0">
                    <a:solidFill>
                      <a:schemeClr val="accent1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</a:rPr>
                  <a:t>3</a:t>
                </a:r>
                <a:endParaRPr sz="1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34" name="Google Shape;264;p21"/>
          <p:cNvGrpSpPr/>
          <p:nvPr/>
        </p:nvGrpSpPr>
        <p:grpSpPr>
          <a:xfrm>
            <a:off x="2853004" y="4037010"/>
            <a:ext cx="1169880" cy="1061048"/>
            <a:chOff x="0" y="-355"/>
            <a:chExt cx="2147483647" cy="2011362179"/>
          </a:xfrm>
        </p:grpSpPr>
        <p:cxnSp>
          <p:nvCxnSpPr>
            <p:cNvPr id="35" name="Google Shape;265;p21"/>
            <p:cNvCxnSpPr/>
            <p:nvPr/>
          </p:nvCxnSpPr>
          <p:spPr>
            <a:xfrm rot="10800000">
              <a:off x="1328869953" y="910312032"/>
              <a:ext cx="818613997" cy="3054895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23000" dir="5400000">
                <a:srgbClr val="000000">
                  <a:alpha val="34900"/>
                </a:srgbClr>
              </a:outerShdw>
            </a:effectLst>
          </p:spPr>
        </p:cxnSp>
        <p:grpSp>
          <p:nvGrpSpPr>
            <p:cNvPr id="36" name="Google Shape;266;p21"/>
            <p:cNvGrpSpPr/>
            <p:nvPr/>
          </p:nvGrpSpPr>
          <p:grpSpPr>
            <a:xfrm>
              <a:off x="0" y="-355"/>
              <a:ext cx="2147482925" cy="2011362179"/>
              <a:chOff x="0" y="-341"/>
              <a:chExt cx="2147483647" cy="2011362179"/>
            </a:xfrm>
          </p:grpSpPr>
          <p:sp>
            <p:nvSpPr>
              <p:cNvPr id="37" name="Google Shape;267;p21"/>
              <p:cNvSpPr txBox="1"/>
              <p:nvPr/>
            </p:nvSpPr>
            <p:spPr>
              <a:xfrm>
                <a:off x="1227133775" y="-341"/>
                <a:ext cx="920349872" cy="11084454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3200" b="1" i="0" u="none" dirty="0" smtClean="0">
                    <a:solidFill>
                      <a:schemeClr val="accent1">
                        <a:lumMod val="75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 sz="1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8" name="Google Shape;268;p21"/>
              <p:cNvSpPr txBox="1"/>
              <p:nvPr/>
            </p:nvSpPr>
            <p:spPr>
              <a:xfrm>
                <a:off x="0" y="902916354"/>
                <a:ext cx="2147483647" cy="11084454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3200" b="1" dirty="0" smtClean="0">
                    <a:solidFill>
                      <a:schemeClr val="accent1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</a:rPr>
                  <a:t>3</a:t>
                </a:r>
                <a:endParaRPr sz="1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75988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/>
          <p:cNvGrpSpPr/>
          <p:nvPr/>
        </p:nvGrpSpPr>
        <p:grpSpPr>
          <a:xfrm>
            <a:off x="4682516" y="585330"/>
            <a:ext cx="3676054" cy="919399"/>
            <a:chOff x="1959" y="3554633"/>
            <a:chExt cx="3676054" cy="919399"/>
          </a:xfrm>
        </p:grpSpPr>
        <p:sp>
          <p:nvSpPr>
            <p:cNvPr id="9" name="مستطيل 8"/>
            <p:cNvSpPr/>
            <p:nvPr/>
          </p:nvSpPr>
          <p:spPr>
            <a:xfrm>
              <a:off x="1959" y="3554633"/>
              <a:ext cx="3676054" cy="91939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مربع نص 9"/>
            <p:cNvSpPr txBox="1"/>
            <p:nvPr/>
          </p:nvSpPr>
          <p:spPr>
            <a:xfrm>
              <a:off x="1959" y="3554633"/>
              <a:ext cx="3676054" cy="9193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2133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4800" b="1" kern="1200" dirty="0" smtClean="0">
                  <a:ln w="0"/>
                  <a:solidFill>
                    <a:schemeClr val="bg1"/>
                  </a:solidFill>
                  <a:latin typeface="Calibri"/>
                  <a:cs typeface="Calibri"/>
                  <a:sym typeface="Calibri"/>
                </a:rPr>
                <a:t>أصول تعول</a:t>
              </a:r>
              <a:endParaRPr lang="ar-SA" sz="48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مجموعة 10"/>
          <p:cNvGrpSpPr/>
          <p:nvPr/>
        </p:nvGrpSpPr>
        <p:grpSpPr>
          <a:xfrm>
            <a:off x="7113335" y="2137861"/>
            <a:ext cx="3084440" cy="540029"/>
            <a:chOff x="1959" y="3554633"/>
            <a:chExt cx="3676054" cy="919399"/>
          </a:xfrm>
        </p:grpSpPr>
        <p:sp>
          <p:nvSpPr>
            <p:cNvPr id="12" name="مستطيل 11"/>
            <p:cNvSpPr/>
            <p:nvPr/>
          </p:nvSpPr>
          <p:spPr>
            <a:xfrm>
              <a:off x="1959" y="3554633"/>
              <a:ext cx="3676054" cy="91939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مربع نص 12"/>
            <p:cNvSpPr txBox="1"/>
            <p:nvPr/>
          </p:nvSpPr>
          <p:spPr>
            <a:xfrm>
              <a:off x="1959" y="3554633"/>
              <a:ext cx="3676054" cy="9193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2133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3600" b="1" kern="1200" dirty="0" smtClean="0">
                  <a:ln w="0"/>
                  <a:solidFill>
                    <a:schemeClr val="bg1"/>
                  </a:solidFill>
                  <a:latin typeface="Calibri"/>
                  <a:cs typeface="Calibri"/>
                  <a:sym typeface="Calibri"/>
                </a:rPr>
                <a:t>ثانيًا: الأصل (24)</a:t>
              </a:r>
            </a:p>
          </p:txBody>
        </p:sp>
      </p:grpSp>
      <p:sp>
        <p:nvSpPr>
          <p:cNvPr id="49" name="مستطيل 48"/>
          <p:cNvSpPr/>
          <p:nvPr/>
        </p:nvSpPr>
        <p:spPr>
          <a:xfrm>
            <a:off x="5878907" y="2676708"/>
            <a:ext cx="43172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dirty="0" smtClean="0">
                <a:ln w="0"/>
                <a:solidFill>
                  <a:srgbClr val="BA7F64"/>
                </a:solidFill>
                <a:latin typeface="Calibri"/>
                <a:cs typeface="Calibri"/>
                <a:sym typeface="Calibri"/>
              </a:rPr>
              <a:t>ويعول عولة واحدة فقط (27)</a:t>
            </a:r>
            <a:endParaRPr lang="ar-SA" sz="3200" dirty="0">
              <a:solidFill>
                <a:srgbClr val="BA7F64"/>
              </a:solidFill>
            </a:endParaRPr>
          </a:p>
        </p:txBody>
      </p:sp>
      <p:sp>
        <p:nvSpPr>
          <p:cNvPr id="50" name="مستطيل 49"/>
          <p:cNvSpPr/>
          <p:nvPr/>
        </p:nvSpPr>
        <p:spPr>
          <a:xfrm>
            <a:off x="528898" y="4591652"/>
            <a:ext cx="85106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A1A3A2"/>
                </a:solidFill>
                <a:latin typeface="Calibri"/>
                <a:cs typeface="Calibri"/>
                <a:sym typeface="Calibri"/>
              </a:rPr>
              <a:t>سُميّ بالأصل البخيل ، لأنه لا يعول الا مرة واحدة</a:t>
            </a:r>
          </a:p>
        </p:txBody>
      </p:sp>
      <p:pic>
        <p:nvPicPr>
          <p:cNvPr id="51" name="Picture 2" descr="نتيجة بحث الصور عن ID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562" y="3487269"/>
            <a:ext cx="1971497" cy="220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4973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صورة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751" y="640746"/>
            <a:ext cx="2273638" cy="1432753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257"/>
            <a:ext cx="12192000" cy="2852743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606" y="2486218"/>
            <a:ext cx="3336792" cy="2224528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236" y="-662940"/>
            <a:ext cx="5450959" cy="545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149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/>
          <p:cNvGrpSpPr/>
          <p:nvPr/>
        </p:nvGrpSpPr>
        <p:grpSpPr>
          <a:xfrm>
            <a:off x="4682516" y="585330"/>
            <a:ext cx="3676054" cy="919399"/>
            <a:chOff x="1959" y="3554633"/>
            <a:chExt cx="3676054" cy="919399"/>
          </a:xfrm>
        </p:grpSpPr>
        <p:sp>
          <p:nvSpPr>
            <p:cNvPr id="9" name="مستطيل 8"/>
            <p:cNvSpPr/>
            <p:nvPr/>
          </p:nvSpPr>
          <p:spPr>
            <a:xfrm>
              <a:off x="1959" y="3554633"/>
              <a:ext cx="3676054" cy="91939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مربع نص 9"/>
            <p:cNvSpPr txBox="1"/>
            <p:nvPr/>
          </p:nvSpPr>
          <p:spPr>
            <a:xfrm>
              <a:off x="1959" y="3554633"/>
              <a:ext cx="3676054" cy="9193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2133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4800" b="1" kern="1200" dirty="0" smtClean="0">
                  <a:ln w="0"/>
                  <a:solidFill>
                    <a:schemeClr val="bg1"/>
                  </a:solidFill>
                  <a:latin typeface="Calibri"/>
                  <a:cs typeface="Calibri"/>
                  <a:sym typeface="Calibri"/>
                </a:rPr>
                <a:t>أصول تعول</a:t>
              </a:r>
              <a:endParaRPr lang="ar-SA" sz="48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مجموعة 10"/>
          <p:cNvGrpSpPr/>
          <p:nvPr/>
        </p:nvGrpSpPr>
        <p:grpSpPr>
          <a:xfrm>
            <a:off x="8558005" y="2363434"/>
            <a:ext cx="3084440" cy="540029"/>
            <a:chOff x="1959" y="3554633"/>
            <a:chExt cx="3676054" cy="919399"/>
          </a:xfrm>
        </p:grpSpPr>
        <p:sp>
          <p:nvSpPr>
            <p:cNvPr id="12" name="مستطيل 11"/>
            <p:cNvSpPr/>
            <p:nvPr/>
          </p:nvSpPr>
          <p:spPr>
            <a:xfrm>
              <a:off x="1959" y="3554633"/>
              <a:ext cx="3676054" cy="91939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مربع نص 12"/>
            <p:cNvSpPr txBox="1"/>
            <p:nvPr/>
          </p:nvSpPr>
          <p:spPr>
            <a:xfrm>
              <a:off x="1959" y="3554633"/>
              <a:ext cx="3676054" cy="9193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2133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3600" b="1" kern="1200" dirty="0" smtClean="0">
                  <a:ln w="0"/>
                  <a:solidFill>
                    <a:schemeClr val="bg1"/>
                  </a:solidFill>
                  <a:latin typeface="Calibri"/>
                  <a:cs typeface="Calibri"/>
                  <a:sym typeface="Calibri"/>
                </a:rPr>
                <a:t>ثانيًا: الأصل (24)</a:t>
              </a:r>
            </a:p>
          </p:txBody>
        </p:sp>
      </p:grpSp>
      <p:grpSp>
        <p:nvGrpSpPr>
          <p:cNvPr id="14" name="مجموعة 13"/>
          <p:cNvGrpSpPr/>
          <p:nvPr/>
        </p:nvGrpSpPr>
        <p:grpSpPr>
          <a:xfrm>
            <a:off x="8749914" y="2903463"/>
            <a:ext cx="2700621" cy="553239"/>
            <a:chOff x="1959" y="3554633"/>
            <a:chExt cx="3676054" cy="931862"/>
          </a:xfrm>
        </p:grpSpPr>
        <p:sp>
          <p:nvSpPr>
            <p:cNvPr id="15" name="مستطيل 14"/>
            <p:cNvSpPr/>
            <p:nvPr/>
          </p:nvSpPr>
          <p:spPr>
            <a:xfrm>
              <a:off x="1959" y="3554633"/>
              <a:ext cx="3676054" cy="91939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مربع نص 15"/>
            <p:cNvSpPr txBox="1"/>
            <p:nvPr/>
          </p:nvSpPr>
          <p:spPr>
            <a:xfrm>
              <a:off x="1959" y="3567096"/>
              <a:ext cx="3676054" cy="9193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2133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800" b="1" dirty="0" smtClean="0">
                  <a:ln w="0"/>
                  <a:solidFill>
                    <a:schemeClr val="bg1"/>
                  </a:solidFill>
                  <a:latin typeface="Calibri"/>
                  <a:cs typeface="Calibri"/>
                  <a:sym typeface="Calibri"/>
                </a:rPr>
                <a:t>مثال: عوله الى (27)</a:t>
              </a:r>
              <a:endParaRPr lang="ar-SA" sz="2800" b="1" kern="1200" dirty="0" smtClean="0">
                <a:ln w="0"/>
                <a:solidFill>
                  <a:schemeClr val="bg1"/>
                </a:solidFill>
                <a:latin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22" name="جدول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972852"/>
              </p:ext>
            </p:extLst>
          </p:nvPr>
        </p:nvGraphicFramePr>
        <p:xfrm>
          <a:off x="2151306" y="1838564"/>
          <a:ext cx="6085779" cy="4459205"/>
        </p:xfrm>
        <a:graphic>
          <a:graphicData uri="http://schemas.openxmlformats.org/drawingml/2006/table">
            <a:tbl>
              <a:tblPr rtl="1" bandRow="1">
                <a:tableStyleId>{7DF18680-E054-41AD-8BC1-D1AEF772440D}</a:tableStyleId>
              </a:tblPr>
              <a:tblGrid>
                <a:gridCol w="2028593">
                  <a:extLst>
                    <a:ext uri="{9D8B030D-6E8A-4147-A177-3AD203B41FA5}">
                      <a16:colId xmlns:a16="http://schemas.microsoft.com/office/drawing/2014/main" val="1624544054"/>
                    </a:ext>
                  </a:extLst>
                </a:gridCol>
                <a:gridCol w="2028593">
                  <a:extLst>
                    <a:ext uri="{9D8B030D-6E8A-4147-A177-3AD203B41FA5}">
                      <a16:colId xmlns:a16="http://schemas.microsoft.com/office/drawing/2014/main" val="1790214064"/>
                    </a:ext>
                  </a:extLst>
                </a:gridCol>
                <a:gridCol w="2028593">
                  <a:extLst>
                    <a:ext uri="{9D8B030D-6E8A-4147-A177-3AD203B41FA5}">
                      <a16:colId xmlns:a16="http://schemas.microsoft.com/office/drawing/2014/main" val="4257984422"/>
                    </a:ext>
                  </a:extLst>
                </a:gridCol>
              </a:tblGrid>
              <a:tr h="89184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 smtClean="0">
                          <a:solidFill>
                            <a:srgbClr val="A1A3A2"/>
                          </a:solidFill>
                          <a:latin typeface="Calibri"/>
                          <a:cs typeface="Calibri"/>
                          <a:sym typeface="Calibri"/>
                        </a:rPr>
                        <a:t>زوجة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3</a:t>
                      </a:r>
                      <a:endParaRPr lang="ar-SA" sz="40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6741549"/>
                  </a:ext>
                </a:extLst>
              </a:tr>
              <a:tr h="89184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 smtClean="0">
                          <a:solidFill>
                            <a:srgbClr val="A1A3A2"/>
                          </a:solidFill>
                          <a:latin typeface="Calibri"/>
                          <a:cs typeface="Calibri"/>
                          <a:sym typeface="Calibri"/>
                        </a:rPr>
                        <a:t>بنت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12</a:t>
                      </a:r>
                      <a:endParaRPr lang="ar-SA" sz="40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386144"/>
                  </a:ext>
                </a:extLst>
              </a:tr>
              <a:tr h="89184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 smtClean="0">
                          <a:solidFill>
                            <a:srgbClr val="A1A3A2"/>
                          </a:solidFill>
                          <a:latin typeface="Calibri"/>
                          <a:cs typeface="Calibri"/>
                          <a:sym typeface="Calibri"/>
                        </a:rPr>
                        <a:t>بنت ابن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4</a:t>
                      </a:r>
                      <a:endParaRPr lang="ar-SA" sz="40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773850"/>
                  </a:ext>
                </a:extLst>
              </a:tr>
              <a:tr h="89184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 smtClean="0">
                          <a:solidFill>
                            <a:srgbClr val="A1A3A2"/>
                          </a:solidFill>
                          <a:latin typeface="Calibri"/>
                          <a:cs typeface="Calibri"/>
                          <a:sym typeface="Calibri"/>
                        </a:rPr>
                        <a:t>أم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4</a:t>
                      </a:r>
                      <a:endParaRPr lang="ar-SA" sz="40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500752"/>
                  </a:ext>
                </a:extLst>
              </a:tr>
              <a:tr h="89184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 smtClean="0">
                          <a:solidFill>
                            <a:srgbClr val="A1A3A2"/>
                          </a:solidFill>
                          <a:latin typeface="Calibri"/>
                          <a:cs typeface="Calibri"/>
                          <a:sym typeface="Calibri"/>
                        </a:rPr>
                        <a:t>أب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aseline="0" dirty="0" smtClean="0"/>
                        <a:t>        +ب</a:t>
                      </a:r>
                      <a:endParaRPr lang="ar-SA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4</a:t>
                      </a:r>
                      <a:endParaRPr lang="ar-SA" sz="40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2612573"/>
                  </a:ext>
                </a:extLst>
              </a:tr>
            </a:tbl>
          </a:graphicData>
        </a:graphic>
      </p:graphicFrame>
      <p:sp>
        <p:nvSpPr>
          <p:cNvPr id="23" name="مستطيل 22"/>
          <p:cNvSpPr/>
          <p:nvPr/>
        </p:nvSpPr>
        <p:spPr>
          <a:xfrm>
            <a:off x="2148745" y="1064173"/>
            <a:ext cx="2049768" cy="752322"/>
          </a:xfrm>
          <a:prstGeom prst="rect">
            <a:avLst/>
          </a:prstGeom>
          <a:solidFill>
            <a:srgbClr val="F8F7E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27/24</a:t>
            </a:r>
            <a:endParaRPr lang="ar-SA" sz="4000" b="1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24" name="Google Shape;264;p21"/>
          <p:cNvGrpSpPr/>
          <p:nvPr/>
        </p:nvGrpSpPr>
        <p:grpSpPr>
          <a:xfrm>
            <a:off x="4454514" y="1816799"/>
            <a:ext cx="1169880" cy="1061048"/>
            <a:chOff x="0" y="-355"/>
            <a:chExt cx="2147483647" cy="2011362179"/>
          </a:xfrm>
        </p:grpSpPr>
        <p:cxnSp>
          <p:nvCxnSpPr>
            <p:cNvPr id="25" name="Google Shape;265;p21"/>
            <p:cNvCxnSpPr/>
            <p:nvPr/>
          </p:nvCxnSpPr>
          <p:spPr>
            <a:xfrm rot="10800000">
              <a:off x="1328869953" y="910312032"/>
              <a:ext cx="818613997" cy="3054895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23000" dir="5400000">
                <a:srgbClr val="000000">
                  <a:alpha val="34900"/>
                </a:srgbClr>
              </a:outerShdw>
            </a:effectLst>
          </p:spPr>
        </p:cxnSp>
        <p:grpSp>
          <p:nvGrpSpPr>
            <p:cNvPr id="26" name="Google Shape;266;p21"/>
            <p:cNvGrpSpPr/>
            <p:nvPr/>
          </p:nvGrpSpPr>
          <p:grpSpPr>
            <a:xfrm>
              <a:off x="0" y="-355"/>
              <a:ext cx="2147482925" cy="2011362179"/>
              <a:chOff x="0" y="-341"/>
              <a:chExt cx="2147483647" cy="2011362179"/>
            </a:xfrm>
          </p:grpSpPr>
          <p:sp>
            <p:nvSpPr>
              <p:cNvPr id="27" name="Google Shape;267;p21"/>
              <p:cNvSpPr txBox="1"/>
              <p:nvPr/>
            </p:nvSpPr>
            <p:spPr>
              <a:xfrm>
                <a:off x="1227133775" y="-341"/>
                <a:ext cx="920349872" cy="11084454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3200" b="1" i="0" u="none" dirty="0">
                    <a:solidFill>
                      <a:schemeClr val="accent1">
                        <a:lumMod val="75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sz="1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" name="Google Shape;268;p21"/>
              <p:cNvSpPr txBox="1"/>
              <p:nvPr/>
            </p:nvSpPr>
            <p:spPr>
              <a:xfrm>
                <a:off x="0" y="902916354"/>
                <a:ext cx="2147483647" cy="11084454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3200" b="1" dirty="0">
                    <a:solidFill>
                      <a:schemeClr val="accent1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</a:rPr>
                  <a:t>8</a:t>
                </a:r>
                <a:endParaRPr sz="1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29" name="Google Shape;264;p21"/>
          <p:cNvGrpSpPr/>
          <p:nvPr/>
        </p:nvGrpSpPr>
        <p:grpSpPr>
          <a:xfrm>
            <a:off x="4454514" y="2709248"/>
            <a:ext cx="1169880" cy="1061048"/>
            <a:chOff x="0" y="-355"/>
            <a:chExt cx="2147483647" cy="2011361751"/>
          </a:xfrm>
        </p:grpSpPr>
        <p:cxnSp>
          <p:nvCxnSpPr>
            <p:cNvPr id="30" name="Google Shape;265;p21"/>
            <p:cNvCxnSpPr/>
            <p:nvPr/>
          </p:nvCxnSpPr>
          <p:spPr>
            <a:xfrm rot="10800000">
              <a:off x="1328869953" y="910312032"/>
              <a:ext cx="818613997" cy="3054895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23000" dir="5400000">
                <a:srgbClr val="000000">
                  <a:alpha val="34900"/>
                </a:srgbClr>
              </a:outerShdw>
            </a:effectLst>
          </p:spPr>
        </p:cxnSp>
        <p:grpSp>
          <p:nvGrpSpPr>
            <p:cNvPr id="31" name="Google Shape;266;p21"/>
            <p:cNvGrpSpPr/>
            <p:nvPr/>
          </p:nvGrpSpPr>
          <p:grpSpPr>
            <a:xfrm>
              <a:off x="0" y="-355"/>
              <a:ext cx="2147482925" cy="2011361751"/>
              <a:chOff x="0" y="-341"/>
              <a:chExt cx="2147483647" cy="2011361751"/>
            </a:xfrm>
          </p:grpSpPr>
          <p:sp>
            <p:nvSpPr>
              <p:cNvPr id="32" name="Google Shape;267;p21"/>
              <p:cNvSpPr txBox="1"/>
              <p:nvPr/>
            </p:nvSpPr>
            <p:spPr>
              <a:xfrm>
                <a:off x="1227133775" y="-341"/>
                <a:ext cx="920349872" cy="11084452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3200" b="1" i="0" u="none" dirty="0" smtClean="0">
                    <a:solidFill>
                      <a:schemeClr val="accent1">
                        <a:lumMod val="75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sz="1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3" name="Google Shape;268;p21"/>
              <p:cNvSpPr txBox="1"/>
              <p:nvPr/>
            </p:nvSpPr>
            <p:spPr>
              <a:xfrm>
                <a:off x="0" y="902916162"/>
                <a:ext cx="2147483647" cy="11084452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3200" b="1" dirty="0">
                    <a:solidFill>
                      <a:schemeClr val="accent1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</a:rPr>
                  <a:t>2</a:t>
                </a:r>
                <a:endParaRPr lang="ar-SA" sz="1600" b="1" dirty="0" smtClean="0">
                  <a:solidFill>
                    <a:schemeClr val="accent1">
                      <a:lumMod val="75000"/>
                    </a:schemeClr>
                  </a:solidFill>
                  <a:sym typeface="Arial"/>
                </a:endParaRPr>
              </a:p>
            </p:txBody>
          </p:sp>
        </p:grpSp>
      </p:grpSp>
      <p:grpSp>
        <p:nvGrpSpPr>
          <p:cNvPr id="34" name="Google Shape;264;p21"/>
          <p:cNvGrpSpPr/>
          <p:nvPr/>
        </p:nvGrpSpPr>
        <p:grpSpPr>
          <a:xfrm>
            <a:off x="4497288" y="4503508"/>
            <a:ext cx="1169880" cy="1061048"/>
            <a:chOff x="0" y="-355"/>
            <a:chExt cx="2147483647" cy="2011362179"/>
          </a:xfrm>
        </p:grpSpPr>
        <p:cxnSp>
          <p:nvCxnSpPr>
            <p:cNvPr id="35" name="Google Shape;265;p21"/>
            <p:cNvCxnSpPr/>
            <p:nvPr/>
          </p:nvCxnSpPr>
          <p:spPr>
            <a:xfrm rot="10800000">
              <a:off x="1328869953" y="910312032"/>
              <a:ext cx="818613997" cy="3054895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23000" dir="5400000">
                <a:srgbClr val="000000">
                  <a:alpha val="34900"/>
                </a:srgbClr>
              </a:outerShdw>
            </a:effectLst>
          </p:spPr>
        </p:cxnSp>
        <p:grpSp>
          <p:nvGrpSpPr>
            <p:cNvPr id="36" name="Google Shape;266;p21"/>
            <p:cNvGrpSpPr/>
            <p:nvPr/>
          </p:nvGrpSpPr>
          <p:grpSpPr>
            <a:xfrm>
              <a:off x="0" y="-355"/>
              <a:ext cx="2147482925" cy="2011362179"/>
              <a:chOff x="0" y="-341"/>
              <a:chExt cx="2147483647" cy="2011362179"/>
            </a:xfrm>
          </p:grpSpPr>
          <p:sp>
            <p:nvSpPr>
              <p:cNvPr id="37" name="Google Shape;267;p21"/>
              <p:cNvSpPr txBox="1"/>
              <p:nvPr/>
            </p:nvSpPr>
            <p:spPr>
              <a:xfrm>
                <a:off x="1227133775" y="-341"/>
                <a:ext cx="920349872" cy="11084454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3200" b="1" i="0" u="none" dirty="0" smtClean="0">
                    <a:solidFill>
                      <a:schemeClr val="accent1">
                        <a:lumMod val="75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sz="1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8" name="Google Shape;268;p21"/>
              <p:cNvSpPr txBox="1"/>
              <p:nvPr/>
            </p:nvSpPr>
            <p:spPr>
              <a:xfrm>
                <a:off x="0" y="902916354"/>
                <a:ext cx="2147483647" cy="11084454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3200" b="1" dirty="0">
                    <a:solidFill>
                      <a:schemeClr val="accent1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</a:rPr>
                  <a:t>6</a:t>
                </a:r>
                <a:endParaRPr sz="1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39" name="Google Shape;264;p21"/>
          <p:cNvGrpSpPr/>
          <p:nvPr/>
        </p:nvGrpSpPr>
        <p:grpSpPr>
          <a:xfrm>
            <a:off x="4471299" y="3614042"/>
            <a:ext cx="1169880" cy="1061048"/>
            <a:chOff x="0" y="-355"/>
            <a:chExt cx="2147483647" cy="2011362179"/>
          </a:xfrm>
        </p:grpSpPr>
        <p:cxnSp>
          <p:nvCxnSpPr>
            <p:cNvPr id="40" name="Google Shape;265;p21"/>
            <p:cNvCxnSpPr/>
            <p:nvPr/>
          </p:nvCxnSpPr>
          <p:spPr>
            <a:xfrm rot="10800000">
              <a:off x="1328869953" y="910312032"/>
              <a:ext cx="818613997" cy="3054895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23000" dir="5400000">
                <a:srgbClr val="000000">
                  <a:alpha val="34900"/>
                </a:srgbClr>
              </a:outerShdw>
            </a:effectLst>
          </p:spPr>
        </p:cxnSp>
        <p:grpSp>
          <p:nvGrpSpPr>
            <p:cNvPr id="41" name="Google Shape;266;p21"/>
            <p:cNvGrpSpPr/>
            <p:nvPr/>
          </p:nvGrpSpPr>
          <p:grpSpPr>
            <a:xfrm>
              <a:off x="0" y="-355"/>
              <a:ext cx="2147482925" cy="2011362179"/>
              <a:chOff x="0" y="-341"/>
              <a:chExt cx="2147483647" cy="2011362179"/>
            </a:xfrm>
          </p:grpSpPr>
          <p:sp>
            <p:nvSpPr>
              <p:cNvPr id="42" name="Google Shape;267;p21"/>
              <p:cNvSpPr txBox="1"/>
              <p:nvPr/>
            </p:nvSpPr>
            <p:spPr>
              <a:xfrm>
                <a:off x="1227133775" y="-341"/>
                <a:ext cx="920349872" cy="11084454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3200" b="1" i="0" u="none" dirty="0" smtClean="0">
                    <a:solidFill>
                      <a:schemeClr val="accent1">
                        <a:lumMod val="75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sz="1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3" name="Google Shape;268;p21"/>
              <p:cNvSpPr txBox="1"/>
              <p:nvPr/>
            </p:nvSpPr>
            <p:spPr>
              <a:xfrm>
                <a:off x="0" y="902916354"/>
                <a:ext cx="2147483647" cy="11084454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3200" b="1" dirty="0">
                    <a:solidFill>
                      <a:schemeClr val="accent1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</a:rPr>
                  <a:t>6</a:t>
                </a:r>
                <a:endParaRPr sz="1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44" name="Google Shape;264;p21"/>
          <p:cNvGrpSpPr/>
          <p:nvPr/>
        </p:nvGrpSpPr>
        <p:grpSpPr>
          <a:xfrm>
            <a:off x="4224270" y="5338763"/>
            <a:ext cx="1461835" cy="1061048"/>
            <a:chOff x="0" y="-355"/>
            <a:chExt cx="2147483647" cy="2011362179"/>
          </a:xfrm>
        </p:grpSpPr>
        <p:cxnSp>
          <p:nvCxnSpPr>
            <p:cNvPr id="45" name="Google Shape;265;p21"/>
            <p:cNvCxnSpPr/>
            <p:nvPr/>
          </p:nvCxnSpPr>
          <p:spPr>
            <a:xfrm rot="10800000">
              <a:off x="1328869953" y="910312032"/>
              <a:ext cx="818613997" cy="3054895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23000" dir="5400000">
                <a:srgbClr val="000000">
                  <a:alpha val="34900"/>
                </a:srgbClr>
              </a:outerShdw>
            </a:effectLst>
          </p:spPr>
        </p:cxnSp>
        <p:grpSp>
          <p:nvGrpSpPr>
            <p:cNvPr id="46" name="Google Shape;266;p21"/>
            <p:cNvGrpSpPr/>
            <p:nvPr/>
          </p:nvGrpSpPr>
          <p:grpSpPr>
            <a:xfrm>
              <a:off x="0" y="-355"/>
              <a:ext cx="2147482925" cy="2011362179"/>
              <a:chOff x="0" y="-341"/>
              <a:chExt cx="2147483647" cy="2011362179"/>
            </a:xfrm>
          </p:grpSpPr>
          <p:sp>
            <p:nvSpPr>
              <p:cNvPr id="47" name="Google Shape;267;p21"/>
              <p:cNvSpPr txBox="1"/>
              <p:nvPr/>
            </p:nvSpPr>
            <p:spPr>
              <a:xfrm>
                <a:off x="1227133775" y="-341"/>
                <a:ext cx="920349872" cy="11084454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3200" b="1" i="0" u="none" dirty="0" smtClean="0">
                    <a:solidFill>
                      <a:schemeClr val="accent1">
                        <a:lumMod val="75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sz="1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8" name="Google Shape;268;p21"/>
              <p:cNvSpPr txBox="1"/>
              <p:nvPr/>
            </p:nvSpPr>
            <p:spPr>
              <a:xfrm>
                <a:off x="0" y="902916354"/>
                <a:ext cx="2147483647" cy="11084454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3200" b="1" dirty="0">
                    <a:solidFill>
                      <a:schemeClr val="accent1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</a:rPr>
                  <a:t>6</a:t>
                </a:r>
                <a:endParaRPr sz="1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847628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/>
          <p:cNvGrpSpPr/>
          <p:nvPr/>
        </p:nvGrpSpPr>
        <p:grpSpPr>
          <a:xfrm>
            <a:off x="8260241" y="1917431"/>
            <a:ext cx="1996407" cy="919399"/>
            <a:chOff x="1959" y="3554633"/>
            <a:chExt cx="3676054" cy="919399"/>
          </a:xfrm>
        </p:grpSpPr>
        <p:sp>
          <p:nvSpPr>
            <p:cNvPr id="9" name="مستطيل 8"/>
            <p:cNvSpPr/>
            <p:nvPr/>
          </p:nvSpPr>
          <p:spPr>
            <a:xfrm>
              <a:off x="1959" y="3554633"/>
              <a:ext cx="3676054" cy="91939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مربع نص 9"/>
            <p:cNvSpPr txBox="1"/>
            <p:nvPr/>
          </p:nvSpPr>
          <p:spPr>
            <a:xfrm>
              <a:off x="1959" y="3554633"/>
              <a:ext cx="3676054" cy="9193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2133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4800" b="1" dirty="0" smtClean="0">
                  <a:ln w="0"/>
                  <a:solidFill>
                    <a:schemeClr val="bg1"/>
                  </a:solidFill>
                  <a:latin typeface="Calibri"/>
                  <a:cs typeface="Calibri"/>
                  <a:sym typeface="Calibri"/>
                </a:rPr>
                <a:t>تدريب</a:t>
              </a:r>
              <a:endParaRPr lang="ar-SA" sz="48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مستطيل 48"/>
          <p:cNvSpPr/>
          <p:nvPr/>
        </p:nvSpPr>
        <p:spPr>
          <a:xfrm>
            <a:off x="6697434" y="2961866"/>
            <a:ext cx="5122023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A1A3A2"/>
                </a:solidFill>
                <a:latin typeface="Calibri"/>
                <a:cs typeface="Calibri"/>
                <a:sym typeface="Calibri"/>
              </a:rPr>
              <a:t>تأمل/ي المسألة الآتية :</a:t>
            </a:r>
          </a:p>
          <a:p>
            <a:pPr algn="ctr"/>
            <a:r>
              <a:rPr lang="ar-SA" sz="3200" b="1" dirty="0" smtClean="0">
                <a:solidFill>
                  <a:srgbClr val="A1A3A2"/>
                </a:solidFill>
                <a:latin typeface="Calibri"/>
                <a:cs typeface="Calibri"/>
                <a:sym typeface="Calibri"/>
              </a:rPr>
              <a:t> زوج وأخت شقيقة وأختين لأم ،</a:t>
            </a:r>
          </a:p>
          <a:p>
            <a:pPr algn="ctr"/>
            <a:r>
              <a:rPr lang="ar-SA" sz="3200" b="1" dirty="0" smtClean="0">
                <a:solidFill>
                  <a:srgbClr val="A1A3A2"/>
                </a:solidFill>
                <a:latin typeface="Calibri"/>
                <a:cs typeface="Calibri"/>
                <a:sym typeface="Calibri"/>
              </a:rPr>
              <a:t> استنبط/ي ما الذي </a:t>
            </a:r>
          </a:p>
          <a:p>
            <a:pPr algn="ctr"/>
            <a:r>
              <a:rPr lang="ar-SA" sz="3200" b="1" dirty="0" smtClean="0">
                <a:solidFill>
                  <a:srgbClr val="A1A3A2"/>
                </a:solidFill>
                <a:latin typeface="Calibri"/>
                <a:cs typeface="Calibri"/>
                <a:sym typeface="Calibri"/>
              </a:rPr>
              <a:t>يُمكن اضافته اليهم من  </a:t>
            </a:r>
          </a:p>
          <a:p>
            <a:pPr algn="ctr"/>
            <a:r>
              <a:rPr lang="ar-SA" sz="3200" b="1" dirty="0" smtClean="0">
                <a:solidFill>
                  <a:srgbClr val="A1A3A2"/>
                </a:solidFill>
                <a:latin typeface="Calibri"/>
                <a:cs typeface="Calibri"/>
                <a:sym typeface="Calibri"/>
              </a:rPr>
              <a:t>      أصحاب الفروض</a:t>
            </a:r>
          </a:p>
          <a:p>
            <a:pPr algn="ctr"/>
            <a:r>
              <a:rPr lang="ar-SA" sz="3200" b="1" dirty="0" smtClean="0">
                <a:solidFill>
                  <a:srgbClr val="A1A3A2"/>
                </a:solidFill>
                <a:latin typeface="Calibri"/>
                <a:cs typeface="Calibri"/>
                <a:sym typeface="Calibri"/>
              </a:rPr>
              <a:t>               لتعول المسألة الى (9)!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81003"/>
              </p:ext>
            </p:extLst>
          </p:nvPr>
        </p:nvGraphicFramePr>
        <p:xfrm>
          <a:off x="876155" y="1846635"/>
          <a:ext cx="5974365" cy="4516860"/>
        </p:xfrm>
        <a:graphic>
          <a:graphicData uri="http://schemas.openxmlformats.org/drawingml/2006/table">
            <a:tbl>
              <a:tblPr rtl="1" bandRow="1">
                <a:tableStyleId>{5C22544A-7EE6-4342-B048-85BDC9FD1C3A}</a:tableStyleId>
              </a:tblPr>
              <a:tblGrid>
                <a:gridCol w="1991455">
                  <a:extLst>
                    <a:ext uri="{9D8B030D-6E8A-4147-A177-3AD203B41FA5}">
                      <a16:colId xmlns:a16="http://schemas.microsoft.com/office/drawing/2014/main" val="2265808353"/>
                    </a:ext>
                  </a:extLst>
                </a:gridCol>
                <a:gridCol w="1991455">
                  <a:extLst>
                    <a:ext uri="{9D8B030D-6E8A-4147-A177-3AD203B41FA5}">
                      <a16:colId xmlns:a16="http://schemas.microsoft.com/office/drawing/2014/main" val="3133258570"/>
                    </a:ext>
                  </a:extLst>
                </a:gridCol>
                <a:gridCol w="1991455">
                  <a:extLst>
                    <a:ext uri="{9D8B030D-6E8A-4147-A177-3AD203B41FA5}">
                      <a16:colId xmlns:a16="http://schemas.microsoft.com/office/drawing/2014/main" val="3887459369"/>
                    </a:ext>
                  </a:extLst>
                </a:gridCol>
              </a:tblGrid>
              <a:tr h="112921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b="1" dirty="0" smtClean="0">
                          <a:solidFill>
                            <a:srgbClr val="A1A3A2"/>
                          </a:solidFill>
                          <a:latin typeface="Calibri"/>
                          <a:cs typeface="Calibri"/>
                          <a:sym typeface="Calibri"/>
                        </a:rPr>
                        <a:t>زوج</a:t>
                      </a:r>
                      <a:endParaRPr lang="ar-SA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3</a:t>
                      </a:r>
                      <a:endParaRPr lang="ar-SA" sz="6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2968113"/>
                  </a:ext>
                </a:extLst>
              </a:tr>
              <a:tr h="112921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b="1" dirty="0" smtClean="0">
                          <a:solidFill>
                            <a:srgbClr val="A1A3A2"/>
                          </a:solidFill>
                          <a:latin typeface="Calibri"/>
                          <a:cs typeface="Calibri"/>
                          <a:sym typeface="Calibri"/>
                        </a:rPr>
                        <a:t>أخت شقيقة</a:t>
                      </a:r>
                      <a:endParaRPr lang="ar-SA" sz="3200" dirty="0" smtClean="0"/>
                    </a:p>
                    <a:p>
                      <a:pPr algn="ctr" rtl="1"/>
                      <a:endParaRPr lang="ar-SA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3</a:t>
                      </a:r>
                      <a:endParaRPr lang="ar-SA" sz="6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6550060"/>
                  </a:ext>
                </a:extLst>
              </a:tr>
              <a:tr h="1129215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rgbClr val="A1A3A2"/>
                          </a:solidFill>
                          <a:latin typeface="Calibri"/>
                          <a:cs typeface="Calibri"/>
                          <a:sym typeface="Calibri"/>
                        </a:rPr>
                        <a:t>أختين</a:t>
                      </a:r>
                      <a:r>
                        <a:rPr lang="ar-SA" sz="3200" b="1" baseline="0" dirty="0" smtClean="0">
                          <a:solidFill>
                            <a:srgbClr val="A1A3A2"/>
                          </a:solidFill>
                          <a:latin typeface="Calibri"/>
                          <a:cs typeface="Calibri"/>
                          <a:sym typeface="Calibri"/>
                        </a:rPr>
                        <a:t> لأم</a:t>
                      </a:r>
                      <a:endParaRPr lang="ar-SA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2</a:t>
                      </a:r>
                      <a:endParaRPr lang="ar-SA" sz="6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6800576"/>
                  </a:ext>
                </a:extLst>
              </a:tr>
              <a:tr h="1129215">
                <a:tc>
                  <a:txBody>
                    <a:bodyPr/>
                    <a:lstStyle/>
                    <a:p>
                      <a:pPr algn="ctr" rtl="1"/>
                      <a:endParaRPr lang="ar-SA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6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852841"/>
                  </a:ext>
                </a:extLst>
              </a:tr>
            </a:tbl>
          </a:graphicData>
        </a:graphic>
      </p:graphicFrame>
      <p:grpSp>
        <p:nvGrpSpPr>
          <p:cNvPr id="51" name="Google Shape;264;p21"/>
          <p:cNvGrpSpPr/>
          <p:nvPr/>
        </p:nvGrpSpPr>
        <p:grpSpPr>
          <a:xfrm>
            <a:off x="2724150" y="1900818"/>
            <a:ext cx="1485899" cy="1061048"/>
            <a:chOff x="0" y="-355"/>
            <a:chExt cx="2147483647" cy="2011361751"/>
          </a:xfrm>
        </p:grpSpPr>
        <p:cxnSp>
          <p:nvCxnSpPr>
            <p:cNvPr id="52" name="Google Shape;265;p21"/>
            <p:cNvCxnSpPr/>
            <p:nvPr/>
          </p:nvCxnSpPr>
          <p:spPr>
            <a:xfrm rot="10800000">
              <a:off x="1328869953" y="910312032"/>
              <a:ext cx="818613997" cy="3054895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23000" dir="5400000">
                <a:srgbClr val="000000">
                  <a:alpha val="34900"/>
                </a:srgbClr>
              </a:outerShdw>
            </a:effectLst>
          </p:spPr>
        </p:cxnSp>
        <p:grpSp>
          <p:nvGrpSpPr>
            <p:cNvPr id="53" name="Google Shape;266;p21"/>
            <p:cNvGrpSpPr/>
            <p:nvPr/>
          </p:nvGrpSpPr>
          <p:grpSpPr>
            <a:xfrm>
              <a:off x="0" y="-355"/>
              <a:ext cx="2147482925" cy="2011361751"/>
              <a:chOff x="0" y="-341"/>
              <a:chExt cx="2147483647" cy="2011361751"/>
            </a:xfrm>
          </p:grpSpPr>
          <p:sp>
            <p:nvSpPr>
              <p:cNvPr id="54" name="Google Shape;267;p21"/>
              <p:cNvSpPr txBox="1"/>
              <p:nvPr/>
            </p:nvSpPr>
            <p:spPr>
              <a:xfrm>
                <a:off x="1227133775" y="-341"/>
                <a:ext cx="920349872" cy="11084452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3200" b="1" i="0" u="none" dirty="0" smtClean="0">
                    <a:solidFill>
                      <a:schemeClr val="accent1">
                        <a:lumMod val="75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sz="1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5" name="Google Shape;268;p21"/>
              <p:cNvSpPr txBox="1"/>
              <p:nvPr/>
            </p:nvSpPr>
            <p:spPr>
              <a:xfrm>
                <a:off x="0" y="902916162"/>
                <a:ext cx="2147483647" cy="11084452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3200" b="1" dirty="0">
                    <a:solidFill>
                      <a:schemeClr val="accent1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</a:rPr>
                  <a:t>2</a:t>
                </a:r>
                <a:endParaRPr lang="ar-SA" sz="1600" b="1" dirty="0" smtClean="0">
                  <a:solidFill>
                    <a:schemeClr val="accent1">
                      <a:lumMod val="75000"/>
                    </a:schemeClr>
                  </a:solidFill>
                  <a:sym typeface="Arial"/>
                </a:endParaRPr>
              </a:p>
            </p:txBody>
          </p:sp>
        </p:grpSp>
      </p:grpSp>
      <p:grpSp>
        <p:nvGrpSpPr>
          <p:cNvPr id="56" name="Google Shape;264;p21"/>
          <p:cNvGrpSpPr/>
          <p:nvPr/>
        </p:nvGrpSpPr>
        <p:grpSpPr>
          <a:xfrm>
            <a:off x="2724150" y="3049794"/>
            <a:ext cx="1485899" cy="1061048"/>
            <a:chOff x="0" y="-355"/>
            <a:chExt cx="2147483647" cy="2011361751"/>
          </a:xfrm>
        </p:grpSpPr>
        <p:cxnSp>
          <p:nvCxnSpPr>
            <p:cNvPr id="57" name="Google Shape;265;p21"/>
            <p:cNvCxnSpPr/>
            <p:nvPr/>
          </p:nvCxnSpPr>
          <p:spPr>
            <a:xfrm rot="10800000">
              <a:off x="1328869953" y="910312032"/>
              <a:ext cx="818613997" cy="3054895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23000" dir="5400000">
                <a:srgbClr val="000000">
                  <a:alpha val="34900"/>
                </a:srgbClr>
              </a:outerShdw>
            </a:effectLst>
          </p:spPr>
        </p:cxnSp>
        <p:grpSp>
          <p:nvGrpSpPr>
            <p:cNvPr id="58" name="Google Shape;266;p21"/>
            <p:cNvGrpSpPr/>
            <p:nvPr/>
          </p:nvGrpSpPr>
          <p:grpSpPr>
            <a:xfrm>
              <a:off x="0" y="-355"/>
              <a:ext cx="2147482925" cy="2011361751"/>
              <a:chOff x="0" y="-341"/>
              <a:chExt cx="2147483647" cy="2011361751"/>
            </a:xfrm>
          </p:grpSpPr>
          <p:sp>
            <p:nvSpPr>
              <p:cNvPr id="59" name="Google Shape;267;p21"/>
              <p:cNvSpPr txBox="1"/>
              <p:nvPr/>
            </p:nvSpPr>
            <p:spPr>
              <a:xfrm>
                <a:off x="1227133775" y="-341"/>
                <a:ext cx="920349872" cy="11084452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3200" b="1" i="0" u="none" dirty="0" smtClean="0">
                    <a:solidFill>
                      <a:schemeClr val="accent1">
                        <a:lumMod val="75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sz="1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0" name="Google Shape;268;p21"/>
              <p:cNvSpPr txBox="1"/>
              <p:nvPr/>
            </p:nvSpPr>
            <p:spPr>
              <a:xfrm>
                <a:off x="0" y="902916162"/>
                <a:ext cx="2147483647" cy="11084452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3200" b="1" dirty="0">
                    <a:solidFill>
                      <a:schemeClr val="accent1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</a:rPr>
                  <a:t>2</a:t>
                </a:r>
                <a:endParaRPr lang="ar-SA" sz="1600" b="1" dirty="0" smtClean="0">
                  <a:solidFill>
                    <a:schemeClr val="accent1">
                      <a:lumMod val="75000"/>
                    </a:schemeClr>
                  </a:solidFill>
                  <a:sym typeface="Arial"/>
                </a:endParaRPr>
              </a:p>
            </p:txBody>
          </p:sp>
        </p:grpSp>
      </p:grp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000" y="4192993"/>
            <a:ext cx="1924457" cy="2529160"/>
          </a:xfrm>
          <a:prstGeom prst="rect">
            <a:avLst/>
          </a:prstGeom>
        </p:spPr>
      </p:pic>
      <p:grpSp>
        <p:nvGrpSpPr>
          <p:cNvPr id="19" name="Google Shape;264;p21"/>
          <p:cNvGrpSpPr/>
          <p:nvPr/>
        </p:nvGrpSpPr>
        <p:grpSpPr>
          <a:xfrm>
            <a:off x="2724150" y="4192993"/>
            <a:ext cx="1485899" cy="1061048"/>
            <a:chOff x="0" y="-355"/>
            <a:chExt cx="2147483647" cy="2011361751"/>
          </a:xfrm>
        </p:grpSpPr>
        <p:cxnSp>
          <p:nvCxnSpPr>
            <p:cNvPr id="20" name="Google Shape;265;p21"/>
            <p:cNvCxnSpPr/>
            <p:nvPr/>
          </p:nvCxnSpPr>
          <p:spPr>
            <a:xfrm rot="10800000">
              <a:off x="1328869953" y="910312032"/>
              <a:ext cx="818613997" cy="3054895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23000" dir="5400000">
                <a:srgbClr val="000000">
                  <a:alpha val="34900"/>
                </a:srgbClr>
              </a:outerShdw>
            </a:effectLst>
          </p:spPr>
        </p:cxnSp>
        <p:grpSp>
          <p:nvGrpSpPr>
            <p:cNvPr id="21" name="Google Shape;266;p21"/>
            <p:cNvGrpSpPr/>
            <p:nvPr/>
          </p:nvGrpSpPr>
          <p:grpSpPr>
            <a:xfrm>
              <a:off x="0" y="-355"/>
              <a:ext cx="2147482925" cy="2011361751"/>
              <a:chOff x="0" y="-341"/>
              <a:chExt cx="2147483647" cy="2011361751"/>
            </a:xfrm>
          </p:grpSpPr>
          <p:sp>
            <p:nvSpPr>
              <p:cNvPr id="22" name="Google Shape;267;p21"/>
              <p:cNvSpPr txBox="1"/>
              <p:nvPr/>
            </p:nvSpPr>
            <p:spPr>
              <a:xfrm>
                <a:off x="1227133775" y="-341"/>
                <a:ext cx="920349872" cy="11084452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3200" b="1" i="0" u="none" dirty="0" smtClean="0">
                    <a:solidFill>
                      <a:schemeClr val="accent1">
                        <a:lumMod val="75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sz="1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3" name="Google Shape;268;p21"/>
              <p:cNvSpPr txBox="1"/>
              <p:nvPr/>
            </p:nvSpPr>
            <p:spPr>
              <a:xfrm>
                <a:off x="0" y="902916162"/>
                <a:ext cx="2147483647" cy="11084452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3200" b="1" dirty="0" smtClean="0">
                    <a:solidFill>
                      <a:schemeClr val="accent1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</a:rPr>
                  <a:t>3</a:t>
                </a:r>
                <a:endParaRPr lang="ar-SA" sz="1600" b="1" dirty="0" smtClean="0">
                  <a:solidFill>
                    <a:schemeClr val="accent1">
                      <a:lumMod val="75000"/>
                    </a:schemeClr>
                  </a:solidFill>
                  <a:sym typeface="Arial"/>
                </a:endParaRPr>
              </a:p>
            </p:txBody>
          </p:sp>
        </p:grpSp>
      </p:grpSp>
      <p:sp>
        <p:nvSpPr>
          <p:cNvPr id="33" name="مستطيل 32"/>
          <p:cNvSpPr/>
          <p:nvPr/>
        </p:nvSpPr>
        <p:spPr>
          <a:xfrm>
            <a:off x="866770" y="1089596"/>
            <a:ext cx="2049768" cy="752322"/>
          </a:xfrm>
          <a:prstGeom prst="rect">
            <a:avLst/>
          </a:prstGeom>
          <a:solidFill>
            <a:srgbClr val="F1F3E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8/6</a:t>
            </a:r>
            <a:endParaRPr lang="ar-SA" sz="4000" b="1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497181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/>
          <p:cNvGrpSpPr/>
          <p:nvPr/>
        </p:nvGrpSpPr>
        <p:grpSpPr>
          <a:xfrm>
            <a:off x="8260241" y="1917431"/>
            <a:ext cx="1996407" cy="919399"/>
            <a:chOff x="1959" y="3554633"/>
            <a:chExt cx="3676054" cy="919399"/>
          </a:xfrm>
        </p:grpSpPr>
        <p:sp>
          <p:nvSpPr>
            <p:cNvPr id="9" name="مستطيل 8"/>
            <p:cNvSpPr/>
            <p:nvPr/>
          </p:nvSpPr>
          <p:spPr>
            <a:xfrm>
              <a:off x="1959" y="3554633"/>
              <a:ext cx="3676054" cy="91939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مربع نص 9"/>
            <p:cNvSpPr txBox="1"/>
            <p:nvPr/>
          </p:nvSpPr>
          <p:spPr>
            <a:xfrm>
              <a:off x="1959" y="3554633"/>
              <a:ext cx="3676054" cy="9193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2133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4800" b="1" dirty="0" smtClean="0">
                  <a:ln w="0"/>
                  <a:solidFill>
                    <a:schemeClr val="bg1"/>
                  </a:solidFill>
                  <a:latin typeface="Calibri"/>
                  <a:cs typeface="Calibri"/>
                  <a:sym typeface="Calibri"/>
                </a:rPr>
                <a:t>تدريب</a:t>
              </a:r>
              <a:endParaRPr lang="ar-SA" sz="48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مستطيل 48"/>
          <p:cNvSpPr/>
          <p:nvPr/>
        </p:nvSpPr>
        <p:spPr>
          <a:xfrm>
            <a:off x="6697434" y="2961866"/>
            <a:ext cx="5122023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A1A3A2"/>
                </a:solidFill>
                <a:latin typeface="Calibri"/>
                <a:cs typeface="Calibri"/>
                <a:sym typeface="Calibri"/>
              </a:rPr>
              <a:t>تأمل/ي المسألة الآتية :</a:t>
            </a:r>
          </a:p>
          <a:p>
            <a:pPr algn="ctr"/>
            <a:r>
              <a:rPr lang="ar-SA" sz="3200" b="1" dirty="0" smtClean="0">
                <a:solidFill>
                  <a:srgbClr val="A1A3A2"/>
                </a:solidFill>
                <a:latin typeface="Calibri"/>
                <a:cs typeface="Calibri"/>
                <a:sym typeface="Calibri"/>
              </a:rPr>
              <a:t> زوج وأخت شقيقة وأختين لأم ،</a:t>
            </a:r>
          </a:p>
          <a:p>
            <a:pPr algn="ctr"/>
            <a:r>
              <a:rPr lang="ar-SA" sz="3200" b="1" dirty="0" smtClean="0">
                <a:solidFill>
                  <a:srgbClr val="A1A3A2"/>
                </a:solidFill>
                <a:latin typeface="Calibri"/>
                <a:cs typeface="Calibri"/>
                <a:sym typeface="Calibri"/>
              </a:rPr>
              <a:t> استنبط/ي ما الذي </a:t>
            </a:r>
          </a:p>
          <a:p>
            <a:pPr algn="ctr"/>
            <a:r>
              <a:rPr lang="ar-SA" sz="3200" b="1" dirty="0" smtClean="0">
                <a:solidFill>
                  <a:srgbClr val="A1A3A2"/>
                </a:solidFill>
                <a:latin typeface="Calibri"/>
                <a:cs typeface="Calibri"/>
                <a:sym typeface="Calibri"/>
              </a:rPr>
              <a:t>يُمكن اضافته اليهم من  </a:t>
            </a:r>
          </a:p>
          <a:p>
            <a:pPr algn="ctr"/>
            <a:r>
              <a:rPr lang="ar-SA" sz="3200" b="1" dirty="0" smtClean="0">
                <a:solidFill>
                  <a:srgbClr val="A1A3A2"/>
                </a:solidFill>
                <a:latin typeface="Calibri"/>
                <a:cs typeface="Calibri"/>
                <a:sym typeface="Calibri"/>
              </a:rPr>
              <a:t>      أصحاب الفروض</a:t>
            </a:r>
          </a:p>
          <a:p>
            <a:pPr algn="ctr"/>
            <a:r>
              <a:rPr lang="ar-SA" sz="3200" b="1" dirty="0" smtClean="0">
                <a:solidFill>
                  <a:srgbClr val="A1A3A2"/>
                </a:solidFill>
                <a:latin typeface="Calibri"/>
                <a:cs typeface="Calibri"/>
                <a:sym typeface="Calibri"/>
              </a:rPr>
              <a:t>               لتعول المسألة الى (9)!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81003"/>
              </p:ext>
            </p:extLst>
          </p:nvPr>
        </p:nvGraphicFramePr>
        <p:xfrm>
          <a:off x="876155" y="1846635"/>
          <a:ext cx="5974365" cy="4516860"/>
        </p:xfrm>
        <a:graphic>
          <a:graphicData uri="http://schemas.openxmlformats.org/drawingml/2006/table">
            <a:tbl>
              <a:tblPr rtl="1" bandRow="1">
                <a:tableStyleId>{5C22544A-7EE6-4342-B048-85BDC9FD1C3A}</a:tableStyleId>
              </a:tblPr>
              <a:tblGrid>
                <a:gridCol w="1991455">
                  <a:extLst>
                    <a:ext uri="{9D8B030D-6E8A-4147-A177-3AD203B41FA5}">
                      <a16:colId xmlns:a16="http://schemas.microsoft.com/office/drawing/2014/main" val="2265808353"/>
                    </a:ext>
                  </a:extLst>
                </a:gridCol>
                <a:gridCol w="1991455">
                  <a:extLst>
                    <a:ext uri="{9D8B030D-6E8A-4147-A177-3AD203B41FA5}">
                      <a16:colId xmlns:a16="http://schemas.microsoft.com/office/drawing/2014/main" val="3133258570"/>
                    </a:ext>
                  </a:extLst>
                </a:gridCol>
                <a:gridCol w="1991455">
                  <a:extLst>
                    <a:ext uri="{9D8B030D-6E8A-4147-A177-3AD203B41FA5}">
                      <a16:colId xmlns:a16="http://schemas.microsoft.com/office/drawing/2014/main" val="3887459369"/>
                    </a:ext>
                  </a:extLst>
                </a:gridCol>
              </a:tblGrid>
              <a:tr h="112921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b="1" dirty="0" smtClean="0">
                          <a:solidFill>
                            <a:srgbClr val="A1A3A2"/>
                          </a:solidFill>
                          <a:latin typeface="Calibri"/>
                          <a:cs typeface="Calibri"/>
                          <a:sym typeface="Calibri"/>
                        </a:rPr>
                        <a:t>زوج</a:t>
                      </a:r>
                      <a:endParaRPr lang="ar-SA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3</a:t>
                      </a:r>
                      <a:endParaRPr lang="ar-SA" sz="6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2968113"/>
                  </a:ext>
                </a:extLst>
              </a:tr>
              <a:tr h="112921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b="1" dirty="0" smtClean="0">
                          <a:solidFill>
                            <a:srgbClr val="A1A3A2"/>
                          </a:solidFill>
                          <a:latin typeface="Calibri"/>
                          <a:cs typeface="Calibri"/>
                          <a:sym typeface="Calibri"/>
                        </a:rPr>
                        <a:t>أخت شقيقة</a:t>
                      </a:r>
                      <a:endParaRPr lang="ar-SA" sz="3200" dirty="0" smtClean="0"/>
                    </a:p>
                    <a:p>
                      <a:pPr algn="ctr" rtl="1"/>
                      <a:endParaRPr lang="ar-SA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3</a:t>
                      </a:r>
                      <a:endParaRPr lang="ar-SA" sz="6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6550060"/>
                  </a:ext>
                </a:extLst>
              </a:tr>
              <a:tr h="1129215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rgbClr val="A1A3A2"/>
                          </a:solidFill>
                          <a:latin typeface="Calibri"/>
                          <a:cs typeface="Calibri"/>
                          <a:sym typeface="Calibri"/>
                        </a:rPr>
                        <a:t>أختين</a:t>
                      </a:r>
                      <a:r>
                        <a:rPr lang="ar-SA" sz="3200" b="1" baseline="0" dirty="0" smtClean="0">
                          <a:solidFill>
                            <a:srgbClr val="A1A3A2"/>
                          </a:solidFill>
                          <a:latin typeface="Calibri"/>
                          <a:cs typeface="Calibri"/>
                          <a:sym typeface="Calibri"/>
                        </a:rPr>
                        <a:t> لأم</a:t>
                      </a:r>
                      <a:endParaRPr lang="ar-SA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2</a:t>
                      </a:r>
                      <a:endParaRPr lang="ar-SA" sz="6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6800576"/>
                  </a:ext>
                </a:extLst>
              </a:tr>
              <a:tr h="1129215">
                <a:tc>
                  <a:txBody>
                    <a:bodyPr/>
                    <a:lstStyle/>
                    <a:p>
                      <a:pPr algn="ctr" rtl="1"/>
                      <a:endParaRPr lang="ar-SA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6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852841"/>
                  </a:ext>
                </a:extLst>
              </a:tr>
            </a:tbl>
          </a:graphicData>
        </a:graphic>
      </p:graphicFrame>
      <p:grpSp>
        <p:nvGrpSpPr>
          <p:cNvPr id="51" name="Google Shape;264;p21"/>
          <p:cNvGrpSpPr/>
          <p:nvPr/>
        </p:nvGrpSpPr>
        <p:grpSpPr>
          <a:xfrm>
            <a:off x="2724150" y="1900818"/>
            <a:ext cx="1485899" cy="1061048"/>
            <a:chOff x="0" y="-355"/>
            <a:chExt cx="2147483647" cy="2011361751"/>
          </a:xfrm>
        </p:grpSpPr>
        <p:cxnSp>
          <p:nvCxnSpPr>
            <p:cNvPr id="52" name="Google Shape;265;p21"/>
            <p:cNvCxnSpPr/>
            <p:nvPr/>
          </p:nvCxnSpPr>
          <p:spPr>
            <a:xfrm rot="10800000">
              <a:off x="1328869953" y="910312032"/>
              <a:ext cx="818613997" cy="3054895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23000" dir="5400000">
                <a:srgbClr val="000000">
                  <a:alpha val="34900"/>
                </a:srgbClr>
              </a:outerShdw>
            </a:effectLst>
          </p:spPr>
        </p:cxnSp>
        <p:grpSp>
          <p:nvGrpSpPr>
            <p:cNvPr id="53" name="Google Shape;266;p21"/>
            <p:cNvGrpSpPr/>
            <p:nvPr/>
          </p:nvGrpSpPr>
          <p:grpSpPr>
            <a:xfrm>
              <a:off x="0" y="-355"/>
              <a:ext cx="2147482925" cy="2011361751"/>
              <a:chOff x="0" y="-341"/>
              <a:chExt cx="2147483647" cy="2011361751"/>
            </a:xfrm>
          </p:grpSpPr>
          <p:sp>
            <p:nvSpPr>
              <p:cNvPr id="54" name="Google Shape;267;p21"/>
              <p:cNvSpPr txBox="1"/>
              <p:nvPr/>
            </p:nvSpPr>
            <p:spPr>
              <a:xfrm>
                <a:off x="1227133775" y="-341"/>
                <a:ext cx="920349872" cy="11084452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3200" b="1" i="0" u="none" dirty="0" smtClean="0">
                    <a:solidFill>
                      <a:schemeClr val="accent1">
                        <a:lumMod val="75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sz="1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5" name="Google Shape;268;p21"/>
              <p:cNvSpPr txBox="1"/>
              <p:nvPr/>
            </p:nvSpPr>
            <p:spPr>
              <a:xfrm>
                <a:off x="0" y="902916162"/>
                <a:ext cx="2147483647" cy="11084452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3200" b="1" dirty="0">
                    <a:solidFill>
                      <a:schemeClr val="accent1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</a:rPr>
                  <a:t>2</a:t>
                </a:r>
                <a:endParaRPr lang="ar-SA" sz="1600" b="1" dirty="0" smtClean="0">
                  <a:solidFill>
                    <a:schemeClr val="accent1">
                      <a:lumMod val="75000"/>
                    </a:schemeClr>
                  </a:solidFill>
                  <a:sym typeface="Arial"/>
                </a:endParaRPr>
              </a:p>
            </p:txBody>
          </p:sp>
        </p:grpSp>
      </p:grpSp>
      <p:grpSp>
        <p:nvGrpSpPr>
          <p:cNvPr id="56" name="Google Shape;264;p21"/>
          <p:cNvGrpSpPr/>
          <p:nvPr/>
        </p:nvGrpSpPr>
        <p:grpSpPr>
          <a:xfrm>
            <a:off x="2724150" y="3049794"/>
            <a:ext cx="1485899" cy="1061048"/>
            <a:chOff x="0" y="-355"/>
            <a:chExt cx="2147483647" cy="2011361751"/>
          </a:xfrm>
        </p:grpSpPr>
        <p:cxnSp>
          <p:nvCxnSpPr>
            <p:cNvPr id="57" name="Google Shape;265;p21"/>
            <p:cNvCxnSpPr/>
            <p:nvPr/>
          </p:nvCxnSpPr>
          <p:spPr>
            <a:xfrm rot="10800000">
              <a:off x="1328869953" y="910312032"/>
              <a:ext cx="818613997" cy="3054895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23000" dir="5400000">
                <a:srgbClr val="000000">
                  <a:alpha val="34900"/>
                </a:srgbClr>
              </a:outerShdw>
            </a:effectLst>
          </p:spPr>
        </p:cxnSp>
        <p:grpSp>
          <p:nvGrpSpPr>
            <p:cNvPr id="58" name="Google Shape;266;p21"/>
            <p:cNvGrpSpPr/>
            <p:nvPr/>
          </p:nvGrpSpPr>
          <p:grpSpPr>
            <a:xfrm>
              <a:off x="0" y="-355"/>
              <a:ext cx="2147482925" cy="2011361751"/>
              <a:chOff x="0" y="-341"/>
              <a:chExt cx="2147483647" cy="2011361751"/>
            </a:xfrm>
          </p:grpSpPr>
          <p:sp>
            <p:nvSpPr>
              <p:cNvPr id="59" name="Google Shape;267;p21"/>
              <p:cNvSpPr txBox="1"/>
              <p:nvPr/>
            </p:nvSpPr>
            <p:spPr>
              <a:xfrm>
                <a:off x="1227133775" y="-341"/>
                <a:ext cx="920349872" cy="11084452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3200" b="1" i="0" u="none" dirty="0" smtClean="0">
                    <a:solidFill>
                      <a:schemeClr val="accent1">
                        <a:lumMod val="75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sz="1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0" name="Google Shape;268;p21"/>
              <p:cNvSpPr txBox="1"/>
              <p:nvPr/>
            </p:nvSpPr>
            <p:spPr>
              <a:xfrm>
                <a:off x="0" y="902916162"/>
                <a:ext cx="2147483647" cy="11084452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3200" b="1" dirty="0">
                    <a:solidFill>
                      <a:schemeClr val="accent1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</a:rPr>
                  <a:t>2</a:t>
                </a:r>
                <a:endParaRPr lang="ar-SA" sz="1600" b="1" dirty="0" smtClean="0">
                  <a:solidFill>
                    <a:schemeClr val="accent1">
                      <a:lumMod val="75000"/>
                    </a:schemeClr>
                  </a:solidFill>
                  <a:sym typeface="Arial"/>
                </a:endParaRPr>
              </a:p>
            </p:txBody>
          </p:sp>
        </p:grpSp>
      </p:grp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000" y="4192993"/>
            <a:ext cx="1924457" cy="2529160"/>
          </a:xfrm>
          <a:prstGeom prst="rect">
            <a:avLst/>
          </a:prstGeom>
        </p:spPr>
      </p:pic>
      <p:grpSp>
        <p:nvGrpSpPr>
          <p:cNvPr id="19" name="Google Shape;264;p21"/>
          <p:cNvGrpSpPr/>
          <p:nvPr/>
        </p:nvGrpSpPr>
        <p:grpSpPr>
          <a:xfrm>
            <a:off x="2724150" y="4192993"/>
            <a:ext cx="1485899" cy="1061048"/>
            <a:chOff x="0" y="-355"/>
            <a:chExt cx="2147483647" cy="2011361751"/>
          </a:xfrm>
        </p:grpSpPr>
        <p:cxnSp>
          <p:nvCxnSpPr>
            <p:cNvPr id="20" name="Google Shape;265;p21"/>
            <p:cNvCxnSpPr/>
            <p:nvPr/>
          </p:nvCxnSpPr>
          <p:spPr>
            <a:xfrm rot="10800000">
              <a:off x="1328869953" y="910312032"/>
              <a:ext cx="818613997" cy="3054895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23000" dir="5400000">
                <a:srgbClr val="000000">
                  <a:alpha val="34900"/>
                </a:srgbClr>
              </a:outerShdw>
            </a:effectLst>
          </p:spPr>
        </p:cxnSp>
        <p:grpSp>
          <p:nvGrpSpPr>
            <p:cNvPr id="21" name="Google Shape;266;p21"/>
            <p:cNvGrpSpPr/>
            <p:nvPr/>
          </p:nvGrpSpPr>
          <p:grpSpPr>
            <a:xfrm>
              <a:off x="0" y="-355"/>
              <a:ext cx="2147482925" cy="2011361751"/>
              <a:chOff x="0" y="-341"/>
              <a:chExt cx="2147483647" cy="2011361751"/>
            </a:xfrm>
          </p:grpSpPr>
          <p:sp>
            <p:nvSpPr>
              <p:cNvPr id="22" name="Google Shape;267;p21"/>
              <p:cNvSpPr txBox="1"/>
              <p:nvPr/>
            </p:nvSpPr>
            <p:spPr>
              <a:xfrm>
                <a:off x="1227133775" y="-341"/>
                <a:ext cx="920349872" cy="11084452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3200" b="1" i="0" u="none" dirty="0" smtClean="0">
                    <a:solidFill>
                      <a:schemeClr val="accent1">
                        <a:lumMod val="75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sz="1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3" name="Google Shape;268;p21"/>
              <p:cNvSpPr txBox="1"/>
              <p:nvPr/>
            </p:nvSpPr>
            <p:spPr>
              <a:xfrm>
                <a:off x="0" y="902916162"/>
                <a:ext cx="2147483647" cy="11084452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3200" b="1" dirty="0" smtClean="0">
                    <a:solidFill>
                      <a:schemeClr val="accent1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</a:rPr>
                  <a:t>3</a:t>
                </a:r>
                <a:endParaRPr lang="ar-SA" sz="1600" b="1" dirty="0" smtClean="0">
                  <a:solidFill>
                    <a:schemeClr val="accent1">
                      <a:lumMod val="75000"/>
                    </a:schemeClr>
                  </a:solidFill>
                  <a:sym typeface="Arial"/>
                </a:endParaRPr>
              </a:p>
            </p:txBody>
          </p:sp>
        </p:grpSp>
      </p:grpSp>
      <p:sp>
        <p:nvSpPr>
          <p:cNvPr id="25" name="مستطيل 24"/>
          <p:cNvSpPr/>
          <p:nvPr/>
        </p:nvSpPr>
        <p:spPr>
          <a:xfrm>
            <a:off x="3250737" y="5383119"/>
            <a:ext cx="512202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A1A3A2"/>
                </a:solidFill>
                <a:latin typeface="Calibri"/>
                <a:cs typeface="Calibri"/>
                <a:sym typeface="Calibri"/>
              </a:rPr>
              <a:t>الأم</a:t>
            </a:r>
          </a:p>
        </p:txBody>
      </p:sp>
      <p:grpSp>
        <p:nvGrpSpPr>
          <p:cNvPr id="26" name="Google Shape;264;p21"/>
          <p:cNvGrpSpPr/>
          <p:nvPr/>
        </p:nvGrpSpPr>
        <p:grpSpPr>
          <a:xfrm>
            <a:off x="2745237" y="5336192"/>
            <a:ext cx="1485899" cy="1061048"/>
            <a:chOff x="0" y="-355"/>
            <a:chExt cx="2147483647" cy="2011361751"/>
          </a:xfrm>
        </p:grpSpPr>
        <p:cxnSp>
          <p:nvCxnSpPr>
            <p:cNvPr id="27" name="Google Shape;265;p21"/>
            <p:cNvCxnSpPr/>
            <p:nvPr/>
          </p:nvCxnSpPr>
          <p:spPr>
            <a:xfrm rot="10800000">
              <a:off x="1328869953" y="910312032"/>
              <a:ext cx="818613997" cy="3054895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23000" dir="5400000">
                <a:srgbClr val="000000">
                  <a:alpha val="34900"/>
                </a:srgbClr>
              </a:outerShdw>
            </a:effectLst>
          </p:spPr>
        </p:cxnSp>
        <p:grpSp>
          <p:nvGrpSpPr>
            <p:cNvPr id="28" name="Google Shape;266;p21"/>
            <p:cNvGrpSpPr/>
            <p:nvPr/>
          </p:nvGrpSpPr>
          <p:grpSpPr>
            <a:xfrm>
              <a:off x="0" y="-355"/>
              <a:ext cx="2147482925" cy="2011361751"/>
              <a:chOff x="0" y="-341"/>
              <a:chExt cx="2147483647" cy="2011361751"/>
            </a:xfrm>
          </p:grpSpPr>
          <p:sp>
            <p:nvSpPr>
              <p:cNvPr id="29" name="Google Shape;267;p21"/>
              <p:cNvSpPr txBox="1"/>
              <p:nvPr/>
            </p:nvSpPr>
            <p:spPr>
              <a:xfrm>
                <a:off x="1227133775" y="-341"/>
                <a:ext cx="920349872" cy="11084452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3200" b="1" i="0" u="none" dirty="0" smtClean="0">
                    <a:solidFill>
                      <a:schemeClr val="accent1">
                        <a:lumMod val="75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sz="1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0" name="Google Shape;268;p21"/>
              <p:cNvSpPr txBox="1"/>
              <p:nvPr/>
            </p:nvSpPr>
            <p:spPr>
              <a:xfrm>
                <a:off x="0" y="902916162"/>
                <a:ext cx="2147483647" cy="11084452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3200" b="1" dirty="0">
                    <a:solidFill>
                      <a:schemeClr val="accent1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</a:rPr>
                  <a:t>6</a:t>
                </a:r>
                <a:endParaRPr lang="ar-SA" sz="1600" b="1" dirty="0" smtClean="0">
                  <a:solidFill>
                    <a:schemeClr val="accent1">
                      <a:lumMod val="75000"/>
                    </a:schemeClr>
                  </a:solidFill>
                  <a:sym typeface="Arial"/>
                </a:endParaRPr>
              </a:p>
            </p:txBody>
          </p:sp>
        </p:grpSp>
      </p:grpSp>
      <p:sp>
        <p:nvSpPr>
          <p:cNvPr id="6" name="مستطيل 5"/>
          <p:cNvSpPr/>
          <p:nvPr/>
        </p:nvSpPr>
        <p:spPr>
          <a:xfrm>
            <a:off x="1599747" y="5304673"/>
            <a:ext cx="5838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6000" b="1" dirty="0" smtClean="0">
                <a:solidFill>
                  <a:srgbClr val="A6B727">
                    <a:lumMod val="50000"/>
                  </a:srgb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  <a:endParaRPr lang="ar-SA" sz="6000" b="1" dirty="0">
              <a:solidFill>
                <a:srgbClr val="A6B727">
                  <a:lumMod val="50000"/>
                </a:srgb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871462" y="1068051"/>
            <a:ext cx="2040383" cy="752322"/>
          </a:xfrm>
          <a:prstGeom prst="rect">
            <a:avLst/>
          </a:prstGeom>
          <a:solidFill>
            <a:srgbClr val="F1F3E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9/6</a:t>
            </a:r>
            <a:endParaRPr lang="ar-SA" sz="4000" b="1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538616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6" grpId="0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/>
          <p:cNvGrpSpPr/>
          <p:nvPr/>
        </p:nvGrpSpPr>
        <p:grpSpPr>
          <a:xfrm>
            <a:off x="8610436" y="1987429"/>
            <a:ext cx="1874327" cy="814549"/>
            <a:chOff x="1959" y="3554633"/>
            <a:chExt cx="3676054" cy="919399"/>
          </a:xfrm>
        </p:grpSpPr>
        <p:sp>
          <p:nvSpPr>
            <p:cNvPr id="9" name="مستطيل 8"/>
            <p:cNvSpPr/>
            <p:nvPr/>
          </p:nvSpPr>
          <p:spPr>
            <a:xfrm>
              <a:off x="1959" y="3554633"/>
              <a:ext cx="3676054" cy="91939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مربع نص 9"/>
            <p:cNvSpPr txBox="1"/>
            <p:nvPr/>
          </p:nvSpPr>
          <p:spPr>
            <a:xfrm>
              <a:off x="1959" y="3554633"/>
              <a:ext cx="3676054" cy="9193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2133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4800" b="1" dirty="0" smtClean="0">
                  <a:ln w="0"/>
                  <a:solidFill>
                    <a:schemeClr val="bg1"/>
                  </a:solidFill>
                  <a:latin typeface="Calibri"/>
                  <a:cs typeface="Calibri"/>
                  <a:sym typeface="Calibri"/>
                </a:rPr>
                <a:t>تدريب</a:t>
              </a:r>
              <a:endParaRPr lang="ar-SA" sz="48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مستطيل 48"/>
          <p:cNvSpPr/>
          <p:nvPr/>
        </p:nvSpPr>
        <p:spPr>
          <a:xfrm>
            <a:off x="6910322" y="2917347"/>
            <a:ext cx="512202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A1A3A2"/>
                </a:solidFill>
                <a:latin typeface="Calibri"/>
                <a:cs typeface="Calibri"/>
                <a:sym typeface="Calibri"/>
              </a:rPr>
              <a:t>تأمل/ي المسألة وتحقق/ي</a:t>
            </a:r>
          </a:p>
          <a:p>
            <a:pPr algn="ctr"/>
            <a:r>
              <a:rPr lang="ar-SA" sz="3200" b="1" dirty="0" smtClean="0">
                <a:solidFill>
                  <a:srgbClr val="A1A3A2"/>
                </a:solidFill>
                <a:latin typeface="Calibri"/>
                <a:cs typeface="Calibri"/>
                <a:sym typeface="Calibri"/>
              </a:rPr>
              <a:t>منها ، وإن كانت خاطئة اوجد/ي</a:t>
            </a:r>
          </a:p>
          <a:p>
            <a:pPr algn="ctr"/>
            <a:r>
              <a:rPr lang="ar-SA" sz="3200" b="1" dirty="0" smtClean="0">
                <a:solidFill>
                  <a:srgbClr val="A1A3A2"/>
                </a:solidFill>
                <a:latin typeface="Calibri"/>
                <a:cs typeface="Calibri"/>
                <a:sym typeface="Calibri"/>
              </a:rPr>
              <a:t>التصحيح!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824875"/>
              </p:ext>
            </p:extLst>
          </p:nvPr>
        </p:nvGraphicFramePr>
        <p:xfrm>
          <a:off x="876155" y="1846635"/>
          <a:ext cx="5974365" cy="3387645"/>
        </p:xfrm>
        <a:graphic>
          <a:graphicData uri="http://schemas.openxmlformats.org/drawingml/2006/table">
            <a:tbl>
              <a:tblPr rtl="1" bandRow="1">
                <a:tableStyleId>{5C22544A-7EE6-4342-B048-85BDC9FD1C3A}</a:tableStyleId>
              </a:tblPr>
              <a:tblGrid>
                <a:gridCol w="1991455">
                  <a:extLst>
                    <a:ext uri="{9D8B030D-6E8A-4147-A177-3AD203B41FA5}">
                      <a16:colId xmlns:a16="http://schemas.microsoft.com/office/drawing/2014/main" val="2265808353"/>
                    </a:ext>
                  </a:extLst>
                </a:gridCol>
                <a:gridCol w="1991455">
                  <a:extLst>
                    <a:ext uri="{9D8B030D-6E8A-4147-A177-3AD203B41FA5}">
                      <a16:colId xmlns:a16="http://schemas.microsoft.com/office/drawing/2014/main" val="3133258570"/>
                    </a:ext>
                  </a:extLst>
                </a:gridCol>
                <a:gridCol w="1991455">
                  <a:extLst>
                    <a:ext uri="{9D8B030D-6E8A-4147-A177-3AD203B41FA5}">
                      <a16:colId xmlns:a16="http://schemas.microsoft.com/office/drawing/2014/main" val="3887459369"/>
                    </a:ext>
                  </a:extLst>
                </a:gridCol>
              </a:tblGrid>
              <a:tr h="112921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b="1" dirty="0" smtClean="0">
                          <a:solidFill>
                            <a:srgbClr val="A1A3A2"/>
                          </a:solidFill>
                          <a:latin typeface="Calibri"/>
                          <a:cs typeface="Calibri"/>
                          <a:sym typeface="Calibri"/>
                        </a:rPr>
                        <a:t>زوجة</a:t>
                      </a:r>
                      <a:endParaRPr lang="ar-SA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3</a:t>
                      </a:r>
                      <a:endParaRPr lang="ar-SA" sz="6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2968113"/>
                  </a:ext>
                </a:extLst>
              </a:tr>
              <a:tr h="112921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b="1" dirty="0" smtClean="0">
                          <a:solidFill>
                            <a:srgbClr val="A1A3A2"/>
                          </a:solidFill>
                          <a:latin typeface="Calibri"/>
                          <a:cs typeface="Calibri"/>
                          <a:sym typeface="Calibri"/>
                        </a:rPr>
                        <a:t>أختان</a:t>
                      </a:r>
                      <a:r>
                        <a:rPr lang="ar-SA" sz="3200" b="1" baseline="0" dirty="0" smtClean="0">
                          <a:solidFill>
                            <a:srgbClr val="A1A3A2"/>
                          </a:solidFill>
                          <a:latin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ar-SA" sz="3200" b="1" dirty="0" smtClean="0">
                          <a:solidFill>
                            <a:srgbClr val="A1A3A2"/>
                          </a:solidFill>
                          <a:latin typeface="Calibri"/>
                          <a:cs typeface="Calibri"/>
                          <a:sym typeface="Calibri"/>
                        </a:rPr>
                        <a:t>شقيقتان</a:t>
                      </a:r>
                      <a:endParaRPr lang="ar-SA" sz="3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8</a:t>
                      </a:r>
                      <a:endParaRPr lang="ar-SA" sz="6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6550060"/>
                  </a:ext>
                </a:extLst>
              </a:tr>
              <a:tr h="112921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b="1" dirty="0" smtClean="0">
                          <a:solidFill>
                            <a:srgbClr val="A1A3A2"/>
                          </a:solidFill>
                          <a:latin typeface="Calibri"/>
                          <a:cs typeface="Calibri"/>
                          <a:sym typeface="Calibri"/>
                        </a:rPr>
                        <a:t>أخ لأم</a:t>
                      </a:r>
                      <a:endParaRPr lang="ar-SA" sz="3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2</a:t>
                      </a:r>
                      <a:endParaRPr lang="ar-SA" sz="6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6800576"/>
                  </a:ext>
                </a:extLst>
              </a:tr>
            </a:tbl>
          </a:graphicData>
        </a:graphic>
      </p:graphicFrame>
      <p:grpSp>
        <p:nvGrpSpPr>
          <p:cNvPr id="51" name="Google Shape;264;p21"/>
          <p:cNvGrpSpPr/>
          <p:nvPr/>
        </p:nvGrpSpPr>
        <p:grpSpPr>
          <a:xfrm>
            <a:off x="2724150" y="1987429"/>
            <a:ext cx="1485899" cy="1061048"/>
            <a:chOff x="0" y="-355"/>
            <a:chExt cx="2147483647" cy="2011361751"/>
          </a:xfrm>
        </p:grpSpPr>
        <p:cxnSp>
          <p:nvCxnSpPr>
            <p:cNvPr id="52" name="Google Shape;265;p21"/>
            <p:cNvCxnSpPr/>
            <p:nvPr/>
          </p:nvCxnSpPr>
          <p:spPr>
            <a:xfrm rot="10800000">
              <a:off x="1328869953" y="910312032"/>
              <a:ext cx="818613997" cy="3054895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23000" dir="5400000">
                <a:srgbClr val="000000">
                  <a:alpha val="34900"/>
                </a:srgbClr>
              </a:outerShdw>
            </a:effectLst>
          </p:spPr>
        </p:cxnSp>
        <p:grpSp>
          <p:nvGrpSpPr>
            <p:cNvPr id="53" name="Google Shape;266;p21"/>
            <p:cNvGrpSpPr/>
            <p:nvPr/>
          </p:nvGrpSpPr>
          <p:grpSpPr>
            <a:xfrm>
              <a:off x="0" y="-355"/>
              <a:ext cx="2147482925" cy="2011361751"/>
              <a:chOff x="0" y="-341"/>
              <a:chExt cx="2147483647" cy="2011361751"/>
            </a:xfrm>
          </p:grpSpPr>
          <p:sp>
            <p:nvSpPr>
              <p:cNvPr id="54" name="Google Shape;267;p21"/>
              <p:cNvSpPr txBox="1"/>
              <p:nvPr/>
            </p:nvSpPr>
            <p:spPr>
              <a:xfrm>
                <a:off x="1227133775" y="-341"/>
                <a:ext cx="920349872" cy="11084452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3200" b="1" i="0" u="none" dirty="0" smtClean="0">
                    <a:solidFill>
                      <a:schemeClr val="accent1">
                        <a:lumMod val="75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sz="1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5" name="Google Shape;268;p21"/>
              <p:cNvSpPr txBox="1"/>
              <p:nvPr/>
            </p:nvSpPr>
            <p:spPr>
              <a:xfrm>
                <a:off x="0" y="902916162"/>
                <a:ext cx="2147483647" cy="11084452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3200" b="1" dirty="0" smtClean="0">
                    <a:solidFill>
                      <a:schemeClr val="accent1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</a:rPr>
                  <a:t>4</a:t>
                </a:r>
                <a:endParaRPr lang="ar-SA" sz="1600" b="1" dirty="0" smtClean="0">
                  <a:solidFill>
                    <a:schemeClr val="accent1">
                      <a:lumMod val="75000"/>
                    </a:schemeClr>
                  </a:solidFill>
                  <a:sym typeface="Arial"/>
                </a:endParaRPr>
              </a:p>
            </p:txBody>
          </p:sp>
        </p:grpSp>
      </p:grpSp>
      <p:grpSp>
        <p:nvGrpSpPr>
          <p:cNvPr id="56" name="Google Shape;264;p21"/>
          <p:cNvGrpSpPr/>
          <p:nvPr/>
        </p:nvGrpSpPr>
        <p:grpSpPr>
          <a:xfrm>
            <a:off x="2724150" y="3189271"/>
            <a:ext cx="1485899" cy="1061048"/>
            <a:chOff x="0" y="-355"/>
            <a:chExt cx="2147483647" cy="2011361751"/>
          </a:xfrm>
        </p:grpSpPr>
        <p:cxnSp>
          <p:nvCxnSpPr>
            <p:cNvPr id="57" name="Google Shape;265;p21"/>
            <p:cNvCxnSpPr/>
            <p:nvPr/>
          </p:nvCxnSpPr>
          <p:spPr>
            <a:xfrm rot="10800000">
              <a:off x="1328869953" y="910312032"/>
              <a:ext cx="818613997" cy="3054895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23000" dir="5400000">
                <a:srgbClr val="000000">
                  <a:alpha val="34900"/>
                </a:srgbClr>
              </a:outerShdw>
            </a:effectLst>
          </p:spPr>
        </p:cxnSp>
        <p:grpSp>
          <p:nvGrpSpPr>
            <p:cNvPr id="58" name="Google Shape;266;p21"/>
            <p:cNvGrpSpPr/>
            <p:nvPr/>
          </p:nvGrpSpPr>
          <p:grpSpPr>
            <a:xfrm>
              <a:off x="0" y="-355"/>
              <a:ext cx="2147482925" cy="2011361751"/>
              <a:chOff x="0" y="-341"/>
              <a:chExt cx="2147483647" cy="2011361751"/>
            </a:xfrm>
          </p:grpSpPr>
          <p:sp>
            <p:nvSpPr>
              <p:cNvPr id="59" name="Google Shape;267;p21"/>
              <p:cNvSpPr txBox="1"/>
              <p:nvPr/>
            </p:nvSpPr>
            <p:spPr>
              <a:xfrm>
                <a:off x="1227133775" y="-341"/>
                <a:ext cx="920349872" cy="11084452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3200" b="1" i="0" u="none" dirty="0" smtClean="0">
                    <a:solidFill>
                      <a:schemeClr val="accent1">
                        <a:lumMod val="75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 sz="1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0" name="Google Shape;268;p21"/>
              <p:cNvSpPr txBox="1"/>
              <p:nvPr/>
            </p:nvSpPr>
            <p:spPr>
              <a:xfrm>
                <a:off x="0" y="902916162"/>
                <a:ext cx="2147483647" cy="11084452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3200" b="1" dirty="0" smtClean="0">
                    <a:solidFill>
                      <a:schemeClr val="accent1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</a:rPr>
                  <a:t>3</a:t>
                </a:r>
                <a:endParaRPr lang="ar-SA" sz="1600" b="1" dirty="0" smtClean="0">
                  <a:solidFill>
                    <a:schemeClr val="accent1">
                      <a:lumMod val="75000"/>
                    </a:schemeClr>
                  </a:solidFill>
                  <a:sym typeface="Arial"/>
                </a:endParaRPr>
              </a:p>
            </p:txBody>
          </p:sp>
        </p:grpSp>
      </p:grpSp>
      <p:grpSp>
        <p:nvGrpSpPr>
          <p:cNvPr id="19" name="Google Shape;264;p21"/>
          <p:cNvGrpSpPr/>
          <p:nvPr/>
        </p:nvGrpSpPr>
        <p:grpSpPr>
          <a:xfrm>
            <a:off x="2724150" y="4194640"/>
            <a:ext cx="1485899" cy="1061048"/>
            <a:chOff x="0" y="-355"/>
            <a:chExt cx="2147483647" cy="2011361751"/>
          </a:xfrm>
        </p:grpSpPr>
        <p:cxnSp>
          <p:nvCxnSpPr>
            <p:cNvPr id="20" name="Google Shape;265;p21"/>
            <p:cNvCxnSpPr/>
            <p:nvPr/>
          </p:nvCxnSpPr>
          <p:spPr>
            <a:xfrm rot="10800000">
              <a:off x="1328869953" y="910312032"/>
              <a:ext cx="818613997" cy="3054895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23000" dir="5400000">
                <a:srgbClr val="000000">
                  <a:alpha val="34900"/>
                </a:srgbClr>
              </a:outerShdw>
            </a:effectLst>
          </p:spPr>
        </p:cxnSp>
        <p:grpSp>
          <p:nvGrpSpPr>
            <p:cNvPr id="21" name="Google Shape;266;p21"/>
            <p:cNvGrpSpPr/>
            <p:nvPr/>
          </p:nvGrpSpPr>
          <p:grpSpPr>
            <a:xfrm>
              <a:off x="0" y="-355"/>
              <a:ext cx="2147482925" cy="2011361751"/>
              <a:chOff x="0" y="-341"/>
              <a:chExt cx="2147483647" cy="2011361751"/>
            </a:xfrm>
          </p:grpSpPr>
          <p:sp>
            <p:nvSpPr>
              <p:cNvPr id="22" name="Google Shape;267;p21"/>
              <p:cNvSpPr txBox="1"/>
              <p:nvPr/>
            </p:nvSpPr>
            <p:spPr>
              <a:xfrm>
                <a:off x="1227133775" y="-341"/>
                <a:ext cx="920349872" cy="11084452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3200" b="1" i="0" u="none" dirty="0" smtClean="0">
                    <a:solidFill>
                      <a:schemeClr val="accent1">
                        <a:lumMod val="75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sz="1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3" name="Google Shape;268;p21"/>
              <p:cNvSpPr txBox="1"/>
              <p:nvPr/>
            </p:nvSpPr>
            <p:spPr>
              <a:xfrm>
                <a:off x="0" y="902916162"/>
                <a:ext cx="2147483647" cy="11084452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3200" b="1" dirty="0">
                    <a:solidFill>
                      <a:schemeClr val="accent1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</a:rPr>
                  <a:t>6</a:t>
                </a:r>
                <a:endParaRPr lang="ar-SA" sz="1600" b="1" dirty="0" smtClean="0">
                  <a:solidFill>
                    <a:schemeClr val="accent1">
                      <a:lumMod val="75000"/>
                    </a:schemeClr>
                  </a:solidFill>
                  <a:sym typeface="Arial"/>
                </a:endParaRPr>
              </a:p>
            </p:txBody>
          </p:sp>
        </p:grpSp>
      </p:grpSp>
      <p:sp>
        <p:nvSpPr>
          <p:cNvPr id="24" name="مستطيل 23"/>
          <p:cNvSpPr/>
          <p:nvPr/>
        </p:nvSpPr>
        <p:spPr>
          <a:xfrm>
            <a:off x="876155" y="1072905"/>
            <a:ext cx="2049768" cy="752322"/>
          </a:xfrm>
          <a:prstGeom prst="rect">
            <a:avLst/>
          </a:prstGeom>
          <a:solidFill>
            <a:srgbClr val="F1F3E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13/12</a:t>
            </a:r>
            <a:endParaRPr lang="ar-SA" sz="4000" b="1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82" y="3563752"/>
            <a:ext cx="3319955" cy="3319955"/>
          </a:xfrm>
          <a:prstGeom prst="rect">
            <a:avLst/>
          </a:prstGeom>
        </p:spPr>
      </p:pic>
      <p:sp>
        <p:nvSpPr>
          <p:cNvPr id="33" name="مستطيل 32"/>
          <p:cNvSpPr/>
          <p:nvPr/>
        </p:nvSpPr>
        <p:spPr>
          <a:xfrm>
            <a:off x="9207275" y="5429953"/>
            <a:ext cx="2020378" cy="798491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/>
            <a:r>
              <a:rPr lang="ar-SA" sz="4000" b="1" dirty="0" smtClean="0">
                <a:solidFill>
                  <a:srgbClr val="00B050"/>
                </a:solidFill>
                <a:latin typeface="Calibri"/>
                <a:cs typeface="Calibri"/>
                <a:sym typeface="Calibri"/>
              </a:rPr>
              <a:t>صحيحة</a:t>
            </a:r>
            <a:endParaRPr lang="ar-SA" sz="40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16705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24" grpId="0" animBg="1"/>
      <p:bldP spid="3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/>
          <p:cNvGrpSpPr/>
          <p:nvPr/>
        </p:nvGrpSpPr>
        <p:grpSpPr>
          <a:xfrm>
            <a:off x="608117" y="5710593"/>
            <a:ext cx="2585844" cy="555069"/>
            <a:chOff x="1959" y="3554633"/>
            <a:chExt cx="3676054" cy="919399"/>
          </a:xfrm>
        </p:grpSpPr>
        <p:sp>
          <p:nvSpPr>
            <p:cNvPr id="9" name="مستطيل 8"/>
            <p:cNvSpPr/>
            <p:nvPr/>
          </p:nvSpPr>
          <p:spPr>
            <a:xfrm>
              <a:off x="1959" y="3554633"/>
              <a:ext cx="3676054" cy="91939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مربع نص 9"/>
            <p:cNvSpPr txBox="1"/>
            <p:nvPr/>
          </p:nvSpPr>
          <p:spPr>
            <a:xfrm>
              <a:off x="1959" y="3554633"/>
              <a:ext cx="3676054" cy="9193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2133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3200" b="1" dirty="0" smtClean="0">
                  <a:ln w="0"/>
                  <a:solidFill>
                    <a:schemeClr val="bg1"/>
                  </a:solidFill>
                  <a:latin typeface="Calibri"/>
                  <a:cs typeface="Calibri"/>
                  <a:sym typeface="Calibri"/>
                </a:rPr>
                <a:t>خريطة مفاهيم</a:t>
              </a:r>
              <a:endParaRPr lang="ar-SA" sz="32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مستطيل 48"/>
          <p:cNvSpPr/>
          <p:nvPr/>
        </p:nvSpPr>
        <p:spPr>
          <a:xfrm>
            <a:off x="1596574" y="4910909"/>
            <a:ext cx="1006406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A1A3A2"/>
                </a:solidFill>
                <a:latin typeface="Calibri"/>
                <a:cs typeface="Calibri"/>
                <a:sym typeface="Calibri"/>
              </a:rPr>
              <a:t>ارسم/ي خريطة مفاهيم توضّح فيها أقسام الأصول </a:t>
            </a:r>
          </a:p>
          <a:p>
            <a:pPr algn="ctr"/>
            <a:r>
              <a:rPr lang="ar-SA" sz="3200" b="1" dirty="0" smtClean="0">
                <a:solidFill>
                  <a:srgbClr val="A1A3A2"/>
                </a:solidFill>
                <a:latin typeface="Calibri"/>
                <a:cs typeface="Calibri"/>
                <a:sym typeface="Calibri"/>
              </a:rPr>
              <a:t>من حيث العول وعدمه</a:t>
            </a:r>
          </a:p>
        </p:txBody>
      </p:sp>
      <p:pic>
        <p:nvPicPr>
          <p:cNvPr id="1026" name="Picture 2" descr="نتيجة بحث الصور عن diagr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12"/>
          <a:stretch/>
        </p:blipFill>
        <p:spPr bwMode="auto">
          <a:xfrm>
            <a:off x="3224839" y="1886246"/>
            <a:ext cx="5948190" cy="274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7796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مستطيل 22"/>
          <p:cNvSpPr/>
          <p:nvPr/>
        </p:nvSpPr>
        <p:spPr>
          <a:xfrm>
            <a:off x="3558526" y="2220644"/>
            <a:ext cx="984234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برنامج تعليمي :</a:t>
            </a:r>
          </a:p>
          <a:p>
            <a:pPr algn="ctr"/>
            <a:r>
              <a:rPr lang="ar-SA" sz="40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اختبر نفسك في المسائل الفرضية</a:t>
            </a:r>
          </a:p>
          <a:p>
            <a:pPr algn="ctr"/>
            <a:endParaRPr lang="en-US" sz="40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r>
              <a:rPr lang="en-US" sz="4000" dirty="0">
                <a:hlinkClick r:id="rId2"/>
              </a:rPr>
              <a:t>http://meerath.nowaty.com</a:t>
            </a:r>
            <a:r>
              <a:rPr lang="en-US" sz="4000" dirty="0" smtClean="0">
                <a:hlinkClick r:id="rId2"/>
              </a:rPr>
              <a:t>/</a:t>
            </a:r>
            <a:endParaRPr lang="en-US" sz="4000" dirty="0" smtClean="0"/>
          </a:p>
        </p:txBody>
      </p:sp>
      <p:pic>
        <p:nvPicPr>
          <p:cNvPr id="24" name="صورة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107" y="43542"/>
            <a:ext cx="4029379" cy="66427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334869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 48"/>
          <p:cNvSpPr/>
          <p:nvPr/>
        </p:nvSpPr>
        <p:spPr>
          <a:xfrm>
            <a:off x="391889" y="722022"/>
            <a:ext cx="1006406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A1A3A2"/>
                </a:solidFill>
                <a:latin typeface="Calibri"/>
                <a:cs typeface="Calibri"/>
                <a:sym typeface="Calibri"/>
              </a:rPr>
              <a:t>بارك الله فيكم ابنائي الطلاب ، بناتي الطالبات ..</a:t>
            </a:r>
          </a:p>
          <a:p>
            <a:pPr algn="ctr"/>
            <a:r>
              <a:rPr lang="ar-SA" sz="3200" b="1" dirty="0" smtClean="0">
                <a:solidFill>
                  <a:srgbClr val="A1A3A2"/>
                </a:solidFill>
                <a:latin typeface="Calibri"/>
                <a:cs typeface="Calibri"/>
                <a:sym typeface="Calibri"/>
              </a:rPr>
              <a:t>ووفقكم لما يُحب ويرضى </a:t>
            </a: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660" y="2014437"/>
            <a:ext cx="5878511" cy="3089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نتيجة بحث الصور عن ورد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91" y="1584041"/>
            <a:ext cx="2849223" cy="395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مستدير الزوايا 12"/>
          <p:cNvSpPr/>
          <p:nvPr/>
        </p:nvSpPr>
        <p:spPr>
          <a:xfrm>
            <a:off x="-464457" y="4964934"/>
            <a:ext cx="12192000" cy="156929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للمزيد من العروض</a:t>
            </a:r>
            <a:endParaRPr lang="en-US" sz="3600" b="1" dirty="0" smtClean="0">
              <a:solidFill>
                <a:srgbClr val="00B05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en-US" sz="3600" b="1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Sukadesign</a:t>
            </a:r>
            <a:endParaRPr lang="en-US" sz="3600" b="1" dirty="0">
              <a:solidFill>
                <a:srgbClr val="00B05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en-US" sz="36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+966 </a:t>
            </a:r>
            <a:r>
              <a:rPr lang="en-US" sz="3600" b="1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564378627</a:t>
            </a: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629" y="5420782"/>
            <a:ext cx="500441" cy="50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880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مجموعة 32"/>
          <p:cNvGrpSpPr/>
          <p:nvPr/>
        </p:nvGrpSpPr>
        <p:grpSpPr>
          <a:xfrm>
            <a:off x="883323" y="1706266"/>
            <a:ext cx="4312791" cy="789121"/>
            <a:chOff x="981101" y="1146653"/>
            <a:chExt cx="1945813" cy="1556650"/>
          </a:xfrm>
        </p:grpSpPr>
        <p:sp>
          <p:nvSpPr>
            <p:cNvPr id="34" name="مستطيل مستدير الزوايا 33"/>
            <p:cNvSpPr/>
            <p:nvPr/>
          </p:nvSpPr>
          <p:spPr>
            <a:xfrm>
              <a:off x="981101" y="1146653"/>
              <a:ext cx="1945813" cy="155665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35" name="مربع نص 34"/>
            <p:cNvSpPr txBox="1"/>
            <p:nvPr/>
          </p:nvSpPr>
          <p:spPr>
            <a:xfrm>
              <a:off x="1026694" y="1192246"/>
              <a:ext cx="1854627" cy="1465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3200" b="1" i="0" kern="1200" dirty="0" smtClean="0">
                  <a:solidFill>
                    <a:schemeClr val="accent1">
                      <a:lumMod val="50000"/>
                    </a:schemeClr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أن يكون في المسألة أكثر من فرض</a:t>
              </a:r>
              <a:endParaRPr lang="ar-SA" sz="3200" b="1" i="0" kern="1200" dirty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36" name="مستطيل 35"/>
          <p:cNvSpPr/>
          <p:nvPr/>
        </p:nvSpPr>
        <p:spPr>
          <a:xfrm>
            <a:off x="478971" y="5913954"/>
            <a:ext cx="2962225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مراجعة الدرس السابق:</a:t>
            </a:r>
            <a:endParaRPr lang="ar-SA" sz="2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-630062" y="592029"/>
            <a:ext cx="915256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SA" sz="3200" b="1" dirty="0" smtClean="0">
                <a:solidFill>
                  <a:srgbClr val="00B050"/>
                </a:solidFill>
                <a:ea typeface="Calibri"/>
                <a:cs typeface="Calibri"/>
                <a:sym typeface="Calibri"/>
              </a:rPr>
              <a:t>استذكر/ي مع مجموعتك الحالة الثالثة من </a:t>
            </a:r>
          </a:p>
          <a:p>
            <a:r>
              <a:rPr lang="ar-SA" sz="3200" b="1" dirty="0" smtClean="0">
                <a:solidFill>
                  <a:srgbClr val="00B050"/>
                </a:solidFill>
                <a:ea typeface="Calibri"/>
                <a:cs typeface="Calibri"/>
                <a:sym typeface="Calibri"/>
              </a:rPr>
              <a:t>حالات التأصيل و طريقة إيجاد أصل  المسألة :</a:t>
            </a:r>
          </a:p>
        </p:txBody>
      </p:sp>
      <p:grpSp>
        <p:nvGrpSpPr>
          <p:cNvPr id="17" name="مجموعة 16"/>
          <p:cNvGrpSpPr/>
          <p:nvPr/>
        </p:nvGrpSpPr>
        <p:grpSpPr>
          <a:xfrm>
            <a:off x="8274807" y="3524181"/>
            <a:ext cx="2404769" cy="2335122"/>
            <a:chOff x="6745873" y="42446"/>
            <a:chExt cx="2404769" cy="2335122"/>
          </a:xfrm>
          <a:scene3d>
            <a:camera prst="orthographicFront"/>
            <a:lightRig rig="flat" dir="t"/>
          </a:scene3d>
        </p:grpSpPr>
        <p:sp>
          <p:nvSpPr>
            <p:cNvPr id="31" name="مستطيل مستدير الزوايا 30"/>
            <p:cNvSpPr/>
            <p:nvPr/>
          </p:nvSpPr>
          <p:spPr>
            <a:xfrm>
              <a:off x="6745873" y="42446"/>
              <a:ext cx="2404769" cy="2335122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2" name="مربع نص 31"/>
            <p:cNvSpPr txBox="1"/>
            <p:nvPr/>
          </p:nvSpPr>
          <p:spPr>
            <a:xfrm>
              <a:off x="6814266" y="110839"/>
              <a:ext cx="2267983" cy="219833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300" b="1" kern="1200" cap="none" spc="0" smtClean="0">
                  <a:ln w="0"/>
                  <a:effectLst/>
                  <a:latin typeface="Traditional Arabic" panose="02020603050405020304" pitchFamily="18" charset="-78"/>
                  <a:cs typeface="+mn-cs"/>
                </a:rPr>
                <a:t>إيجاد المضاعف المشترك الأصغر، وذلك بتحليل المقامات الى عواملها الأولية.</a:t>
              </a:r>
              <a:endParaRPr lang="ar-SA" sz="2300" b="1" kern="1200" dirty="0">
                <a:effectLst/>
                <a:cs typeface="+mn-cs"/>
              </a:endParaRPr>
            </a:p>
          </p:txBody>
        </p:sp>
      </p:grpSp>
      <p:grpSp>
        <p:nvGrpSpPr>
          <p:cNvPr id="18" name="مجموعة 17"/>
          <p:cNvGrpSpPr/>
          <p:nvPr/>
        </p:nvGrpSpPr>
        <p:grpSpPr>
          <a:xfrm>
            <a:off x="7524519" y="4393551"/>
            <a:ext cx="509811" cy="596382"/>
            <a:chOff x="5995585" y="911816"/>
            <a:chExt cx="509811" cy="596382"/>
          </a:xfrm>
        </p:grpSpPr>
        <p:sp>
          <p:nvSpPr>
            <p:cNvPr id="29" name="سهم إلى اليمين 28"/>
            <p:cNvSpPr/>
            <p:nvPr/>
          </p:nvSpPr>
          <p:spPr>
            <a:xfrm rot="10800000">
              <a:off x="5995585" y="911816"/>
              <a:ext cx="509811" cy="596382"/>
            </a:xfrm>
            <a:prstGeom prst="rightArrow">
              <a:avLst>
                <a:gd name="adj1" fmla="val 60000"/>
                <a:gd name="adj2" fmla="val 50000"/>
              </a:avLst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0">
              <a:scrgbClr r="0" g="0" b="0"/>
            </a:lnRef>
            <a:fill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0" name="سهم إلى اليمين 6"/>
            <p:cNvSpPr txBox="1"/>
            <p:nvPr/>
          </p:nvSpPr>
          <p:spPr>
            <a:xfrm rot="21600000">
              <a:off x="6148528" y="1031092"/>
              <a:ext cx="356868" cy="3578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SA" sz="1900" b="1" kern="120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  <p:grpSp>
        <p:nvGrpSpPr>
          <p:cNvPr id="19" name="مجموعة 18"/>
          <p:cNvGrpSpPr/>
          <p:nvPr/>
        </p:nvGrpSpPr>
        <p:grpSpPr>
          <a:xfrm>
            <a:off x="4908130" y="3481735"/>
            <a:ext cx="2404769" cy="2420016"/>
            <a:chOff x="3379196" y="0"/>
            <a:chExt cx="2404769" cy="2420016"/>
          </a:xfrm>
          <a:scene3d>
            <a:camera prst="orthographicFront"/>
            <a:lightRig rig="flat" dir="t"/>
          </a:scene3d>
        </p:grpSpPr>
        <p:sp>
          <p:nvSpPr>
            <p:cNvPr id="26" name="مستطيل مستدير الزوايا 25"/>
            <p:cNvSpPr/>
            <p:nvPr/>
          </p:nvSpPr>
          <p:spPr>
            <a:xfrm>
              <a:off x="3379196" y="0"/>
              <a:ext cx="2404769" cy="2420016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7" name="مربع نص 26"/>
            <p:cNvSpPr txBox="1"/>
            <p:nvPr/>
          </p:nvSpPr>
          <p:spPr>
            <a:xfrm>
              <a:off x="3449629" y="70433"/>
              <a:ext cx="2263903" cy="227915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300" b="1" kern="1200" dirty="0" smtClean="0">
                  <a:effectLst/>
                  <a:cs typeface="+mn-cs"/>
                </a:rPr>
                <a:t>ثم نضرب هذه العوامل ببعضها والحاصل هو العامل المشترك الأصغر ، وهو أصل المسألة</a:t>
              </a:r>
              <a:endParaRPr lang="ar-SA" sz="2300" b="1" kern="1200" dirty="0">
                <a:effectLst/>
                <a:cs typeface="+mn-cs"/>
              </a:endParaRPr>
            </a:p>
          </p:txBody>
        </p:sp>
      </p:grpSp>
      <p:grpSp>
        <p:nvGrpSpPr>
          <p:cNvPr id="20" name="مجموعة 19"/>
          <p:cNvGrpSpPr/>
          <p:nvPr/>
        </p:nvGrpSpPr>
        <p:grpSpPr>
          <a:xfrm>
            <a:off x="4157842" y="4393551"/>
            <a:ext cx="509811" cy="596382"/>
            <a:chOff x="2628908" y="911816"/>
            <a:chExt cx="509811" cy="596382"/>
          </a:xfrm>
        </p:grpSpPr>
        <p:sp>
          <p:nvSpPr>
            <p:cNvPr id="24" name="سهم إلى اليمين 23"/>
            <p:cNvSpPr/>
            <p:nvPr/>
          </p:nvSpPr>
          <p:spPr>
            <a:xfrm rot="10800000">
              <a:off x="2628908" y="911816"/>
              <a:ext cx="509811" cy="596382"/>
            </a:xfrm>
            <a:prstGeom prst="rightArrow">
              <a:avLst>
                <a:gd name="adj1" fmla="val 60000"/>
                <a:gd name="adj2" fmla="val 50000"/>
              </a:avLst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0">
              <a:scrgbClr r="0" g="0" b="0"/>
            </a:lnRef>
            <a:fill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5" name="سهم إلى اليمين 10"/>
            <p:cNvSpPr txBox="1"/>
            <p:nvPr/>
          </p:nvSpPr>
          <p:spPr>
            <a:xfrm rot="21600000">
              <a:off x="2781851" y="1031092"/>
              <a:ext cx="356868" cy="3578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SA" sz="1900" b="1" kern="120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  <p:grpSp>
        <p:nvGrpSpPr>
          <p:cNvPr id="21" name="مجموعة 20"/>
          <p:cNvGrpSpPr/>
          <p:nvPr/>
        </p:nvGrpSpPr>
        <p:grpSpPr>
          <a:xfrm>
            <a:off x="1541453" y="3545103"/>
            <a:ext cx="2404769" cy="2293278"/>
            <a:chOff x="12519" y="63368"/>
            <a:chExt cx="2404769" cy="2293278"/>
          </a:xfrm>
          <a:scene3d>
            <a:camera prst="orthographicFront"/>
            <a:lightRig rig="flat" dir="t"/>
          </a:scene3d>
        </p:grpSpPr>
        <p:sp>
          <p:nvSpPr>
            <p:cNvPr id="22" name="مستطيل مستدير الزوايا 21"/>
            <p:cNvSpPr/>
            <p:nvPr/>
          </p:nvSpPr>
          <p:spPr>
            <a:xfrm>
              <a:off x="12519" y="63368"/>
              <a:ext cx="2404769" cy="2293278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3" name="مربع نص 22"/>
            <p:cNvSpPr txBox="1"/>
            <p:nvPr/>
          </p:nvSpPr>
          <p:spPr>
            <a:xfrm>
              <a:off x="79687" y="130536"/>
              <a:ext cx="2270433" cy="215894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400" b="1" kern="1200" dirty="0" smtClean="0"/>
                <a:t>ثم نقسم اصل المسألة على مقام صاحب الفرض ، ونضرب الناتج في بسط الفرض.</a:t>
              </a:r>
              <a:endParaRPr lang="ar-SA" sz="2400" b="1" kern="1200" dirty="0"/>
            </a:p>
          </p:txBody>
        </p:sp>
      </p:grpSp>
      <p:grpSp>
        <p:nvGrpSpPr>
          <p:cNvPr id="37" name="مجموعة 36"/>
          <p:cNvGrpSpPr/>
          <p:nvPr/>
        </p:nvGrpSpPr>
        <p:grpSpPr>
          <a:xfrm>
            <a:off x="4553074" y="2763121"/>
            <a:ext cx="3124388" cy="591216"/>
            <a:chOff x="981101" y="1146653"/>
            <a:chExt cx="1945813" cy="1556650"/>
          </a:xfrm>
        </p:grpSpPr>
        <p:sp>
          <p:nvSpPr>
            <p:cNvPr id="38" name="مستطيل مستدير الزوايا 37"/>
            <p:cNvSpPr/>
            <p:nvPr/>
          </p:nvSpPr>
          <p:spPr>
            <a:xfrm>
              <a:off x="981101" y="1146653"/>
              <a:ext cx="1945813" cy="155665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مربع نص 38"/>
            <p:cNvSpPr txBox="1"/>
            <p:nvPr/>
          </p:nvSpPr>
          <p:spPr>
            <a:xfrm>
              <a:off x="1026694" y="1192246"/>
              <a:ext cx="1854627" cy="1465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3200" b="1" dirty="0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طريقة إيجاد أصل المسألة:</a:t>
              </a:r>
              <a:endParaRPr lang="ar-SA" sz="3200" b="1" i="0" kern="1200" dirty="0"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47004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رسم تخطيطي 2"/>
          <p:cNvGraphicFramePr/>
          <p:nvPr>
            <p:extLst>
              <p:ext uri="{D42A27DB-BD31-4B8C-83A1-F6EECF244321}">
                <p14:modId xmlns:p14="http://schemas.microsoft.com/office/powerpoint/2010/main" val="367196927"/>
              </p:ext>
            </p:extLst>
          </p:nvPr>
        </p:nvGraphicFramePr>
        <p:xfrm>
          <a:off x="2369457" y="1598385"/>
          <a:ext cx="6789056" cy="4068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556" y="4193268"/>
            <a:ext cx="2471444" cy="2442482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8" y="4193268"/>
            <a:ext cx="3229298" cy="259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138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96" y="2577551"/>
            <a:ext cx="4738689" cy="3801088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1753722" y="709425"/>
            <a:ext cx="700544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AD6500"/>
                </a:solidFill>
                <a:latin typeface="Calibri"/>
                <a:cs typeface="Calibri"/>
                <a:sym typeface="Calibri"/>
              </a:rPr>
              <a:t>يُقال عال الميزان اذا زادت إحدى الكفتين</a:t>
            </a:r>
          </a:p>
          <a:p>
            <a:pPr algn="ctr"/>
            <a:r>
              <a:rPr lang="ar-SA" sz="4000" b="1" dirty="0" smtClean="0">
                <a:solidFill>
                  <a:srgbClr val="AD6500"/>
                </a:solidFill>
                <a:latin typeface="Calibri"/>
                <a:cs typeface="Calibri"/>
                <a:sym typeface="Calibri"/>
              </a:rPr>
              <a:t> على الأُخرى.</a:t>
            </a:r>
            <a:endParaRPr lang="ar-SA" sz="4000" b="1" cap="none" spc="0" dirty="0">
              <a:ln w="0"/>
              <a:solidFill>
                <a:srgbClr val="AD65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44877" y="3921784"/>
            <a:ext cx="613341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dirty="0" smtClean="0">
                <a:solidFill>
                  <a:srgbClr val="4A66AC"/>
                </a:solidFill>
                <a:latin typeface="Calibri"/>
                <a:cs typeface="Calibri"/>
                <a:sym typeface="Calibri"/>
              </a:rPr>
              <a:t>استنبط/ي من المثال السابق</a:t>
            </a:r>
          </a:p>
          <a:p>
            <a:pPr algn="ctr"/>
            <a:r>
              <a:rPr lang="ar-SA" sz="4800" b="1" dirty="0" smtClean="0">
                <a:solidFill>
                  <a:srgbClr val="4A66AC"/>
                </a:solidFill>
                <a:latin typeface="Calibri"/>
                <a:cs typeface="Calibri"/>
                <a:sym typeface="Calibri"/>
              </a:rPr>
              <a:t>معنى كلمة العول !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027" y="1134917"/>
            <a:ext cx="3684815" cy="368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6390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8" y="4193268"/>
            <a:ext cx="3229298" cy="2590346"/>
          </a:xfrm>
          <a:prstGeom prst="rect">
            <a:avLst/>
          </a:prstGeom>
        </p:spPr>
      </p:pic>
      <p:pic>
        <p:nvPicPr>
          <p:cNvPr id="1026" name="Picture 2" descr="نتيجة بحث الصور عن تصميم ناقلات النص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75" b="44063" l="6719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4762"/>
          <a:stretch/>
        </p:blipFill>
        <p:spPr bwMode="auto">
          <a:xfrm>
            <a:off x="2996890" y="-629623"/>
            <a:ext cx="6096000" cy="275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4600424" y="807290"/>
            <a:ext cx="28889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تعريف العول</a:t>
            </a:r>
            <a:endParaRPr lang="ar-SA" sz="4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9483592" y="2637997"/>
            <a:ext cx="9092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  <a:sym typeface="Calibri"/>
              </a:rPr>
              <a:t>لغةً</a:t>
            </a:r>
            <a:endParaRPr lang="ar-SA" sz="4800" b="1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817723" y="2637997"/>
            <a:ext cx="20489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  <a:sym typeface="Calibri"/>
              </a:rPr>
              <a:t>اصطلاحًا</a:t>
            </a:r>
            <a:endParaRPr lang="ar-SA" sz="4800" b="1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8372710" y="3375715"/>
            <a:ext cx="31309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solidFill>
                  <a:srgbClr val="4A66AC"/>
                </a:solidFill>
                <a:latin typeface="Calibri"/>
                <a:cs typeface="Calibri"/>
                <a:sym typeface="Calibri"/>
              </a:rPr>
              <a:t>الزيادة والارتفاع</a:t>
            </a:r>
            <a:endParaRPr lang="ar-SA" sz="4400" b="1" cap="none" spc="0" dirty="0">
              <a:ln w="0"/>
              <a:solidFill>
                <a:srgbClr val="4A66A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996890" y="4949832"/>
            <a:ext cx="4405373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4A66AC"/>
                </a:solidFill>
                <a:latin typeface="Calibri"/>
                <a:cs typeface="Calibri"/>
                <a:sym typeface="Calibri"/>
              </a:rPr>
              <a:t>بمعنى زيادة سهام </a:t>
            </a:r>
            <a:r>
              <a:rPr lang="ar-SA" sz="3200" b="1" dirty="0">
                <a:solidFill>
                  <a:srgbClr val="4A66AC"/>
                </a:solidFill>
                <a:latin typeface="Calibri"/>
                <a:cs typeface="Calibri"/>
                <a:sym typeface="Calibri"/>
              </a:rPr>
              <a:t>الورثة على </a:t>
            </a:r>
            <a:endParaRPr lang="ar-SA" sz="3200" b="1" dirty="0" smtClean="0">
              <a:solidFill>
                <a:srgbClr val="4A66AC"/>
              </a:solidFill>
              <a:latin typeface="Calibri"/>
              <a:cs typeface="Calibri"/>
              <a:sym typeface="Calibri"/>
            </a:endParaRPr>
          </a:p>
          <a:p>
            <a:pPr algn="ctr"/>
            <a:r>
              <a:rPr lang="ar-SA" sz="3200" b="1" dirty="0" smtClean="0">
                <a:solidFill>
                  <a:srgbClr val="4A66AC"/>
                </a:solidFill>
                <a:latin typeface="Calibri"/>
                <a:cs typeface="Calibri"/>
                <a:sym typeface="Calibri"/>
              </a:rPr>
              <a:t>أصل </a:t>
            </a:r>
            <a:r>
              <a:rPr lang="ar-SA" sz="3200" b="1" dirty="0">
                <a:solidFill>
                  <a:srgbClr val="4A66AC"/>
                </a:solidFill>
                <a:latin typeface="Calibri"/>
                <a:cs typeface="Calibri"/>
                <a:sym typeface="Calibri"/>
              </a:rPr>
              <a:t>المسألة.</a:t>
            </a:r>
            <a:endParaRPr lang="ar-SA" sz="3200" b="1" cap="none" spc="0" dirty="0">
              <a:ln w="0"/>
              <a:solidFill>
                <a:srgbClr val="4A66A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6297776" y="2355902"/>
            <a:ext cx="4514052" cy="2809066"/>
            <a:chOff x="5545842" y="3329266"/>
            <a:chExt cx="4514052" cy="2809066"/>
          </a:xfrm>
        </p:grpSpPr>
        <p:sp>
          <p:nvSpPr>
            <p:cNvPr id="11" name="سهم لأعلى 10"/>
            <p:cNvSpPr/>
            <p:nvPr/>
          </p:nvSpPr>
          <p:spPr>
            <a:xfrm>
              <a:off x="5545842" y="3329266"/>
              <a:ext cx="1165659" cy="1348352"/>
            </a:xfrm>
            <a:prstGeom prst="up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شكل حر 11"/>
            <p:cNvSpPr/>
            <p:nvPr/>
          </p:nvSpPr>
          <p:spPr>
            <a:xfrm>
              <a:off x="6953196" y="3329266"/>
              <a:ext cx="2639986" cy="1348352"/>
            </a:xfrm>
            <a:custGeom>
              <a:avLst/>
              <a:gdLst>
                <a:gd name="connsiteX0" fmla="*/ 0 w 2639986"/>
                <a:gd name="connsiteY0" fmla="*/ 0 h 1348352"/>
                <a:gd name="connsiteX1" fmla="*/ 2639986 w 2639986"/>
                <a:gd name="connsiteY1" fmla="*/ 0 h 1348352"/>
                <a:gd name="connsiteX2" fmla="*/ 2639986 w 2639986"/>
                <a:gd name="connsiteY2" fmla="*/ 1348352 h 1348352"/>
                <a:gd name="connsiteX3" fmla="*/ 0 w 2639986"/>
                <a:gd name="connsiteY3" fmla="*/ 1348352 h 1348352"/>
                <a:gd name="connsiteX4" fmla="*/ 0 w 2639986"/>
                <a:gd name="connsiteY4" fmla="*/ 0 h 1348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9986" h="1348352">
                  <a:moveTo>
                    <a:pt x="0" y="0"/>
                  </a:moveTo>
                  <a:lnTo>
                    <a:pt x="2639986" y="0"/>
                  </a:lnTo>
                  <a:lnTo>
                    <a:pt x="2639986" y="1348352"/>
                  </a:lnTo>
                  <a:lnTo>
                    <a:pt x="0" y="134835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0944" tIns="0" rIns="440944" bIns="440944" numCol="1" spcCol="1270" anchor="ctr" anchorCtr="0">
              <a:noAutofit/>
            </a:bodyPr>
            <a:lstStyle/>
            <a:p>
              <a:pPr lvl="0" algn="l" defTabSz="27559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SA" sz="6200" kern="1200" dirty="0"/>
            </a:p>
          </p:txBody>
        </p:sp>
        <p:sp>
          <p:nvSpPr>
            <p:cNvPr id="13" name="سهم للأسفل 12"/>
            <p:cNvSpPr/>
            <p:nvPr/>
          </p:nvSpPr>
          <p:spPr>
            <a:xfrm>
              <a:off x="6012554" y="4789980"/>
              <a:ext cx="1165659" cy="1348352"/>
            </a:xfrm>
            <a:prstGeom prst="down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شكل حر 13"/>
            <p:cNvSpPr/>
            <p:nvPr/>
          </p:nvSpPr>
          <p:spPr>
            <a:xfrm>
              <a:off x="7419908" y="4789980"/>
              <a:ext cx="2639986" cy="1348352"/>
            </a:xfrm>
            <a:custGeom>
              <a:avLst/>
              <a:gdLst>
                <a:gd name="connsiteX0" fmla="*/ 0 w 2639986"/>
                <a:gd name="connsiteY0" fmla="*/ 0 h 1348352"/>
                <a:gd name="connsiteX1" fmla="*/ 2639986 w 2639986"/>
                <a:gd name="connsiteY1" fmla="*/ 0 h 1348352"/>
                <a:gd name="connsiteX2" fmla="*/ 2639986 w 2639986"/>
                <a:gd name="connsiteY2" fmla="*/ 1348352 h 1348352"/>
                <a:gd name="connsiteX3" fmla="*/ 0 w 2639986"/>
                <a:gd name="connsiteY3" fmla="*/ 1348352 h 1348352"/>
                <a:gd name="connsiteX4" fmla="*/ 0 w 2639986"/>
                <a:gd name="connsiteY4" fmla="*/ 0 h 1348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9986" h="1348352">
                  <a:moveTo>
                    <a:pt x="0" y="0"/>
                  </a:moveTo>
                  <a:lnTo>
                    <a:pt x="2639986" y="0"/>
                  </a:lnTo>
                  <a:lnTo>
                    <a:pt x="2639986" y="1348352"/>
                  </a:lnTo>
                  <a:lnTo>
                    <a:pt x="0" y="134835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0944" tIns="0" rIns="440944" bIns="440944" numCol="1" spcCol="1270" anchor="ctr" anchorCtr="0">
              <a:noAutofit/>
            </a:bodyPr>
            <a:lstStyle/>
            <a:p>
              <a:pPr lvl="0" algn="l" defTabSz="27559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SA" sz="6200" kern="1200"/>
            </a:p>
          </p:txBody>
        </p:sp>
      </p:grpSp>
      <p:sp>
        <p:nvSpPr>
          <p:cNvPr id="15" name="مستطيل 14"/>
          <p:cNvSpPr/>
          <p:nvPr/>
        </p:nvSpPr>
        <p:spPr>
          <a:xfrm>
            <a:off x="1904932" y="3528115"/>
            <a:ext cx="417934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>
                <a:solidFill>
                  <a:srgbClr val="4A66AC"/>
                </a:solidFill>
                <a:latin typeface="Calibri"/>
                <a:cs typeface="Calibri"/>
                <a:sym typeface="Calibri"/>
              </a:rPr>
              <a:t>زيادة </a:t>
            </a:r>
            <a:r>
              <a:rPr lang="ar-SA" sz="4400" b="1" dirty="0" smtClean="0">
                <a:solidFill>
                  <a:srgbClr val="4A66AC"/>
                </a:solidFill>
                <a:latin typeface="Calibri"/>
                <a:cs typeface="Calibri"/>
                <a:sym typeface="Calibri"/>
              </a:rPr>
              <a:t>فروض المسألة </a:t>
            </a:r>
          </a:p>
          <a:p>
            <a:pPr algn="ctr"/>
            <a:r>
              <a:rPr lang="ar-SA" sz="4400" b="1" cap="none" spc="0" dirty="0" smtClean="0">
                <a:ln w="0"/>
                <a:solidFill>
                  <a:srgbClr val="4A66A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على أصلها.</a:t>
            </a:r>
            <a:endParaRPr lang="ar-SA" sz="4400" b="1" cap="none" spc="0" dirty="0">
              <a:ln w="0"/>
              <a:solidFill>
                <a:srgbClr val="4A66A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03427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445738" y="785586"/>
            <a:ext cx="28889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تعريف العول</a:t>
            </a:r>
            <a:endParaRPr lang="ar-SA" sz="4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1277065" y="1106566"/>
            <a:ext cx="4514052" cy="2809066"/>
            <a:chOff x="5545842" y="3329266"/>
            <a:chExt cx="4514052" cy="2809066"/>
          </a:xfrm>
        </p:grpSpPr>
        <p:sp>
          <p:nvSpPr>
            <p:cNvPr id="11" name="سهم لأعلى 10"/>
            <p:cNvSpPr/>
            <p:nvPr/>
          </p:nvSpPr>
          <p:spPr>
            <a:xfrm>
              <a:off x="5545842" y="3329266"/>
              <a:ext cx="1165659" cy="1348352"/>
            </a:xfrm>
            <a:prstGeom prst="up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شكل حر 11"/>
            <p:cNvSpPr/>
            <p:nvPr/>
          </p:nvSpPr>
          <p:spPr>
            <a:xfrm>
              <a:off x="6953196" y="3329266"/>
              <a:ext cx="2639986" cy="1348352"/>
            </a:xfrm>
            <a:custGeom>
              <a:avLst/>
              <a:gdLst>
                <a:gd name="connsiteX0" fmla="*/ 0 w 2639986"/>
                <a:gd name="connsiteY0" fmla="*/ 0 h 1348352"/>
                <a:gd name="connsiteX1" fmla="*/ 2639986 w 2639986"/>
                <a:gd name="connsiteY1" fmla="*/ 0 h 1348352"/>
                <a:gd name="connsiteX2" fmla="*/ 2639986 w 2639986"/>
                <a:gd name="connsiteY2" fmla="*/ 1348352 h 1348352"/>
                <a:gd name="connsiteX3" fmla="*/ 0 w 2639986"/>
                <a:gd name="connsiteY3" fmla="*/ 1348352 h 1348352"/>
                <a:gd name="connsiteX4" fmla="*/ 0 w 2639986"/>
                <a:gd name="connsiteY4" fmla="*/ 0 h 1348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9986" h="1348352">
                  <a:moveTo>
                    <a:pt x="0" y="0"/>
                  </a:moveTo>
                  <a:lnTo>
                    <a:pt x="2639986" y="0"/>
                  </a:lnTo>
                  <a:lnTo>
                    <a:pt x="2639986" y="1348352"/>
                  </a:lnTo>
                  <a:lnTo>
                    <a:pt x="0" y="134835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0944" tIns="0" rIns="440944" bIns="440944" numCol="1" spcCol="1270" anchor="ctr" anchorCtr="0">
              <a:noAutofit/>
            </a:bodyPr>
            <a:lstStyle/>
            <a:p>
              <a:pPr lvl="0" algn="l" defTabSz="27559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SA" sz="6200" kern="1200" dirty="0"/>
            </a:p>
          </p:txBody>
        </p:sp>
        <p:sp>
          <p:nvSpPr>
            <p:cNvPr id="13" name="سهم للأسفل 12"/>
            <p:cNvSpPr/>
            <p:nvPr/>
          </p:nvSpPr>
          <p:spPr>
            <a:xfrm>
              <a:off x="6012554" y="4789980"/>
              <a:ext cx="1165659" cy="1348352"/>
            </a:xfrm>
            <a:prstGeom prst="down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شكل حر 13"/>
            <p:cNvSpPr/>
            <p:nvPr/>
          </p:nvSpPr>
          <p:spPr>
            <a:xfrm>
              <a:off x="7419908" y="4789980"/>
              <a:ext cx="2639986" cy="1348352"/>
            </a:xfrm>
            <a:custGeom>
              <a:avLst/>
              <a:gdLst>
                <a:gd name="connsiteX0" fmla="*/ 0 w 2639986"/>
                <a:gd name="connsiteY0" fmla="*/ 0 h 1348352"/>
                <a:gd name="connsiteX1" fmla="*/ 2639986 w 2639986"/>
                <a:gd name="connsiteY1" fmla="*/ 0 h 1348352"/>
                <a:gd name="connsiteX2" fmla="*/ 2639986 w 2639986"/>
                <a:gd name="connsiteY2" fmla="*/ 1348352 h 1348352"/>
                <a:gd name="connsiteX3" fmla="*/ 0 w 2639986"/>
                <a:gd name="connsiteY3" fmla="*/ 1348352 h 1348352"/>
                <a:gd name="connsiteX4" fmla="*/ 0 w 2639986"/>
                <a:gd name="connsiteY4" fmla="*/ 0 h 1348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9986" h="1348352">
                  <a:moveTo>
                    <a:pt x="0" y="0"/>
                  </a:moveTo>
                  <a:lnTo>
                    <a:pt x="2639986" y="0"/>
                  </a:lnTo>
                  <a:lnTo>
                    <a:pt x="2639986" y="1348352"/>
                  </a:lnTo>
                  <a:lnTo>
                    <a:pt x="0" y="134835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0944" tIns="0" rIns="440944" bIns="440944" numCol="1" spcCol="1270" anchor="ctr" anchorCtr="0">
              <a:noAutofit/>
            </a:bodyPr>
            <a:lstStyle/>
            <a:p>
              <a:pPr lvl="0" algn="l" defTabSz="27559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SA" sz="6200" kern="1200"/>
            </a:p>
          </p:txBody>
        </p:sp>
      </p:grpSp>
      <p:sp>
        <p:nvSpPr>
          <p:cNvPr id="15" name="مستطيل 14"/>
          <p:cNvSpPr/>
          <p:nvPr/>
        </p:nvSpPr>
        <p:spPr>
          <a:xfrm>
            <a:off x="2558729" y="2017071"/>
            <a:ext cx="866294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solidFill>
                  <a:srgbClr val="4A66AC"/>
                </a:solidFill>
                <a:latin typeface="Calibri"/>
                <a:cs typeface="Calibri"/>
                <a:sym typeface="Calibri"/>
              </a:rPr>
              <a:t>المسألة العائلة تنقص فيها انصبة الورثة بقدر</a:t>
            </a:r>
          </a:p>
          <a:p>
            <a:pPr algn="ctr"/>
            <a:r>
              <a:rPr lang="ar-SA" sz="4400" b="1" cap="none" spc="0" dirty="0" smtClean="0">
                <a:ln w="0"/>
                <a:solidFill>
                  <a:srgbClr val="4A66A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نسبة زيادة السهام على الأصل.</a:t>
            </a:r>
            <a:endParaRPr lang="ar-SA" sz="4400" b="1" cap="none" spc="0" dirty="0">
              <a:ln w="0"/>
              <a:solidFill>
                <a:srgbClr val="4A66A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3270386" y="4348995"/>
            <a:ext cx="64524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solidFill>
                  <a:srgbClr val="A6B727"/>
                </a:solidFill>
                <a:latin typeface="Calibri"/>
                <a:cs typeface="Calibri"/>
                <a:sym typeface="Calibri"/>
              </a:rPr>
              <a:t>استذكر/ي ماهي المسألة العائلة؟</a:t>
            </a:r>
            <a:endParaRPr lang="ar-SA" sz="4400" b="1" cap="none" spc="0" dirty="0">
              <a:ln w="0"/>
              <a:solidFill>
                <a:srgbClr val="A6B72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8400" y1="70278" x2="68400" y2="70278"/>
                        <a14:foregroundMark x1="74600" y1="71667" x2="74600" y2="71667"/>
                        <a14:foregroundMark x1="68700" y1="73056" x2="68700" y2="73056"/>
                        <a14:foregroundMark x1="67700" y1="80000" x2="68900" y2="67593"/>
                        <a14:foregroundMark x1="71800" y1="32407" x2="71800" y2="32407"/>
                        <a14:foregroundMark x1="67700" y1="22407" x2="67700" y2="22407"/>
                        <a14:foregroundMark x1="55300" y1="19722" x2="55300" y2="19722"/>
                        <a14:foregroundMark x1="46100" y1="16204" x2="46100" y2="16204"/>
                        <a14:foregroundMark x1="34700" y1="19259" x2="34700" y2="19259"/>
                        <a14:foregroundMark x1="26800" y1="26389" x2="26800" y2="26389"/>
                        <a14:foregroundMark x1="25200" y1="35741" x2="25200" y2="35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890" y="3669011"/>
            <a:ext cx="2952768" cy="3188989"/>
          </a:xfrm>
          <a:prstGeom prst="rect">
            <a:avLst/>
          </a:prstGeom>
        </p:spPr>
      </p:pic>
      <p:sp>
        <p:nvSpPr>
          <p:cNvPr id="17" name="مستطيل 16"/>
          <p:cNvSpPr/>
          <p:nvPr/>
        </p:nvSpPr>
        <p:spPr>
          <a:xfrm>
            <a:off x="1390918" y="5240558"/>
            <a:ext cx="8084105" cy="798491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/>
            <a:r>
              <a:rPr lang="ar-SA" sz="4000" b="1" dirty="0" smtClean="0">
                <a:solidFill>
                  <a:srgbClr val="4A66AC"/>
                </a:solidFill>
                <a:latin typeface="Calibri"/>
                <a:cs typeface="Calibri"/>
                <a:sym typeface="Calibri"/>
              </a:rPr>
              <a:t>هي التي زادت سهام فروضها عن أصل المسألة</a:t>
            </a:r>
            <a:endParaRPr lang="ar-SA" sz="4000" b="1" dirty="0">
              <a:ln w="0"/>
              <a:solidFill>
                <a:srgbClr val="4A66AC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65454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" b="100000" l="0" r="993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423" y="2090060"/>
            <a:ext cx="3544202" cy="4270123"/>
          </a:xfrm>
          <a:prstGeom prst="rect">
            <a:avLst/>
          </a:prstGeom>
        </p:spPr>
      </p:pic>
      <p:pic>
        <p:nvPicPr>
          <p:cNvPr id="17" name="Picture 2" descr="نتيجة بحث الصور عن تصميم ناقلات النص"/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75" b="44063" l="6719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4762"/>
          <a:stretch/>
        </p:blipFill>
        <p:spPr bwMode="auto">
          <a:xfrm>
            <a:off x="3091215" y="-667655"/>
            <a:ext cx="6096000" cy="275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مستطيل 14"/>
          <p:cNvSpPr/>
          <p:nvPr/>
        </p:nvSpPr>
        <p:spPr>
          <a:xfrm>
            <a:off x="4468524" y="844561"/>
            <a:ext cx="31197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أول فريضة عالت</a:t>
            </a:r>
            <a:endParaRPr lang="ar-SA" sz="4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0" name="Picture 2" descr="نتيجة بحث الصور عن عمر بن الخطاب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27" y="4225802"/>
            <a:ext cx="2324553" cy="232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مستطيل 18"/>
          <p:cNvSpPr/>
          <p:nvPr/>
        </p:nvSpPr>
        <p:spPr>
          <a:xfrm>
            <a:off x="6139215" y="2260768"/>
            <a:ext cx="549268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A6B727"/>
                </a:solidFill>
                <a:latin typeface="Calibri"/>
                <a:cs typeface="Calibri"/>
                <a:sym typeface="Calibri"/>
              </a:rPr>
              <a:t>كانت في زمن عمر بن الخطاب -رضي الله عنه- فأستشار</a:t>
            </a:r>
            <a:endParaRPr lang="ar-SA" sz="4000" b="1" dirty="0">
              <a:ln w="0"/>
              <a:solidFill>
                <a:srgbClr val="A6B727"/>
              </a:solidFill>
              <a:sym typeface="Calibri"/>
            </a:endParaRPr>
          </a:p>
          <a:p>
            <a:pPr algn="ctr"/>
            <a:r>
              <a:rPr lang="ar-SA" sz="4000" b="1" dirty="0" smtClean="0">
                <a:ln w="0"/>
                <a:solidFill>
                  <a:srgbClr val="A6B727"/>
                </a:solidFill>
                <a:latin typeface="Calibri"/>
                <a:cs typeface="Calibri"/>
                <a:sym typeface="Calibri"/>
              </a:rPr>
              <a:t>الصحابة رضي الله عنهم ، فأشاروا عليه بالعول.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1891423" y="2701627"/>
            <a:ext cx="348705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  <a:sym typeface="Calibri"/>
              </a:rPr>
              <a:t>مرّ علينا في الدروس</a:t>
            </a:r>
          </a:p>
          <a:p>
            <a:pPr algn="ctr"/>
            <a:r>
              <a:rPr lang="ar-SA" sz="3200" b="1" dirty="0" smtClean="0">
                <a:ln w="0"/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  <a:sym typeface="Calibri"/>
              </a:rPr>
              <a:t>السابقة مسألة تم نسبتها الى </a:t>
            </a:r>
          </a:p>
          <a:p>
            <a:pPr algn="ctr"/>
            <a:r>
              <a:rPr lang="ar-SA" sz="3200" b="1" dirty="0" smtClean="0">
                <a:ln w="0"/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  <a:sym typeface="Calibri"/>
              </a:rPr>
              <a:t>عُمر بن الخطاب </a:t>
            </a:r>
          </a:p>
          <a:p>
            <a:pPr algn="ctr"/>
            <a:r>
              <a:rPr lang="ar-SA" sz="3200" b="1" dirty="0" smtClean="0">
                <a:ln w="0"/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  <a:sym typeface="Calibri"/>
              </a:rPr>
              <a:t>رضي الله عنه.</a:t>
            </a:r>
          </a:p>
          <a:p>
            <a:pPr algn="ctr"/>
            <a:r>
              <a:rPr lang="ar-SA" sz="3200" b="1" dirty="0" smtClean="0">
                <a:ln w="0"/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  <a:sym typeface="Calibri"/>
              </a:rPr>
              <a:t>ماهي؟!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934" y="3729482"/>
            <a:ext cx="2944972" cy="2936485"/>
          </a:xfrm>
          <a:prstGeom prst="rect">
            <a:avLst/>
          </a:prstGeom>
        </p:spPr>
      </p:pic>
      <p:sp>
        <p:nvSpPr>
          <p:cNvPr id="21" name="مستطيل 20"/>
          <p:cNvSpPr/>
          <p:nvPr/>
        </p:nvSpPr>
        <p:spPr>
          <a:xfrm>
            <a:off x="6486633" y="5197724"/>
            <a:ext cx="3705288" cy="798491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/>
            <a:r>
              <a:rPr lang="ar-SA" sz="4000" b="1" dirty="0" smtClean="0">
                <a:solidFill>
                  <a:srgbClr val="4A66AC"/>
                </a:solidFill>
                <a:latin typeface="Calibri"/>
                <a:cs typeface="Calibri"/>
                <a:sym typeface="Calibri"/>
              </a:rPr>
              <a:t>المسألتان العُمريتان</a:t>
            </a:r>
            <a:endParaRPr lang="ar-SA" sz="4000" b="1" dirty="0">
              <a:ln w="0"/>
              <a:solidFill>
                <a:srgbClr val="4A66AC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61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:p14="http://schemas.microsoft.com/office/powerpoint/2010/main" val="914201220"/>
              </p:ext>
            </p:extLst>
          </p:nvPr>
        </p:nvGraphicFramePr>
        <p:xfrm>
          <a:off x="1852386" y="-78377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" name="Picture 2" descr="نتيجة بحث الصور عن تصميم ناقلات النص"/>
          <p:cNvPicPr>
            <a:picLocks noChangeAspect="1" noChangeArrowheads="1"/>
          </p:cNvPicPr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375" b="44063" l="6719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4762"/>
          <a:stretch/>
        </p:blipFill>
        <p:spPr bwMode="auto">
          <a:xfrm>
            <a:off x="3270704" y="-651327"/>
            <a:ext cx="6096000" cy="275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مستطيل 14"/>
          <p:cNvSpPr/>
          <p:nvPr/>
        </p:nvSpPr>
        <p:spPr>
          <a:xfrm>
            <a:off x="5019309" y="860889"/>
            <a:ext cx="25987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أقسام الأصول</a:t>
            </a:r>
            <a:endParaRPr lang="ar-SA" sz="4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7943492" y="3694916"/>
            <a:ext cx="445956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 smtClean="0">
                <a:ln w="0"/>
                <a:solidFill>
                  <a:srgbClr val="A6B727"/>
                </a:solidFill>
                <a:latin typeface="Calibri"/>
                <a:cs typeface="Calibri"/>
                <a:sym typeface="Calibri"/>
              </a:rPr>
              <a:t>2</a:t>
            </a:r>
          </a:p>
          <a:p>
            <a:r>
              <a:rPr lang="ar-SA" sz="4000" b="1" dirty="0" smtClean="0">
                <a:ln w="0"/>
                <a:solidFill>
                  <a:srgbClr val="A6B727"/>
                </a:solidFill>
                <a:latin typeface="Calibri"/>
                <a:cs typeface="Calibri"/>
                <a:sym typeface="Calibri"/>
              </a:rPr>
              <a:t>3</a:t>
            </a:r>
          </a:p>
          <a:p>
            <a:r>
              <a:rPr lang="ar-SA" sz="4000" b="1" dirty="0" smtClean="0">
                <a:ln w="0"/>
                <a:solidFill>
                  <a:srgbClr val="A6B727"/>
                </a:solidFill>
                <a:latin typeface="Calibri"/>
                <a:cs typeface="Calibri"/>
                <a:sym typeface="Calibri"/>
              </a:rPr>
              <a:t>4</a:t>
            </a:r>
          </a:p>
          <a:p>
            <a:r>
              <a:rPr lang="ar-SA" sz="4000" b="1" dirty="0">
                <a:ln w="0"/>
                <a:solidFill>
                  <a:srgbClr val="A6B727"/>
                </a:solidFill>
                <a:latin typeface="Calibri"/>
                <a:cs typeface="Calibri"/>
                <a:sym typeface="Calibri"/>
              </a:rPr>
              <a:t>8</a:t>
            </a:r>
            <a:endParaRPr lang="ar-SA" dirty="0"/>
          </a:p>
        </p:txBody>
      </p:sp>
      <p:sp>
        <p:nvSpPr>
          <p:cNvPr id="14" name="مستطيل 13"/>
          <p:cNvSpPr/>
          <p:nvPr/>
        </p:nvSpPr>
        <p:spPr>
          <a:xfrm>
            <a:off x="3197289" y="3694916"/>
            <a:ext cx="707245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4000" b="1" dirty="0" smtClean="0">
                <a:ln w="0"/>
                <a:solidFill>
                  <a:srgbClr val="A6B727"/>
                </a:solidFill>
                <a:latin typeface="Calibri"/>
                <a:cs typeface="Calibri"/>
                <a:sym typeface="Calibri"/>
              </a:rPr>
              <a:t>6</a:t>
            </a:r>
          </a:p>
          <a:p>
            <a:pPr algn="ctr"/>
            <a:r>
              <a:rPr lang="ar-SA" sz="4000" b="1" dirty="0" smtClean="0">
                <a:ln w="0"/>
                <a:solidFill>
                  <a:srgbClr val="A6B727"/>
                </a:solidFill>
                <a:latin typeface="Calibri"/>
                <a:cs typeface="Calibri"/>
                <a:sym typeface="Calibri"/>
              </a:rPr>
              <a:t>12</a:t>
            </a:r>
          </a:p>
          <a:p>
            <a:pPr algn="ctr"/>
            <a:r>
              <a:rPr lang="ar-SA" sz="4000" b="1" dirty="0" smtClean="0">
                <a:ln w="0"/>
                <a:solidFill>
                  <a:srgbClr val="A6B727"/>
                </a:solidFill>
                <a:latin typeface="Calibri"/>
                <a:cs typeface="Calibri"/>
                <a:sym typeface="Calibri"/>
              </a:rPr>
              <a:t>24</a:t>
            </a:r>
            <a:endParaRPr lang="ar-SA" dirty="0"/>
          </a:p>
        </p:txBody>
      </p:sp>
      <p:sp>
        <p:nvSpPr>
          <p:cNvPr id="16" name="مستطيل 15"/>
          <p:cNvSpPr/>
          <p:nvPr/>
        </p:nvSpPr>
        <p:spPr>
          <a:xfrm>
            <a:off x="1671161" y="5633908"/>
            <a:ext cx="39405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u="sng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  <a:sym typeface="Calibri"/>
              </a:rPr>
              <a:t>الستة وضعفها وضعف ضعفها.</a:t>
            </a:r>
            <a:endParaRPr lang="ar-SA" sz="2800" b="1" u="sng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80850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15" grpId="0"/>
      <p:bldP spid="8" grpId="0"/>
      <p:bldP spid="14" grpId="0"/>
      <p:bldP spid="16" grpId="0"/>
    </p:bldLst>
  </p:timing>
</p:sld>
</file>

<file path=ppt/theme/theme1.xml><?xml version="1.0" encoding="utf-8"?>
<a:theme xmlns:a="http://schemas.openxmlformats.org/drawingml/2006/main" name="1 _ تحقيق أهدافك">
  <a:themeElements>
    <a:clrScheme name="Custom 1">
      <a:dk1>
        <a:sysClr val="windowText" lastClr="000000"/>
      </a:dk1>
      <a:lt1>
        <a:sysClr val="window" lastClr="FFFFFF"/>
      </a:lt1>
      <a:dk2>
        <a:srgbClr val="0E213F"/>
      </a:dk2>
      <a:lt2>
        <a:srgbClr val="B4DCFA"/>
      </a:lt2>
      <a:accent1>
        <a:srgbClr val="00AFEE"/>
      </a:accent1>
      <a:accent2>
        <a:srgbClr val="94AFDC"/>
      </a:accent2>
      <a:accent3>
        <a:srgbClr val="A7EA52"/>
      </a:accent3>
      <a:accent4>
        <a:srgbClr val="FBDF4F"/>
      </a:accent4>
      <a:accent5>
        <a:srgbClr val="F47822"/>
      </a:accent5>
      <a:accent6>
        <a:srgbClr val="E62828"/>
      </a:accent6>
      <a:hlink>
        <a:srgbClr val="56C7AA"/>
      </a:hlink>
      <a:folHlink>
        <a:srgbClr val="59A8D1"/>
      </a:folHlink>
    </a:clrScheme>
    <a:fontScheme name="Tw Cen MT-Rockwell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5054470_TF89675943" id="{902FDF76-C593-4071-9BEA-BF99CCF6F3F9}" vid="{F444076B-27A8-4CE2-992F-7695E9F085E2}"/>
    </a:ext>
  </a:extLst>
</a:theme>
</file>

<file path=ppt/theme/theme2.xml><?xml version="1.0" encoding="utf-8"?>
<a:theme xmlns:a="http://schemas.openxmlformats.org/drawingml/2006/main" name="2_ تحقيق أهدافك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5054470_TF89675943" id="{902FDF76-C593-4071-9BEA-BF99CCF6F3F9}" vid="{7229608C-6ADB-4107-9E78-09E1F0604AED}"/>
    </a:ext>
  </a:extLst>
</a:theme>
</file>

<file path=ppt/theme/theme3.xml><?xml version="1.0" encoding="utf-8"?>
<a:theme xmlns:a="http://schemas.openxmlformats.org/drawingml/2006/main" name="3_ تحقيق أهدافك">
  <a:themeElements>
    <a:clrScheme name="Custom 6">
      <a:dk1>
        <a:sysClr val="windowText" lastClr="000000"/>
      </a:dk1>
      <a:lt1>
        <a:sysClr val="window" lastClr="FFFFFF"/>
      </a:lt1>
      <a:dk2>
        <a:srgbClr val="6F6702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5054470_TF89675943" id="{902FDF76-C593-4071-9BEA-BF99CCF6F3F9}" vid="{6D532320-B8CD-4DC1-8A7E-6D26677CD0DB}"/>
    </a:ext>
  </a:extLst>
</a:theme>
</file>

<file path=ppt/theme/theme4.xml><?xml version="1.0" encoding="utf-8"?>
<a:theme xmlns:a="http://schemas.openxmlformats.org/drawingml/2006/main" name="4_ تحقيق أهدافك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5054470_TF89675943" id="{902FDF76-C593-4071-9BEA-BF99CCF6F3F9}" vid="{DBF1BC1C-B43A-4465-B606-E4E033B97424}"/>
    </a:ext>
  </a:extLst>
</a:theme>
</file>

<file path=ppt/theme/theme5.xml><?xml version="1.0" encoding="utf-8"?>
<a:theme xmlns:a="http://schemas.openxmlformats.org/drawingml/2006/main" name="5_ تحقيق أهدافك">
  <a:themeElements>
    <a:clrScheme name="Custom 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3FBEC1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5054470_TF89675943" id="{902FDF76-C593-4071-9BEA-BF99CCF6F3F9}" vid="{7B69EF0D-05A0-4C23-831A-45C52E6BD15F}"/>
    </a:ext>
  </a:extLst>
</a:theme>
</file>

<file path=ppt/theme/theme6.xml><?xml version="1.0" encoding="utf-8"?>
<a:theme xmlns:a="http://schemas.openxmlformats.org/drawingml/2006/main" name="الأساس">
  <a:themeElements>
    <a:clrScheme name="الأساس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الأساس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الأساس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7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703EE7-85AB-4A93-B080-877630AEC6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851362A-BE8D-4C35-8932-E5619D29EEFF}">
  <ds:schemaRefs>
    <ds:schemaRef ds:uri="http://schemas.microsoft.com/office/2006/documentManagement/types"/>
    <ds:schemaRef ds:uri="16c05727-aa75-4e4a-9b5f-8a80a1165891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A742C41-903A-4093-854A-019CC66FF1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تحديد الأهداف</Template>
  <TotalTime>0</TotalTime>
  <Words>770</Words>
  <Application>Microsoft Office PowerPoint</Application>
  <PresentationFormat>شاشة عريضة</PresentationFormat>
  <Paragraphs>309</Paragraphs>
  <Slides>26</Slides>
  <Notes>25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6</vt:i4>
      </vt:variant>
      <vt:variant>
        <vt:lpstr>عناوين الشرائح</vt:lpstr>
      </vt:variant>
      <vt:variant>
        <vt:i4>26</vt:i4>
      </vt:variant>
    </vt:vector>
  </HeadingPairs>
  <TitlesOfParts>
    <vt:vector size="41" baseType="lpstr">
      <vt:lpstr>맑은 고딕</vt:lpstr>
      <vt:lpstr>Arial</vt:lpstr>
      <vt:lpstr>Calibri</vt:lpstr>
      <vt:lpstr>Calibri Light</vt:lpstr>
      <vt:lpstr>Corbel</vt:lpstr>
      <vt:lpstr>Tahoma</vt:lpstr>
      <vt:lpstr>Traditional Arabic</vt:lpstr>
      <vt:lpstr>Tw Cen MT</vt:lpstr>
      <vt:lpstr>Wingdings</vt:lpstr>
      <vt:lpstr>1 _ تحقيق أهدافك</vt:lpstr>
      <vt:lpstr>2_ تحقيق أهدافك</vt:lpstr>
      <vt:lpstr>3_ تحقيق أهدافك</vt:lpstr>
      <vt:lpstr>4_ تحقيق أهدافك</vt:lpstr>
      <vt:lpstr>5_ تحقيق أهدافك</vt:lpstr>
      <vt:lpstr>الأساس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2020-03-11T12:53:21Z</dcterms:created>
  <dcterms:modified xsi:type="dcterms:W3CDTF">2020-03-15T15:16:33Z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