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83" r:id="rId3"/>
    <p:sldId id="284" r:id="rId4"/>
    <p:sldId id="285" r:id="rId5"/>
    <p:sldId id="286" r:id="rId6"/>
    <p:sldId id="287" r:id="rId7"/>
    <p:sldId id="281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3190" autoAdjust="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17/07/42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17/07/42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17/07/42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17/07/42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17/07/42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17/07/42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17/07/42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17/07/42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17/07/42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17/07/42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17/07/42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DFE14-EDE9-47CC-B2A2-F000B648E584}" type="datetimeFigureOut">
              <a:rPr lang="ar-SA" smtClean="0"/>
              <a:pPr/>
              <a:t>17/07/42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1\Desktop\تنزيل.jpg"/>
          <p:cNvPicPr>
            <a:picLocks noChangeAspect="1" noChangeArrowheads="1"/>
          </p:cNvPicPr>
          <p:nvPr/>
        </p:nvPicPr>
        <p:blipFill>
          <a:blip r:embed="rId2" cstate="print"/>
          <a:srcRect r="9943"/>
          <a:stretch>
            <a:fillRect/>
          </a:stretch>
        </p:blipFill>
        <p:spPr bwMode="auto">
          <a:xfrm>
            <a:off x="3051025" y="72008"/>
            <a:ext cx="3105151" cy="1628800"/>
          </a:xfrm>
          <a:prstGeom prst="rect">
            <a:avLst/>
          </a:prstGeom>
          <a:noFill/>
        </p:spPr>
      </p:pic>
      <p:pic>
        <p:nvPicPr>
          <p:cNvPr id="7171" name="Picture 3" descr="C:\Users\user1\Desktop\تنزيل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17" y="101749"/>
            <a:ext cx="2619375" cy="1743075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5940152" y="44624"/>
            <a:ext cx="3203848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المملكة العربية السعودية</a:t>
            </a: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وزارة التعليم</a:t>
            </a: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إدارة التعليم </a:t>
            </a:r>
            <a:r>
              <a:rPr lang="ar-SA" sz="24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بالمخواة</a:t>
            </a:r>
            <a:endParaRPr lang="ar-SA" sz="24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مدرسة الأمير سلطان </a:t>
            </a:r>
            <a:r>
              <a:rPr lang="ar-SA" sz="24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بناوان</a:t>
            </a:r>
            <a:endParaRPr lang="ar-SA" sz="2400" dirty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835696" y="1988840"/>
            <a:ext cx="547260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rgbClr val="0070C0"/>
                </a:solidFill>
                <a:cs typeface="PT Simple Bold Ruled" pitchFamily="2" charset="-78"/>
              </a:rPr>
              <a:t>أهلا وسهلا بكم</a:t>
            </a:r>
          </a:p>
          <a:p>
            <a:pPr algn="ctr"/>
            <a:r>
              <a:rPr lang="ar-SA" sz="36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طلاب الصف الرابع الابتدائي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10831" y="5796553"/>
            <a:ext cx="2443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dirty="0" smtClean="0">
                <a:solidFill>
                  <a:srgbClr val="002060"/>
                </a:solidFill>
                <a:latin typeface="Simplified Arabic" pitchFamily="18" charset="-78"/>
                <a:cs typeface="Akhbar MT" pitchFamily="2" charset="-78"/>
              </a:rPr>
              <a:t>الاستاذ داود الشاووش</a:t>
            </a:r>
            <a:endParaRPr lang="ar-SA" sz="3200" dirty="0">
              <a:solidFill>
                <a:srgbClr val="002060"/>
              </a:solidFill>
              <a:latin typeface="Simplified Arabic" pitchFamily="18" charset="-78"/>
              <a:cs typeface="Akhbar MT" pitchFamily="2" charset="-78"/>
            </a:endParaRP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1475656" y="3645024"/>
            <a:ext cx="6264696" cy="1656184"/>
          </a:xfrm>
          <a:prstGeom prst="round2DiagRect">
            <a:avLst/>
          </a:prstGeom>
          <a:ln>
            <a:prstDash val="lgDashDotDot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rgbClr val="FF0000"/>
                </a:solidFill>
                <a:cs typeface="Farsi Simple Bold" pitchFamily="2" charset="-78"/>
              </a:rPr>
              <a:t>المادة: </a:t>
            </a:r>
            <a:r>
              <a:rPr lang="ar-SA" sz="4400" dirty="0">
                <a:solidFill>
                  <a:srgbClr val="0070C0"/>
                </a:solidFill>
                <a:cs typeface="Akhbar MT" pitchFamily="2" charset="-78"/>
              </a:rPr>
              <a:t>لغتي</a:t>
            </a:r>
            <a:endParaRPr lang="ar-SA" sz="3600" dirty="0">
              <a:solidFill>
                <a:srgbClr val="0070C0"/>
              </a:solidFill>
              <a:cs typeface="Akhbar MT" pitchFamily="2" charset="-78"/>
            </a:endParaRPr>
          </a:p>
          <a:p>
            <a:pPr algn="ctr"/>
            <a:r>
              <a:rPr lang="ar-SA" sz="4400" dirty="0">
                <a:solidFill>
                  <a:srgbClr val="FF0000"/>
                </a:solidFill>
                <a:cs typeface="Farsi Simple Bold" pitchFamily="2" charset="-78"/>
              </a:rPr>
              <a:t>الموضوع: </a:t>
            </a:r>
            <a:r>
              <a:rPr lang="ar-SA" sz="4400" dirty="0" smtClean="0">
                <a:solidFill>
                  <a:srgbClr val="0070C0"/>
                </a:solidFill>
                <a:cs typeface="Akhbar MT" pitchFamily="2" charset="-78"/>
              </a:rPr>
              <a:t>كل </a:t>
            </a:r>
            <a:r>
              <a:rPr lang="ar-SA" sz="4400" dirty="0" err="1" smtClean="0">
                <a:solidFill>
                  <a:srgbClr val="0070C0"/>
                </a:solidFill>
                <a:cs typeface="Akhbar MT" pitchFamily="2" charset="-78"/>
              </a:rPr>
              <a:t>يعمل </a:t>
            </a:r>
            <a:r>
              <a:rPr lang="ar-SA" sz="4400" dirty="0" smtClean="0">
                <a:solidFill>
                  <a:srgbClr val="0070C0"/>
                </a:solidFill>
                <a:cs typeface="Akhbar MT" pitchFamily="2" charset="-78"/>
              </a:rPr>
              <a:t>(نص الاستماع</a:t>
            </a:r>
            <a:r>
              <a:rPr lang="ar-SA" sz="4400" dirty="0" err="1" smtClean="0">
                <a:solidFill>
                  <a:srgbClr val="0070C0"/>
                </a:solidFill>
                <a:cs typeface="Akhbar MT" pitchFamily="2" charset="-78"/>
              </a:rPr>
              <a:t>)</a:t>
            </a:r>
            <a:endParaRPr lang="ar-SA" sz="3600" dirty="0" smtClean="0">
              <a:solidFill>
                <a:srgbClr val="0070C0"/>
              </a:solidFill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124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372" t="21282" r="38296" b="16380"/>
          <a:stretch>
            <a:fillRect/>
          </a:stretch>
        </p:blipFill>
        <p:spPr bwMode="auto">
          <a:xfrm>
            <a:off x="2123728" y="116632"/>
            <a:ext cx="6876256" cy="666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72008" y="116632"/>
            <a:ext cx="2195736" cy="3672408"/>
          </a:xfrm>
          <a:prstGeom prst="rect">
            <a:avLst/>
          </a:prstGeom>
          <a:noFill/>
          <a:ln>
            <a:solidFill>
              <a:srgbClr val="FF000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يحل الطالب الأنشطة بمفرده خلال زمن محدد لتنمية مهارة الاستماع</a:t>
            </a:r>
            <a:endParaRPr lang="ar-SA" sz="36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ذو زاوية واحدة مخدوشة ودائرية 5"/>
          <p:cNvSpPr/>
          <p:nvPr/>
        </p:nvSpPr>
        <p:spPr>
          <a:xfrm>
            <a:off x="2627784" y="2348880"/>
            <a:ext cx="936104" cy="504056"/>
          </a:xfrm>
          <a:prstGeom prst="snipRoundRect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ذو زاوية واحدة مخدوشة ودائرية 6"/>
          <p:cNvSpPr/>
          <p:nvPr/>
        </p:nvSpPr>
        <p:spPr>
          <a:xfrm>
            <a:off x="4499992" y="3068960"/>
            <a:ext cx="936104" cy="432048"/>
          </a:xfrm>
          <a:prstGeom prst="snipRoundRect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ة واحدة مخدوشة ودائرية 7"/>
          <p:cNvSpPr/>
          <p:nvPr/>
        </p:nvSpPr>
        <p:spPr>
          <a:xfrm>
            <a:off x="7668344" y="3789040"/>
            <a:ext cx="936104" cy="360040"/>
          </a:xfrm>
          <a:prstGeom prst="snipRoundRect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ذو زاوية واحدة مخدوشة ودائرية 8"/>
          <p:cNvSpPr/>
          <p:nvPr/>
        </p:nvSpPr>
        <p:spPr>
          <a:xfrm>
            <a:off x="4499992" y="4365104"/>
            <a:ext cx="936104" cy="432048"/>
          </a:xfrm>
          <a:prstGeom prst="snipRoundRect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7236296" y="5733256"/>
            <a:ext cx="1872208" cy="11247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تحمل قوتها إلى بيتها كي تخزنه</a:t>
            </a:r>
            <a:endParaRPr lang="ar-SA" sz="2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796136" y="5733256"/>
            <a:ext cx="1512168" cy="11247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تطعم </a:t>
            </a:r>
            <a:r>
              <a:rPr lang="ar-SA" sz="24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فراخها</a:t>
            </a:r>
            <a:endParaRPr lang="ar-SA" sz="2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139952" y="5733256"/>
            <a:ext cx="1656184" cy="11247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تمتص رحيق الأزهار</a:t>
            </a:r>
            <a:endParaRPr lang="ar-SA" sz="2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411760" y="5733256"/>
            <a:ext cx="1800200" cy="11247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يحرس الأغنام</a:t>
            </a:r>
            <a:endParaRPr lang="ar-SA" sz="2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repeatCount="3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125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498" t="28172" r="24460" b="34422"/>
          <a:stretch>
            <a:fillRect/>
          </a:stretch>
        </p:blipFill>
        <p:spPr bwMode="auto">
          <a:xfrm>
            <a:off x="251520" y="1268760"/>
            <a:ext cx="8712968" cy="403244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8498" t="29156" r="33315" b="15719"/>
          <a:stretch>
            <a:fillRect/>
          </a:stretch>
        </p:blipFill>
        <p:spPr bwMode="auto">
          <a:xfrm>
            <a:off x="0" y="-1"/>
            <a:ext cx="9144000" cy="628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125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619672" y="1412776"/>
            <a:ext cx="590465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نعم استفاد، لأنه عاد إلى المنزل مسرعا وذاكر دروسه.</a:t>
            </a:r>
            <a:endParaRPr lang="ar-SA" sz="36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331640" y="3573016"/>
            <a:ext cx="590465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كانت كل نملة </a:t>
            </a:r>
            <a:r>
              <a:rPr lang="ar-SA" sz="36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تحمل </a:t>
            </a:r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(قوتها) إلى بيتها</a:t>
            </a:r>
            <a:endParaRPr lang="ar-SA" sz="36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331640" y="4869160"/>
            <a:ext cx="590465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جلس تحت </a:t>
            </a:r>
            <a:r>
              <a:rPr lang="ar-SA" sz="36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شجرة </a:t>
            </a:r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(ظليلة) ليستريح</a:t>
            </a:r>
            <a:endParaRPr lang="ar-SA" sz="36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17344" r="33869" b="6250"/>
          <a:stretch>
            <a:fillRect/>
          </a:stretch>
        </p:blipFill>
        <p:spPr bwMode="auto">
          <a:xfrm>
            <a:off x="1403648" y="-1"/>
            <a:ext cx="7740352" cy="65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126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436096" y="620688"/>
            <a:ext cx="28803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أهمية العمل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436096" y="1052736"/>
            <a:ext cx="28803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العمل في حياتنا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716016" y="1556792"/>
            <a:ext cx="36004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العمل طريق النجاح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915816" y="3501008"/>
            <a:ext cx="4824536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حتى ينجح نجاحا باهرا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915816" y="4437112"/>
            <a:ext cx="4824536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عادت فاطمة إلى البيت مسرعة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3635896" y="4941168"/>
            <a:ext cx="1584176" cy="504056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3491880" y="5877272"/>
            <a:ext cx="3600400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جمع مؤنث سالم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8" grpId="0" animBg="1"/>
      <p:bldP spid="9" grpId="0" animBg="1"/>
      <p:bldP spid="10" grpId="0" animBg="1"/>
      <p:bldP spid="10" grpId="1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25219" r="33315" b="12766"/>
          <a:stretch>
            <a:fillRect/>
          </a:stretch>
        </p:blipFill>
        <p:spPr bwMode="auto">
          <a:xfrm>
            <a:off x="683568" y="116632"/>
            <a:ext cx="7884368" cy="657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127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 flipH="1">
            <a:off x="6228184" y="1412776"/>
            <a:ext cx="15841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H="1">
            <a:off x="3059832" y="1412776"/>
            <a:ext cx="15121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flipH="1">
            <a:off x="3059832" y="1484784"/>
            <a:ext cx="15121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H="1">
            <a:off x="5508104" y="2060848"/>
            <a:ext cx="22322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5508104" y="2132856"/>
            <a:ext cx="22322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flipH="1">
            <a:off x="2411760" y="2060848"/>
            <a:ext cx="22322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مستطيل 16"/>
          <p:cNvSpPr/>
          <p:nvPr/>
        </p:nvSpPr>
        <p:spPr>
          <a:xfrm>
            <a:off x="4860032" y="3933056"/>
            <a:ext cx="252028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الفراخ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4860032" y="4509120"/>
            <a:ext cx="252028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الذر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4860032" y="5085184"/>
            <a:ext cx="252028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الجرو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860032" y="5661248"/>
            <a:ext cx="252028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الحمل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403648" y="1772816"/>
            <a:ext cx="6408712" cy="237626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8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انتهى الدرس</a:t>
            </a:r>
          </a:p>
          <a:p>
            <a:pPr algn="ctr"/>
            <a:r>
              <a:rPr lang="ar-SA" sz="4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أرجو لكم التوفيق </a:t>
            </a:r>
            <a:r>
              <a:rPr lang="ar-SA" sz="48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دائما..</a:t>
            </a:r>
            <a:endParaRPr lang="ar-SA" sz="4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pic>
        <p:nvPicPr>
          <p:cNvPr id="6" name="Picture 2" descr="C:\Users\user1\Desktop\نهاي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6372200" y="6093296"/>
            <a:ext cx="252028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  <a:cs typeface="Simplified Arabic" pitchFamily="18" charset="-78"/>
              </a:rPr>
              <a:t>@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  <a:cs typeface="Simplified Arabic" pitchFamily="18" charset="-78"/>
              </a:rPr>
              <a:t>daoodshaoosh</a:t>
            </a:r>
            <a:endParaRPr lang="ar-SA" sz="2000" dirty="0" smtClean="0">
              <a:solidFill>
                <a:schemeClr val="bg1">
                  <a:lumMod val="50000"/>
                </a:schemeClr>
              </a:solidFill>
              <a:latin typeface="Segoe Script" pitchFamily="34" charset="0"/>
              <a:cs typeface="Simplified Arabic" pitchFamily="18" charset="-78"/>
            </a:endParaRPr>
          </a:p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  <a:cs typeface="Simplified Arabic" pitchFamily="18" charset="-78"/>
              </a:rPr>
              <a:t>0535125035</a:t>
            </a:r>
            <a:endParaRPr lang="ar-SA" sz="2000" dirty="0" smtClean="0">
              <a:solidFill>
                <a:schemeClr val="bg1">
                  <a:lumMod val="50000"/>
                </a:schemeClr>
              </a:solidFill>
              <a:latin typeface="Segoe Script" pitchFamily="34" charset="0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460"/>
                            </p:stCondLst>
                            <p:childTnLst>
                              <p:par>
                                <p:cTn id="1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420"/>
                            </p:stCondLst>
                            <p:childTnLst>
                              <p:par>
                                <p:cTn id="25" presetID="27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127</Words>
  <Application>Microsoft Office PowerPoint</Application>
  <PresentationFormat>عرض على الشاشة (3:4)‏</PresentationFormat>
  <Paragraphs>36</Paragraphs>
  <Slides>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user1</dc:creator>
  <cp:lastModifiedBy>user1</cp:lastModifiedBy>
  <cp:revision>76</cp:revision>
  <dcterms:created xsi:type="dcterms:W3CDTF">2020-09-20T05:11:14Z</dcterms:created>
  <dcterms:modified xsi:type="dcterms:W3CDTF">2021-02-28T09:01:18Z</dcterms:modified>
</cp:coreProperties>
</file>