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نص العنوان"/>
          <p:cNvSpPr txBox="1"/>
          <p:nvPr>
            <p:ph type="title"/>
          </p:nvPr>
        </p:nvSpPr>
        <p:spPr>
          <a:xfrm>
            <a:off x="2900772" y="1833956"/>
            <a:ext cx="6390456" cy="429528"/>
          </a:xfrm>
          <a:prstGeom prst="rect">
            <a:avLst/>
          </a:prstGeom>
        </p:spPr>
        <p:txBody>
          <a:bodyPr lIns="68566" tIns="68566" rIns="68566" bIns="68566" anchor="t"/>
          <a:lstStyle>
            <a:lvl1pPr algn="l" defTabSz="1219200">
              <a:lnSpc>
                <a:spcPct val="100000"/>
              </a:lnSpc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3" name="مستوى النص الأول…"/>
          <p:cNvSpPr txBox="1"/>
          <p:nvPr>
            <p:ph type="body" sz="quarter" idx="1"/>
          </p:nvPr>
        </p:nvSpPr>
        <p:spPr>
          <a:xfrm>
            <a:off x="2900772" y="2364543"/>
            <a:ext cx="6390456" cy="2562303"/>
          </a:xfrm>
          <a:prstGeom prst="rect">
            <a:avLst/>
          </a:prstGeom>
        </p:spPr>
        <p:txBody>
          <a:bodyPr lIns="68566" tIns="68566" rIns="68566" bIns="68566"/>
          <a:lstStyle>
            <a:lvl1pPr marL="571500" indent="-457200" algn="l" defTabSz="12192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2400"/>
              <a:buChar char="●"/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41184" indent="-544283" algn="l" defTabSz="12192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2400"/>
              <a:buChar char="○"/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98384" indent="-544284" algn="l" defTabSz="12192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2400"/>
              <a:buChar char="■"/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5584" indent="-544284" algn="l" defTabSz="12192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2400"/>
              <a:buChar char="●"/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2784" indent="-544284" algn="l" defTabSz="1219200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2400"/>
              <a:buChar char="○"/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9122748" y="4990226"/>
            <a:ext cx="310122" cy="309949"/>
          </a:xfrm>
          <a:prstGeom prst="rect">
            <a:avLst/>
          </a:prstGeom>
        </p:spPr>
        <p:txBody>
          <a:bodyPr lIns="68566" tIns="68566" rIns="68566" bIns="68566"/>
          <a:lstStyle>
            <a:lvl1pPr algn="r" defTabSz="1219200"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نص العنوان"/>
          <p:cNvSpPr txBox="1"/>
          <p:nvPr>
            <p:ph type="title"/>
          </p:nvPr>
        </p:nvSpPr>
        <p:spPr>
          <a:xfrm>
            <a:off x="415597" y="593366"/>
            <a:ext cx="11360806" cy="763602"/>
          </a:xfrm>
          <a:prstGeom prst="rect">
            <a:avLst/>
          </a:prstGeom>
        </p:spPr>
        <p:txBody>
          <a:bodyPr lIns="121897" tIns="121897" rIns="121897" bIns="121897" anchor="t"/>
          <a:lstStyle>
            <a:lvl1pPr algn="l" defTabSz="1219200">
              <a:lnSpc>
                <a:spcPct val="100000"/>
              </a:lnSpc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idx="1"/>
          </p:nvPr>
        </p:nvSpPr>
        <p:spPr>
          <a:xfrm>
            <a:off x="415597" y="1536633"/>
            <a:ext cx="11360806" cy="4555203"/>
          </a:xfrm>
          <a:prstGeom prst="rect">
            <a:avLst/>
          </a:prstGeom>
        </p:spPr>
        <p:txBody>
          <a:bodyPr lIns="121897" tIns="121897" rIns="121897" bIns="121897"/>
          <a:lstStyle>
            <a:lvl1pPr marL="571500" indent="-457200" algn="l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●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41184" indent="-544283" algn="l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○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98384" indent="-544284" algn="l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■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5584" indent="-544284" algn="l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●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2784" indent="-544284" algn="l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○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xfrm>
            <a:off x="11611429" y="6271718"/>
            <a:ext cx="416783" cy="416609"/>
          </a:xfrm>
          <a:prstGeom prst="rect">
            <a:avLst/>
          </a:prstGeom>
        </p:spPr>
        <p:txBody>
          <a:bodyPr lIns="121897" tIns="121897" rIns="121897" bIns="121897"/>
          <a:lstStyle>
            <a:lvl1pPr algn="r" defTabSz="1219200"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عنصر نائب للصورة 2"/>
          <p:cNvSpPr/>
          <p:nvPr>
            <p:ph type="pic" sz="half" idx="2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38200" y="6414762"/>
            <a:ext cx="258918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l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3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3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4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7.png"/><Relationship Id="rId36" Type="http://schemas.openxmlformats.org/officeDocument/2006/relationships/image" Target="../media/image28.png"/><Relationship Id="rId37" Type="http://schemas.openxmlformats.org/officeDocument/2006/relationships/image" Target="../media/image29.png"/><Relationship Id="rId38" Type="http://schemas.openxmlformats.org/officeDocument/2006/relationships/hyperlink" Target="https://drive.google.com/file/d/1tpPvIEKZ7Dgjv49iJp5zA4i1jy2Se79h/view?usp=drivesdk" TargetMode="External"/><Relationship Id="rId39" Type="http://schemas.openxmlformats.org/officeDocument/2006/relationships/image" Target="../media/image30.png"/><Relationship Id="rId40" Type="http://schemas.openxmlformats.org/officeDocument/2006/relationships/hyperlink" Target="https://www.jigsawplanet.com/?rc=play&amp;pid=2ecb5c2ef62b" TargetMode="External"/><Relationship Id="rId41" Type="http://schemas.openxmlformats.org/officeDocument/2006/relationships/image" Target="../media/image44.png"/><Relationship Id="rId42" Type="http://schemas.openxmlformats.org/officeDocument/2006/relationships/image" Target="../media/image45.png"/><Relationship Id="rId43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video" Target="../media/media1.mp4"/><Relationship Id="rId42" Type="http://schemas.microsoft.com/office/2007/relationships/media" Target="../media/media1.mp4"/><Relationship Id="rId43" Type="http://schemas.openxmlformats.org/officeDocument/2006/relationships/image" Target="../media/image3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7.png"/><Relationship Id="rId36" Type="http://schemas.openxmlformats.org/officeDocument/2006/relationships/image" Target="../media/image28.png"/><Relationship Id="rId37" Type="http://schemas.openxmlformats.org/officeDocument/2006/relationships/image" Target="../media/image29.png"/><Relationship Id="rId38" Type="http://schemas.openxmlformats.org/officeDocument/2006/relationships/hyperlink" Target="https://drive.google.com/file/d/1tpPvIEKZ7Dgjv49iJp5zA4i1jy2Se79h/view?usp=drivesdk" TargetMode="External"/><Relationship Id="rId39" Type="http://schemas.openxmlformats.org/officeDocument/2006/relationships/image" Target="../media/image30.png"/><Relationship Id="rId40" Type="http://schemas.openxmlformats.org/officeDocument/2006/relationships/image" Target="../media/image46.png"/><Relationship Id="rId41" Type="http://schemas.openxmlformats.org/officeDocument/2006/relationships/image" Target="../media/image47.png"/><Relationship Id="rId42" Type="http://schemas.openxmlformats.org/officeDocument/2006/relationships/image" Target="../media/image4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3.png"/><Relationship Id="rId40" Type="http://schemas.openxmlformats.org/officeDocument/2006/relationships/hyperlink" Target="https://drive.google.com/file/d/1tpPvIEKZ7Dgjv49iJp5zA4i1jy2Se79h/view?usp=drivesdk" TargetMode="External"/><Relationship Id="rId41" Type="http://schemas.openxmlformats.org/officeDocument/2006/relationships/image" Target="../media/image3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3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7.png"/><Relationship Id="rId36" Type="http://schemas.openxmlformats.org/officeDocument/2006/relationships/image" Target="../media/image28.png"/><Relationship Id="rId37" Type="http://schemas.openxmlformats.org/officeDocument/2006/relationships/image" Target="../media/image29.png"/><Relationship Id="rId38" Type="http://schemas.openxmlformats.org/officeDocument/2006/relationships/hyperlink" Target="https://drive.google.com/file/d/1tpPvIEKZ7Dgjv49iJp5zA4i1jy2Se79h/view?usp=drivesdk" TargetMode="External"/><Relationship Id="rId39" Type="http://schemas.openxmlformats.org/officeDocument/2006/relationships/image" Target="../media/image30.png"/><Relationship Id="rId40" Type="http://schemas.openxmlformats.org/officeDocument/2006/relationships/hyperlink" Target="https://wordwall.net/resource/5641521/%D8%A3%D9%87%D8%AF%D8%A7%D9%81-%D9%86%D8%B5-%D8%A7%D9%84%D9%81%D9%87%D9%85-%D8%A7%D9%84%D9%82%D8%B1%D8%A7%D8%A6%D9%8A" TargetMode="External"/><Relationship Id="rId41" Type="http://schemas.openxmlformats.org/officeDocument/2006/relationships/image" Target="../media/image3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7.png"/><Relationship Id="rId36" Type="http://schemas.openxmlformats.org/officeDocument/2006/relationships/image" Target="../media/image28.png"/><Relationship Id="rId37" Type="http://schemas.openxmlformats.org/officeDocument/2006/relationships/image" Target="../media/image29.png"/><Relationship Id="rId38" Type="http://schemas.openxmlformats.org/officeDocument/2006/relationships/hyperlink" Target="https://drive.google.com/file/d/1tpPvIEKZ7Dgjv49iJp5zA4i1jy2Se79h/view?usp=drivesdk" TargetMode="External"/><Relationship Id="rId39" Type="http://schemas.openxmlformats.org/officeDocument/2006/relationships/image" Target="../media/image30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3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hyperlink" Target="https://whiteboard.fi" TargetMode="External"/><Relationship Id="rId19" Type="http://schemas.openxmlformats.org/officeDocument/2006/relationships/image" Target="../media/image19.png"/><Relationship Id="rId20" Type="http://schemas.openxmlformats.org/officeDocument/2006/relationships/hyperlink" Target="https://wordwall.net/ar/resource/569220/%D8%A7%D9%84%D8%AC%D9%85%D9%84%D8%A9-%D8%A7%D9%84%D8%A7%D8%B3%D9%85%D9%8A%D8%A9" TargetMode="External"/><Relationship Id="rId21" Type="http://schemas.openxmlformats.org/officeDocument/2006/relationships/image" Target="../media/image20.png"/><Relationship Id="rId22" Type="http://schemas.openxmlformats.org/officeDocument/2006/relationships/hyperlink" Target="https://drive.google.com/file/d/1pYa6zuiJOdEGtCuHruybnZeZcnioR2io/view?usp=drivesdk" TargetMode="External"/><Relationship Id="rId23" Type="http://schemas.openxmlformats.org/officeDocument/2006/relationships/image" Target="../media/image21.png"/><Relationship Id="rId24" Type="http://schemas.openxmlformats.org/officeDocument/2006/relationships/hyperlink" Target="https://schools.madrasati.sa" TargetMode="External"/><Relationship Id="rId25" Type="http://schemas.openxmlformats.org/officeDocument/2006/relationships/image" Target="../media/image22.png"/><Relationship Id="rId26" Type="http://schemas.openxmlformats.org/officeDocument/2006/relationships/image" Target="../media/image11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hyperlink" Target="https://wheelofnames.com/pwu-gya" TargetMode="External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1.jpeg"/><Relationship Id="rId33" Type="http://schemas.openxmlformats.org/officeDocument/2006/relationships/image" Target="../media/image1.gif"/><Relationship Id="rId34" Type="http://schemas.openxmlformats.org/officeDocument/2006/relationships/image" Target="../media/image2.gif"/><Relationship Id="rId35" Type="http://schemas.openxmlformats.org/officeDocument/2006/relationships/image" Target="../media/image27.png"/><Relationship Id="rId36" Type="http://schemas.openxmlformats.org/officeDocument/2006/relationships/image" Target="../media/image28.png"/><Relationship Id="rId37" Type="http://schemas.openxmlformats.org/officeDocument/2006/relationships/image" Target="../media/image29.png"/><Relationship Id="rId38" Type="http://schemas.openxmlformats.org/officeDocument/2006/relationships/hyperlink" Target="https://drive.google.com/file/d/1tpPvIEKZ7Dgjv49iJp5zA4i1jy2Se79h/view?usp=drivesdk" TargetMode="External"/><Relationship Id="rId39" Type="http://schemas.openxmlformats.org/officeDocument/2006/relationships/image" Target="../media/image30.png"/><Relationship Id="rId40" Type="http://schemas.openxmlformats.org/officeDocument/2006/relationships/image" Target="../media/image3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hyperlink" Target="https://whiteboard.fi" TargetMode="External"/><Relationship Id="rId21" Type="http://schemas.openxmlformats.org/officeDocument/2006/relationships/image" Target="../media/image19.png"/><Relationship Id="rId22" Type="http://schemas.openxmlformats.org/officeDocument/2006/relationships/hyperlink" Target="https://wordwall.net/ar/resource/569220/%D8%A7%D9%84%D8%AC%D9%85%D9%84%D8%A9-%D8%A7%D9%84%D8%A7%D8%B3%D9%85%D9%8A%D8%A9" TargetMode="External"/><Relationship Id="rId23" Type="http://schemas.openxmlformats.org/officeDocument/2006/relationships/image" Target="../media/image20.png"/><Relationship Id="rId24" Type="http://schemas.openxmlformats.org/officeDocument/2006/relationships/hyperlink" Target="https://drive.google.com/file/d/1pYa6zuiJOdEGtCuHruybnZeZcnioR2io/view?usp=drivesdk" TargetMode="External"/><Relationship Id="rId25" Type="http://schemas.openxmlformats.org/officeDocument/2006/relationships/image" Target="../media/image21.png"/><Relationship Id="rId26" Type="http://schemas.openxmlformats.org/officeDocument/2006/relationships/hyperlink" Target="https://schools.madrasati.sa" TargetMode="External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hyperlink" Target="https://wheelofnames.com/pwu-gya" TargetMode="Externa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1.jpeg"/><Relationship Id="rId34" Type="http://schemas.openxmlformats.org/officeDocument/2006/relationships/image" Target="../media/image1.gif"/><Relationship Id="rId35" Type="http://schemas.openxmlformats.org/officeDocument/2006/relationships/image" Target="../media/image2.gif"/><Relationship Id="rId36" Type="http://schemas.openxmlformats.org/officeDocument/2006/relationships/image" Target="../media/image27.png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hyperlink" Target="https://drive.google.com/file/d/1tpPvIEKZ7Dgjv49iJp5zA4i1jy2Se79h/view?usp=drivesdk" TargetMode="External"/><Relationship Id="rId40" Type="http://schemas.openxmlformats.org/officeDocument/2006/relationships/image" Target="../media/image30.png"/><Relationship Id="rId41" Type="http://schemas.openxmlformats.org/officeDocument/2006/relationships/image" Target="../media/image3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563268" y="326755"/>
            <a:ext cx="816571" cy="781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12320" y="1690991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بسم الله الرحمن الرحيم"/>
          <p:cNvSpPr txBox="1"/>
          <p:nvPr>
            <p:ph type="title"/>
          </p:nvPr>
        </p:nvSpPr>
        <p:spPr>
          <a:xfrm>
            <a:off x="5146461" y="539681"/>
            <a:ext cx="2188979" cy="554600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39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145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62608" y="13582"/>
            <a:ext cx="2508109" cy="1606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954350" y="635480"/>
            <a:ext cx="688589" cy="572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6" b="7679"/>
          <a:stretch>
            <a:fillRect/>
          </a:stretch>
        </p:blipFill>
        <p:spPr>
          <a:xfrm>
            <a:off x="-86293" y="-13590"/>
            <a:ext cx="2662238" cy="168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" y="0"/>
                </a:moveTo>
                <a:lnTo>
                  <a:pt x="68" y="4512"/>
                </a:lnTo>
                <a:cubicBezTo>
                  <a:pt x="67" y="6996"/>
                  <a:pt x="50" y="11844"/>
                  <a:pt x="32" y="15281"/>
                </a:cubicBezTo>
                <a:lnTo>
                  <a:pt x="0" y="21529"/>
                </a:lnTo>
                <a:lnTo>
                  <a:pt x="6743" y="21534"/>
                </a:lnTo>
                <a:cubicBezTo>
                  <a:pt x="10452" y="21536"/>
                  <a:pt x="13495" y="21548"/>
                  <a:pt x="13505" y="21559"/>
                </a:cubicBezTo>
                <a:cubicBezTo>
                  <a:pt x="13515" y="21571"/>
                  <a:pt x="15341" y="21581"/>
                  <a:pt x="17562" y="21585"/>
                </a:cubicBezTo>
                <a:lnTo>
                  <a:pt x="21600" y="21600"/>
                </a:lnTo>
                <a:lnTo>
                  <a:pt x="21600" y="10830"/>
                </a:lnTo>
                <a:lnTo>
                  <a:pt x="21600" y="66"/>
                </a:lnTo>
                <a:lnTo>
                  <a:pt x="13927" y="66"/>
                </a:lnTo>
                <a:cubicBezTo>
                  <a:pt x="9705" y="64"/>
                  <a:pt x="4860" y="46"/>
                  <a:pt x="3159" y="30"/>
                </a:cubicBezTo>
                <a:lnTo>
                  <a:pt x="68" y="0"/>
                </a:lnTo>
                <a:close/>
                <a:moveTo>
                  <a:pt x="5645" y="1533"/>
                </a:moveTo>
                <a:cubicBezTo>
                  <a:pt x="5740" y="1557"/>
                  <a:pt x="5743" y="2080"/>
                  <a:pt x="5719" y="4466"/>
                </a:cubicBezTo>
                <a:cubicBezTo>
                  <a:pt x="5693" y="7013"/>
                  <a:pt x="5672" y="7504"/>
                  <a:pt x="5580" y="7400"/>
                </a:cubicBezTo>
                <a:cubicBezTo>
                  <a:pt x="5567" y="7384"/>
                  <a:pt x="4612" y="7367"/>
                  <a:pt x="3462" y="7359"/>
                </a:cubicBezTo>
                <a:lnTo>
                  <a:pt x="1372" y="7344"/>
                </a:lnTo>
                <a:lnTo>
                  <a:pt x="1372" y="4492"/>
                </a:lnTo>
                <a:lnTo>
                  <a:pt x="1372" y="1634"/>
                </a:lnTo>
                <a:lnTo>
                  <a:pt x="3436" y="1634"/>
                </a:lnTo>
                <a:cubicBezTo>
                  <a:pt x="4837" y="1636"/>
                  <a:pt x="5521" y="1619"/>
                  <a:pt x="5564" y="1578"/>
                </a:cubicBezTo>
                <a:cubicBezTo>
                  <a:pt x="5597" y="1547"/>
                  <a:pt x="5623" y="1527"/>
                  <a:pt x="5645" y="1533"/>
                </a:cubicBezTo>
                <a:close/>
                <a:moveTo>
                  <a:pt x="11573" y="1614"/>
                </a:moveTo>
                <a:cubicBezTo>
                  <a:pt x="11590" y="1617"/>
                  <a:pt x="11605" y="1619"/>
                  <a:pt x="11621" y="1634"/>
                </a:cubicBezTo>
                <a:cubicBezTo>
                  <a:pt x="11657" y="1668"/>
                  <a:pt x="12478" y="1696"/>
                  <a:pt x="13717" y="1705"/>
                </a:cubicBezTo>
                <a:lnTo>
                  <a:pt x="15759" y="1726"/>
                </a:lnTo>
                <a:lnTo>
                  <a:pt x="15743" y="4507"/>
                </a:lnTo>
                <a:cubicBezTo>
                  <a:pt x="15730" y="7030"/>
                  <a:pt x="15723" y="7294"/>
                  <a:pt x="15649" y="7359"/>
                </a:cubicBezTo>
                <a:cubicBezTo>
                  <a:pt x="15585" y="7415"/>
                  <a:pt x="15128" y="7429"/>
                  <a:pt x="13605" y="7425"/>
                </a:cubicBezTo>
                <a:cubicBezTo>
                  <a:pt x="12528" y="7422"/>
                  <a:pt x="11629" y="7429"/>
                  <a:pt x="11605" y="7445"/>
                </a:cubicBezTo>
                <a:cubicBezTo>
                  <a:pt x="11582" y="7462"/>
                  <a:pt x="11545" y="7465"/>
                  <a:pt x="11528" y="7445"/>
                </a:cubicBezTo>
                <a:cubicBezTo>
                  <a:pt x="11486" y="7398"/>
                  <a:pt x="11489" y="1667"/>
                  <a:pt x="11531" y="1619"/>
                </a:cubicBezTo>
                <a:cubicBezTo>
                  <a:pt x="11539" y="1609"/>
                  <a:pt x="11557" y="1611"/>
                  <a:pt x="11573" y="1614"/>
                </a:cubicBezTo>
                <a:close/>
                <a:moveTo>
                  <a:pt x="6546" y="1624"/>
                </a:moveTo>
                <a:cubicBezTo>
                  <a:pt x="7766" y="1616"/>
                  <a:pt x="10184" y="1638"/>
                  <a:pt x="10208" y="1665"/>
                </a:cubicBezTo>
                <a:cubicBezTo>
                  <a:pt x="10231" y="1691"/>
                  <a:pt x="10221" y="7328"/>
                  <a:pt x="10198" y="7354"/>
                </a:cubicBezTo>
                <a:cubicBezTo>
                  <a:pt x="10171" y="7385"/>
                  <a:pt x="5822" y="7404"/>
                  <a:pt x="5806" y="7374"/>
                </a:cubicBezTo>
                <a:cubicBezTo>
                  <a:pt x="5778" y="7322"/>
                  <a:pt x="5831" y="1677"/>
                  <a:pt x="5860" y="1644"/>
                </a:cubicBezTo>
                <a:cubicBezTo>
                  <a:pt x="5868" y="1635"/>
                  <a:pt x="6140" y="1626"/>
                  <a:pt x="6546" y="1624"/>
                </a:cubicBezTo>
                <a:close/>
                <a:moveTo>
                  <a:pt x="16670" y="1690"/>
                </a:moveTo>
                <a:cubicBezTo>
                  <a:pt x="17048" y="1688"/>
                  <a:pt x="17568" y="1687"/>
                  <a:pt x="18135" y="1695"/>
                </a:cubicBezTo>
                <a:lnTo>
                  <a:pt x="20196" y="1726"/>
                </a:lnTo>
                <a:lnTo>
                  <a:pt x="20196" y="4532"/>
                </a:lnTo>
                <a:lnTo>
                  <a:pt x="20196" y="7344"/>
                </a:lnTo>
                <a:lnTo>
                  <a:pt x="18106" y="7374"/>
                </a:lnTo>
                <a:cubicBezTo>
                  <a:pt x="16959" y="7389"/>
                  <a:pt x="16016" y="7386"/>
                  <a:pt x="16007" y="7369"/>
                </a:cubicBezTo>
                <a:cubicBezTo>
                  <a:pt x="15983" y="7324"/>
                  <a:pt x="16024" y="1751"/>
                  <a:pt x="16049" y="1705"/>
                </a:cubicBezTo>
                <a:cubicBezTo>
                  <a:pt x="16055" y="1695"/>
                  <a:pt x="16292" y="1692"/>
                  <a:pt x="16670" y="1690"/>
                </a:cubicBezTo>
                <a:close/>
                <a:moveTo>
                  <a:pt x="5616" y="7674"/>
                </a:moveTo>
                <a:cubicBezTo>
                  <a:pt x="5629" y="7675"/>
                  <a:pt x="5645" y="7684"/>
                  <a:pt x="5654" y="7694"/>
                </a:cubicBezTo>
                <a:cubicBezTo>
                  <a:pt x="5671" y="7714"/>
                  <a:pt x="5683" y="8930"/>
                  <a:pt x="5683" y="10404"/>
                </a:cubicBezTo>
                <a:cubicBezTo>
                  <a:pt x="5683" y="13459"/>
                  <a:pt x="5692" y="13398"/>
                  <a:pt x="5329" y="13464"/>
                </a:cubicBezTo>
                <a:cubicBezTo>
                  <a:pt x="5115" y="13503"/>
                  <a:pt x="3319" y="13488"/>
                  <a:pt x="2122" y="13439"/>
                </a:cubicBezTo>
                <a:lnTo>
                  <a:pt x="1436" y="13414"/>
                </a:lnTo>
                <a:lnTo>
                  <a:pt x="1446" y="11906"/>
                </a:lnTo>
                <a:cubicBezTo>
                  <a:pt x="1449" y="10969"/>
                  <a:pt x="1428" y="10366"/>
                  <a:pt x="1397" y="10298"/>
                </a:cubicBezTo>
                <a:cubicBezTo>
                  <a:pt x="1362" y="10225"/>
                  <a:pt x="1363" y="10179"/>
                  <a:pt x="1397" y="10155"/>
                </a:cubicBezTo>
                <a:cubicBezTo>
                  <a:pt x="1424" y="10136"/>
                  <a:pt x="1435" y="10097"/>
                  <a:pt x="1423" y="10074"/>
                </a:cubicBezTo>
                <a:cubicBezTo>
                  <a:pt x="1387" y="10008"/>
                  <a:pt x="1372" y="9377"/>
                  <a:pt x="1404" y="9313"/>
                </a:cubicBezTo>
                <a:cubicBezTo>
                  <a:pt x="1420" y="9282"/>
                  <a:pt x="1433" y="8941"/>
                  <a:pt x="1436" y="8557"/>
                </a:cubicBezTo>
                <a:cubicBezTo>
                  <a:pt x="1440" y="8173"/>
                  <a:pt x="1462" y="7836"/>
                  <a:pt x="1488" y="7806"/>
                </a:cubicBezTo>
                <a:cubicBezTo>
                  <a:pt x="1516" y="7773"/>
                  <a:pt x="2340" y="7745"/>
                  <a:pt x="3536" y="7735"/>
                </a:cubicBezTo>
                <a:cubicBezTo>
                  <a:pt x="4636" y="7725"/>
                  <a:pt x="5557" y="7705"/>
                  <a:pt x="5580" y="7689"/>
                </a:cubicBezTo>
                <a:cubicBezTo>
                  <a:pt x="5592" y="7681"/>
                  <a:pt x="5603" y="7672"/>
                  <a:pt x="5616" y="7674"/>
                </a:cubicBezTo>
                <a:close/>
                <a:moveTo>
                  <a:pt x="8040" y="7745"/>
                </a:moveTo>
                <a:cubicBezTo>
                  <a:pt x="9015" y="7751"/>
                  <a:pt x="9993" y="7766"/>
                  <a:pt x="10056" y="7790"/>
                </a:cubicBezTo>
                <a:cubicBezTo>
                  <a:pt x="10136" y="7820"/>
                  <a:pt x="10120" y="13296"/>
                  <a:pt x="10040" y="13388"/>
                </a:cubicBezTo>
                <a:cubicBezTo>
                  <a:pt x="9984" y="13452"/>
                  <a:pt x="7693" y="13484"/>
                  <a:pt x="6620" y="13439"/>
                </a:cubicBezTo>
                <a:lnTo>
                  <a:pt x="5957" y="13414"/>
                </a:lnTo>
                <a:lnTo>
                  <a:pt x="5941" y="10617"/>
                </a:lnTo>
                <a:lnTo>
                  <a:pt x="5928" y="7821"/>
                </a:lnTo>
                <a:lnTo>
                  <a:pt x="6041" y="7770"/>
                </a:lnTo>
                <a:cubicBezTo>
                  <a:pt x="6095" y="7746"/>
                  <a:pt x="7065" y="7740"/>
                  <a:pt x="8040" y="7745"/>
                </a:cubicBezTo>
                <a:close/>
                <a:moveTo>
                  <a:pt x="11621" y="7790"/>
                </a:moveTo>
                <a:lnTo>
                  <a:pt x="13666" y="7790"/>
                </a:lnTo>
                <a:lnTo>
                  <a:pt x="15711" y="7790"/>
                </a:lnTo>
                <a:lnTo>
                  <a:pt x="15707" y="10572"/>
                </a:lnTo>
                <a:cubicBezTo>
                  <a:pt x="15703" y="13177"/>
                  <a:pt x="15698" y="13349"/>
                  <a:pt x="15614" y="13419"/>
                </a:cubicBezTo>
                <a:cubicBezTo>
                  <a:pt x="15492" y="13521"/>
                  <a:pt x="11798" y="13526"/>
                  <a:pt x="11676" y="13424"/>
                </a:cubicBezTo>
                <a:cubicBezTo>
                  <a:pt x="11603" y="13362"/>
                  <a:pt x="11596" y="13097"/>
                  <a:pt x="11608" y="10577"/>
                </a:cubicBezTo>
                <a:lnTo>
                  <a:pt x="11621" y="7790"/>
                </a:lnTo>
                <a:close/>
                <a:moveTo>
                  <a:pt x="16058" y="7790"/>
                </a:moveTo>
                <a:lnTo>
                  <a:pt x="18126" y="7790"/>
                </a:lnTo>
                <a:lnTo>
                  <a:pt x="20196" y="7790"/>
                </a:lnTo>
                <a:lnTo>
                  <a:pt x="20196" y="10633"/>
                </a:lnTo>
                <a:lnTo>
                  <a:pt x="20196" y="13470"/>
                </a:lnTo>
                <a:lnTo>
                  <a:pt x="18193" y="13490"/>
                </a:lnTo>
                <a:cubicBezTo>
                  <a:pt x="16538" y="13502"/>
                  <a:pt x="16183" y="13488"/>
                  <a:pt x="16136" y="13424"/>
                </a:cubicBezTo>
                <a:cubicBezTo>
                  <a:pt x="16097" y="13370"/>
                  <a:pt x="16080" y="12922"/>
                  <a:pt x="16081" y="11972"/>
                </a:cubicBezTo>
                <a:cubicBezTo>
                  <a:pt x="16081" y="11219"/>
                  <a:pt x="16075" y="9968"/>
                  <a:pt x="16068" y="9196"/>
                </a:cubicBezTo>
                <a:lnTo>
                  <a:pt x="16058" y="7790"/>
                </a:lnTo>
                <a:close/>
                <a:moveTo>
                  <a:pt x="16016" y="13784"/>
                </a:moveTo>
                <a:cubicBezTo>
                  <a:pt x="16028" y="13789"/>
                  <a:pt x="16043" y="13808"/>
                  <a:pt x="16058" y="13835"/>
                </a:cubicBezTo>
                <a:cubicBezTo>
                  <a:pt x="16078" y="13872"/>
                  <a:pt x="16798" y="13896"/>
                  <a:pt x="18126" y="13896"/>
                </a:cubicBezTo>
                <a:cubicBezTo>
                  <a:pt x="19247" y="13896"/>
                  <a:pt x="20179" y="13915"/>
                  <a:pt x="20193" y="13942"/>
                </a:cubicBezTo>
                <a:cubicBezTo>
                  <a:pt x="20208" y="13969"/>
                  <a:pt x="20220" y="15253"/>
                  <a:pt x="20222" y="16794"/>
                </a:cubicBezTo>
                <a:lnTo>
                  <a:pt x="20225" y="19595"/>
                </a:lnTo>
                <a:lnTo>
                  <a:pt x="19826" y="19636"/>
                </a:lnTo>
                <a:cubicBezTo>
                  <a:pt x="19607" y="19660"/>
                  <a:pt x="19381" y="19707"/>
                  <a:pt x="19330" y="19737"/>
                </a:cubicBezTo>
                <a:cubicBezTo>
                  <a:pt x="19185" y="19826"/>
                  <a:pt x="16173" y="19812"/>
                  <a:pt x="16065" y="19722"/>
                </a:cubicBezTo>
                <a:cubicBezTo>
                  <a:pt x="15986" y="19656"/>
                  <a:pt x="15976" y="19422"/>
                  <a:pt x="15952" y="16748"/>
                </a:cubicBezTo>
                <a:cubicBezTo>
                  <a:pt x="15929" y="14342"/>
                  <a:pt x="15935" y="13749"/>
                  <a:pt x="16016" y="13784"/>
                </a:cubicBezTo>
                <a:close/>
                <a:moveTo>
                  <a:pt x="5661" y="13830"/>
                </a:moveTo>
                <a:lnTo>
                  <a:pt x="5645" y="16576"/>
                </a:lnTo>
                <a:cubicBezTo>
                  <a:pt x="5637" y="18085"/>
                  <a:pt x="5634" y="19349"/>
                  <a:pt x="5635" y="19387"/>
                </a:cubicBezTo>
                <a:cubicBezTo>
                  <a:pt x="5635" y="19425"/>
                  <a:pt x="5547" y="19500"/>
                  <a:pt x="5439" y="19560"/>
                </a:cubicBezTo>
                <a:cubicBezTo>
                  <a:pt x="5263" y="19656"/>
                  <a:pt x="5116" y="19672"/>
                  <a:pt x="4060" y="19677"/>
                </a:cubicBezTo>
                <a:cubicBezTo>
                  <a:pt x="3311" y="19681"/>
                  <a:pt x="2869" y="19662"/>
                  <a:pt x="2850" y="19626"/>
                </a:cubicBezTo>
                <a:cubicBezTo>
                  <a:pt x="2832" y="19592"/>
                  <a:pt x="2565" y="19565"/>
                  <a:pt x="2203" y="19565"/>
                </a:cubicBezTo>
                <a:cubicBezTo>
                  <a:pt x="1861" y="19565"/>
                  <a:pt x="1543" y="19543"/>
                  <a:pt x="1488" y="19509"/>
                </a:cubicBezTo>
                <a:cubicBezTo>
                  <a:pt x="1391" y="19450"/>
                  <a:pt x="1390" y="19404"/>
                  <a:pt x="1414" y="16692"/>
                </a:cubicBezTo>
                <a:cubicBezTo>
                  <a:pt x="1428" y="15175"/>
                  <a:pt x="1458" y="13912"/>
                  <a:pt x="1481" y="13886"/>
                </a:cubicBezTo>
                <a:cubicBezTo>
                  <a:pt x="1503" y="13860"/>
                  <a:pt x="2453" y="13837"/>
                  <a:pt x="3590" y="13835"/>
                </a:cubicBezTo>
                <a:lnTo>
                  <a:pt x="5661" y="13830"/>
                </a:lnTo>
                <a:close/>
                <a:moveTo>
                  <a:pt x="8040" y="13855"/>
                </a:moveTo>
                <a:cubicBezTo>
                  <a:pt x="9038" y="13851"/>
                  <a:pt x="10030" y="13864"/>
                  <a:pt x="10047" y="13896"/>
                </a:cubicBezTo>
                <a:cubicBezTo>
                  <a:pt x="10100" y="13994"/>
                  <a:pt x="10071" y="19423"/>
                  <a:pt x="10018" y="19484"/>
                </a:cubicBezTo>
                <a:cubicBezTo>
                  <a:pt x="9952" y="19559"/>
                  <a:pt x="6196" y="19587"/>
                  <a:pt x="6041" y="19514"/>
                </a:cubicBezTo>
                <a:lnTo>
                  <a:pt x="5931" y="19463"/>
                </a:lnTo>
                <a:lnTo>
                  <a:pt x="5931" y="16708"/>
                </a:lnTo>
                <a:cubicBezTo>
                  <a:pt x="5931" y="14567"/>
                  <a:pt x="5941" y="13946"/>
                  <a:pt x="5989" y="13911"/>
                </a:cubicBezTo>
                <a:cubicBezTo>
                  <a:pt x="6034" y="13878"/>
                  <a:pt x="7042" y="13858"/>
                  <a:pt x="8040" y="13855"/>
                </a:cubicBezTo>
                <a:close/>
                <a:moveTo>
                  <a:pt x="13692" y="13906"/>
                </a:moveTo>
                <a:lnTo>
                  <a:pt x="15711" y="13916"/>
                </a:lnTo>
                <a:lnTo>
                  <a:pt x="15694" y="16702"/>
                </a:lnTo>
                <a:cubicBezTo>
                  <a:pt x="15685" y="18480"/>
                  <a:pt x="15665" y="19503"/>
                  <a:pt x="15633" y="19539"/>
                </a:cubicBezTo>
                <a:cubicBezTo>
                  <a:pt x="15577" y="19603"/>
                  <a:pt x="12084" y="19640"/>
                  <a:pt x="11795" y="19580"/>
                </a:cubicBezTo>
                <a:lnTo>
                  <a:pt x="11621" y="19545"/>
                </a:lnTo>
                <a:lnTo>
                  <a:pt x="11595" y="19118"/>
                </a:lnTo>
                <a:cubicBezTo>
                  <a:pt x="11554" y="18437"/>
                  <a:pt x="11587" y="13995"/>
                  <a:pt x="11634" y="13942"/>
                </a:cubicBezTo>
                <a:cubicBezTo>
                  <a:pt x="11658" y="13915"/>
                  <a:pt x="12582" y="13898"/>
                  <a:pt x="13692" y="139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9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153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مربع نص 19"/>
          <p:cNvSpPr txBox="1"/>
          <p:nvPr/>
        </p:nvSpPr>
        <p:spPr>
          <a:xfrm>
            <a:off x="6552052" y="1206995"/>
            <a:ext cx="2787441" cy="108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rtl="0">
              <a:defRPr sz="24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اليوم</a:t>
            </a:r>
            <a:r>
              <a:rPr>
                <a:solidFill>
                  <a:srgbClr val="2F5597"/>
                </a:solidFill>
              </a:rPr>
              <a:t> : الخميس  </a:t>
            </a:r>
            <a:endParaRPr>
              <a:solidFill>
                <a:srgbClr val="2F5597"/>
              </a:solidFill>
            </a:endParaRPr>
          </a:p>
          <a:p>
            <a:pPr rtl="0">
              <a:defRPr sz="24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التاريخ</a:t>
            </a:r>
            <a:r>
              <a:rPr>
                <a:solidFill>
                  <a:srgbClr val="2F5597"/>
                </a:solidFill>
              </a:rPr>
              <a:t> :٢٠/ ٧/ ١٤٤٢هـ    </a:t>
            </a:r>
            <a:endParaRPr sz="3200">
              <a:solidFill>
                <a:srgbClr val="2F5597"/>
              </a:solidFill>
            </a:endParaRPr>
          </a:p>
          <a:p>
            <a:pPr rtl="0">
              <a:defRPr sz="24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المادة</a:t>
            </a:r>
            <a:r>
              <a:rPr>
                <a:solidFill>
                  <a:srgbClr val="2F5597"/>
                </a:solidFill>
              </a:rPr>
              <a:t> : لغتي الجميلة </a:t>
            </a:r>
            <a:r>
              <a:rPr sz="2000">
                <a:solidFill>
                  <a:srgbClr val="2F5597"/>
                </a:solidFill>
              </a:rPr>
              <a:t>.</a:t>
            </a:r>
          </a:p>
        </p:txBody>
      </p:sp>
      <p:sp>
        <p:nvSpPr>
          <p:cNvPr id="155" name="مربع نص 26"/>
          <p:cNvSpPr txBox="1"/>
          <p:nvPr/>
        </p:nvSpPr>
        <p:spPr>
          <a:xfrm>
            <a:off x="5659392" y="2328522"/>
            <a:ext cx="3681424" cy="98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rtl="0">
              <a:defRPr sz="3200">
                <a:solidFill>
                  <a:schemeClr val="accent4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rtl="0">
              <a:defRPr sz="3200">
                <a:solidFill>
                  <a:srgbClr val="4E7A27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المكون</a:t>
            </a:r>
            <a:r>
              <a:rPr>
                <a:solidFill>
                  <a:srgbClr val="C00000"/>
                </a:solidFill>
              </a:rPr>
              <a:t> / </a:t>
            </a:r>
            <a:r>
              <a:rPr>
                <a:solidFill>
                  <a:srgbClr val="0056D6"/>
                </a:solidFill>
              </a:rPr>
              <a:t>الفهم القرائي </a:t>
            </a:r>
          </a:p>
        </p:txBody>
      </p:sp>
      <p:pic>
        <p:nvPicPr>
          <p:cNvPr id="156" name="F5889BF1-EA35-4C87-98C1-729DD07323CD-removebg-preview.png" descr="F5889BF1-EA35-4C87-98C1-729DD07323CD-removebg-preview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3278523" y="1951246"/>
            <a:ext cx="2728911" cy="1734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14" dur="10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Class="entr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47" grpId="4"/>
      <p:bldP build="whole" bldLvl="1" animBg="1" rev="0" advAuto="0" spid="154" grpId="1"/>
      <p:bldP build="whole" bldLvl="1" animBg="1" rev="0" advAuto="0" spid="152" grpId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720" y="1690991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536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542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121892" y="-35969"/>
            <a:ext cx="2538789" cy="1626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665553" y="483649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82" b="7678"/>
          <a:stretch>
            <a:fillRect/>
          </a:stretch>
        </p:blipFill>
        <p:spPr>
          <a:xfrm>
            <a:off x="-81421" y="15252"/>
            <a:ext cx="2571354" cy="163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3"/>
                </a:lnTo>
                <a:cubicBezTo>
                  <a:pt x="66" y="6997"/>
                  <a:pt x="51" y="11841"/>
                  <a:pt x="33" y="15279"/>
                </a:cubicBezTo>
                <a:lnTo>
                  <a:pt x="0" y="21532"/>
                </a:lnTo>
                <a:lnTo>
                  <a:pt x="6744" y="21537"/>
                </a:lnTo>
                <a:cubicBezTo>
                  <a:pt x="10454" y="21539"/>
                  <a:pt x="13495" y="21547"/>
                  <a:pt x="13505" y="21558"/>
                </a:cubicBezTo>
                <a:cubicBezTo>
                  <a:pt x="13515" y="21570"/>
                  <a:pt x="15342" y="21585"/>
                  <a:pt x="17563" y="21589"/>
                </a:cubicBezTo>
                <a:lnTo>
                  <a:pt x="21600" y="21600"/>
                </a:lnTo>
                <a:lnTo>
                  <a:pt x="21600" y="10834"/>
                </a:lnTo>
                <a:lnTo>
                  <a:pt x="21600" y="63"/>
                </a:lnTo>
                <a:lnTo>
                  <a:pt x="13925" y="63"/>
                </a:lnTo>
                <a:cubicBezTo>
                  <a:pt x="9703" y="61"/>
                  <a:pt x="4862" y="48"/>
                  <a:pt x="3160" y="32"/>
                </a:cubicBezTo>
                <a:lnTo>
                  <a:pt x="67" y="0"/>
                </a:lnTo>
                <a:close/>
                <a:moveTo>
                  <a:pt x="5648" y="1534"/>
                </a:moveTo>
                <a:cubicBezTo>
                  <a:pt x="5743" y="1558"/>
                  <a:pt x="5745" y="2080"/>
                  <a:pt x="5721" y="4466"/>
                </a:cubicBezTo>
                <a:cubicBezTo>
                  <a:pt x="5695" y="7013"/>
                  <a:pt x="5673" y="7507"/>
                  <a:pt x="5581" y="7403"/>
                </a:cubicBezTo>
                <a:cubicBezTo>
                  <a:pt x="5568" y="7387"/>
                  <a:pt x="4611" y="7369"/>
                  <a:pt x="3461" y="7361"/>
                </a:cubicBezTo>
                <a:lnTo>
                  <a:pt x="1370" y="7345"/>
                </a:lnTo>
                <a:lnTo>
                  <a:pt x="1370" y="4492"/>
                </a:lnTo>
                <a:lnTo>
                  <a:pt x="1370" y="1634"/>
                </a:lnTo>
                <a:lnTo>
                  <a:pt x="3437" y="1634"/>
                </a:lnTo>
                <a:cubicBezTo>
                  <a:pt x="4838" y="1636"/>
                  <a:pt x="5521" y="1617"/>
                  <a:pt x="5564" y="1576"/>
                </a:cubicBezTo>
                <a:cubicBezTo>
                  <a:pt x="5597" y="1545"/>
                  <a:pt x="5626" y="1528"/>
                  <a:pt x="5648" y="1534"/>
                </a:cubicBezTo>
                <a:close/>
                <a:moveTo>
                  <a:pt x="11572" y="1613"/>
                </a:moveTo>
                <a:cubicBezTo>
                  <a:pt x="11589" y="1616"/>
                  <a:pt x="11606" y="1619"/>
                  <a:pt x="11622" y="1634"/>
                </a:cubicBezTo>
                <a:cubicBezTo>
                  <a:pt x="11658" y="1668"/>
                  <a:pt x="12480" y="1699"/>
                  <a:pt x="13719" y="1708"/>
                </a:cubicBezTo>
                <a:lnTo>
                  <a:pt x="15759" y="1723"/>
                </a:lnTo>
                <a:lnTo>
                  <a:pt x="15746" y="4508"/>
                </a:lnTo>
                <a:cubicBezTo>
                  <a:pt x="15733" y="7031"/>
                  <a:pt x="15723" y="7296"/>
                  <a:pt x="15649" y="7361"/>
                </a:cubicBezTo>
                <a:cubicBezTo>
                  <a:pt x="15585" y="7417"/>
                  <a:pt x="15129" y="7428"/>
                  <a:pt x="13605" y="7424"/>
                </a:cubicBezTo>
                <a:cubicBezTo>
                  <a:pt x="12528" y="7421"/>
                  <a:pt x="11629" y="7429"/>
                  <a:pt x="11605" y="7445"/>
                </a:cubicBezTo>
                <a:cubicBezTo>
                  <a:pt x="11582" y="7462"/>
                  <a:pt x="11545" y="7465"/>
                  <a:pt x="11528" y="7445"/>
                </a:cubicBezTo>
                <a:cubicBezTo>
                  <a:pt x="11486" y="7398"/>
                  <a:pt x="11490" y="1666"/>
                  <a:pt x="11532" y="1618"/>
                </a:cubicBezTo>
                <a:cubicBezTo>
                  <a:pt x="11540" y="1608"/>
                  <a:pt x="11556" y="1610"/>
                  <a:pt x="11572" y="1613"/>
                </a:cubicBezTo>
                <a:close/>
                <a:moveTo>
                  <a:pt x="6548" y="1624"/>
                </a:moveTo>
                <a:cubicBezTo>
                  <a:pt x="7768" y="1616"/>
                  <a:pt x="10184" y="1639"/>
                  <a:pt x="10208" y="1666"/>
                </a:cubicBezTo>
                <a:cubicBezTo>
                  <a:pt x="10231" y="1692"/>
                  <a:pt x="10221" y="7330"/>
                  <a:pt x="10198" y="7356"/>
                </a:cubicBezTo>
                <a:cubicBezTo>
                  <a:pt x="10171" y="7387"/>
                  <a:pt x="5820" y="7402"/>
                  <a:pt x="5804" y="7372"/>
                </a:cubicBezTo>
                <a:cubicBezTo>
                  <a:pt x="5776" y="7320"/>
                  <a:pt x="5832" y="1672"/>
                  <a:pt x="5861" y="1639"/>
                </a:cubicBezTo>
                <a:cubicBezTo>
                  <a:pt x="5869" y="1630"/>
                  <a:pt x="6142" y="1626"/>
                  <a:pt x="6548" y="1624"/>
                </a:cubicBezTo>
                <a:close/>
                <a:moveTo>
                  <a:pt x="16673" y="1687"/>
                </a:moveTo>
                <a:cubicBezTo>
                  <a:pt x="17051" y="1685"/>
                  <a:pt x="17569" y="1689"/>
                  <a:pt x="18136" y="1697"/>
                </a:cubicBezTo>
                <a:lnTo>
                  <a:pt x="20196" y="1723"/>
                </a:lnTo>
                <a:lnTo>
                  <a:pt x="20196" y="4529"/>
                </a:lnTo>
                <a:lnTo>
                  <a:pt x="20196" y="7345"/>
                </a:lnTo>
                <a:lnTo>
                  <a:pt x="18109" y="7372"/>
                </a:lnTo>
                <a:cubicBezTo>
                  <a:pt x="16962" y="7387"/>
                  <a:pt x="16015" y="7383"/>
                  <a:pt x="16006" y="7366"/>
                </a:cubicBezTo>
                <a:cubicBezTo>
                  <a:pt x="15982" y="7321"/>
                  <a:pt x="16027" y="1754"/>
                  <a:pt x="16052" y="1708"/>
                </a:cubicBezTo>
                <a:cubicBezTo>
                  <a:pt x="16058" y="1698"/>
                  <a:pt x="16295" y="1689"/>
                  <a:pt x="16673" y="1687"/>
                </a:cubicBezTo>
                <a:close/>
                <a:moveTo>
                  <a:pt x="5618" y="7676"/>
                </a:moveTo>
                <a:cubicBezTo>
                  <a:pt x="5631" y="7677"/>
                  <a:pt x="5645" y="7682"/>
                  <a:pt x="5654" y="7692"/>
                </a:cubicBezTo>
                <a:cubicBezTo>
                  <a:pt x="5671" y="7712"/>
                  <a:pt x="5684" y="8935"/>
                  <a:pt x="5684" y="10409"/>
                </a:cubicBezTo>
                <a:cubicBezTo>
                  <a:pt x="5684" y="13463"/>
                  <a:pt x="5691" y="13395"/>
                  <a:pt x="5327" y="13461"/>
                </a:cubicBezTo>
                <a:cubicBezTo>
                  <a:pt x="5113" y="13500"/>
                  <a:pt x="3317" y="13489"/>
                  <a:pt x="2120" y="13440"/>
                </a:cubicBezTo>
                <a:lnTo>
                  <a:pt x="1437" y="13414"/>
                </a:lnTo>
                <a:lnTo>
                  <a:pt x="1444" y="11906"/>
                </a:lnTo>
                <a:cubicBezTo>
                  <a:pt x="1447" y="10969"/>
                  <a:pt x="1428" y="10361"/>
                  <a:pt x="1397" y="10293"/>
                </a:cubicBezTo>
                <a:cubicBezTo>
                  <a:pt x="1362" y="10220"/>
                  <a:pt x="1363" y="10180"/>
                  <a:pt x="1397" y="10156"/>
                </a:cubicBezTo>
                <a:cubicBezTo>
                  <a:pt x="1424" y="10137"/>
                  <a:pt x="1436" y="10095"/>
                  <a:pt x="1424" y="10072"/>
                </a:cubicBezTo>
                <a:cubicBezTo>
                  <a:pt x="1388" y="10006"/>
                  <a:pt x="1372" y="9374"/>
                  <a:pt x="1404" y="9310"/>
                </a:cubicBezTo>
                <a:cubicBezTo>
                  <a:pt x="1420" y="9279"/>
                  <a:pt x="1434" y="8938"/>
                  <a:pt x="1437" y="8554"/>
                </a:cubicBezTo>
                <a:cubicBezTo>
                  <a:pt x="1441" y="8170"/>
                  <a:pt x="1464" y="7832"/>
                  <a:pt x="1490" y="7802"/>
                </a:cubicBezTo>
                <a:cubicBezTo>
                  <a:pt x="1518" y="7769"/>
                  <a:pt x="2341" y="7744"/>
                  <a:pt x="3537" y="7734"/>
                </a:cubicBezTo>
                <a:cubicBezTo>
                  <a:pt x="4637" y="7724"/>
                  <a:pt x="5558" y="7703"/>
                  <a:pt x="5581" y="7687"/>
                </a:cubicBezTo>
                <a:cubicBezTo>
                  <a:pt x="5593" y="7679"/>
                  <a:pt x="5605" y="7674"/>
                  <a:pt x="5618" y="7676"/>
                </a:cubicBezTo>
                <a:close/>
                <a:moveTo>
                  <a:pt x="8041" y="7745"/>
                </a:moveTo>
                <a:cubicBezTo>
                  <a:pt x="9016" y="7751"/>
                  <a:pt x="9995" y="7768"/>
                  <a:pt x="10058" y="7792"/>
                </a:cubicBezTo>
                <a:cubicBezTo>
                  <a:pt x="10138" y="7822"/>
                  <a:pt x="10118" y="13296"/>
                  <a:pt x="10038" y="13388"/>
                </a:cubicBezTo>
                <a:cubicBezTo>
                  <a:pt x="9982" y="13452"/>
                  <a:pt x="7694" y="13485"/>
                  <a:pt x="6621" y="13440"/>
                </a:cubicBezTo>
                <a:lnTo>
                  <a:pt x="5958" y="13414"/>
                </a:lnTo>
                <a:lnTo>
                  <a:pt x="5941" y="10619"/>
                </a:lnTo>
                <a:lnTo>
                  <a:pt x="5928" y="7818"/>
                </a:lnTo>
                <a:lnTo>
                  <a:pt x="6041" y="7771"/>
                </a:lnTo>
                <a:cubicBezTo>
                  <a:pt x="6095" y="7747"/>
                  <a:pt x="7066" y="7740"/>
                  <a:pt x="8041" y="7745"/>
                </a:cubicBezTo>
                <a:close/>
                <a:moveTo>
                  <a:pt x="11622" y="7792"/>
                </a:moveTo>
                <a:lnTo>
                  <a:pt x="13669" y="7792"/>
                </a:lnTo>
                <a:lnTo>
                  <a:pt x="15712" y="7792"/>
                </a:lnTo>
                <a:lnTo>
                  <a:pt x="15709" y="10571"/>
                </a:lnTo>
                <a:cubicBezTo>
                  <a:pt x="15705" y="13176"/>
                  <a:pt x="15700" y="13349"/>
                  <a:pt x="15616" y="13419"/>
                </a:cubicBezTo>
                <a:cubicBezTo>
                  <a:pt x="15494" y="13521"/>
                  <a:pt x="11797" y="13526"/>
                  <a:pt x="11675" y="13424"/>
                </a:cubicBezTo>
                <a:cubicBezTo>
                  <a:pt x="11602" y="13362"/>
                  <a:pt x="11596" y="13097"/>
                  <a:pt x="11608" y="10577"/>
                </a:cubicBezTo>
                <a:lnTo>
                  <a:pt x="11622" y="7792"/>
                </a:lnTo>
                <a:close/>
                <a:moveTo>
                  <a:pt x="16059" y="7792"/>
                </a:moveTo>
                <a:lnTo>
                  <a:pt x="18129" y="7792"/>
                </a:lnTo>
                <a:lnTo>
                  <a:pt x="20196" y="7792"/>
                </a:lnTo>
                <a:lnTo>
                  <a:pt x="20196" y="10634"/>
                </a:lnTo>
                <a:lnTo>
                  <a:pt x="20196" y="13472"/>
                </a:lnTo>
                <a:lnTo>
                  <a:pt x="18193" y="13488"/>
                </a:lnTo>
                <a:cubicBezTo>
                  <a:pt x="16538" y="13500"/>
                  <a:pt x="16183" y="13488"/>
                  <a:pt x="16136" y="13424"/>
                </a:cubicBezTo>
                <a:cubicBezTo>
                  <a:pt x="16097" y="13370"/>
                  <a:pt x="16081" y="12924"/>
                  <a:pt x="16082" y="11974"/>
                </a:cubicBezTo>
                <a:cubicBezTo>
                  <a:pt x="16082" y="11221"/>
                  <a:pt x="16076" y="9967"/>
                  <a:pt x="16069" y="9195"/>
                </a:cubicBezTo>
                <a:lnTo>
                  <a:pt x="16059" y="7792"/>
                </a:lnTo>
                <a:close/>
                <a:moveTo>
                  <a:pt x="16019" y="13787"/>
                </a:moveTo>
                <a:cubicBezTo>
                  <a:pt x="16031" y="13792"/>
                  <a:pt x="16044" y="13807"/>
                  <a:pt x="16059" y="13834"/>
                </a:cubicBezTo>
                <a:cubicBezTo>
                  <a:pt x="16079" y="13871"/>
                  <a:pt x="16801" y="13892"/>
                  <a:pt x="18129" y="13892"/>
                </a:cubicBezTo>
                <a:cubicBezTo>
                  <a:pt x="19251" y="13892"/>
                  <a:pt x="20179" y="13912"/>
                  <a:pt x="20193" y="13939"/>
                </a:cubicBezTo>
                <a:cubicBezTo>
                  <a:pt x="20208" y="13966"/>
                  <a:pt x="20221" y="15251"/>
                  <a:pt x="20223" y="16792"/>
                </a:cubicBezTo>
                <a:lnTo>
                  <a:pt x="20226" y="19598"/>
                </a:lnTo>
                <a:lnTo>
                  <a:pt x="19826" y="19635"/>
                </a:lnTo>
                <a:cubicBezTo>
                  <a:pt x="19607" y="19659"/>
                  <a:pt x="19384" y="19705"/>
                  <a:pt x="19333" y="19735"/>
                </a:cubicBezTo>
                <a:cubicBezTo>
                  <a:pt x="19188" y="19824"/>
                  <a:pt x="16174" y="19814"/>
                  <a:pt x="16066" y="19724"/>
                </a:cubicBezTo>
                <a:cubicBezTo>
                  <a:pt x="15987" y="19658"/>
                  <a:pt x="15976" y="19424"/>
                  <a:pt x="15952" y="16750"/>
                </a:cubicBezTo>
                <a:cubicBezTo>
                  <a:pt x="15929" y="14344"/>
                  <a:pt x="15938" y="13752"/>
                  <a:pt x="16019" y="13787"/>
                </a:cubicBezTo>
                <a:close/>
                <a:moveTo>
                  <a:pt x="5661" y="13829"/>
                </a:moveTo>
                <a:lnTo>
                  <a:pt x="5648" y="16572"/>
                </a:lnTo>
                <a:cubicBezTo>
                  <a:pt x="5640" y="18081"/>
                  <a:pt x="5633" y="19350"/>
                  <a:pt x="5634" y="19388"/>
                </a:cubicBezTo>
                <a:cubicBezTo>
                  <a:pt x="5634" y="19426"/>
                  <a:pt x="5549" y="19501"/>
                  <a:pt x="5441" y="19561"/>
                </a:cubicBezTo>
                <a:cubicBezTo>
                  <a:pt x="5265" y="19657"/>
                  <a:pt x="5117" y="19672"/>
                  <a:pt x="4061" y="19677"/>
                </a:cubicBezTo>
                <a:cubicBezTo>
                  <a:pt x="3312" y="19681"/>
                  <a:pt x="2869" y="19660"/>
                  <a:pt x="2850" y="19624"/>
                </a:cubicBezTo>
                <a:cubicBezTo>
                  <a:pt x="2832" y="19590"/>
                  <a:pt x="2566" y="19567"/>
                  <a:pt x="2204" y="19567"/>
                </a:cubicBezTo>
                <a:cubicBezTo>
                  <a:pt x="1862" y="19567"/>
                  <a:pt x="1545" y="19543"/>
                  <a:pt x="1490" y="19509"/>
                </a:cubicBezTo>
                <a:cubicBezTo>
                  <a:pt x="1393" y="19450"/>
                  <a:pt x="1390" y="19404"/>
                  <a:pt x="1414" y="16693"/>
                </a:cubicBezTo>
                <a:cubicBezTo>
                  <a:pt x="1428" y="15176"/>
                  <a:pt x="1461" y="13908"/>
                  <a:pt x="1484" y="13882"/>
                </a:cubicBezTo>
                <a:cubicBezTo>
                  <a:pt x="1506" y="13856"/>
                  <a:pt x="2453" y="13836"/>
                  <a:pt x="3591" y="13834"/>
                </a:cubicBezTo>
                <a:lnTo>
                  <a:pt x="5661" y="13829"/>
                </a:lnTo>
                <a:close/>
                <a:moveTo>
                  <a:pt x="8041" y="13855"/>
                </a:moveTo>
                <a:cubicBezTo>
                  <a:pt x="9039" y="13851"/>
                  <a:pt x="10028" y="13860"/>
                  <a:pt x="10045" y="13892"/>
                </a:cubicBezTo>
                <a:cubicBezTo>
                  <a:pt x="10098" y="13990"/>
                  <a:pt x="10071" y="19422"/>
                  <a:pt x="10018" y="19483"/>
                </a:cubicBezTo>
                <a:cubicBezTo>
                  <a:pt x="9952" y="19558"/>
                  <a:pt x="6196" y="19587"/>
                  <a:pt x="6041" y="19514"/>
                </a:cubicBezTo>
                <a:lnTo>
                  <a:pt x="5931" y="19462"/>
                </a:lnTo>
                <a:lnTo>
                  <a:pt x="5931" y="16708"/>
                </a:lnTo>
                <a:cubicBezTo>
                  <a:pt x="5931" y="14567"/>
                  <a:pt x="5943" y="13948"/>
                  <a:pt x="5991" y="13913"/>
                </a:cubicBezTo>
                <a:cubicBezTo>
                  <a:pt x="6036" y="13880"/>
                  <a:pt x="7043" y="13858"/>
                  <a:pt x="8041" y="13855"/>
                </a:cubicBezTo>
                <a:close/>
                <a:moveTo>
                  <a:pt x="13692" y="13908"/>
                </a:moveTo>
                <a:lnTo>
                  <a:pt x="15712" y="13918"/>
                </a:lnTo>
                <a:lnTo>
                  <a:pt x="15696" y="16703"/>
                </a:lnTo>
                <a:cubicBezTo>
                  <a:pt x="15687" y="18481"/>
                  <a:pt x="15664" y="19499"/>
                  <a:pt x="15632" y="19535"/>
                </a:cubicBezTo>
                <a:cubicBezTo>
                  <a:pt x="15576" y="19599"/>
                  <a:pt x="12084" y="19637"/>
                  <a:pt x="11795" y="19577"/>
                </a:cubicBezTo>
                <a:lnTo>
                  <a:pt x="11622" y="19546"/>
                </a:lnTo>
                <a:lnTo>
                  <a:pt x="11595" y="19120"/>
                </a:lnTo>
                <a:cubicBezTo>
                  <a:pt x="11554" y="18439"/>
                  <a:pt x="11588" y="13992"/>
                  <a:pt x="11635" y="13939"/>
                </a:cubicBezTo>
                <a:cubicBezTo>
                  <a:pt x="11659" y="13912"/>
                  <a:pt x="12582" y="13900"/>
                  <a:pt x="13692" y="139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6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550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IMG_1694.png" descr="IMG_1694.png"/>
          <p:cNvPicPr>
            <a:picLocks noChangeAspect="1"/>
          </p:cNvPicPr>
          <p:nvPr/>
        </p:nvPicPr>
        <p:blipFill>
          <a:blip r:embed="rId41">
            <a:extLst/>
          </a:blip>
          <a:srcRect l="0" t="32499" r="4935" b="43664"/>
          <a:stretch>
            <a:fillRect/>
          </a:stretch>
        </p:blipFill>
        <p:spPr>
          <a:xfrm>
            <a:off x="3044201" y="455962"/>
            <a:ext cx="6558837" cy="3557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9" grpId="3"/>
      <p:bldP build="whole" bldLvl="1" animBg="1" rev="0" advAuto="0" spid="54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83741" y="1638386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580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معلمة المادة…"/>
          <p:cNvSpPr txBox="1"/>
          <p:nvPr/>
        </p:nvSpPr>
        <p:spPr>
          <a:xfrm rot="20782905">
            <a:off x="1554284" y="2668864"/>
            <a:ext cx="1033981" cy="41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586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7178" y="-6027"/>
            <a:ext cx="2324018" cy="148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0" b="7675"/>
          <a:stretch>
            <a:fillRect/>
          </a:stretch>
        </p:blipFill>
        <p:spPr>
          <a:xfrm>
            <a:off x="-120319" y="-41257"/>
            <a:ext cx="2550320" cy="1618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4"/>
                </a:lnTo>
                <a:cubicBezTo>
                  <a:pt x="66" y="6998"/>
                  <a:pt x="52" y="11842"/>
                  <a:pt x="34" y="15279"/>
                </a:cubicBezTo>
                <a:lnTo>
                  <a:pt x="0" y="21526"/>
                </a:lnTo>
                <a:lnTo>
                  <a:pt x="6743" y="21536"/>
                </a:lnTo>
                <a:cubicBezTo>
                  <a:pt x="10452" y="21538"/>
                  <a:pt x="13493" y="21547"/>
                  <a:pt x="13503" y="21558"/>
                </a:cubicBezTo>
                <a:cubicBezTo>
                  <a:pt x="13513" y="21570"/>
                  <a:pt x="15339" y="21580"/>
                  <a:pt x="17560" y="21584"/>
                </a:cubicBezTo>
                <a:lnTo>
                  <a:pt x="21600" y="21600"/>
                </a:lnTo>
                <a:lnTo>
                  <a:pt x="21600" y="10829"/>
                </a:lnTo>
                <a:lnTo>
                  <a:pt x="21600" y="64"/>
                </a:lnTo>
                <a:lnTo>
                  <a:pt x="13926" y="64"/>
                </a:lnTo>
                <a:cubicBezTo>
                  <a:pt x="9704" y="62"/>
                  <a:pt x="4861" y="42"/>
                  <a:pt x="3160" y="26"/>
                </a:cubicBezTo>
                <a:lnTo>
                  <a:pt x="67" y="0"/>
                </a:lnTo>
                <a:close/>
                <a:moveTo>
                  <a:pt x="5647" y="1531"/>
                </a:moveTo>
                <a:cubicBezTo>
                  <a:pt x="5742" y="1555"/>
                  <a:pt x="5745" y="2080"/>
                  <a:pt x="5721" y="4466"/>
                </a:cubicBezTo>
                <a:cubicBezTo>
                  <a:pt x="5695" y="7013"/>
                  <a:pt x="5672" y="7505"/>
                  <a:pt x="5580" y="7401"/>
                </a:cubicBezTo>
                <a:cubicBezTo>
                  <a:pt x="5567" y="7385"/>
                  <a:pt x="4612" y="7367"/>
                  <a:pt x="3462" y="7359"/>
                </a:cubicBezTo>
                <a:lnTo>
                  <a:pt x="1371" y="7343"/>
                </a:lnTo>
                <a:lnTo>
                  <a:pt x="1371" y="4487"/>
                </a:lnTo>
                <a:lnTo>
                  <a:pt x="1371" y="1637"/>
                </a:lnTo>
                <a:lnTo>
                  <a:pt x="3435" y="1637"/>
                </a:lnTo>
                <a:cubicBezTo>
                  <a:pt x="4836" y="1639"/>
                  <a:pt x="5520" y="1620"/>
                  <a:pt x="5563" y="1579"/>
                </a:cubicBezTo>
                <a:cubicBezTo>
                  <a:pt x="5596" y="1548"/>
                  <a:pt x="5625" y="1525"/>
                  <a:pt x="5647" y="1531"/>
                </a:cubicBezTo>
                <a:close/>
                <a:moveTo>
                  <a:pt x="11570" y="1611"/>
                </a:moveTo>
                <a:cubicBezTo>
                  <a:pt x="11587" y="1614"/>
                  <a:pt x="11604" y="1622"/>
                  <a:pt x="11620" y="1637"/>
                </a:cubicBezTo>
                <a:cubicBezTo>
                  <a:pt x="11656" y="1671"/>
                  <a:pt x="12479" y="1697"/>
                  <a:pt x="13718" y="1706"/>
                </a:cubicBezTo>
                <a:lnTo>
                  <a:pt x="15758" y="1722"/>
                </a:lnTo>
                <a:lnTo>
                  <a:pt x="15745" y="4509"/>
                </a:lnTo>
                <a:cubicBezTo>
                  <a:pt x="15732" y="7031"/>
                  <a:pt x="15721" y="7294"/>
                  <a:pt x="15647" y="7359"/>
                </a:cubicBezTo>
                <a:cubicBezTo>
                  <a:pt x="15583" y="7415"/>
                  <a:pt x="15126" y="7427"/>
                  <a:pt x="13603" y="7423"/>
                </a:cubicBezTo>
                <a:cubicBezTo>
                  <a:pt x="12526" y="7420"/>
                  <a:pt x="11627" y="7433"/>
                  <a:pt x="11603" y="7449"/>
                </a:cubicBezTo>
                <a:cubicBezTo>
                  <a:pt x="11580" y="7466"/>
                  <a:pt x="11543" y="7469"/>
                  <a:pt x="11526" y="7449"/>
                </a:cubicBezTo>
                <a:cubicBezTo>
                  <a:pt x="11484" y="7402"/>
                  <a:pt x="11491" y="1669"/>
                  <a:pt x="11533" y="1621"/>
                </a:cubicBezTo>
                <a:cubicBezTo>
                  <a:pt x="11541" y="1611"/>
                  <a:pt x="11554" y="1608"/>
                  <a:pt x="11570" y="1611"/>
                </a:cubicBezTo>
                <a:close/>
                <a:moveTo>
                  <a:pt x="6548" y="1626"/>
                </a:moveTo>
                <a:cubicBezTo>
                  <a:pt x="7768" y="1618"/>
                  <a:pt x="10184" y="1637"/>
                  <a:pt x="10208" y="1664"/>
                </a:cubicBezTo>
                <a:cubicBezTo>
                  <a:pt x="10231" y="1690"/>
                  <a:pt x="10221" y="7328"/>
                  <a:pt x="10198" y="7354"/>
                </a:cubicBezTo>
                <a:cubicBezTo>
                  <a:pt x="10171" y="7385"/>
                  <a:pt x="5821" y="7405"/>
                  <a:pt x="5805" y="7375"/>
                </a:cubicBezTo>
                <a:cubicBezTo>
                  <a:pt x="5777" y="7323"/>
                  <a:pt x="5830" y="1675"/>
                  <a:pt x="5859" y="1642"/>
                </a:cubicBezTo>
                <a:cubicBezTo>
                  <a:pt x="5867" y="1633"/>
                  <a:pt x="6142" y="1628"/>
                  <a:pt x="6548" y="1626"/>
                </a:cubicBezTo>
                <a:close/>
                <a:moveTo>
                  <a:pt x="16669" y="1690"/>
                </a:moveTo>
                <a:cubicBezTo>
                  <a:pt x="17047" y="1688"/>
                  <a:pt x="17564" y="1687"/>
                  <a:pt x="18131" y="1695"/>
                </a:cubicBezTo>
                <a:lnTo>
                  <a:pt x="20195" y="1722"/>
                </a:lnTo>
                <a:lnTo>
                  <a:pt x="20195" y="4530"/>
                </a:lnTo>
                <a:lnTo>
                  <a:pt x="20195" y="7343"/>
                </a:lnTo>
                <a:lnTo>
                  <a:pt x="18108" y="7375"/>
                </a:lnTo>
                <a:cubicBezTo>
                  <a:pt x="16961" y="7390"/>
                  <a:pt x="16012" y="7381"/>
                  <a:pt x="16003" y="7364"/>
                </a:cubicBezTo>
                <a:cubicBezTo>
                  <a:pt x="15979" y="7319"/>
                  <a:pt x="16025" y="1752"/>
                  <a:pt x="16050" y="1706"/>
                </a:cubicBezTo>
                <a:cubicBezTo>
                  <a:pt x="16056" y="1696"/>
                  <a:pt x="16291" y="1692"/>
                  <a:pt x="16669" y="1690"/>
                </a:cubicBezTo>
                <a:close/>
                <a:moveTo>
                  <a:pt x="5617" y="7677"/>
                </a:moveTo>
                <a:cubicBezTo>
                  <a:pt x="5630" y="7678"/>
                  <a:pt x="5645" y="7683"/>
                  <a:pt x="5654" y="7693"/>
                </a:cubicBezTo>
                <a:cubicBezTo>
                  <a:pt x="5671" y="7713"/>
                  <a:pt x="5684" y="8931"/>
                  <a:pt x="5684" y="10405"/>
                </a:cubicBezTo>
                <a:cubicBezTo>
                  <a:pt x="5684" y="13460"/>
                  <a:pt x="5691" y="13396"/>
                  <a:pt x="5328" y="13462"/>
                </a:cubicBezTo>
                <a:cubicBezTo>
                  <a:pt x="5114" y="13501"/>
                  <a:pt x="3318" y="13490"/>
                  <a:pt x="2121" y="13441"/>
                </a:cubicBezTo>
                <a:lnTo>
                  <a:pt x="1435" y="13409"/>
                </a:lnTo>
                <a:lnTo>
                  <a:pt x="1445" y="11910"/>
                </a:lnTo>
                <a:cubicBezTo>
                  <a:pt x="1448" y="10973"/>
                  <a:pt x="1429" y="10362"/>
                  <a:pt x="1398" y="10294"/>
                </a:cubicBezTo>
                <a:cubicBezTo>
                  <a:pt x="1363" y="10221"/>
                  <a:pt x="1364" y="10180"/>
                  <a:pt x="1398" y="10156"/>
                </a:cubicBezTo>
                <a:cubicBezTo>
                  <a:pt x="1425" y="10137"/>
                  <a:pt x="1434" y="10100"/>
                  <a:pt x="1422" y="10077"/>
                </a:cubicBezTo>
                <a:cubicBezTo>
                  <a:pt x="1386" y="10011"/>
                  <a:pt x="1373" y="9378"/>
                  <a:pt x="1405" y="9314"/>
                </a:cubicBezTo>
                <a:cubicBezTo>
                  <a:pt x="1421" y="9283"/>
                  <a:pt x="1432" y="8940"/>
                  <a:pt x="1435" y="8556"/>
                </a:cubicBezTo>
                <a:cubicBezTo>
                  <a:pt x="1439" y="8172"/>
                  <a:pt x="1463" y="7834"/>
                  <a:pt x="1489" y="7804"/>
                </a:cubicBezTo>
                <a:cubicBezTo>
                  <a:pt x="1517" y="7771"/>
                  <a:pt x="2340" y="7745"/>
                  <a:pt x="3536" y="7735"/>
                </a:cubicBezTo>
                <a:cubicBezTo>
                  <a:pt x="4636" y="7725"/>
                  <a:pt x="5557" y="7703"/>
                  <a:pt x="5580" y="7687"/>
                </a:cubicBezTo>
                <a:cubicBezTo>
                  <a:pt x="5592" y="7679"/>
                  <a:pt x="5604" y="7675"/>
                  <a:pt x="5617" y="7677"/>
                </a:cubicBezTo>
                <a:close/>
                <a:moveTo>
                  <a:pt x="8040" y="7746"/>
                </a:moveTo>
                <a:cubicBezTo>
                  <a:pt x="9015" y="7752"/>
                  <a:pt x="9994" y="7769"/>
                  <a:pt x="10057" y="7793"/>
                </a:cubicBezTo>
                <a:cubicBezTo>
                  <a:pt x="10137" y="7823"/>
                  <a:pt x="10117" y="13296"/>
                  <a:pt x="10037" y="13388"/>
                </a:cubicBezTo>
                <a:cubicBezTo>
                  <a:pt x="9981" y="13452"/>
                  <a:pt x="7695" y="13486"/>
                  <a:pt x="6622" y="13441"/>
                </a:cubicBezTo>
                <a:lnTo>
                  <a:pt x="5956" y="13409"/>
                </a:lnTo>
                <a:lnTo>
                  <a:pt x="5939" y="10617"/>
                </a:lnTo>
                <a:lnTo>
                  <a:pt x="5926" y="7820"/>
                </a:lnTo>
                <a:lnTo>
                  <a:pt x="6040" y="7767"/>
                </a:lnTo>
                <a:cubicBezTo>
                  <a:pt x="6094" y="7743"/>
                  <a:pt x="7065" y="7741"/>
                  <a:pt x="8040" y="7746"/>
                </a:cubicBezTo>
                <a:close/>
                <a:moveTo>
                  <a:pt x="11620" y="7793"/>
                </a:moveTo>
                <a:lnTo>
                  <a:pt x="13667" y="7793"/>
                </a:lnTo>
                <a:lnTo>
                  <a:pt x="15708" y="7793"/>
                </a:lnTo>
                <a:lnTo>
                  <a:pt x="15708" y="10570"/>
                </a:lnTo>
                <a:cubicBezTo>
                  <a:pt x="15704" y="13174"/>
                  <a:pt x="15697" y="13345"/>
                  <a:pt x="15613" y="13415"/>
                </a:cubicBezTo>
                <a:cubicBezTo>
                  <a:pt x="15491" y="13517"/>
                  <a:pt x="11796" y="13527"/>
                  <a:pt x="11674" y="13425"/>
                </a:cubicBezTo>
                <a:cubicBezTo>
                  <a:pt x="11601" y="13363"/>
                  <a:pt x="11595" y="13095"/>
                  <a:pt x="11607" y="10575"/>
                </a:cubicBezTo>
                <a:lnTo>
                  <a:pt x="11620" y="7793"/>
                </a:lnTo>
                <a:close/>
                <a:moveTo>
                  <a:pt x="16057" y="7793"/>
                </a:moveTo>
                <a:lnTo>
                  <a:pt x="18124" y="7793"/>
                </a:lnTo>
                <a:lnTo>
                  <a:pt x="20195" y="7793"/>
                </a:lnTo>
                <a:lnTo>
                  <a:pt x="20195" y="10633"/>
                </a:lnTo>
                <a:lnTo>
                  <a:pt x="20195" y="13468"/>
                </a:lnTo>
                <a:lnTo>
                  <a:pt x="18192" y="13489"/>
                </a:lnTo>
                <a:cubicBezTo>
                  <a:pt x="16537" y="13501"/>
                  <a:pt x="16181" y="13489"/>
                  <a:pt x="16134" y="13425"/>
                </a:cubicBezTo>
                <a:cubicBezTo>
                  <a:pt x="16095" y="13371"/>
                  <a:pt x="16076" y="12923"/>
                  <a:pt x="16077" y="11974"/>
                </a:cubicBezTo>
                <a:cubicBezTo>
                  <a:pt x="16077" y="11221"/>
                  <a:pt x="16074" y="9969"/>
                  <a:pt x="16067" y="9197"/>
                </a:cubicBezTo>
                <a:lnTo>
                  <a:pt x="16057" y="7793"/>
                </a:lnTo>
                <a:close/>
                <a:moveTo>
                  <a:pt x="16017" y="13785"/>
                </a:moveTo>
                <a:cubicBezTo>
                  <a:pt x="16029" y="13790"/>
                  <a:pt x="16042" y="13811"/>
                  <a:pt x="16057" y="13838"/>
                </a:cubicBezTo>
                <a:cubicBezTo>
                  <a:pt x="16077" y="13875"/>
                  <a:pt x="16796" y="13891"/>
                  <a:pt x="18124" y="13891"/>
                </a:cubicBezTo>
                <a:cubicBezTo>
                  <a:pt x="19245" y="13891"/>
                  <a:pt x="20178" y="13912"/>
                  <a:pt x="20192" y="13939"/>
                </a:cubicBezTo>
                <a:cubicBezTo>
                  <a:pt x="20207" y="13966"/>
                  <a:pt x="20220" y="15254"/>
                  <a:pt x="20222" y="16795"/>
                </a:cubicBezTo>
                <a:lnTo>
                  <a:pt x="20225" y="19597"/>
                </a:lnTo>
                <a:lnTo>
                  <a:pt x="19825" y="19634"/>
                </a:lnTo>
                <a:cubicBezTo>
                  <a:pt x="19606" y="19658"/>
                  <a:pt x="19382" y="19705"/>
                  <a:pt x="19331" y="19735"/>
                </a:cubicBezTo>
                <a:cubicBezTo>
                  <a:pt x="19186" y="19824"/>
                  <a:pt x="16172" y="19814"/>
                  <a:pt x="16064" y="19725"/>
                </a:cubicBezTo>
                <a:cubicBezTo>
                  <a:pt x="15985" y="19659"/>
                  <a:pt x="15974" y="19421"/>
                  <a:pt x="15950" y="16747"/>
                </a:cubicBezTo>
                <a:cubicBezTo>
                  <a:pt x="15927" y="14341"/>
                  <a:pt x="15936" y="13750"/>
                  <a:pt x="16017" y="13785"/>
                </a:cubicBezTo>
                <a:close/>
                <a:moveTo>
                  <a:pt x="5661" y="13828"/>
                </a:moveTo>
                <a:lnTo>
                  <a:pt x="5647" y="16572"/>
                </a:lnTo>
                <a:cubicBezTo>
                  <a:pt x="5639" y="18081"/>
                  <a:pt x="5633" y="19347"/>
                  <a:pt x="5634" y="19385"/>
                </a:cubicBezTo>
                <a:cubicBezTo>
                  <a:pt x="5634" y="19423"/>
                  <a:pt x="5547" y="19500"/>
                  <a:pt x="5439" y="19560"/>
                </a:cubicBezTo>
                <a:cubicBezTo>
                  <a:pt x="5263" y="19656"/>
                  <a:pt x="5116" y="19672"/>
                  <a:pt x="4061" y="19677"/>
                </a:cubicBezTo>
                <a:cubicBezTo>
                  <a:pt x="3312" y="19681"/>
                  <a:pt x="2869" y="19660"/>
                  <a:pt x="2850" y="19624"/>
                </a:cubicBezTo>
                <a:cubicBezTo>
                  <a:pt x="2832" y="19590"/>
                  <a:pt x="2564" y="19566"/>
                  <a:pt x="2202" y="19566"/>
                </a:cubicBezTo>
                <a:cubicBezTo>
                  <a:pt x="1860" y="19566"/>
                  <a:pt x="1544" y="19541"/>
                  <a:pt x="1489" y="19507"/>
                </a:cubicBezTo>
                <a:cubicBezTo>
                  <a:pt x="1392" y="19448"/>
                  <a:pt x="1391" y="19401"/>
                  <a:pt x="1415" y="16689"/>
                </a:cubicBezTo>
                <a:cubicBezTo>
                  <a:pt x="1429" y="15172"/>
                  <a:pt x="1459" y="13907"/>
                  <a:pt x="1482" y="13881"/>
                </a:cubicBezTo>
                <a:cubicBezTo>
                  <a:pt x="1504" y="13855"/>
                  <a:pt x="2453" y="13840"/>
                  <a:pt x="3590" y="13838"/>
                </a:cubicBezTo>
                <a:lnTo>
                  <a:pt x="5661" y="13828"/>
                </a:lnTo>
                <a:close/>
                <a:moveTo>
                  <a:pt x="8040" y="13854"/>
                </a:moveTo>
                <a:cubicBezTo>
                  <a:pt x="9038" y="13850"/>
                  <a:pt x="10027" y="13859"/>
                  <a:pt x="10044" y="13891"/>
                </a:cubicBezTo>
                <a:cubicBezTo>
                  <a:pt x="10097" y="13989"/>
                  <a:pt x="10070" y="19425"/>
                  <a:pt x="10017" y="19486"/>
                </a:cubicBezTo>
                <a:cubicBezTo>
                  <a:pt x="9951" y="19561"/>
                  <a:pt x="6195" y="19586"/>
                  <a:pt x="6040" y="19513"/>
                </a:cubicBezTo>
                <a:lnTo>
                  <a:pt x="5929" y="19460"/>
                </a:lnTo>
                <a:lnTo>
                  <a:pt x="5929" y="16705"/>
                </a:lnTo>
                <a:cubicBezTo>
                  <a:pt x="5929" y="14564"/>
                  <a:pt x="5942" y="13948"/>
                  <a:pt x="5990" y="13913"/>
                </a:cubicBezTo>
                <a:cubicBezTo>
                  <a:pt x="6035" y="13880"/>
                  <a:pt x="7042" y="13857"/>
                  <a:pt x="8040" y="13854"/>
                </a:cubicBezTo>
                <a:close/>
                <a:moveTo>
                  <a:pt x="13691" y="13907"/>
                </a:moveTo>
                <a:lnTo>
                  <a:pt x="15708" y="13918"/>
                </a:lnTo>
                <a:lnTo>
                  <a:pt x="15694" y="16699"/>
                </a:lnTo>
                <a:cubicBezTo>
                  <a:pt x="15685" y="18477"/>
                  <a:pt x="15662" y="19503"/>
                  <a:pt x="15630" y="19539"/>
                </a:cubicBezTo>
                <a:cubicBezTo>
                  <a:pt x="15574" y="19603"/>
                  <a:pt x="12081" y="19636"/>
                  <a:pt x="11792" y="19576"/>
                </a:cubicBezTo>
                <a:lnTo>
                  <a:pt x="11620" y="19544"/>
                </a:lnTo>
                <a:lnTo>
                  <a:pt x="11593" y="19115"/>
                </a:lnTo>
                <a:cubicBezTo>
                  <a:pt x="11552" y="18434"/>
                  <a:pt x="11587" y="13992"/>
                  <a:pt x="11634" y="13939"/>
                </a:cubicBezTo>
                <a:cubicBezTo>
                  <a:pt x="11658" y="13912"/>
                  <a:pt x="12581" y="13899"/>
                  <a:pt x="13691" y="139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90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594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IMG_1695.png" descr="IMG_1695.png"/>
          <p:cNvPicPr>
            <a:picLocks noChangeAspect="1"/>
          </p:cNvPicPr>
          <p:nvPr/>
        </p:nvPicPr>
        <p:blipFill>
          <a:blip r:embed="rId41">
            <a:extLst/>
          </a:blip>
          <a:srcRect l="0" t="14368" r="2855" b="60539"/>
          <a:stretch>
            <a:fillRect/>
          </a:stretch>
        </p:blipFill>
        <p:spPr>
          <a:xfrm>
            <a:off x="2942087" y="381375"/>
            <a:ext cx="6778726" cy="3788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3" grpId="3"/>
      <p:bldP build="whole" bldLvl="1" animBg="1" rev="0" advAuto="0" spid="588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720" y="1690991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624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630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145878" y="-27423"/>
            <a:ext cx="2448105" cy="1568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83" b="7690"/>
          <a:stretch>
            <a:fillRect/>
          </a:stretch>
        </p:blipFill>
        <p:spPr>
          <a:xfrm>
            <a:off x="-125772" y="-25288"/>
            <a:ext cx="2552304" cy="1619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6"/>
                </a:lnTo>
                <a:cubicBezTo>
                  <a:pt x="66" y="7000"/>
                  <a:pt x="52" y="11846"/>
                  <a:pt x="34" y="15284"/>
                </a:cubicBezTo>
                <a:lnTo>
                  <a:pt x="0" y="21531"/>
                </a:lnTo>
                <a:lnTo>
                  <a:pt x="6744" y="21536"/>
                </a:lnTo>
                <a:cubicBezTo>
                  <a:pt x="10454" y="21538"/>
                  <a:pt x="13495" y="21552"/>
                  <a:pt x="13505" y="21563"/>
                </a:cubicBezTo>
                <a:cubicBezTo>
                  <a:pt x="13515" y="21575"/>
                  <a:pt x="15342" y="21585"/>
                  <a:pt x="17563" y="21589"/>
                </a:cubicBezTo>
                <a:lnTo>
                  <a:pt x="21600" y="21600"/>
                </a:lnTo>
                <a:lnTo>
                  <a:pt x="21600" y="10832"/>
                </a:lnTo>
                <a:lnTo>
                  <a:pt x="21600" y="64"/>
                </a:lnTo>
                <a:lnTo>
                  <a:pt x="13925" y="64"/>
                </a:lnTo>
                <a:cubicBezTo>
                  <a:pt x="9703" y="62"/>
                  <a:pt x="4862" y="42"/>
                  <a:pt x="3161" y="26"/>
                </a:cubicBezTo>
                <a:lnTo>
                  <a:pt x="67" y="0"/>
                </a:lnTo>
                <a:close/>
                <a:moveTo>
                  <a:pt x="5646" y="1530"/>
                </a:moveTo>
                <a:cubicBezTo>
                  <a:pt x="5741" y="1554"/>
                  <a:pt x="5744" y="2082"/>
                  <a:pt x="5720" y="4468"/>
                </a:cubicBezTo>
                <a:cubicBezTo>
                  <a:pt x="5694" y="7015"/>
                  <a:pt x="5671" y="7505"/>
                  <a:pt x="5579" y="7401"/>
                </a:cubicBezTo>
                <a:cubicBezTo>
                  <a:pt x="5566" y="7385"/>
                  <a:pt x="4613" y="7372"/>
                  <a:pt x="3463" y="7364"/>
                </a:cubicBezTo>
                <a:lnTo>
                  <a:pt x="1370" y="7343"/>
                </a:lnTo>
                <a:lnTo>
                  <a:pt x="1370" y="4489"/>
                </a:lnTo>
                <a:lnTo>
                  <a:pt x="1370" y="1636"/>
                </a:lnTo>
                <a:lnTo>
                  <a:pt x="3436" y="1636"/>
                </a:lnTo>
                <a:cubicBezTo>
                  <a:pt x="4837" y="1638"/>
                  <a:pt x="5522" y="1619"/>
                  <a:pt x="5565" y="1578"/>
                </a:cubicBezTo>
                <a:cubicBezTo>
                  <a:pt x="5598" y="1547"/>
                  <a:pt x="5624" y="1524"/>
                  <a:pt x="5646" y="1530"/>
                </a:cubicBezTo>
                <a:close/>
                <a:moveTo>
                  <a:pt x="11574" y="1615"/>
                </a:moveTo>
                <a:cubicBezTo>
                  <a:pt x="11591" y="1618"/>
                  <a:pt x="11605" y="1621"/>
                  <a:pt x="11621" y="1636"/>
                </a:cubicBezTo>
                <a:cubicBezTo>
                  <a:pt x="11657" y="1670"/>
                  <a:pt x="12481" y="1696"/>
                  <a:pt x="13720" y="1705"/>
                </a:cubicBezTo>
                <a:lnTo>
                  <a:pt x="15759" y="1726"/>
                </a:lnTo>
                <a:lnTo>
                  <a:pt x="15746" y="4511"/>
                </a:lnTo>
                <a:cubicBezTo>
                  <a:pt x="15733" y="7034"/>
                  <a:pt x="15722" y="7299"/>
                  <a:pt x="15648" y="7364"/>
                </a:cubicBezTo>
                <a:cubicBezTo>
                  <a:pt x="15584" y="7420"/>
                  <a:pt x="15129" y="7432"/>
                  <a:pt x="13606" y="7428"/>
                </a:cubicBezTo>
                <a:cubicBezTo>
                  <a:pt x="12529" y="7425"/>
                  <a:pt x="11628" y="7433"/>
                  <a:pt x="11604" y="7449"/>
                </a:cubicBezTo>
                <a:cubicBezTo>
                  <a:pt x="11581" y="7466"/>
                  <a:pt x="11544" y="7469"/>
                  <a:pt x="11527" y="7449"/>
                </a:cubicBezTo>
                <a:cubicBezTo>
                  <a:pt x="11485" y="7402"/>
                  <a:pt x="11492" y="1668"/>
                  <a:pt x="11534" y="1620"/>
                </a:cubicBezTo>
                <a:cubicBezTo>
                  <a:pt x="11542" y="1610"/>
                  <a:pt x="11558" y="1612"/>
                  <a:pt x="11574" y="1615"/>
                </a:cubicBezTo>
                <a:close/>
                <a:moveTo>
                  <a:pt x="6546" y="1625"/>
                </a:moveTo>
                <a:cubicBezTo>
                  <a:pt x="7766" y="1617"/>
                  <a:pt x="10187" y="1641"/>
                  <a:pt x="10211" y="1668"/>
                </a:cubicBezTo>
                <a:cubicBezTo>
                  <a:pt x="10234" y="1694"/>
                  <a:pt x="10220" y="7328"/>
                  <a:pt x="10197" y="7354"/>
                </a:cubicBezTo>
                <a:cubicBezTo>
                  <a:pt x="10170" y="7385"/>
                  <a:pt x="5820" y="7405"/>
                  <a:pt x="5804" y="7375"/>
                </a:cubicBezTo>
                <a:cubicBezTo>
                  <a:pt x="5776" y="7323"/>
                  <a:pt x="5832" y="1674"/>
                  <a:pt x="5861" y="1641"/>
                </a:cubicBezTo>
                <a:cubicBezTo>
                  <a:pt x="5869" y="1632"/>
                  <a:pt x="6140" y="1627"/>
                  <a:pt x="6546" y="1625"/>
                </a:cubicBezTo>
                <a:close/>
                <a:moveTo>
                  <a:pt x="16673" y="1689"/>
                </a:moveTo>
                <a:cubicBezTo>
                  <a:pt x="17051" y="1687"/>
                  <a:pt x="17567" y="1686"/>
                  <a:pt x="18134" y="1694"/>
                </a:cubicBezTo>
                <a:lnTo>
                  <a:pt x="20196" y="1726"/>
                </a:lnTo>
                <a:lnTo>
                  <a:pt x="20196" y="4532"/>
                </a:lnTo>
                <a:lnTo>
                  <a:pt x="20196" y="7343"/>
                </a:lnTo>
                <a:lnTo>
                  <a:pt x="18110" y="7375"/>
                </a:lnTo>
                <a:cubicBezTo>
                  <a:pt x="16963" y="7390"/>
                  <a:pt x="16017" y="7386"/>
                  <a:pt x="16008" y="7369"/>
                </a:cubicBezTo>
                <a:cubicBezTo>
                  <a:pt x="15984" y="7324"/>
                  <a:pt x="16026" y="1751"/>
                  <a:pt x="16051" y="1705"/>
                </a:cubicBezTo>
                <a:cubicBezTo>
                  <a:pt x="16057" y="1695"/>
                  <a:pt x="16295" y="1691"/>
                  <a:pt x="16673" y="1689"/>
                </a:cubicBezTo>
                <a:close/>
                <a:moveTo>
                  <a:pt x="5616" y="7676"/>
                </a:moveTo>
                <a:cubicBezTo>
                  <a:pt x="5629" y="7677"/>
                  <a:pt x="5644" y="7682"/>
                  <a:pt x="5653" y="7692"/>
                </a:cubicBezTo>
                <a:cubicBezTo>
                  <a:pt x="5670" y="7712"/>
                  <a:pt x="5683" y="8934"/>
                  <a:pt x="5683" y="10408"/>
                </a:cubicBezTo>
                <a:cubicBezTo>
                  <a:pt x="5683" y="13464"/>
                  <a:pt x="5690" y="13397"/>
                  <a:pt x="5327" y="13463"/>
                </a:cubicBezTo>
                <a:cubicBezTo>
                  <a:pt x="5113" y="13502"/>
                  <a:pt x="3320" y="13491"/>
                  <a:pt x="2123" y="13442"/>
                </a:cubicBezTo>
                <a:lnTo>
                  <a:pt x="1438" y="13415"/>
                </a:lnTo>
                <a:lnTo>
                  <a:pt x="1444" y="11912"/>
                </a:lnTo>
                <a:cubicBezTo>
                  <a:pt x="1447" y="10975"/>
                  <a:pt x="1428" y="10365"/>
                  <a:pt x="1397" y="10297"/>
                </a:cubicBezTo>
                <a:cubicBezTo>
                  <a:pt x="1362" y="10224"/>
                  <a:pt x="1363" y="10183"/>
                  <a:pt x="1397" y="10159"/>
                </a:cubicBezTo>
                <a:cubicBezTo>
                  <a:pt x="1424" y="10140"/>
                  <a:pt x="1436" y="10098"/>
                  <a:pt x="1424" y="10075"/>
                </a:cubicBezTo>
                <a:cubicBezTo>
                  <a:pt x="1388" y="10009"/>
                  <a:pt x="1372" y="9376"/>
                  <a:pt x="1404" y="9312"/>
                </a:cubicBezTo>
                <a:cubicBezTo>
                  <a:pt x="1420" y="9281"/>
                  <a:pt x="1435" y="8939"/>
                  <a:pt x="1438" y="8555"/>
                </a:cubicBezTo>
                <a:cubicBezTo>
                  <a:pt x="1442" y="8171"/>
                  <a:pt x="1462" y="7834"/>
                  <a:pt x="1488" y="7804"/>
                </a:cubicBezTo>
                <a:cubicBezTo>
                  <a:pt x="1516" y="7771"/>
                  <a:pt x="2341" y="7745"/>
                  <a:pt x="3537" y="7735"/>
                </a:cubicBezTo>
                <a:cubicBezTo>
                  <a:pt x="4637" y="7725"/>
                  <a:pt x="5556" y="7703"/>
                  <a:pt x="5579" y="7687"/>
                </a:cubicBezTo>
                <a:cubicBezTo>
                  <a:pt x="5591" y="7679"/>
                  <a:pt x="5603" y="7674"/>
                  <a:pt x="5616" y="7676"/>
                </a:cubicBezTo>
                <a:close/>
                <a:moveTo>
                  <a:pt x="8041" y="7745"/>
                </a:moveTo>
                <a:cubicBezTo>
                  <a:pt x="9016" y="7751"/>
                  <a:pt x="9993" y="7769"/>
                  <a:pt x="10056" y="7793"/>
                </a:cubicBezTo>
                <a:cubicBezTo>
                  <a:pt x="10136" y="7823"/>
                  <a:pt x="10119" y="13297"/>
                  <a:pt x="10039" y="13389"/>
                </a:cubicBezTo>
                <a:cubicBezTo>
                  <a:pt x="9983" y="13453"/>
                  <a:pt x="7693" y="13487"/>
                  <a:pt x="6620" y="13442"/>
                </a:cubicBezTo>
                <a:lnTo>
                  <a:pt x="5955" y="13415"/>
                </a:lnTo>
                <a:lnTo>
                  <a:pt x="5942" y="10620"/>
                </a:lnTo>
                <a:lnTo>
                  <a:pt x="5928" y="7819"/>
                </a:lnTo>
                <a:lnTo>
                  <a:pt x="6042" y="7772"/>
                </a:lnTo>
                <a:cubicBezTo>
                  <a:pt x="6096" y="7748"/>
                  <a:pt x="7066" y="7740"/>
                  <a:pt x="8041" y="7745"/>
                </a:cubicBezTo>
                <a:close/>
                <a:moveTo>
                  <a:pt x="11621" y="7793"/>
                </a:moveTo>
                <a:lnTo>
                  <a:pt x="13667" y="7793"/>
                </a:lnTo>
                <a:lnTo>
                  <a:pt x="15712" y="7793"/>
                </a:lnTo>
                <a:lnTo>
                  <a:pt x="15709" y="10572"/>
                </a:lnTo>
                <a:cubicBezTo>
                  <a:pt x="15705" y="13178"/>
                  <a:pt x="15699" y="13351"/>
                  <a:pt x="15615" y="13421"/>
                </a:cubicBezTo>
                <a:cubicBezTo>
                  <a:pt x="15493" y="13523"/>
                  <a:pt x="11800" y="13528"/>
                  <a:pt x="11678" y="13426"/>
                </a:cubicBezTo>
                <a:cubicBezTo>
                  <a:pt x="11605" y="13364"/>
                  <a:pt x="11599" y="13098"/>
                  <a:pt x="11611" y="10578"/>
                </a:cubicBezTo>
                <a:lnTo>
                  <a:pt x="11621" y="7793"/>
                </a:lnTo>
                <a:close/>
                <a:moveTo>
                  <a:pt x="16058" y="7793"/>
                </a:moveTo>
                <a:lnTo>
                  <a:pt x="18127" y="7793"/>
                </a:lnTo>
                <a:lnTo>
                  <a:pt x="20196" y="7793"/>
                </a:lnTo>
                <a:lnTo>
                  <a:pt x="20196" y="10636"/>
                </a:lnTo>
                <a:lnTo>
                  <a:pt x="20196" y="13474"/>
                </a:lnTo>
                <a:lnTo>
                  <a:pt x="18194" y="13489"/>
                </a:lnTo>
                <a:cubicBezTo>
                  <a:pt x="16539" y="13501"/>
                  <a:pt x="16182" y="13490"/>
                  <a:pt x="16135" y="13426"/>
                </a:cubicBezTo>
                <a:cubicBezTo>
                  <a:pt x="16096" y="13372"/>
                  <a:pt x="16081" y="12925"/>
                  <a:pt x="16082" y="11975"/>
                </a:cubicBezTo>
                <a:cubicBezTo>
                  <a:pt x="16082" y="11222"/>
                  <a:pt x="16079" y="9968"/>
                  <a:pt x="16072" y="9196"/>
                </a:cubicBezTo>
                <a:lnTo>
                  <a:pt x="16058" y="7793"/>
                </a:lnTo>
                <a:close/>
                <a:moveTo>
                  <a:pt x="16018" y="13786"/>
                </a:moveTo>
                <a:cubicBezTo>
                  <a:pt x="16030" y="13791"/>
                  <a:pt x="16043" y="13812"/>
                  <a:pt x="16058" y="13839"/>
                </a:cubicBezTo>
                <a:cubicBezTo>
                  <a:pt x="16078" y="13876"/>
                  <a:pt x="16799" y="13897"/>
                  <a:pt x="18127" y="13897"/>
                </a:cubicBezTo>
                <a:cubicBezTo>
                  <a:pt x="19248" y="13897"/>
                  <a:pt x="20179" y="13918"/>
                  <a:pt x="20193" y="13945"/>
                </a:cubicBezTo>
                <a:cubicBezTo>
                  <a:pt x="20208" y="13972"/>
                  <a:pt x="20221" y="15257"/>
                  <a:pt x="20223" y="16798"/>
                </a:cubicBezTo>
                <a:lnTo>
                  <a:pt x="20226" y="19599"/>
                </a:lnTo>
                <a:lnTo>
                  <a:pt x="19827" y="19641"/>
                </a:lnTo>
                <a:cubicBezTo>
                  <a:pt x="19608" y="19665"/>
                  <a:pt x="19384" y="19706"/>
                  <a:pt x="19333" y="19736"/>
                </a:cubicBezTo>
                <a:cubicBezTo>
                  <a:pt x="19188" y="19825"/>
                  <a:pt x="16173" y="19816"/>
                  <a:pt x="16065" y="19726"/>
                </a:cubicBezTo>
                <a:cubicBezTo>
                  <a:pt x="15986" y="19660"/>
                  <a:pt x="15975" y="19425"/>
                  <a:pt x="15951" y="16751"/>
                </a:cubicBezTo>
                <a:cubicBezTo>
                  <a:pt x="15928" y="14344"/>
                  <a:pt x="15937" y="13751"/>
                  <a:pt x="16018" y="13786"/>
                </a:cubicBezTo>
                <a:close/>
                <a:moveTo>
                  <a:pt x="5659" y="13834"/>
                </a:moveTo>
                <a:lnTo>
                  <a:pt x="5646" y="16576"/>
                </a:lnTo>
                <a:cubicBezTo>
                  <a:pt x="5638" y="18085"/>
                  <a:pt x="5635" y="19349"/>
                  <a:pt x="5636" y="19387"/>
                </a:cubicBezTo>
                <a:cubicBezTo>
                  <a:pt x="5636" y="19425"/>
                  <a:pt x="5546" y="19502"/>
                  <a:pt x="5438" y="19562"/>
                </a:cubicBezTo>
                <a:cubicBezTo>
                  <a:pt x="5262" y="19658"/>
                  <a:pt x="5117" y="19673"/>
                  <a:pt x="4061" y="19678"/>
                </a:cubicBezTo>
                <a:cubicBezTo>
                  <a:pt x="3312" y="19682"/>
                  <a:pt x="2867" y="19667"/>
                  <a:pt x="2848" y="19631"/>
                </a:cubicBezTo>
                <a:cubicBezTo>
                  <a:pt x="2830" y="19597"/>
                  <a:pt x="2565" y="19572"/>
                  <a:pt x="2203" y="19572"/>
                </a:cubicBezTo>
                <a:cubicBezTo>
                  <a:pt x="1861" y="19572"/>
                  <a:pt x="1543" y="19543"/>
                  <a:pt x="1488" y="19509"/>
                </a:cubicBezTo>
                <a:cubicBezTo>
                  <a:pt x="1391" y="19450"/>
                  <a:pt x="1390" y="19405"/>
                  <a:pt x="1414" y="16692"/>
                </a:cubicBezTo>
                <a:cubicBezTo>
                  <a:pt x="1428" y="15175"/>
                  <a:pt x="1458" y="13912"/>
                  <a:pt x="1481" y="13886"/>
                </a:cubicBezTo>
                <a:cubicBezTo>
                  <a:pt x="1503" y="13860"/>
                  <a:pt x="2453" y="13841"/>
                  <a:pt x="3590" y="13839"/>
                </a:cubicBezTo>
                <a:lnTo>
                  <a:pt x="5659" y="13834"/>
                </a:lnTo>
                <a:close/>
                <a:moveTo>
                  <a:pt x="8041" y="13855"/>
                </a:moveTo>
                <a:cubicBezTo>
                  <a:pt x="9039" y="13851"/>
                  <a:pt x="10029" y="13865"/>
                  <a:pt x="10046" y="13897"/>
                </a:cubicBezTo>
                <a:cubicBezTo>
                  <a:pt x="10099" y="13995"/>
                  <a:pt x="10072" y="19427"/>
                  <a:pt x="10019" y="19488"/>
                </a:cubicBezTo>
                <a:cubicBezTo>
                  <a:pt x="9953" y="19563"/>
                  <a:pt x="6197" y="19592"/>
                  <a:pt x="6042" y="19519"/>
                </a:cubicBezTo>
                <a:lnTo>
                  <a:pt x="5932" y="19466"/>
                </a:lnTo>
                <a:lnTo>
                  <a:pt x="5932" y="16708"/>
                </a:lnTo>
                <a:cubicBezTo>
                  <a:pt x="5932" y="14567"/>
                  <a:pt x="5941" y="13948"/>
                  <a:pt x="5989" y="13913"/>
                </a:cubicBezTo>
                <a:cubicBezTo>
                  <a:pt x="6034" y="13880"/>
                  <a:pt x="7043" y="13858"/>
                  <a:pt x="8041" y="13855"/>
                </a:cubicBezTo>
                <a:close/>
                <a:moveTo>
                  <a:pt x="13694" y="13908"/>
                </a:moveTo>
                <a:lnTo>
                  <a:pt x="15712" y="13918"/>
                </a:lnTo>
                <a:lnTo>
                  <a:pt x="15695" y="16703"/>
                </a:lnTo>
                <a:cubicBezTo>
                  <a:pt x="15686" y="18481"/>
                  <a:pt x="15667" y="19505"/>
                  <a:pt x="15635" y="19541"/>
                </a:cubicBezTo>
                <a:cubicBezTo>
                  <a:pt x="15579" y="19605"/>
                  <a:pt x="12085" y="19643"/>
                  <a:pt x="11796" y="19583"/>
                </a:cubicBezTo>
                <a:lnTo>
                  <a:pt x="11621" y="19546"/>
                </a:lnTo>
                <a:lnTo>
                  <a:pt x="11594" y="19122"/>
                </a:lnTo>
                <a:cubicBezTo>
                  <a:pt x="11553" y="18441"/>
                  <a:pt x="11588" y="13998"/>
                  <a:pt x="11635" y="13945"/>
                </a:cubicBezTo>
                <a:cubicBezTo>
                  <a:pt x="11659" y="13918"/>
                  <a:pt x="12583" y="13900"/>
                  <a:pt x="13694" y="139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4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638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G_1695.png" descr="IMG_1695.png"/>
          <p:cNvPicPr>
            <a:picLocks noChangeAspect="1"/>
          </p:cNvPicPr>
          <p:nvPr/>
        </p:nvPicPr>
        <p:blipFill>
          <a:blip r:embed="rId41">
            <a:extLst/>
          </a:blip>
          <a:srcRect l="0" t="39471" r="0" b="33586"/>
          <a:stretch>
            <a:fillRect/>
          </a:stretch>
        </p:blipFill>
        <p:spPr>
          <a:xfrm>
            <a:off x="3006232" y="341659"/>
            <a:ext cx="6634790" cy="38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7" grpId="3"/>
      <p:bldP build="whole" bldLvl="1" animBg="1" rev="0" advAuto="0" spid="63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720" y="1690991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668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674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116208" y="-11648"/>
            <a:ext cx="2430781" cy="1557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84" b="7672"/>
          <a:stretch>
            <a:fillRect/>
          </a:stretch>
        </p:blipFill>
        <p:spPr>
          <a:xfrm>
            <a:off x="-31074" y="-48892"/>
            <a:ext cx="2514205" cy="1595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" y="0"/>
                </a:moveTo>
                <a:lnTo>
                  <a:pt x="68" y="4513"/>
                </a:lnTo>
                <a:cubicBezTo>
                  <a:pt x="67" y="6997"/>
                  <a:pt x="52" y="11844"/>
                  <a:pt x="34" y="15281"/>
                </a:cubicBezTo>
                <a:lnTo>
                  <a:pt x="0" y="21530"/>
                </a:lnTo>
                <a:lnTo>
                  <a:pt x="6744" y="21536"/>
                </a:lnTo>
                <a:cubicBezTo>
                  <a:pt x="10454" y="21538"/>
                  <a:pt x="13496" y="21546"/>
                  <a:pt x="13506" y="21557"/>
                </a:cubicBezTo>
                <a:cubicBezTo>
                  <a:pt x="13516" y="21569"/>
                  <a:pt x="15342" y="21580"/>
                  <a:pt x="17563" y="21584"/>
                </a:cubicBezTo>
                <a:lnTo>
                  <a:pt x="21600" y="21600"/>
                </a:lnTo>
                <a:lnTo>
                  <a:pt x="21600" y="10832"/>
                </a:lnTo>
                <a:lnTo>
                  <a:pt x="21600" y="64"/>
                </a:lnTo>
                <a:lnTo>
                  <a:pt x="13928" y="64"/>
                </a:lnTo>
                <a:cubicBezTo>
                  <a:pt x="9706" y="62"/>
                  <a:pt x="4862" y="43"/>
                  <a:pt x="3161" y="27"/>
                </a:cubicBezTo>
                <a:lnTo>
                  <a:pt x="68" y="0"/>
                </a:lnTo>
                <a:close/>
                <a:moveTo>
                  <a:pt x="5646" y="1531"/>
                </a:moveTo>
                <a:cubicBezTo>
                  <a:pt x="5741" y="1555"/>
                  <a:pt x="5745" y="2079"/>
                  <a:pt x="5721" y="4465"/>
                </a:cubicBezTo>
                <a:cubicBezTo>
                  <a:pt x="5695" y="7012"/>
                  <a:pt x="5670" y="7503"/>
                  <a:pt x="5578" y="7399"/>
                </a:cubicBezTo>
                <a:cubicBezTo>
                  <a:pt x="5565" y="7383"/>
                  <a:pt x="4611" y="7369"/>
                  <a:pt x="3461" y="7361"/>
                </a:cubicBezTo>
                <a:lnTo>
                  <a:pt x="1371" y="7345"/>
                </a:lnTo>
                <a:lnTo>
                  <a:pt x="1371" y="4492"/>
                </a:lnTo>
                <a:lnTo>
                  <a:pt x="1371" y="1633"/>
                </a:lnTo>
                <a:lnTo>
                  <a:pt x="3437" y="1633"/>
                </a:lnTo>
                <a:cubicBezTo>
                  <a:pt x="4838" y="1635"/>
                  <a:pt x="5522" y="1621"/>
                  <a:pt x="5565" y="1580"/>
                </a:cubicBezTo>
                <a:cubicBezTo>
                  <a:pt x="5598" y="1549"/>
                  <a:pt x="5624" y="1525"/>
                  <a:pt x="5646" y="1531"/>
                </a:cubicBezTo>
                <a:close/>
                <a:moveTo>
                  <a:pt x="11572" y="1612"/>
                </a:moveTo>
                <a:cubicBezTo>
                  <a:pt x="11589" y="1615"/>
                  <a:pt x="11604" y="1618"/>
                  <a:pt x="11620" y="1633"/>
                </a:cubicBezTo>
                <a:cubicBezTo>
                  <a:pt x="11656" y="1667"/>
                  <a:pt x="12481" y="1694"/>
                  <a:pt x="13720" y="1703"/>
                </a:cubicBezTo>
                <a:lnTo>
                  <a:pt x="15759" y="1725"/>
                </a:lnTo>
                <a:lnTo>
                  <a:pt x="15746" y="4508"/>
                </a:lnTo>
                <a:cubicBezTo>
                  <a:pt x="15733" y="7031"/>
                  <a:pt x="15724" y="7296"/>
                  <a:pt x="15650" y="7361"/>
                </a:cubicBezTo>
                <a:cubicBezTo>
                  <a:pt x="15586" y="7417"/>
                  <a:pt x="15128" y="7430"/>
                  <a:pt x="13604" y="7426"/>
                </a:cubicBezTo>
                <a:cubicBezTo>
                  <a:pt x="12527" y="7423"/>
                  <a:pt x="11630" y="7431"/>
                  <a:pt x="11606" y="7447"/>
                </a:cubicBezTo>
                <a:cubicBezTo>
                  <a:pt x="11583" y="7464"/>
                  <a:pt x="11545" y="7467"/>
                  <a:pt x="11528" y="7447"/>
                </a:cubicBezTo>
                <a:cubicBezTo>
                  <a:pt x="11486" y="7400"/>
                  <a:pt x="11489" y="1665"/>
                  <a:pt x="11531" y="1617"/>
                </a:cubicBezTo>
                <a:cubicBezTo>
                  <a:pt x="11539" y="1607"/>
                  <a:pt x="11556" y="1609"/>
                  <a:pt x="11572" y="1612"/>
                </a:cubicBezTo>
                <a:close/>
                <a:moveTo>
                  <a:pt x="6546" y="1623"/>
                </a:moveTo>
                <a:cubicBezTo>
                  <a:pt x="7767" y="1615"/>
                  <a:pt x="10184" y="1639"/>
                  <a:pt x="10208" y="1666"/>
                </a:cubicBezTo>
                <a:cubicBezTo>
                  <a:pt x="10231" y="1692"/>
                  <a:pt x="10221" y="7330"/>
                  <a:pt x="10198" y="7356"/>
                </a:cubicBezTo>
                <a:cubicBezTo>
                  <a:pt x="10171" y="7387"/>
                  <a:pt x="5823" y="7402"/>
                  <a:pt x="5807" y="7372"/>
                </a:cubicBezTo>
                <a:cubicBezTo>
                  <a:pt x="5779" y="7320"/>
                  <a:pt x="5832" y="1677"/>
                  <a:pt x="5861" y="1644"/>
                </a:cubicBezTo>
                <a:cubicBezTo>
                  <a:pt x="5869" y="1635"/>
                  <a:pt x="6140" y="1625"/>
                  <a:pt x="6546" y="1623"/>
                </a:cubicBezTo>
                <a:close/>
                <a:moveTo>
                  <a:pt x="16673" y="1687"/>
                </a:moveTo>
                <a:cubicBezTo>
                  <a:pt x="17051" y="1685"/>
                  <a:pt x="17569" y="1685"/>
                  <a:pt x="18136" y="1693"/>
                </a:cubicBezTo>
                <a:lnTo>
                  <a:pt x="20199" y="1725"/>
                </a:lnTo>
                <a:lnTo>
                  <a:pt x="20199" y="4530"/>
                </a:lnTo>
                <a:lnTo>
                  <a:pt x="20199" y="7345"/>
                </a:lnTo>
                <a:lnTo>
                  <a:pt x="18109" y="7372"/>
                </a:lnTo>
                <a:cubicBezTo>
                  <a:pt x="16961" y="7387"/>
                  <a:pt x="16017" y="7384"/>
                  <a:pt x="16008" y="7367"/>
                </a:cubicBezTo>
                <a:cubicBezTo>
                  <a:pt x="15984" y="7322"/>
                  <a:pt x="16028" y="1749"/>
                  <a:pt x="16053" y="1703"/>
                </a:cubicBezTo>
                <a:cubicBezTo>
                  <a:pt x="16059" y="1693"/>
                  <a:pt x="16295" y="1689"/>
                  <a:pt x="16673" y="1687"/>
                </a:cubicBezTo>
                <a:close/>
                <a:moveTo>
                  <a:pt x="5616" y="7673"/>
                </a:moveTo>
                <a:cubicBezTo>
                  <a:pt x="5629" y="7674"/>
                  <a:pt x="5644" y="7684"/>
                  <a:pt x="5653" y="7694"/>
                </a:cubicBezTo>
                <a:cubicBezTo>
                  <a:pt x="5670" y="7714"/>
                  <a:pt x="5684" y="8934"/>
                  <a:pt x="5684" y="10408"/>
                </a:cubicBezTo>
                <a:cubicBezTo>
                  <a:pt x="5684" y="13462"/>
                  <a:pt x="5692" y="13399"/>
                  <a:pt x="5329" y="13465"/>
                </a:cubicBezTo>
                <a:cubicBezTo>
                  <a:pt x="5115" y="13504"/>
                  <a:pt x="3318" y="13487"/>
                  <a:pt x="2121" y="13438"/>
                </a:cubicBezTo>
                <a:lnTo>
                  <a:pt x="1435" y="13411"/>
                </a:lnTo>
                <a:lnTo>
                  <a:pt x="1446" y="11907"/>
                </a:lnTo>
                <a:cubicBezTo>
                  <a:pt x="1449" y="10970"/>
                  <a:pt x="1429" y="10363"/>
                  <a:pt x="1398" y="10295"/>
                </a:cubicBezTo>
                <a:cubicBezTo>
                  <a:pt x="1363" y="10222"/>
                  <a:pt x="1364" y="10179"/>
                  <a:pt x="1398" y="10155"/>
                </a:cubicBezTo>
                <a:cubicBezTo>
                  <a:pt x="1425" y="10136"/>
                  <a:pt x="1434" y="10098"/>
                  <a:pt x="1422" y="10075"/>
                </a:cubicBezTo>
                <a:cubicBezTo>
                  <a:pt x="1386" y="10009"/>
                  <a:pt x="1373" y="9376"/>
                  <a:pt x="1405" y="9312"/>
                </a:cubicBezTo>
                <a:cubicBezTo>
                  <a:pt x="1421" y="9281"/>
                  <a:pt x="1432" y="8938"/>
                  <a:pt x="1435" y="8554"/>
                </a:cubicBezTo>
                <a:cubicBezTo>
                  <a:pt x="1439" y="8170"/>
                  <a:pt x="1464" y="7832"/>
                  <a:pt x="1490" y="7802"/>
                </a:cubicBezTo>
                <a:cubicBezTo>
                  <a:pt x="1518" y="7769"/>
                  <a:pt x="2340" y="7742"/>
                  <a:pt x="3536" y="7732"/>
                </a:cubicBezTo>
                <a:cubicBezTo>
                  <a:pt x="4636" y="7722"/>
                  <a:pt x="5555" y="7700"/>
                  <a:pt x="5578" y="7684"/>
                </a:cubicBezTo>
                <a:cubicBezTo>
                  <a:pt x="5590" y="7676"/>
                  <a:pt x="5603" y="7671"/>
                  <a:pt x="5616" y="7673"/>
                </a:cubicBezTo>
                <a:close/>
                <a:moveTo>
                  <a:pt x="8040" y="7743"/>
                </a:moveTo>
                <a:cubicBezTo>
                  <a:pt x="9015" y="7749"/>
                  <a:pt x="9995" y="7767"/>
                  <a:pt x="10058" y="7791"/>
                </a:cubicBezTo>
                <a:cubicBezTo>
                  <a:pt x="10138" y="7821"/>
                  <a:pt x="10121" y="13298"/>
                  <a:pt x="10041" y="13390"/>
                </a:cubicBezTo>
                <a:cubicBezTo>
                  <a:pt x="9985" y="13454"/>
                  <a:pt x="7695" y="13483"/>
                  <a:pt x="6621" y="13438"/>
                </a:cubicBezTo>
                <a:lnTo>
                  <a:pt x="5957" y="13411"/>
                </a:lnTo>
                <a:lnTo>
                  <a:pt x="5943" y="10617"/>
                </a:lnTo>
                <a:lnTo>
                  <a:pt x="5926" y="7818"/>
                </a:lnTo>
                <a:lnTo>
                  <a:pt x="6042" y="7770"/>
                </a:lnTo>
                <a:cubicBezTo>
                  <a:pt x="6096" y="7746"/>
                  <a:pt x="7065" y="7738"/>
                  <a:pt x="8040" y="7743"/>
                </a:cubicBezTo>
                <a:close/>
                <a:moveTo>
                  <a:pt x="11620" y="7791"/>
                </a:moveTo>
                <a:lnTo>
                  <a:pt x="13669" y="7791"/>
                </a:lnTo>
                <a:lnTo>
                  <a:pt x="15712" y="7791"/>
                </a:lnTo>
                <a:lnTo>
                  <a:pt x="15708" y="10569"/>
                </a:lnTo>
                <a:cubicBezTo>
                  <a:pt x="15704" y="13174"/>
                  <a:pt x="15700" y="13347"/>
                  <a:pt x="15616" y="13417"/>
                </a:cubicBezTo>
                <a:cubicBezTo>
                  <a:pt x="15494" y="13519"/>
                  <a:pt x="11800" y="13524"/>
                  <a:pt x="11678" y="13422"/>
                </a:cubicBezTo>
                <a:cubicBezTo>
                  <a:pt x="11605" y="13360"/>
                  <a:pt x="11598" y="13094"/>
                  <a:pt x="11610" y="10574"/>
                </a:cubicBezTo>
                <a:lnTo>
                  <a:pt x="11620" y="7791"/>
                </a:lnTo>
                <a:close/>
                <a:moveTo>
                  <a:pt x="16059" y="7791"/>
                </a:moveTo>
                <a:lnTo>
                  <a:pt x="18129" y="7791"/>
                </a:lnTo>
                <a:lnTo>
                  <a:pt x="20199" y="7791"/>
                </a:lnTo>
                <a:lnTo>
                  <a:pt x="20199" y="10633"/>
                </a:lnTo>
                <a:lnTo>
                  <a:pt x="20199" y="13470"/>
                </a:lnTo>
                <a:lnTo>
                  <a:pt x="18194" y="13487"/>
                </a:lnTo>
                <a:cubicBezTo>
                  <a:pt x="16539" y="13499"/>
                  <a:pt x="16185" y="13486"/>
                  <a:pt x="16138" y="13422"/>
                </a:cubicBezTo>
                <a:cubicBezTo>
                  <a:pt x="16099" y="13368"/>
                  <a:pt x="16079" y="12921"/>
                  <a:pt x="16080" y="11971"/>
                </a:cubicBezTo>
                <a:cubicBezTo>
                  <a:pt x="16080" y="11218"/>
                  <a:pt x="16077" y="9965"/>
                  <a:pt x="16070" y="9193"/>
                </a:cubicBezTo>
                <a:lnTo>
                  <a:pt x="16059" y="7791"/>
                </a:lnTo>
                <a:close/>
                <a:moveTo>
                  <a:pt x="16018" y="13782"/>
                </a:moveTo>
                <a:cubicBezTo>
                  <a:pt x="16030" y="13787"/>
                  <a:pt x="16044" y="13809"/>
                  <a:pt x="16059" y="13836"/>
                </a:cubicBezTo>
                <a:cubicBezTo>
                  <a:pt x="16079" y="13873"/>
                  <a:pt x="16801" y="13895"/>
                  <a:pt x="18129" y="13895"/>
                </a:cubicBezTo>
                <a:cubicBezTo>
                  <a:pt x="19250" y="13895"/>
                  <a:pt x="20178" y="13911"/>
                  <a:pt x="20192" y="13938"/>
                </a:cubicBezTo>
                <a:cubicBezTo>
                  <a:pt x="20207" y="13965"/>
                  <a:pt x="20221" y="15250"/>
                  <a:pt x="20223" y="16791"/>
                </a:cubicBezTo>
                <a:lnTo>
                  <a:pt x="20226" y="19596"/>
                </a:lnTo>
                <a:lnTo>
                  <a:pt x="19827" y="19633"/>
                </a:lnTo>
                <a:cubicBezTo>
                  <a:pt x="19608" y="19657"/>
                  <a:pt x="19384" y="19706"/>
                  <a:pt x="19333" y="19736"/>
                </a:cubicBezTo>
                <a:cubicBezTo>
                  <a:pt x="19188" y="19825"/>
                  <a:pt x="16174" y="19815"/>
                  <a:pt x="16066" y="19725"/>
                </a:cubicBezTo>
                <a:cubicBezTo>
                  <a:pt x="15987" y="19659"/>
                  <a:pt x="15978" y="19422"/>
                  <a:pt x="15954" y="16748"/>
                </a:cubicBezTo>
                <a:cubicBezTo>
                  <a:pt x="15931" y="14342"/>
                  <a:pt x="15937" y="13747"/>
                  <a:pt x="16018" y="13782"/>
                </a:cubicBezTo>
                <a:close/>
                <a:moveTo>
                  <a:pt x="5660" y="13830"/>
                </a:moveTo>
                <a:lnTo>
                  <a:pt x="5646" y="16571"/>
                </a:lnTo>
                <a:cubicBezTo>
                  <a:pt x="5638" y="18080"/>
                  <a:pt x="5635" y="19348"/>
                  <a:pt x="5636" y="19386"/>
                </a:cubicBezTo>
                <a:cubicBezTo>
                  <a:pt x="5636" y="19424"/>
                  <a:pt x="5546" y="19498"/>
                  <a:pt x="5438" y="19558"/>
                </a:cubicBezTo>
                <a:cubicBezTo>
                  <a:pt x="5262" y="19654"/>
                  <a:pt x="5117" y="19671"/>
                  <a:pt x="4061" y="19676"/>
                </a:cubicBezTo>
                <a:cubicBezTo>
                  <a:pt x="3312" y="19680"/>
                  <a:pt x="2869" y="19659"/>
                  <a:pt x="2850" y="19623"/>
                </a:cubicBezTo>
                <a:cubicBezTo>
                  <a:pt x="2832" y="19589"/>
                  <a:pt x="2565" y="19564"/>
                  <a:pt x="2203" y="19564"/>
                </a:cubicBezTo>
                <a:cubicBezTo>
                  <a:pt x="1861" y="19564"/>
                  <a:pt x="1545" y="19538"/>
                  <a:pt x="1490" y="19504"/>
                </a:cubicBezTo>
                <a:cubicBezTo>
                  <a:pt x="1393" y="19445"/>
                  <a:pt x="1391" y="19401"/>
                  <a:pt x="1415" y="16689"/>
                </a:cubicBezTo>
                <a:cubicBezTo>
                  <a:pt x="1429" y="15172"/>
                  <a:pt x="1460" y="13910"/>
                  <a:pt x="1483" y="13884"/>
                </a:cubicBezTo>
                <a:cubicBezTo>
                  <a:pt x="1505" y="13858"/>
                  <a:pt x="2453" y="13838"/>
                  <a:pt x="3590" y="13836"/>
                </a:cubicBezTo>
                <a:lnTo>
                  <a:pt x="5660" y="13830"/>
                </a:lnTo>
                <a:close/>
                <a:moveTo>
                  <a:pt x="8040" y="13852"/>
                </a:moveTo>
                <a:cubicBezTo>
                  <a:pt x="9038" y="13848"/>
                  <a:pt x="10031" y="13863"/>
                  <a:pt x="10048" y="13895"/>
                </a:cubicBezTo>
                <a:cubicBezTo>
                  <a:pt x="10101" y="13993"/>
                  <a:pt x="10070" y="19422"/>
                  <a:pt x="10017" y="19483"/>
                </a:cubicBezTo>
                <a:cubicBezTo>
                  <a:pt x="9951" y="19558"/>
                  <a:pt x="6197" y="19588"/>
                  <a:pt x="6042" y="19515"/>
                </a:cubicBezTo>
                <a:lnTo>
                  <a:pt x="5929" y="19461"/>
                </a:lnTo>
                <a:lnTo>
                  <a:pt x="5929" y="16705"/>
                </a:lnTo>
                <a:cubicBezTo>
                  <a:pt x="5929" y="14564"/>
                  <a:pt x="5943" y="13946"/>
                  <a:pt x="5991" y="13911"/>
                </a:cubicBezTo>
                <a:cubicBezTo>
                  <a:pt x="6036" y="13878"/>
                  <a:pt x="7042" y="13855"/>
                  <a:pt x="8040" y="13852"/>
                </a:cubicBezTo>
                <a:close/>
                <a:moveTo>
                  <a:pt x="13693" y="13906"/>
                </a:moveTo>
                <a:lnTo>
                  <a:pt x="15712" y="13916"/>
                </a:lnTo>
                <a:lnTo>
                  <a:pt x="15698" y="16700"/>
                </a:lnTo>
                <a:cubicBezTo>
                  <a:pt x="15689" y="18477"/>
                  <a:pt x="15665" y="19501"/>
                  <a:pt x="15633" y="19537"/>
                </a:cubicBezTo>
                <a:cubicBezTo>
                  <a:pt x="15577" y="19601"/>
                  <a:pt x="12083" y="19634"/>
                  <a:pt x="11794" y="19574"/>
                </a:cubicBezTo>
                <a:lnTo>
                  <a:pt x="11620" y="19542"/>
                </a:lnTo>
                <a:lnTo>
                  <a:pt x="11596" y="19118"/>
                </a:lnTo>
                <a:cubicBezTo>
                  <a:pt x="11555" y="18437"/>
                  <a:pt x="11590" y="13991"/>
                  <a:pt x="11637" y="13938"/>
                </a:cubicBezTo>
                <a:cubicBezTo>
                  <a:pt x="11661" y="13911"/>
                  <a:pt x="12583" y="13898"/>
                  <a:pt x="13693" y="139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78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682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G_1696.png" descr="IMG_1696.png"/>
          <p:cNvPicPr>
            <a:picLocks noChangeAspect="1"/>
          </p:cNvPicPr>
          <p:nvPr/>
        </p:nvPicPr>
        <p:blipFill>
          <a:blip r:embed="rId41">
            <a:extLst/>
          </a:blip>
          <a:srcRect l="0" t="10041" r="0" b="63301"/>
          <a:stretch>
            <a:fillRect/>
          </a:stretch>
        </p:blipFill>
        <p:spPr>
          <a:xfrm>
            <a:off x="3022107" y="427513"/>
            <a:ext cx="6407811" cy="3695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1" grpId="3"/>
      <p:bldP build="whole" bldLvl="1" animBg="1" rev="0" advAuto="0" spid="67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680" y="1690939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712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718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2816" y="-31692"/>
            <a:ext cx="2330681" cy="1493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2" b="7681"/>
          <a:stretch>
            <a:fillRect/>
          </a:stretch>
        </p:blipFill>
        <p:spPr>
          <a:xfrm>
            <a:off x="-58584" y="-8194"/>
            <a:ext cx="2453482" cy="1556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" y="0"/>
                </a:moveTo>
                <a:lnTo>
                  <a:pt x="66" y="4511"/>
                </a:lnTo>
                <a:cubicBezTo>
                  <a:pt x="65" y="6995"/>
                  <a:pt x="49" y="11845"/>
                  <a:pt x="31" y="15283"/>
                </a:cubicBezTo>
                <a:lnTo>
                  <a:pt x="0" y="21528"/>
                </a:lnTo>
                <a:lnTo>
                  <a:pt x="6743" y="21534"/>
                </a:lnTo>
                <a:cubicBezTo>
                  <a:pt x="10452" y="21536"/>
                  <a:pt x="13494" y="21550"/>
                  <a:pt x="13504" y="21561"/>
                </a:cubicBezTo>
                <a:cubicBezTo>
                  <a:pt x="13514" y="21573"/>
                  <a:pt x="15340" y="21585"/>
                  <a:pt x="17561" y="21589"/>
                </a:cubicBezTo>
                <a:lnTo>
                  <a:pt x="21600" y="21600"/>
                </a:lnTo>
                <a:lnTo>
                  <a:pt x="21600" y="10833"/>
                </a:lnTo>
                <a:lnTo>
                  <a:pt x="21600" y="66"/>
                </a:lnTo>
                <a:lnTo>
                  <a:pt x="13924" y="66"/>
                </a:lnTo>
                <a:cubicBezTo>
                  <a:pt x="9702" y="64"/>
                  <a:pt x="4860" y="44"/>
                  <a:pt x="3159" y="28"/>
                </a:cubicBezTo>
                <a:lnTo>
                  <a:pt x="66" y="0"/>
                </a:lnTo>
                <a:close/>
                <a:moveTo>
                  <a:pt x="5646" y="1531"/>
                </a:moveTo>
                <a:cubicBezTo>
                  <a:pt x="5741" y="1555"/>
                  <a:pt x="5744" y="2081"/>
                  <a:pt x="5720" y="4466"/>
                </a:cubicBezTo>
                <a:cubicBezTo>
                  <a:pt x="5694" y="7013"/>
                  <a:pt x="5672" y="7506"/>
                  <a:pt x="5580" y="7402"/>
                </a:cubicBezTo>
                <a:cubicBezTo>
                  <a:pt x="5567" y="7386"/>
                  <a:pt x="4613" y="7371"/>
                  <a:pt x="3463" y="7363"/>
                </a:cubicBezTo>
                <a:lnTo>
                  <a:pt x="1370" y="7341"/>
                </a:lnTo>
                <a:lnTo>
                  <a:pt x="1370" y="4489"/>
                </a:lnTo>
                <a:lnTo>
                  <a:pt x="1370" y="1636"/>
                </a:lnTo>
                <a:lnTo>
                  <a:pt x="3435" y="1636"/>
                </a:lnTo>
                <a:cubicBezTo>
                  <a:pt x="4836" y="1638"/>
                  <a:pt x="5519" y="1622"/>
                  <a:pt x="5562" y="1581"/>
                </a:cubicBezTo>
                <a:cubicBezTo>
                  <a:pt x="5595" y="1550"/>
                  <a:pt x="5624" y="1525"/>
                  <a:pt x="5646" y="1531"/>
                </a:cubicBezTo>
                <a:close/>
                <a:moveTo>
                  <a:pt x="11572" y="1614"/>
                </a:moveTo>
                <a:cubicBezTo>
                  <a:pt x="11589" y="1617"/>
                  <a:pt x="11605" y="1621"/>
                  <a:pt x="11621" y="1636"/>
                </a:cubicBezTo>
                <a:cubicBezTo>
                  <a:pt x="11657" y="1670"/>
                  <a:pt x="12479" y="1698"/>
                  <a:pt x="13718" y="1707"/>
                </a:cubicBezTo>
                <a:lnTo>
                  <a:pt x="15758" y="1724"/>
                </a:lnTo>
                <a:lnTo>
                  <a:pt x="15744" y="4511"/>
                </a:lnTo>
                <a:cubicBezTo>
                  <a:pt x="15731" y="7034"/>
                  <a:pt x="15720" y="7298"/>
                  <a:pt x="15646" y="7363"/>
                </a:cubicBezTo>
                <a:cubicBezTo>
                  <a:pt x="15582" y="7419"/>
                  <a:pt x="15125" y="7428"/>
                  <a:pt x="13602" y="7424"/>
                </a:cubicBezTo>
                <a:cubicBezTo>
                  <a:pt x="12525" y="7421"/>
                  <a:pt x="11628" y="7430"/>
                  <a:pt x="11604" y="7446"/>
                </a:cubicBezTo>
                <a:cubicBezTo>
                  <a:pt x="11581" y="7463"/>
                  <a:pt x="11544" y="7466"/>
                  <a:pt x="11527" y="7446"/>
                </a:cubicBezTo>
                <a:cubicBezTo>
                  <a:pt x="11485" y="7399"/>
                  <a:pt x="11488" y="1667"/>
                  <a:pt x="11530" y="1619"/>
                </a:cubicBezTo>
                <a:cubicBezTo>
                  <a:pt x="11538" y="1609"/>
                  <a:pt x="11556" y="1611"/>
                  <a:pt x="11572" y="1614"/>
                </a:cubicBezTo>
                <a:close/>
                <a:moveTo>
                  <a:pt x="6548" y="1625"/>
                </a:moveTo>
                <a:cubicBezTo>
                  <a:pt x="7768" y="1617"/>
                  <a:pt x="10186" y="1642"/>
                  <a:pt x="10210" y="1669"/>
                </a:cubicBezTo>
                <a:cubicBezTo>
                  <a:pt x="10233" y="1695"/>
                  <a:pt x="10222" y="7326"/>
                  <a:pt x="10199" y="7352"/>
                </a:cubicBezTo>
                <a:cubicBezTo>
                  <a:pt x="10172" y="7383"/>
                  <a:pt x="5820" y="7404"/>
                  <a:pt x="5804" y="7374"/>
                </a:cubicBezTo>
                <a:cubicBezTo>
                  <a:pt x="5776" y="7322"/>
                  <a:pt x="5830" y="1674"/>
                  <a:pt x="5859" y="1641"/>
                </a:cubicBezTo>
                <a:cubicBezTo>
                  <a:pt x="5867" y="1632"/>
                  <a:pt x="6142" y="1627"/>
                  <a:pt x="6548" y="1625"/>
                </a:cubicBezTo>
                <a:close/>
                <a:moveTo>
                  <a:pt x="16670" y="1691"/>
                </a:moveTo>
                <a:cubicBezTo>
                  <a:pt x="17048" y="1689"/>
                  <a:pt x="17567" y="1688"/>
                  <a:pt x="18134" y="1696"/>
                </a:cubicBezTo>
                <a:lnTo>
                  <a:pt x="20195" y="1724"/>
                </a:lnTo>
                <a:lnTo>
                  <a:pt x="20195" y="4533"/>
                </a:lnTo>
                <a:lnTo>
                  <a:pt x="20195" y="7341"/>
                </a:lnTo>
                <a:lnTo>
                  <a:pt x="18106" y="7374"/>
                </a:lnTo>
                <a:cubicBezTo>
                  <a:pt x="16959" y="7389"/>
                  <a:pt x="16015" y="7386"/>
                  <a:pt x="16006" y="7369"/>
                </a:cubicBezTo>
                <a:cubicBezTo>
                  <a:pt x="15982" y="7324"/>
                  <a:pt x="16023" y="1753"/>
                  <a:pt x="16048" y="1707"/>
                </a:cubicBezTo>
                <a:cubicBezTo>
                  <a:pt x="16054" y="1697"/>
                  <a:pt x="16292" y="1693"/>
                  <a:pt x="16670" y="1691"/>
                </a:cubicBezTo>
                <a:close/>
                <a:moveTo>
                  <a:pt x="5615" y="7677"/>
                </a:moveTo>
                <a:cubicBezTo>
                  <a:pt x="5628" y="7678"/>
                  <a:pt x="5644" y="7684"/>
                  <a:pt x="5653" y="7694"/>
                </a:cubicBezTo>
                <a:cubicBezTo>
                  <a:pt x="5670" y="7714"/>
                  <a:pt x="5681" y="8935"/>
                  <a:pt x="5681" y="10409"/>
                </a:cubicBezTo>
                <a:cubicBezTo>
                  <a:pt x="5681" y="13464"/>
                  <a:pt x="5691" y="13400"/>
                  <a:pt x="5328" y="13466"/>
                </a:cubicBezTo>
                <a:cubicBezTo>
                  <a:pt x="5114" y="13505"/>
                  <a:pt x="3318" y="13493"/>
                  <a:pt x="2121" y="13444"/>
                </a:cubicBezTo>
                <a:lnTo>
                  <a:pt x="1436" y="13411"/>
                </a:lnTo>
                <a:lnTo>
                  <a:pt x="1447" y="11907"/>
                </a:lnTo>
                <a:cubicBezTo>
                  <a:pt x="1450" y="10970"/>
                  <a:pt x="1429" y="10361"/>
                  <a:pt x="1398" y="10293"/>
                </a:cubicBezTo>
                <a:cubicBezTo>
                  <a:pt x="1363" y="10220"/>
                  <a:pt x="1364" y="10180"/>
                  <a:pt x="1398" y="10156"/>
                </a:cubicBezTo>
                <a:cubicBezTo>
                  <a:pt x="1425" y="10137"/>
                  <a:pt x="1434" y="10096"/>
                  <a:pt x="1422" y="10073"/>
                </a:cubicBezTo>
                <a:cubicBezTo>
                  <a:pt x="1386" y="10007"/>
                  <a:pt x="1373" y="9377"/>
                  <a:pt x="1405" y="9313"/>
                </a:cubicBezTo>
                <a:cubicBezTo>
                  <a:pt x="1421" y="9282"/>
                  <a:pt x="1433" y="8937"/>
                  <a:pt x="1436" y="8553"/>
                </a:cubicBezTo>
                <a:cubicBezTo>
                  <a:pt x="1440" y="8169"/>
                  <a:pt x="1462" y="7834"/>
                  <a:pt x="1488" y="7804"/>
                </a:cubicBezTo>
                <a:cubicBezTo>
                  <a:pt x="1516" y="7771"/>
                  <a:pt x="2340" y="7742"/>
                  <a:pt x="3536" y="7732"/>
                </a:cubicBezTo>
                <a:cubicBezTo>
                  <a:pt x="4636" y="7722"/>
                  <a:pt x="5557" y="7704"/>
                  <a:pt x="5580" y="7688"/>
                </a:cubicBezTo>
                <a:cubicBezTo>
                  <a:pt x="5592" y="7680"/>
                  <a:pt x="5602" y="7675"/>
                  <a:pt x="5615" y="7677"/>
                </a:cubicBezTo>
                <a:close/>
                <a:moveTo>
                  <a:pt x="8040" y="7743"/>
                </a:moveTo>
                <a:cubicBezTo>
                  <a:pt x="9015" y="7749"/>
                  <a:pt x="9993" y="7769"/>
                  <a:pt x="10056" y="7793"/>
                </a:cubicBezTo>
                <a:cubicBezTo>
                  <a:pt x="10136" y="7823"/>
                  <a:pt x="10118" y="13296"/>
                  <a:pt x="10038" y="13388"/>
                </a:cubicBezTo>
                <a:cubicBezTo>
                  <a:pt x="9982" y="13452"/>
                  <a:pt x="7694" y="13489"/>
                  <a:pt x="6621" y="13444"/>
                </a:cubicBezTo>
                <a:lnTo>
                  <a:pt x="5957" y="13411"/>
                </a:lnTo>
                <a:lnTo>
                  <a:pt x="5940" y="10618"/>
                </a:lnTo>
                <a:lnTo>
                  <a:pt x="5926" y="7820"/>
                </a:lnTo>
                <a:lnTo>
                  <a:pt x="6041" y="7771"/>
                </a:lnTo>
                <a:cubicBezTo>
                  <a:pt x="6095" y="7747"/>
                  <a:pt x="7065" y="7738"/>
                  <a:pt x="8040" y="7743"/>
                </a:cubicBezTo>
                <a:close/>
                <a:moveTo>
                  <a:pt x="11621" y="7793"/>
                </a:moveTo>
                <a:lnTo>
                  <a:pt x="13665" y="7793"/>
                </a:lnTo>
                <a:lnTo>
                  <a:pt x="15709" y="7793"/>
                </a:lnTo>
                <a:lnTo>
                  <a:pt x="15706" y="10569"/>
                </a:lnTo>
                <a:cubicBezTo>
                  <a:pt x="15702" y="13174"/>
                  <a:pt x="15699" y="13346"/>
                  <a:pt x="15615" y="13416"/>
                </a:cubicBezTo>
                <a:cubicBezTo>
                  <a:pt x="15493" y="13518"/>
                  <a:pt x="11799" y="13524"/>
                  <a:pt x="11677" y="13422"/>
                </a:cubicBezTo>
                <a:cubicBezTo>
                  <a:pt x="11604" y="13360"/>
                  <a:pt x="11595" y="13094"/>
                  <a:pt x="11607" y="10574"/>
                </a:cubicBezTo>
                <a:lnTo>
                  <a:pt x="11621" y="7793"/>
                </a:lnTo>
                <a:close/>
                <a:moveTo>
                  <a:pt x="16058" y="7793"/>
                </a:moveTo>
                <a:lnTo>
                  <a:pt x="18127" y="7793"/>
                </a:lnTo>
                <a:lnTo>
                  <a:pt x="20195" y="7793"/>
                </a:lnTo>
                <a:lnTo>
                  <a:pt x="20195" y="10635"/>
                </a:lnTo>
                <a:lnTo>
                  <a:pt x="20195" y="13471"/>
                </a:lnTo>
                <a:lnTo>
                  <a:pt x="18193" y="13488"/>
                </a:lnTo>
                <a:cubicBezTo>
                  <a:pt x="16538" y="13500"/>
                  <a:pt x="16182" y="13486"/>
                  <a:pt x="16135" y="13422"/>
                </a:cubicBezTo>
                <a:cubicBezTo>
                  <a:pt x="16096" y="13368"/>
                  <a:pt x="16078" y="12923"/>
                  <a:pt x="16079" y="11973"/>
                </a:cubicBezTo>
                <a:cubicBezTo>
                  <a:pt x="16079" y="11220"/>
                  <a:pt x="16076" y="9969"/>
                  <a:pt x="16069" y="9197"/>
                </a:cubicBezTo>
                <a:lnTo>
                  <a:pt x="16058" y="7793"/>
                </a:lnTo>
                <a:close/>
                <a:moveTo>
                  <a:pt x="16017" y="13785"/>
                </a:moveTo>
                <a:cubicBezTo>
                  <a:pt x="16029" y="13790"/>
                  <a:pt x="16043" y="13808"/>
                  <a:pt x="16058" y="13835"/>
                </a:cubicBezTo>
                <a:cubicBezTo>
                  <a:pt x="16078" y="13872"/>
                  <a:pt x="16799" y="13895"/>
                  <a:pt x="18127" y="13895"/>
                </a:cubicBezTo>
                <a:cubicBezTo>
                  <a:pt x="19248" y="13895"/>
                  <a:pt x="20178" y="13912"/>
                  <a:pt x="20192" y="13939"/>
                </a:cubicBezTo>
                <a:cubicBezTo>
                  <a:pt x="20207" y="13966"/>
                  <a:pt x="20218" y="15257"/>
                  <a:pt x="20220" y="16798"/>
                </a:cubicBezTo>
                <a:lnTo>
                  <a:pt x="20223" y="19595"/>
                </a:lnTo>
                <a:lnTo>
                  <a:pt x="19825" y="19639"/>
                </a:lnTo>
                <a:cubicBezTo>
                  <a:pt x="19606" y="19663"/>
                  <a:pt x="19380" y="19709"/>
                  <a:pt x="19329" y="19739"/>
                </a:cubicBezTo>
                <a:cubicBezTo>
                  <a:pt x="19184" y="19828"/>
                  <a:pt x="16173" y="19817"/>
                  <a:pt x="16065" y="19727"/>
                </a:cubicBezTo>
                <a:cubicBezTo>
                  <a:pt x="15986" y="19661"/>
                  <a:pt x="15974" y="19422"/>
                  <a:pt x="15950" y="16748"/>
                </a:cubicBezTo>
                <a:cubicBezTo>
                  <a:pt x="15927" y="14342"/>
                  <a:pt x="15936" y="13750"/>
                  <a:pt x="16017" y="13785"/>
                </a:cubicBezTo>
                <a:close/>
                <a:moveTo>
                  <a:pt x="5660" y="13829"/>
                </a:moveTo>
                <a:lnTo>
                  <a:pt x="5646" y="16572"/>
                </a:lnTo>
                <a:cubicBezTo>
                  <a:pt x="5638" y="18081"/>
                  <a:pt x="5635" y="19348"/>
                  <a:pt x="5636" y="19386"/>
                </a:cubicBezTo>
                <a:cubicBezTo>
                  <a:pt x="5636" y="19424"/>
                  <a:pt x="5548" y="19502"/>
                  <a:pt x="5440" y="19562"/>
                </a:cubicBezTo>
                <a:cubicBezTo>
                  <a:pt x="5264" y="19658"/>
                  <a:pt x="5116" y="19673"/>
                  <a:pt x="4060" y="19678"/>
                </a:cubicBezTo>
                <a:cubicBezTo>
                  <a:pt x="3311" y="19682"/>
                  <a:pt x="2867" y="19664"/>
                  <a:pt x="2848" y="19628"/>
                </a:cubicBezTo>
                <a:cubicBezTo>
                  <a:pt x="2830" y="19594"/>
                  <a:pt x="2563" y="19568"/>
                  <a:pt x="2201" y="19568"/>
                </a:cubicBezTo>
                <a:cubicBezTo>
                  <a:pt x="1859" y="19568"/>
                  <a:pt x="1543" y="19541"/>
                  <a:pt x="1488" y="19507"/>
                </a:cubicBezTo>
                <a:cubicBezTo>
                  <a:pt x="1391" y="19448"/>
                  <a:pt x="1391" y="19405"/>
                  <a:pt x="1415" y="16693"/>
                </a:cubicBezTo>
                <a:cubicBezTo>
                  <a:pt x="1429" y="15176"/>
                  <a:pt x="1458" y="13910"/>
                  <a:pt x="1481" y="13884"/>
                </a:cubicBezTo>
                <a:cubicBezTo>
                  <a:pt x="1503" y="13858"/>
                  <a:pt x="2455" y="13837"/>
                  <a:pt x="3592" y="13835"/>
                </a:cubicBezTo>
                <a:lnTo>
                  <a:pt x="5660" y="13829"/>
                </a:lnTo>
                <a:close/>
                <a:moveTo>
                  <a:pt x="8040" y="13857"/>
                </a:moveTo>
                <a:cubicBezTo>
                  <a:pt x="9038" y="13853"/>
                  <a:pt x="10028" y="13863"/>
                  <a:pt x="10045" y="13895"/>
                </a:cubicBezTo>
                <a:cubicBezTo>
                  <a:pt x="10098" y="13993"/>
                  <a:pt x="10070" y="19424"/>
                  <a:pt x="10017" y="19485"/>
                </a:cubicBezTo>
                <a:cubicBezTo>
                  <a:pt x="9951" y="19560"/>
                  <a:pt x="6196" y="19586"/>
                  <a:pt x="6041" y="19513"/>
                </a:cubicBezTo>
                <a:lnTo>
                  <a:pt x="5929" y="19463"/>
                </a:lnTo>
                <a:lnTo>
                  <a:pt x="5929" y="16709"/>
                </a:lnTo>
                <a:cubicBezTo>
                  <a:pt x="5929" y="14568"/>
                  <a:pt x="5941" y="13947"/>
                  <a:pt x="5989" y="13912"/>
                </a:cubicBezTo>
                <a:cubicBezTo>
                  <a:pt x="6034" y="13879"/>
                  <a:pt x="7042" y="13860"/>
                  <a:pt x="8040" y="13857"/>
                </a:cubicBezTo>
                <a:close/>
                <a:moveTo>
                  <a:pt x="13693" y="13906"/>
                </a:moveTo>
                <a:lnTo>
                  <a:pt x="15709" y="13917"/>
                </a:lnTo>
                <a:lnTo>
                  <a:pt x="15695" y="16704"/>
                </a:lnTo>
                <a:cubicBezTo>
                  <a:pt x="15686" y="18482"/>
                  <a:pt x="15664" y="19504"/>
                  <a:pt x="15632" y="19540"/>
                </a:cubicBezTo>
                <a:cubicBezTo>
                  <a:pt x="15576" y="19604"/>
                  <a:pt x="12081" y="19639"/>
                  <a:pt x="11792" y="19579"/>
                </a:cubicBezTo>
                <a:lnTo>
                  <a:pt x="11621" y="19546"/>
                </a:lnTo>
                <a:lnTo>
                  <a:pt x="11593" y="19122"/>
                </a:lnTo>
                <a:cubicBezTo>
                  <a:pt x="11552" y="18441"/>
                  <a:pt x="11588" y="13992"/>
                  <a:pt x="11635" y="13939"/>
                </a:cubicBezTo>
                <a:cubicBezTo>
                  <a:pt x="11659" y="13912"/>
                  <a:pt x="12583" y="13898"/>
                  <a:pt x="13693" y="139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22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726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G_1696.png" descr="IMG_1696.png"/>
          <p:cNvPicPr>
            <a:picLocks noChangeAspect="1"/>
          </p:cNvPicPr>
          <p:nvPr/>
        </p:nvPicPr>
        <p:blipFill>
          <a:blip r:embed="rId41">
            <a:extLst/>
          </a:blip>
          <a:srcRect l="0" t="35095" r="3655" b="39171"/>
          <a:stretch>
            <a:fillRect/>
          </a:stretch>
        </p:blipFill>
        <p:spPr>
          <a:xfrm>
            <a:off x="2940397" y="269140"/>
            <a:ext cx="6643911" cy="3839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5" grpId="3"/>
      <p:bldP build="whole" bldLvl="1" animBg="1" rev="0" advAuto="0" spid="72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20802" y="1635696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756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762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142739" y="-504"/>
            <a:ext cx="2425793" cy="155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653409" cy="54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4" b="7678"/>
          <a:stretch>
            <a:fillRect/>
          </a:stretch>
        </p:blipFill>
        <p:spPr>
          <a:xfrm>
            <a:off x="-116772" y="-27451"/>
            <a:ext cx="2501505" cy="1587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" y="0"/>
                </a:moveTo>
                <a:lnTo>
                  <a:pt x="69" y="4510"/>
                </a:lnTo>
                <a:cubicBezTo>
                  <a:pt x="68" y="6994"/>
                  <a:pt x="52" y="11843"/>
                  <a:pt x="34" y="15280"/>
                </a:cubicBezTo>
                <a:lnTo>
                  <a:pt x="0" y="21530"/>
                </a:lnTo>
                <a:lnTo>
                  <a:pt x="6744" y="21535"/>
                </a:lnTo>
                <a:cubicBezTo>
                  <a:pt x="10453" y="21537"/>
                  <a:pt x="13496" y="21546"/>
                  <a:pt x="13506" y="21557"/>
                </a:cubicBezTo>
                <a:cubicBezTo>
                  <a:pt x="13516" y="21569"/>
                  <a:pt x="15342" y="21585"/>
                  <a:pt x="17563" y="21589"/>
                </a:cubicBezTo>
                <a:lnTo>
                  <a:pt x="21600" y="21600"/>
                </a:lnTo>
                <a:lnTo>
                  <a:pt x="21600" y="10830"/>
                </a:lnTo>
                <a:lnTo>
                  <a:pt x="21600" y="65"/>
                </a:lnTo>
                <a:lnTo>
                  <a:pt x="13927" y="65"/>
                </a:lnTo>
                <a:cubicBezTo>
                  <a:pt x="9705" y="63"/>
                  <a:pt x="4861" y="43"/>
                  <a:pt x="3160" y="27"/>
                </a:cubicBezTo>
                <a:lnTo>
                  <a:pt x="69" y="0"/>
                </a:lnTo>
                <a:close/>
                <a:moveTo>
                  <a:pt x="5644" y="1534"/>
                </a:moveTo>
                <a:cubicBezTo>
                  <a:pt x="5739" y="1558"/>
                  <a:pt x="5744" y="2081"/>
                  <a:pt x="5720" y="4467"/>
                </a:cubicBezTo>
                <a:cubicBezTo>
                  <a:pt x="5694" y="7014"/>
                  <a:pt x="5671" y="7504"/>
                  <a:pt x="5579" y="7400"/>
                </a:cubicBezTo>
                <a:cubicBezTo>
                  <a:pt x="5566" y="7384"/>
                  <a:pt x="4611" y="7370"/>
                  <a:pt x="3461" y="7362"/>
                </a:cubicBezTo>
                <a:lnTo>
                  <a:pt x="1371" y="7346"/>
                </a:lnTo>
                <a:lnTo>
                  <a:pt x="1371" y="4489"/>
                </a:lnTo>
                <a:lnTo>
                  <a:pt x="1371" y="1637"/>
                </a:lnTo>
                <a:lnTo>
                  <a:pt x="3437" y="1637"/>
                </a:lnTo>
                <a:cubicBezTo>
                  <a:pt x="4838" y="1639"/>
                  <a:pt x="5522" y="1618"/>
                  <a:pt x="5565" y="1577"/>
                </a:cubicBezTo>
                <a:cubicBezTo>
                  <a:pt x="5598" y="1546"/>
                  <a:pt x="5622" y="1528"/>
                  <a:pt x="5644" y="1534"/>
                </a:cubicBezTo>
                <a:close/>
                <a:moveTo>
                  <a:pt x="11573" y="1615"/>
                </a:moveTo>
                <a:cubicBezTo>
                  <a:pt x="11590" y="1618"/>
                  <a:pt x="11605" y="1622"/>
                  <a:pt x="11621" y="1637"/>
                </a:cubicBezTo>
                <a:cubicBezTo>
                  <a:pt x="11657" y="1671"/>
                  <a:pt x="12479" y="1698"/>
                  <a:pt x="13718" y="1707"/>
                </a:cubicBezTo>
                <a:lnTo>
                  <a:pt x="15757" y="1723"/>
                </a:lnTo>
                <a:lnTo>
                  <a:pt x="15743" y="4510"/>
                </a:lnTo>
                <a:cubicBezTo>
                  <a:pt x="15730" y="7033"/>
                  <a:pt x="15721" y="7297"/>
                  <a:pt x="15647" y="7362"/>
                </a:cubicBezTo>
                <a:cubicBezTo>
                  <a:pt x="15583" y="7418"/>
                  <a:pt x="15128" y="7431"/>
                  <a:pt x="13605" y="7427"/>
                </a:cubicBezTo>
                <a:cubicBezTo>
                  <a:pt x="12528" y="7424"/>
                  <a:pt x="11628" y="7432"/>
                  <a:pt x="11604" y="7448"/>
                </a:cubicBezTo>
                <a:cubicBezTo>
                  <a:pt x="11581" y="7465"/>
                  <a:pt x="11545" y="7468"/>
                  <a:pt x="11528" y="7448"/>
                </a:cubicBezTo>
                <a:cubicBezTo>
                  <a:pt x="11486" y="7401"/>
                  <a:pt x="11490" y="1668"/>
                  <a:pt x="11532" y="1620"/>
                </a:cubicBezTo>
                <a:cubicBezTo>
                  <a:pt x="11540" y="1610"/>
                  <a:pt x="11557" y="1612"/>
                  <a:pt x="11573" y="1615"/>
                </a:cubicBezTo>
                <a:close/>
                <a:moveTo>
                  <a:pt x="6545" y="1626"/>
                </a:moveTo>
                <a:cubicBezTo>
                  <a:pt x="7765" y="1618"/>
                  <a:pt x="10185" y="1637"/>
                  <a:pt x="10209" y="1664"/>
                </a:cubicBezTo>
                <a:cubicBezTo>
                  <a:pt x="10232" y="1690"/>
                  <a:pt x="10222" y="7331"/>
                  <a:pt x="10199" y="7357"/>
                </a:cubicBezTo>
                <a:cubicBezTo>
                  <a:pt x="10172" y="7388"/>
                  <a:pt x="5821" y="7403"/>
                  <a:pt x="5805" y="7373"/>
                </a:cubicBezTo>
                <a:cubicBezTo>
                  <a:pt x="5777" y="7321"/>
                  <a:pt x="5831" y="1675"/>
                  <a:pt x="5860" y="1642"/>
                </a:cubicBezTo>
                <a:cubicBezTo>
                  <a:pt x="5868" y="1633"/>
                  <a:pt x="6139" y="1628"/>
                  <a:pt x="6545" y="1626"/>
                </a:cubicBezTo>
                <a:close/>
                <a:moveTo>
                  <a:pt x="16672" y="1691"/>
                </a:moveTo>
                <a:cubicBezTo>
                  <a:pt x="17050" y="1689"/>
                  <a:pt x="17565" y="1688"/>
                  <a:pt x="18132" y="1696"/>
                </a:cubicBezTo>
                <a:lnTo>
                  <a:pt x="20195" y="1723"/>
                </a:lnTo>
                <a:lnTo>
                  <a:pt x="20195" y="4532"/>
                </a:lnTo>
                <a:lnTo>
                  <a:pt x="20195" y="7346"/>
                </a:lnTo>
                <a:lnTo>
                  <a:pt x="18108" y="7373"/>
                </a:lnTo>
                <a:cubicBezTo>
                  <a:pt x="16961" y="7388"/>
                  <a:pt x="16013" y="7384"/>
                  <a:pt x="16004" y="7367"/>
                </a:cubicBezTo>
                <a:cubicBezTo>
                  <a:pt x="15980" y="7322"/>
                  <a:pt x="16023" y="1753"/>
                  <a:pt x="16048" y="1707"/>
                </a:cubicBezTo>
                <a:cubicBezTo>
                  <a:pt x="16054" y="1697"/>
                  <a:pt x="16294" y="1693"/>
                  <a:pt x="16672" y="1691"/>
                </a:cubicBezTo>
                <a:close/>
                <a:moveTo>
                  <a:pt x="5617" y="7675"/>
                </a:moveTo>
                <a:cubicBezTo>
                  <a:pt x="5630" y="7676"/>
                  <a:pt x="5645" y="7682"/>
                  <a:pt x="5654" y="7692"/>
                </a:cubicBezTo>
                <a:cubicBezTo>
                  <a:pt x="5671" y="7712"/>
                  <a:pt x="5682" y="8934"/>
                  <a:pt x="5682" y="10408"/>
                </a:cubicBezTo>
                <a:cubicBezTo>
                  <a:pt x="5682" y="13463"/>
                  <a:pt x="5692" y="13400"/>
                  <a:pt x="5329" y="13466"/>
                </a:cubicBezTo>
                <a:cubicBezTo>
                  <a:pt x="5115" y="13505"/>
                  <a:pt x="3318" y="13488"/>
                  <a:pt x="2121" y="13439"/>
                </a:cubicBezTo>
                <a:lnTo>
                  <a:pt x="1436" y="13412"/>
                </a:lnTo>
                <a:lnTo>
                  <a:pt x="1446" y="11910"/>
                </a:lnTo>
                <a:cubicBezTo>
                  <a:pt x="1449" y="10973"/>
                  <a:pt x="1429" y="10363"/>
                  <a:pt x="1398" y="10295"/>
                </a:cubicBezTo>
                <a:cubicBezTo>
                  <a:pt x="1363" y="10222"/>
                  <a:pt x="1364" y="10179"/>
                  <a:pt x="1398" y="10155"/>
                </a:cubicBezTo>
                <a:cubicBezTo>
                  <a:pt x="1425" y="10136"/>
                  <a:pt x="1434" y="10097"/>
                  <a:pt x="1422" y="10074"/>
                </a:cubicBezTo>
                <a:cubicBezTo>
                  <a:pt x="1386" y="10008"/>
                  <a:pt x="1373" y="9376"/>
                  <a:pt x="1405" y="9312"/>
                </a:cubicBezTo>
                <a:cubicBezTo>
                  <a:pt x="1421" y="9281"/>
                  <a:pt x="1433" y="8940"/>
                  <a:pt x="1436" y="8556"/>
                </a:cubicBezTo>
                <a:cubicBezTo>
                  <a:pt x="1440" y="8172"/>
                  <a:pt x="1461" y="7835"/>
                  <a:pt x="1487" y="7805"/>
                </a:cubicBezTo>
                <a:cubicBezTo>
                  <a:pt x="1515" y="7772"/>
                  <a:pt x="2341" y="7745"/>
                  <a:pt x="3537" y="7735"/>
                </a:cubicBezTo>
                <a:cubicBezTo>
                  <a:pt x="4637" y="7725"/>
                  <a:pt x="5556" y="7702"/>
                  <a:pt x="5579" y="7686"/>
                </a:cubicBezTo>
                <a:cubicBezTo>
                  <a:pt x="5591" y="7678"/>
                  <a:pt x="5604" y="7673"/>
                  <a:pt x="5617" y="7675"/>
                </a:cubicBezTo>
                <a:close/>
                <a:moveTo>
                  <a:pt x="8040" y="7746"/>
                </a:moveTo>
                <a:cubicBezTo>
                  <a:pt x="9015" y="7752"/>
                  <a:pt x="9995" y="7770"/>
                  <a:pt x="10058" y="7794"/>
                </a:cubicBezTo>
                <a:cubicBezTo>
                  <a:pt x="10138" y="7824"/>
                  <a:pt x="10118" y="13298"/>
                  <a:pt x="10038" y="13390"/>
                </a:cubicBezTo>
                <a:cubicBezTo>
                  <a:pt x="9982" y="13454"/>
                  <a:pt x="7694" y="13484"/>
                  <a:pt x="6621" y="13439"/>
                </a:cubicBezTo>
                <a:lnTo>
                  <a:pt x="5956" y="13412"/>
                </a:lnTo>
                <a:lnTo>
                  <a:pt x="5942" y="10619"/>
                </a:lnTo>
                <a:lnTo>
                  <a:pt x="5925" y="7821"/>
                </a:lnTo>
                <a:lnTo>
                  <a:pt x="6042" y="7767"/>
                </a:lnTo>
                <a:cubicBezTo>
                  <a:pt x="6096" y="7743"/>
                  <a:pt x="7065" y="7741"/>
                  <a:pt x="8040" y="7746"/>
                </a:cubicBezTo>
                <a:close/>
                <a:moveTo>
                  <a:pt x="11621" y="7794"/>
                </a:moveTo>
                <a:lnTo>
                  <a:pt x="13667" y="7794"/>
                </a:lnTo>
                <a:lnTo>
                  <a:pt x="15709" y="7794"/>
                </a:lnTo>
                <a:lnTo>
                  <a:pt x="15706" y="10570"/>
                </a:lnTo>
                <a:cubicBezTo>
                  <a:pt x="15702" y="13175"/>
                  <a:pt x="15697" y="13347"/>
                  <a:pt x="15613" y="13417"/>
                </a:cubicBezTo>
                <a:cubicBezTo>
                  <a:pt x="15491" y="13519"/>
                  <a:pt x="11798" y="13524"/>
                  <a:pt x="11676" y="13422"/>
                </a:cubicBezTo>
                <a:cubicBezTo>
                  <a:pt x="11603" y="13360"/>
                  <a:pt x="11595" y="13096"/>
                  <a:pt x="11607" y="10576"/>
                </a:cubicBezTo>
                <a:lnTo>
                  <a:pt x="11621" y="7794"/>
                </a:lnTo>
                <a:close/>
                <a:moveTo>
                  <a:pt x="16059" y="7794"/>
                </a:moveTo>
                <a:lnTo>
                  <a:pt x="18125" y="7794"/>
                </a:lnTo>
                <a:lnTo>
                  <a:pt x="20195" y="7794"/>
                </a:lnTo>
                <a:lnTo>
                  <a:pt x="20195" y="10635"/>
                </a:lnTo>
                <a:lnTo>
                  <a:pt x="20195" y="13471"/>
                </a:lnTo>
                <a:lnTo>
                  <a:pt x="18194" y="13487"/>
                </a:lnTo>
                <a:cubicBezTo>
                  <a:pt x="16539" y="13499"/>
                  <a:pt x="16181" y="13486"/>
                  <a:pt x="16134" y="13422"/>
                </a:cubicBezTo>
                <a:cubicBezTo>
                  <a:pt x="16095" y="13368"/>
                  <a:pt x="16078" y="12925"/>
                  <a:pt x="16079" y="11975"/>
                </a:cubicBezTo>
                <a:cubicBezTo>
                  <a:pt x="16079" y="11222"/>
                  <a:pt x="16076" y="9965"/>
                  <a:pt x="16069" y="9193"/>
                </a:cubicBezTo>
                <a:lnTo>
                  <a:pt x="16059" y="7794"/>
                </a:lnTo>
                <a:close/>
                <a:moveTo>
                  <a:pt x="16018" y="13784"/>
                </a:moveTo>
                <a:cubicBezTo>
                  <a:pt x="16030" y="13789"/>
                  <a:pt x="16044" y="13811"/>
                  <a:pt x="16059" y="13838"/>
                </a:cubicBezTo>
                <a:cubicBezTo>
                  <a:pt x="16079" y="13875"/>
                  <a:pt x="16797" y="13892"/>
                  <a:pt x="18125" y="13892"/>
                </a:cubicBezTo>
                <a:cubicBezTo>
                  <a:pt x="19246" y="13892"/>
                  <a:pt x="20178" y="13914"/>
                  <a:pt x="20192" y="13941"/>
                </a:cubicBezTo>
                <a:cubicBezTo>
                  <a:pt x="20207" y="13968"/>
                  <a:pt x="20220" y="15252"/>
                  <a:pt x="20222" y="16793"/>
                </a:cubicBezTo>
                <a:lnTo>
                  <a:pt x="20226" y="19596"/>
                </a:lnTo>
                <a:lnTo>
                  <a:pt x="19825" y="19634"/>
                </a:lnTo>
                <a:cubicBezTo>
                  <a:pt x="19606" y="19658"/>
                  <a:pt x="19382" y="19707"/>
                  <a:pt x="19331" y="19737"/>
                </a:cubicBezTo>
                <a:cubicBezTo>
                  <a:pt x="19186" y="19826"/>
                  <a:pt x="16173" y="19816"/>
                  <a:pt x="16065" y="19726"/>
                </a:cubicBezTo>
                <a:cubicBezTo>
                  <a:pt x="15986" y="19660"/>
                  <a:pt x="15973" y="19423"/>
                  <a:pt x="15949" y="16750"/>
                </a:cubicBezTo>
                <a:cubicBezTo>
                  <a:pt x="15926" y="14344"/>
                  <a:pt x="15937" y="13749"/>
                  <a:pt x="16018" y="13784"/>
                </a:cubicBezTo>
                <a:close/>
                <a:moveTo>
                  <a:pt x="5661" y="13833"/>
                </a:moveTo>
                <a:lnTo>
                  <a:pt x="5644" y="16571"/>
                </a:lnTo>
                <a:cubicBezTo>
                  <a:pt x="5636" y="18080"/>
                  <a:pt x="5633" y="19347"/>
                  <a:pt x="5634" y="19385"/>
                </a:cubicBezTo>
                <a:cubicBezTo>
                  <a:pt x="5634" y="19423"/>
                  <a:pt x="5547" y="19504"/>
                  <a:pt x="5439" y="19564"/>
                </a:cubicBezTo>
                <a:cubicBezTo>
                  <a:pt x="5263" y="19660"/>
                  <a:pt x="5117" y="19672"/>
                  <a:pt x="4061" y="19677"/>
                </a:cubicBezTo>
                <a:cubicBezTo>
                  <a:pt x="3312" y="19681"/>
                  <a:pt x="2867" y="19659"/>
                  <a:pt x="2848" y="19623"/>
                </a:cubicBezTo>
                <a:cubicBezTo>
                  <a:pt x="2830" y="19589"/>
                  <a:pt x="2566" y="19569"/>
                  <a:pt x="2204" y="19569"/>
                </a:cubicBezTo>
                <a:cubicBezTo>
                  <a:pt x="1862" y="19569"/>
                  <a:pt x="1542" y="19544"/>
                  <a:pt x="1487" y="19510"/>
                </a:cubicBezTo>
                <a:cubicBezTo>
                  <a:pt x="1390" y="19451"/>
                  <a:pt x="1391" y="19402"/>
                  <a:pt x="1415" y="16690"/>
                </a:cubicBezTo>
                <a:cubicBezTo>
                  <a:pt x="1429" y="15173"/>
                  <a:pt x="1457" y="13907"/>
                  <a:pt x="1480" y="13881"/>
                </a:cubicBezTo>
                <a:cubicBezTo>
                  <a:pt x="1502" y="13855"/>
                  <a:pt x="2454" y="13840"/>
                  <a:pt x="3591" y="13838"/>
                </a:cubicBezTo>
                <a:lnTo>
                  <a:pt x="5661" y="13833"/>
                </a:lnTo>
                <a:close/>
                <a:moveTo>
                  <a:pt x="8040" y="13854"/>
                </a:moveTo>
                <a:cubicBezTo>
                  <a:pt x="9038" y="13850"/>
                  <a:pt x="10027" y="13860"/>
                  <a:pt x="10044" y="13892"/>
                </a:cubicBezTo>
                <a:cubicBezTo>
                  <a:pt x="10097" y="13990"/>
                  <a:pt x="10070" y="19422"/>
                  <a:pt x="10017" y="19483"/>
                </a:cubicBezTo>
                <a:cubicBezTo>
                  <a:pt x="9951" y="19558"/>
                  <a:pt x="6197" y="19588"/>
                  <a:pt x="6042" y="19515"/>
                </a:cubicBezTo>
                <a:lnTo>
                  <a:pt x="5929" y="19461"/>
                </a:lnTo>
                <a:lnTo>
                  <a:pt x="5929" y="16706"/>
                </a:lnTo>
                <a:cubicBezTo>
                  <a:pt x="5929" y="14565"/>
                  <a:pt x="5942" y="13949"/>
                  <a:pt x="5990" y="13914"/>
                </a:cubicBezTo>
                <a:cubicBezTo>
                  <a:pt x="6035" y="13881"/>
                  <a:pt x="7042" y="13857"/>
                  <a:pt x="8040" y="13854"/>
                </a:cubicBezTo>
                <a:close/>
                <a:moveTo>
                  <a:pt x="13694" y="13908"/>
                </a:moveTo>
                <a:lnTo>
                  <a:pt x="15709" y="13919"/>
                </a:lnTo>
                <a:lnTo>
                  <a:pt x="15695" y="16701"/>
                </a:lnTo>
                <a:cubicBezTo>
                  <a:pt x="15686" y="18479"/>
                  <a:pt x="15666" y="19501"/>
                  <a:pt x="15634" y="19537"/>
                </a:cubicBezTo>
                <a:cubicBezTo>
                  <a:pt x="15578" y="19601"/>
                  <a:pt x="12081" y="19640"/>
                  <a:pt x="11792" y="19580"/>
                </a:cubicBezTo>
                <a:lnTo>
                  <a:pt x="11621" y="19542"/>
                </a:lnTo>
                <a:lnTo>
                  <a:pt x="11593" y="19121"/>
                </a:lnTo>
                <a:cubicBezTo>
                  <a:pt x="11552" y="18440"/>
                  <a:pt x="11587" y="13994"/>
                  <a:pt x="11634" y="13941"/>
                </a:cubicBezTo>
                <a:cubicBezTo>
                  <a:pt x="11658" y="13914"/>
                  <a:pt x="12584" y="13900"/>
                  <a:pt x="13694" y="139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66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770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G_1697.png" descr="IMG_1697.png"/>
          <p:cNvPicPr>
            <a:picLocks noChangeAspect="1"/>
          </p:cNvPicPr>
          <p:nvPr/>
        </p:nvPicPr>
        <p:blipFill>
          <a:blip r:embed="rId41">
            <a:extLst/>
          </a:blip>
          <a:srcRect l="3223" t="12803" r="4730" b="60610"/>
          <a:stretch>
            <a:fillRect/>
          </a:stretch>
        </p:blipFill>
        <p:spPr>
          <a:xfrm>
            <a:off x="3104176" y="266879"/>
            <a:ext cx="6428662" cy="4017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9" grpId="3"/>
      <p:bldP build="whole" bldLvl="1" animBg="1" rev="0" advAuto="0" spid="76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24378" y="1690991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799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800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806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32799" y="13582"/>
            <a:ext cx="2197425" cy="140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9" b="7686"/>
          <a:stretch>
            <a:fillRect/>
          </a:stretch>
        </p:blipFill>
        <p:spPr>
          <a:xfrm>
            <a:off x="-101778" y="-18333"/>
            <a:ext cx="2466579" cy="1564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" y="0"/>
                </a:moveTo>
                <a:lnTo>
                  <a:pt x="66" y="4514"/>
                </a:lnTo>
                <a:cubicBezTo>
                  <a:pt x="65" y="6998"/>
                  <a:pt x="49" y="11846"/>
                  <a:pt x="31" y="15284"/>
                </a:cubicBezTo>
                <a:lnTo>
                  <a:pt x="0" y="21529"/>
                </a:lnTo>
                <a:lnTo>
                  <a:pt x="6742" y="21540"/>
                </a:lnTo>
                <a:cubicBezTo>
                  <a:pt x="10452" y="21542"/>
                  <a:pt x="13496" y="21551"/>
                  <a:pt x="13506" y="21562"/>
                </a:cubicBezTo>
                <a:cubicBezTo>
                  <a:pt x="13516" y="21574"/>
                  <a:pt x="15340" y="21585"/>
                  <a:pt x="17562" y="21589"/>
                </a:cubicBezTo>
                <a:lnTo>
                  <a:pt x="21600" y="21600"/>
                </a:lnTo>
                <a:lnTo>
                  <a:pt x="21600" y="10830"/>
                </a:lnTo>
                <a:lnTo>
                  <a:pt x="21600" y="66"/>
                </a:lnTo>
                <a:lnTo>
                  <a:pt x="13926" y="66"/>
                </a:lnTo>
                <a:cubicBezTo>
                  <a:pt x="9704" y="64"/>
                  <a:pt x="4860" y="43"/>
                  <a:pt x="3159" y="27"/>
                </a:cubicBezTo>
                <a:lnTo>
                  <a:pt x="66" y="0"/>
                </a:lnTo>
                <a:close/>
                <a:moveTo>
                  <a:pt x="5648" y="1534"/>
                </a:moveTo>
                <a:cubicBezTo>
                  <a:pt x="5743" y="1558"/>
                  <a:pt x="5745" y="2078"/>
                  <a:pt x="5721" y="4465"/>
                </a:cubicBezTo>
                <a:cubicBezTo>
                  <a:pt x="5695" y="7012"/>
                  <a:pt x="5670" y="7505"/>
                  <a:pt x="5578" y="7401"/>
                </a:cubicBezTo>
                <a:cubicBezTo>
                  <a:pt x="5565" y="7385"/>
                  <a:pt x="4612" y="7371"/>
                  <a:pt x="3462" y="7363"/>
                </a:cubicBezTo>
                <a:lnTo>
                  <a:pt x="1369" y="7346"/>
                </a:lnTo>
                <a:lnTo>
                  <a:pt x="1369" y="4492"/>
                </a:lnTo>
                <a:lnTo>
                  <a:pt x="1369" y="1638"/>
                </a:lnTo>
                <a:lnTo>
                  <a:pt x="3437" y="1638"/>
                </a:lnTo>
                <a:cubicBezTo>
                  <a:pt x="4838" y="1640"/>
                  <a:pt x="5521" y="1619"/>
                  <a:pt x="5564" y="1578"/>
                </a:cubicBezTo>
                <a:cubicBezTo>
                  <a:pt x="5597" y="1547"/>
                  <a:pt x="5626" y="1528"/>
                  <a:pt x="5648" y="1534"/>
                </a:cubicBezTo>
                <a:close/>
                <a:moveTo>
                  <a:pt x="11573" y="1611"/>
                </a:moveTo>
                <a:cubicBezTo>
                  <a:pt x="11590" y="1614"/>
                  <a:pt x="11606" y="1623"/>
                  <a:pt x="11622" y="1638"/>
                </a:cubicBezTo>
                <a:cubicBezTo>
                  <a:pt x="11658" y="1672"/>
                  <a:pt x="12479" y="1695"/>
                  <a:pt x="13718" y="1704"/>
                </a:cubicBezTo>
                <a:lnTo>
                  <a:pt x="15758" y="1726"/>
                </a:lnTo>
                <a:lnTo>
                  <a:pt x="15744" y="4508"/>
                </a:lnTo>
                <a:cubicBezTo>
                  <a:pt x="15731" y="7032"/>
                  <a:pt x="15724" y="7298"/>
                  <a:pt x="15650" y="7363"/>
                </a:cubicBezTo>
                <a:cubicBezTo>
                  <a:pt x="15586" y="7419"/>
                  <a:pt x="15126" y="7427"/>
                  <a:pt x="13603" y="7423"/>
                </a:cubicBezTo>
                <a:cubicBezTo>
                  <a:pt x="12526" y="7420"/>
                  <a:pt x="11629" y="7434"/>
                  <a:pt x="11605" y="7450"/>
                </a:cubicBezTo>
                <a:cubicBezTo>
                  <a:pt x="11582" y="7467"/>
                  <a:pt x="11545" y="7470"/>
                  <a:pt x="11528" y="7450"/>
                </a:cubicBezTo>
                <a:cubicBezTo>
                  <a:pt x="11486" y="7403"/>
                  <a:pt x="11490" y="1670"/>
                  <a:pt x="11532" y="1622"/>
                </a:cubicBezTo>
                <a:cubicBezTo>
                  <a:pt x="11540" y="1612"/>
                  <a:pt x="11557" y="1608"/>
                  <a:pt x="11573" y="1611"/>
                </a:cubicBezTo>
                <a:close/>
                <a:moveTo>
                  <a:pt x="6548" y="1627"/>
                </a:moveTo>
                <a:cubicBezTo>
                  <a:pt x="7768" y="1619"/>
                  <a:pt x="10187" y="1638"/>
                  <a:pt x="10211" y="1665"/>
                </a:cubicBezTo>
                <a:cubicBezTo>
                  <a:pt x="10234" y="1691"/>
                  <a:pt x="10220" y="7331"/>
                  <a:pt x="10197" y="7357"/>
                </a:cubicBezTo>
                <a:cubicBezTo>
                  <a:pt x="10170" y="7388"/>
                  <a:pt x="5820" y="7403"/>
                  <a:pt x="5804" y="7373"/>
                </a:cubicBezTo>
                <a:cubicBezTo>
                  <a:pt x="5776" y="7321"/>
                  <a:pt x="5831" y="1676"/>
                  <a:pt x="5860" y="1643"/>
                </a:cubicBezTo>
                <a:cubicBezTo>
                  <a:pt x="5868" y="1634"/>
                  <a:pt x="6142" y="1629"/>
                  <a:pt x="6548" y="1627"/>
                </a:cubicBezTo>
                <a:close/>
                <a:moveTo>
                  <a:pt x="16672" y="1687"/>
                </a:moveTo>
                <a:cubicBezTo>
                  <a:pt x="17050" y="1685"/>
                  <a:pt x="17568" y="1685"/>
                  <a:pt x="18135" y="1693"/>
                </a:cubicBezTo>
                <a:lnTo>
                  <a:pt x="20196" y="1726"/>
                </a:lnTo>
                <a:lnTo>
                  <a:pt x="20196" y="4530"/>
                </a:lnTo>
                <a:lnTo>
                  <a:pt x="20196" y="7346"/>
                </a:lnTo>
                <a:lnTo>
                  <a:pt x="18107" y="7373"/>
                </a:lnTo>
                <a:cubicBezTo>
                  <a:pt x="16960" y="7388"/>
                  <a:pt x="16017" y="7385"/>
                  <a:pt x="16008" y="7368"/>
                </a:cubicBezTo>
                <a:cubicBezTo>
                  <a:pt x="15984" y="7323"/>
                  <a:pt x="16025" y="1750"/>
                  <a:pt x="16050" y="1704"/>
                </a:cubicBezTo>
                <a:cubicBezTo>
                  <a:pt x="16056" y="1694"/>
                  <a:pt x="16294" y="1689"/>
                  <a:pt x="16672" y="1687"/>
                </a:cubicBezTo>
                <a:close/>
                <a:moveTo>
                  <a:pt x="5616" y="7675"/>
                </a:moveTo>
                <a:cubicBezTo>
                  <a:pt x="5629" y="7676"/>
                  <a:pt x="5646" y="7681"/>
                  <a:pt x="5655" y="7691"/>
                </a:cubicBezTo>
                <a:cubicBezTo>
                  <a:pt x="5672" y="7711"/>
                  <a:pt x="5682" y="8934"/>
                  <a:pt x="5682" y="10408"/>
                </a:cubicBezTo>
                <a:cubicBezTo>
                  <a:pt x="5682" y="13463"/>
                  <a:pt x="5691" y="13399"/>
                  <a:pt x="5328" y="13465"/>
                </a:cubicBezTo>
                <a:cubicBezTo>
                  <a:pt x="5114" y="13504"/>
                  <a:pt x="3317" y="13492"/>
                  <a:pt x="2120" y="13443"/>
                </a:cubicBezTo>
                <a:lnTo>
                  <a:pt x="1435" y="13410"/>
                </a:lnTo>
                <a:lnTo>
                  <a:pt x="1446" y="11909"/>
                </a:lnTo>
                <a:cubicBezTo>
                  <a:pt x="1449" y="10972"/>
                  <a:pt x="1428" y="10367"/>
                  <a:pt x="1397" y="10299"/>
                </a:cubicBezTo>
                <a:cubicBezTo>
                  <a:pt x="1362" y="10226"/>
                  <a:pt x="1363" y="10180"/>
                  <a:pt x="1397" y="10156"/>
                </a:cubicBezTo>
                <a:cubicBezTo>
                  <a:pt x="1424" y="10137"/>
                  <a:pt x="1433" y="10097"/>
                  <a:pt x="1421" y="10074"/>
                </a:cubicBezTo>
                <a:cubicBezTo>
                  <a:pt x="1385" y="10008"/>
                  <a:pt x="1372" y="9377"/>
                  <a:pt x="1404" y="9313"/>
                </a:cubicBezTo>
                <a:cubicBezTo>
                  <a:pt x="1420" y="9282"/>
                  <a:pt x="1432" y="8941"/>
                  <a:pt x="1435" y="8557"/>
                </a:cubicBezTo>
                <a:cubicBezTo>
                  <a:pt x="1439" y="8173"/>
                  <a:pt x="1461" y="7836"/>
                  <a:pt x="1487" y="7806"/>
                </a:cubicBezTo>
                <a:cubicBezTo>
                  <a:pt x="1515" y="7773"/>
                  <a:pt x="2339" y="7745"/>
                  <a:pt x="3535" y="7735"/>
                </a:cubicBezTo>
                <a:cubicBezTo>
                  <a:pt x="4635" y="7725"/>
                  <a:pt x="5555" y="7702"/>
                  <a:pt x="5578" y="7686"/>
                </a:cubicBezTo>
                <a:cubicBezTo>
                  <a:pt x="5590" y="7678"/>
                  <a:pt x="5603" y="7673"/>
                  <a:pt x="5616" y="7675"/>
                </a:cubicBezTo>
                <a:close/>
                <a:moveTo>
                  <a:pt x="8039" y="7746"/>
                </a:moveTo>
                <a:cubicBezTo>
                  <a:pt x="9014" y="7752"/>
                  <a:pt x="9995" y="7766"/>
                  <a:pt x="10058" y="7790"/>
                </a:cubicBezTo>
                <a:cubicBezTo>
                  <a:pt x="10138" y="7820"/>
                  <a:pt x="10121" y="13296"/>
                  <a:pt x="10041" y="13388"/>
                </a:cubicBezTo>
                <a:cubicBezTo>
                  <a:pt x="9985" y="13452"/>
                  <a:pt x="7694" y="13488"/>
                  <a:pt x="6621" y="13443"/>
                </a:cubicBezTo>
                <a:lnTo>
                  <a:pt x="5957" y="13410"/>
                </a:lnTo>
                <a:lnTo>
                  <a:pt x="5940" y="10616"/>
                </a:lnTo>
                <a:lnTo>
                  <a:pt x="5926" y="7823"/>
                </a:lnTo>
                <a:lnTo>
                  <a:pt x="6040" y="7768"/>
                </a:lnTo>
                <a:cubicBezTo>
                  <a:pt x="6094" y="7744"/>
                  <a:pt x="7064" y="7741"/>
                  <a:pt x="8039" y="7746"/>
                </a:cubicBezTo>
                <a:close/>
                <a:moveTo>
                  <a:pt x="11622" y="7790"/>
                </a:moveTo>
                <a:lnTo>
                  <a:pt x="13669" y="7790"/>
                </a:lnTo>
                <a:lnTo>
                  <a:pt x="15709" y="7790"/>
                </a:lnTo>
                <a:lnTo>
                  <a:pt x="15709" y="10573"/>
                </a:lnTo>
                <a:cubicBezTo>
                  <a:pt x="15705" y="13178"/>
                  <a:pt x="15699" y="13351"/>
                  <a:pt x="15615" y="13421"/>
                </a:cubicBezTo>
                <a:cubicBezTo>
                  <a:pt x="15493" y="13523"/>
                  <a:pt x="11800" y="13529"/>
                  <a:pt x="11678" y="13427"/>
                </a:cubicBezTo>
                <a:cubicBezTo>
                  <a:pt x="11605" y="13365"/>
                  <a:pt x="11596" y="13098"/>
                  <a:pt x="11608" y="10578"/>
                </a:cubicBezTo>
                <a:lnTo>
                  <a:pt x="11622" y="7790"/>
                </a:lnTo>
                <a:close/>
                <a:moveTo>
                  <a:pt x="16060" y="7790"/>
                </a:moveTo>
                <a:lnTo>
                  <a:pt x="18128" y="7790"/>
                </a:lnTo>
                <a:lnTo>
                  <a:pt x="20196" y="7790"/>
                </a:lnTo>
                <a:lnTo>
                  <a:pt x="20196" y="10633"/>
                </a:lnTo>
                <a:lnTo>
                  <a:pt x="20196" y="13471"/>
                </a:lnTo>
                <a:lnTo>
                  <a:pt x="18194" y="13487"/>
                </a:lnTo>
                <a:cubicBezTo>
                  <a:pt x="16539" y="13499"/>
                  <a:pt x="16184" y="13491"/>
                  <a:pt x="16137" y="13427"/>
                </a:cubicBezTo>
                <a:cubicBezTo>
                  <a:pt x="16098" y="13373"/>
                  <a:pt x="16080" y="12925"/>
                  <a:pt x="16081" y="11975"/>
                </a:cubicBezTo>
                <a:cubicBezTo>
                  <a:pt x="16081" y="11222"/>
                  <a:pt x="16078" y="9970"/>
                  <a:pt x="16071" y="9198"/>
                </a:cubicBezTo>
                <a:lnTo>
                  <a:pt x="16060" y="7790"/>
                </a:lnTo>
                <a:close/>
                <a:moveTo>
                  <a:pt x="16018" y="13788"/>
                </a:moveTo>
                <a:cubicBezTo>
                  <a:pt x="16030" y="13793"/>
                  <a:pt x="16045" y="13811"/>
                  <a:pt x="16060" y="13838"/>
                </a:cubicBezTo>
                <a:cubicBezTo>
                  <a:pt x="16080" y="13875"/>
                  <a:pt x="16800" y="13898"/>
                  <a:pt x="18128" y="13898"/>
                </a:cubicBezTo>
                <a:cubicBezTo>
                  <a:pt x="19249" y="13898"/>
                  <a:pt x="20178" y="13915"/>
                  <a:pt x="20192" y="13942"/>
                </a:cubicBezTo>
                <a:cubicBezTo>
                  <a:pt x="20207" y="13969"/>
                  <a:pt x="20222" y="15255"/>
                  <a:pt x="20224" y="16796"/>
                </a:cubicBezTo>
                <a:lnTo>
                  <a:pt x="20227" y="19601"/>
                </a:lnTo>
                <a:lnTo>
                  <a:pt x="19828" y="19639"/>
                </a:lnTo>
                <a:cubicBezTo>
                  <a:pt x="19609" y="19663"/>
                  <a:pt x="19382" y="19707"/>
                  <a:pt x="19331" y="19737"/>
                </a:cubicBezTo>
                <a:cubicBezTo>
                  <a:pt x="19186" y="19826"/>
                  <a:pt x="16175" y="19817"/>
                  <a:pt x="16067" y="19727"/>
                </a:cubicBezTo>
                <a:cubicBezTo>
                  <a:pt x="15988" y="19660"/>
                  <a:pt x="15976" y="19426"/>
                  <a:pt x="15952" y="16752"/>
                </a:cubicBezTo>
                <a:cubicBezTo>
                  <a:pt x="15929" y="14346"/>
                  <a:pt x="15937" y="13753"/>
                  <a:pt x="16018" y="13788"/>
                </a:cubicBezTo>
                <a:close/>
                <a:moveTo>
                  <a:pt x="5662" y="13832"/>
                </a:moveTo>
                <a:lnTo>
                  <a:pt x="5648" y="16577"/>
                </a:lnTo>
                <a:cubicBezTo>
                  <a:pt x="5640" y="18086"/>
                  <a:pt x="5633" y="19349"/>
                  <a:pt x="5634" y="19387"/>
                </a:cubicBezTo>
                <a:cubicBezTo>
                  <a:pt x="5634" y="19425"/>
                  <a:pt x="5547" y="19502"/>
                  <a:pt x="5439" y="19562"/>
                </a:cubicBezTo>
                <a:cubicBezTo>
                  <a:pt x="5263" y="19658"/>
                  <a:pt x="5119" y="19672"/>
                  <a:pt x="4063" y="19677"/>
                </a:cubicBezTo>
                <a:cubicBezTo>
                  <a:pt x="3314" y="19681"/>
                  <a:pt x="2869" y="19664"/>
                  <a:pt x="2850" y="19628"/>
                </a:cubicBezTo>
                <a:cubicBezTo>
                  <a:pt x="2832" y="19594"/>
                  <a:pt x="2565" y="19568"/>
                  <a:pt x="2203" y="19568"/>
                </a:cubicBezTo>
                <a:cubicBezTo>
                  <a:pt x="1861" y="19568"/>
                  <a:pt x="1542" y="19541"/>
                  <a:pt x="1487" y="19507"/>
                </a:cubicBezTo>
                <a:cubicBezTo>
                  <a:pt x="1390" y="19448"/>
                  <a:pt x="1391" y="19404"/>
                  <a:pt x="1415" y="16692"/>
                </a:cubicBezTo>
                <a:cubicBezTo>
                  <a:pt x="1429" y="15175"/>
                  <a:pt x="1458" y="13913"/>
                  <a:pt x="1481" y="13887"/>
                </a:cubicBezTo>
                <a:cubicBezTo>
                  <a:pt x="1503" y="13861"/>
                  <a:pt x="2453" y="13840"/>
                  <a:pt x="3590" y="13838"/>
                </a:cubicBezTo>
                <a:lnTo>
                  <a:pt x="5662" y="13832"/>
                </a:lnTo>
                <a:close/>
                <a:moveTo>
                  <a:pt x="8039" y="13854"/>
                </a:moveTo>
                <a:cubicBezTo>
                  <a:pt x="9037" y="13850"/>
                  <a:pt x="10031" y="13866"/>
                  <a:pt x="10048" y="13898"/>
                </a:cubicBezTo>
                <a:cubicBezTo>
                  <a:pt x="10101" y="13996"/>
                  <a:pt x="10069" y="19424"/>
                  <a:pt x="10016" y="19485"/>
                </a:cubicBezTo>
                <a:cubicBezTo>
                  <a:pt x="9950" y="19560"/>
                  <a:pt x="6195" y="19591"/>
                  <a:pt x="6040" y="19518"/>
                </a:cubicBezTo>
                <a:lnTo>
                  <a:pt x="5929" y="19464"/>
                </a:lnTo>
                <a:lnTo>
                  <a:pt x="5929" y="16708"/>
                </a:lnTo>
                <a:cubicBezTo>
                  <a:pt x="5929" y="14567"/>
                  <a:pt x="5940" y="13949"/>
                  <a:pt x="5988" y="13914"/>
                </a:cubicBezTo>
                <a:cubicBezTo>
                  <a:pt x="6033" y="13881"/>
                  <a:pt x="7041" y="13857"/>
                  <a:pt x="8039" y="13854"/>
                </a:cubicBezTo>
                <a:close/>
                <a:moveTo>
                  <a:pt x="13693" y="13909"/>
                </a:moveTo>
                <a:lnTo>
                  <a:pt x="15709" y="13920"/>
                </a:lnTo>
                <a:lnTo>
                  <a:pt x="15695" y="16703"/>
                </a:lnTo>
                <a:cubicBezTo>
                  <a:pt x="15686" y="18481"/>
                  <a:pt x="15665" y="19504"/>
                  <a:pt x="15633" y="19540"/>
                </a:cubicBezTo>
                <a:cubicBezTo>
                  <a:pt x="15577" y="19604"/>
                  <a:pt x="12085" y="19639"/>
                  <a:pt x="11796" y="19579"/>
                </a:cubicBezTo>
                <a:lnTo>
                  <a:pt x="11622" y="19546"/>
                </a:lnTo>
                <a:lnTo>
                  <a:pt x="11594" y="19118"/>
                </a:lnTo>
                <a:cubicBezTo>
                  <a:pt x="11553" y="18437"/>
                  <a:pt x="11589" y="13995"/>
                  <a:pt x="11636" y="13942"/>
                </a:cubicBezTo>
                <a:cubicBezTo>
                  <a:pt x="11660" y="13915"/>
                  <a:pt x="12583" y="13901"/>
                  <a:pt x="13693" y="1390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10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814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IMG_1697.png" descr="IMG_1697.png"/>
          <p:cNvPicPr>
            <a:picLocks noChangeAspect="1"/>
          </p:cNvPicPr>
          <p:nvPr/>
        </p:nvPicPr>
        <p:blipFill>
          <a:blip r:embed="rId41">
            <a:extLst/>
          </a:blip>
          <a:srcRect l="6229" t="40393" r="4086" b="36129"/>
          <a:stretch>
            <a:fillRect/>
          </a:stretch>
        </p:blipFill>
        <p:spPr>
          <a:xfrm>
            <a:off x="3005586" y="376716"/>
            <a:ext cx="6547903" cy="3708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3" grpId="3"/>
      <p:bldP build="whole" bldLvl="1" animBg="1" rev="0" advAuto="0" spid="80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0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512078" y="317017"/>
            <a:ext cx="918952" cy="879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88344" y="1708935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بسم الله الرحمن الرحيم"/>
          <p:cNvSpPr txBox="1"/>
          <p:nvPr>
            <p:ph type="title"/>
          </p:nvPr>
        </p:nvSpPr>
        <p:spPr>
          <a:xfrm>
            <a:off x="5167793" y="479409"/>
            <a:ext cx="2188978" cy="554600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844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850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28464" y="-17724"/>
            <a:ext cx="2417683" cy="1548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83" b="7675"/>
          <a:stretch>
            <a:fillRect/>
          </a:stretch>
        </p:blipFill>
        <p:spPr>
          <a:xfrm>
            <a:off x="-42828" y="14451"/>
            <a:ext cx="2573735" cy="1633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4"/>
                </a:lnTo>
                <a:cubicBezTo>
                  <a:pt x="66" y="6998"/>
                  <a:pt x="51" y="11842"/>
                  <a:pt x="33" y="15280"/>
                </a:cubicBezTo>
                <a:lnTo>
                  <a:pt x="0" y="21527"/>
                </a:lnTo>
                <a:lnTo>
                  <a:pt x="6745" y="21537"/>
                </a:lnTo>
                <a:cubicBezTo>
                  <a:pt x="10454" y="21539"/>
                  <a:pt x="13496" y="21547"/>
                  <a:pt x="13506" y="21558"/>
                </a:cubicBezTo>
                <a:cubicBezTo>
                  <a:pt x="13516" y="21570"/>
                  <a:pt x="15342" y="21580"/>
                  <a:pt x="17563" y="21584"/>
                </a:cubicBezTo>
                <a:lnTo>
                  <a:pt x="21600" y="21600"/>
                </a:lnTo>
                <a:lnTo>
                  <a:pt x="21600" y="10829"/>
                </a:lnTo>
                <a:lnTo>
                  <a:pt x="21600" y="63"/>
                </a:lnTo>
                <a:lnTo>
                  <a:pt x="13926" y="63"/>
                </a:lnTo>
                <a:cubicBezTo>
                  <a:pt x="9704" y="61"/>
                  <a:pt x="4859" y="47"/>
                  <a:pt x="3158" y="31"/>
                </a:cubicBezTo>
                <a:lnTo>
                  <a:pt x="67" y="0"/>
                </a:lnTo>
                <a:close/>
                <a:moveTo>
                  <a:pt x="5646" y="1533"/>
                </a:moveTo>
                <a:cubicBezTo>
                  <a:pt x="5741" y="1557"/>
                  <a:pt x="5743" y="2081"/>
                  <a:pt x="5719" y="4467"/>
                </a:cubicBezTo>
                <a:cubicBezTo>
                  <a:pt x="5693" y="7014"/>
                  <a:pt x="5671" y="7505"/>
                  <a:pt x="5579" y="7401"/>
                </a:cubicBezTo>
                <a:cubicBezTo>
                  <a:pt x="5566" y="7385"/>
                  <a:pt x="4611" y="7367"/>
                  <a:pt x="3461" y="7359"/>
                </a:cubicBezTo>
                <a:lnTo>
                  <a:pt x="1372" y="7343"/>
                </a:lnTo>
                <a:lnTo>
                  <a:pt x="1372" y="4488"/>
                </a:lnTo>
                <a:lnTo>
                  <a:pt x="1372" y="1638"/>
                </a:lnTo>
                <a:lnTo>
                  <a:pt x="3437" y="1638"/>
                </a:lnTo>
                <a:cubicBezTo>
                  <a:pt x="4838" y="1640"/>
                  <a:pt x="5523" y="1621"/>
                  <a:pt x="5566" y="1580"/>
                </a:cubicBezTo>
                <a:cubicBezTo>
                  <a:pt x="5599" y="1549"/>
                  <a:pt x="5624" y="1527"/>
                  <a:pt x="5646" y="1533"/>
                </a:cubicBezTo>
                <a:close/>
                <a:moveTo>
                  <a:pt x="11574" y="1611"/>
                </a:moveTo>
                <a:cubicBezTo>
                  <a:pt x="11591" y="1614"/>
                  <a:pt x="11605" y="1623"/>
                  <a:pt x="11621" y="1638"/>
                </a:cubicBezTo>
                <a:cubicBezTo>
                  <a:pt x="11657" y="1672"/>
                  <a:pt x="12480" y="1697"/>
                  <a:pt x="13719" y="1706"/>
                </a:cubicBezTo>
                <a:lnTo>
                  <a:pt x="15758" y="1722"/>
                </a:lnTo>
                <a:lnTo>
                  <a:pt x="15745" y="4509"/>
                </a:lnTo>
                <a:cubicBezTo>
                  <a:pt x="15732" y="7032"/>
                  <a:pt x="15722" y="7294"/>
                  <a:pt x="15648" y="7359"/>
                </a:cubicBezTo>
                <a:cubicBezTo>
                  <a:pt x="15584" y="7415"/>
                  <a:pt x="15129" y="7426"/>
                  <a:pt x="13606" y="7422"/>
                </a:cubicBezTo>
                <a:cubicBezTo>
                  <a:pt x="12529" y="7419"/>
                  <a:pt x="11628" y="7432"/>
                  <a:pt x="11604" y="7448"/>
                </a:cubicBezTo>
                <a:cubicBezTo>
                  <a:pt x="11581" y="7465"/>
                  <a:pt x="11545" y="7468"/>
                  <a:pt x="11528" y="7448"/>
                </a:cubicBezTo>
                <a:cubicBezTo>
                  <a:pt x="11486" y="7401"/>
                  <a:pt x="11492" y="1665"/>
                  <a:pt x="11534" y="1617"/>
                </a:cubicBezTo>
                <a:cubicBezTo>
                  <a:pt x="11542" y="1607"/>
                  <a:pt x="11558" y="1608"/>
                  <a:pt x="11574" y="1611"/>
                </a:cubicBezTo>
                <a:close/>
                <a:moveTo>
                  <a:pt x="6548" y="1627"/>
                </a:moveTo>
                <a:cubicBezTo>
                  <a:pt x="7768" y="1619"/>
                  <a:pt x="10185" y="1637"/>
                  <a:pt x="10209" y="1664"/>
                </a:cubicBezTo>
                <a:cubicBezTo>
                  <a:pt x="10232" y="1690"/>
                  <a:pt x="10222" y="7328"/>
                  <a:pt x="10199" y="7354"/>
                </a:cubicBezTo>
                <a:cubicBezTo>
                  <a:pt x="10172" y="7385"/>
                  <a:pt x="5822" y="7405"/>
                  <a:pt x="5806" y="7375"/>
                </a:cubicBezTo>
                <a:cubicBezTo>
                  <a:pt x="5778" y="7323"/>
                  <a:pt x="5830" y="1676"/>
                  <a:pt x="5859" y="1643"/>
                </a:cubicBezTo>
                <a:cubicBezTo>
                  <a:pt x="5867" y="1634"/>
                  <a:pt x="6142" y="1629"/>
                  <a:pt x="6548" y="1627"/>
                </a:cubicBezTo>
                <a:close/>
                <a:moveTo>
                  <a:pt x="16674" y="1690"/>
                </a:moveTo>
                <a:cubicBezTo>
                  <a:pt x="17052" y="1688"/>
                  <a:pt x="17569" y="1687"/>
                  <a:pt x="18136" y="1695"/>
                </a:cubicBezTo>
                <a:lnTo>
                  <a:pt x="20198" y="1722"/>
                </a:lnTo>
                <a:lnTo>
                  <a:pt x="20198" y="4530"/>
                </a:lnTo>
                <a:lnTo>
                  <a:pt x="20198" y="7343"/>
                </a:lnTo>
                <a:lnTo>
                  <a:pt x="18109" y="7375"/>
                </a:lnTo>
                <a:cubicBezTo>
                  <a:pt x="16962" y="7390"/>
                  <a:pt x="16017" y="7381"/>
                  <a:pt x="16008" y="7364"/>
                </a:cubicBezTo>
                <a:cubicBezTo>
                  <a:pt x="15984" y="7319"/>
                  <a:pt x="16026" y="1752"/>
                  <a:pt x="16051" y="1706"/>
                </a:cubicBezTo>
                <a:cubicBezTo>
                  <a:pt x="16057" y="1696"/>
                  <a:pt x="16296" y="1692"/>
                  <a:pt x="16674" y="1690"/>
                </a:cubicBezTo>
                <a:close/>
                <a:moveTo>
                  <a:pt x="5616" y="7674"/>
                </a:moveTo>
                <a:cubicBezTo>
                  <a:pt x="5629" y="7675"/>
                  <a:pt x="5643" y="7680"/>
                  <a:pt x="5652" y="7690"/>
                </a:cubicBezTo>
                <a:cubicBezTo>
                  <a:pt x="5669" y="7710"/>
                  <a:pt x="5682" y="8930"/>
                  <a:pt x="5682" y="10404"/>
                </a:cubicBezTo>
                <a:cubicBezTo>
                  <a:pt x="5682" y="13458"/>
                  <a:pt x="5692" y="13398"/>
                  <a:pt x="5329" y="13464"/>
                </a:cubicBezTo>
                <a:cubicBezTo>
                  <a:pt x="5115" y="13503"/>
                  <a:pt x="3319" y="13487"/>
                  <a:pt x="2122" y="13438"/>
                </a:cubicBezTo>
                <a:lnTo>
                  <a:pt x="1436" y="13411"/>
                </a:lnTo>
                <a:lnTo>
                  <a:pt x="1446" y="11910"/>
                </a:lnTo>
                <a:cubicBezTo>
                  <a:pt x="1449" y="10973"/>
                  <a:pt x="1427" y="10361"/>
                  <a:pt x="1396" y="10293"/>
                </a:cubicBezTo>
                <a:cubicBezTo>
                  <a:pt x="1361" y="10220"/>
                  <a:pt x="1362" y="10181"/>
                  <a:pt x="1396" y="10157"/>
                </a:cubicBezTo>
                <a:cubicBezTo>
                  <a:pt x="1423" y="10138"/>
                  <a:pt x="1434" y="10096"/>
                  <a:pt x="1422" y="10073"/>
                </a:cubicBezTo>
                <a:cubicBezTo>
                  <a:pt x="1386" y="10007"/>
                  <a:pt x="1374" y="9376"/>
                  <a:pt x="1406" y="9312"/>
                </a:cubicBezTo>
                <a:cubicBezTo>
                  <a:pt x="1422" y="9281"/>
                  <a:pt x="1433" y="8940"/>
                  <a:pt x="1436" y="8556"/>
                </a:cubicBezTo>
                <a:cubicBezTo>
                  <a:pt x="1440" y="8172"/>
                  <a:pt x="1463" y="7835"/>
                  <a:pt x="1489" y="7805"/>
                </a:cubicBezTo>
                <a:cubicBezTo>
                  <a:pt x="1517" y="7772"/>
                  <a:pt x="2341" y="7742"/>
                  <a:pt x="3537" y="7732"/>
                </a:cubicBezTo>
                <a:cubicBezTo>
                  <a:pt x="4637" y="7722"/>
                  <a:pt x="5556" y="7701"/>
                  <a:pt x="5579" y="7685"/>
                </a:cubicBezTo>
                <a:cubicBezTo>
                  <a:pt x="5591" y="7677"/>
                  <a:pt x="5603" y="7672"/>
                  <a:pt x="5616" y="7674"/>
                </a:cubicBezTo>
                <a:close/>
                <a:moveTo>
                  <a:pt x="8040" y="7742"/>
                </a:moveTo>
                <a:cubicBezTo>
                  <a:pt x="9016" y="7748"/>
                  <a:pt x="9996" y="7766"/>
                  <a:pt x="10059" y="7790"/>
                </a:cubicBezTo>
                <a:cubicBezTo>
                  <a:pt x="10139" y="7820"/>
                  <a:pt x="10119" y="13298"/>
                  <a:pt x="10039" y="13390"/>
                </a:cubicBezTo>
                <a:cubicBezTo>
                  <a:pt x="9983" y="13454"/>
                  <a:pt x="7695" y="13483"/>
                  <a:pt x="6622" y="13438"/>
                </a:cubicBezTo>
                <a:lnTo>
                  <a:pt x="5955" y="13411"/>
                </a:lnTo>
                <a:lnTo>
                  <a:pt x="5942" y="10614"/>
                </a:lnTo>
                <a:lnTo>
                  <a:pt x="5929" y="7821"/>
                </a:lnTo>
                <a:lnTo>
                  <a:pt x="6042" y="7769"/>
                </a:lnTo>
                <a:cubicBezTo>
                  <a:pt x="6096" y="7745"/>
                  <a:pt x="7065" y="7737"/>
                  <a:pt x="8040" y="7742"/>
                </a:cubicBezTo>
                <a:close/>
                <a:moveTo>
                  <a:pt x="11621" y="7790"/>
                </a:moveTo>
                <a:lnTo>
                  <a:pt x="13669" y="7790"/>
                </a:lnTo>
                <a:lnTo>
                  <a:pt x="15711" y="7790"/>
                </a:lnTo>
                <a:lnTo>
                  <a:pt x="15708" y="10572"/>
                </a:lnTo>
                <a:cubicBezTo>
                  <a:pt x="15704" y="13176"/>
                  <a:pt x="15699" y="13347"/>
                  <a:pt x="15615" y="13417"/>
                </a:cubicBezTo>
                <a:cubicBezTo>
                  <a:pt x="15493" y="13519"/>
                  <a:pt x="11800" y="13524"/>
                  <a:pt x="11678" y="13422"/>
                </a:cubicBezTo>
                <a:cubicBezTo>
                  <a:pt x="11605" y="13360"/>
                  <a:pt x="11599" y="13097"/>
                  <a:pt x="11611" y="10577"/>
                </a:cubicBezTo>
                <a:lnTo>
                  <a:pt x="11621" y="7790"/>
                </a:lnTo>
                <a:close/>
                <a:moveTo>
                  <a:pt x="16058" y="7790"/>
                </a:moveTo>
                <a:lnTo>
                  <a:pt x="18129" y="7790"/>
                </a:lnTo>
                <a:lnTo>
                  <a:pt x="20198" y="7790"/>
                </a:lnTo>
                <a:lnTo>
                  <a:pt x="20198" y="10635"/>
                </a:lnTo>
                <a:lnTo>
                  <a:pt x="20198" y="13469"/>
                </a:lnTo>
                <a:lnTo>
                  <a:pt x="18193" y="13485"/>
                </a:lnTo>
                <a:cubicBezTo>
                  <a:pt x="16538" y="13497"/>
                  <a:pt x="16185" y="13486"/>
                  <a:pt x="16138" y="13422"/>
                </a:cubicBezTo>
                <a:cubicBezTo>
                  <a:pt x="16099" y="13368"/>
                  <a:pt x="16080" y="12923"/>
                  <a:pt x="16081" y="11973"/>
                </a:cubicBezTo>
                <a:cubicBezTo>
                  <a:pt x="16081" y="11220"/>
                  <a:pt x="16078" y="9968"/>
                  <a:pt x="16071" y="9196"/>
                </a:cubicBezTo>
                <a:lnTo>
                  <a:pt x="16058" y="7790"/>
                </a:lnTo>
                <a:close/>
                <a:moveTo>
                  <a:pt x="16018" y="13784"/>
                </a:moveTo>
                <a:cubicBezTo>
                  <a:pt x="16030" y="13789"/>
                  <a:pt x="16043" y="13810"/>
                  <a:pt x="16058" y="13837"/>
                </a:cubicBezTo>
                <a:cubicBezTo>
                  <a:pt x="16078" y="13874"/>
                  <a:pt x="16801" y="13894"/>
                  <a:pt x="18129" y="13894"/>
                </a:cubicBezTo>
                <a:cubicBezTo>
                  <a:pt x="19250" y="13894"/>
                  <a:pt x="20180" y="13915"/>
                  <a:pt x="20194" y="13942"/>
                </a:cubicBezTo>
                <a:cubicBezTo>
                  <a:pt x="20209" y="13969"/>
                  <a:pt x="20222" y="15251"/>
                  <a:pt x="20224" y="16792"/>
                </a:cubicBezTo>
                <a:lnTo>
                  <a:pt x="20228" y="19595"/>
                </a:lnTo>
                <a:lnTo>
                  <a:pt x="19828" y="19637"/>
                </a:lnTo>
                <a:cubicBezTo>
                  <a:pt x="19609" y="19661"/>
                  <a:pt x="19383" y="19707"/>
                  <a:pt x="19332" y="19737"/>
                </a:cubicBezTo>
                <a:cubicBezTo>
                  <a:pt x="19187" y="19826"/>
                  <a:pt x="16176" y="19816"/>
                  <a:pt x="16068" y="19726"/>
                </a:cubicBezTo>
                <a:cubicBezTo>
                  <a:pt x="15989" y="19660"/>
                  <a:pt x="15975" y="19424"/>
                  <a:pt x="15951" y="16750"/>
                </a:cubicBezTo>
                <a:cubicBezTo>
                  <a:pt x="15928" y="14344"/>
                  <a:pt x="15937" y="13749"/>
                  <a:pt x="16018" y="13784"/>
                </a:cubicBezTo>
                <a:close/>
                <a:moveTo>
                  <a:pt x="5659" y="13831"/>
                </a:moveTo>
                <a:lnTo>
                  <a:pt x="5646" y="16571"/>
                </a:lnTo>
                <a:cubicBezTo>
                  <a:pt x="5638" y="18080"/>
                  <a:pt x="5635" y="19347"/>
                  <a:pt x="5636" y="19385"/>
                </a:cubicBezTo>
                <a:cubicBezTo>
                  <a:pt x="5636" y="19423"/>
                  <a:pt x="5547" y="19498"/>
                  <a:pt x="5439" y="19558"/>
                </a:cubicBezTo>
                <a:cubicBezTo>
                  <a:pt x="5263" y="19654"/>
                  <a:pt x="5116" y="19674"/>
                  <a:pt x="4060" y="19679"/>
                </a:cubicBezTo>
                <a:cubicBezTo>
                  <a:pt x="3311" y="19683"/>
                  <a:pt x="2867" y="19662"/>
                  <a:pt x="2848" y="19626"/>
                </a:cubicBezTo>
                <a:cubicBezTo>
                  <a:pt x="2830" y="19592"/>
                  <a:pt x="2564" y="19569"/>
                  <a:pt x="2202" y="19569"/>
                </a:cubicBezTo>
                <a:cubicBezTo>
                  <a:pt x="1860" y="19569"/>
                  <a:pt x="1544" y="19540"/>
                  <a:pt x="1489" y="19506"/>
                </a:cubicBezTo>
                <a:cubicBezTo>
                  <a:pt x="1392" y="19447"/>
                  <a:pt x="1392" y="19404"/>
                  <a:pt x="1416" y="16692"/>
                </a:cubicBezTo>
                <a:cubicBezTo>
                  <a:pt x="1430" y="15175"/>
                  <a:pt x="1459" y="13910"/>
                  <a:pt x="1482" y="13884"/>
                </a:cubicBezTo>
                <a:cubicBezTo>
                  <a:pt x="1504" y="13858"/>
                  <a:pt x="2453" y="13839"/>
                  <a:pt x="3591" y="13837"/>
                </a:cubicBezTo>
                <a:lnTo>
                  <a:pt x="5659" y="13831"/>
                </a:lnTo>
                <a:close/>
                <a:moveTo>
                  <a:pt x="8040" y="13852"/>
                </a:moveTo>
                <a:cubicBezTo>
                  <a:pt x="9039" y="13848"/>
                  <a:pt x="10029" y="13862"/>
                  <a:pt x="10046" y="13894"/>
                </a:cubicBezTo>
                <a:cubicBezTo>
                  <a:pt x="10099" y="13992"/>
                  <a:pt x="10072" y="19424"/>
                  <a:pt x="10019" y="19485"/>
                </a:cubicBezTo>
                <a:cubicBezTo>
                  <a:pt x="9953" y="19560"/>
                  <a:pt x="6197" y="19589"/>
                  <a:pt x="6042" y="19516"/>
                </a:cubicBezTo>
                <a:lnTo>
                  <a:pt x="5929" y="19464"/>
                </a:lnTo>
                <a:lnTo>
                  <a:pt x="5929" y="16708"/>
                </a:lnTo>
                <a:cubicBezTo>
                  <a:pt x="5929" y="14567"/>
                  <a:pt x="5941" y="13945"/>
                  <a:pt x="5989" y="13910"/>
                </a:cubicBezTo>
                <a:cubicBezTo>
                  <a:pt x="6034" y="13877"/>
                  <a:pt x="7042" y="13855"/>
                  <a:pt x="8040" y="13852"/>
                </a:cubicBezTo>
                <a:close/>
                <a:moveTo>
                  <a:pt x="13693" y="13905"/>
                </a:moveTo>
                <a:lnTo>
                  <a:pt x="15711" y="13921"/>
                </a:lnTo>
                <a:lnTo>
                  <a:pt x="15698" y="16703"/>
                </a:lnTo>
                <a:cubicBezTo>
                  <a:pt x="15689" y="18480"/>
                  <a:pt x="15667" y="19501"/>
                  <a:pt x="15635" y="19537"/>
                </a:cubicBezTo>
                <a:cubicBezTo>
                  <a:pt x="15579" y="19601"/>
                  <a:pt x="12083" y="19639"/>
                  <a:pt x="11794" y="19579"/>
                </a:cubicBezTo>
                <a:lnTo>
                  <a:pt x="11621" y="19542"/>
                </a:lnTo>
                <a:lnTo>
                  <a:pt x="11594" y="19117"/>
                </a:lnTo>
                <a:cubicBezTo>
                  <a:pt x="11553" y="18436"/>
                  <a:pt x="11587" y="13995"/>
                  <a:pt x="11634" y="13942"/>
                </a:cubicBezTo>
                <a:cubicBezTo>
                  <a:pt x="11658" y="13915"/>
                  <a:pt x="12583" y="13897"/>
                  <a:pt x="13693" y="139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54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858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G_1698.png" descr="IMG_1698.png"/>
          <p:cNvPicPr>
            <a:picLocks noChangeAspect="1"/>
          </p:cNvPicPr>
          <p:nvPr/>
        </p:nvPicPr>
        <p:blipFill>
          <a:blip r:embed="rId41">
            <a:extLst/>
          </a:blip>
          <a:srcRect l="5023" t="45179" r="5023" b="37459"/>
          <a:stretch>
            <a:fillRect/>
          </a:stretch>
        </p:blipFill>
        <p:spPr>
          <a:xfrm>
            <a:off x="3245358" y="1208380"/>
            <a:ext cx="6341824" cy="2647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7" grpId="3"/>
      <p:bldP build="whole" bldLvl="1" animBg="1" rev="0" advAuto="0" spid="85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0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43255" y="1634327"/>
            <a:ext cx="898844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4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888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894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76767" y="-8529"/>
            <a:ext cx="2559898" cy="163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84" b="7683"/>
          <a:stretch>
            <a:fillRect/>
          </a:stretch>
        </p:blipFill>
        <p:spPr>
          <a:xfrm>
            <a:off x="-29222" y="-16821"/>
            <a:ext cx="2672161" cy="1695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5"/>
                </a:lnTo>
                <a:cubicBezTo>
                  <a:pt x="66" y="6999"/>
                  <a:pt x="50" y="11842"/>
                  <a:pt x="32" y="15280"/>
                </a:cubicBezTo>
                <a:lnTo>
                  <a:pt x="0" y="21529"/>
                </a:lnTo>
                <a:lnTo>
                  <a:pt x="6743" y="21534"/>
                </a:lnTo>
                <a:cubicBezTo>
                  <a:pt x="10453" y="21536"/>
                  <a:pt x="13496" y="21549"/>
                  <a:pt x="13506" y="21560"/>
                </a:cubicBezTo>
                <a:cubicBezTo>
                  <a:pt x="13516" y="21572"/>
                  <a:pt x="15343" y="21586"/>
                  <a:pt x="17564" y="21590"/>
                </a:cubicBezTo>
                <a:lnTo>
                  <a:pt x="21600" y="21600"/>
                </a:lnTo>
                <a:lnTo>
                  <a:pt x="21600" y="10830"/>
                </a:lnTo>
                <a:lnTo>
                  <a:pt x="21600" y="66"/>
                </a:lnTo>
                <a:lnTo>
                  <a:pt x="13926" y="66"/>
                </a:lnTo>
                <a:cubicBezTo>
                  <a:pt x="9704" y="64"/>
                  <a:pt x="4861" y="46"/>
                  <a:pt x="3160" y="30"/>
                </a:cubicBezTo>
                <a:lnTo>
                  <a:pt x="67" y="0"/>
                </a:lnTo>
                <a:close/>
                <a:moveTo>
                  <a:pt x="5646" y="1532"/>
                </a:moveTo>
                <a:cubicBezTo>
                  <a:pt x="5741" y="1556"/>
                  <a:pt x="5744" y="2079"/>
                  <a:pt x="5720" y="4465"/>
                </a:cubicBezTo>
                <a:cubicBezTo>
                  <a:pt x="5694" y="7012"/>
                  <a:pt x="5671" y="7506"/>
                  <a:pt x="5579" y="7402"/>
                </a:cubicBezTo>
                <a:cubicBezTo>
                  <a:pt x="5566" y="7386"/>
                  <a:pt x="4612" y="7370"/>
                  <a:pt x="3462" y="7362"/>
                </a:cubicBezTo>
                <a:lnTo>
                  <a:pt x="1370" y="7347"/>
                </a:lnTo>
                <a:lnTo>
                  <a:pt x="1370" y="4490"/>
                </a:lnTo>
                <a:lnTo>
                  <a:pt x="1370" y="1638"/>
                </a:lnTo>
                <a:lnTo>
                  <a:pt x="3436" y="1638"/>
                </a:lnTo>
                <a:cubicBezTo>
                  <a:pt x="4837" y="1640"/>
                  <a:pt x="5520" y="1619"/>
                  <a:pt x="5563" y="1578"/>
                </a:cubicBezTo>
                <a:cubicBezTo>
                  <a:pt x="5596" y="1547"/>
                  <a:pt x="5624" y="1526"/>
                  <a:pt x="5646" y="1532"/>
                </a:cubicBezTo>
                <a:close/>
                <a:moveTo>
                  <a:pt x="11572" y="1613"/>
                </a:moveTo>
                <a:cubicBezTo>
                  <a:pt x="11589" y="1616"/>
                  <a:pt x="11604" y="1623"/>
                  <a:pt x="11620" y="1638"/>
                </a:cubicBezTo>
                <a:cubicBezTo>
                  <a:pt x="11656" y="1672"/>
                  <a:pt x="12482" y="1695"/>
                  <a:pt x="13721" y="1704"/>
                </a:cubicBezTo>
                <a:lnTo>
                  <a:pt x="15758" y="1724"/>
                </a:lnTo>
                <a:lnTo>
                  <a:pt x="15745" y="4510"/>
                </a:lnTo>
                <a:cubicBezTo>
                  <a:pt x="15732" y="7033"/>
                  <a:pt x="15723" y="7297"/>
                  <a:pt x="15649" y="7362"/>
                </a:cubicBezTo>
                <a:cubicBezTo>
                  <a:pt x="15585" y="7418"/>
                  <a:pt x="15129" y="7432"/>
                  <a:pt x="13605" y="7428"/>
                </a:cubicBezTo>
                <a:cubicBezTo>
                  <a:pt x="12528" y="7425"/>
                  <a:pt x="11631" y="7432"/>
                  <a:pt x="11607" y="7448"/>
                </a:cubicBezTo>
                <a:cubicBezTo>
                  <a:pt x="11584" y="7465"/>
                  <a:pt x="11547" y="7468"/>
                  <a:pt x="11530" y="7448"/>
                </a:cubicBezTo>
                <a:cubicBezTo>
                  <a:pt x="11488" y="7401"/>
                  <a:pt x="11491" y="1666"/>
                  <a:pt x="11533" y="1618"/>
                </a:cubicBezTo>
                <a:cubicBezTo>
                  <a:pt x="11541" y="1608"/>
                  <a:pt x="11556" y="1610"/>
                  <a:pt x="11572" y="1613"/>
                </a:cubicBezTo>
                <a:close/>
                <a:moveTo>
                  <a:pt x="6548" y="1623"/>
                </a:moveTo>
                <a:cubicBezTo>
                  <a:pt x="7768" y="1615"/>
                  <a:pt x="10187" y="1642"/>
                  <a:pt x="10211" y="1669"/>
                </a:cubicBezTo>
                <a:cubicBezTo>
                  <a:pt x="10234" y="1695"/>
                  <a:pt x="10221" y="7331"/>
                  <a:pt x="10198" y="7357"/>
                </a:cubicBezTo>
                <a:cubicBezTo>
                  <a:pt x="10171" y="7388"/>
                  <a:pt x="5823" y="7402"/>
                  <a:pt x="5807" y="7372"/>
                </a:cubicBezTo>
                <a:cubicBezTo>
                  <a:pt x="5779" y="7320"/>
                  <a:pt x="5832" y="1676"/>
                  <a:pt x="5861" y="1643"/>
                </a:cubicBezTo>
                <a:cubicBezTo>
                  <a:pt x="5869" y="1634"/>
                  <a:pt x="6142" y="1625"/>
                  <a:pt x="6548" y="1623"/>
                </a:cubicBezTo>
                <a:close/>
                <a:moveTo>
                  <a:pt x="16672" y="1689"/>
                </a:moveTo>
                <a:cubicBezTo>
                  <a:pt x="17050" y="1687"/>
                  <a:pt x="17568" y="1686"/>
                  <a:pt x="18135" y="1694"/>
                </a:cubicBezTo>
                <a:lnTo>
                  <a:pt x="20198" y="1724"/>
                </a:lnTo>
                <a:lnTo>
                  <a:pt x="20198" y="4530"/>
                </a:lnTo>
                <a:lnTo>
                  <a:pt x="20198" y="7347"/>
                </a:lnTo>
                <a:lnTo>
                  <a:pt x="18110" y="7372"/>
                </a:lnTo>
                <a:cubicBezTo>
                  <a:pt x="16963" y="7387"/>
                  <a:pt x="16017" y="7384"/>
                  <a:pt x="16008" y="7367"/>
                </a:cubicBezTo>
                <a:cubicBezTo>
                  <a:pt x="15984" y="7322"/>
                  <a:pt x="16025" y="1750"/>
                  <a:pt x="16050" y="1704"/>
                </a:cubicBezTo>
                <a:cubicBezTo>
                  <a:pt x="16056" y="1694"/>
                  <a:pt x="16294" y="1691"/>
                  <a:pt x="16672" y="1689"/>
                </a:cubicBezTo>
                <a:close/>
                <a:moveTo>
                  <a:pt x="5617" y="7675"/>
                </a:moveTo>
                <a:cubicBezTo>
                  <a:pt x="5630" y="7676"/>
                  <a:pt x="5644" y="7686"/>
                  <a:pt x="5653" y="7696"/>
                </a:cubicBezTo>
                <a:cubicBezTo>
                  <a:pt x="5670" y="7716"/>
                  <a:pt x="5685" y="8932"/>
                  <a:pt x="5685" y="10406"/>
                </a:cubicBezTo>
                <a:cubicBezTo>
                  <a:pt x="5685" y="13461"/>
                  <a:pt x="5692" y="13399"/>
                  <a:pt x="5329" y="13465"/>
                </a:cubicBezTo>
                <a:cubicBezTo>
                  <a:pt x="5115" y="13504"/>
                  <a:pt x="3318" y="13488"/>
                  <a:pt x="2121" y="13439"/>
                </a:cubicBezTo>
                <a:lnTo>
                  <a:pt x="1437" y="13414"/>
                </a:lnTo>
                <a:lnTo>
                  <a:pt x="1444" y="11907"/>
                </a:lnTo>
                <a:cubicBezTo>
                  <a:pt x="1447" y="10970"/>
                  <a:pt x="1427" y="10362"/>
                  <a:pt x="1396" y="10294"/>
                </a:cubicBezTo>
                <a:cubicBezTo>
                  <a:pt x="1361" y="10221"/>
                  <a:pt x="1362" y="10182"/>
                  <a:pt x="1396" y="10158"/>
                </a:cubicBezTo>
                <a:cubicBezTo>
                  <a:pt x="1423" y="10139"/>
                  <a:pt x="1436" y="10100"/>
                  <a:pt x="1424" y="10077"/>
                </a:cubicBezTo>
                <a:cubicBezTo>
                  <a:pt x="1388" y="10011"/>
                  <a:pt x="1373" y="9377"/>
                  <a:pt x="1405" y="9313"/>
                </a:cubicBezTo>
                <a:cubicBezTo>
                  <a:pt x="1421" y="9282"/>
                  <a:pt x="1434" y="8939"/>
                  <a:pt x="1437" y="8555"/>
                </a:cubicBezTo>
                <a:cubicBezTo>
                  <a:pt x="1441" y="8171"/>
                  <a:pt x="1463" y="7832"/>
                  <a:pt x="1489" y="7802"/>
                </a:cubicBezTo>
                <a:cubicBezTo>
                  <a:pt x="1517" y="7769"/>
                  <a:pt x="2339" y="7746"/>
                  <a:pt x="3535" y="7736"/>
                </a:cubicBezTo>
                <a:cubicBezTo>
                  <a:pt x="4635" y="7726"/>
                  <a:pt x="5556" y="7701"/>
                  <a:pt x="5579" y="7685"/>
                </a:cubicBezTo>
                <a:cubicBezTo>
                  <a:pt x="5591" y="7677"/>
                  <a:pt x="5604" y="7673"/>
                  <a:pt x="5617" y="7675"/>
                </a:cubicBezTo>
                <a:close/>
                <a:moveTo>
                  <a:pt x="8039" y="7746"/>
                </a:moveTo>
                <a:cubicBezTo>
                  <a:pt x="9015" y="7752"/>
                  <a:pt x="9994" y="7768"/>
                  <a:pt x="10057" y="7792"/>
                </a:cubicBezTo>
                <a:cubicBezTo>
                  <a:pt x="10137" y="7822"/>
                  <a:pt x="10121" y="13297"/>
                  <a:pt x="10041" y="13389"/>
                </a:cubicBezTo>
                <a:cubicBezTo>
                  <a:pt x="9985" y="13453"/>
                  <a:pt x="7695" y="13484"/>
                  <a:pt x="6621" y="13439"/>
                </a:cubicBezTo>
                <a:lnTo>
                  <a:pt x="5957" y="13414"/>
                </a:lnTo>
                <a:lnTo>
                  <a:pt x="5941" y="10618"/>
                </a:lnTo>
                <a:lnTo>
                  <a:pt x="5929" y="7822"/>
                </a:lnTo>
                <a:lnTo>
                  <a:pt x="6041" y="7771"/>
                </a:lnTo>
                <a:cubicBezTo>
                  <a:pt x="6095" y="7747"/>
                  <a:pt x="7064" y="7741"/>
                  <a:pt x="8039" y="7746"/>
                </a:cubicBezTo>
                <a:close/>
                <a:moveTo>
                  <a:pt x="11620" y="7792"/>
                </a:moveTo>
                <a:lnTo>
                  <a:pt x="13666" y="7792"/>
                </a:lnTo>
                <a:lnTo>
                  <a:pt x="15710" y="7792"/>
                </a:lnTo>
                <a:lnTo>
                  <a:pt x="15707" y="10572"/>
                </a:lnTo>
                <a:cubicBezTo>
                  <a:pt x="15703" y="13178"/>
                  <a:pt x="15698" y="13349"/>
                  <a:pt x="15614" y="13419"/>
                </a:cubicBezTo>
                <a:cubicBezTo>
                  <a:pt x="15492" y="13521"/>
                  <a:pt x="11799" y="13526"/>
                  <a:pt x="11677" y="13424"/>
                </a:cubicBezTo>
                <a:cubicBezTo>
                  <a:pt x="11604" y="13362"/>
                  <a:pt x="11598" y="13098"/>
                  <a:pt x="11610" y="10578"/>
                </a:cubicBezTo>
                <a:lnTo>
                  <a:pt x="11620" y="7792"/>
                </a:lnTo>
                <a:close/>
                <a:moveTo>
                  <a:pt x="16060" y="7792"/>
                </a:moveTo>
                <a:lnTo>
                  <a:pt x="18129" y="7792"/>
                </a:lnTo>
                <a:lnTo>
                  <a:pt x="20198" y="7792"/>
                </a:lnTo>
                <a:lnTo>
                  <a:pt x="20198" y="10633"/>
                </a:lnTo>
                <a:lnTo>
                  <a:pt x="20198" y="13470"/>
                </a:lnTo>
                <a:lnTo>
                  <a:pt x="18193" y="13490"/>
                </a:lnTo>
                <a:cubicBezTo>
                  <a:pt x="16538" y="13502"/>
                  <a:pt x="16184" y="13488"/>
                  <a:pt x="16137" y="13424"/>
                </a:cubicBezTo>
                <a:cubicBezTo>
                  <a:pt x="16098" y="13370"/>
                  <a:pt x="16081" y="12923"/>
                  <a:pt x="16082" y="11973"/>
                </a:cubicBezTo>
                <a:cubicBezTo>
                  <a:pt x="16082" y="11220"/>
                  <a:pt x="16076" y="9969"/>
                  <a:pt x="16069" y="9197"/>
                </a:cubicBezTo>
                <a:lnTo>
                  <a:pt x="16060" y="7792"/>
                </a:lnTo>
                <a:close/>
                <a:moveTo>
                  <a:pt x="16018" y="13783"/>
                </a:moveTo>
                <a:cubicBezTo>
                  <a:pt x="16030" y="13788"/>
                  <a:pt x="16045" y="13812"/>
                  <a:pt x="16060" y="13839"/>
                </a:cubicBezTo>
                <a:cubicBezTo>
                  <a:pt x="16080" y="13876"/>
                  <a:pt x="16801" y="13894"/>
                  <a:pt x="18129" y="13894"/>
                </a:cubicBezTo>
                <a:cubicBezTo>
                  <a:pt x="19250" y="13894"/>
                  <a:pt x="20181" y="13913"/>
                  <a:pt x="20195" y="13940"/>
                </a:cubicBezTo>
                <a:cubicBezTo>
                  <a:pt x="20210" y="13967"/>
                  <a:pt x="20222" y="15256"/>
                  <a:pt x="20224" y="16797"/>
                </a:cubicBezTo>
                <a:lnTo>
                  <a:pt x="20227" y="19598"/>
                </a:lnTo>
                <a:lnTo>
                  <a:pt x="19826" y="19638"/>
                </a:lnTo>
                <a:cubicBezTo>
                  <a:pt x="19607" y="19662"/>
                  <a:pt x="19383" y="19704"/>
                  <a:pt x="19332" y="19734"/>
                </a:cubicBezTo>
                <a:cubicBezTo>
                  <a:pt x="19187" y="19823"/>
                  <a:pt x="16174" y="19814"/>
                  <a:pt x="16066" y="19724"/>
                </a:cubicBezTo>
                <a:cubicBezTo>
                  <a:pt x="15987" y="19658"/>
                  <a:pt x="15975" y="19425"/>
                  <a:pt x="15951" y="16751"/>
                </a:cubicBezTo>
                <a:cubicBezTo>
                  <a:pt x="15928" y="14345"/>
                  <a:pt x="15937" y="13748"/>
                  <a:pt x="16018" y="13783"/>
                </a:cubicBezTo>
                <a:close/>
                <a:moveTo>
                  <a:pt x="5659" y="13834"/>
                </a:moveTo>
                <a:lnTo>
                  <a:pt x="5646" y="16574"/>
                </a:lnTo>
                <a:cubicBezTo>
                  <a:pt x="5638" y="18083"/>
                  <a:pt x="5636" y="19347"/>
                  <a:pt x="5637" y="19385"/>
                </a:cubicBezTo>
                <a:cubicBezTo>
                  <a:pt x="5637" y="19423"/>
                  <a:pt x="5549" y="19502"/>
                  <a:pt x="5441" y="19562"/>
                </a:cubicBezTo>
                <a:cubicBezTo>
                  <a:pt x="5265" y="19658"/>
                  <a:pt x="5118" y="19674"/>
                  <a:pt x="4061" y="19679"/>
                </a:cubicBezTo>
                <a:cubicBezTo>
                  <a:pt x="3312" y="19683"/>
                  <a:pt x="2868" y="19664"/>
                  <a:pt x="2849" y="19628"/>
                </a:cubicBezTo>
                <a:cubicBezTo>
                  <a:pt x="2831" y="19594"/>
                  <a:pt x="2563" y="19567"/>
                  <a:pt x="2201" y="19567"/>
                </a:cubicBezTo>
                <a:cubicBezTo>
                  <a:pt x="1859" y="19567"/>
                  <a:pt x="1544" y="19546"/>
                  <a:pt x="1489" y="19512"/>
                </a:cubicBezTo>
                <a:cubicBezTo>
                  <a:pt x="1392" y="19453"/>
                  <a:pt x="1391" y="19402"/>
                  <a:pt x="1415" y="16690"/>
                </a:cubicBezTo>
                <a:cubicBezTo>
                  <a:pt x="1429" y="15173"/>
                  <a:pt x="1459" y="13910"/>
                  <a:pt x="1482" y="13884"/>
                </a:cubicBezTo>
                <a:cubicBezTo>
                  <a:pt x="1504" y="13858"/>
                  <a:pt x="2453" y="13841"/>
                  <a:pt x="3590" y="13839"/>
                </a:cubicBezTo>
                <a:lnTo>
                  <a:pt x="5659" y="13834"/>
                </a:lnTo>
                <a:close/>
                <a:moveTo>
                  <a:pt x="8039" y="13854"/>
                </a:moveTo>
                <a:cubicBezTo>
                  <a:pt x="9038" y="13850"/>
                  <a:pt x="10031" y="13862"/>
                  <a:pt x="10048" y="13894"/>
                </a:cubicBezTo>
                <a:cubicBezTo>
                  <a:pt x="10101" y="13992"/>
                  <a:pt x="10072" y="19426"/>
                  <a:pt x="10019" y="19487"/>
                </a:cubicBezTo>
                <a:cubicBezTo>
                  <a:pt x="9953" y="19562"/>
                  <a:pt x="6196" y="19590"/>
                  <a:pt x="6041" y="19517"/>
                </a:cubicBezTo>
                <a:lnTo>
                  <a:pt x="5932" y="19461"/>
                </a:lnTo>
                <a:lnTo>
                  <a:pt x="5932" y="16711"/>
                </a:lnTo>
                <a:cubicBezTo>
                  <a:pt x="5932" y="14570"/>
                  <a:pt x="5941" y="13950"/>
                  <a:pt x="5989" y="13915"/>
                </a:cubicBezTo>
                <a:cubicBezTo>
                  <a:pt x="6034" y="13882"/>
                  <a:pt x="7041" y="13857"/>
                  <a:pt x="8039" y="13854"/>
                </a:cubicBezTo>
                <a:close/>
                <a:moveTo>
                  <a:pt x="13695" y="13910"/>
                </a:moveTo>
                <a:lnTo>
                  <a:pt x="15710" y="13920"/>
                </a:lnTo>
                <a:lnTo>
                  <a:pt x="15697" y="16701"/>
                </a:lnTo>
                <a:cubicBezTo>
                  <a:pt x="15688" y="18479"/>
                  <a:pt x="15665" y="19501"/>
                  <a:pt x="15633" y="19537"/>
                </a:cubicBezTo>
                <a:cubicBezTo>
                  <a:pt x="15577" y="19601"/>
                  <a:pt x="12085" y="19638"/>
                  <a:pt x="11796" y="19578"/>
                </a:cubicBezTo>
                <a:lnTo>
                  <a:pt x="11620" y="19542"/>
                </a:lnTo>
                <a:lnTo>
                  <a:pt x="11594" y="19117"/>
                </a:lnTo>
                <a:cubicBezTo>
                  <a:pt x="11553" y="18436"/>
                  <a:pt x="11589" y="13993"/>
                  <a:pt x="11636" y="13940"/>
                </a:cubicBezTo>
                <a:cubicBezTo>
                  <a:pt x="11660" y="13913"/>
                  <a:pt x="12585" y="13902"/>
                  <a:pt x="13695" y="139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8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902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G_1698.png" descr="IMG_1698.png"/>
          <p:cNvPicPr>
            <a:picLocks noChangeAspect="1"/>
          </p:cNvPicPr>
          <p:nvPr/>
        </p:nvPicPr>
        <p:blipFill>
          <a:blip r:embed="rId41">
            <a:extLst/>
          </a:blip>
          <a:srcRect l="4692" t="60748" r="6206" b="17325"/>
          <a:stretch>
            <a:fillRect/>
          </a:stretch>
        </p:blipFill>
        <p:spPr>
          <a:xfrm>
            <a:off x="2949083" y="619980"/>
            <a:ext cx="6626469" cy="3527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1" grpId="3"/>
      <p:bldP build="whole" bldLvl="1" animBg="1" rev="0" advAuto="0" spid="89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1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7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8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702491" y="277768"/>
            <a:ext cx="918951" cy="87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44096" y="1699025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8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0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2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34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937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32799" y="13582"/>
            <a:ext cx="2197425" cy="140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9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5">
            <a:extLst/>
          </a:blip>
          <a:srcRect l="602" t="7676" r="669" b="7686"/>
          <a:stretch>
            <a:fillRect/>
          </a:stretch>
        </p:blipFill>
        <p:spPr>
          <a:xfrm>
            <a:off x="-2733" y="-14440"/>
            <a:ext cx="2268538" cy="1560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" y="0"/>
                </a:moveTo>
                <a:lnTo>
                  <a:pt x="68" y="4514"/>
                </a:lnTo>
                <a:cubicBezTo>
                  <a:pt x="67" y="6999"/>
                  <a:pt x="52" y="11846"/>
                  <a:pt x="34" y="15284"/>
                </a:cubicBezTo>
                <a:lnTo>
                  <a:pt x="0" y="21534"/>
                </a:lnTo>
                <a:lnTo>
                  <a:pt x="6741" y="21540"/>
                </a:lnTo>
                <a:cubicBezTo>
                  <a:pt x="10450" y="21542"/>
                  <a:pt x="13496" y="21545"/>
                  <a:pt x="13506" y="21556"/>
                </a:cubicBezTo>
                <a:cubicBezTo>
                  <a:pt x="13516" y="21567"/>
                  <a:pt x="15340" y="21584"/>
                  <a:pt x="17560" y="21589"/>
                </a:cubicBezTo>
                <a:lnTo>
                  <a:pt x="21600" y="21600"/>
                </a:lnTo>
                <a:lnTo>
                  <a:pt x="21600" y="10830"/>
                </a:lnTo>
                <a:lnTo>
                  <a:pt x="21600" y="66"/>
                </a:lnTo>
                <a:lnTo>
                  <a:pt x="13925" y="66"/>
                </a:lnTo>
                <a:cubicBezTo>
                  <a:pt x="9703" y="65"/>
                  <a:pt x="4860" y="49"/>
                  <a:pt x="3159" y="33"/>
                </a:cubicBezTo>
                <a:lnTo>
                  <a:pt x="68" y="0"/>
                </a:lnTo>
                <a:close/>
                <a:moveTo>
                  <a:pt x="5646" y="1532"/>
                </a:moveTo>
                <a:cubicBezTo>
                  <a:pt x="5741" y="1556"/>
                  <a:pt x="5745" y="2080"/>
                  <a:pt x="5721" y="4465"/>
                </a:cubicBezTo>
                <a:cubicBezTo>
                  <a:pt x="5695" y="7013"/>
                  <a:pt x="5670" y="7507"/>
                  <a:pt x="5578" y="7403"/>
                </a:cubicBezTo>
                <a:cubicBezTo>
                  <a:pt x="5565" y="7388"/>
                  <a:pt x="4611" y="7367"/>
                  <a:pt x="3461" y="7359"/>
                </a:cubicBezTo>
                <a:lnTo>
                  <a:pt x="1372" y="7343"/>
                </a:lnTo>
                <a:lnTo>
                  <a:pt x="1372" y="4487"/>
                </a:lnTo>
                <a:lnTo>
                  <a:pt x="1372" y="1631"/>
                </a:lnTo>
                <a:lnTo>
                  <a:pt x="3435" y="1637"/>
                </a:lnTo>
                <a:cubicBezTo>
                  <a:pt x="4836" y="1638"/>
                  <a:pt x="5519" y="1622"/>
                  <a:pt x="5562" y="1582"/>
                </a:cubicBezTo>
                <a:cubicBezTo>
                  <a:pt x="5595" y="1550"/>
                  <a:pt x="5624" y="1527"/>
                  <a:pt x="5646" y="1532"/>
                </a:cubicBezTo>
                <a:close/>
                <a:moveTo>
                  <a:pt x="11571" y="1609"/>
                </a:moveTo>
                <a:cubicBezTo>
                  <a:pt x="11588" y="1612"/>
                  <a:pt x="11604" y="1621"/>
                  <a:pt x="11620" y="1637"/>
                </a:cubicBezTo>
                <a:cubicBezTo>
                  <a:pt x="11656" y="1670"/>
                  <a:pt x="12478" y="1699"/>
                  <a:pt x="13717" y="1708"/>
                </a:cubicBezTo>
                <a:lnTo>
                  <a:pt x="15758" y="1724"/>
                </a:lnTo>
                <a:lnTo>
                  <a:pt x="15743" y="4503"/>
                </a:lnTo>
                <a:cubicBezTo>
                  <a:pt x="15730" y="7028"/>
                  <a:pt x="15722" y="7294"/>
                  <a:pt x="15648" y="7359"/>
                </a:cubicBezTo>
                <a:cubicBezTo>
                  <a:pt x="15584" y="7415"/>
                  <a:pt x="15127" y="7429"/>
                  <a:pt x="13604" y="7425"/>
                </a:cubicBezTo>
                <a:cubicBezTo>
                  <a:pt x="12527" y="7422"/>
                  <a:pt x="11629" y="7437"/>
                  <a:pt x="11605" y="7453"/>
                </a:cubicBezTo>
                <a:cubicBezTo>
                  <a:pt x="11582" y="7470"/>
                  <a:pt x="11543" y="7467"/>
                  <a:pt x="11526" y="7447"/>
                </a:cubicBezTo>
                <a:cubicBezTo>
                  <a:pt x="11484" y="7399"/>
                  <a:pt x="11487" y="1668"/>
                  <a:pt x="11529" y="1620"/>
                </a:cubicBezTo>
                <a:cubicBezTo>
                  <a:pt x="11537" y="1610"/>
                  <a:pt x="11555" y="1605"/>
                  <a:pt x="11571" y="1609"/>
                </a:cubicBezTo>
                <a:close/>
                <a:moveTo>
                  <a:pt x="6545" y="1626"/>
                </a:moveTo>
                <a:cubicBezTo>
                  <a:pt x="7765" y="1618"/>
                  <a:pt x="10183" y="1638"/>
                  <a:pt x="10207" y="1664"/>
                </a:cubicBezTo>
                <a:cubicBezTo>
                  <a:pt x="10230" y="1691"/>
                  <a:pt x="10222" y="7327"/>
                  <a:pt x="10199" y="7354"/>
                </a:cubicBezTo>
                <a:cubicBezTo>
                  <a:pt x="10172" y="7385"/>
                  <a:pt x="5820" y="7401"/>
                  <a:pt x="5804" y="7370"/>
                </a:cubicBezTo>
                <a:cubicBezTo>
                  <a:pt x="5776" y="7318"/>
                  <a:pt x="5832" y="1675"/>
                  <a:pt x="5861" y="1642"/>
                </a:cubicBezTo>
                <a:cubicBezTo>
                  <a:pt x="5869" y="1633"/>
                  <a:pt x="6139" y="1628"/>
                  <a:pt x="6545" y="1626"/>
                </a:cubicBezTo>
                <a:close/>
                <a:moveTo>
                  <a:pt x="16669" y="1686"/>
                </a:moveTo>
                <a:cubicBezTo>
                  <a:pt x="17047" y="1684"/>
                  <a:pt x="17564" y="1689"/>
                  <a:pt x="18131" y="1697"/>
                </a:cubicBezTo>
                <a:lnTo>
                  <a:pt x="20194" y="1724"/>
                </a:lnTo>
                <a:lnTo>
                  <a:pt x="20194" y="4531"/>
                </a:lnTo>
                <a:lnTo>
                  <a:pt x="20194" y="7343"/>
                </a:lnTo>
                <a:lnTo>
                  <a:pt x="18108" y="7370"/>
                </a:lnTo>
                <a:cubicBezTo>
                  <a:pt x="16961" y="7385"/>
                  <a:pt x="16012" y="7386"/>
                  <a:pt x="16003" y="7370"/>
                </a:cubicBezTo>
                <a:cubicBezTo>
                  <a:pt x="15980" y="7325"/>
                  <a:pt x="16024" y="1754"/>
                  <a:pt x="16049" y="1708"/>
                </a:cubicBezTo>
                <a:cubicBezTo>
                  <a:pt x="16055" y="1698"/>
                  <a:pt x="16291" y="1688"/>
                  <a:pt x="16669" y="1686"/>
                </a:cubicBezTo>
                <a:close/>
                <a:moveTo>
                  <a:pt x="5615" y="7672"/>
                </a:moveTo>
                <a:cubicBezTo>
                  <a:pt x="5628" y="7674"/>
                  <a:pt x="5644" y="7684"/>
                  <a:pt x="5653" y="7694"/>
                </a:cubicBezTo>
                <a:cubicBezTo>
                  <a:pt x="5670" y="7714"/>
                  <a:pt x="5683" y="8933"/>
                  <a:pt x="5683" y="10407"/>
                </a:cubicBezTo>
                <a:cubicBezTo>
                  <a:pt x="5683" y="13464"/>
                  <a:pt x="5691" y="13399"/>
                  <a:pt x="5328" y="13466"/>
                </a:cubicBezTo>
                <a:cubicBezTo>
                  <a:pt x="5114" y="13505"/>
                  <a:pt x="3317" y="13494"/>
                  <a:pt x="2120" y="13444"/>
                </a:cubicBezTo>
                <a:lnTo>
                  <a:pt x="1436" y="13411"/>
                </a:lnTo>
                <a:lnTo>
                  <a:pt x="1444" y="11912"/>
                </a:lnTo>
                <a:cubicBezTo>
                  <a:pt x="1447" y="10974"/>
                  <a:pt x="1429" y="10365"/>
                  <a:pt x="1398" y="10297"/>
                </a:cubicBezTo>
                <a:cubicBezTo>
                  <a:pt x="1363" y="10223"/>
                  <a:pt x="1364" y="10179"/>
                  <a:pt x="1398" y="10155"/>
                </a:cubicBezTo>
                <a:cubicBezTo>
                  <a:pt x="1425" y="10136"/>
                  <a:pt x="1437" y="10101"/>
                  <a:pt x="1425" y="10078"/>
                </a:cubicBezTo>
                <a:cubicBezTo>
                  <a:pt x="1389" y="10012"/>
                  <a:pt x="1374" y="9373"/>
                  <a:pt x="1406" y="9309"/>
                </a:cubicBezTo>
                <a:cubicBezTo>
                  <a:pt x="1422" y="9278"/>
                  <a:pt x="1433" y="8942"/>
                  <a:pt x="1436" y="8557"/>
                </a:cubicBezTo>
                <a:cubicBezTo>
                  <a:pt x="1440" y="8172"/>
                  <a:pt x="1463" y="7834"/>
                  <a:pt x="1489" y="7804"/>
                </a:cubicBezTo>
                <a:cubicBezTo>
                  <a:pt x="1517" y="7772"/>
                  <a:pt x="2341" y="7743"/>
                  <a:pt x="3537" y="7733"/>
                </a:cubicBezTo>
                <a:cubicBezTo>
                  <a:pt x="4637" y="7723"/>
                  <a:pt x="5555" y="7699"/>
                  <a:pt x="5578" y="7683"/>
                </a:cubicBezTo>
                <a:cubicBezTo>
                  <a:pt x="5590" y="7675"/>
                  <a:pt x="5602" y="7671"/>
                  <a:pt x="5615" y="7672"/>
                </a:cubicBezTo>
                <a:close/>
                <a:moveTo>
                  <a:pt x="8038" y="7749"/>
                </a:moveTo>
                <a:cubicBezTo>
                  <a:pt x="9013" y="7755"/>
                  <a:pt x="9993" y="7775"/>
                  <a:pt x="10056" y="7799"/>
                </a:cubicBezTo>
                <a:cubicBezTo>
                  <a:pt x="10136" y="7829"/>
                  <a:pt x="10117" y="13293"/>
                  <a:pt x="10037" y="13384"/>
                </a:cubicBezTo>
                <a:cubicBezTo>
                  <a:pt x="9981" y="13448"/>
                  <a:pt x="7693" y="13490"/>
                  <a:pt x="6621" y="13444"/>
                </a:cubicBezTo>
                <a:lnTo>
                  <a:pt x="5955" y="13411"/>
                </a:lnTo>
                <a:lnTo>
                  <a:pt x="5940" y="10616"/>
                </a:lnTo>
                <a:lnTo>
                  <a:pt x="5925" y="7815"/>
                </a:lnTo>
                <a:lnTo>
                  <a:pt x="6042" y="7771"/>
                </a:lnTo>
                <a:cubicBezTo>
                  <a:pt x="6096" y="7748"/>
                  <a:pt x="7063" y="7743"/>
                  <a:pt x="8038" y="7749"/>
                </a:cubicBezTo>
                <a:close/>
                <a:moveTo>
                  <a:pt x="11620" y="7799"/>
                </a:moveTo>
                <a:lnTo>
                  <a:pt x="13664" y="7799"/>
                </a:lnTo>
                <a:lnTo>
                  <a:pt x="15709" y="7799"/>
                </a:lnTo>
                <a:lnTo>
                  <a:pt x="15705" y="10572"/>
                </a:lnTo>
                <a:cubicBezTo>
                  <a:pt x="15701" y="13177"/>
                  <a:pt x="15698" y="13348"/>
                  <a:pt x="15614" y="13417"/>
                </a:cubicBezTo>
                <a:cubicBezTo>
                  <a:pt x="15492" y="13520"/>
                  <a:pt x="11799" y="13530"/>
                  <a:pt x="11677" y="13428"/>
                </a:cubicBezTo>
                <a:cubicBezTo>
                  <a:pt x="11604" y="13367"/>
                  <a:pt x="11597" y="13099"/>
                  <a:pt x="11609" y="10578"/>
                </a:cubicBezTo>
                <a:lnTo>
                  <a:pt x="11620" y="7799"/>
                </a:lnTo>
                <a:close/>
                <a:moveTo>
                  <a:pt x="16056" y="7799"/>
                </a:moveTo>
                <a:lnTo>
                  <a:pt x="18127" y="7799"/>
                </a:lnTo>
                <a:lnTo>
                  <a:pt x="20194" y="7799"/>
                </a:lnTo>
                <a:lnTo>
                  <a:pt x="20194" y="10632"/>
                </a:lnTo>
                <a:lnTo>
                  <a:pt x="20194" y="13472"/>
                </a:lnTo>
                <a:lnTo>
                  <a:pt x="18191" y="13488"/>
                </a:lnTo>
                <a:cubicBezTo>
                  <a:pt x="16537" y="13500"/>
                  <a:pt x="16179" y="13486"/>
                  <a:pt x="16132" y="13422"/>
                </a:cubicBezTo>
                <a:cubicBezTo>
                  <a:pt x="16093" y="13368"/>
                  <a:pt x="16078" y="12923"/>
                  <a:pt x="16079" y="11973"/>
                </a:cubicBezTo>
                <a:cubicBezTo>
                  <a:pt x="16079" y="11218"/>
                  <a:pt x="16075" y="9972"/>
                  <a:pt x="16068" y="9199"/>
                </a:cubicBezTo>
                <a:lnTo>
                  <a:pt x="16056" y="7799"/>
                </a:lnTo>
                <a:close/>
                <a:moveTo>
                  <a:pt x="16015" y="13790"/>
                </a:moveTo>
                <a:cubicBezTo>
                  <a:pt x="16027" y="13795"/>
                  <a:pt x="16041" y="13807"/>
                  <a:pt x="16056" y="13834"/>
                </a:cubicBezTo>
                <a:cubicBezTo>
                  <a:pt x="16076" y="13871"/>
                  <a:pt x="16799" y="13889"/>
                  <a:pt x="18127" y="13889"/>
                </a:cubicBezTo>
                <a:cubicBezTo>
                  <a:pt x="19248" y="13889"/>
                  <a:pt x="20176" y="13917"/>
                  <a:pt x="20190" y="13944"/>
                </a:cubicBezTo>
                <a:cubicBezTo>
                  <a:pt x="20205" y="13971"/>
                  <a:pt x="20219" y="15252"/>
                  <a:pt x="20221" y="16795"/>
                </a:cubicBezTo>
                <a:lnTo>
                  <a:pt x="20224" y="19601"/>
                </a:lnTo>
                <a:lnTo>
                  <a:pt x="19824" y="19639"/>
                </a:lnTo>
                <a:cubicBezTo>
                  <a:pt x="19605" y="19663"/>
                  <a:pt x="19380" y="19707"/>
                  <a:pt x="19329" y="19738"/>
                </a:cubicBezTo>
                <a:cubicBezTo>
                  <a:pt x="19184" y="19827"/>
                  <a:pt x="16172" y="19812"/>
                  <a:pt x="16064" y="19722"/>
                </a:cubicBezTo>
                <a:cubicBezTo>
                  <a:pt x="15985" y="19656"/>
                  <a:pt x="15975" y="19425"/>
                  <a:pt x="15951" y="16751"/>
                </a:cubicBezTo>
                <a:cubicBezTo>
                  <a:pt x="15928" y="14343"/>
                  <a:pt x="15934" y="13756"/>
                  <a:pt x="16015" y="13790"/>
                </a:cubicBezTo>
                <a:close/>
                <a:moveTo>
                  <a:pt x="3590" y="13834"/>
                </a:moveTo>
                <a:lnTo>
                  <a:pt x="5661" y="13834"/>
                </a:lnTo>
                <a:lnTo>
                  <a:pt x="5646" y="16575"/>
                </a:lnTo>
                <a:cubicBezTo>
                  <a:pt x="5638" y="18084"/>
                  <a:pt x="5633" y="19349"/>
                  <a:pt x="5634" y="19387"/>
                </a:cubicBezTo>
                <a:cubicBezTo>
                  <a:pt x="5634" y="19425"/>
                  <a:pt x="5546" y="19509"/>
                  <a:pt x="5438" y="19568"/>
                </a:cubicBezTo>
                <a:cubicBezTo>
                  <a:pt x="5262" y="19665"/>
                  <a:pt x="5118" y="19672"/>
                  <a:pt x="4062" y="19678"/>
                </a:cubicBezTo>
                <a:cubicBezTo>
                  <a:pt x="3313" y="19682"/>
                  <a:pt x="2868" y="19659"/>
                  <a:pt x="2849" y="19623"/>
                </a:cubicBezTo>
                <a:cubicBezTo>
                  <a:pt x="2831" y="19590"/>
                  <a:pt x="2565" y="19573"/>
                  <a:pt x="2203" y="19573"/>
                </a:cubicBezTo>
                <a:cubicBezTo>
                  <a:pt x="1861" y="19573"/>
                  <a:pt x="1544" y="19547"/>
                  <a:pt x="1489" y="19513"/>
                </a:cubicBezTo>
                <a:cubicBezTo>
                  <a:pt x="1392" y="19454"/>
                  <a:pt x="1389" y="19408"/>
                  <a:pt x="1413" y="16696"/>
                </a:cubicBezTo>
                <a:cubicBezTo>
                  <a:pt x="1427" y="15179"/>
                  <a:pt x="1458" y="13910"/>
                  <a:pt x="1481" y="13884"/>
                </a:cubicBezTo>
                <a:cubicBezTo>
                  <a:pt x="1503" y="13857"/>
                  <a:pt x="2453" y="13836"/>
                  <a:pt x="3590" y="13834"/>
                </a:cubicBezTo>
                <a:close/>
                <a:moveTo>
                  <a:pt x="8038" y="13851"/>
                </a:moveTo>
                <a:cubicBezTo>
                  <a:pt x="9036" y="13848"/>
                  <a:pt x="10027" y="13863"/>
                  <a:pt x="10044" y="13895"/>
                </a:cubicBezTo>
                <a:cubicBezTo>
                  <a:pt x="10097" y="13993"/>
                  <a:pt x="10071" y="19424"/>
                  <a:pt x="10018" y="19486"/>
                </a:cubicBezTo>
                <a:cubicBezTo>
                  <a:pt x="9952" y="19560"/>
                  <a:pt x="6197" y="19586"/>
                  <a:pt x="6042" y="19513"/>
                </a:cubicBezTo>
                <a:lnTo>
                  <a:pt x="5929" y="19464"/>
                </a:lnTo>
                <a:lnTo>
                  <a:pt x="5929" y="16712"/>
                </a:lnTo>
                <a:cubicBezTo>
                  <a:pt x="5929" y="14571"/>
                  <a:pt x="5942" y="13946"/>
                  <a:pt x="5990" y="13911"/>
                </a:cubicBezTo>
                <a:cubicBezTo>
                  <a:pt x="6035" y="13879"/>
                  <a:pt x="7040" y="13855"/>
                  <a:pt x="8038" y="13851"/>
                </a:cubicBezTo>
                <a:close/>
                <a:moveTo>
                  <a:pt x="13691" y="13906"/>
                </a:moveTo>
                <a:lnTo>
                  <a:pt x="15709" y="13922"/>
                </a:lnTo>
                <a:lnTo>
                  <a:pt x="15694" y="16707"/>
                </a:lnTo>
                <a:cubicBezTo>
                  <a:pt x="15685" y="18485"/>
                  <a:pt x="15665" y="19504"/>
                  <a:pt x="15633" y="19541"/>
                </a:cubicBezTo>
                <a:cubicBezTo>
                  <a:pt x="15577" y="19605"/>
                  <a:pt x="12083" y="19639"/>
                  <a:pt x="11794" y="19579"/>
                </a:cubicBezTo>
                <a:lnTo>
                  <a:pt x="11620" y="19546"/>
                </a:lnTo>
                <a:lnTo>
                  <a:pt x="11594" y="19118"/>
                </a:lnTo>
                <a:cubicBezTo>
                  <a:pt x="11553" y="18438"/>
                  <a:pt x="11588" y="13993"/>
                  <a:pt x="11635" y="13939"/>
                </a:cubicBezTo>
                <a:cubicBezTo>
                  <a:pt x="11659" y="13912"/>
                  <a:pt x="12581" y="13898"/>
                  <a:pt x="13691" y="139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40" name="IMG_0425.png" descr="IMG_0425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IMG_0423.png" descr="IMG_0423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2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943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944" name="ملف تفاعلي رياضيات .pdf" descr="ملف تفاعلي رياضيات .pdf">
            <a:hlinkClick r:id="rId3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9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5" name="C41A9897-F394-463D-9BAC-09A9B8E5F38C-removebg-preview.png" descr="C41A9897-F394-463D-9BAC-09A9B8E5F38C-removebg-preview.png">
            <a:hlinkClick r:id="rId4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4232626" y="1047304"/>
            <a:ext cx="2467465" cy="2147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6" name="560175AB-CADA-4D16-909D-7048AF2A2E92-removebg-preview.png" descr="560175AB-CADA-4D16-909D-7048AF2A2E92-removebg-preview.png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6847113" y="1348180"/>
            <a:ext cx="2448614" cy="2357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5C89A2DB-8036-421A-8178-A29BCEAE11EE-removebg-preview.png" descr="5C89A2DB-8036-421A-8178-A29BCEAE11EE-removebg-preview.png"/>
          <p:cNvPicPr>
            <a:picLocks noChangeAspect="1"/>
          </p:cNvPicPr>
          <p:nvPr/>
        </p:nvPicPr>
        <p:blipFill>
          <a:blip r:embed="rId43">
            <a:extLst/>
          </a:blip>
          <a:stretch>
            <a:fillRect/>
          </a:stretch>
        </p:blipFill>
        <p:spPr>
          <a:xfrm>
            <a:off x="3853257" y="2809857"/>
            <a:ext cx="798953" cy="831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75529" y="228815"/>
            <a:ext cx="918951" cy="87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680" y="1711628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النشيد الوطني السعودي"/>
          <p:cNvSpPr txBox="1"/>
          <p:nvPr>
            <p:ph type="title"/>
          </p:nvPr>
        </p:nvSpPr>
        <p:spPr>
          <a:xfrm>
            <a:off x="5030234" y="553605"/>
            <a:ext cx="2807198" cy="711232"/>
          </a:xfrm>
          <a:prstGeom prst="rect">
            <a:avLst/>
          </a:prstGeom>
        </p:spPr>
        <p:txBody>
          <a:bodyPr anchor="ctr"/>
          <a:lstStyle>
            <a:lvl1pPr algn="ctr">
              <a:defRPr sz="24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النشيد الوطني السعودي </a:t>
            </a:r>
          </a:p>
        </p:txBody>
      </p:sp>
      <p:pic>
        <p:nvPicPr>
          <p:cNvPr id="185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191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60538" y="13582"/>
            <a:ext cx="2384099" cy="152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8" b="7690"/>
          <a:stretch>
            <a:fillRect/>
          </a:stretch>
        </p:blipFill>
        <p:spPr>
          <a:xfrm>
            <a:off x="-106020" y="24827"/>
            <a:ext cx="2541191" cy="1612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5"/>
                </a:lnTo>
                <a:cubicBezTo>
                  <a:pt x="66" y="6999"/>
                  <a:pt x="52" y="11844"/>
                  <a:pt x="34" y="15283"/>
                </a:cubicBezTo>
                <a:lnTo>
                  <a:pt x="0" y="21531"/>
                </a:lnTo>
                <a:lnTo>
                  <a:pt x="6743" y="21536"/>
                </a:lnTo>
                <a:cubicBezTo>
                  <a:pt x="10453" y="21538"/>
                  <a:pt x="13494" y="21552"/>
                  <a:pt x="13504" y="21563"/>
                </a:cubicBezTo>
                <a:cubicBezTo>
                  <a:pt x="13514" y="21575"/>
                  <a:pt x="15341" y="21585"/>
                  <a:pt x="17562" y="21589"/>
                </a:cubicBezTo>
                <a:lnTo>
                  <a:pt x="21600" y="21600"/>
                </a:lnTo>
                <a:lnTo>
                  <a:pt x="21600" y="10832"/>
                </a:lnTo>
                <a:lnTo>
                  <a:pt x="21600" y="64"/>
                </a:lnTo>
                <a:lnTo>
                  <a:pt x="13925" y="64"/>
                </a:lnTo>
                <a:cubicBezTo>
                  <a:pt x="9703" y="62"/>
                  <a:pt x="4859" y="43"/>
                  <a:pt x="3158" y="27"/>
                </a:cubicBezTo>
                <a:lnTo>
                  <a:pt x="67" y="0"/>
                </a:lnTo>
                <a:close/>
                <a:moveTo>
                  <a:pt x="5647" y="1531"/>
                </a:moveTo>
                <a:cubicBezTo>
                  <a:pt x="5742" y="1555"/>
                  <a:pt x="5745" y="2081"/>
                  <a:pt x="5721" y="4467"/>
                </a:cubicBezTo>
                <a:cubicBezTo>
                  <a:pt x="5695" y="7014"/>
                  <a:pt x="5672" y="7506"/>
                  <a:pt x="5580" y="7402"/>
                </a:cubicBezTo>
                <a:cubicBezTo>
                  <a:pt x="5567" y="7386"/>
                  <a:pt x="4611" y="7368"/>
                  <a:pt x="3461" y="7360"/>
                </a:cubicBezTo>
                <a:lnTo>
                  <a:pt x="1370" y="7344"/>
                </a:lnTo>
                <a:lnTo>
                  <a:pt x="1370" y="4488"/>
                </a:lnTo>
                <a:lnTo>
                  <a:pt x="1370" y="1638"/>
                </a:lnTo>
                <a:lnTo>
                  <a:pt x="3438" y="1638"/>
                </a:lnTo>
                <a:cubicBezTo>
                  <a:pt x="4839" y="1640"/>
                  <a:pt x="5520" y="1620"/>
                  <a:pt x="5563" y="1579"/>
                </a:cubicBezTo>
                <a:cubicBezTo>
                  <a:pt x="5596" y="1548"/>
                  <a:pt x="5625" y="1525"/>
                  <a:pt x="5647" y="1531"/>
                </a:cubicBezTo>
                <a:close/>
                <a:moveTo>
                  <a:pt x="11571" y="1611"/>
                </a:moveTo>
                <a:cubicBezTo>
                  <a:pt x="11588" y="1614"/>
                  <a:pt x="11605" y="1623"/>
                  <a:pt x="11621" y="1638"/>
                </a:cubicBezTo>
                <a:cubicBezTo>
                  <a:pt x="11657" y="1672"/>
                  <a:pt x="12481" y="1698"/>
                  <a:pt x="13720" y="1707"/>
                </a:cubicBezTo>
                <a:lnTo>
                  <a:pt x="15757" y="1723"/>
                </a:lnTo>
                <a:lnTo>
                  <a:pt x="15744" y="4509"/>
                </a:lnTo>
                <a:cubicBezTo>
                  <a:pt x="15731" y="7033"/>
                  <a:pt x="15723" y="7295"/>
                  <a:pt x="15649" y="7360"/>
                </a:cubicBezTo>
                <a:cubicBezTo>
                  <a:pt x="15585" y="7416"/>
                  <a:pt x="15128" y="7427"/>
                  <a:pt x="13605" y="7423"/>
                </a:cubicBezTo>
                <a:cubicBezTo>
                  <a:pt x="12528" y="7420"/>
                  <a:pt x="11629" y="7434"/>
                  <a:pt x="11605" y="7450"/>
                </a:cubicBezTo>
                <a:cubicBezTo>
                  <a:pt x="11582" y="7467"/>
                  <a:pt x="11544" y="7470"/>
                  <a:pt x="11527" y="7450"/>
                </a:cubicBezTo>
                <a:cubicBezTo>
                  <a:pt x="11485" y="7403"/>
                  <a:pt x="11492" y="1665"/>
                  <a:pt x="11534" y="1617"/>
                </a:cubicBezTo>
                <a:cubicBezTo>
                  <a:pt x="11542" y="1607"/>
                  <a:pt x="11555" y="1608"/>
                  <a:pt x="11571" y="1611"/>
                </a:cubicBezTo>
                <a:close/>
                <a:moveTo>
                  <a:pt x="6548" y="1627"/>
                </a:moveTo>
                <a:cubicBezTo>
                  <a:pt x="7768" y="1619"/>
                  <a:pt x="10184" y="1637"/>
                  <a:pt x="10208" y="1664"/>
                </a:cubicBezTo>
                <a:cubicBezTo>
                  <a:pt x="10231" y="1690"/>
                  <a:pt x="10221" y="7328"/>
                  <a:pt x="10198" y="7354"/>
                </a:cubicBezTo>
                <a:cubicBezTo>
                  <a:pt x="10171" y="7385"/>
                  <a:pt x="5822" y="7405"/>
                  <a:pt x="5806" y="7375"/>
                </a:cubicBezTo>
                <a:cubicBezTo>
                  <a:pt x="5778" y="7323"/>
                  <a:pt x="5831" y="1676"/>
                  <a:pt x="5860" y="1643"/>
                </a:cubicBezTo>
                <a:cubicBezTo>
                  <a:pt x="5868" y="1634"/>
                  <a:pt x="6142" y="1629"/>
                  <a:pt x="6548" y="1627"/>
                </a:cubicBezTo>
                <a:close/>
                <a:moveTo>
                  <a:pt x="16671" y="1691"/>
                </a:moveTo>
                <a:cubicBezTo>
                  <a:pt x="17049" y="1689"/>
                  <a:pt x="17568" y="1688"/>
                  <a:pt x="18135" y="1696"/>
                </a:cubicBezTo>
                <a:lnTo>
                  <a:pt x="20197" y="1723"/>
                </a:lnTo>
                <a:lnTo>
                  <a:pt x="20197" y="4531"/>
                </a:lnTo>
                <a:lnTo>
                  <a:pt x="20197" y="7344"/>
                </a:lnTo>
                <a:lnTo>
                  <a:pt x="18109" y="7375"/>
                </a:lnTo>
                <a:cubicBezTo>
                  <a:pt x="16962" y="7390"/>
                  <a:pt x="16016" y="7387"/>
                  <a:pt x="16007" y="7370"/>
                </a:cubicBezTo>
                <a:cubicBezTo>
                  <a:pt x="15983" y="7325"/>
                  <a:pt x="16026" y="1753"/>
                  <a:pt x="16051" y="1707"/>
                </a:cubicBezTo>
                <a:cubicBezTo>
                  <a:pt x="16057" y="1697"/>
                  <a:pt x="16293" y="1693"/>
                  <a:pt x="16671" y="1691"/>
                </a:cubicBezTo>
                <a:close/>
                <a:moveTo>
                  <a:pt x="5617" y="7679"/>
                </a:moveTo>
                <a:cubicBezTo>
                  <a:pt x="5630" y="7680"/>
                  <a:pt x="5645" y="7685"/>
                  <a:pt x="5654" y="7695"/>
                </a:cubicBezTo>
                <a:cubicBezTo>
                  <a:pt x="5671" y="7715"/>
                  <a:pt x="5684" y="8932"/>
                  <a:pt x="5684" y="10406"/>
                </a:cubicBezTo>
                <a:cubicBezTo>
                  <a:pt x="5684" y="13462"/>
                  <a:pt x="5690" y="13398"/>
                  <a:pt x="5327" y="13464"/>
                </a:cubicBezTo>
                <a:cubicBezTo>
                  <a:pt x="5113" y="13503"/>
                  <a:pt x="3319" y="13492"/>
                  <a:pt x="2122" y="13443"/>
                </a:cubicBezTo>
                <a:lnTo>
                  <a:pt x="1437" y="13411"/>
                </a:lnTo>
                <a:lnTo>
                  <a:pt x="1444" y="11911"/>
                </a:lnTo>
                <a:cubicBezTo>
                  <a:pt x="1447" y="10974"/>
                  <a:pt x="1428" y="10363"/>
                  <a:pt x="1397" y="10295"/>
                </a:cubicBezTo>
                <a:cubicBezTo>
                  <a:pt x="1362" y="10222"/>
                  <a:pt x="1363" y="10181"/>
                  <a:pt x="1397" y="10157"/>
                </a:cubicBezTo>
                <a:cubicBezTo>
                  <a:pt x="1424" y="10138"/>
                  <a:pt x="1436" y="10100"/>
                  <a:pt x="1424" y="10077"/>
                </a:cubicBezTo>
                <a:cubicBezTo>
                  <a:pt x="1388" y="10011"/>
                  <a:pt x="1371" y="9375"/>
                  <a:pt x="1403" y="9311"/>
                </a:cubicBezTo>
                <a:cubicBezTo>
                  <a:pt x="1419" y="9280"/>
                  <a:pt x="1434" y="8940"/>
                  <a:pt x="1437" y="8556"/>
                </a:cubicBezTo>
                <a:cubicBezTo>
                  <a:pt x="1441" y="8172"/>
                  <a:pt x="1462" y="7836"/>
                  <a:pt x="1488" y="7806"/>
                </a:cubicBezTo>
                <a:cubicBezTo>
                  <a:pt x="1516" y="7773"/>
                  <a:pt x="2339" y="7747"/>
                  <a:pt x="3535" y="7737"/>
                </a:cubicBezTo>
                <a:cubicBezTo>
                  <a:pt x="4635" y="7727"/>
                  <a:pt x="5557" y="7705"/>
                  <a:pt x="5580" y="7689"/>
                </a:cubicBezTo>
                <a:cubicBezTo>
                  <a:pt x="5592" y="7681"/>
                  <a:pt x="5604" y="7677"/>
                  <a:pt x="5617" y="7679"/>
                </a:cubicBezTo>
                <a:close/>
                <a:moveTo>
                  <a:pt x="8039" y="7748"/>
                </a:moveTo>
                <a:cubicBezTo>
                  <a:pt x="9014" y="7754"/>
                  <a:pt x="9993" y="7766"/>
                  <a:pt x="10056" y="7790"/>
                </a:cubicBezTo>
                <a:cubicBezTo>
                  <a:pt x="10136" y="7820"/>
                  <a:pt x="10119" y="13298"/>
                  <a:pt x="10039" y="13390"/>
                </a:cubicBezTo>
                <a:cubicBezTo>
                  <a:pt x="9983" y="13454"/>
                  <a:pt x="7695" y="13488"/>
                  <a:pt x="6622" y="13443"/>
                </a:cubicBezTo>
                <a:lnTo>
                  <a:pt x="5957" y="13411"/>
                </a:lnTo>
                <a:lnTo>
                  <a:pt x="5941" y="10619"/>
                </a:lnTo>
                <a:lnTo>
                  <a:pt x="5927" y="7822"/>
                </a:lnTo>
                <a:lnTo>
                  <a:pt x="6042" y="7769"/>
                </a:lnTo>
                <a:cubicBezTo>
                  <a:pt x="6096" y="7745"/>
                  <a:pt x="7064" y="7743"/>
                  <a:pt x="8039" y="7748"/>
                </a:cubicBezTo>
                <a:close/>
                <a:moveTo>
                  <a:pt x="11621" y="7790"/>
                </a:moveTo>
                <a:lnTo>
                  <a:pt x="13666" y="7790"/>
                </a:lnTo>
                <a:lnTo>
                  <a:pt x="15710" y="7790"/>
                </a:lnTo>
                <a:lnTo>
                  <a:pt x="15707" y="10571"/>
                </a:lnTo>
                <a:cubicBezTo>
                  <a:pt x="15703" y="13177"/>
                  <a:pt x="15700" y="13352"/>
                  <a:pt x="15616" y="13422"/>
                </a:cubicBezTo>
                <a:cubicBezTo>
                  <a:pt x="15494" y="13524"/>
                  <a:pt x="11797" y="13529"/>
                  <a:pt x="11675" y="13427"/>
                </a:cubicBezTo>
                <a:cubicBezTo>
                  <a:pt x="11602" y="13365"/>
                  <a:pt x="11596" y="13097"/>
                  <a:pt x="11608" y="10577"/>
                </a:cubicBezTo>
                <a:lnTo>
                  <a:pt x="11621" y="7790"/>
                </a:lnTo>
                <a:close/>
                <a:moveTo>
                  <a:pt x="16057" y="7790"/>
                </a:moveTo>
                <a:lnTo>
                  <a:pt x="18129" y="7790"/>
                </a:lnTo>
                <a:lnTo>
                  <a:pt x="20197" y="7790"/>
                </a:lnTo>
                <a:lnTo>
                  <a:pt x="20197" y="10635"/>
                </a:lnTo>
                <a:lnTo>
                  <a:pt x="20197" y="13469"/>
                </a:lnTo>
                <a:lnTo>
                  <a:pt x="18193" y="13491"/>
                </a:lnTo>
                <a:cubicBezTo>
                  <a:pt x="16538" y="13503"/>
                  <a:pt x="16182" y="13491"/>
                  <a:pt x="16135" y="13427"/>
                </a:cubicBezTo>
                <a:cubicBezTo>
                  <a:pt x="16096" y="13373"/>
                  <a:pt x="16080" y="12925"/>
                  <a:pt x="16081" y="11975"/>
                </a:cubicBezTo>
                <a:cubicBezTo>
                  <a:pt x="16081" y="11222"/>
                  <a:pt x="16075" y="9971"/>
                  <a:pt x="16068" y="9199"/>
                </a:cubicBezTo>
                <a:lnTo>
                  <a:pt x="16057" y="7790"/>
                </a:lnTo>
                <a:close/>
                <a:moveTo>
                  <a:pt x="16017" y="13788"/>
                </a:moveTo>
                <a:cubicBezTo>
                  <a:pt x="16029" y="13793"/>
                  <a:pt x="16042" y="13809"/>
                  <a:pt x="16057" y="13836"/>
                </a:cubicBezTo>
                <a:cubicBezTo>
                  <a:pt x="16077" y="13873"/>
                  <a:pt x="16801" y="13895"/>
                  <a:pt x="18129" y="13895"/>
                </a:cubicBezTo>
                <a:cubicBezTo>
                  <a:pt x="19250" y="13895"/>
                  <a:pt x="20179" y="13916"/>
                  <a:pt x="20193" y="13943"/>
                </a:cubicBezTo>
                <a:cubicBezTo>
                  <a:pt x="20208" y="13970"/>
                  <a:pt x="20222" y="15257"/>
                  <a:pt x="20224" y="16798"/>
                </a:cubicBezTo>
                <a:lnTo>
                  <a:pt x="20227" y="19601"/>
                </a:lnTo>
                <a:lnTo>
                  <a:pt x="19826" y="19638"/>
                </a:lnTo>
                <a:cubicBezTo>
                  <a:pt x="19607" y="19662"/>
                  <a:pt x="19381" y="19709"/>
                  <a:pt x="19330" y="19739"/>
                </a:cubicBezTo>
                <a:cubicBezTo>
                  <a:pt x="19185" y="19828"/>
                  <a:pt x="16172" y="19818"/>
                  <a:pt x="16064" y="19728"/>
                </a:cubicBezTo>
                <a:cubicBezTo>
                  <a:pt x="15985" y="19662"/>
                  <a:pt x="15974" y="19425"/>
                  <a:pt x="15950" y="16750"/>
                </a:cubicBezTo>
                <a:cubicBezTo>
                  <a:pt x="15927" y="14344"/>
                  <a:pt x="15936" y="13753"/>
                  <a:pt x="16017" y="13788"/>
                </a:cubicBezTo>
                <a:close/>
                <a:moveTo>
                  <a:pt x="5661" y="13831"/>
                </a:moveTo>
                <a:lnTo>
                  <a:pt x="5647" y="16575"/>
                </a:lnTo>
                <a:cubicBezTo>
                  <a:pt x="5639" y="18084"/>
                  <a:pt x="5633" y="19350"/>
                  <a:pt x="5634" y="19388"/>
                </a:cubicBezTo>
                <a:cubicBezTo>
                  <a:pt x="5634" y="19426"/>
                  <a:pt x="5546" y="19503"/>
                  <a:pt x="5438" y="19563"/>
                </a:cubicBezTo>
                <a:cubicBezTo>
                  <a:pt x="5262" y="19659"/>
                  <a:pt x="5118" y="19675"/>
                  <a:pt x="4062" y="19680"/>
                </a:cubicBezTo>
                <a:cubicBezTo>
                  <a:pt x="3313" y="19684"/>
                  <a:pt x="2870" y="19663"/>
                  <a:pt x="2851" y="19627"/>
                </a:cubicBezTo>
                <a:cubicBezTo>
                  <a:pt x="2833" y="19593"/>
                  <a:pt x="2565" y="19569"/>
                  <a:pt x="2203" y="19569"/>
                </a:cubicBezTo>
                <a:cubicBezTo>
                  <a:pt x="1861" y="19569"/>
                  <a:pt x="1543" y="19544"/>
                  <a:pt x="1488" y="19510"/>
                </a:cubicBezTo>
                <a:cubicBezTo>
                  <a:pt x="1391" y="19451"/>
                  <a:pt x="1389" y="19404"/>
                  <a:pt x="1413" y="16692"/>
                </a:cubicBezTo>
                <a:cubicBezTo>
                  <a:pt x="1427" y="15175"/>
                  <a:pt x="1458" y="13910"/>
                  <a:pt x="1481" y="13884"/>
                </a:cubicBezTo>
                <a:cubicBezTo>
                  <a:pt x="1503" y="13858"/>
                  <a:pt x="2456" y="13838"/>
                  <a:pt x="3593" y="13836"/>
                </a:cubicBezTo>
                <a:lnTo>
                  <a:pt x="5661" y="13831"/>
                </a:lnTo>
                <a:close/>
                <a:moveTo>
                  <a:pt x="8039" y="13858"/>
                </a:moveTo>
                <a:cubicBezTo>
                  <a:pt x="9037" y="13854"/>
                  <a:pt x="10029" y="13863"/>
                  <a:pt x="10046" y="13895"/>
                </a:cubicBezTo>
                <a:cubicBezTo>
                  <a:pt x="10099" y="13993"/>
                  <a:pt x="10069" y="19428"/>
                  <a:pt x="10016" y="19489"/>
                </a:cubicBezTo>
                <a:cubicBezTo>
                  <a:pt x="9950" y="19564"/>
                  <a:pt x="6197" y="19589"/>
                  <a:pt x="6042" y="19516"/>
                </a:cubicBezTo>
                <a:lnTo>
                  <a:pt x="5930" y="19468"/>
                </a:lnTo>
                <a:lnTo>
                  <a:pt x="5930" y="16708"/>
                </a:lnTo>
                <a:cubicBezTo>
                  <a:pt x="5930" y="14567"/>
                  <a:pt x="5940" y="13951"/>
                  <a:pt x="5988" y="13916"/>
                </a:cubicBezTo>
                <a:cubicBezTo>
                  <a:pt x="6033" y="13883"/>
                  <a:pt x="7041" y="13861"/>
                  <a:pt x="8039" y="13858"/>
                </a:cubicBezTo>
                <a:close/>
                <a:moveTo>
                  <a:pt x="13693" y="13911"/>
                </a:moveTo>
                <a:lnTo>
                  <a:pt x="15710" y="13921"/>
                </a:lnTo>
                <a:lnTo>
                  <a:pt x="15697" y="16703"/>
                </a:lnTo>
                <a:cubicBezTo>
                  <a:pt x="15688" y="18481"/>
                  <a:pt x="15664" y="19506"/>
                  <a:pt x="15632" y="19542"/>
                </a:cubicBezTo>
                <a:cubicBezTo>
                  <a:pt x="15576" y="19606"/>
                  <a:pt x="12082" y="19639"/>
                  <a:pt x="11793" y="19579"/>
                </a:cubicBezTo>
                <a:lnTo>
                  <a:pt x="11621" y="19547"/>
                </a:lnTo>
                <a:lnTo>
                  <a:pt x="11594" y="19122"/>
                </a:lnTo>
                <a:cubicBezTo>
                  <a:pt x="11553" y="18441"/>
                  <a:pt x="11588" y="13996"/>
                  <a:pt x="11635" y="13943"/>
                </a:cubicBezTo>
                <a:cubicBezTo>
                  <a:pt x="11659" y="13916"/>
                  <a:pt x="12583" y="13903"/>
                  <a:pt x="13693" y="139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199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النشيد الوطني 🇸🇦 | سارعي للمجد والعلياء | National song of Saudi Arabia.mp4" descr="النشيد الوطني 🇸🇦 | سارعي للمجد والعلياء | National song of Saudi Arabia.mp4"/>
          <p:cNvPicPr>
            <a:picLocks noChangeAspect="0"/>
          </p:cNvPicPr>
          <p:nvPr>
            <a:vide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43">
            <a:extLst/>
          </a:blip>
          <a:stretch>
            <a:fillRect/>
          </a:stretch>
        </p:blipFill>
        <p:spPr>
          <a:xfrm>
            <a:off x="3853257" y="1295736"/>
            <a:ext cx="5141331" cy="2892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11" dur="10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Class="mediacall" nodeType="afterEffect" presetSubtype="0" presetID="3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84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384"/>
                            </p:stCondLst>
                            <p:childTnLst>
                              <p:par>
                                <p:cTn id="19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"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4"/>
      <p:bldP build="whole" bldLvl="1" animBg="1" rev="0" advAuto="0" spid="19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3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75529" y="277768"/>
            <a:ext cx="918951" cy="87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912320" y="1708935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976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982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32799" y="13582"/>
            <a:ext cx="2260012" cy="144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5">
            <a:extLst/>
          </a:blip>
          <a:srcRect l="602" t="7676" r="677" b="7690"/>
          <a:stretch>
            <a:fillRect/>
          </a:stretch>
        </p:blipFill>
        <p:spPr>
          <a:xfrm>
            <a:off x="-98035" y="-40862"/>
            <a:ext cx="2445941" cy="1667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3"/>
                </a:lnTo>
                <a:cubicBezTo>
                  <a:pt x="66" y="6997"/>
                  <a:pt x="50" y="11844"/>
                  <a:pt x="32" y="15282"/>
                </a:cubicBezTo>
                <a:lnTo>
                  <a:pt x="0" y="21533"/>
                </a:lnTo>
                <a:lnTo>
                  <a:pt x="6743" y="21533"/>
                </a:lnTo>
                <a:cubicBezTo>
                  <a:pt x="10452" y="21535"/>
                  <a:pt x="13494" y="21553"/>
                  <a:pt x="13504" y="21564"/>
                </a:cubicBezTo>
                <a:cubicBezTo>
                  <a:pt x="13514" y="21575"/>
                  <a:pt x="15341" y="21585"/>
                  <a:pt x="17562" y="21590"/>
                </a:cubicBezTo>
                <a:lnTo>
                  <a:pt x="21600" y="21600"/>
                </a:lnTo>
                <a:lnTo>
                  <a:pt x="21600" y="10831"/>
                </a:lnTo>
                <a:lnTo>
                  <a:pt x="21600" y="67"/>
                </a:lnTo>
                <a:lnTo>
                  <a:pt x="13925" y="62"/>
                </a:lnTo>
                <a:cubicBezTo>
                  <a:pt x="9703" y="60"/>
                  <a:pt x="4859" y="42"/>
                  <a:pt x="3158" y="26"/>
                </a:cubicBezTo>
                <a:lnTo>
                  <a:pt x="67" y="0"/>
                </a:lnTo>
                <a:close/>
                <a:moveTo>
                  <a:pt x="5646" y="1527"/>
                </a:moveTo>
                <a:cubicBezTo>
                  <a:pt x="5741" y="1551"/>
                  <a:pt x="5744" y="2082"/>
                  <a:pt x="5720" y="4467"/>
                </a:cubicBezTo>
                <a:cubicBezTo>
                  <a:pt x="5694" y="7015"/>
                  <a:pt x="5672" y="7507"/>
                  <a:pt x="5580" y="7402"/>
                </a:cubicBezTo>
                <a:cubicBezTo>
                  <a:pt x="5567" y="7387"/>
                  <a:pt x="4613" y="7369"/>
                  <a:pt x="3463" y="7361"/>
                </a:cubicBezTo>
                <a:lnTo>
                  <a:pt x="1370" y="7346"/>
                </a:lnTo>
                <a:lnTo>
                  <a:pt x="1370" y="4488"/>
                </a:lnTo>
                <a:lnTo>
                  <a:pt x="1370" y="1635"/>
                </a:lnTo>
                <a:lnTo>
                  <a:pt x="3435" y="1635"/>
                </a:lnTo>
                <a:cubicBezTo>
                  <a:pt x="4836" y="1636"/>
                  <a:pt x="5523" y="1619"/>
                  <a:pt x="5566" y="1578"/>
                </a:cubicBezTo>
                <a:cubicBezTo>
                  <a:pt x="5599" y="1547"/>
                  <a:pt x="5624" y="1522"/>
                  <a:pt x="5646" y="1527"/>
                </a:cubicBezTo>
                <a:close/>
                <a:moveTo>
                  <a:pt x="11573" y="1609"/>
                </a:moveTo>
                <a:cubicBezTo>
                  <a:pt x="11590" y="1613"/>
                  <a:pt x="11602" y="1619"/>
                  <a:pt x="11618" y="1635"/>
                </a:cubicBezTo>
                <a:cubicBezTo>
                  <a:pt x="11654" y="1668"/>
                  <a:pt x="12479" y="1698"/>
                  <a:pt x="13718" y="1707"/>
                </a:cubicBezTo>
                <a:lnTo>
                  <a:pt x="15758" y="1722"/>
                </a:lnTo>
                <a:lnTo>
                  <a:pt x="15744" y="4503"/>
                </a:lnTo>
                <a:cubicBezTo>
                  <a:pt x="15731" y="7027"/>
                  <a:pt x="15723" y="7296"/>
                  <a:pt x="15649" y="7361"/>
                </a:cubicBezTo>
                <a:cubicBezTo>
                  <a:pt x="15585" y="7417"/>
                  <a:pt x="15129" y="7427"/>
                  <a:pt x="13606" y="7423"/>
                </a:cubicBezTo>
                <a:cubicBezTo>
                  <a:pt x="12529" y="7420"/>
                  <a:pt x="11628" y="7437"/>
                  <a:pt x="11604" y="7454"/>
                </a:cubicBezTo>
                <a:cubicBezTo>
                  <a:pt x="11581" y="7471"/>
                  <a:pt x="11544" y="7467"/>
                  <a:pt x="11527" y="7448"/>
                </a:cubicBezTo>
                <a:cubicBezTo>
                  <a:pt x="11485" y="7400"/>
                  <a:pt x="11489" y="1667"/>
                  <a:pt x="11531" y="1619"/>
                </a:cubicBezTo>
                <a:cubicBezTo>
                  <a:pt x="11539" y="1609"/>
                  <a:pt x="11557" y="1606"/>
                  <a:pt x="11573" y="1609"/>
                </a:cubicBezTo>
                <a:close/>
                <a:moveTo>
                  <a:pt x="6547" y="1624"/>
                </a:moveTo>
                <a:cubicBezTo>
                  <a:pt x="7767" y="1616"/>
                  <a:pt x="10185" y="1638"/>
                  <a:pt x="10209" y="1665"/>
                </a:cubicBezTo>
                <a:cubicBezTo>
                  <a:pt x="10232" y="1691"/>
                  <a:pt x="10222" y="7334"/>
                  <a:pt x="10199" y="7361"/>
                </a:cubicBezTo>
                <a:cubicBezTo>
                  <a:pt x="10172" y="7392"/>
                  <a:pt x="5820" y="7401"/>
                  <a:pt x="5804" y="7371"/>
                </a:cubicBezTo>
                <a:cubicBezTo>
                  <a:pt x="5776" y="7319"/>
                  <a:pt x="5831" y="1673"/>
                  <a:pt x="5860" y="1640"/>
                </a:cubicBezTo>
                <a:cubicBezTo>
                  <a:pt x="5868" y="1631"/>
                  <a:pt x="6141" y="1626"/>
                  <a:pt x="6547" y="1624"/>
                </a:cubicBezTo>
                <a:close/>
                <a:moveTo>
                  <a:pt x="16672" y="1686"/>
                </a:moveTo>
                <a:cubicBezTo>
                  <a:pt x="17050" y="1684"/>
                  <a:pt x="17567" y="1688"/>
                  <a:pt x="18134" y="1696"/>
                </a:cubicBezTo>
                <a:lnTo>
                  <a:pt x="20195" y="1722"/>
                </a:lnTo>
                <a:lnTo>
                  <a:pt x="20195" y="4534"/>
                </a:lnTo>
                <a:lnTo>
                  <a:pt x="20195" y="7346"/>
                </a:lnTo>
                <a:lnTo>
                  <a:pt x="18109" y="7376"/>
                </a:lnTo>
                <a:cubicBezTo>
                  <a:pt x="16962" y="7392"/>
                  <a:pt x="16015" y="7387"/>
                  <a:pt x="16006" y="7371"/>
                </a:cubicBezTo>
                <a:cubicBezTo>
                  <a:pt x="15982" y="7326"/>
                  <a:pt x="16023" y="1753"/>
                  <a:pt x="16048" y="1707"/>
                </a:cubicBezTo>
                <a:cubicBezTo>
                  <a:pt x="16054" y="1696"/>
                  <a:pt x="16294" y="1688"/>
                  <a:pt x="16672" y="1686"/>
                </a:cubicBezTo>
                <a:close/>
                <a:moveTo>
                  <a:pt x="5615" y="7675"/>
                </a:moveTo>
                <a:cubicBezTo>
                  <a:pt x="5628" y="7676"/>
                  <a:pt x="5644" y="7680"/>
                  <a:pt x="5653" y="7690"/>
                </a:cubicBezTo>
                <a:cubicBezTo>
                  <a:pt x="5670" y="7709"/>
                  <a:pt x="5681" y="8935"/>
                  <a:pt x="5681" y="10409"/>
                </a:cubicBezTo>
                <a:cubicBezTo>
                  <a:pt x="5681" y="13464"/>
                  <a:pt x="5690" y="13402"/>
                  <a:pt x="5327" y="13468"/>
                </a:cubicBezTo>
                <a:cubicBezTo>
                  <a:pt x="5113" y="13507"/>
                  <a:pt x="3317" y="13492"/>
                  <a:pt x="2120" y="13442"/>
                </a:cubicBezTo>
                <a:lnTo>
                  <a:pt x="1437" y="13416"/>
                </a:lnTo>
                <a:lnTo>
                  <a:pt x="1444" y="11910"/>
                </a:lnTo>
                <a:cubicBezTo>
                  <a:pt x="1447" y="10972"/>
                  <a:pt x="1429" y="10364"/>
                  <a:pt x="1398" y="10296"/>
                </a:cubicBezTo>
                <a:cubicBezTo>
                  <a:pt x="1363" y="10223"/>
                  <a:pt x="1364" y="10181"/>
                  <a:pt x="1398" y="10157"/>
                </a:cubicBezTo>
                <a:cubicBezTo>
                  <a:pt x="1425" y="10138"/>
                  <a:pt x="1435" y="10098"/>
                  <a:pt x="1423" y="10075"/>
                </a:cubicBezTo>
                <a:cubicBezTo>
                  <a:pt x="1387" y="10009"/>
                  <a:pt x="1373" y="9372"/>
                  <a:pt x="1405" y="9309"/>
                </a:cubicBezTo>
                <a:cubicBezTo>
                  <a:pt x="1421" y="9278"/>
                  <a:pt x="1434" y="8943"/>
                  <a:pt x="1437" y="8559"/>
                </a:cubicBezTo>
                <a:cubicBezTo>
                  <a:pt x="1441" y="8174"/>
                  <a:pt x="1464" y="7833"/>
                  <a:pt x="1490" y="7803"/>
                </a:cubicBezTo>
                <a:cubicBezTo>
                  <a:pt x="1518" y="7771"/>
                  <a:pt x="2340" y="7741"/>
                  <a:pt x="3536" y="7731"/>
                </a:cubicBezTo>
                <a:cubicBezTo>
                  <a:pt x="4636" y="7721"/>
                  <a:pt x="5557" y="7701"/>
                  <a:pt x="5580" y="7685"/>
                </a:cubicBezTo>
                <a:cubicBezTo>
                  <a:pt x="5592" y="7677"/>
                  <a:pt x="5602" y="7674"/>
                  <a:pt x="5615" y="7675"/>
                </a:cubicBezTo>
                <a:close/>
                <a:moveTo>
                  <a:pt x="8040" y="7752"/>
                </a:moveTo>
                <a:cubicBezTo>
                  <a:pt x="9015" y="7758"/>
                  <a:pt x="9996" y="7774"/>
                  <a:pt x="10059" y="7798"/>
                </a:cubicBezTo>
                <a:cubicBezTo>
                  <a:pt x="10139" y="7828"/>
                  <a:pt x="10118" y="13294"/>
                  <a:pt x="10038" y="13386"/>
                </a:cubicBezTo>
                <a:cubicBezTo>
                  <a:pt x="9982" y="13450"/>
                  <a:pt x="7694" y="13488"/>
                  <a:pt x="6621" y="13442"/>
                </a:cubicBezTo>
                <a:lnTo>
                  <a:pt x="5955" y="13416"/>
                </a:lnTo>
                <a:lnTo>
                  <a:pt x="5941" y="10615"/>
                </a:lnTo>
                <a:lnTo>
                  <a:pt x="5927" y="7819"/>
                </a:lnTo>
                <a:lnTo>
                  <a:pt x="6042" y="7772"/>
                </a:lnTo>
                <a:cubicBezTo>
                  <a:pt x="6096" y="7748"/>
                  <a:pt x="7065" y="7746"/>
                  <a:pt x="8040" y="7752"/>
                </a:cubicBezTo>
                <a:close/>
                <a:moveTo>
                  <a:pt x="11618" y="7793"/>
                </a:moveTo>
                <a:lnTo>
                  <a:pt x="13669" y="7793"/>
                </a:lnTo>
                <a:lnTo>
                  <a:pt x="15708" y="7793"/>
                </a:lnTo>
                <a:lnTo>
                  <a:pt x="15708" y="10574"/>
                </a:lnTo>
                <a:cubicBezTo>
                  <a:pt x="15704" y="13180"/>
                  <a:pt x="15698" y="13352"/>
                  <a:pt x="15614" y="13422"/>
                </a:cubicBezTo>
                <a:cubicBezTo>
                  <a:pt x="15492" y="13524"/>
                  <a:pt x="11796" y="13529"/>
                  <a:pt x="11674" y="13427"/>
                </a:cubicBezTo>
                <a:cubicBezTo>
                  <a:pt x="11601" y="13366"/>
                  <a:pt x="11596" y="13100"/>
                  <a:pt x="11608" y="10579"/>
                </a:cubicBezTo>
                <a:lnTo>
                  <a:pt x="11618" y="7793"/>
                </a:lnTo>
                <a:close/>
                <a:moveTo>
                  <a:pt x="16059" y="7793"/>
                </a:moveTo>
                <a:lnTo>
                  <a:pt x="18127" y="7793"/>
                </a:lnTo>
                <a:lnTo>
                  <a:pt x="20195" y="7793"/>
                </a:lnTo>
                <a:lnTo>
                  <a:pt x="20195" y="10630"/>
                </a:lnTo>
                <a:lnTo>
                  <a:pt x="20195" y="13473"/>
                </a:lnTo>
                <a:lnTo>
                  <a:pt x="18193" y="13488"/>
                </a:lnTo>
                <a:cubicBezTo>
                  <a:pt x="16538" y="13500"/>
                  <a:pt x="16183" y="13486"/>
                  <a:pt x="16136" y="13422"/>
                </a:cubicBezTo>
                <a:cubicBezTo>
                  <a:pt x="16097" y="13368"/>
                  <a:pt x="16079" y="12926"/>
                  <a:pt x="16080" y="11977"/>
                </a:cubicBezTo>
                <a:cubicBezTo>
                  <a:pt x="16080" y="11223"/>
                  <a:pt x="16076" y="9974"/>
                  <a:pt x="16069" y="9201"/>
                </a:cubicBezTo>
                <a:lnTo>
                  <a:pt x="16059" y="7793"/>
                </a:lnTo>
                <a:close/>
                <a:moveTo>
                  <a:pt x="16017" y="13787"/>
                </a:moveTo>
                <a:cubicBezTo>
                  <a:pt x="16029" y="13792"/>
                  <a:pt x="16044" y="13811"/>
                  <a:pt x="16059" y="13838"/>
                </a:cubicBezTo>
                <a:cubicBezTo>
                  <a:pt x="16079" y="13875"/>
                  <a:pt x="16799" y="13895"/>
                  <a:pt x="18127" y="13895"/>
                </a:cubicBezTo>
                <a:cubicBezTo>
                  <a:pt x="19248" y="13895"/>
                  <a:pt x="20177" y="13919"/>
                  <a:pt x="20191" y="13946"/>
                </a:cubicBezTo>
                <a:cubicBezTo>
                  <a:pt x="20206" y="13973"/>
                  <a:pt x="20221" y="15252"/>
                  <a:pt x="20223" y="16794"/>
                </a:cubicBezTo>
                <a:lnTo>
                  <a:pt x="20226" y="19600"/>
                </a:lnTo>
                <a:lnTo>
                  <a:pt x="19827" y="19647"/>
                </a:lnTo>
                <a:cubicBezTo>
                  <a:pt x="19608" y="19670"/>
                  <a:pt x="19383" y="19709"/>
                  <a:pt x="19332" y="19739"/>
                </a:cubicBezTo>
                <a:cubicBezTo>
                  <a:pt x="19187" y="19828"/>
                  <a:pt x="16174" y="19814"/>
                  <a:pt x="16066" y="19724"/>
                </a:cubicBezTo>
                <a:cubicBezTo>
                  <a:pt x="15987" y="19658"/>
                  <a:pt x="15974" y="19427"/>
                  <a:pt x="15950" y="16753"/>
                </a:cubicBezTo>
                <a:cubicBezTo>
                  <a:pt x="15927" y="14347"/>
                  <a:pt x="15936" y="13753"/>
                  <a:pt x="16017" y="13787"/>
                </a:cubicBezTo>
                <a:close/>
                <a:moveTo>
                  <a:pt x="3592" y="13838"/>
                </a:moveTo>
                <a:lnTo>
                  <a:pt x="5660" y="13838"/>
                </a:lnTo>
                <a:lnTo>
                  <a:pt x="5646" y="16578"/>
                </a:lnTo>
                <a:cubicBezTo>
                  <a:pt x="5638" y="18086"/>
                  <a:pt x="5635" y="19352"/>
                  <a:pt x="5636" y="19390"/>
                </a:cubicBezTo>
                <a:cubicBezTo>
                  <a:pt x="5636" y="19428"/>
                  <a:pt x="5547" y="19505"/>
                  <a:pt x="5439" y="19564"/>
                </a:cubicBezTo>
                <a:cubicBezTo>
                  <a:pt x="5263" y="19661"/>
                  <a:pt x="5118" y="19672"/>
                  <a:pt x="4062" y="19677"/>
                </a:cubicBezTo>
                <a:cubicBezTo>
                  <a:pt x="3313" y="19681"/>
                  <a:pt x="2868" y="19663"/>
                  <a:pt x="2849" y="19626"/>
                </a:cubicBezTo>
                <a:cubicBezTo>
                  <a:pt x="2831" y="19593"/>
                  <a:pt x="2563" y="19575"/>
                  <a:pt x="2201" y="19575"/>
                </a:cubicBezTo>
                <a:cubicBezTo>
                  <a:pt x="1859" y="19575"/>
                  <a:pt x="1545" y="19546"/>
                  <a:pt x="1490" y="19513"/>
                </a:cubicBezTo>
                <a:cubicBezTo>
                  <a:pt x="1393" y="19454"/>
                  <a:pt x="1392" y="19404"/>
                  <a:pt x="1416" y="16691"/>
                </a:cubicBezTo>
                <a:cubicBezTo>
                  <a:pt x="1430" y="15174"/>
                  <a:pt x="1460" y="13915"/>
                  <a:pt x="1483" y="13889"/>
                </a:cubicBezTo>
                <a:cubicBezTo>
                  <a:pt x="1505" y="13863"/>
                  <a:pt x="2455" y="13840"/>
                  <a:pt x="3592" y="13838"/>
                </a:cubicBezTo>
                <a:close/>
                <a:moveTo>
                  <a:pt x="8040" y="13859"/>
                </a:moveTo>
                <a:cubicBezTo>
                  <a:pt x="9038" y="13856"/>
                  <a:pt x="10028" y="13863"/>
                  <a:pt x="10045" y="13895"/>
                </a:cubicBezTo>
                <a:cubicBezTo>
                  <a:pt x="10098" y="13993"/>
                  <a:pt x="10070" y="19425"/>
                  <a:pt x="10017" y="19487"/>
                </a:cubicBezTo>
                <a:cubicBezTo>
                  <a:pt x="9951" y="19561"/>
                  <a:pt x="6197" y="19586"/>
                  <a:pt x="6042" y="19513"/>
                </a:cubicBezTo>
                <a:lnTo>
                  <a:pt x="5930" y="19462"/>
                </a:lnTo>
                <a:lnTo>
                  <a:pt x="5930" y="16706"/>
                </a:lnTo>
                <a:cubicBezTo>
                  <a:pt x="5930" y="14565"/>
                  <a:pt x="5942" y="13946"/>
                  <a:pt x="5990" y="13910"/>
                </a:cubicBezTo>
                <a:cubicBezTo>
                  <a:pt x="6035" y="13878"/>
                  <a:pt x="7042" y="13863"/>
                  <a:pt x="8040" y="13859"/>
                </a:cubicBezTo>
                <a:close/>
                <a:moveTo>
                  <a:pt x="13693" y="13905"/>
                </a:moveTo>
                <a:lnTo>
                  <a:pt x="15708" y="13920"/>
                </a:lnTo>
                <a:lnTo>
                  <a:pt x="15694" y="16701"/>
                </a:lnTo>
                <a:cubicBezTo>
                  <a:pt x="15685" y="18479"/>
                  <a:pt x="15663" y="19507"/>
                  <a:pt x="15631" y="19544"/>
                </a:cubicBezTo>
                <a:cubicBezTo>
                  <a:pt x="15575" y="19607"/>
                  <a:pt x="12083" y="19640"/>
                  <a:pt x="11794" y="19580"/>
                </a:cubicBezTo>
                <a:lnTo>
                  <a:pt x="11618" y="19544"/>
                </a:lnTo>
                <a:lnTo>
                  <a:pt x="11594" y="19122"/>
                </a:lnTo>
                <a:cubicBezTo>
                  <a:pt x="11553" y="18441"/>
                  <a:pt x="11589" y="14000"/>
                  <a:pt x="11636" y="13946"/>
                </a:cubicBezTo>
                <a:cubicBezTo>
                  <a:pt x="11660" y="13919"/>
                  <a:pt x="12583" y="13897"/>
                  <a:pt x="13693" y="139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5" name="IMG_0425.png" descr="IMG_0425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IMG_0423.png" descr="IMG_0423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988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989" name="ملف تفاعلي رياضيات .pdf" descr="ملف تفاعلي رياضيات .pdf">
            <a:hlinkClick r:id="rId3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9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صورة 21" descr="صورة 21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7200848" y="950809"/>
            <a:ext cx="2393631" cy="2322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صورة 22" descr="صورة 22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3188754" y="1074262"/>
            <a:ext cx="2252972" cy="1649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صورة 11" descr="صورة 11"/>
          <p:cNvPicPr>
            <a:picLocks noChangeAspect="1"/>
          </p:cNvPicPr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5377674" y="2265427"/>
            <a:ext cx="1769214" cy="1769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2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2" grpId="1"/>
      <p:bldP build="whole" bldLvl="1" animBg="1" rev="0" advAuto="0" spid="990" grpId="2"/>
      <p:bldP build="whole" bldLvl="1" animBg="1" rev="0" advAuto="0" spid="988" grpId="4"/>
      <p:bldP build="whole" bldLvl="1" animBg="1" rev="0" advAuto="0" spid="991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73078" y="1604282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229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235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64918" y="13582"/>
            <a:ext cx="2392859" cy="153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14153" y="518627"/>
            <a:ext cx="826031" cy="68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2" b="7674"/>
          <a:stretch>
            <a:fillRect/>
          </a:stretch>
        </p:blipFill>
        <p:spPr>
          <a:xfrm>
            <a:off x="-161044" y="-8514"/>
            <a:ext cx="2585244" cy="1640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" y="0"/>
                </a:moveTo>
                <a:lnTo>
                  <a:pt x="66" y="4510"/>
                </a:lnTo>
                <a:cubicBezTo>
                  <a:pt x="65" y="6994"/>
                  <a:pt x="51" y="11844"/>
                  <a:pt x="33" y="15281"/>
                </a:cubicBezTo>
                <a:lnTo>
                  <a:pt x="0" y="21527"/>
                </a:lnTo>
                <a:lnTo>
                  <a:pt x="6741" y="21532"/>
                </a:lnTo>
                <a:cubicBezTo>
                  <a:pt x="10450" y="21534"/>
                  <a:pt x="13496" y="21547"/>
                  <a:pt x="13506" y="21558"/>
                </a:cubicBezTo>
                <a:cubicBezTo>
                  <a:pt x="13516" y="21570"/>
                  <a:pt x="15340" y="21580"/>
                  <a:pt x="17561" y="21584"/>
                </a:cubicBezTo>
                <a:lnTo>
                  <a:pt x="21600" y="21600"/>
                </a:lnTo>
                <a:lnTo>
                  <a:pt x="21600" y="10829"/>
                </a:lnTo>
                <a:lnTo>
                  <a:pt x="21600" y="63"/>
                </a:lnTo>
                <a:lnTo>
                  <a:pt x="13927" y="63"/>
                </a:lnTo>
                <a:cubicBezTo>
                  <a:pt x="9705" y="61"/>
                  <a:pt x="4861" y="47"/>
                  <a:pt x="3160" y="31"/>
                </a:cubicBezTo>
                <a:lnTo>
                  <a:pt x="66" y="0"/>
                </a:lnTo>
                <a:close/>
                <a:moveTo>
                  <a:pt x="5647" y="1531"/>
                </a:moveTo>
                <a:cubicBezTo>
                  <a:pt x="5742" y="1555"/>
                  <a:pt x="5744" y="2083"/>
                  <a:pt x="5720" y="4468"/>
                </a:cubicBezTo>
                <a:cubicBezTo>
                  <a:pt x="5694" y="7015"/>
                  <a:pt x="5669" y="7504"/>
                  <a:pt x="5577" y="7400"/>
                </a:cubicBezTo>
                <a:cubicBezTo>
                  <a:pt x="5564" y="7384"/>
                  <a:pt x="4612" y="7367"/>
                  <a:pt x="3462" y="7359"/>
                </a:cubicBezTo>
                <a:lnTo>
                  <a:pt x="1369" y="7343"/>
                </a:lnTo>
                <a:lnTo>
                  <a:pt x="1369" y="4489"/>
                </a:lnTo>
                <a:lnTo>
                  <a:pt x="1369" y="1636"/>
                </a:lnTo>
                <a:lnTo>
                  <a:pt x="3435" y="1636"/>
                </a:lnTo>
                <a:cubicBezTo>
                  <a:pt x="4836" y="1638"/>
                  <a:pt x="5521" y="1619"/>
                  <a:pt x="5564" y="1578"/>
                </a:cubicBezTo>
                <a:cubicBezTo>
                  <a:pt x="5597" y="1547"/>
                  <a:pt x="5625" y="1525"/>
                  <a:pt x="5647" y="1531"/>
                </a:cubicBezTo>
                <a:close/>
                <a:moveTo>
                  <a:pt x="11573" y="1615"/>
                </a:moveTo>
                <a:cubicBezTo>
                  <a:pt x="11590" y="1618"/>
                  <a:pt x="11603" y="1621"/>
                  <a:pt x="11619" y="1636"/>
                </a:cubicBezTo>
                <a:cubicBezTo>
                  <a:pt x="11655" y="1670"/>
                  <a:pt x="12479" y="1695"/>
                  <a:pt x="13718" y="1704"/>
                </a:cubicBezTo>
                <a:lnTo>
                  <a:pt x="15757" y="1725"/>
                </a:lnTo>
                <a:lnTo>
                  <a:pt x="15744" y="4505"/>
                </a:lnTo>
                <a:cubicBezTo>
                  <a:pt x="15731" y="7028"/>
                  <a:pt x="15722" y="7294"/>
                  <a:pt x="15648" y="7359"/>
                </a:cubicBezTo>
                <a:cubicBezTo>
                  <a:pt x="15584" y="7415"/>
                  <a:pt x="15125" y="7430"/>
                  <a:pt x="13602" y="7426"/>
                </a:cubicBezTo>
                <a:cubicBezTo>
                  <a:pt x="12525" y="7423"/>
                  <a:pt x="11630" y="7431"/>
                  <a:pt x="11606" y="7447"/>
                </a:cubicBezTo>
                <a:cubicBezTo>
                  <a:pt x="11583" y="7464"/>
                  <a:pt x="11543" y="7467"/>
                  <a:pt x="11526" y="7447"/>
                </a:cubicBezTo>
                <a:cubicBezTo>
                  <a:pt x="11484" y="7400"/>
                  <a:pt x="11491" y="1668"/>
                  <a:pt x="11533" y="1620"/>
                </a:cubicBezTo>
                <a:cubicBezTo>
                  <a:pt x="11541" y="1610"/>
                  <a:pt x="11557" y="1612"/>
                  <a:pt x="11573" y="1615"/>
                </a:cubicBezTo>
                <a:close/>
                <a:moveTo>
                  <a:pt x="6546" y="1625"/>
                </a:moveTo>
                <a:cubicBezTo>
                  <a:pt x="7766" y="1617"/>
                  <a:pt x="10186" y="1640"/>
                  <a:pt x="10210" y="1667"/>
                </a:cubicBezTo>
                <a:cubicBezTo>
                  <a:pt x="10233" y="1693"/>
                  <a:pt x="10219" y="7327"/>
                  <a:pt x="10196" y="7353"/>
                </a:cubicBezTo>
                <a:cubicBezTo>
                  <a:pt x="10170" y="7384"/>
                  <a:pt x="5822" y="7404"/>
                  <a:pt x="5806" y="7374"/>
                </a:cubicBezTo>
                <a:cubicBezTo>
                  <a:pt x="5778" y="7322"/>
                  <a:pt x="5830" y="1674"/>
                  <a:pt x="5859" y="1641"/>
                </a:cubicBezTo>
                <a:cubicBezTo>
                  <a:pt x="5867" y="1632"/>
                  <a:pt x="6140" y="1627"/>
                  <a:pt x="6546" y="1625"/>
                </a:cubicBezTo>
                <a:close/>
                <a:moveTo>
                  <a:pt x="16669" y="1688"/>
                </a:moveTo>
                <a:cubicBezTo>
                  <a:pt x="17047" y="1686"/>
                  <a:pt x="17565" y="1685"/>
                  <a:pt x="18132" y="1693"/>
                </a:cubicBezTo>
                <a:lnTo>
                  <a:pt x="20194" y="1725"/>
                </a:lnTo>
                <a:lnTo>
                  <a:pt x="20194" y="4531"/>
                </a:lnTo>
                <a:lnTo>
                  <a:pt x="20194" y="7343"/>
                </a:lnTo>
                <a:lnTo>
                  <a:pt x="18108" y="7374"/>
                </a:lnTo>
                <a:cubicBezTo>
                  <a:pt x="16961" y="7389"/>
                  <a:pt x="16015" y="7381"/>
                  <a:pt x="16006" y="7364"/>
                </a:cubicBezTo>
                <a:cubicBezTo>
                  <a:pt x="15982" y="7319"/>
                  <a:pt x="16024" y="1750"/>
                  <a:pt x="16049" y="1704"/>
                </a:cubicBezTo>
                <a:cubicBezTo>
                  <a:pt x="16055" y="1694"/>
                  <a:pt x="16291" y="1690"/>
                  <a:pt x="16669" y="1688"/>
                </a:cubicBezTo>
                <a:close/>
                <a:moveTo>
                  <a:pt x="5617" y="7677"/>
                </a:moveTo>
                <a:cubicBezTo>
                  <a:pt x="5630" y="7678"/>
                  <a:pt x="5645" y="7683"/>
                  <a:pt x="5654" y="7693"/>
                </a:cubicBezTo>
                <a:cubicBezTo>
                  <a:pt x="5671" y="7713"/>
                  <a:pt x="5684" y="8932"/>
                  <a:pt x="5684" y="10405"/>
                </a:cubicBezTo>
                <a:cubicBezTo>
                  <a:pt x="5684" y="13460"/>
                  <a:pt x="5692" y="13397"/>
                  <a:pt x="5329" y="13463"/>
                </a:cubicBezTo>
                <a:cubicBezTo>
                  <a:pt x="5115" y="13502"/>
                  <a:pt x="3319" y="13491"/>
                  <a:pt x="2122" y="13442"/>
                </a:cubicBezTo>
                <a:lnTo>
                  <a:pt x="1436" y="13411"/>
                </a:lnTo>
                <a:lnTo>
                  <a:pt x="1446" y="11905"/>
                </a:lnTo>
                <a:cubicBezTo>
                  <a:pt x="1449" y="10968"/>
                  <a:pt x="1427" y="10364"/>
                  <a:pt x="1396" y="10296"/>
                </a:cubicBezTo>
                <a:cubicBezTo>
                  <a:pt x="1361" y="10223"/>
                  <a:pt x="1362" y="10179"/>
                  <a:pt x="1396" y="10155"/>
                </a:cubicBezTo>
                <a:cubicBezTo>
                  <a:pt x="1423" y="10136"/>
                  <a:pt x="1435" y="10099"/>
                  <a:pt x="1423" y="10076"/>
                </a:cubicBezTo>
                <a:cubicBezTo>
                  <a:pt x="1387" y="10010"/>
                  <a:pt x="1371" y="9377"/>
                  <a:pt x="1403" y="9313"/>
                </a:cubicBezTo>
                <a:cubicBezTo>
                  <a:pt x="1419" y="9282"/>
                  <a:pt x="1433" y="8939"/>
                  <a:pt x="1436" y="8555"/>
                </a:cubicBezTo>
                <a:cubicBezTo>
                  <a:pt x="1440" y="8171"/>
                  <a:pt x="1463" y="7833"/>
                  <a:pt x="1489" y="7803"/>
                </a:cubicBezTo>
                <a:cubicBezTo>
                  <a:pt x="1517" y="7770"/>
                  <a:pt x="2339" y="7745"/>
                  <a:pt x="3535" y="7735"/>
                </a:cubicBezTo>
                <a:cubicBezTo>
                  <a:pt x="4635" y="7725"/>
                  <a:pt x="5554" y="7704"/>
                  <a:pt x="5577" y="7688"/>
                </a:cubicBezTo>
                <a:cubicBezTo>
                  <a:pt x="5589" y="7680"/>
                  <a:pt x="5604" y="7675"/>
                  <a:pt x="5617" y="7677"/>
                </a:cubicBezTo>
                <a:close/>
                <a:moveTo>
                  <a:pt x="8041" y="7745"/>
                </a:moveTo>
                <a:cubicBezTo>
                  <a:pt x="9016" y="7751"/>
                  <a:pt x="9994" y="7768"/>
                  <a:pt x="10057" y="7792"/>
                </a:cubicBezTo>
                <a:cubicBezTo>
                  <a:pt x="10137" y="7822"/>
                  <a:pt x="10117" y="13298"/>
                  <a:pt x="10037" y="13390"/>
                </a:cubicBezTo>
                <a:cubicBezTo>
                  <a:pt x="9981" y="13454"/>
                  <a:pt x="7695" y="13487"/>
                  <a:pt x="6622" y="13442"/>
                </a:cubicBezTo>
                <a:lnTo>
                  <a:pt x="5955" y="13411"/>
                </a:lnTo>
                <a:lnTo>
                  <a:pt x="5942" y="10614"/>
                </a:lnTo>
                <a:lnTo>
                  <a:pt x="5926" y="7818"/>
                </a:lnTo>
                <a:lnTo>
                  <a:pt x="6042" y="7766"/>
                </a:lnTo>
                <a:cubicBezTo>
                  <a:pt x="6096" y="7742"/>
                  <a:pt x="7066" y="7740"/>
                  <a:pt x="8041" y="7745"/>
                </a:cubicBezTo>
                <a:close/>
                <a:moveTo>
                  <a:pt x="11619" y="7792"/>
                </a:moveTo>
                <a:lnTo>
                  <a:pt x="13665" y="7792"/>
                </a:lnTo>
                <a:lnTo>
                  <a:pt x="15711" y="7792"/>
                </a:lnTo>
                <a:lnTo>
                  <a:pt x="15708" y="10567"/>
                </a:lnTo>
                <a:cubicBezTo>
                  <a:pt x="15704" y="13172"/>
                  <a:pt x="15699" y="13346"/>
                  <a:pt x="15615" y="13416"/>
                </a:cubicBezTo>
                <a:cubicBezTo>
                  <a:pt x="15493" y="13518"/>
                  <a:pt x="11797" y="13523"/>
                  <a:pt x="11675" y="13421"/>
                </a:cubicBezTo>
                <a:cubicBezTo>
                  <a:pt x="11602" y="13359"/>
                  <a:pt x="11597" y="13092"/>
                  <a:pt x="11609" y="10573"/>
                </a:cubicBezTo>
                <a:lnTo>
                  <a:pt x="11619" y="7792"/>
                </a:lnTo>
                <a:close/>
                <a:moveTo>
                  <a:pt x="16056" y="7792"/>
                </a:moveTo>
                <a:lnTo>
                  <a:pt x="18125" y="7792"/>
                </a:lnTo>
                <a:lnTo>
                  <a:pt x="20194" y="7792"/>
                </a:lnTo>
                <a:lnTo>
                  <a:pt x="20194" y="10635"/>
                </a:lnTo>
                <a:lnTo>
                  <a:pt x="20194" y="13468"/>
                </a:lnTo>
                <a:lnTo>
                  <a:pt x="18191" y="13489"/>
                </a:lnTo>
                <a:cubicBezTo>
                  <a:pt x="16536" y="13501"/>
                  <a:pt x="16182" y="13485"/>
                  <a:pt x="16135" y="13421"/>
                </a:cubicBezTo>
                <a:cubicBezTo>
                  <a:pt x="16096" y="13367"/>
                  <a:pt x="16078" y="12923"/>
                  <a:pt x="16079" y="11973"/>
                </a:cubicBezTo>
                <a:cubicBezTo>
                  <a:pt x="16079" y="11220"/>
                  <a:pt x="16076" y="9965"/>
                  <a:pt x="16069" y="9193"/>
                </a:cubicBezTo>
                <a:lnTo>
                  <a:pt x="16056" y="7792"/>
                </a:lnTo>
                <a:close/>
                <a:moveTo>
                  <a:pt x="16016" y="13782"/>
                </a:moveTo>
                <a:cubicBezTo>
                  <a:pt x="16028" y="13787"/>
                  <a:pt x="16041" y="13807"/>
                  <a:pt x="16056" y="13834"/>
                </a:cubicBezTo>
                <a:cubicBezTo>
                  <a:pt x="16076" y="13871"/>
                  <a:pt x="16797" y="13891"/>
                  <a:pt x="18125" y="13891"/>
                </a:cubicBezTo>
                <a:cubicBezTo>
                  <a:pt x="19246" y="13891"/>
                  <a:pt x="20177" y="13911"/>
                  <a:pt x="20191" y="13938"/>
                </a:cubicBezTo>
                <a:cubicBezTo>
                  <a:pt x="20206" y="13965"/>
                  <a:pt x="20219" y="15251"/>
                  <a:pt x="20221" y="16792"/>
                </a:cubicBezTo>
                <a:lnTo>
                  <a:pt x="20224" y="19593"/>
                </a:lnTo>
                <a:lnTo>
                  <a:pt x="19826" y="19635"/>
                </a:lnTo>
                <a:cubicBezTo>
                  <a:pt x="19607" y="19659"/>
                  <a:pt x="19380" y="19704"/>
                  <a:pt x="19329" y="19734"/>
                </a:cubicBezTo>
                <a:cubicBezTo>
                  <a:pt x="19184" y="19823"/>
                  <a:pt x="16174" y="19814"/>
                  <a:pt x="16066" y="19724"/>
                </a:cubicBezTo>
                <a:cubicBezTo>
                  <a:pt x="15987" y="19658"/>
                  <a:pt x="15974" y="19419"/>
                  <a:pt x="15950" y="16745"/>
                </a:cubicBezTo>
                <a:cubicBezTo>
                  <a:pt x="15927" y="14339"/>
                  <a:pt x="15935" y="13747"/>
                  <a:pt x="16016" y="13782"/>
                </a:cubicBezTo>
                <a:close/>
                <a:moveTo>
                  <a:pt x="5660" y="13829"/>
                </a:moveTo>
                <a:lnTo>
                  <a:pt x="5647" y="16572"/>
                </a:lnTo>
                <a:cubicBezTo>
                  <a:pt x="5639" y="18081"/>
                  <a:pt x="5633" y="19346"/>
                  <a:pt x="5634" y="19384"/>
                </a:cubicBezTo>
                <a:cubicBezTo>
                  <a:pt x="5634" y="19422"/>
                  <a:pt x="5546" y="19502"/>
                  <a:pt x="5438" y="19562"/>
                </a:cubicBezTo>
                <a:cubicBezTo>
                  <a:pt x="5262" y="19658"/>
                  <a:pt x="5118" y="19672"/>
                  <a:pt x="4062" y="19677"/>
                </a:cubicBezTo>
                <a:cubicBezTo>
                  <a:pt x="3313" y="19681"/>
                  <a:pt x="2867" y="19660"/>
                  <a:pt x="2848" y="19624"/>
                </a:cubicBezTo>
                <a:cubicBezTo>
                  <a:pt x="2830" y="19590"/>
                  <a:pt x="2564" y="19567"/>
                  <a:pt x="2202" y="19567"/>
                </a:cubicBezTo>
                <a:cubicBezTo>
                  <a:pt x="1860" y="19567"/>
                  <a:pt x="1544" y="19544"/>
                  <a:pt x="1489" y="19510"/>
                </a:cubicBezTo>
                <a:cubicBezTo>
                  <a:pt x="1392" y="19451"/>
                  <a:pt x="1392" y="19399"/>
                  <a:pt x="1416" y="16687"/>
                </a:cubicBezTo>
                <a:cubicBezTo>
                  <a:pt x="1430" y="15170"/>
                  <a:pt x="1459" y="13907"/>
                  <a:pt x="1482" y="13881"/>
                </a:cubicBezTo>
                <a:cubicBezTo>
                  <a:pt x="1504" y="13855"/>
                  <a:pt x="2454" y="13836"/>
                  <a:pt x="3591" y="13834"/>
                </a:cubicBezTo>
                <a:lnTo>
                  <a:pt x="5660" y="13829"/>
                </a:lnTo>
                <a:close/>
                <a:moveTo>
                  <a:pt x="8041" y="13855"/>
                </a:moveTo>
                <a:cubicBezTo>
                  <a:pt x="9039" y="13851"/>
                  <a:pt x="10027" y="13859"/>
                  <a:pt x="10044" y="13891"/>
                </a:cubicBezTo>
                <a:cubicBezTo>
                  <a:pt x="10097" y="13989"/>
                  <a:pt x="10070" y="19422"/>
                  <a:pt x="10017" y="19483"/>
                </a:cubicBezTo>
                <a:cubicBezTo>
                  <a:pt x="9951" y="19558"/>
                  <a:pt x="6197" y="19588"/>
                  <a:pt x="6042" y="19515"/>
                </a:cubicBezTo>
                <a:lnTo>
                  <a:pt x="5929" y="19462"/>
                </a:lnTo>
                <a:lnTo>
                  <a:pt x="5929" y="16708"/>
                </a:lnTo>
                <a:cubicBezTo>
                  <a:pt x="5929" y="14567"/>
                  <a:pt x="5941" y="13947"/>
                  <a:pt x="5989" y="13912"/>
                </a:cubicBezTo>
                <a:cubicBezTo>
                  <a:pt x="6034" y="13879"/>
                  <a:pt x="7043" y="13858"/>
                  <a:pt x="8041" y="13855"/>
                </a:cubicBezTo>
                <a:close/>
                <a:moveTo>
                  <a:pt x="13691" y="13907"/>
                </a:moveTo>
                <a:lnTo>
                  <a:pt x="15711" y="13917"/>
                </a:lnTo>
                <a:lnTo>
                  <a:pt x="15694" y="16703"/>
                </a:lnTo>
                <a:cubicBezTo>
                  <a:pt x="15685" y="18481"/>
                  <a:pt x="15663" y="19500"/>
                  <a:pt x="15631" y="19536"/>
                </a:cubicBezTo>
                <a:cubicBezTo>
                  <a:pt x="15575" y="19600"/>
                  <a:pt x="12084" y="19637"/>
                  <a:pt x="11795" y="19577"/>
                </a:cubicBezTo>
                <a:lnTo>
                  <a:pt x="11619" y="19541"/>
                </a:lnTo>
                <a:lnTo>
                  <a:pt x="11593" y="19118"/>
                </a:lnTo>
                <a:cubicBezTo>
                  <a:pt x="11552" y="18437"/>
                  <a:pt x="11589" y="13991"/>
                  <a:pt x="11636" y="13938"/>
                </a:cubicBezTo>
                <a:cubicBezTo>
                  <a:pt x="11660" y="13911"/>
                  <a:pt x="12582" y="13899"/>
                  <a:pt x="13691" y="139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9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243" name="IMG_1699.png" descr="IMG_1699.png"/>
          <p:cNvPicPr>
            <a:picLocks noChangeAspect="1"/>
          </p:cNvPicPr>
          <p:nvPr/>
        </p:nvPicPr>
        <p:blipFill>
          <a:blip r:embed="rId39">
            <a:extLst/>
          </a:blip>
          <a:srcRect l="10079" t="34520" r="14798" b="44225"/>
          <a:stretch>
            <a:fillRect/>
          </a:stretch>
        </p:blipFill>
        <p:spPr>
          <a:xfrm>
            <a:off x="3008729" y="240087"/>
            <a:ext cx="6650016" cy="4070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ملف تفاعلي رياضيات .pdf" descr="ملف تفاعلي رياضيات .pdf">
            <a:hlinkClick r:id="rId4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1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2"/>
      <p:bldP build="whole" bldLvl="1" animBg="1" rev="0" advAuto="0" spid="24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75529" y="391211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720" y="1640408"/>
            <a:ext cx="898843" cy="806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بسم الله الرحمن الرحيم"/>
          <p:cNvSpPr txBox="1"/>
          <p:nvPr>
            <p:ph type="title"/>
          </p:nvPr>
        </p:nvSpPr>
        <p:spPr>
          <a:xfrm>
            <a:off x="5100916" y="553605"/>
            <a:ext cx="2736514" cy="693323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273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279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60538" y="13582"/>
            <a:ext cx="2384099" cy="152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9" b="7691"/>
          <a:stretch>
            <a:fillRect/>
          </a:stretch>
        </p:blipFill>
        <p:spPr>
          <a:xfrm>
            <a:off x="-120997" y="-55169"/>
            <a:ext cx="2623741" cy="1664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" y="0"/>
                </a:moveTo>
                <a:lnTo>
                  <a:pt x="69" y="4512"/>
                </a:lnTo>
                <a:cubicBezTo>
                  <a:pt x="68" y="6996"/>
                  <a:pt x="51" y="11842"/>
                  <a:pt x="33" y="15281"/>
                </a:cubicBezTo>
                <a:lnTo>
                  <a:pt x="0" y="21533"/>
                </a:lnTo>
                <a:lnTo>
                  <a:pt x="6744" y="21538"/>
                </a:lnTo>
                <a:cubicBezTo>
                  <a:pt x="10453" y="21540"/>
                  <a:pt x="13497" y="21553"/>
                  <a:pt x="13507" y="21564"/>
                </a:cubicBezTo>
                <a:cubicBezTo>
                  <a:pt x="13517" y="21576"/>
                  <a:pt x="15341" y="21586"/>
                  <a:pt x="17562" y="21590"/>
                </a:cubicBezTo>
                <a:lnTo>
                  <a:pt x="21600" y="21600"/>
                </a:lnTo>
                <a:lnTo>
                  <a:pt x="21600" y="10831"/>
                </a:lnTo>
                <a:lnTo>
                  <a:pt x="21600" y="62"/>
                </a:lnTo>
                <a:lnTo>
                  <a:pt x="13925" y="62"/>
                </a:lnTo>
                <a:cubicBezTo>
                  <a:pt x="9703" y="60"/>
                  <a:pt x="4861" y="47"/>
                  <a:pt x="3159" y="31"/>
                </a:cubicBezTo>
                <a:lnTo>
                  <a:pt x="69" y="0"/>
                </a:lnTo>
                <a:close/>
                <a:moveTo>
                  <a:pt x="5646" y="1530"/>
                </a:moveTo>
                <a:cubicBezTo>
                  <a:pt x="5741" y="1554"/>
                  <a:pt x="5745" y="2079"/>
                  <a:pt x="5721" y="4465"/>
                </a:cubicBezTo>
                <a:cubicBezTo>
                  <a:pt x="5695" y="7013"/>
                  <a:pt x="5673" y="7505"/>
                  <a:pt x="5581" y="7401"/>
                </a:cubicBezTo>
                <a:cubicBezTo>
                  <a:pt x="5568" y="7385"/>
                  <a:pt x="4613" y="7368"/>
                  <a:pt x="3463" y="7360"/>
                </a:cubicBezTo>
                <a:lnTo>
                  <a:pt x="1372" y="7344"/>
                </a:lnTo>
                <a:lnTo>
                  <a:pt x="1372" y="4491"/>
                </a:lnTo>
                <a:lnTo>
                  <a:pt x="1372" y="1638"/>
                </a:lnTo>
                <a:lnTo>
                  <a:pt x="3437" y="1638"/>
                </a:lnTo>
                <a:cubicBezTo>
                  <a:pt x="4838" y="1640"/>
                  <a:pt x="5521" y="1617"/>
                  <a:pt x="5564" y="1576"/>
                </a:cubicBezTo>
                <a:cubicBezTo>
                  <a:pt x="5597" y="1545"/>
                  <a:pt x="5624" y="1524"/>
                  <a:pt x="5646" y="1530"/>
                </a:cubicBezTo>
                <a:close/>
                <a:moveTo>
                  <a:pt x="11573" y="1612"/>
                </a:moveTo>
                <a:cubicBezTo>
                  <a:pt x="11590" y="1615"/>
                  <a:pt x="11606" y="1623"/>
                  <a:pt x="11622" y="1638"/>
                </a:cubicBezTo>
                <a:cubicBezTo>
                  <a:pt x="11658" y="1672"/>
                  <a:pt x="12480" y="1696"/>
                  <a:pt x="13719" y="1705"/>
                </a:cubicBezTo>
                <a:lnTo>
                  <a:pt x="15758" y="1725"/>
                </a:lnTo>
                <a:lnTo>
                  <a:pt x="15745" y="4506"/>
                </a:lnTo>
                <a:cubicBezTo>
                  <a:pt x="15732" y="7030"/>
                  <a:pt x="15721" y="7295"/>
                  <a:pt x="15647" y="7360"/>
                </a:cubicBezTo>
                <a:cubicBezTo>
                  <a:pt x="15583" y="7416"/>
                  <a:pt x="15128" y="7431"/>
                  <a:pt x="13605" y="7427"/>
                </a:cubicBezTo>
                <a:cubicBezTo>
                  <a:pt x="12528" y="7424"/>
                  <a:pt x="11629" y="7431"/>
                  <a:pt x="11605" y="7447"/>
                </a:cubicBezTo>
                <a:cubicBezTo>
                  <a:pt x="11582" y="7464"/>
                  <a:pt x="11544" y="7467"/>
                  <a:pt x="11527" y="7447"/>
                </a:cubicBezTo>
                <a:cubicBezTo>
                  <a:pt x="11485" y="7400"/>
                  <a:pt x="11492" y="1665"/>
                  <a:pt x="11534" y="1617"/>
                </a:cubicBezTo>
                <a:cubicBezTo>
                  <a:pt x="11542" y="1607"/>
                  <a:pt x="11557" y="1609"/>
                  <a:pt x="11573" y="1612"/>
                </a:cubicBezTo>
                <a:close/>
                <a:moveTo>
                  <a:pt x="6548" y="1627"/>
                </a:moveTo>
                <a:cubicBezTo>
                  <a:pt x="7768" y="1619"/>
                  <a:pt x="10186" y="1642"/>
                  <a:pt x="10210" y="1669"/>
                </a:cubicBezTo>
                <a:cubicBezTo>
                  <a:pt x="10233" y="1695"/>
                  <a:pt x="10220" y="7329"/>
                  <a:pt x="10197" y="7355"/>
                </a:cubicBezTo>
                <a:cubicBezTo>
                  <a:pt x="10170" y="7386"/>
                  <a:pt x="5822" y="7405"/>
                  <a:pt x="5806" y="7375"/>
                </a:cubicBezTo>
                <a:cubicBezTo>
                  <a:pt x="5778" y="7323"/>
                  <a:pt x="5833" y="1676"/>
                  <a:pt x="5862" y="1643"/>
                </a:cubicBezTo>
                <a:cubicBezTo>
                  <a:pt x="5870" y="1634"/>
                  <a:pt x="6142" y="1629"/>
                  <a:pt x="6548" y="1627"/>
                </a:cubicBezTo>
                <a:close/>
                <a:moveTo>
                  <a:pt x="16673" y="1689"/>
                </a:moveTo>
                <a:cubicBezTo>
                  <a:pt x="17051" y="1687"/>
                  <a:pt x="17566" y="1686"/>
                  <a:pt x="18133" y="1694"/>
                </a:cubicBezTo>
                <a:lnTo>
                  <a:pt x="20195" y="1725"/>
                </a:lnTo>
                <a:lnTo>
                  <a:pt x="20195" y="4532"/>
                </a:lnTo>
                <a:lnTo>
                  <a:pt x="20195" y="7344"/>
                </a:lnTo>
                <a:lnTo>
                  <a:pt x="18107" y="7375"/>
                </a:lnTo>
                <a:cubicBezTo>
                  <a:pt x="16960" y="7390"/>
                  <a:pt x="16015" y="7387"/>
                  <a:pt x="16006" y="7370"/>
                </a:cubicBezTo>
                <a:cubicBezTo>
                  <a:pt x="15982" y="7325"/>
                  <a:pt x="16024" y="1751"/>
                  <a:pt x="16049" y="1705"/>
                </a:cubicBezTo>
                <a:cubicBezTo>
                  <a:pt x="16055" y="1695"/>
                  <a:pt x="16295" y="1691"/>
                  <a:pt x="16673" y="1689"/>
                </a:cubicBezTo>
                <a:close/>
                <a:moveTo>
                  <a:pt x="5616" y="7679"/>
                </a:moveTo>
                <a:cubicBezTo>
                  <a:pt x="5629" y="7680"/>
                  <a:pt x="5643" y="7684"/>
                  <a:pt x="5652" y="7694"/>
                </a:cubicBezTo>
                <a:cubicBezTo>
                  <a:pt x="5669" y="7714"/>
                  <a:pt x="5682" y="8934"/>
                  <a:pt x="5682" y="10409"/>
                </a:cubicBezTo>
                <a:cubicBezTo>
                  <a:pt x="5682" y="13464"/>
                  <a:pt x="5692" y="13402"/>
                  <a:pt x="5329" y="13468"/>
                </a:cubicBezTo>
                <a:cubicBezTo>
                  <a:pt x="5115" y="13507"/>
                  <a:pt x="3317" y="13491"/>
                  <a:pt x="2120" y="13442"/>
                </a:cubicBezTo>
                <a:lnTo>
                  <a:pt x="1438" y="13411"/>
                </a:lnTo>
                <a:lnTo>
                  <a:pt x="1444" y="11912"/>
                </a:lnTo>
                <a:cubicBezTo>
                  <a:pt x="1447" y="10975"/>
                  <a:pt x="1429" y="10363"/>
                  <a:pt x="1398" y="10295"/>
                </a:cubicBezTo>
                <a:cubicBezTo>
                  <a:pt x="1363" y="10222"/>
                  <a:pt x="1364" y="10180"/>
                  <a:pt x="1398" y="10156"/>
                </a:cubicBezTo>
                <a:cubicBezTo>
                  <a:pt x="1425" y="10137"/>
                  <a:pt x="1437" y="10097"/>
                  <a:pt x="1425" y="10074"/>
                </a:cubicBezTo>
                <a:cubicBezTo>
                  <a:pt x="1389" y="10008"/>
                  <a:pt x="1373" y="9376"/>
                  <a:pt x="1405" y="9312"/>
                </a:cubicBezTo>
                <a:cubicBezTo>
                  <a:pt x="1421" y="9281"/>
                  <a:pt x="1435" y="8939"/>
                  <a:pt x="1438" y="8555"/>
                </a:cubicBezTo>
                <a:cubicBezTo>
                  <a:pt x="1442" y="8170"/>
                  <a:pt x="1464" y="7833"/>
                  <a:pt x="1490" y="7803"/>
                </a:cubicBezTo>
                <a:cubicBezTo>
                  <a:pt x="1518" y="7770"/>
                  <a:pt x="2339" y="7746"/>
                  <a:pt x="3535" y="7736"/>
                </a:cubicBezTo>
                <a:cubicBezTo>
                  <a:pt x="4635" y="7726"/>
                  <a:pt x="5558" y="7705"/>
                  <a:pt x="5581" y="7689"/>
                </a:cubicBezTo>
                <a:cubicBezTo>
                  <a:pt x="5593" y="7681"/>
                  <a:pt x="5603" y="7677"/>
                  <a:pt x="5616" y="7679"/>
                </a:cubicBezTo>
                <a:close/>
                <a:moveTo>
                  <a:pt x="8041" y="7746"/>
                </a:moveTo>
                <a:cubicBezTo>
                  <a:pt x="9016" y="7752"/>
                  <a:pt x="9994" y="7768"/>
                  <a:pt x="10057" y="7792"/>
                </a:cubicBezTo>
                <a:cubicBezTo>
                  <a:pt x="10137" y="7822"/>
                  <a:pt x="10120" y="13299"/>
                  <a:pt x="10040" y="13391"/>
                </a:cubicBezTo>
                <a:cubicBezTo>
                  <a:pt x="9984" y="13455"/>
                  <a:pt x="7696" y="13487"/>
                  <a:pt x="6623" y="13442"/>
                </a:cubicBezTo>
                <a:lnTo>
                  <a:pt x="5956" y="13411"/>
                </a:lnTo>
                <a:lnTo>
                  <a:pt x="5940" y="10620"/>
                </a:lnTo>
                <a:lnTo>
                  <a:pt x="5927" y="7823"/>
                </a:lnTo>
                <a:lnTo>
                  <a:pt x="6041" y="7772"/>
                </a:lnTo>
                <a:cubicBezTo>
                  <a:pt x="6095" y="7748"/>
                  <a:pt x="7066" y="7741"/>
                  <a:pt x="8041" y="7746"/>
                </a:cubicBezTo>
                <a:close/>
                <a:moveTo>
                  <a:pt x="11622" y="7792"/>
                </a:moveTo>
                <a:lnTo>
                  <a:pt x="13667" y="7792"/>
                </a:lnTo>
                <a:lnTo>
                  <a:pt x="15709" y="7792"/>
                </a:lnTo>
                <a:lnTo>
                  <a:pt x="15706" y="10573"/>
                </a:lnTo>
                <a:cubicBezTo>
                  <a:pt x="15702" y="13179"/>
                  <a:pt x="15698" y="13351"/>
                  <a:pt x="15614" y="13421"/>
                </a:cubicBezTo>
                <a:cubicBezTo>
                  <a:pt x="15492" y="13523"/>
                  <a:pt x="11799" y="13529"/>
                  <a:pt x="11677" y="13427"/>
                </a:cubicBezTo>
                <a:cubicBezTo>
                  <a:pt x="11604" y="13365"/>
                  <a:pt x="11597" y="13099"/>
                  <a:pt x="11609" y="10579"/>
                </a:cubicBezTo>
                <a:lnTo>
                  <a:pt x="11622" y="7792"/>
                </a:lnTo>
                <a:close/>
                <a:moveTo>
                  <a:pt x="16059" y="7792"/>
                </a:moveTo>
                <a:lnTo>
                  <a:pt x="18127" y="7792"/>
                </a:lnTo>
                <a:lnTo>
                  <a:pt x="20195" y="7792"/>
                </a:lnTo>
                <a:lnTo>
                  <a:pt x="20195" y="10635"/>
                </a:lnTo>
                <a:lnTo>
                  <a:pt x="20195" y="13473"/>
                </a:lnTo>
                <a:lnTo>
                  <a:pt x="18192" y="13488"/>
                </a:lnTo>
                <a:cubicBezTo>
                  <a:pt x="16537" y="13500"/>
                  <a:pt x="16181" y="13491"/>
                  <a:pt x="16134" y="13427"/>
                </a:cubicBezTo>
                <a:cubicBezTo>
                  <a:pt x="16095" y="13373"/>
                  <a:pt x="16081" y="12924"/>
                  <a:pt x="16082" y="11974"/>
                </a:cubicBezTo>
                <a:cubicBezTo>
                  <a:pt x="16082" y="11221"/>
                  <a:pt x="16075" y="9970"/>
                  <a:pt x="16068" y="9198"/>
                </a:cubicBezTo>
                <a:lnTo>
                  <a:pt x="16059" y="7792"/>
                </a:lnTo>
                <a:close/>
                <a:moveTo>
                  <a:pt x="16016" y="13787"/>
                </a:moveTo>
                <a:cubicBezTo>
                  <a:pt x="16028" y="13792"/>
                  <a:pt x="16044" y="13812"/>
                  <a:pt x="16059" y="13839"/>
                </a:cubicBezTo>
                <a:cubicBezTo>
                  <a:pt x="16079" y="13876"/>
                  <a:pt x="16799" y="13895"/>
                  <a:pt x="18127" y="13895"/>
                </a:cubicBezTo>
                <a:cubicBezTo>
                  <a:pt x="19248" y="13895"/>
                  <a:pt x="20178" y="13915"/>
                  <a:pt x="20192" y="13942"/>
                </a:cubicBezTo>
                <a:cubicBezTo>
                  <a:pt x="20207" y="13969"/>
                  <a:pt x="20219" y="15254"/>
                  <a:pt x="20221" y="16795"/>
                </a:cubicBezTo>
                <a:lnTo>
                  <a:pt x="20228" y="19602"/>
                </a:lnTo>
                <a:lnTo>
                  <a:pt x="19826" y="19638"/>
                </a:lnTo>
                <a:cubicBezTo>
                  <a:pt x="19607" y="19662"/>
                  <a:pt x="19384" y="19706"/>
                  <a:pt x="19333" y="19736"/>
                </a:cubicBezTo>
                <a:cubicBezTo>
                  <a:pt x="19188" y="19825"/>
                  <a:pt x="16173" y="19815"/>
                  <a:pt x="16065" y="19725"/>
                </a:cubicBezTo>
                <a:cubicBezTo>
                  <a:pt x="15986" y="19659"/>
                  <a:pt x="15975" y="19423"/>
                  <a:pt x="15951" y="16748"/>
                </a:cubicBezTo>
                <a:cubicBezTo>
                  <a:pt x="15928" y="14342"/>
                  <a:pt x="15935" y="13752"/>
                  <a:pt x="16016" y="13787"/>
                </a:cubicBezTo>
                <a:close/>
                <a:moveTo>
                  <a:pt x="5659" y="13833"/>
                </a:moveTo>
                <a:lnTo>
                  <a:pt x="5646" y="16573"/>
                </a:lnTo>
                <a:cubicBezTo>
                  <a:pt x="5638" y="18083"/>
                  <a:pt x="5635" y="19353"/>
                  <a:pt x="5636" y="19391"/>
                </a:cubicBezTo>
                <a:cubicBezTo>
                  <a:pt x="5636" y="19429"/>
                  <a:pt x="5548" y="19506"/>
                  <a:pt x="5440" y="19566"/>
                </a:cubicBezTo>
                <a:cubicBezTo>
                  <a:pt x="5264" y="19662"/>
                  <a:pt x="5117" y="19674"/>
                  <a:pt x="4061" y="19679"/>
                </a:cubicBezTo>
                <a:cubicBezTo>
                  <a:pt x="3312" y="19683"/>
                  <a:pt x="2868" y="19663"/>
                  <a:pt x="2849" y="19627"/>
                </a:cubicBezTo>
                <a:cubicBezTo>
                  <a:pt x="2831" y="19593"/>
                  <a:pt x="2564" y="19571"/>
                  <a:pt x="2202" y="19571"/>
                </a:cubicBezTo>
                <a:cubicBezTo>
                  <a:pt x="1860" y="19571"/>
                  <a:pt x="1545" y="19543"/>
                  <a:pt x="1490" y="19509"/>
                </a:cubicBezTo>
                <a:cubicBezTo>
                  <a:pt x="1393" y="19450"/>
                  <a:pt x="1391" y="19404"/>
                  <a:pt x="1415" y="16692"/>
                </a:cubicBezTo>
                <a:cubicBezTo>
                  <a:pt x="1429" y="15175"/>
                  <a:pt x="1460" y="13911"/>
                  <a:pt x="1483" y="13885"/>
                </a:cubicBezTo>
                <a:cubicBezTo>
                  <a:pt x="1505" y="13859"/>
                  <a:pt x="2454" y="13841"/>
                  <a:pt x="3591" y="13839"/>
                </a:cubicBezTo>
                <a:lnTo>
                  <a:pt x="5659" y="13833"/>
                </a:lnTo>
                <a:close/>
                <a:moveTo>
                  <a:pt x="8041" y="13854"/>
                </a:moveTo>
                <a:cubicBezTo>
                  <a:pt x="9039" y="13850"/>
                  <a:pt x="10030" y="13863"/>
                  <a:pt x="10047" y="13895"/>
                </a:cubicBezTo>
                <a:cubicBezTo>
                  <a:pt x="10100" y="13993"/>
                  <a:pt x="10070" y="19427"/>
                  <a:pt x="10017" y="19488"/>
                </a:cubicBezTo>
                <a:cubicBezTo>
                  <a:pt x="9951" y="19563"/>
                  <a:pt x="6196" y="19592"/>
                  <a:pt x="6041" y="19519"/>
                </a:cubicBezTo>
                <a:lnTo>
                  <a:pt x="5930" y="19463"/>
                </a:lnTo>
                <a:lnTo>
                  <a:pt x="5930" y="16707"/>
                </a:lnTo>
                <a:cubicBezTo>
                  <a:pt x="5930" y="14566"/>
                  <a:pt x="5941" y="13951"/>
                  <a:pt x="5989" y="13916"/>
                </a:cubicBezTo>
                <a:cubicBezTo>
                  <a:pt x="6034" y="13883"/>
                  <a:pt x="7043" y="13857"/>
                  <a:pt x="8041" y="13854"/>
                </a:cubicBezTo>
                <a:close/>
                <a:moveTo>
                  <a:pt x="13693" y="13911"/>
                </a:moveTo>
                <a:lnTo>
                  <a:pt x="15709" y="13921"/>
                </a:lnTo>
                <a:lnTo>
                  <a:pt x="15696" y="16702"/>
                </a:lnTo>
                <a:cubicBezTo>
                  <a:pt x="15687" y="18480"/>
                  <a:pt x="15666" y="19504"/>
                  <a:pt x="15634" y="19540"/>
                </a:cubicBezTo>
                <a:cubicBezTo>
                  <a:pt x="15578" y="19604"/>
                  <a:pt x="12084" y="19641"/>
                  <a:pt x="11795" y="19581"/>
                </a:cubicBezTo>
                <a:lnTo>
                  <a:pt x="11622" y="19545"/>
                </a:lnTo>
                <a:lnTo>
                  <a:pt x="11596" y="19123"/>
                </a:lnTo>
                <a:cubicBezTo>
                  <a:pt x="11555" y="18442"/>
                  <a:pt x="11588" y="13995"/>
                  <a:pt x="11635" y="13942"/>
                </a:cubicBezTo>
                <a:cubicBezTo>
                  <a:pt x="11659" y="13915"/>
                  <a:pt x="12583" y="13903"/>
                  <a:pt x="13693" y="139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287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مربع نص 26"/>
          <p:cNvSpPr txBox="1"/>
          <p:nvPr/>
        </p:nvSpPr>
        <p:spPr>
          <a:xfrm>
            <a:off x="5653206" y="1444288"/>
            <a:ext cx="3715604" cy="1336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rtl="0">
              <a:defRPr sz="3200">
                <a:solidFill>
                  <a:schemeClr val="accent4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rtl="0">
              <a:defRPr sz="3200">
                <a:solidFill>
                  <a:srgbClr val="C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الحصة : </a:t>
            </a:r>
            <a:r>
              <a:rPr>
                <a:solidFill>
                  <a:srgbClr val="371A94"/>
                </a:solidFill>
              </a:rPr>
              <a:t>الثالثة</a:t>
            </a:r>
            <a:r>
              <a:t> </a:t>
            </a:r>
            <a:r>
              <a:rPr>
                <a:solidFill>
                  <a:srgbClr val="371A94"/>
                </a:solidFill>
              </a:rPr>
              <a:t>والرابعة</a:t>
            </a:r>
            <a:r>
              <a:t> </a:t>
            </a:r>
          </a:p>
          <a:p>
            <a:pPr rtl="0">
              <a:defRPr sz="2600">
                <a:solidFill>
                  <a:srgbClr val="C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موضوع الدرس : </a:t>
            </a:r>
            <a:r>
              <a:rPr>
                <a:solidFill>
                  <a:srgbClr val="2C0977"/>
                </a:solidFill>
              </a:rPr>
              <a:t>وطار البلبل عالياً  </a:t>
            </a:r>
          </a:p>
        </p:txBody>
      </p:sp>
      <p:pic>
        <p:nvPicPr>
          <p:cNvPr id="289" name="CCDFFEFA-7E4E-462A-83DF-0BC5068DDEEC-removebg-preview.png" descr="CCDFFEFA-7E4E-462A-83DF-0BC5068DDEEC-removebg-preview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3204286" y="1425549"/>
            <a:ext cx="2616070" cy="1769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15" dur="10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1"/>
      <p:bldP build="whole" bldLvl="1" animBg="1" rev="0" advAuto="0" spid="288" grpId="2"/>
      <p:bldP build="whole" bldLvl="1" animBg="1" rev="0" advAuto="0" spid="281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44096" y="1620737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318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324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32799" y="13582"/>
            <a:ext cx="2197425" cy="140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5">
            <a:extLst/>
          </a:blip>
          <a:srcRect l="602" t="7676" r="669" b="7687"/>
          <a:stretch>
            <a:fillRect/>
          </a:stretch>
        </p:blipFill>
        <p:spPr>
          <a:xfrm>
            <a:off x="-119343" y="-13415"/>
            <a:ext cx="2501901" cy="1587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" y="0"/>
                </a:moveTo>
                <a:lnTo>
                  <a:pt x="69" y="4516"/>
                </a:lnTo>
                <a:cubicBezTo>
                  <a:pt x="68" y="7000"/>
                  <a:pt x="52" y="11842"/>
                  <a:pt x="34" y="15280"/>
                </a:cubicBezTo>
                <a:lnTo>
                  <a:pt x="0" y="21530"/>
                </a:lnTo>
                <a:lnTo>
                  <a:pt x="6743" y="21535"/>
                </a:lnTo>
                <a:cubicBezTo>
                  <a:pt x="10452" y="21537"/>
                  <a:pt x="13493" y="21551"/>
                  <a:pt x="13503" y="21562"/>
                </a:cubicBezTo>
                <a:cubicBezTo>
                  <a:pt x="13513" y="21574"/>
                  <a:pt x="15339" y="21585"/>
                  <a:pt x="17560" y="21589"/>
                </a:cubicBezTo>
                <a:lnTo>
                  <a:pt x="21600" y="21600"/>
                </a:lnTo>
                <a:lnTo>
                  <a:pt x="21600" y="10835"/>
                </a:lnTo>
                <a:lnTo>
                  <a:pt x="21600" y="65"/>
                </a:lnTo>
                <a:lnTo>
                  <a:pt x="13925" y="65"/>
                </a:lnTo>
                <a:cubicBezTo>
                  <a:pt x="9703" y="63"/>
                  <a:pt x="4860" y="43"/>
                  <a:pt x="3159" y="27"/>
                </a:cubicBezTo>
                <a:lnTo>
                  <a:pt x="69" y="0"/>
                </a:lnTo>
                <a:close/>
                <a:moveTo>
                  <a:pt x="5647" y="1534"/>
                </a:moveTo>
                <a:cubicBezTo>
                  <a:pt x="5742" y="1558"/>
                  <a:pt x="5743" y="2081"/>
                  <a:pt x="5719" y="4467"/>
                </a:cubicBezTo>
                <a:cubicBezTo>
                  <a:pt x="5693" y="7014"/>
                  <a:pt x="5670" y="7504"/>
                  <a:pt x="5578" y="7400"/>
                </a:cubicBezTo>
                <a:cubicBezTo>
                  <a:pt x="5565" y="7384"/>
                  <a:pt x="4611" y="7370"/>
                  <a:pt x="3461" y="7362"/>
                </a:cubicBezTo>
                <a:lnTo>
                  <a:pt x="1371" y="7346"/>
                </a:lnTo>
                <a:lnTo>
                  <a:pt x="1371" y="4489"/>
                </a:lnTo>
                <a:lnTo>
                  <a:pt x="1371" y="1637"/>
                </a:lnTo>
                <a:lnTo>
                  <a:pt x="3437" y="1637"/>
                </a:lnTo>
                <a:cubicBezTo>
                  <a:pt x="4838" y="1639"/>
                  <a:pt x="5521" y="1618"/>
                  <a:pt x="5564" y="1577"/>
                </a:cubicBezTo>
                <a:cubicBezTo>
                  <a:pt x="5597" y="1546"/>
                  <a:pt x="5625" y="1528"/>
                  <a:pt x="5647" y="1534"/>
                </a:cubicBezTo>
                <a:close/>
                <a:moveTo>
                  <a:pt x="11571" y="1615"/>
                </a:moveTo>
                <a:cubicBezTo>
                  <a:pt x="11588" y="1618"/>
                  <a:pt x="11603" y="1622"/>
                  <a:pt x="11619" y="1637"/>
                </a:cubicBezTo>
                <a:cubicBezTo>
                  <a:pt x="11655" y="1671"/>
                  <a:pt x="12480" y="1698"/>
                  <a:pt x="13719" y="1707"/>
                </a:cubicBezTo>
                <a:lnTo>
                  <a:pt x="15758" y="1723"/>
                </a:lnTo>
                <a:lnTo>
                  <a:pt x="15744" y="4510"/>
                </a:lnTo>
                <a:cubicBezTo>
                  <a:pt x="15731" y="7033"/>
                  <a:pt x="15722" y="7297"/>
                  <a:pt x="15648" y="7362"/>
                </a:cubicBezTo>
                <a:cubicBezTo>
                  <a:pt x="15584" y="7418"/>
                  <a:pt x="15126" y="7431"/>
                  <a:pt x="13603" y="7427"/>
                </a:cubicBezTo>
                <a:cubicBezTo>
                  <a:pt x="12526" y="7424"/>
                  <a:pt x="11629" y="7432"/>
                  <a:pt x="11605" y="7448"/>
                </a:cubicBezTo>
                <a:cubicBezTo>
                  <a:pt x="11582" y="7465"/>
                  <a:pt x="11543" y="7468"/>
                  <a:pt x="11526" y="7448"/>
                </a:cubicBezTo>
                <a:cubicBezTo>
                  <a:pt x="11484" y="7401"/>
                  <a:pt x="11488" y="1668"/>
                  <a:pt x="11530" y="1620"/>
                </a:cubicBezTo>
                <a:cubicBezTo>
                  <a:pt x="11538" y="1610"/>
                  <a:pt x="11555" y="1612"/>
                  <a:pt x="11571" y="1615"/>
                </a:cubicBezTo>
                <a:close/>
                <a:moveTo>
                  <a:pt x="6548" y="1626"/>
                </a:moveTo>
                <a:cubicBezTo>
                  <a:pt x="7768" y="1618"/>
                  <a:pt x="10183" y="1637"/>
                  <a:pt x="10207" y="1664"/>
                </a:cubicBezTo>
                <a:cubicBezTo>
                  <a:pt x="10230" y="1690"/>
                  <a:pt x="10220" y="7331"/>
                  <a:pt x="10197" y="7357"/>
                </a:cubicBezTo>
                <a:cubicBezTo>
                  <a:pt x="10170" y="7388"/>
                  <a:pt x="5820" y="7403"/>
                  <a:pt x="5804" y="7373"/>
                </a:cubicBezTo>
                <a:cubicBezTo>
                  <a:pt x="5776" y="7321"/>
                  <a:pt x="5830" y="1675"/>
                  <a:pt x="5859" y="1642"/>
                </a:cubicBezTo>
                <a:cubicBezTo>
                  <a:pt x="5867" y="1633"/>
                  <a:pt x="6142" y="1628"/>
                  <a:pt x="6548" y="1626"/>
                </a:cubicBezTo>
                <a:close/>
                <a:moveTo>
                  <a:pt x="16669" y="1691"/>
                </a:moveTo>
                <a:cubicBezTo>
                  <a:pt x="17047" y="1689"/>
                  <a:pt x="17566" y="1688"/>
                  <a:pt x="18132" y="1696"/>
                </a:cubicBezTo>
                <a:lnTo>
                  <a:pt x="20195" y="1723"/>
                </a:lnTo>
                <a:lnTo>
                  <a:pt x="20195" y="4532"/>
                </a:lnTo>
                <a:lnTo>
                  <a:pt x="20195" y="7346"/>
                </a:lnTo>
                <a:lnTo>
                  <a:pt x="18105" y="7373"/>
                </a:lnTo>
                <a:cubicBezTo>
                  <a:pt x="16958" y="7388"/>
                  <a:pt x="16014" y="7384"/>
                  <a:pt x="16005" y="7367"/>
                </a:cubicBezTo>
                <a:cubicBezTo>
                  <a:pt x="15981" y="7322"/>
                  <a:pt x="16024" y="1753"/>
                  <a:pt x="16049" y="1707"/>
                </a:cubicBezTo>
                <a:cubicBezTo>
                  <a:pt x="16055" y="1697"/>
                  <a:pt x="16291" y="1693"/>
                  <a:pt x="16669" y="1691"/>
                </a:cubicBezTo>
                <a:close/>
                <a:moveTo>
                  <a:pt x="5616" y="7675"/>
                </a:moveTo>
                <a:cubicBezTo>
                  <a:pt x="5629" y="7676"/>
                  <a:pt x="5645" y="7682"/>
                  <a:pt x="5654" y="7692"/>
                </a:cubicBezTo>
                <a:cubicBezTo>
                  <a:pt x="5671" y="7712"/>
                  <a:pt x="5681" y="8934"/>
                  <a:pt x="5681" y="10408"/>
                </a:cubicBezTo>
                <a:cubicBezTo>
                  <a:pt x="5681" y="13464"/>
                  <a:pt x="5691" y="13400"/>
                  <a:pt x="5328" y="13466"/>
                </a:cubicBezTo>
                <a:cubicBezTo>
                  <a:pt x="5114" y="13505"/>
                  <a:pt x="3318" y="13493"/>
                  <a:pt x="2121" y="13444"/>
                </a:cubicBezTo>
                <a:lnTo>
                  <a:pt x="1436" y="13412"/>
                </a:lnTo>
                <a:lnTo>
                  <a:pt x="1446" y="11910"/>
                </a:lnTo>
                <a:cubicBezTo>
                  <a:pt x="1449" y="10973"/>
                  <a:pt x="1429" y="10363"/>
                  <a:pt x="1398" y="10295"/>
                </a:cubicBezTo>
                <a:cubicBezTo>
                  <a:pt x="1363" y="10222"/>
                  <a:pt x="1364" y="10179"/>
                  <a:pt x="1398" y="10155"/>
                </a:cubicBezTo>
                <a:cubicBezTo>
                  <a:pt x="1425" y="10136"/>
                  <a:pt x="1434" y="10097"/>
                  <a:pt x="1422" y="10074"/>
                </a:cubicBezTo>
                <a:cubicBezTo>
                  <a:pt x="1386" y="10008"/>
                  <a:pt x="1373" y="9376"/>
                  <a:pt x="1405" y="9312"/>
                </a:cubicBezTo>
                <a:cubicBezTo>
                  <a:pt x="1421" y="9281"/>
                  <a:pt x="1433" y="8940"/>
                  <a:pt x="1436" y="8556"/>
                </a:cubicBezTo>
                <a:cubicBezTo>
                  <a:pt x="1440" y="8172"/>
                  <a:pt x="1464" y="7835"/>
                  <a:pt x="1490" y="7805"/>
                </a:cubicBezTo>
                <a:cubicBezTo>
                  <a:pt x="1518" y="7772"/>
                  <a:pt x="2340" y="7745"/>
                  <a:pt x="3536" y="7735"/>
                </a:cubicBezTo>
                <a:cubicBezTo>
                  <a:pt x="4636" y="7725"/>
                  <a:pt x="5555" y="7702"/>
                  <a:pt x="5578" y="7686"/>
                </a:cubicBezTo>
                <a:cubicBezTo>
                  <a:pt x="5590" y="7678"/>
                  <a:pt x="5603" y="7673"/>
                  <a:pt x="5616" y="7675"/>
                </a:cubicBezTo>
                <a:close/>
                <a:moveTo>
                  <a:pt x="8038" y="7746"/>
                </a:moveTo>
                <a:cubicBezTo>
                  <a:pt x="9013" y="7752"/>
                  <a:pt x="9993" y="7770"/>
                  <a:pt x="10056" y="7794"/>
                </a:cubicBezTo>
                <a:cubicBezTo>
                  <a:pt x="10136" y="7824"/>
                  <a:pt x="10119" y="13298"/>
                  <a:pt x="10039" y="13390"/>
                </a:cubicBezTo>
                <a:cubicBezTo>
                  <a:pt x="9983" y="13454"/>
                  <a:pt x="7693" y="13489"/>
                  <a:pt x="6620" y="13444"/>
                </a:cubicBezTo>
                <a:lnTo>
                  <a:pt x="5955" y="13412"/>
                </a:lnTo>
                <a:lnTo>
                  <a:pt x="5941" y="10619"/>
                </a:lnTo>
                <a:lnTo>
                  <a:pt x="5928" y="7821"/>
                </a:lnTo>
                <a:lnTo>
                  <a:pt x="6041" y="7767"/>
                </a:lnTo>
                <a:cubicBezTo>
                  <a:pt x="6095" y="7743"/>
                  <a:pt x="7063" y="7741"/>
                  <a:pt x="8038" y="7746"/>
                </a:cubicBezTo>
                <a:close/>
                <a:moveTo>
                  <a:pt x="11619" y="7794"/>
                </a:moveTo>
                <a:lnTo>
                  <a:pt x="13664" y="7794"/>
                </a:lnTo>
                <a:lnTo>
                  <a:pt x="15710" y="7794"/>
                </a:lnTo>
                <a:lnTo>
                  <a:pt x="15707" y="10570"/>
                </a:lnTo>
                <a:cubicBezTo>
                  <a:pt x="15703" y="13176"/>
                  <a:pt x="15698" y="13347"/>
                  <a:pt x="15614" y="13417"/>
                </a:cubicBezTo>
                <a:cubicBezTo>
                  <a:pt x="15492" y="13519"/>
                  <a:pt x="11796" y="13524"/>
                  <a:pt x="11674" y="13422"/>
                </a:cubicBezTo>
                <a:cubicBezTo>
                  <a:pt x="11601" y="13360"/>
                  <a:pt x="11597" y="13096"/>
                  <a:pt x="11609" y="10576"/>
                </a:cubicBezTo>
                <a:lnTo>
                  <a:pt x="11619" y="7794"/>
                </a:lnTo>
                <a:close/>
                <a:moveTo>
                  <a:pt x="16056" y="7794"/>
                </a:moveTo>
                <a:lnTo>
                  <a:pt x="18126" y="7794"/>
                </a:lnTo>
                <a:lnTo>
                  <a:pt x="20195" y="7794"/>
                </a:lnTo>
                <a:lnTo>
                  <a:pt x="20195" y="10635"/>
                </a:lnTo>
                <a:lnTo>
                  <a:pt x="20195" y="13471"/>
                </a:lnTo>
                <a:lnTo>
                  <a:pt x="18191" y="13487"/>
                </a:lnTo>
                <a:cubicBezTo>
                  <a:pt x="16536" y="13499"/>
                  <a:pt x="16182" y="13486"/>
                  <a:pt x="16135" y="13422"/>
                </a:cubicBezTo>
                <a:cubicBezTo>
                  <a:pt x="16096" y="13368"/>
                  <a:pt x="16079" y="12925"/>
                  <a:pt x="16080" y="11975"/>
                </a:cubicBezTo>
                <a:cubicBezTo>
                  <a:pt x="16080" y="11222"/>
                  <a:pt x="16073" y="9971"/>
                  <a:pt x="16066" y="9198"/>
                </a:cubicBezTo>
                <a:lnTo>
                  <a:pt x="16056" y="7794"/>
                </a:lnTo>
                <a:close/>
                <a:moveTo>
                  <a:pt x="16015" y="13784"/>
                </a:moveTo>
                <a:cubicBezTo>
                  <a:pt x="16027" y="13789"/>
                  <a:pt x="16041" y="13811"/>
                  <a:pt x="16056" y="13838"/>
                </a:cubicBezTo>
                <a:cubicBezTo>
                  <a:pt x="16076" y="13875"/>
                  <a:pt x="16798" y="13898"/>
                  <a:pt x="18126" y="13898"/>
                </a:cubicBezTo>
                <a:cubicBezTo>
                  <a:pt x="19247" y="13898"/>
                  <a:pt x="20178" y="13914"/>
                  <a:pt x="20192" y="13941"/>
                </a:cubicBezTo>
                <a:cubicBezTo>
                  <a:pt x="20207" y="13968"/>
                  <a:pt x="20217" y="15257"/>
                  <a:pt x="20219" y="16798"/>
                </a:cubicBezTo>
                <a:lnTo>
                  <a:pt x="20226" y="19596"/>
                </a:lnTo>
                <a:lnTo>
                  <a:pt x="19825" y="19639"/>
                </a:lnTo>
                <a:cubicBezTo>
                  <a:pt x="19606" y="19663"/>
                  <a:pt x="19379" y="19707"/>
                  <a:pt x="19328" y="19737"/>
                </a:cubicBezTo>
                <a:cubicBezTo>
                  <a:pt x="19183" y="19826"/>
                  <a:pt x="16171" y="19816"/>
                  <a:pt x="16063" y="19726"/>
                </a:cubicBezTo>
                <a:cubicBezTo>
                  <a:pt x="15984" y="19660"/>
                  <a:pt x="15974" y="19424"/>
                  <a:pt x="15950" y="16750"/>
                </a:cubicBezTo>
                <a:cubicBezTo>
                  <a:pt x="15927" y="14343"/>
                  <a:pt x="15934" y="13749"/>
                  <a:pt x="16015" y="13784"/>
                </a:cubicBezTo>
                <a:close/>
                <a:moveTo>
                  <a:pt x="5660" y="13833"/>
                </a:moveTo>
                <a:lnTo>
                  <a:pt x="5647" y="16577"/>
                </a:lnTo>
                <a:cubicBezTo>
                  <a:pt x="5639" y="18086"/>
                  <a:pt x="5632" y="19353"/>
                  <a:pt x="5633" y="19391"/>
                </a:cubicBezTo>
                <a:cubicBezTo>
                  <a:pt x="5633" y="19429"/>
                  <a:pt x="5546" y="19504"/>
                  <a:pt x="5438" y="19564"/>
                </a:cubicBezTo>
                <a:cubicBezTo>
                  <a:pt x="5262" y="19660"/>
                  <a:pt x="5116" y="19672"/>
                  <a:pt x="4060" y="19677"/>
                </a:cubicBezTo>
                <a:cubicBezTo>
                  <a:pt x="3311" y="19681"/>
                  <a:pt x="2866" y="19665"/>
                  <a:pt x="2847" y="19629"/>
                </a:cubicBezTo>
                <a:cubicBezTo>
                  <a:pt x="2829" y="19595"/>
                  <a:pt x="2565" y="19569"/>
                  <a:pt x="2203" y="19569"/>
                </a:cubicBezTo>
                <a:cubicBezTo>
                  <a:pt x="1861" y="19569"/>
                  <a:pt x="1545" y="19544"/>
                  <a:pt x="1490" y="19510"/>
                </a:cubicBezTo>
                <a:cubicBezTo>
                  <a:pt x="1393" y="19451"/>
                  <a:pt x="1391" y="19402"/>
                  <a:pt x="1415" y="16690"/>
                </a:cubicBezTo>
                <a:cubicBezTo>
                  <a:pt x="1429" y="15173"/>
                  <a:pt x="1457" y="13913"/>
                  <a:pt x="1480" y="13887"/>
                </a:cubicBezTo>
                <a:cubicBezTo>
                  <a:pt x="1502" y="13861"/>
                  <a:pt x="2454" y="13840"/>
                  <a:pt x="3591" y="13838"/>
                </a:cubicBezTo>
                <a:lnTo>
                  <a:pt x="5660" y="13833"/>
                </a:lnTo>
                <a:close/>
                <a:moveTo>
                  <a:pt x="8038" y="13854"/>
                </a:moveTo>
                <a:cubicBezTo>
                  <a:pt x="9036" y="13850"/>
                  <a:pt x="10029" y="13866"/>
                  <a:pt x="10046" y="13898"/>
                </a:cubicBezTo>
                <a:cubicBezTo>
                  <a:pt x="10099" y="13996"/>
                  <a:pt x="10068" y="19427"/>
                  <a:pt x="10015" y="19488"/>
                </a:cubicBezTo>
                <a:cubicBezTo>
                  <a:pt x="9949" y="19563"/>
                  <a:pt x="6196" y="19588"/>
                  <a:pt x="6041" y="19515"/>
                </a:cubicBezTo>
                <a:lnTo>
                  <a:pt x="5931" y="19466"/>
                </a:lnTo>
                <a:lnTo>
                  <a:pt x="5931" y="16712"/>
                </a:lnTo>
                <a:cubicBezTo>
                  <a:pt x="5931" y="14571"/>
                  <a:pt x="5941" y="13949"/>
                  <a:pt x="5989" y="13914"/>
                </a:cubicBezTo>
                <a:cubicBezTo>
                  <a:pt x="6034" y="13881"/>
                  <a:pt x="7040" y="13857"/>
                  <a:pt x="8038" y="13854"/>
                </a:cubicBezTo>
                <a:close/>
                <a:moveTo>
                  <a:pt x="13692" y="13908"/>
                </a:moveTo>
                <a:lnTo>
                  <a:pt x="15710" y="13919"/>
                </a:lnTo>
                <a:lnTo>
                  <a:pt x="15696" y="16701"/>
                </a:lnTo>
                <a:cubicBezTo>
                  <a:pt x="15687" y="18479"/>
                  <a:pt x="15663" y="19501"/>
                  <a:pt x="15631" y="19537"/>
                </a:cubicBezTo>
                <a:cubicBezTo>
                  <a:pt x="15575" y="19601"/>
                  <a:pt x="12083" y="19640"/>
                  <a:pt x="11794" y="19580"/>
                </a:cubicBezTo>
                <a:lnTo>
                  <a:pt x="11619" y="19547"/>
                </a:lnTo>
                <a:lnTo>
                  <a:pt x="11591" y="19121"/>
                </a:lnTo>
                <a:cubicBezTo>
                  <a:pt x="11551" y="18440"/>
                  <a:pt x="11586" y="13994"/>
                  <a:pt x="11633" y="13941"/>
                </a:cubicBezTo>
                <a:cubicBezTo>
                  <a:pt x="11657" y="13914"/>
                  <a:pt x="12582" y="13900"/>
                  <a:pt x="13692" y="139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" name="IMG_0425.png" descr="IMG_0425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0423.png" descr="IMG_0423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331" name="ملف تفاعلي رياضيات .pdf" descr="ملف تفاعلي رياضيات .pdf">
            <a:hlinkClick r:id="rId3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9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مربع نص 11"/>
          <p:cNvSpPr txBox="1"/>
          <p:nvPr/>
        </p:nvSpPr>
        <p:spPr>
          <a:xfrm>
            <a:off x="3488601" y="1077460"/>
            <a:ext cx="5547362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3100">
                <a:solidFill>
                  <a:srgbClr val="FF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اهداف نص الفهم القرائي </a:t>
            </a:r>
          </a:p>
        </p:txBody>
      </p:sp>
      <p:pic>
        <p:nvPicPr>
          <p:cNvPr id="333" name="CA9BE707-4A0A-4D35-BF8E-D1B9932FAACD-removebg-preview.png" descr="CA9BE707-4A0A-4D35-BF8E-D1B9932FAACD-removebg-preview.png">
            <a:hlinkClick r:id="rId4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5253494" y="1781299"/>
            <a:ext cx="2140171" cy="1920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5C89A2DB-8036-421A-8178-A29BCEAE11EE-removebg-preview.png" descr="5C89A2DB-8036-421A-8178-A29BCEAE11EE-removebg-preview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4809144" y="3503576"/>
            <a:ext cx="535329" cy="557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3"/>
      <p:bldP build="whole" bldLvl="1" animBg="1" rev="0" advAuto="0" spid="330" grpId="2"/>
      <p:bldP build="whole" bldLvl="1" animBg="1" rev="0" advAuto="0" spid="332" grpId="1"/>
      <p:bldP build="whole" bldLvl="1" animBg="1" rev="0" advAuto="0" spid="334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234298" y="254778"/>
            <a:ext cx="1219048" cy="1166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720" y="1690991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بسم الله الرحمن الرحيم"/>
          <p:cNvSpPr txBox="1"/>
          <p:nvPr>
            <p:ph type="title"/>
          </p:nvPr>
        </p:nvSpPr>
        <p:spPr>
          <a:xfrm>
            <a:off x="5066088" y="31772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363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369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130034" y="7826"/>
            <a:ext cx="2400383" cy="1537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5">
            <a:extLst/>
          </a:blip>
          <a:srcRect l="602" t="7676" r="675" b="7682"/>
          <a:stretch>
            <a:fillRect/>
          </a:stretch>
        </p:blipFill>
        <p:spPr>
          <a:xfrm>
            <a:off x="-159182" y="-37176"/>
            <a:ext cx="2565401" cy="1627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" y="0"/>
                </a:moveTo>
                <a:lnTo>
                  <a:pt x="67" y="4514"/>
                </a:lnTo>
                <a:cubicBezTo>
                  <a:pt x="66" y="6998"/>
                  <a:pt x="51" y="11842"/>
                  <a:pt x="33" y="15280"/>
                </a:cubicBezTo>
                <a:lnTo>
                  <a:pt x="0" y="21532"/>
                </a:lnTo>
                <a:lnTo>
                  <a:pt x="6743" y="21537"/>
                </a:lnTo>
                <a:cubicBezTo>
                  <a:pt x="10452" y="21539"/>
                  <a:pt x="13493" y="21547"/>
                  <a:pt x="13503" y="21558"/>
                </a:cubicBezTo>
                <a:cubicBezTo>
                  <a:pt x="13513" y="21570"/>
                  <a:pt x="15342" y="21585"/>
                  <a:pt x="17563" y="21589"/>
                </a:cubicBezTo>
                <a:lnTo>
                  <a:pt x="21600" y="21600"/>
                </a:lnTo>
                <a:lnTo>
                  <a:pt x="21600" y="10834"/>
                </a:lnTo>
                <a:lnTo>
                  <a:pt x="21600" y="63"/>
                </a:lnTo>
                <a:lnTo>
                  <a:pt x="13924" y="63"/>
                </a:lnTo>
                <a:cubicBezTo>
                  <a:pt x="9702" y="61"/>
                  <a:pt x="4859" y="48"/>
                  <a:pt x="3158" y="32"/>
                </a:cubicBezTo>
                <a:lnTo>
                  <a:pt x="67" y="0"/>
                </a:lnTo>
                <a:close/>
                <a:moveTo>
                  <a:pt x="5647" y="1533"/>
                </a:moveTo>
                <a:cubicBezTo>
                  <a:pt x="5742" y="1557"/>
                  <a:pt x="5745" y="2080"/>
                  <a:pt x="5721" y="4466"/>
                </a:cubicBezTo>
                <a:cubicBezTo>
                  <a:pt x="5695" y="7013"/>
                  <a:pt x="5672" y="7504"/>
                  <a:pt x="5580" y="7400"/>
                </a:cubicBezTo>
                <a:cubicBezTo>
                  <a:pt x="5567" y="7384"/>
                  <a:pt x="4612" y="7371"/>
                  <a:pt x="3462" y="7363"/>
                </a:cubicBezTo>
                <a:lnTo>
                  <a:pt x="1370" y="7342"/>
                </a:lnTo>
                <a:lnTo>
                  <a:pt x="1370" y="4487"/>
                </a:lnTo>
                <a:lnTo>
                  <a:pt x="1370" y="1638"/>
                </a:lnTo>
                <a:lnTo>
                  <a:pt x="3435" y="1638"/>
                </a:lnTo>
                <a:cubicBezTo>
                  <a:pt x="4836" y="1640"/>
                  <a:pt x="5521" y="1621"/>
                  <a:pt x="5564" y="1580"/>
                </a:cubicBezTo>
                <a:cubicBezTo>
                  <a:pt x="5597" y="1549"/>
                  <a:pt x="5625" y="1527"/>
                  <a:pt x="5647" y="1533"/>
                </a:cubicBezTo>
                <a:close/>
                <a:moveTo>
                  <a:pt x="11572" y="1612"/>
                </a:moveTo>
                <a:cubicBezTo>
                  <a:pt x="11589" y="1615"/>
                  <a:pt x="11603" y="1623"/>
                  <a:pt x="11619" y="1638"/>
                </a:cubicBezTo>
                <a:cubicBezTo>
                  <a:pt x="11655" y="1672"/>
                  <a:pt x="12478" y="1698"/>
                  <a:pt x="13717" y="1707"/>
                </a:cubicBezTo>
                <a:lnTo>
                  <a:pt x="15759" y="1722"/>
                </a:lnTo>
                <a:lnTo>
                  <a:pt x="15742" y="4509"/>
                </a:lnTo>
                <a:cubicBezTo>
                  <a:pt x="15729" y="7032"/>
                  <a:pt x="15723" y="7298"/>
                  <a:pt x="15649" y="7363"/>
                </a:cubicBezTo>
                <a:cubicBezTo>
                  <a:pt x="15585" y="7419"/>
                  <a:pt x="15127" y="7430"/>
                  <a:pt x="13604" y="7426"/>
                </a:cubicBezTo>
                <a:cubicBezTo>
                  <a:pt x="12527" y="7423"/>
                  <a:pt x="11629" y="7432"/>
                  <a:pt x="11605" y="7448"/>
                </a:cubicBezTo>
                <a:cubicBezTo>
                  <a:pt x="11582" y="7465"/>
                  <a:pt x="11545" y="7468"/>
                  <a:pt x="11528" y="7448"/>
                </a:cubicBezTo>
                <a:cubicBezTo>
                  <a:pt x="11486" y="7401"/>
                  <a:pt x="11490" y="1665"/>
                  <a:pt x="11532" y="1617"/>
                </a:cubicBezTo>
                <a:cubicBezTo>
                  <a:pt x="11540" y="1607"/>
                  <a:pt x="11556" y="1609"/>
                  <a:pt x="11572" y="1612"/>
                </a:cubicBezTo>
                <a:close/>
                <a:moveTo>
                  <a:pt x="6546" y="1628"/>
                </a:moveTo>
                <a:cubicBezTo>
                  <a:pt x="7766" y="1620"/>
                  <a:pt x="10185" y="1637"/>
                  <a:pt x="10209" y="1664"/>
                </a:cubicBezTo>
                <a:cubicBezTo>
                  <a:pt x="10232" y="1690"/>
                  <a:pt x="10222" y="7327"/>
                  <a:pt x="10199" y="7353"/>
                </a:cubicBezTo>
                <a:cubicBezTo>
                  <a:pt x="10172" y="7384"/>
                  <a:pt x="5820" y="7404"/>
                  <a:pt x="5804" y="7374"/>
                </a:cubicBezTo>
                <a:cubicBezTo>
                  <a:pt x="5776" y="7322"/>
                  <a:pt x="5832" y="1676"/>
                  <a:pt x="5861" y="1643"/>
                </a:cubicBezTo>
                <a:cubicBezTo>
                  <a:pt x="5869" y="1634"/>
                  <a:pt x="6140" y="1630"/>
                  <a:pt x="6546" y="1628"/>
                </a:cubicBezTo>
                <a:close/>
                <a:moveTo>
                  <a:pt x="16671" y="1691"/>
                </a:moveTo>
                <a:cubicBezTo>
                  <a:pt x="17049" y="1689"/>
                  <a:pt x="17568" y="1688"/>
                  <a:pt x="18135" y="1696"/>
                </a:cubicBezTo>
                <a:lnTo>
                  <a:pt x="20197" y="1722"/>
                </a:lnTo>
                <a:lnTo>
                  <a:pt x="20197" y="4530"/>
                </a:lnTo>
                <a:lnTo>
                  <a:pt x="20197" y="7342"/>
                </a:lnTo>
                <a:lnTo>
                  <a:pt x="18108" y="7374"/>
                </a:lnTo>
                <a:cubicBezTo>
                  <a:pt x="16961" y="7389"/>
                  <a:pt x="16015" y="7386"/>
                  <a:pt x="16006" y="7369"/>
                </a:cubicBezTo>
                <a:cubicBezTo>
                  <a:pt x="15982" y="7324"/>
                  <a:pt x="16025" y="1753"/>
                  <a:pt x="16050" y="1707"/>
                </a:cubicBezTo>
                <a:cubicBezTo>
                  <a:pt x="16056" y="1697"/>
                  <a:pt x="16293" y="1693"/>
                  <a:pt x="16671" y="1691"/>
                </a:cubicBezTo>
                <a:close/>
                <a:moveTo>
                  <a:pt x="5617" y="7674"/>
                </a:moveTo>
                <a:cubicBezTo>
                  <a:pt x="5630" y="7675"/>
                  <a:pt x="5645" y="7685"/>
                  <a:pt x="5654" y="7695"/>
                </a:cubicBezTo>
                <a:cubicBezTo>
                  <a:pt x="5671" y="7715"/>
                  <a:pt x="5684" y="8934"/>
                  <a:pt x="5684" y="10408"/>
                </a:cubicBezTo>
                <a:cubicBezTo>
                  <a:pt x="5684" y="13463"/>
                  <a:pt x="5689" y="13396"/>
                  <a:pt x="5326" y="13462"/>
                </a:cubicBezTo>
                <a:cubicBezTo>
                  <a:pt x="5112" y="13501"/>
                  <a:pt x="3319" y="13490"/>
                  <a:pt x="2122" y="13441"/>
                </a:cubicBezTo>
                <a:lnTo>
                  <a:pt x="1437" y="13410"/>
                </a:lnTo>
                <a:lnTo>
                  <a:pt x="1444" y="11909"/>
                </a:lnTo>
                <a:cubicBezTo>
                  <a:pt x="1447" y="10972"/>
                  <a:pt x="1428" y="10365"/>
                  <a:pt x="1397" y="10297"/>
                </a:cubicBezTo>
                <a:cubicBezTo>
                  <a:pt x="1362" y="10224"/>
                  <a:pt x="1363" y="10179"/>
                  <a:pt x="1397" y="10155"/>
                </a:cubicBezTo>
                <a:cubicBezTo>
                  <a:pt x="1424" y="10136"/>
                  <a:pt x="1436" y="10099"/>
                  <a:pt x="1424" y="10076"/>
                </a:cubicBezTo>
                <a:cubicBezTo>
                  <a:pt x="1388" y="10010"/>
                  <a:pt x="1371" y="9376"/>
                  <a:pt x="1403" y="9312"/>
                </a:cubicBezTo>
                <a:cubicBezTo>
                  <a:pt x="1419" y="9281"/>
                  <a:pt x="1434" y="8938"/>
                  <a:pt x="1437" y="8554"/>
                </a:cubicBezTo>
                <a:cubicBezTo>
                  <a:pt x="1441" y="8170"/>
                  <a:pt x="1464" y="7836"/>
                  <a:pt x="1490" y="7806"/>
                </a:cubicBezTo>
                <a:cubicBezTo>
                  <a:pt x="1518" y="7773"/>
                  <a:pt x="2339" y="7742"/>
                  <a:pt x="3535" y="7732"/>
                </a:cubicBezTo>
                <a:cubicBezTo>
                  <a:pt x="4635" y="7722"/>
                  <a:pt x="5557" y="7701"/>
                  <a:pt x="5580" y="7685"/>
                </a:cubicBezTo>
                <a:cubicBezTo>
                  <a:pt x="5592" y="7677"/>
                  <a:pt x="5604" y="7672"/>
                  <a:pt x="5617" y="7674"/>
                </a:cubicBezTo>
                <a:close/>
                <a:moveTo>
                  <a:pt x="8040" y="7743"/>
                </a:moveTo>
                <a:cubicBezTo>
                  <a:pt x="9015" y="7749"/>
                  <a:pt x="9995" y="7766"/>
                  <a:pt x="10058" y="7790"/>
                </a:cubicBezTo>
                <a:cubicBezTo>
                  <a:pt x="10138" y="7820"/>
                  <a:pt x="10118" y="13297"/>
                  <a:pt x="10038" y="13389"/>
                </a:cubicBezTo>
                <a:cubicBezTo>
                  <a:pt x="9982" y="13453"/>
                  <a:pt x="7693" y="13486"/>
                  <a:pt x="6620" y="13441"/>
                </a:cubicBezTo>
                <a:lnTo>
                  <a:pt x="5955" y="13410"/>
                </a:lnTo>
                <a:lnTo>
                  <a:pt x="5941" y="10618"/>
                </a:lnTo>
                <a:lnTo>
                  <a:pt x="5928" y="7822"/>
                </a:lnTo>
                <a:lnTo>
                  <a:pt x="6042" y="7769"/>
                </a:lnTo>
                <a:cubicBezTo>
                  <a:pt x="6096" y="7745"/>
                  <a:pt x="7065" y="7737"/>
                  <a:pt x="8040" y="7743"/>
                </a:cubicBezTo>
                <a:close/>
                <a:moveTo>
                  <a:pt x="11619" y="7790"/>
                </a:moveTo>
                <a:lnTo>
                  <a:pt x="13667" y="7790"/>
                </a:lnTo>
                <a:lnTo>
                  <a:pt x="15709" y="7790"/>
                </a:lnTo>
                <a:lnTo>
                  <a:pt x="15705" y="10571"/>
                </a:lnTo>
                <a:cubicBezTo>
                  <a:pt x="15701" y="13176"/>
                  <a:pt x="15699" y="13350"/>
                  <a:pt x="15615" y="13420"/>
                </a:cubicBezTo>
                <a:cubicBezTo>
                  <a:pt x="15493" y="13522"/>
                  <a:pt x="11797" y="13528"/>
                  <a:pt x="11675" y="13426"/>
                </a:cubicBezTo>
                <a:cubicBezTo>
                  <a:pt x="11602" y="13364"/>
                  <a:pt x="11597" y="13096"/>
                  <a:pt x="11609" y="10576"/>
                </a:cubicBezTo>
                <a:lnTo>
                  <a:pt x="11619" y="7790"/>
                </a:lnTo>
                <a:close/>
                <a:moveTo>
                  <a:pt x="16056" y="7790"/>
                </a:moveTo>
                <a:lnTo>
                  <a:pt x="18128" y="7790"/>
                </a:lnTo>
                <a:lnTo>
                  <a:pt x="20197" y="7790"/>
                </a:lnTo>
                <a:lnTo>
                  <a:pt x="20197" y="10634"/>
                </a:lnTo>
                <a:lnTo>
                  <a:pt x="20197" y="13468"/>
                </a:lnTo>
                <a:lnTo>
                  <a:pt x="18192" y="13489"/>
                </a:lnTo>
                <a:cubicBezTo>
                  <a:pt x="16537" y="13501"/>
                  <a:pt x="16180" y="13490"/>
                  <a:pt x="16133" y="13426"/>
                </a:cubicBezTo>
                <a:cubicBezTo>
                  <a:pt x="16094" y="13372"/>
                  <a:pt x="16079" y="12922"/>
                  <a:pt x="16080" y="11972"/>
                </a:cubicBezTo>
                <a:cubicBezTo>
                  <a:pt x="16080" y="11219"/>
                  <a:pt x="16077" y="9968"/>
                  <a:pt x="16070" y="9196"/>
                </a:cubicBezTo>
                <a:lnTo>
                  <a:pt x="16056" y="7790"/>
                </a:lnTo>
                <a:close/>
                <a:moveTo>
                  <a:pt x="16016" y="13784"/>
                </a:moveTo>
                <a:cubicBezTo>
                  <a:pt x="16028" y="13789"/>
                  <a:pt x="16041" y="13809"/>
                  <a:pt x="16056" y="13836"/>
                </a:cubicBezTo>
                <a:cubicBezTo>
                  <a:pt x="16076" y="13873"/>
                  <a:pt x="16800" y="13894"/>
                  <a:pt x="18128" y="13894"/>
                </a:cubicBezTo>
                <a:cubicBezTo>
                  <a:pt x="19249" y="13894"/>
                  <a:pt x="20179" y="13915"/>
                  <a:pt x="20193" y="13942"/>
                </a:cubicBezTo>
                <a:cubicBezTo>
                  <a:pt x="20208" y="13969"/>
                  <a:pt x="20221" y="15255"/>
                  <a:pt x="20223" y="16796"/>
                </a:cubicBezTo>
                <a:lnTo>
                  <a:pt x="20227" y="19599"/>
                </a:lnTo>
                <a:lnTo>
                  <a:pt x="19826" y="19635"/>
                </a:lnTo>
                <a:cubicBezTo>
                  <a:pt x="19607" y="19659"/>
                  <a:pt x="19382" y="19705"/>
                  <a:pt x="19331" y="19735"/>
                </a:cubicBezTo>
                <a:cubicBezTo>
                  <a:pt x="19186" y="19824"/>
                  <a:pt x="16174" y="19815"/>
                  <a:pt x="16066" y="19725"/>
                </a:cubicBezTo>
                <a:cubicBezTo>
                  <a:pt x="15987" y="19659"/>
                  <a:pt x="15973" y="19423"/>
                  <a:pt x="15949" y="16749"/>
                </a:cubicBezTo>
                <a:cubicBezTo>
                  <a:pt x="15926" y="14343"/>
                  <a:pt x="15935" y="13749"/>
                  <a:pt x="16016" y="13784"/>
                </a:cubicBezTo>
                <a:close/>
                <a:moveTo>
                  <a:pt x="5661" y="13831"/>
                </a:moveTo>
                <a:lnTo>
                  <a:pt x="5647" y="16575"/>
                </a:lnTo>
                <a:cubicBezTo>
                  <a:pt x="5639" y="18084"/>
                  <a:pt x="5633" y="19350"/>
                  <a:pt x="5634" y="19388"/>
                </a:cubicBezTo>
                <a:cubicBezTo>
                  <a:pt x="5634" y="19426"/>
                  <a:pt x="5548" y="19502"/>
                  <a:pt x="5440" y="19562"/>
                </a:cubicBezTo>
                <a:cubicBezTo>
                  <a:pt x="5264" y="19658"/>
                  <a:pt x="5116" y="19673"/>
                  <a:pt x="4060" y="19678"/>
                </a:cubicBezTo>
                <a:cubicBezTo>
                  <a:pt x="3311" y="19682"/>
                  <a:pt x="2869" y="19661"/>
                  <a:pt x="2850" y="19625"/>
                </a:cubicBezTo>
                <a:cubicBezTo>
                  <a:pt x="2832" y="19591"/>
                  <a:pt x="2564" y="19567"/>
                  <a:pt x="2202" y="19567"/>
                </a:cubicBezTo>
                <a:cubicBezTo>
                  <a:pt x="1860" y="19567"/>
                  <a:pt x="1545" y="19543"/>
                  <a:pt x="1490" y="19509"/>
                </a:cubicBezTo>
                <a:cubicBezTo>
                  <a:pt x="1393" y="19450"/>
                  <a:pt x="1389" y="19403"/>
                  <a:pt x="1413" y="16691"/>
                </a:cubicBezTo>
                <a:cubicBezTo>
                  <a:pt x="1427" y="15174"/>
                  <a:pt x="1457" y="13910"/>
                  <a:pt x="1480" y="13884"/>
                </a:cubicBezTo>
                <a:cubicBezTo>
                  <a:pt x="1502" y="13858"/>
                  <a:pt x="2455" y="13838"/>
                  <a:pt x="3592" y="13836"/>
                </a:cubicBezTo>
                <a:lnTo>
                  <a:pt x="5661" y="13831"/>
                </a:lnTo>
                <a:close/>
                <a:moveTo>
                  <a:pt x="8040" y="13857"/>
                </a:moveTo>
                <a:cubicBezTo>
                  <a:pt x="9038" y="13853"/>
                  <a:pt x="10028" y="13862"/>
                  <a:pt x="10045" y="13894"/>
                </a:cubicBezTo>
                <a:cubicBezTo>
                  <a:pt x="10098" y="13992"/>
                  <a:pt x="10071" y="19427"/>
                  <a:pt x="10018" y="19488"/>
                </a:cubicBezTo>
                <a:cubicBezTo>
                  <a:pt x="9952" y="19563"/>
                  <a:pt x="6197" y="19587"/>
                  <a:pt x="6042" y="19514"/>
                </a:cubicBezTo>
                <a:lnTo>
                  <a:pt x="5931" y="19462"/>
                </a:lnTo>
                <a:lnTo>
                  <a:pt x="5931" y="16707"/>
                </a:lnTo>
                <a:cubicBezTo>
                  <a:pt x="5931" y="14566"/>
                  <a:pt x="5940" y="13950"/>
                  <a:pt x="5988" y="13915"/>
                </a:cubicBezTo>
                <a:cubicBezTo>
                  <a:pt x="6033" y="13882"/>
                  <a:pt x="7042" y="13860"/>
                  <a:pt x="8040" y="13857"/>
                </a:cubicBezTo>
                <a:close/>
                <a:moveTo>
                  <a:pt x="13694" y="13905"/>
                </a:moveTo>
                <a:lnTo>
                  <a:pt x="15709" y="13921"/>
                </a:lnTo>
                <a:lnTo>
                  <a:pt x="15695" y="16702"/>
                </a:lnTo>
                <a:cubicBezTo>
                  <a:pt x="15686" y="18480"/>
                  <a:pt x="15664" y="19505"/>
                  <a:pt x="15632" y="19541"/>
                </a:cubicBezTo>
                <a:cubicBezTo>
                  <a:pt x="15576" y="19605"/>
                  <a:pt x="12081" y="19637"/>
                  <a:pt x="11792" y="19577"/>
                </a:cubicBezTo>
                <a:lnTo>
                  <a:pt x="11619" y="19546"/>
                </a:lnTo>
                <a:lnTo>
                  <a:pt x="11595" y="19119"/>
                </a:lnTo>
                <a:cubicBezTo>
                  <a:pt x="11554" y="18438"/>
                  <a:pt x="11588" y="13995"/>
                  <a:pt x="11635" y="13942"/>
                </a:cubicBezTo>
                <a:cubicBezTo>
                  <a:pt x="11659" y="13915"/>
                  <a:pt x="12584" y="13897"/>
                  <a:pt x="13694" y="139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2" name="IMG_0425.png" descr="IMG_0425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8504677" y="5226725"/>
            <a:ext cx="1997969" cy="917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0423.png" descr="IMG_0423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376" name="ملف تفاعلي رياضيات .pdf" descr="ملف تفاعلي رياضيات .pdf">
            <a:hlinkClick r:id="rId3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9">
            <a:extLst/>
          </a:blip>
          <a:srcRect l="0" t="40442" r="0" b="7763"/>
          <a:stretch>
            <a:fillRect/>
          </a:stretch>
        </p:blipFill>
        <p:spPr>
          <a:xfrm>
            <a:off x="6868507" y="4583111"/>
            <a:ext cx="2282009" cy="913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1E3513DC-C71A-4496-BC49-D0412BE0C92F-removebg-preview.png" descr="1E3513DC-C71A-4496-BC49-D0412BE0C92F-removebg-preview.png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5226139" y="981860"/>
            <a:ext cx="4095206" cy="2260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6742D950-E9AC-448A-8CB4-AE3996D3B99F-removebg-preview.png" descr="6742D950-E9AC-448A-8CB4-AE3996D3B99F-removebg-preview.png"/>
          <p:cNvPicPr>
            <a:picLocks noChangeAspect="1"/>
          </p:cNvPicPr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2726077" y="1327624"/>
            <a:ext cx="3122207" cy="2592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72715" y="1629892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407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413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-64188" y="8905"/>
            <a:ext cx="2391399" cy="1532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6" b="7676"/>
          <a:stretch>
            <a:fillRect/>
          </a:stretch>
        </p:blipFill>
        <p:spPr>
          <a:xfrm>
            <a:off x="-97611" y="-4941"/>
            <a:ext cx="2458245" cy="1559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" y="0"/>
                </a:moveTo>
                <a:lnTo>
                  <a:pt x="66" y="4512"/>
                </a:lnTo>
                <a:cubicBezTo>
                  <a:pt x="65" y="6996"/>
                  <a:pt x="49" y="11842"/>
                  <a:pt x="31" y="15279"/>
                </a:cubicBezTo>
                <a:lnTo>
                  <a:pt x="0" y="21529"/>
                </a:lnTo>
                <a:lnTo>
                  <a:pt x="6744" y="21534"/>
                </a:lnTo>
                <a:cubicBezTo>
                  <a:pt x="10453" y="21536"/>
                  <a:pt x="13496" y="21545"/>
                  <a:pt x="13506" y="21556"/>
                </a:cubicBezTo>
                <a:cubicBezTo>
                  <a:pt x="13516" y="21568"/>
                  <a:pt x="15341" y="21585"/>
                  <a:pt x="17562" y="21589"/>
                </a:cubicBezTo>
                <a:lnTo>
                  <a:pt x="21600" y="21600"/>
                </a:lnTo>
                <a:lnTo>
                  <a:pt x="21600" y="10833"/>
                </a:lnTo>
                <a:lnTo>
                  <a:pt x="21600" y="66"/>
                </a:lnTo>
                <a:lnTo>
                  <a:pt x="13925" y="66"/>
                </a:lnTo>
                <a:cubicBezTo>
                  <a:pt x="9703" y="64"/>
                  <a:pt x="4860" y="43"/>
                  <a:pt x="3159" y="27"/>
                </a:cubicBezTo>
                <a:lnTo>
                  <a:pt x="66" y="0"/>
                </a:lnTo>
                <a:close/>
                <a:moveTo>
                  <a:pt x="5646" y="1533"/>
                </a:moveTo>
                <a:cubicBezTo>
                  <a:pt x="5741" y="1557"/>
                  <a:pt x="5743" y="2083"/>
                  <a:pt x="5719" y="4468"/>
                </a:cubicBezTo>
                <a:cubicBezTo>
                  <a:pt x="5693" y="7015"/>
                  <a:pt x="5672" y="7507"/>
                  <a:pt x="5580" y="7403"/>
                </a:cubicBezTo>
                <a:cubicBezTo>
                  <a:pt x="5567" y="7387"/>
                  <a:pt x="4613" y="7367"/>
                  <a:pt x="3463" y="7359"/>
                </a:cubicBezTo>
                <a:lnTo>
                  <a:pt x="1370" y="7343"/>
                </a:lnTo>
                <a:lnTo>
                  <a:pt x="1370" y="4490"/>
                </a:lnTo>
                <a:lnTo>
                  <a:pt x="1370" y="1638"/>
                </a:lnTo>
                <a:lnTo>
                  <a:pt x="3435" y="1638"/>
                </a:lnTo>
                <a:cubicBezTo>
                  <a:pt x="4836" y="1640"/>
                  <a:pt x="5523" y="1618"/>
                  <a:pt x="5566" y="1577"/>
                </a:cubicBezTo>
                <a:cubicBezTo>
                  <a:pt x="5599" y="1546"/>
                  <a:pt x="5624" y="1527"/>
                  <a:pt x="5646" y="1533"/>
                </a:cubicBezTo>
                <a:close/>
                <a:moveTo>
                  <a:pt x="11571" y="1610"/>
                </a:moveTo>
                <a:cubicBezTo>
                  <a:pt x="11588" y="1613"/>
                  <a:pt x="11604" y="1623"/>
                  <a:pt x="11620" y="1638"/>
                </a:cubicBezTo>
                <a:cubicBezTo>
                  <a:pt x="11656" y="1672"/>
                  <a:pt x="12480" y="1695"/>
                  <a:pt x="13719" y="1704"/>
                </a:cubicBezTo>
                <a:lnTo>
                  <a:pt x="15759" y="1726"/>
                </a:lnTo>
                <a:lnTo>
                  <a:pt x="15745" y="4507"/>
                </a:lnTo>
                <a:cubicBezTo>
                  <a:pt x="15732" y="7030"/>
                  <a:pt x="15721" y="7294"/>
                  <a:pt x="15647" y="7359"/>
                </a:cubicBezTo>
                <a:cubicBezTo>
                  <a:pt x="15583" y="7415"/>
                  <a:pt x="15127" y="7429"/>
                  <a:pt x="13604" y="7425"/>
                </a:cubicBezTo>
                <a:cubicBezTo>
                  <a:pt x="12527" y="7422"/>
                  <a:pt x="11630" y="7431"/>
                  <a:pt x="11606" y="7447"/>
                </a:cubicBezTo>
                <a:cubicBezTo>
                  <a:pt x="11583" y="7464"/>
                  <a:pt x="11546" y="7467"/>
                  <a:pt x="11529" y="7447"/>
                </a:cubicBezTo>
                <a:cubicBezTo>
                  <a:pt x="11487" y="7400"/>
                  <a:pt x="11490" y="1669"/>
                  <a:pt x="11532" y="1621"/>
                </a:cubicBezTo>
                <a:cubicBezTo>
                  <a:pt x="11540" y="1611"/>
                  <a:pt x="11555" y="1607"/>
                  <a:pt x="11571" y="1610"/>
                </a:cubicBezTo>
                <a:close/>
                <a:moveTo>
                  <a:pt x="6546" y="1627"/>
                </a:moveTo>
                <a:cubicBezTo>
                  <a:pt x="7766" y="1619"/>
                  <a:pt x="10187" y="1638"/>
                  <a:pt x="10211" y="1665"/>
                </a:cubicBezTo>
                <a:cubicBezTo>
                  <a:pt x="10234" y="1691"/>
                  <a:pt x="10220" y="7328"/>
                  <a:pt x="10197" y="7354"/>
                </a:cubicBezTo>
                <a:cubicBezTo>
                  <a:pt x="10170" y="7385"/>
                  <a:pt x="5822" y="7400"/>
                  <a:pt x="5806" y="7370"/>
                </a:cubicBezTo>
                <a:cubicBezTo>
                  <a:pt x="5778" y="7318"/>
                  <a:pt x="5830" y="1676"/>
                  <a:pt x="5859" y="1643"/>
                </a:cubicBezTo>
                <a:cubicBezTo>
                  <a:pt x="5867" y="1634"/>
                  <a:pt x="6140" y="1629"/>
                  <a:pt x="6546" y="1627"/>
                </a:cubicBezTo>
                <a:close/>
                <a:moveTo>
                  <a:pt x="16673" y="1687"/>
                </a:moveTo>
                <a:cubicBezTo>
                  <a:pt x="17051" y="1685"/>
                  <a:pt x="17567" y="1685"/>
                  <a:pt x="18134" y="1693"/>
                </a:cubicBezTo>
                <a:lnTo>
                  <a:pt x="20195" y="1726"/>
                </a:lnTo>
                <a:lnTo>
                  <a:pt x="20195" y="4529"/>
                </a:lnTo>
                <a:lnTo>
                  <a:pt x="20195" y="7343"/>
                </a:lnTo>
                <a:lnTo>
                  <a:pt x="18109" y="7370"/>
                </a:lnTo>
                <a:cubicBezTo>
                  <a:pt x="16962" y="7385"/>
                  <a:pt x="16015" y="7382"/>
                  <a:pt x="16006" y="7365"/>
                </a:cubicBezTo>
                <a:cubicBezTo>
                  <a:pt x="15982" y="7320"/>
                  <a:pt x="16023" y="1750"/>
                  <a:pt x="16048" y="1704"/>
                </a:cubicBezTo>
                <a:cubicBezTo>
                  <a:pt x="16054" y="1694"/>
                  <a:pt x="16295" y="1689"/>
                  <a:pt x="16673" y="1687"/>
                </a:cubicBezTo>
                <a:close/>
                <a:moveTo>
                  <a:pt x="5614" y="7678"/>
                </a:moveTo>
                <a:cubicBezTo>
                  <a:pt x="5627" y="7679"/>
                  <a:pt x="5644" y="7685"/>
                  <a:pt x="5653" y="7695"/>
                </a:cubicBezTo>
                <a:cubicBezTo>
                  <a:pt x="5670" y="7715"/>
                  <a:pt x="5684" y="8930"/>
                  <a:pt x="5684" y="10404"/>
                </a:cubicBezTo>
                <a:cubicBezTo>
                  <a:pt x="5684" y="13459"/>
                  <a:pt x="5692" y="13400"/>
                  <a:pt x="5329" y="13466"/>
                </a:cubicBezTo>
                <a:cubicBezTo>
                  <a:pt x="5115" y="13505"/>
                  <a:pt x="3317" y="13487"/>
                  <a:pt x="2120" y="13438"/>
                </a:cubicBezTo>
                <a:lnTo>
                  <a:pt x="1437" y="13411"/>
                </a:lnTo>
                <a:lnTo>
                  <a:pt x="1444" y="11910"/>
                </a:lnTo>
                <a:cubicBezTo>
                  <a:pt x="1447" y="10973"/>
                  <a:pt x="1429" y="10362"/>
                  <a:pt x="1398" y="10294"/>
                </a:cubicBezTo>
                <a:cubicBezTo>
                  <a:pt x="1363" y="10221"/>
                  <a:pt x="1364" y="10181"/>
                  <a:pt x="1398" y="10157"/>
                </a:cubicBezTo>
                <a:cubicBezTo>
                  <a:pt x="1425" y="10138"/>
                  <a:pt x="1435" y="10098"/>
                  <a:pt x="1423" y="10075"/>
                </a:cubicBezTo>
                <a:cubicBezTo>
                  <a:pt x="1387" y="10009"/>
                  <a:pt x="1373" y="9375"/>
                  <a:pt x="1405" y="9311"/>
                </a:cubicBezTo>
                <a:cubicBezTo>
                  <a:pt x="1421" y="9280"/>
                  <a:pt x="1434" y="8936"/>
                  <a:pt x="1437" y="8552"/>
                </a:cubicBezTo>
                <a:cubicBezTo>
                  <a:pt x="1441" y="8168"/>
                  <a:pt x="1463" y="7835"/>
                  <a:pt x="1489" y="7805"/>
                </a:cubicBezTo>
                <a:cubicBezTo>
                  <a:pt x="1517" y="7772"/>
                  <a:pt x="2340" y="7743"/>
                  <a:pt x="3536" y="7733"/>
                </a:cubicBezTo>
                <a:cubicBezTo>
                  <a:pt x="4636" y="7723"/>
                  <a:pt x="5557" y="7705"/>
                  <a:pt x="5580" y="7689"/>
                </a:cubicBezTo>
                <a:cubicBezTo>
                  <a:pt x="5592" y="7681"/>
                  <a:pt x="5601" y="7676"/>
                  <a:pt x="5614" y="7678"/>
                </a:cubicBezTo>
                <a:close/>
                <a:moveTo>
                  <a:pt x="8042" y="7744"/>
                </a:moveTo>
                <a:cubicBezTo>
                  <a:pt x="9017" y="7750"/>
                  <a:pt x="9994" y="7770"/>
                  <a:pt x="10057" y="7794"/>
                </a:cubicBezTo>
                <a:cubicBezTo>
                  <a:pt x="10137" y="7824"/>
                  <a:pt x="10120" y="13297"/>
                  <a:pt x="10040" y="13389"/>
                </a:cubicBezTo>
                <a:cubicBezTo>
                  <a:pt x="9984" y="13453"/>
                  <a:pt x="7695" y="13483"/>
                  <a:pt x="6622" y="13438"/>
                </a:cubicBezTo>
                <a:lnTo>
                  <a:pt x="5956" y="13411"/>
                </a:lnTo>
                <a:lnTo>
                  <a:pt x="5942" y="10619"/>
                </a:lnTo>
                <a:lnTo>
                  <a:pt x="5928" y="7821"/>
                </a:lnTo>
                <a:lnTo>
                  <a:pt x="6040" y="7766"/>
                </a:lnTo>
                <a:cubicBezTo>
                  <a:pt x="6094" y="7742"/>
                  <a:pt x="7067" y="7739"/>
                  <a:pt x="8042" y="7744"/>
                </a:cubicBezTo>
                <a:close/>
                <a:moveTo>
                  <a:pt x="11620" y="7794"/>
                </a:moveTo>
                <a:lnTo>
                  <a:pt x="13667" y="7794"/>
                </a:lnTo>
                <a:lnTo>
                  <a:pt x="15710" y="7794"/>
                </a:lnTo>
                <a:lnTo>
                  <a:pt x="15707" y="10569"/>
                </a:lnTo>
                <a:cubicBezTo>
                  <a:pt x="15703" y="13174"/>
                  <a:pt x="15696" y="13346"/>
                  <a:pt x="15612" y="13416"/>
                </a:cubicBezTo>
                <a:cubicBezTo>
                  <a:pt x="15490" y="13518"/>
                  <a:pt x="11797" y="13524"/>
                  <a:pt x="11675" y="13422"/>
                </a:cubicBezTo>
                <a:cubicBezTo>
                  <a:pt x="11602" y="13360"/>
                  <a:pt x="11597" y="13095"/>
                  <a:pt x="11609" y="10575"/>
                </a:cubicBezTo>
                <a:lnTo>
                  <a:pt x="11620" y="7794"/>
                </a:lnTo>
                <a:close/>
                <a:moveTo>
                  <a:pt x="16059" y="7794"/>
                </a:moveTo>
                <a:lnTo>
                  <a:pt x="18127" y="7794"/>
                </a:lnTo>
                <a:lnTo>
                  <a:pt x="20195" y="7794"/>
                </a:lnTo>
                <a:lnTo>
                  <a:pt x="20195" y="10635"/>
                </a:lnTo>
                <a:lnTo>
                  <a:pt x="20195" y="13471"/>
                </a:lnTo>
                <a:lnTo>
                  <a:pt x="18193" y="13488"/>
                </a:lnTo>
                <a:cubicBezTo>
                  <a:pt x="16538" y="13500"/>
                  <a:pt x="16182" y="13486"/>
                  <a:pt x="16135" y="13422"/>
                </a:cubicBezTo>
                <a:cubicBezTo>
                  <a:pt x="16096" y="13368"/>
                  <a:pt x="16079" y="12921"/>
                  <a:pt x="16080" y="11971"/>
                </a:cubicBezTo>
                <a:cubicBezTo>
                  <a:pt x="16080" y="11218"/>
                  <a:pt x="16076" y="9967"/>
                  <a:pt x="16069" y="9195"/>
                </a:cubicBezTo>
                <a:lnTo>
                  <a:pt x="16059" y="7794"/>
                </a:lnTo>
                <a:close/>
                <a:moveTo>
                  <a:pt x="16017" y="13784"/>
                </a:moveTo>
                <a:cubicBezTo>
                  <a:pt x="16029" y="13789"/>
                  <a:pt x="16044" y="13807"/>
                  <a:pt x="16059" y="13834"/>
                </a:cubicBezTo>
                <a:cubicBezTo>
                  <a:pt x="16079" y="13871"/>
                  <a:pt x="16799" y="13894"/>
                  <a:pt x="18127" y="13894"/>
                </a:cubicBezTo>
                <a:cubicBezTo>
                  <a:pt x="19248" y="13894"/>
                  <a:pt x="20177" y="13917"/>
                  <a:pt x="20191" y="13944"/>
                </a:cubicBezTo>
                <a:cubicBezTo>
                  <a:pt x="20206" y="13971"/>
                  <a:pt x="20221" y="15255"/>
                  <a:pt x="20223" y="16796"/>
                </a:cubicBezTo>
                <a:lnTo>
                  <a:pt x="20226" y="19594"/>
                </a:lnTo>
                <a:lnTo>
                  <a:pt x="19825" y="19638"/>
                </a:lnTo>
                <a:cubicBezTo>
                  <a:pt x="19606" y="19662"/>
                  <a:pt x="19381" y="19707"/>
                  <a:pt x="19330" y="19737"/>
                </a:cubicBezTo>
                <a:cubicBezTo>
                  <a:pt x="19185" y="19826"/>
                  <a:pt x="16174" y="19816"/>
                  <a:pt x="16066" y="19726"/>
                </a:cubicBezTo>
                <a:cubicBezTo>
                  <a:pt x="15987" y="19660"/>
                  <a:pt x="15975" y="19421"/>
                  <a:pt x="15951" y="16747"/>
                </a:cubicBezTo>
                <a:cubicBezTo>
                  <a:pt x="15928" y="14341"/>
                  <a:pt x="15936" y="13749"/>
                  <a:pt x="16017" y="13784"/>
                </a:cubicBezTo>
                <a:close/>
                <a:moveTo>
                  <a:pt x="5660" y="13828"/>
                </a:moveTo>
                <a:lnTo>
                  <a:pt x="5646" y="16571"/>
                </a:lnTo>
                <a:cubicBezTo>
                  <a:pt x="5638" y="18080"/>
                  <a:pt x="5634" y="19347"/>
                  <a:pt x="5635" y="19385"/>
                </a:cubicBezTo>
                <a:cubicBezTo>
                  <a:pt x="5635" y="19423"/>
                  <a:pt x="5548" y="19501"/>
                  <a:pt x="5440" y="19561"/>
                </a:cubicBezTo>
                <a:cubicBezTo>
                  <a:pt x="5264" y="19657"/>
                  <a:pt x="5119" y="19671"/>
                  <a:pt x="4063" y="19676"/>
                </a:cubicBezTo>
                <a:cubicBezTo>
                  <a:pt x="3314" y="19680"/>
                  <a:pt x="2868" y="19663"/>
                  <a:pt x="2849" y="19627"/>
                </a:cubicBezTo>
                <a:cubicBezTo>
                  <a:pt x="2831" y="19593"/>
                  <a:pt x="2562" y="19566"/>
                  <a:pt x="2200" y="19566"/>
                </a:cubicBezTo>
                <a:cubicBezTo>
                  <a:pt x="1858" y="19566"/>
                  <a:pt x="1544" y="19540"/>
                  <a:pt x="1489" y="19506"/>
                </a:cubicBezTo>
                <a:cubicBezTo>
                  <a:pt x="1392" y="19447"/>
                  <a:pt x="1392" y="19404"/>
                  <a:pt x="1416" y="16692"/>
                </a:cubicBezTo>
                <a:cubicBezTo>
                  <a:pt x="1430" y="15175"/>
                  <a:pt x="1459" y="13909"/>
                  <a:pt x="1482" y="13883"/>
                </a:cubicBezTo>
                <a:cubicBezTo>
                  <a:pt x="1504" y="13857"/>
                  <a:pt x="2455" y="13836"/>
                  <a:pt x="3592" y="13834"/>
                </a:cubicBezTo>
                <a:lnTo>
                  <a:pt x="5660" y="13828"/>
                </a:lnTo>
                <a:close/>
                <a:moveTo>
                  <a:pt x="8042" y="13856"/>
                </a:moveTo>
                <a:cubicBezTo>
                  <a:pt x="9040" y="13852"/>
                  <a:pt x="10030" y="13862"/>
                  <a:pt x="10047" y="13894"/>
                </a:cubicBezTo>
                <a:cubicBezTo>
                  <a:pt x="10100" y="13992"/>
                  <a:pt x="10068" y="19423"/>
                  <a:pt x="10015" y="19484"/>
                </a:cubicBezTo>
                <a:cubicBezTo>
                  <a:pt x="9949" y="19559"/>
                  <a:pt x="6195" y="19584"/>
                  <a:pt x="6040" y="19511"/>
                </a:cubicBezTo>
                <a:lnTo>
                  <a:pt x="5928" y="19462"/>
                </a:lnTo>
                <a:lnTo>
                  <a:pt x="5928" y="16708"/>
                </a:lnTo>
                <a:cubicBezTo>
                  <a:pt x="5928" y="14568"/>
                  <a:pt x="5940" y="13946"/>
                  <a:pt x="5988" y="13911"/>
                </a:cubicBezTo>
                <a:cubicBezTo>
                  <a:pt x="6033" y="13878"/>
                  <a:pt x="7044" y="13859"/>
                  <a:pt x="8042" y="13856"/>
                </a:cubicBezTo>
                <a:close/>
                <a:moveTo>
                  <a:pt x="13694" y="13905"/>
                </a:moveTo>
                <a:lnTo>
                  <a:pt x="15710" y="13916"/>
                </a:lnTo>
                <a:lnTo>
                  <a:pt x="15696" y="16703"/>
                </a:lnTo>
                <a:cubicBezTo>
                  <a:pt x="15687" y="18481"/>
                  <a:pt x="15665" y="19503"/>
                  <a:pt x="15633" y="19539"/>
                </a:cubicBezTo>
                <a:cubicBezTo>
                  <a:pt x="15577" y="19603"/>
                  <a:pt x="12083" y="19637"/>
                  <a:pt x="11794" y="19577"/>
                </a:cubicBezTo>
                <a:lnTo>
                  <a:pt x="11620" y="19544"/>
                </a:lnTo>
                <a:lnTo>
                  <a:pt x="11595" y="19116"/>
                </a:lnTo>
                <a:cubicBezTo>
                  <a:pt x="11554" y="18435"/>
                  <a:pt x="11586" y="13997"/>
                  <a:pt x="11633" y="13944"/>
                </a:cubicBezTo>
                <a:cubicBezTo>
                  <a:pt x="11657" y="13917"/>
                  <a:pt x="12584" y="13897"/>
                  <a:pt x="13694" y="139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17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421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G_1693.png" descr="IMG_1693.png"/>
          <p:cNvPicPr>
            <a:picLocks noChangeAspect="1"/>
          </p:cNvPicPr>
          <p:nvPr/>
        </p:nvPicPr>
        <p:blipFill>
          <a:blip r:embed="rId41">
            <a:extLst/>
          </a:blip>
          <a:srcRect l="0" t="13739" r="0" b="58047"/>
          <a:stretch>
            <a:fillRect/>
          </a:stretch>
        </p:blipFill>
        <p:spPr>
          <a:xfrm>
            <a:off x="3008003" y="204703"/>
            <a:ext cx="6647010" cy="4057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" grpId="2"/>
      <p:bldP build="whole" bldLvl="1" animBg="1" rev="0" advAuto="0" spid="420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Google Shape;74;p14" descr="Google Shape;74;p1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صورة 14" descr="صورة 1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72;p14" descr="Google Shape;72;p14"/>
          <p:cNvPicPr>
            <a:picLocks noChangeAspect="1"/>
          </p:cNvPicPr>
          <p:nvPr/>
        </p:nvPicPr>
        <p:blipFill>
          <a:blip r:embed="rId14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77;p14" descr="Google Shape;77;p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73;p14" descr="Google Shape;73;p14"/>
          <p:cNvPicPr>
            <a:picLocks noChangeAspect="1"/>
          </p:cNvPicPr>
          <p:nvPr/>
        </p:nvPicPr>
        <p:blipFill>
          <a:blip r:embed="rId16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78;p14" descr="Google Shape;78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03306FF7-735D-4F9B-A864-30261A0CDC1A-removebg-preview.png" descr="03306FF7-735D-4F9B-A864-30261A0CDC1A-removebg-preview.png">
            <a:hlinkClick r:id="rId1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CA9BE707-4A0A-4D35-BF8E-D1B9932FAACD-removebg-preview.png" descr="CA9BE707-4A0A-4D35-BF8E-D1B9932FAACD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860918" y="1699025"/>
            <a:ext cx="898844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73DBD5ED-C455-4F1B-B1BA-2FED94297C0C-removebg-preview.png" descr="73DBD5ED-C455-4F1B-B1BA-2FED94297C0C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20F22C7D-ABAF-4811-9CE7-526F0B903313-removebg-preview.png" descr="20F22C7D-ABAF-4811-9CE7-526F0B903313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صورة 12" descr="صورة 12"/>
          <p:cNvPicPr>
            <a:picLocks noChangeAspect="1"/>
          </p:cNvPicPr>
          <p:nvPr/>
        </p:nvPicPr>
        <p:blipFill>
          <a:blip r:embed="rId27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Google Shape;79;p14" descr="Google Shape;79;p14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868BB827-C532-477C-A2DB-A6037D3EAAD9-removebg-preview.png" descr="868BB827-C532-477C-A2DB-A6037D3EAAD9-removebg-preview.png">
            <a:hlinkClick r:id="rId2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صورة" descr="صورة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454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-64918" y="13582"/>
            <a:ext cx="2392859" cy="153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فيلم" descr="فيلم"/>
          <p:cNvPicPr>
            <a:picLocks noChangeAspect="0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5">
            <a:extLst/>
          </a:blip>
          <a:srcRect l="602" t="7676" r="669" b="7672"/>
          <a:stretch>
            <a:fillRect/>
          </a:stretch>
        </p:blipFill>
        <p:spPr>
          <a:xfrm>
            <a:off x="-28951" y="-17539"/>
            <a:ext cx="2514601" cy="1595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" y="0"/>
                </a:moveTo>
                <a:lnTo>
                  <a:pt x="68" y="4513"/>
                </a:lnTo>
                <a:cubicBezTo>
                  <a:pt x="67" y="6997"/>
                  <a:pt x="52" y="11844"/>
                  <a:pt x="34" y="15281"/>
                </a:cubicBezTo>
                <a:lnTo>
                  <a:pt x="0" y="21530"/>
                </a:lnTo>
                <a:lnTo>
                  <a:pt x="6743" y="21536"/>
                </a:lnTo>
                <a:cubicBezTo>
                  <a:pt x="10452" y="21538"/>
                  <a:pt x="13493" y="21546"/>
                  <a:pt x="13503" y="21557"/>
                </a:cubicBezTo>
                <a:cubicBezTo>
                  <a:pt x="13513" y="21569"/>
                  <a:pt x="15339" y="21580"/>
                  <a:pt x="17560" y="21584"/>
                </a:cubicBezTo>
                <a:lnTo>
                  <a:pt x="21600" y="21600"/>
                </a:lnTo>
                <a:lnTo>
                  <a:pt x="21600" y="10832"/>
                </a:lnTo>
                <a:lnTo>
                  <a:pt x="21600" y="64"/>
                </a:lnTo>
                <a:lnTo>
                  <a:pt x="13926" y="64"/>
                </a:lnTo>
                <a:cubicBezTo>
                  <a:pt x="9704" y="62"/>
                  <a:pt x="4861" y="43"/>
                  <a:pt x="3160" y="27"/>
                </a:cubicBezTo>
                <a:lnTo>
                  <a:pt x="68" y="0"/>
                </a:lnTo>
                <a:close/>
                <a:moveTo>
                  <a:pt x="5645" y="1531"/>
                </a:moveTo>
                <a:cubicBezTo>
                  <a:pt x="5740" y="1555"/>
                  <a:pt x="5744" y="2079"/>
                  <a:pt x="5720" y="4465"/>
                </a:cubicBezTo>
                <a:cubicBezTo>
                  <a:pt x="5694" y="7012"/>
                  <a:pt x="5669" y="7503"/>
                  <a:pt x="5577" y="7399"/>
                </a:cubicBezTo>
                <a:cubicBezTo>
                  <a:pt x="5564" y="7383"/>
                  <a:pt x="4610" y="7369"/>
                  <a:pt x="3460" y="7361"/>
                </a:cubicBezTo>
                <a:lnTo>
                  <a:pt x="1370" y="7345"/>
                </a:lnTo>
                <a:lnTo>
                  <a:pt x="1370" y="4492"/>
                </a:lnTo>
                <a:lnTo>
                  <a:pt x="1370" y="1633"/>
                </a:lnTo>
                <a:lnTo>
                  <a:pt x="3436" y="1633"/>
                </a:lnTo>
                <a:cubicBezTo>
                  <a:pt x="4837" y="1635"/>
                  <a:pt x="5521" y="1621"/>
                  <a:pt x="5564" y="1580"/>
                </a:cubicBezTo>
                <a:cubicBezTo>
                  <a:pt x="5597" y="1549"/>
                  <a:pt x="5623" y="1525"/>
                  <a:pt x="5645" y="1531"/>
                </a:cubicBezTo>
                <a:close/>
                <a:moveTo>
                  <a:pt x="11570" y="1612"/>
                </a:moveTo>
                <a:cubicBezTo>
                  <a:pt x="11587" y="1615"/>
                  <a:pt x="11602" y="1618"/>
                  <a:pt x="11618" y="1633"/>
                </a:cubicBezTo>
                <a:cubicBezTo>
                  <a:pt x="11654" y="1667"/>
                  <a:pt x="12479" y="1694"/>
                  <a:pt x="13718" y="1703"/>
                </a:cubicBezTo>
                <a:lnTo>
                  <a:pt x="15757" y="1725"/>
                </a:lnTo>
                <a:lnTo>
                  <a:pt x="15743" y="4508"/>
                </a:lnTo>
                <a:cubicBezTo>
                  <a:pt x="15730" y="7031"/>
                  <a:pt x="15722" y="7296"/>
                  <a:pt x="15648" y="7361"/>
                </a:cubicBezTo>
                <a:cubicBezTo>
                  <a:pt x="15584" y="7417"/>
                  <a:pt x="15125" y="7430"/>
                  <a:pt x="13602" y="7426"/>
                </a:cubicBezTo>
                <a:cubicBezTo>
                  <a:pt x="12525" y="7423"/>
                  <a:pt x="11629" y="7431"/>
                  <a:pt x="11605" y="7447"/>
                </a:cubicBezTo>
                <a:cubicBezTo>
                  <a:pt x="11582" y="7464"/>
                  <a:pt x="11543" y="7467"/>
                  <a:pt x="11526" y="7447"/>
                </a:cubicBezTo>
                <a:cubicBezTo>
                  <a:pt x="11484" y="7400"/>
                  <a:pt x="11488" y="1665"/>
                  <a:pt x="11530" y="1617"/>
                </a:cubicBezTo>
                <a:cubicBezTo>
                  <a:pt x="11538" y="1607"/>
                  <a:pt x="11554" y="1609"/>
                  <a:pt x="11570" y="1612"/>
                </a:cubicBezTo>
                <a:close/>
                <a:moveTo>
                  <a:pt x="6545" y="1623"/>
                </a:moveTo>
                <a:cubicBezTo>
                  <a:pt x="7765" y="1615"/>
                  <a:pt x="10183" y="1639"/>
                  <a:pt x="10207" y="1666"/>
                </a:cubicBezTo>
                <a:cubicBezTo>
                  <a:pt x="10230" y="1692"/>
                  <a:pt x="10220" y="7330"/>
                  <a:pt x="10197" y="7356"/>
                </a:cubicBezTo>
                <a:cubicBezTo>
                  <a:pt x="10170" y="7387"/>
                  <a:pt x="5822" y="7402"/>
                  <a:pt x="5806" y="7372"/>
                </a:cubicBezTo>
                <a:cubicBezTo>
                  <a:pt x="5778" y="7320"/>
                  <a:pt x="5831" y="1677"/>
                  <a:pt x="5860" y="1644"/>
                </a:cubicBezTo>
                <a:cubicBezTo>
                  <a:pt x="5868" y="1635"/>
                  <a:pt x="6139" y="1625"/>
                  <a:pt x="6545" y="1623"/>
                </a:cubicBezTo>
                <a:close/>
                <a:moveTo>
                  <a:pt x="16670" y="1687"/>
                </a:moveTo>
                <a:cubicBezTo>
                  <a:pt x="17048" y="1685"/>
                  <a:pt x="17566" y="1685"/>
                  <a:pt x="18133" y="1693"/>
                </a:cubicBezTo>
                <a:lnTo>
                  <a:pt x="20195" y="1725"/>
                </a:lnTo>
                <a:lnTo>
                  <a:pt x="20195" y="4530"/>
                </a:lnTo>
                <a:lnTo>
                  <a:pt x="20195" y="7345"/>
                </a:lnTo>
                <a:lnTo>
                  <a:pt x="18106" y="7372"/>
                </a:lnTo>
                <a:cubicBezTo>
                  <a:pt x="16959" y="7387"/>
                  <a:pt x="16015" y="7384"/>
                  <a:pt x="16006" y="7367"/>
                </a:cubicBezTo>
                <a:cubicBezTo>
                  <a:pt x="15982" y="7322"/>
                  <a:pt x="16025" y="1749"/>
                  <a:pt x="16050" y="1703"/>
                </a:cubicBezTo>
                <a:cubicBezTo>
                  <a:pt x="16056" y="1693"/>
                  <a:pt x="16292" y="1689"/>
                  <a:pt x="16670" y="1687"/>
                </a:cubicBezTo>
                <a:close/>
                <a:moveTo>
                  <a:pt x="5615" y="7673"/>
                </a:moveTo>
                <a:cubicBezTo>
                  <a:pt x="5628" y="7674"/>
                  <a:pt x="5643" y="7684"/>
                  <a:pt x="5652" y="7694"/>
                </a:cubicBezTo>
                <a:cubicBezTo>
                  <a:pt x="5669" y="7714"/>
                  <a:pt x="5683" y="8934"/>
                  <a:pt x="5683" y="10408"/>
                </a:cubicBezTo>
                <a:cubicBezTo>
                  <a:pt x="5683" y="13462"/>
                  <a:pt x="5691" y="13399"/>
                  <a:pt x="5328" y="13465"/>
                </a:cubicBezTo>
                <a:cubicBezTo>
                  <a:pt x="5114" y="13504"/>
                  <a:pt x="3317" y="13487"/>
                  <a:pt x="2120" y="13438"/>
                </a:cubicBezTo>
                <a:lnTo>
                  <a:pt x="1435" y="13411"/>
                </a:lnTo>
                <a:lnTo>
                  <a:pt x="1445" y="11907"/>
                </a:lnTo>
                <a:cubicBezTo>
                  <a:pt x="1448" y="10970"/>
                  <a:pt x="1429" y="10363"/>
                  <a:pt x="1398" y="10295"/>
                </a:cubicBezTo>
                <a:cubicBezTo>
                  <a:pt x="1363" y="10222"/>
                  <a:pt x="1364" y="10179"/>
                  <a:pt x="1398" y="10155"/>
                </a:cubicBezTo>
                <a:cubicBezTo>
                  <a:pt x="1425" y="10136"/>
                  <a:pt x="1434" y="10098"/>
                  <a:pt x="1422" y="10075"/>
                </a:cubicBezTo>
                <a:cubicBezTo>
                  <a:pt x="1386" y="10009"/>
                  <a:pt x="1373" y="9376"/>
                  <a:pt x="1405" y="9312"/>
                </a:cubicBezTo>
                <a:cubicBezTo>
                  <a:pt x="1421" y="9281"/>
                  <a:pt x="1432" y="8938"/>
                  <a:pt x="1435" y="8554"/>
                </a:cubicBezTo>
                <a:cubicBezTo>
                  <a:pt x="1439" y="8170"/>
                  <a:pt x="1464" y="7832"/>
                  <a:pt x="1490" y="7802"/>
                </a:cubicBezTo>
                <a:cubicBezTo>
                  <a:pt x="1518" y="7769"/>
                  <a:pt x="2339" y="7742"/>
                  <a:pt x="3535" y="7732"/>
                </a:cubicBezTo>
                <a:cubicBezTo>
                  <a:pt x="4635" y="7722"/>
                  <a:pt x="5554" y="7700"/>
                  <a:pt x="5577" y="7684"/>
                </a:cubicBezTo>
                <a:cubicBezTo>
                  <a:pt x="5589" y="7676"/>
                  <a:pt x="5602" y="7671"/>
                  <a:pt x="5615" y="7673"/>
                </a:cubicBezTo>
                <a:close/>
                <a:moveTo>
                  <a:pt x="8039" y="7743"/>
                </a:moveTo>
                <a:cubicBezTo>
                  <a:pt x="9014" y="7749"/>
                  <a:pt x="9994" y="7767"/>
                  <a:pt x="10057" y="7791"/>
                </a:cubicBezTo>
                <a:cubicBezTo>
                  <a:pt x="10137" y="7821"/>
                  <a:pt x="10120" y="13298"/>
                  <a:pt x="10040" y="13390"/>
                </a:cubicBezTo>
                <a:cubicBezTo>
                  <a:pt x="9984" y="13454"/>
                  <a:pt x="7693" y="13483"/>
                  <a:pt x="6620" y="13438"/>
                </a:cubicBezTo>
                <a:lnTo>
                  <a:pt x="5956" y="13411"/>
                </a:lnTo>
                <a:lnTo>
                  <a:pt x="5942" y="10617"/>
                </a:lnTo>
                <a:lnTo>
                  <a:pt x="5925" y="7818"/>
                </a:lnTo>
                <a:lnTo>
                  <a:pt x="6041" y="7770"/>
                </a:lnTo>
                <a:cubicBezTo>
                  <a:pt x="6095" y="7746"/>
                  <a:pt x="7064" y="7738"/>
                  <a:pt x="8039" y="7743"/>
                </a:cubicBezTo>
                <a:close/>
                <a:moveTo>
                  <a:pt x="11618" y="7791"/>
                </a:moveTo>
                <a:lnTo>
                  <a:pt x="13667" y="7791"/>
                </a:lnTo>
                <a:lnTo>
                  <a:pt x="15709" y="7791"/>
                </a:lnTo>
                <a:lnTo>
                  <a:pt x="15706" y="10569"/>
                </a:lnTo>
                <a:cubicBezTo>
                  <a:pt x="15702" y="13174"/>
                  <a:pt x="15698" y="13347"/>
                  <a:pt x="15614" y="13417"/>
                </a:cubicBezTo>
                <a:cubicBezTo>
                  <a:pt x="15492" y="13519"/>
                  <a:pt x="11798" y="13524"/>
                  <a:pt x="11676" y="13422"/>
                </a:cubicBezTo>
                <a:cubicBezTo>
                  <a:pt x="11603" y="13360"/>
                  <a:pt x="11596" y="13094"/>
                  <a:pt x="11608" y="10574"/>
                </a:cubicBezTo>
                <a:lnTo>
                  <a:pt x="11618" y="7791"/>
                </a:lnTo>
                <a:close/>
                <a:moveTo>
                  <a:pt x="16057" y="7791"/>
                </a:moveTo>
                <a:lnTo>
                  <a:pt x="18126" y="7791"/>
                </a:lnTo>
                <a:lnTo>
                  <a:pt x="20195" y="7791"/>
                </a:lnTo>
                <a:lnTo>
                  <a:pt x="20195" y="10633"/>
                </a:lnTo>
                <a:lnTo>
                  <a:pt x="20195" y="13470"/>
                </a:lnTo>
                <a:lnTo>
                  <a:pt x="18191" y="13487"/>
                </a:lnTo>
                <a:cubicBezTo>
                  <a:pt x="16536" y="13499"/>
                  <a:pt x="16182" y="13486"/>
                  <a:pt x="16135" y="13422"/>
                </a:cubicBezTo>
                <a:cubicBezTo>
                  <a:pt x="16096" y="13368"/>
                  <a:pt x="16076" y="12921"/>
                  <a:pt x="16077" y="11971"/>
                </a:cubicBezTo>
                <a:cubicBezTo>
                  <a:pt x="16077" y="11218"/>
                  <a:pt x="16074" y="9965"/>
                  <a:pt x="16067" y="9193"/>
                </a:cubicBezTo>
                <a:lnTo>
                  <a:pt x="16057" y="7791"/>
                </a:lnTo>
                <a:close/>
                <a:moveTo>
                  <a:pt x="16016" y="13782"/>
                </a:moveTo>
                <a:cubicBezTo>
                  <a:pt x="16028" y="13787"/>
                  <a:pt x="16042" y="13809"/>
                  <a:pt x="16057" y="13836"/>
                </a:cubicBezTo>
                <a:cubicBezTo>
                  <a:pt x="16077" y="13873"/>
                  <a:pt x="16798" y="13895"/>
                  <a:pt x="18126" y="13895"/>
                </a:cubicBezTo>
                <a:cubicBezTo>
                  <a:pt x="19247" y="13895"/>
                  <a:pt x="20178" y="13911"/>
                  <a:pt x="20192" y="13938"/>
                </a:cubicBezTo>
                <a:cubicBezTo>
                  <a:pt x="20207" y="13965"/>
                  <a:pt x="20217" y="15250"/>
                  <a:pt x="20219" y="16791"/>
                </a:cubicBezTo>
                <a:lnTo>
                  <a:pt x="20223" y="19596"/>
                </a:lnTo>
                <a:lnTo>
                  <a:pt x="19824" y="19633"/>
                </a:lnTo>
                <a:cubicBezTo>
                  <a:pt x="19605" y="19657"/>
                  <a:pt x="19381" y="19706"/>
                  <a:pt x="19330" y="19736"/>
                </a:cubicBezTo>
                <a:cubicBezTo>
                  <a:pt x="19185" y="19825"/>
                  <a:pt x="16172" y="19815"/>
                  <a:pt x="16064" y="19725"/>
                </a:cubicBezTo>
                <a:cubicBezTo>
                  <a:pt x="15985" y="19659"/>
                  <a:pt x="15975" y="19422"/>
                  <a:pt x="15951" y="16748"/>
                </a:cubicBezTo>
                <a:cubicBezTo>
                  <a:pt x="15928" y="14342"/>
                  <a:pt x="15935" y="13747"/>
                  <a:pt x="16016" y="13782"/>
                </a:cubicBezTo>
                <a:close/>
                <a:moveTo>
                  <a:pt x="5659" y="13830"/>
                </a:moveTo>
                <a:lnTo>
                  <a:pt x="5645" y="16571"/>
                </a:lnTo>
                <a:cubicBezTo>
                  <a:pt x="5637" y="18080"/>
                  <a:pt x="5634" y="19348"/>
                  <a:pt x="5635" y="19386"/>
                </a:cubicBezTo>
                <a:cubicBezTo>
                  <a:pt x="5635" y="19424"/>
                  <a:pt x="5545" y="19498"/>
                  <a:pt x="5437" y="19558"/>
                </a:cubicBezTo>
                <a:cubicBezTo>
                  <a:pt x="5262" y="19654"/>
                  <a:pt x="5116" y="19671"/>
                  <a:pt x="4060" y="19676"/>
                </a:cubicBezTo>
                <a:cubicBezTo>
                  <a:pt x="3311" y="19680"/>
                  <a:pt x="2869" y="19659"/>
                  <a:pt x="2850" y="19623"/>
                </a:cubicBezTo>
                <a:cubicBezTo>
                  <a:pt x="2832" y="19589"/>
                  <a:pt x="2564" y="19564"/>
                  <a:pt x="2202" y="19564"/>
                </a:cubicBezTo>
                <a:cubicBezTo>
                  <a:pt x="1860" y="19564"/>
                  <a:pt x="1545" y="19538"/>
                  <a:pt x="1490" y="19504"/>
                </a:cubicBezTo>
                <a:cubicBezTo>
                  <a:pt x="1393" y="19445"/>
                  <a:pt x="1391" y="19401"/>
                  <a:pt x="1415" y="16689"/>
                </a:cubicBezTo>
                <a:cubicBezTo>
                  <a:pt x="1429" y="15172"/>
                  <a:pt x="1460" y="13910"/>
                  <a:pt x="1483" y="13884"/>
                </a:cubicBezTo>
                <a:cubicBezTo>
                  <a:pt x="1505" y="13858"/>
                  <a:pt x="2453" y="13838"/>
                  <a:pt x="3590" y="13836"/>
                </a:cubicBezTo>
                <a:lnTo>
                  <a:pt x="5659" y="13830"/>
                </a:lnTo>
                <a:close/>
                <a:moveTo>
                  <a:pt x="8039" y="13852"/>
                </a:moveTo>
                <a:cubicBezTo>
                  <a:pt x="9037" y="13848"/>
                  <a:pt x="10030" y="13863"/>
                  <a:pt x="10047" y="13895"/>
                </a:cubicBezTo>
                <a:cubicBezTo>
                  <a:pt x="10100" y="13993"/>
                  <a:pt x="10069" y="19422"/>
                  <a:pt x="10016" y="19483"/>
                </a:cubicBezTo>
                <a:cubicBezTo>
                  <a:pt x="9950" y="19558"/>
                  <a:pt x="6196" y="19588"/>
                  <a:pt x="6041" y="19515"/>
                </a:cubicBezTo>
                <a:lnTo>
                  <a:pt x="5928" y="19461"/>
                </a:lnTo>
                <a:lnTo>
                  <a:pt x="5928" y="16705"/>
                </a:lnTo>
                <a:cubicBezTo>
                  <a:pt x="5928" y="14564"/>
                  <a:pt x="5942" y="13946"/>
                  <a:pt x="5990" y="13911"/>
                </a:cubicBezTo>
                <a:cubicBezTo>
                  <a:pt x="6035" y="13878"/>
                  <a:pt x="7041" y="13855"/>
                  <a:pt x="8039" y="13852"/>
                </a:cubicBezTo>
                <a:close/>
                <a:moveTo>
                  <a:pt x="13691" y="13906"/>
                </a:moveTo>
                <a:lnTo>
                  <a:pt x="15709" y="13916"/>
                </a:lnTo>
                <a:lnTo>
                  <a:pt x="15695" y="16700"/>
                </a:lnTo>
                <a:cubicBezTo>
                  <a:pt x="15686" y="18478"/>
                  <a:pt x="15663" y="19501"/>
                  <a:pt x="15631" y="19537"/>
                </a:cubicBezTo>
                <a:cubicBezTo>
                  <a:pt x="15575" y="19601"/>
                  <a:pt x="12081" y="19634"/>
                  <a:pt x="11792" y="19574"/>
                </a:cubicBezTo>
                <a:lnTo>
                  <a:pt x="11618" y="19542"/>
                </a:lnTo>
                <a:lnTo>
                  <a:pt x="11594" y="19118"/>
                </a:lnTo>
                <a:cubicBezTo>
                  <a:pt x="11553" y="18437"/>
                  <a:pt x="11588" y="13991"/>
                  <a:pt x="11635" y="13938"/>
                </a:cubicBezTo>
                <a:cubicBezTo>
                  <a:pt x="11659" y="13911"/>
                  <a:pt x="12581" y="13898"/>
                  <a:pt x="13691" y="139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58" name="IMG_0425.png" descr="IMG_0425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IMG_0423.png" descr="IMG_0423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462" name="ملف تفاعلي رياضيات .pdf" descr="ملف تفاعلي رياضيات .pdf">
            <a:hlinkClick r:id="rId3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9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1693.png" descr="IMG_1693.png"/>
          <p:cNvPicPr>
            <a:picLocks noChangeAspect="1"/>
          </p:cNvPicPr>
          <p:nvPr/>
        </p:nvPicPr>
        <p:blipFill>
          <a:blip r:embed="rId40">
            <a:extLst/>
          </a:blip>
          <a:srcRect l="9015" t="41668" r="9015" b="38883"/>
          <a:stretch>
            <a:fillRect/>
          </a:stretch>
        </p:blipFill>
        <p:spPr>
          <a:xfrm>
            <a:off x="3008728" y="731944"/>
            <a:ext cx="6578423" cy="337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2"/>
      <p:bldP build="whole" bldLvl="1" animBg="1" rev="0" advAuto="0" spid="461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rcRect l="0" t="3863" r="0" b="13932"/>
          <a:stretch>
            <a:fillRect/>
          </a:stretch>
        </p:blipFill>
        <p:spPr>
          <a:xfrm>
            <a:off x="-40611" y="-3785"/>
            <a:ext cx="12273156" cy="6865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60;p14" descr="Google Shape;60;p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08145" y="4813494"/>
            <a:ext cx="1445547" cy="2029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61;p14" descr="Google Shape;61;p14"/>
          <p:cNvPicPr>
            <a:picLocks noChangeAspect="1"/>
          </p:cNvPicPr>
          <p:nvPr/>
        </p:nvPicPr>
        <p:blipFill>
          <a:blip r:embed="rId4">
            <a:extLst/>
          </a:blip>
          <a:srcRect l="0" t="0" r="18691" b="0"/>
          <a:stretch>
            <a:fillRect/>
          </a:stretch>
        </p:blipFill>
        <p:spPr>
          <a:xfrm>
            <a:off x="2706278" y="23395"/>
            <a:ext cx="7112095" cy="4504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Google Shape;62;p14" descr="Google Shape;62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26077" y="-178852"/>
            <a:ext cx="1936974" cy="1075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Google Shape;63;p14" descr="Google Shape;63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5833" y="-381595"/>
            <a:ext cx="2194731" cy="121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Google Shape;64;p14" descr="Google Shape;64;p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542" y="725735"/>
            <a:ext cx="909060" cy="90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Google Shape;66;p14" descr="Google Shape;66;p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67654" y="5551901"/>
            <a:ext cx="5732486" cy="1251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Google Shape;67;p14" descr="Google Shape;67;p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7413" y="-250985"/>
            <a:ext cx="2196720" cy="1220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9112601" y="-416367"/>
            <a:ext cx="1560708" cy="1621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Google Shape;69;p14" descr="Google Shape;69;p14"/>
          <p:cNvPicPr>
            <a:picLocks noChangeAspect="1"/>
          </p:cNvPicPr>
          <p:nvPr/>
        </p:nvPicPr>
        <p:blipFill>
          <a:blip r:embed="rId8">
            <a:extLst/>
          </a:blip>
          <a:srcRect l="27948" t="0" r="28738" b="0"/>
          <a:stretch>
            <a:fillRect/>
          </a:stretch>
        </p:blipFill>
        <p:spPr>
          <a:xfrm>
            <a:off x="-45853" y="2793589"/>
            <a:ext cx="1270067" cy="293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7" b="0"/>
          <a:stretch>
            <a:fillRect/>
          </a:stretch>
        </p:blipFill>
        <p:spPr>
          <a:xfrm>
            <a:off x="9886305" y="883524"/>
            <a:ext cx="791472" cy="606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oogle Shape;75;p14" descr="Google Shape;75;p14"/>
          <p:cNvPicPr>
            <a:picLocks noChangeAspect="1"/>
          </p:cNvPicPr>
          <p:nvPr/>
        </p:nvPicPr>
        <p:blipFill>
          <a:blip r:embed="rId10">
            <a:extLst/>
          </a:blip>
          <a:srcRect l="0" t="0" r="0" b="5857"/>
          <a:stretch>
            <a:fillRect/>
          </a:stretch>
        </p:blipFill>
        <p:spPr>
          <a:xfrm>
            <a:off x="10582247" y="3705604"/>
            <a:ext cx="964325" cy="1367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oogle Shape;80;p14" descr="Google Shape;80;p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73873" y="5692688"/>
            <a:ext cx="1154315" cy="969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104176" y="525883"/>
            <a:ext cx="1087962" cy="6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F1F668AC-4B24-42CE-B5F9-DCB442035119-removebg-preview.png" descr="F1F668AC-4B24-42CE-B5F9-DCB442035119-removebg-preview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396484" y="641610"/>
            <a:ext cx="918951" cy="8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Google Shape;74;p14" descr="Google Shape;74;p1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flipH="1">
            <a:off x="1663001" y="4216143"/>
            <a:ext cx="1364281" cy="182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صورة 14" descr="صورة 1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29295" y="3291768"/>
            <a:ext cx="1618817" cy="1936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Google Shape;72;p14" descr="Google Shape;72;p14"/>
          <p:cNvPicPr>
            <a:picLocks noChangeAspect="1"/>
          </p:cNvPicPr>
          <p:nvPr/>
        </p:nvPicPr>
        <p:blipFill>
          <a:blip r:embed="rId16">
            <a:extLst/>
          </a:blip>
          <a:srcRect l="11680" t="31906" r="11211" b="0"/>
          <a:stretch>
            <a:fillRect/>
          </a:stretch>
        </p:blipFill>
        <p:spPr>
          <a:xfrm>
            <a:off x="272883" y="5014062"/>
            <a:ext cx="4144312" cy="279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Google Shape;77;p14" descr="Google Shape;77;p14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33596" y="4565970"/>
            <a:ext cx="1273123" cy="127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Google Shape;73;p14" descr="Google Shape;73;p14"/>
          <p:cNvPicPr>
            <a:picLocks noChangeAspect="1"/>
          </p:cNvPicPr>
          <p:nvPr/>
        </p:nvPicPr>
        <p:blipFill>
          <a:blip r:embed="rId18">
            <a:extLst/>
          </a:blip>
          <a:srcRect l="52349" t="0" r="0" b="0"/>
          <a:stretch>
            <a:fillRect/>
          </a:stretch>
        </p:blipFill>
        <p:spPr>
          <a:xfrm>
            <a:off x="504078" y="4242463"/>
            <a:ext cx="994156" cy="1043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Google Shape;78;p14" descr="Google Shape;78;p1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94516" y="4949404"/>
            <a:ext cx="494839" cy="403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03306FF7-735D-4F9B-A864-30261A0CDC1A-removebg-preview.png" descr="03306FF7-735D-4F9B-A864-30261A0CDC1A-removebg-preview.png">
            <a:hlinkClick r:id="rId2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579157" y="4305875"/>
            <a:ext cx="942076" cy="444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CA9BE707-4A0A-4D35-BF8E-D1B9932FAACD-removebg-preview.png" descr="CA9BE707-4A0A-4D35-BF8E-D1B9932FAACD-removebg-preview.png">
            <a:hlinkClick r:id="rId2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895720" y="1699025"/>
            <a:ext cx="898843" cy="806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73DBD5ED-C455-4F1B-B1BA-2FED94297C0C-removebg-preview.png" descr="73DBD5ED-C455-4F1B-B1BA-2FED94297C0C-removebg-preview.png">
            <a:hlinkClick r:id="rId2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9835994" y="2593169"/>
            <a:ext cx="1005638" cy="111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20F22C7D-ABAF-4811-9CE7-526F0B903313-removebg-preview.png" descr="20F22C7D-ABAF-4811-9CE7-526F0B903313-removebg-preview.png">
            <a:hlinkClick r:id="rId26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570350" y="4174159"/>
            <a:ext cx="2200115" cy="1264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3A48D37F-05D8-4283-A754-0DA17B64482D-removebg-preview.png" descr="3A48D37F-05D8-4283-A754-0DA17B64482D-removebg-preview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98527" y="4375272"/>
            <a:ext cx="1009344" cy="565961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بسم الله الرحمن الرحيم"/>
          <p:cNvSpPr txBox="1"/>
          <p:nvPr>
            <p:ph type="title"/>
          </p:nvPr>
        </p:nvSpPr>
        <p:spPr>
          <a:xfrm>
            <a:off x="5648454" y="553605"/>
            <a:ext cx="2188978" cy="554598"/>
          </a:xfrm>
          <a:prstGeom prst="rect">
            <a:avLst/>
          </a:prstGeom>
        </p:spPr>
        <p:txBody>
          <a:bodyPr anchor="ctr"/>
          <a:lstStyle>
            <a:lvl1pPr algn="ctr" defTabSz="1182624">
              <a:defRPr sz="2300"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492" name="صورة 12" descr="صورة 12"/>
          <p:cNvPicPr>
            <a:picLocks noChangeAspect="1"/>
          </p:cNvPicPr>
          <p:nvPr/>
        </p:nvPicPr>
        <p:blipFill>
          <a:blip r:embed="rId28">
            <a:extLst/>
          </a:blip>
          <a:srcRect l="42897" t="13606" r="20931" b="44541"/>
          <a:stretch>
            <a:fillRect/>
          </a:stretch>
        </p:blipFill>
        <p:spPr>
          <a:xfrm>
            <a:off x="365898" y="1635262"/>
            <a:ext cx="1070350" cy="954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Google Shape;79;p14" descr="Google Shape;79;p14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3342" y="2355868"/>
            <a:ext cx="498847" cy="499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Google Shape;70;p14" descr="Google Shape;70;p14"/>
          <p:cNvPicPr>
            <a:picLocks noChangeAspect="1"/>
          </p:cNvPicPr>
          <p:nvPr/>
        </p:nvPicPr>
        <p:blipFill>
          <a:blip r:embed="rId9">
            <a:extLst/>
          </a:blip>
          <a:srcRect l="39539" t="71578" r="8556" b="0"/>
          <a:stretch>
            <a:fillRect/>
          </a:stretch>
        </p:blipFill>
        <p:spPr>
          <a:xfrm>
            <a:off x="10443163" y="1729124"/>
            <a:ext cx="999272" cy="766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868BB827-C532-477C-A2DB-A6037D3EAAD9-removebg-preview.png" descr="868BB827-C532-477C-A2DB-A6037D3EAAD9-removebg-preview.png">
            <a:hlinkClick r:id="rId3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1090599" y="2650875"/>
            <a:ext cx="774420" cy="114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صورة" descr="صورة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198157" y="2232954"/>
            <a:ext cx="1332812" cy="1171704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معلمة المادة…"/>
          <p:cNvSpPr txBox="1"/>
          <p:nvPr/>
        </p:nvSpPr>
        <p:spPr>
          <a:xfrm rot="20782905">
            <a:off x="1452395" y="2624986"/>
            <a:ext cx="1328087" cy="419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معلمة المادة </a:t>
            </a:r>
          </a:p>
          <a:p>
            <a:pPr algn="l" rtl="0">
              <a:defRPr b="1" sz="1200">
                <a:latin typeface="Arial"/>
                <a:ea typeface="Arial"/>
                <a:cs typeface="Arial"/>
                <a:sym typeface="Arial"/>
              </a:defRPr>
            </a:pPr>
            <a:r>
              <a:t>تهاني الدعدي </a:t>
            </a:r>
          </a:p>
        </p:txBody>
      </p:sp>
      <p:pic>
        <p:nvPicPr>
          <p:cNvPr id="498" name="6BC54824-A818-489D-8080-F63C5578B2CD-L0-001.jpeg" descr="6BC54824-A818-489D-8080-F63C5578B2CD-L0-001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32799" y="13582"/>
            <a:ext cx="2392859" cy="153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فيلم" descr="فيلم"/>
          <p:cNvPicPr>
            <a:picLocks noChangeAspect="0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290454" y="326954"/>
            <a:ext cx="889868" cy="121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فيلم" descr="فيلم"/>
          <p:cNvPicPr>
            <a:picLocks noChangeAspect="0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1488840" y="518627"/>
            <a:ext cx="751344" cy="62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9D93A02C-CD05-497A-9796-F53F09C73369-L0-001.png" descr="9D93A02C-CD05-497A-9796-F53F09C73369-L0-001.png"/>
          <p:cNvPicPr>
            <a:picLocks noChangeAspect="1"/>
          </p:cNvPicPr>
          <p:nvPr/>
        </p:nvPicPr>
        <p:blipFill>
          <a:blip r:embed="rId36">
            <a:extLst/>
          </a:blip>
          <a:srcRect l="602" t="7676" r="671" b="7681"/>
          <a:stretch>
            <a:fillRect/>
          </a:stretch>
        </p:blipFill>
        <p:spPr>
          <a:xfrm>
            <a:off x="-47829" y="-1979"/>
            <a:ext cx="2465388" cy="1564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" y="0"/>
                </a:moveTo>
                <a:lnTo>
                  <a:pt x="66" y="4511"/>
                </a:lnTo>
                <a:cubicBezTo>
                  <a:pt x="65" y="6995"/>
                  <a:pt x="49" y="11843"/>
                  <a:pt x="31" y="15281"/>
                </a:cubicBezTo>
                <a:lnTo>
                  <a:pt x="0" y="21529"/>
                </a:lnTo>
                <a:lnTo>
                  <a:pt x="6742" y="21534"/>
                </a:lnTo>
                <a:cubicBezTo>
                  <a:pt x="10451" y="21536"/>
                  <a:pt x="13495" y="21551"/>
                  <a:pt x="13505" y="21562"/>
                </a:cubicBezTo>
                <a:cubicBezTo>
                  <a:pt x="13515" y="21574"/>
                  <a:pt x="15339" y="21585"/>
                  <a:pt x="17560" y="21589"/>
                </a:cubicBezTo>
                <a:lnTo>
                  <a:pt x="21600" y="21600"/>
                </a:lnTo>
                <a:lnTo>
                  <a:pt x="21600" y="10830"/>
                </a:lnTo>
                <a:lnTo>
                  <a:pt x="21600" y="66"/>
                </a:lnTo>
                <a:lnTo>
                  <a:pt x="13926" y="66"/>
                </a:lnTo>
                <a:cubicBezTo>
                  <a:pt x="9704" y="64"/>
                  <a:pt x="4858" y="43"/>
                  <a:pt x="3157" y="27"/>
                </a:cubicBezTo>
                <a:lnTo>
                  <a:pt x="66" y="0"/>
                </a:lnTo>
                <a:close/>
                <a:moveTo>
                  <a:pt x="5647" y="1535"/>
                </a:moveTo>
                <a:cubicBezTo>
                  <a:pt x="5742" y="1559"/>
                  <a:pt x="5744" y="2081"/>
                  <a:pt x="5720" y="4467"/>
                </a:cubicBezTo>
                <a:cubicBezTo>
                  <a:pt x="5694" y="7014"/>
                  <a:pt x="5669" y="7509"/>
                  <a:pt x="5577" y="7405"/>
                </a:cubicBezTo>
                <a:cubicBezTo>
                  <a:pt x="5564" y="7389"/>
                  <a:pt x="4613" y="7369"/>
                  <a:pt x="3463" y="7361"/>
                </a:cubicBezTo>
                <a:lnTo>
                  <a:pt x="1370" y="7344"/>
                </a:lnTo>
                <a:lnTo>
                  <a:pt x="1370" y="4489"/>
                </a:lnTo>
                <a:lnTo>
                  <a:pt x="1370" y="1633"/>
                </a:lnTo>
                <a:lnTo>
                  <a:pt x="3435" y="1633"/>
                </a:lnTo>
                <a:cubicBezTo>
                  <a:pt x="4836" y="1635"/>
                  <a:pt x="5520" y="1619"/>
                  <a:pt x="5563" y="1578"/>
                </a:cubicBezTo>
                <a:cubicBezTo>
                  <a:pt x="5596" y="1547"/>
                  <a:pt x="5625" y="1529"/>
                  <a:pt x="5647" y="1535"/>
                </a:cubicBezTo>
                <a:close/>
                <a:moveTo>
                  <a:pt x="11572" y="1611"/>
                </a:moveTo>
                <a:cubicBezTo>
                  <a:pt x="11589" y="1614"/>
                  <a:pt x="11605" y="1618"/>
                  <a:pt x="11621" y="1633"/>
                </a:cubicBezTo>
                <a:cubicBezTo>
                  <a:pt x="11657" y="1667"/>
                  <a:pt x="12478" y="1696"/>
                  <a:pt x="13717" y="1705"/>
                </a:cubicBezTo>
                <a:lnTo>
                  <a:pt x="15758" y="1726"/>
                </a:lnTo>
                <a:lnTo>
                  <a:pt x="15744" y="4511"/>
                </a:lnTo>
                <a:cubicBezTo>
                  <a:pt x="15731" y="7034"/>
                  <a:pt x="15721" y="7296"/>
                  <a:pt x="15647" y="7361"/>
                </a:cubicBezTo>
                <a:cubicBezTo>
                  <a:pt x="15583" y="7417"/>
                  <a:pt x="15125" y="7431"/>
                  <a:pt x="13603" y="7427"/>
                </a:cubicBezTo>
                <a:cubicBezTo>
                  <a:pt x="12526" y="7424"/>
                  <a:pt x="11627" y="7432"/>
                  <a:pt x="11603" y="7448"/>
                </a:cubicBezTo>
                <a:cubicBezTo>
                  <a:pt x="11580" y="7465"/>
                  <a:pt x="11544" y="7468"/>
                  <a:pt x="11527" y="7448"/>
                </a:cubicBezTo>
                <a:cubicBezTo>
                  <a:pt x="11485" y="7401"/>
                  <a:pt x="11488" y="1665"/>
                  <a:pt x="11530" y="1617"/>
                </a:cubicBezTo>
                <a:cubicBezTo>
                  <a:pt x="11538" y="1607"/>
                  <a:pt x="11556" y="1608"/>
                  <a:pt x="11572" y="1611"/>
                </a:cubicBezTo>
                <a:close/>
                <a:moveTo>
                  <a:pt x="6547" y="1622"/>
                </a:moveTo>
                <a:cubicBezTo>
                  <a:pt x="7767" y="1614"/>
                  <a:pt x="10185" y="1639"/>
                  <a:pt x="10209" y="1666"/>
                </a:cubicBezTo>
                <a:cubicBezTo>
                  <a:pt x="10232" y="1692"/>
                  <a:pt x="10221" y="7329"/>
                  <a:pt x="10198" y="7355"/>
                </a:cubicBezTo>
                <a:cubicBezTo>
                  <a:pt x="10171" y="7386"/>
                  <a:pt x="5819" y="7402"/>
                  <a:pt x="5803" y="7372"/>
                </a:cubicBezTo>
                <a:cubicBezTo>
                  <a:pt x="5775" y="7320"/>
                  <a:pt x="5830" y="1677"/>
                  <a:pt x="5859" y="1644"/>
                </a:cubicBezTo>
                <a:cubicBezTo>
                  <a:pt x="5867" y="1635"/>
                  <a:pt x="6141" y="1624"/>
                  <a:pt x="6547" y="1622"/>
                </a:cubicBezTo>
                <a:close/>
                <a:moveTo>
                  <a:pt x="16669" y="1688"/>
                </a:moveTo>
                <a:cubicBezTo>
                  <a:pt x="17047" y="1686"/>
                  <a:pt x="17566" y="1686"/>
                  <a:pt x="18133" y="1694"/>
                </a:cubicBezTo>
                <a:lnTo>
                  <a:pt x="20195" y="1726"/>
                </a:lnTo>
                <a:lnTo>
                  <a:pt x="20195" y="4533"/>
                </a:lnTo>
                <a:lnTo>
                  <a:pt x="20195" y="7344"/>
                </a:lnTo>
                <a:lnTo>
                  <a:pt x="18105" y="7372"/>
                </a:lnTo>
                <a:cubicBezTo>
                  <a:pt x="16959" y="7387"/>
                  <a:pt x="16014" y="7383"/>
                  <a:pt x="16005" y="7366"/>
                </a:cubicBezTo>
                <a:cubicBezTo>
                  <a:pt x="15981" y="7321"/>
                  <a:pt x="16025" y="1751"/>
                  <a:pt x="16050" y="1705"/>
                </a:cubicBezTo>
                <a:cubicBezTo>
                  <a:pt x="16056" y="1695"/>
                  <a:pt x="16291" y="1690"/>
                  <a:pt x="16669" y="1688"/>
                </a:cubicBezTo>
                <a:close/>
                <a:moveTo>
                  <a:pt x="5616" y="7679"/>
                </a:moveTo>
                <a:cubicBezTo>
                  <a:pt x="5629" y="7680"/>
                  <a:pt x="5645" y="7685"/>
                  <a:pt x="5654" y="7695"/>
                </a:cubicBezTo>
                <a:cubicBezTo>
                  <a:pt x="5671" y="7715"/>
                  <a:pt x="5682" y="8934"/>
                  <a:pt x="5682" y="10408"/>
                </a:cubicBezTo>
                <a:cubicBezTo>
                  <a:pt x="5682" y="13463"/>
                  <a:pt x="5690" y="13400"/>
                  <a:pt x="5327" y="13466"/>
                </a:cubicBezTo>
                <a:cubicBezTo>
                  <a:pt x="5113" y="13505"/>
                  <a:pt x="3318" y="13488"/>
                  <a:pt x="2121" y="13439"/>
                </a:cubicBezTo>
                <a:lnTo>
                  <a:pt x="1436" y="13412"/>
                </a:lnTo>
                <a:lnTo>
                  <a:pt x="1446" y="11910"/>
                </a:lnTo>
                <a:cubicBezTo>
                  <a:pt x="1449" y="10973"/>
                  <a:pt x="1429" y="10367"/>
                  <a:pt x="1398" y="10299"/>
                </a:cubicBezTo>
                <a:cubicBezTo>
                  <a:pt x="1363" y="10226"/>
                  <a:pt x="1364" y="10180"/>
                  <a:pt x="1398" y="10156"/>
                </a:cubicBezTo>
                <a:cubicBezTo>
                  <a:pt x="1425" y="10137"/>
                  <a:pt x="1434" y="10097"/>
                  <a:pt x="1422" y="10074"/>
                </a:cubicBezTo>
                <a:cubicBezTo>
                  <a:pt x="1386" y="10008"/>
                  <a:pt x="1373" y="9376"/>
                  <a:pt x="1405" y="9312"/>
                </a:cubicBezTo>
                <a:cubicBezTo>
                  <a:pt x="1421" y="9281"/>
                  <a:pt x="1433" y="8940"/>
                  <a:pt x="1436" y="8556"/>
                </a:cubicBezTo>
                <a:cubicBezTo>
                  <a:pt x="1440" y="8172"/>
                  <a:pt x="1462" y="7835"/>
                  <a:pt x="1488" y="7805"/>
                </a:cubicBezTo>
                <a:cubicBezTo>
                  <a:pt x="1516" y="7772"/>
                  <a:pt x="2340" y="7743"/>
                  <a:pt x="3536" y="7733"/>
                </a:cubicBezTo>
                <a:cubicBezTo>
                  <a:pt x="4636" y="7723"/>
                  <a:pt x="5554" y="7706"/>
                  <a:pt x="5577" y="7690"/>
                </a:cubicBezTo>
                <a:cubicBezTo>
                  <a:pt x="5589" y="7682"/>
                  <a:pt x="5603" y="7677"/>
                  <a:pt x="5616" y="7679"/>
                </a:cubicBezTo>
                <a:close/>
                <a:moveTo>
                  <a:pt x="8039" y="7744"/>
                </a:moveTo>
                <a:cubicBezTo>
                  <a:pt x="9014" y="7750"/>
                  <a:pt x="9993" y="7770"/>
                  <a:pt x="10056" y="7794"/>
                </a:cubicBezTo>
                <a:cubicBezTo>
                  <a:pt x="10136" y="7824"/>
                  <a:pt x="10119" y="13298"/>
                  <a:pt x="10039" y="13390"/>
                </a:cubicBezTo>
                <a:cubicBezTo>
                  <a:pt x="9983" y="13454"/>
                  <a:pt x="7693" y="13484"/>
                  <a:pt x="6620" y="13439"/>
                </a:cubicBezTo>
                <a:lnTo>
                  <a:pt x="5956" y="13412"/>
                </a:lnTo>
                <a:lnTo>
                  <a:pt x="5939" y="10616"/>
                </a:lnTo>
                <a:lnTo>
                  <a:pt x="5925" y="7821"/>
                </a:lnTo>
                <a:lnTo>
                  <a:pt x="6040" y="7766"/>
                </a:lnTo>
                <a:cubicBezTo>
                  <a:pt x="6094" y="7742"/>
                  <a:pt x="7064" y="7739"/>
                  <a:pt x="8039" y="7744"/>
                </a:cubicBezTo>
                <a:close/>
                <a:moveTo>
                  <a:pt x="11621" y="7794"/>
                </a:moveTo>
                <a:lnTo>
                  <a:pt x="13665" y="7794"/>
                </a:lnTo>
                <a:lnTo>
                  <a:pt x="15710" y="7794"/>
                </a:lnTo>
                <a:lnTo>
                  <a:pt x="15706" y="10573"/>
                </a:lnTo>
                <a:cubicBezTo>
                  <a:pt x="15702" y="13178"/>
                  <a:pt x="15696" y="13347"/>
                  <a:pt x="15612" y="13417"/>
                </a:cubicBezTo>
                <a:cubicBezTo>
                  <a:pt x="15490" y="13519"/>
                  <a:pt x="11798" y="13525"/>
                  <a:pt x="11676" y="13423"/>
                </a:cubicBezTo>
                <a:cubicBezTo>
                  <a:pt x="11603" y="13361"/>
                  <a:pt x="11595" y="13098"/>
                  <a:pt x="11607" y="10578"/>
                </a:cubicBezTo>
                <a:lnTo>
                  <a:pt x="11621" y="7794"/>
                </a:lnTo>
                <a:close/>
                <a:moveTo>
                  <a:pt x="16057" y="7794"/>
                </a:moveTo>
                <a:lnTo>
                  <a:pt x="18126" y="7794"/>
                </a:lnTo>
                <a:lnTo>
                  <a:pt x="20195" y="7794"/>
                </a:lnTo>
                <a:lnTo>
                  <a:pt x="20195" y="10633"/>
                </a:lnTo>
                <a:lnTo>
                  <a:pt x="20195" y="13472"/>
                </a:lnTo>
                <a:lnTo>
                  <a:pt x="18192" y="13488"/>
                </a:lnTo>
                <a:cubicBezTo>
                  <a:pt x="16537" y="13500"/>
                  <a:pt x="16181" y="13487"/>
                  <a:pt x="16134" y="13423"/>
                </a:cubicBezTo>
                <a:cubicBezTo>
                  <a:pt x="16095" y="13369"/>
                  <a:pt x="16077" y="12926"/>
                  <a:pt x="16078" y="11976"/>
                </a:cubicBezTo>
                <a:cubicBezTo>
                  <a:pt x="16078" y="11223"/>
                  <a:pt x="16075" y="9969"/>
                  <a:pt x="16068" y="9197"/>
                </a:cubicBezTo>
                <a:lnTo>
                  <a:pt x="16057" y="7794"/>
                </a:lnTo>
                <a:close/>
                <a:moveTo>
                  <a:pt x="16016" y="13784"/>
                </a:moveTo>
                <a:cubicBezTo>
                  <a:pt x="16028" y="13789"/>
                  <a:pt x="16042" y="13812"/>
                  <a:pt x="16057" y="13839"/>
                </a:cubicBezTo>
                <a:cubicBezTo>
                  <a:pt x="16077" y="13876"/>
                  <a:pt x="16798" y="13894"/>
                  <a:pt x="18126" y="13894"/>
                </a:cubicBezTo>
                <a:cubicBezTo>
                  <a:pt x="19247" y="13894"/>
                  <a:pt x="20178" y="13916"/>
                  <a:pt x="20192" y="13943"/>
                </a:cubicBezTo>
                <a:cubicBezTo>
                  <a:pt x="20207" y="13970"/>
                  <a:pt x="20218" y="15252"/>
                  <a:pt x="20220" y="16793"/>
                </a:cubicBezTo>
                <a:lnTo>
                  <a:pt x="20227" y="19599"/>
                </a:lnTo>
                <a:lnTo>
                  <a:pt x="19827" y="19638"/>
                </a:lnTo>
                <a:cubicBezTo>
                  <a:pt x="19608" y="19662"/>
                  <a:pt x="19380" y="19707"/>
                  <a:pt x="19329" y="19737"/>
                </a:cubicBezTo>
                <a:cubicBezTo>
                  <a:pt x="19184" y="19826"/>
                  <a:pt x="16172" y="19816"/>
                  <a:pt x="16064" y="19726"/>
                </a:cubicBezTo>
                <a:cubicBezTo>
                  <a:pt x="15985" y="19660"/>
                  <a:pt x="15974" y="19423"/>
                  <a:pt x="15950" y="16749"/>
                </a:cubicBezTo>
                <a:cubicBezTo>
                  <a:pt x="15927" y="14343"/>
                  <a:pt x="15935" y="13749"/>
                  <a:pt x="16016" y="13784"/>
                </a:cubicBezTo>
                <a:close/>
                <a:moveTo>
                  <a:pt x="5661" y="13834"/>
                </a:moveTo>
                <a:lnTo>
                  <a:pt x="5647" y="16574"/>
                </a:lnTo>
                <a:cubicBezTo>
                  <a:pt x="5639" y="18083"/>
                  <a:pt x="5632" y="19348"/>
                  <a:pt x="5633" y="19386"/>
                </a:cubicBezTo>
                <a:cubicBezTo>
                  <a:pt x="5633" y="19424"/>
                  <a:pt x="5546" y="19501"/>
                  <a:pt x="5438" y="19561"/>
                </a:cubicBezTo>
                <a:cubicBezTo>
                  <a:pt x="5262" y="19657"/>
                  <a:pt x="5117" y="19671"/>
                  <a:pt x="4061" y="19676"/>
                </a:cubicBezTo>
                <a:cubicBezTo>
                  <a:pt x="3312" y="19680"/>
                  <a:pt x="2867" y="19663"/>
                  <a:pt x="2848" y="19627"/>
                </a:cubicBezTo>
                <a:cubicBezTo>
                  <a:pt x="2830" y="19593"/>
                  <a:pt x="2563" y="19567"/>
                  <a:pt x="2201" y="19567"/>
                </a:cubicBezTo>
                <a:cubicBezTo>
                  <a:pt x="1859" y="19567"/>
                  <a:pt x="1543" y="19540"/>
                  <a:pt x="1488" y="19506"/>
                </a:cubicBezTo>
                <a:cubicBezTo>
                  <a:pt x="1391" y="19447"/>
                  <a:pt x="1391" y="19401"/>
                  <a:pt x="1415" y="16689"/>
                </a:cubicBezTo>
                <a:cubicBezTo>
                  <a:pt x="1429" y="15172"/>
                  <a:pt x="1458" y="13909"/>
                  <a:pt x="1481" y="13883"/>
                </a:cubicBezTo>
                <a:cubicBezTo>
                  <a:pt x="1503" y="13857"/>
                  <a:pt x="2455" y="13841"/>
                  <a:pt x="3592" y="13839"/>
                </a:cubicBezTo>
                <a:lnTo>
                  <a:pt x="5661" y="13834"/>
                </a:lnTo>
                <a:close/>
                <a:moveTo>
                  <a:pt x="8039" y="13856"/>
                </a:moveTo>
                <a:cubicBezTo>
                  <a:pt x="9037" y="13852"/>
                  <a:pt x="10028" y="13862"/>
                  <a:pt x="10045" y="13894"/>
                </a:cubicBezTo>
                <a:cubicBezTo>
                  <a:pt x="10098" y="13992"/>
                  <a:pt x="10071" y="19423"/>
                  <a:pt x="10018" y="19484"/>
                </a:cubicBezTo>
                <a:cubicBezTo>
                  <a:pt x="9952" y="19559"/>
                  <a:pt x="6195" y="19590"/>
                  <a:pt x="6040" y="19517"/>
                </a:cubicBezTo>
                <a:lnTo>
                  <a:pt x="5929" y="19462"/>
                </a:lnTo>
                <a:lnTo>
                  <a:pt x="5929" y="16706"/>
                </a:lnTo>
                <a:cubicBezTo>
                  <a:pt x="5929" y="14565"/>
                  <a:pt x="5940" y="13945"/>
                  <a:pt x="5988" y="13910"/>
                </a:cubicBezTo>
                <a:cubicBezTo>
                  <a:pt x="6033" y="13877"/>
                  <a:pt x="7041" y="13859"/>
                  <a:pt x="8039" y="13856"/>
                </a:cubicBezTo>
                <a:close/>
                <a:moveTo>
                  <a:pt x="13693" y="13905"/>
                </a:moveTo>
                <a:lnTo>
                  <a:pt x="15710" y="13921"/>
                </a:lnTo>
                <a:lnTo>
                  <a:pt x="15696" y="16700"/>
                </a:lnTo>
                <a:cubicBezTo>
                  <a:pt x="15687" y="18478"/>
                  <a:pt x="15665" y="19503"/>
                  <a:pt x="15633" y="19539"/>
                </a:cubicBezTo>
                <a:cubicBezTo>
                  <a:pt x="15577" y="19603"/>
                  <a:pt x="12083" y="19638"/>
                  <a:pt x="11794" y="19578"/>
                </a:cubicBezTo>
                <a:lnTo>
                  <a:pt x="11621" y="19545"/>
                </a:lnTo>
                <a:lnTo>
                  <a:pt x="11593" y="19117"/>
                </a:lnTo>
                <a:cubicBezTo>
                  <a:pt x="11552" y="18436"/>
                  <a:pt x="11588" y="13996"/>
                  <a:pt x="11635" y="13943"/>
                </a:cubicBezTo>
                <a:cubicBezTo>
                  <a:pt x="11659" y="13916"/>
                  <a:pt x="12583" y="13897"/>
                  <a:pt x="13693" y="1390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2" name="IMG_0425.png" descr="IMG_0425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8316217" y="5094804"/>
            <a:ext cx="1997973" cy="91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G_0423.png" descr="IMG_0423.png"/>
          <p:cNvPicPr>
            <a:picLocks noChangeAspect="1"/>
          </p:cNvPicPr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686197" y="4429145"/>
            <a:ext cx="629937" cy="559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68;p14" descr="Google Shape;68;p14"/>
          <p:cNvPicPr>
            <a:picLocks noChangeAspect="1"/>
          </p:cNvPicPr>
          <p:nvPr/>
        </p:nvPicPr>
        <p:blipFill>
          <a:blip r:embed="rId5">
            <a:extLst/>
          </a:blip>
          <a:srcRect l="0" t="0" r="46552" b="0"/>
          <a:stretch>
            <a:fillRect/>
          </a:stretch>
        </p:blipFill>
        <p:spPr>
          <a:xfrm>
            <a:off x="10432577" y="-416367"/>
            <a:ext cx="1560707" cy="1621824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مربع نص 27"/>
          <p:cNvSpPr txBox="1"/>
          <p:nvPr/>
        </p:nvSpPr>
        <p:spPr>
          <a:xfrm>
            <a:off x="2372040" y="2593170"/>
            <a:ext cx="7447920" cy="609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             </a:t>
            </a:r>
          </a:p>
        </p:txBody>
      </p:sp>
      <p:pic>
        <p:nvPicPr>
          <p:cNvPr id="506" name="ملف تفاعلي رياضيات .pdf" descr="ملف تفاعلي رياضيات .pdf">
            <a:hlinkClick r:id="rId39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0">
            <a:extLst/>
          </a:blip>
          <a:srcRect l="0" t="40442" r="0" b="7762"/>
          <a:stretch>
            <a:fillRect/>
          </a:stretch>
        </p:blipFill>
        <p:spPr>
          <a:xfrm>
            <a:off x="6923761" y="4377475"/>
            <a:ext cx="2282009" cy="91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G_1694.png" descr="IMG_1694.png"/>
          <p:cNvPicPr>
            <a:picLocks noChangeAspect="1"/>
          </p:cNvPicPr>
          <p:nvPr/>
        </p:nvPicPr>
        <p:blipFill>
          <a:blip r:embed="rId41">
            <a:extLst/>
          </a:blip>
          <a:srcRect l="0" t="9764" r="3829" b="65976"/>
          <a:stretch>
            <a:fillRect/>
          </a:stretch>
        </p:blipFill>
        <p:spPr>
          <a:xfrm>
            <a:off x="3011976" y="460877"/>
            <a:ext cx="6683727" cy="3647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06557 0.001554 -0.013114 0.003108 -0.019671 0.004663 C -0.026228 0.006217 -0.032785 0.007771 -0.039342 0.009325 C -0.047501 0.005613 -0.055661 0.001900 -0.063821 -0.001813 C -0.071981 -0.005526 -0.080140 -0.009239 -0.088300 -0.012952 C -0.092224 -0.013960 -0.096159 -0.014824 -0.100102 -0.015542 C -0.122563 -0.019635 -0.145215 -0.019020 -0.167595 -0.013708" origin="layout" pathEditMode="relative">
                                      <p:cBhvr>
                                        <p:cTn id="6" dur="10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0" grpId="2"/>
      <p:bldP build="whole" bldLvl="1" animBg="1" rev="0" advAuto="0" spid="505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