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96" r:id="rId22"/>
    <p:sldId id="297" r:id="rId23"/>
    <p:sldId id="298" r:id="rId24"/>
    <p:sldId id="299" r:id="rId25"/>
    <p:sldId id="300" r:id="rId26"/>
    <p:sldId id="276" r:id="rId27"/>
    <p:sldId id="277" r:id="rId28"/>
    <p:sldId id="282" r:id="rId29"/>
    <p:sldId id="283" r:id="rId30"/>
    <p:sldId id="278" r:id="rId31"/>
    <p:sldId id="281" r:id="rId32"/>
    <p:sldId id="279" r:id="rId33"/>
    <p:sldId id="280" r:id="rId34"/>
    <p:sldId id="301" r:id="rId35"/>
    <p:sldId id="302" r:id="rId36"/>
    <p:sldId id="303" r:id="rId37"/>
    <p:sldId id="304" r:id="rId38"/>
    <p:sldId id="284" r:id="rId39"/>
    <p:sldId id="286" r:id="rId40"/>
    <p:sldId id="287" r:id="rId41"/>
    <p:sldId id="288" r:id="rId42"/>
    <p:sldId id="291" r:id="rId43"/>
    <p:sldId id="290" r:id="rId4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205" userDrawn="1">
          <p15:clr>
            <a:srgbClr val="A4A3A4"/>
          </p15:clr>
        </p15:guide>
        <p15:guide id="3" pos="52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pos="1640" userDrawn="1">
          <p15:clr>
            <a:srgbClr val="A4A3A4"/>
          </p15:clr>
        </p15:guide>
        <p15:guide id="6" pos="4770" userDrawn="1">
          <p15:clr>
            <a:srgbClr val="A4A3A4"/>
          </p15:clr>
        </p15:guide>
        <p15:guide id="7" orient="horz" pos="1117" userDrawn="1">
          <p15:clr>
            <a:srgbClr val="A4A3A4"/>
          </p15:clr>
        </p15:guide>
        <p15:guide id="8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66"/>
      </p:cViewPr>
      <p:guideLst>
        <p:guide orient="horz" pos="2183"/>
        <p:guide pos="3205"/>
        <p:guide pos="52"/>
        <p:guide pos="6357"/>
        <p:guide pos="1640"/>
        <p:guide pos="4770"/>
        <p:guide orient="horz" pos="1117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28/01/41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47" Type="http://schemas.openxmlformats.org/officeDocument/2006/relationships/image" Target="../media/image24.png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2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8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3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7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8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4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6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47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8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47" Type="http://schemas.openxmlformats.org/officeDocument/2006/relationships/image" Target="../media/image9.png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8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slide" Target="slide5.xml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5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7.xml"/><Relationship Id="rId18" Type="http://schemas.openxmlformats.org/officeDocument/2006/relationships/slide" Target="slide17.xml"/><Relationship Id="rId26" Type="http://schemas.openxmlformats.org/officeDocument/2006/relationships/slide" Target="slide24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9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5" Type="http://schemas.openxmlformats.org/officeDocument/2006/relationships/slide" Target="slide21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slide" Target="slide23.xml"/><Relationship Id="rId29" Type="http://schemas.openxmlformats.org/officeDocument/2006/relationships/slide" Target="slide16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3.xml"/><Relationship Id="rId24" Type="http://schemas.openxmlformats.org/officeDocument/2006/relationships/slide" Target="slide18.xml"/><Relationship Id="rId32" Type="http://schemas.openxmlformats.org/officeDocument/2006/relationships/slide" Target="slide25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52.png"/><Relationship Id="rId5" Type="http://schemas.openxmlformats.org/officeDocument/2006/relationships/slide" Target="slide42.xml"/><Relationship Id="rId15" Type="http://schemas.openxmlformats.org/officeDocument/2006/relationships/slide" Target="slide8.xml"/><Relationship Id="rId23" Type="http://schemas.openxmlformats.org/officeDocument/2006/relationships/slide" Target="slide15.xml"/><Relationship Id="rId28" Type="http://schemas.openxmlformats.org/officeDocument/2006/relationships/slide" Target="slide13.xml"/><Relationship Id="rId36" Type="http://schemas.openxmlformats.org/officeDocument/2006/relationships/slide" Target="slide34.xml"/><Relationship Id="rId10" Type="http://schemas.openxmlformats.org/officeDocument/2006/relationships/slide" Target="slide2.xml"/><Relationship Id="rId19" Type="http://schemas.openxmlformats.org/officeDocument/2006/relationships/slide" Target="slide20.xml"/><Relationship Id="rId31" Type="http://schemas.openxmlformats.org/officeDocument/2006/relationships/slide" Target="slide22.xml"/><Relationship Id="rId44" Type="http://schemas.openxmlformats.org/officeDocument/2006/relationships/image" Target="../media/image51.png"/><Relationship Id="rId4" Type="http://schemas.openxmlformats.org/officeDocument/2006/relationships/slide" Target="slide26.xml"/><Relationship Id="rId9" Type="http://schemas.openxmlformats.org/officeDocument/2006/relationships/slide" Target="slide38.xml"/><Relationship Id="rId14" Type="http://schemas.openxmlformats.org/officeDocument/2006/relationships/slide" Target="slide43.xml"/><Relationship Id="rId22" Type="http://schemas.openxmlformats.org/officeDocument/2006/relationships/slide" Target="slide12.xml"/><Relationship Id="rId27" Type="http://schemas.openxmlformats.org/officeDocument/2006/relationships/slide" Target="slide10.xml"/><Relationship Id="rId30" Type="http://schemas.openxmlformats.org/officeDocument/2006/relationships/slide" Target="slide19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54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5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5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8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المتتابعات والمتسلسلات 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المتتابعات والمتسلسلات الهندسية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77432" y="1193526"/>
            <a:ext cx="1322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الثاني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894334" y="1205604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الثالث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39D7588D-95B6-43E3-A2F5-7A11B0AEF12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EF81E43-F30E-43B0-AB77-7C9FC97E765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541CF05F-FAFC-4FF6-807D-C50DADCF2BB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822DFA3-5C5A-49A0-98F5-E1E6494A023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FDD7C51-28FB-4C6E-8BA3-DC9232739FA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32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B604E74-890C-4559-99D2-6D9AD944309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56" y="162110"/>
            <a:ext cx="966511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DF31DFA-F897-4EAE-A3D6-202A419AF71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D69B2700-1896-40A4-9B83-46CBB7C4374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102EA6E5-2964-4898-9EA6-F2C0E214F3F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C6191DB-0793-4797-8634-E800691A4A4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738B835A-D2AA-41C5-B4DF-83417E16AC47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8327639-6A4A-4A96-8086-2E7EFE4646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8418" y="171985"/>
            <a:ext cx="653799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8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A6E11317-EB2E-4FD5-8B5C-D0D80C3E757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5" action="ppaction://hlinksldjump"/>
            <a:extLst>
              <a:ext uri="{FF2B5EF4-FFF2-40B4-BE49-F238E27FC236}">
                <a16:creationId xmlns:a16="http://schemas.microsoft.com/office/drawing/2014/main" id="{D9DDEE67-AA18-4675-B18A-B24D3640498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6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7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8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9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0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1" action="ppaction://hlinksldjump"/>
            <a:extLst>
              <a:ext uri="{FF2B5EF4-FFF2-40B4-BE49-F238E27FC236}">
                <a16:creationId xmlns:a16="http://schemas.microsoft.com/office/drawing/2014/main" id="{C6268147-49B0-4F0B-8B99-B42E6FCA3D2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2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A1C721E3-4751-42F9-A6D7-A6B9A18171D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8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9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0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1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2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3" action="ppaction://hlinksldjump"/>
            <a:extLst>
              <a:ext uri="{FF2B5EF4-FFF2-40B4-BE49-F238E27FC236}">
                <a16:creationId xmlns:a16="http://schemas.microsoft.com/office/drawing/2014/main" id="{6917C27C-5954-411F-A92B-D81FD05F18A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00A2E6-A8CB-4E65-90BD-BD617DFB0D7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7694" y="108861"/>
            <a:ext cx="4975732" cy="360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DBFF7B-B8EF-4439-BBD6-E6832241030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754" y="816456"/>
            <a:ext cx="5219258" cy="4588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172EF23-CDEC-4B41-A411-1B55BCF93F23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03390" y="1624538"/>
            <a:ext cx="2160000" cy="360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DBF9A9-DCDF-49E5-A49E-8E6BBAA8ECF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04" y="1607580"/>
            <a:ext cx="178933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F0027FDA-7EE5-403F-8BAC-9706042DBAA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E9F0DFCE-C233-4A6C-885D-32B34C4CDFD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B2550A47-AE61-4FF4-9E33-964DDDC60BD4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E07D7AA-116E-47A7-9788-E4B1F0CB85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264F52B-C26C-4A07-BD9F-92C5E7AB0AE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48EAE3-80F1-4639-B22D-BB09E8E4951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659" y="186454"/>
            <a:ext cx="64949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F2A8B72-1C7B-439D-A222-789841F7F02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92357EA-B1B8-4851-808A-2016E1800B9C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8BDEE3C-A761-49E5-A1F6-4A6526565C7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B2845788-4260-4A46-941B-D61DE00972C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E083463-C054-4748-8B81-4EBC751D46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BC9224-00DD-4DF3-AA1E-2283FAD6BD9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068" y="190243"/>
            <a:ext cx="9297600" cy="9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9B070D6-FADE-4A0E-8434-9DE4B87D0D5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A0ED552-8040-4A4C-B622-3A22F28CD23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77FE830A-3B61-4486-A9AB-3C140094A10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C78AC809-5EF8-46E1-B598-84AAB755062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1BDD0AAA-0FA7-4AED-BA49-21E68A40C685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32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59AE056-6BBB-41FF-96D6-688036DF328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601" y="108357"/>
            <a:ext cx="3599998" cy="360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5E27348-2827-41D3-8CBA-FF0B0405296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2571" y="593991"/>
            <a:ext cx="43045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8082446-A401-432B-954D-8E671B805FA8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E8F8530-7B51-467B-A98A-2C40AF8F286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A2627F7D-4608-4F84-8B9C-4AFBBB310E1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6A16200-4DD7-4DC5-A959-01A2E6BBF1E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05E216F7-1737-4C05-A136-083852927E1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03886DD-4C6F-4A70-B22D-F14CBFD2F1D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246" y="234174"/>
            <a:ext cx="474239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DF79002F-093D-4D16-B5B0-7577218EC76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DDB5AEF-67D8-45B9-A8C8-F6018CDE9FB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4FB6620C-64FA-4829-9D88-81C93F44E75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49008C63-B974-414E-8F3D-F1A868BE1D1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76DCF8D-EC0C-4FBE-AEB9-33F02039B88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821680E-9198-4614-B5F8-592296EEAAC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79" y="242298"/>
            <a:ext cx="9681032" cy="40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3B03CFA-DB7C-4D71-BEA5-605E6C4DAAE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7DAA7893-3E92-42F1-92EE-B2FF5A8145A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EF45487-1A01-4E71-9465-84F07C1C425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26E221B0-0AD2-4662-B97A-9E0FEEEF6666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577CE21-642D-4E4F-8566-133C980064D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9675FDF-9FF8-489F-8381-194EA0D7AB4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9268" y="111212"/>
            <a:ext cx="5695747" cy="360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929970-CD85-44B4-A749-40AE4DD33F9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623" y="620281"/>
            <a:ext cx="8987568" cy="828000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274B3545-C0A2-4F12-9B71-2A7EA6759BA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12" y="1542806"/>
            <a:ext cx="9424531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7D61E27B-0BFD-4EF4-9F2B-41B441F55F6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9690FA8-17F2-4C14-BF47-D75D88230A4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AF2BEC4A-18B4-4998-AF1F-81CA07FB1AF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C30FA262-E641-489F-9D0E-BDD7C8A361C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460D4D48-1CFB-41A6-A006-1792F0CFADE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2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A8C606-3207-44F5-81B3-61DAC13239A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19" y="248556"/>
            <a:ext cx="830174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9A1B3778-CA50-41B9-8EAC-770107DBF2A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B5FCEF78-49E1-47E3-A6D3-7EF1578FD8F0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5C0DE564-72D4-46B0-AE88-366F21D484F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DCB54BAE-E2CC-4C3A-A5EE-FE8DF23B215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7528956E-EEF3-4F4E-B388-57679D12DF4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32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90484" y="164290"/>
            <a:ext cx="99759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تمييز المتتابعة الهندسية </a:t>
            </a:r>
          </a:p>
        </p:txBody>
      </p:sp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0B27D4F-FB3E-40A5-A4BB-0DA91841EE2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1AAEFA0-C118-4A32-AD65-F8A592CA5D7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12DD1AA8-6BCA-4F04-98BC-A93DC334B47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E8B4BB4D-7C02-460F-A4E3-EE606BC6D1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B3767BA-6C88-42C1-99DA-14FD92716D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64ED20D-5870-4E66-96E2-7AA5F77AFE7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D40B226-6C8A-4A47-9898-D4B66D8090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37C5C0-F99C-4302-B737-BD2D6277000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36" y="327336"/>
            <a:ext cx="808363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BADB96C-3748-46D2-8F46-66B98571F11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BCF22EC-0B90-4E16-8E00-55D8D66330B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A76A071-6C25-4DE3-BFF7-AA6BF683050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12461FB-7620-4FE5-89BD-294C06C03EB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8EE0102-D486-4883-B20F-9E7C6FE70A5C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8C65BD3-0ED0-4814-9F5E-7301EDB39C7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D56B870-7EF6-431B-8C15-76568352A25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5192176-A5D6-432B-89B5-429B487A4E6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5601" y="135952"/>
            <a:ext cx="4292299" cy="360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3A95AC-9F0A-4CC6-AF26-0473FF86618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1392" y="747367"/>
            <a:ext cx="393120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5B6BE170-A4B5-483F-8E9F-6B5E0D525BE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F5D3CDB5-748B-4FF3-9F0D-28E926C8C67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A6BACED5-869C-439D-9873-26F542FD76D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09FA96EB-58BB-42B7-9D15-B4E3D5E8517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1C4B245D-668F-4024-B6CC-0C850193741A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0F862AE4-EFBC-4F28-BD31-F51E94D1876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753EE7E7-7B23-4155-8390-A17BFC49DD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D721BB-4A25-482E-A409-C1FC8F608D0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559" y="164475"/>
            <a:ext cx="6488307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B87BF61-5A82-465B-9807-41AEF48AED1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844D1D5-00B1-4D88-A90E-BF89FDDD84C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B3287F8E-2646-4C47-A018-364843E25D0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E1986B1-AF2E-4701-AD47-0E561292F9B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7FBAE7E8-E599-4091-9EF7-AFF154AADF8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8DA97DB-78C5-4E64-8C97-9F25C8A002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37785EB-70B2-477D-9637-C5344A80C0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6BE57C-E85E-404A-B168-6076493E15F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077" y="253345"/>
            <a:ext cx="9126230" cy="708207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41291C14-D44F-4D55-B1CD-7E0261C40EC3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5"/>
          <a:stretch/>
        </p:blipFill>
        <p:spPr>
          <a:xfrm>
            <a:off x="295279" y="959373"/>
            <a:ext cx="9681032" cy="30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71D186F-A68F-44ED-96FB-DCA3FF7C641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11D422B2-1D04-40F2-9189-C1CE0E9237E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B98D24A-6B59-47CF-92B0-8476697047C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DF7B983-2A4C-432B-BE89-28A75BB3E84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6F1BE37-C7D5-4FA0-A10F-F93C541838E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1C51FF1-CD45-4467-B1F1-791E3B60BFA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9469EB94-3E18-4D6B-B982-7BC00D8948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7F01657-F364-4FEC-9F22-AAE0B395D2C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521" y="133258"/>
            <a:ext cx="5342411" cy="360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56A6F0B-4D77-4B51-9F5B-F833AE10263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6668" y="976139"/>
            <a:ext cx="644174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D55FE4FE-BE00-412E-A936-071CCEA5D97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022F0D5-F7CB-473E-B0E5-7D41E5A830E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51EC5FB-98F8-4611-ABFB-6EE14158B42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50DFD51B-BADC-4BCA-BA1A-ED8BF41DAC4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342D0AA8-3C9B-413D-AC53-C888A5557BF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AFCF8A18-B70C-439F-8976-1F3BE91F8BE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95D47B07-DA2B-4D9D-B531-B010221A462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641B29-0E2C-427F-8398-37725B34975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595" y="478659"/>
            <a:ext cx="7666907" cy="5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4160644-F2F9-4C5D-A02C-E651C068392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195A65D4-8E77-45C3-B716-2DE931E3B3C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7D6AFD4-EEF0-43C1-8453-8E6F01E3DD4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A9B6EB6-CC93-4114-B752-43C381D5402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D6DDBB-DE01-41B6-855C-809262CD561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DA8164-E39B-4072-8738-4D1C9C1CBE81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-321" r="-117" b="86622"/>
          <a:stretch/>
        </p:blipFill>
        <p:spPr>
          <a:xfrm>
            <a:off x="604435" y="167238"/>
            <a:ext cx="8988000" cy="10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5CD43ED-7482-4540-B901-AE010F052DCF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BC0C6FF-AF7A-4BD0-AFBC-4CC84FD6ED6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146B3422-F67D-43A9-B213-CB52D5F6F56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3DB41D-945E-465E-B8EA-73239A4FAC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05AA486-86EA-40E2-A7A5-33DD2DD97C2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F6A7A48A-7FF0-49AD-882E-9827A4A226B9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8"/>
          <a:stretch/>
        </p:blipFill>
        <p:spPr>
          <a:xfrm>
            <a:off x="335161" y="167481"/>
            <a:ext cx="9517588" cy="32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B5D9A2A5-71FA-4415-8637-53CC860C830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B355D0FB-A935-4A7B-A4D6-AAB758D8B27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C7992B2-E333-46D5-9FAC-FCFD1D26B7D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EE97F013-3C37-4AF8-BD1F-E8C2C091222D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BC6B69A2-6410-4048-9048-2F400A91608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0E52B0DA-308A-4428-933D-A10CC103B734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14819" r="-117" b="71482"/>
          <a:stretch/>
        </p:blipFill>
        <p:spPr>
          <a:xfrm>
            <a:off x="604435" y="167238"/>
            <a:ext cx="8988000" cy="10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EF99C76-0159-4FB8-BF70-E9815C670C4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FB5B885E-F09A-4AD0-AB4F-50B1E6D5F50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25BB27A-002F-4A36-920D-17466B53B1D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FEF9266E-DF43-4134-BE4E-1FC0C5C110D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D460A52-5BF9-4992-BBB2-D40542909CD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A0C1A90D-FC7F-475F-845C-AA94BBC4976C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43535" r="-97" b="29555"/>
          <a:stretch/>
        </p:blipFill>
        <p:spPr>
          <a:xfrm>
            <a:off x="335161" y="167481"/>
            <a:ext cx="9517588" cy="20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1EF9BA3C-4649-478F-ABC2-98F5988294F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0A909D89-2530-4509-BAFF-90629E55557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19BE7EFF-2E1C-40D3-A201-EA0D332F44C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151420B1-A38A-4F46-B294-1FC289B1E2B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C8F7C3FD-5D12-451B-969A-3164677545C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DE95312-1D42-43D8-AAB5-938D8B11280A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3473" t="1704" b="71738"/>
          <a:stretch/>
        </p:blipFill>
        <p:spPr>
          <a:xfrm>
            <a:off x="5228903" y="352100"/>
            <a:ext cx="4686944" cy="60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AF75118-013F-4D22-BBEE-23DF9515377C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4532" y="1396720"/>
            <a:ext cx="6129876" cy="461021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249BF082-F13E-4B1F-85C0-2E5FE4CE0465}"/>
              </a:ext>
            </a:extLst>
          </p:cNvPr>
          <p:cNvPicPr>
            <a:picLocks noChangeAspect="1"/>
          </p:cNvPicPr>
          <p:nvPr/>
        </p:nvPicPr>
        <p:blipFill>
          <a:blip r:embed="rId4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772" y="2141650"/>
            <a:ext cx="5560636" cy="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90848B72-BBB2-42F6-9F1E-B20B547A05B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91E3D2F-2BA3-4669-96D7-7954117AFCE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2C3934A-2660-4F2A-8ADB-3E02FC48A84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55E6B84-C897-4E68-956E-CE3F5028B3D3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3104E99B-2ABE-4629-987A-4F2A906B3FF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C20B0625-AEA0-4C7C-B824-400E8BD94EE0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29507" r="-117" b="56794"/>
          <a:stretch/>
        </p:blipFill>
        <p:spPr>
          <a:xfrm>
            <a:off x="604435" y="167238"/>
            <a:ext cx="8988000" cy="10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66EB7B5B-40DD-4EE3-9CA1-0A2C996C6BC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4A7945E6-AA8C-4224-8747-B0B696699BB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0FE5FD9-9415-4EC9-B27B-F60407867E0F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3B8B731-987F-420C-9D91-85234452A82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4EF5DF51-0676-4C7F-82FE-AC7AF049ABF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752997A5-2076-46F0-93AC-BBF5A4AEB978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71427" r="-63" b="30"/>
          <a:stretch/>
        </p:blipFill>
        <p:spPr>
          <a:xfrm>
            <a:off x="335161" y="167481"/>
            <a:ext cx="9517588" cy="22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0688C97-0BE2-4552-9CF5-B3E1B5811100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58EA34B-00B0-4BB9-AB3B-7140B4B2B39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F406B643-0FC3-4534-ADF2-13877913332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FF75AD-CB81-47C0-8A4C-D12D15C6434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0CC93AC-4750-46B0-892B-D97B1459A1B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257A0E68-545F-4204-B1B8-786949D38D50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44849" r="-117" b="35313"/>
          <a:stretch/>
        </p:blipFill>
        <p:spPr>
          <a:xfrm>
            <a:off x="604435" y="199330"/>
            <a:ext cx="8988000" cy="15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22E44CAC-710A-47B5-8422-F260C52A2E2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6B2BE987-9145-423B-8D81-01BF3B194EE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8F1F5885-0F01-4D5F-A79F-0D286753CEA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04E14800-B62F-403B-B8C1-7CBC6D1BDC5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CCC703C-08FF-42F9-9248-81FF9CFA138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EFC0462-15E2-4178-82E8-63E9F37A67A6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85"/>
          <a:stretch/>
        </p:blipFill>
        <p:spPr>
          <a:xfrm>
            <a:off x="386205" y="169948"/>
            <a:ext cx="9405473" cy="34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BA59497A-4DA3-40E1-BE54-CC3FC3C0CF0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6FAF3F1-6B71-4DB7-86D7-98220AB005D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7D32ABB-98A0-433A-8DCB-C461DA0A4D4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D552C8F-1329-44D0-BB4C-AA5076EF631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C9C23574-451D-484C-A61D-EF6E6808812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38CAEC-E106-4665-89C1-800E5771870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096EC05D-C6EA-4EE9-BABF-BCBBF844471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C1E6C8DD-C925-403F-AE22-38D2C1805BC8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66536" r="-117" b="16213"/>
          <a:stretch/>
        </p:blipFill>
        <p:spPr>
          <a:xfrm>
            <a:off x="604435" y="167238"/>
            <a:ext cx="8988000" cy="13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B1C848C-A177-4CD5-AC6F-DD3D2662252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505346EC-0F20-4D97-B97C-743DD3E7FE4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2F19F197-9992-4A0F-8B6A-452F8C66CD9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48907C5A-0F32-441F-8A1B-B38F6175B5B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2CDDB9B-572A-4CC1-9254-FB7C0F3E71C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0157CFD-33AA-4A2B-847E-4614E793870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F8E9C45-0829-42B9-8DF7-393F3757CDA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D271DD07-25E8-4700-A210-7E0446D3E09C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52566" r="-11" b="25657"/>
          <a:stretch/>
        </p:blipFill>
        <p:spPr>
          <a:xfrm>
            <a:off x="386205" y="169948"/>
            <a:ext cx="9405473" cy="14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EEA8900-DC72-4173-BED4-D4A4242876F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6E75171-9910-40DF-8710-17EBD5013E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457D4A6-7A92-4B3C-A53F-EB34CA15492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5D8631C-0571-4F2F-90C5-914656B0E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DA2D5A3-D4E7-4449-8B73-7EF1041A8A2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962E33D-46C8-4608-94F3-3FA1440019D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756FBD4-2376-448F-9E53-65073755D83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5C31E2CD-93A3-4402-8611-15C61787858A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E8E9025-6397-4D3B-87AF-6CEA835247A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EB33C84-ABC6-4ACB-A94A-E7C879033E3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B3497516-20EC-4B72-88AA-39CC41D51D4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B6B464E-C93E-4E29-B345-D341FAED7B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B7233E26-6173-4C36-801B-31060802FD6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371781FA-3981-4058-932B-43BE9D2E5A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B6BDDBF-8DA7-4617-8B61-EE1AF86F3B8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68C8B4F-6881-4065-AE49-C96C2C94D5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F6CC8662-B9D0-4FD1-9894-9E12DC9CA36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EA2C65A5-04BE-494A-AA18-2142BA2FBF5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2EF38C2E-542F-40B0-8B42-9CB4ACA8C6C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5EAE4629-FFF4-4342-AFE3-E1255DAE879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8DB99EF2-26AC-4BF1-BBF3-8D42D3AE821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E43DB08-04BF-4C54-A1B9-84CC49A699C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F2680E7-AE2F-491C-8FE9-442106CE908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744315D1-B8A5-4DA7-AFD2-57616ABE9DD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0B357F-85DE-4E36-A296-5B772008127B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C73D6EE-39B7-428D-841C-338C29DC6B4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27272D5-2895-49DD-AFBA-5A97BADE293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01BA918-1B5A-4522-825F-6FA25798966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25D9D302-3023-4381-9B3F-BCF742EC962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123E20-9F5E-416E-B491-63E16024B81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129C1E-203C-45A7-B32C-05A7919D1E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C487CDC-70A0-4629-8E27-6AFE99867BF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DC7DDB13-EAC7-453C-A72D-B18E8ACD90F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03348098-E719-47D5-812E-D363373776B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E7222A8-75C7-4466-BE6A-9973B498006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F68304A-45DD-42BE-9678-D7608BAC49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764D9702-5E38-4EC1-9731-0F99B19FDAA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BCC9A531-85FE-447B-A354-ABB00C370DF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173F31B-B068-4CE9-87D3-025AFBC76D7F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46EDDD9-1AB0-4E2C-8CEE-19EBCFF73E1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1683FC8C-AB34-4435-BB8B-2D910D312E0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FE29C31D-289E-4899-8627-9A383EAC369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E3E61670-0A38-4018-9316-3BCF3D218D0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7A353375-57FC-45A6-BD2F-7F459ECA9DB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806B45CE-3A7E-43D9-B7A7-217B5149EA5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92B7629-CE42-47F0-B2BE-07B8BAAED1E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5CF7342-796E-4EBB-87B8-D03AF34B3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EA1FB34-84E7-471C-B229-D0AC642B8BC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1375065-D64F-46D3-BC72-0BAC264CBE7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34479F2-5460-44BE-8FB7-3DF140EDC92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80A14F4-59C2-4A35-AF61-06F6335E9F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23A9E203-4F9B-4E46-B53C-72E43D2F989C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85673" r="-117" b="628"/>
          <a:stretch/>
        </p:blipFill>
        <p:spPr>
          <a:xfrm>
            <a:off x="604435" y="167238"/>
            <a:ext cx="8988000" cy="10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52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F650DF2-8128-465B-8F2B-49973C807AA2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9EB7152F-6430-469D-B331-7DFF1FA2C28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1298DFDC-AFFD-451C-A02C-13D4AFA0036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744BCB8-86DF-4816-9ECE-3CECBF7D76B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7D67A45-F5DA-408E-9508-A2E8788ACC6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29A88956-3F85-4080-B9F5-7A8D8416986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378677C-ECA9-46B5-B7DA-6013E378B6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14C108E-8E91-4B6E-8A65-DE40E14BBBD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938FA41-7FCA-4EA4-81EC-B1EF716A62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CDCF2523-C987-437D-8116-29D7C6EE71A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FDEF13A-DA87-4910-A53E-788DD3C68A5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3F29C462-EBBD-4485-AC90-279DD595921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22C033B-52A6-4886-BC15-36824F150C5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B925D7C-5CB5-46BD-B572-0FD6CCE7162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D45C396A-7C7E-4881-8E28-5CD4B490009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D7B80D58-92A9-472F-BB6B-4DF3D991819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942E2F6A-63B2-4437-BA78-3687B2D7072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A6BEF3-9BD6-4908-83A8-DB4752C4F038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3B2B2AEE-779F-4115-A231-0CF13C4F1B0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04E22B6B-8E75-4250-A899-874F40A6F1F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EF26247C-6040-41F7-AE61-D90216B75E9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742A4DEE-73ED-4362-B68A-7EAF0FDC3B3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461C679-6F25-4C13-950B-F6E53E3829F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5F584E83-ABEB-4846-A25A-D52B1E8C3245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0AB02CD-23C0-40A5-B926-C9937E8454F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AEC87B6-B2C7-424E-A1A1-4AC0597CD72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849AB5F6-A08A-42C7-8238-C9EF9420A41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7E2BED80-4B6C-457D-8BBE-8D77406E49B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D3ADA8-E9BE-4E12-BB84-04CC40DDDDE9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95D4B912-F933-4500-83F4-10FBE85D911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26C345A-4BCC-45FB-9ED6-1361250F91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43459DE-D3E8-43A9-8FEC-72F3066B8F8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8AC6680-1A15-4413-B96F-5B8B35E7AE8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17B470D-E872-4050-A2AB-E3F0EA9826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A246E2FA-7492-4DCD-8C6F-1CA64B917F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F151F064-E550-4DCC-B0A7-89380A17AA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169A72A-5601-485C-B763-98C21F160A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9741EEE-639B-421D-B4DB-2B6E3F758C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DEE5FFD-A33A-4D4E-9AAB-D6EFB40B555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9641C372-6892-4431-A1B4-0ECDEB4E9E3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90288D4-D34D-4E36-8132-D03AACA695B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1DF035F-3324-49AB-9999-8E0BAAA46B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C2C4C644-336D-4DCD-86FE-E5A8CD6E43D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145309FE-6E6F-4C59-A911-D6A86BDB6D9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2255562-8302-4DAF-8BAB-3D99F495A32A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E522B50-7A6C-4959-8301-E2EFE9142B1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138E42-FF9F-45C9-B830-1CA25C9E65D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06C4A5E-EFBF-4DD8-8377-27E7D8DD682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A1E11E-5FD7-43F1-962B-F36B9C4A3D2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EEC9CFD9-4777-4A2F-B05A-BC146A2B2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5BF01D3-923B-4A41-9DC8-E3D093AB4A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DCBCC74F-8572-4160-A4D7-C53D6E9383AD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76207" r="-11"/>
          <a:stretch/>
        </p:blipFill>
        <p:spPr>
          <a:xfrm>
            <a:off x="386205" y="169947"/>
            <a:ext cx="9405473" cy="15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343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DB80B64-F119-496E-B950-235D5E4CCD8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EA308F3-47EE-4D15-87E6-BF09F436BD1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F858B32-8F0A-4705-ADEA-01F3DDA835B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A3BDAF7C-35D2-4019-A9C6-6FF815A1D5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E1BD6D6-3D29-45FE-A1E8-46679D9601B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270108-A981-422D-88E7-3E48A7B0802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3" y="707620"/>
            <a:ext cx="9288509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3DDDCDE6-F84C-4A37-B242-552F9E49E38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249E70D-D971-47EE-96D4-E45484EB2EF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C37EF6-28E9-4E08-AF6B-4AE7AFC047A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ECB9BD01-1B42-45DA-A1C4-FADA4DF0572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5B65B9C5-93B4-46E0-AA0A-9876374B7CF8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A21458A8-D938-4999-9C76-3E2CEDC339F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7" y="164100"/>
            <a:ext cx="9323621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hlinkClick r:id="rId44" action="ppaction://hlinksldjump"/>
            <a:extLst>
              <a:ext uri="{FF2B5EF4-FFF2-40B4-BE49-F238E27FC236}">
                <a16:creationId xmlns:a16="http://schemas.microsoft.com/office/drawing/2014/main" id="{4E7D59A1-B54F-404F-9112-C7431F0130E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6793" y="2246727"/>
            <a:ext cx="3104023" cy="2533230"/>
          </a:xfrm>
          <a:prstGeom prst="rect">
            <a:avLst/>
          </a:prstGeom>
        </p:spPr>
      </p:pic>
      <p:pic>
        <p:nvPicPr>
          <p:cNvPr id="66" name="صورة 65">
            <a:hlinkClick r:id="rId46" action="ppaction://hlinksldjump"/>
            <a:extLst>
              <a:ext uri="{FF2B5EF4-FFF2-40B4-BE49-F238E27FC236}">
                <a16:creationId xmlns:a16="http://schemas.microsoft.com/office/drawing/2014/main" id="{3B586444-C23B-4C0B-A204-82CF6389456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38" y="2173937"/>
            <a:ext cx="3254086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D91DF8DE-0637-45D3-B9BF-8E581D42067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29169C37-01A3-4549-B88F-29161974B9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2B2D2F-C4AE-4739-A294-55942F957E5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4C7356E-C957-4C16-B1B6-688112AF4FB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EA74E88C-7409-4B1B-ABA4-D03B786DA61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6DF4B52A-40F9-4261-92CC-7FF495E1869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7" y="163554"/>
            <a:ext cx="9546284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85B09432-0D91-49E3-BEB7-6D678678292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B794D653-857B-470A-A41E-BB50E1A00DE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2FE73A2-4584-4124-9B25-A93A0D67018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82826862-6B66-49AD-9565-25D6F276DE2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D717DC4D-7591-4C58-AD03-F56EEF16D9F0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9502782-F1E3-4EE9-B82A-B9FE34E762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EE955F1A-F763-4863-8898-5335AFF6AE3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ACF5078-DA48-4955-B6AF-2C1FDCFA93E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D7E55D70-10F3-41B0-B0F6-ABEAC02A6E2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2D0368C9-F845-4D54-AA75-EE7BAB0E5FA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822466-1C85-49FB-9554-4B1B7A3CA93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0" y="160718"/>
            <a:ext cx="9797233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8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2CD2FA6C-66EA-48F7-A8CD-41D77E953AB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990EFCAC-11A3-4F48-BE44-6EC655F59DB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4394213E-052E-4581-A606-A182DDBE85F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FA64393C-8530-496A-975B-214996742BF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1F555FF8-25C5-470C-9794-69C51C12C543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EE18D4-BBF1-494C-B880-D63C9246AF7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01" y="713119"/>
            <a:ext cx="9661426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FD4BCF0D-8674-4830-99ED-8F08E4EF204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1DA2B08-572A-487C-AAA5-983DB23E4E5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89FACC8-E4D9-412E-8E01-080ACCFE647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959A59E0-58B4-4334-8C11-33DFA1ADDFD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F2B3B74C-89BA-4140-9A7D-D17F0E2783E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7674E7F1-BBD3-41CA-91B4-3D98EEFCD0D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70" y="803212"/>
            <a:ext cx="990313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6A38E6B0-70D8-47EA-A9C6-7EAE6CA50899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63425"/>
          <a:stretch/>
        </p:blipFill>
        <p:spPr>
          <a:xfrm>
            <a:off x="8632966" y="144801"/>
            <a:ext cx="1419225" cy="1438807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6BD17335-A864-446E-B7D0-E8047CE8B4F0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719" t="35114" r="1719" b="34444"/>
          <a:stretch/>
        </p:blipFill>
        <p:spPr>
          <a:xfrm>
            <a:off x="8622042" y="2877563"/>
            <a:ext cx="1419225" cy="1197528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0476FE55-C188-4B08-A23D-8A94274EF7E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808" t="66238" r="1808" b="733"/>
          <a:stretch/>
        </p:blipFill>
        <p:spPr>
          <a:xfrm>
            <a:off x="8632965" y="5369046"/>
            <a:ext cx="1419225" cy="12992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ED3535A-8C26-43D4-A791-0AB79822A751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6164" t="-426" b="79251"/>
          <a:stretch/>
        </p:blipFill>
        <p:spPr>
          <a:xfrm>
            <a:off x="1099290" y="352101"/>
            <a:ext cx="7598801" cy="937628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EB5B8723-4ECD-46D5-B436-E03A000F2672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324" t="21090" r="-324" b="12185"/>
          <a:stretch/>
        </p:blipFill>
        <p:spPr>
          <a:xfrm>
            <a:off x="466183" y="2035387"/>
            <a:ext cx="8097946" cy="2954568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C01B5962-E198-4467-B501-7C5BE1041742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226" t="84020" r="-226" b="-4769"/>
          <a:stretch/>
        </p:blipFill>
        <p:spPr>
          <a:xfrm>
            <a:off x="189843" y="5521965"/>
            <a:ext cx="8097946" cy="9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737289CB-4DEE-4EEE-804E-FD62BEF4C627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32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0EC056CE-BB00-4920-A11C-B50C24FC4B99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63425"/>
          <a:stretch/>
        </p:blipFill>
        <p:spPr>
          <a:xfrm>
            <a:off x="8632966" y="144801"/>
            <a:ext cx="1419225" cy="1438807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E6EE8CBC-550B-4356-B04C-AC6FBF22CF27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719" t="35114" r="1719" b="34444"/>
          <a:stretch/>
        </p:blipFill>
        <p:spPr>
          <a:xfrm>
            <a:off x="8622042" y="2586616"/>
            <a:ext cx="1419225" cy="1197528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38D81DB3-0DD1-43F4-B7AB-909909466255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1808" t="66238" r="1808" b="733"/>
          <a:stretch/>
        </p:blipFill>
        <p:spPr>
          <a:xfrm>
            <a:off x="8591528" y="4982405"/>
            <a:ext cx="1419225" cy="129929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CC3A895-A274-4B1C-B9BF-64331444D6E1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75909"/>
          <a:stretch/>
        </p:blipFill>
        <p:spPr>
          <a:xfrm>
            <a:off x="874111" y="352100"/>
            <a:ext cx="7649425" cy="1231508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5E024E9C-945C-418C-AC30-A6B174A80E9A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167" t="30934" r="167" b="44975"/>
          <a:stretch/>
        </p:blipFill>
        <p:spPr>
          <a:xfrm>
            <a:off x="915675" y="2612270"/>
            <a:ext cx="7649425" cy="1231508"/>
          </a:xfrm>
          <a:prstGeom prst="rect">
            <a:avLst/>
          </a:prstGeom>
        </p:spPr>
      </p:pic>
      <p:pic>
        <p:nvPicPr>
          <p:cNvPr id="117" name="صورة 116">
            <a:extLst>
              <a:ext uri="{FF2B5EF4-FFF2-40B4-BE49-F238E27FC236}">
                <a16:creationId xmlns:a16="http://schemas.microsoft.com/office/drawing/2014/main" id="{887ED715-9C42-46E0-9965-5784585987AB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472" t="64781" r="-472" b="185"/>
          <a:stretch/>
        </p:blipFill>
        <p:spPr>
          <a:xfrm>
            <a:off x="853276" y="4842903"/>
            <a:ext cx="7649425" cy="17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69A64884-7AD1-4017-B63F-0B5F01D69DB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746107B-6A67-477A-A806-1B2664090B7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DD8E62A2-3727-4E38-93A6-4E9B6701EE09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0D735B0D-F035-465E-BD13-E6B1365BB2D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A814C74B-7805-4F67-861B-5FC1A08CBDF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36ADB83F-C364-471E-9E3D-C1AE782D3B8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963009" y="203803"/>
            <a:ext cx="931716" cy="465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8B5331F-7850-4C07-97A5-F783DE21850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12" y="808515"/>
            <a:ext cx="9424531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65EF495-7723-4408-B88B-ACC57486667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6E720E8-CAEA-4345-8EB3-C734BEC4C5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6CDDA762-2F04-4A3E-BD63-48B648A217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4A12A06-9323-4922-BEBB-7B34034DE20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C33ABDD-7D6F-445D-8835-9287CB4D3B0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32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E159EBD-3A13-4A83-B5F3-C7DE39023FF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06" y="168131"/>
            <a:ext cx="9434939" cy="31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973110CF-53D2-4BFC-9C57-39A3511A412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3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4FAEB342-1143-4AF1-9F8B-23A93957F20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0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1" action="ppaction://hlinksldjump"/>
            <a:extLst>
              <a:ext uri="{FF2B5EF4-FFF2-40B4-BE49-F238E27FC236}">
                <a16:creationId xmlns:a16="http://schemas.microsoft.com/office/drawing/2014/main" id="{A3E67247-567B-47BB-BB58-50AEB5DEA81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2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3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4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5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6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7" action="ppaction://hlinksldjump"/>
            <a:extLst>
              <a:ext uri="{FF2B5EF4-FFF2-40B4-BE49-F238E27FC236}">
                <a16:creationId xmlns:a16="http://schemas.microsoft.com/office/drawing/2014/main" id="{DED664CE-5359-4DFE-8D25-836C97122DB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8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9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0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1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2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3" action="ppaction://hlinksldjump"/>
            <a:extLst>
              <a:ext uri="{FF2B5EF4-FFF2-40B4-BE49-F238E27FC236}">
                <a16:creationId xmlns:a16="http://schemas.microsoft.com/office/drawing/2014/main" id="{CF3E4E1B-68E3-46C2-8193-CA6B63E5264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0C68BD-D5B2-416B-9BB1-290C9DB23FA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053" y="139037"/>
            <a:ext cx="6867687" cy="36000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23B329D-F86E-405A-8EE4-B2AD74421CC7}"/>
              </a:ext>
            </a:extLst>
          </p:cNvPr>
          <p:cNvGrpSpPr/>
          <p:nvPr/>
        </p:nvGrpSpPr>
        <p:grpSpPr>
          <a:xfrm>
            <a:off x="573519" y="730846"/>
            <a:ext cx="9121385" cy="447182"/>
            <a:chOff x="878325" y="592296"/>
            <a:chExt cx="9121385" cy="447182"/>
          </a:xfrm>
        </p:grpSpPr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E32D2E38-8142-4B69-9CC7-9E376B324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65" t="47796" r="177" b="-129"/>
            <a:stretch/>
          </p:blipFill>
          <p:spPr>
            <a:xfrm>
              <a:off x="878325" y="643844"/>
              <a:ext cx="1409892" cy="395634"/>
            </a:xfrm>
            <a:prstGeom prst="rect">
              <a:avLst/>
            </a:prstGeom>
          </p:spPr>
        </p:pic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7B57B9BA-D273-40CA-B43B-9D411436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668"/>
            <a:stretch/>
          </p:blipFill>
          <p:spPr>
            <a:xfrm>
              <a:off x="2192290" y="592296"/>
              <a:ext cx="7807420" cy="395634"/>
            </a:xfrm>
            <a:prstGeom prst="rect">
              <a:avLst/>
            </a:prstGeom>
          </p:spPr>
        </p:pic>
      </p:grpSp>
      <p:pic>
        <p:nvPicPr>
          <p:cNvPr id="64" name="صورة 63">
            <a:extLst>
              <a:ext uri="{FF2B5EF4-FFF2-40B4-BE49-F238E27FC236}">
                <a16:creationId xmlns:a16="http://schemas.microsoft.com/office/drawing/2014/main" id="{9283E039-6298-4C3E-A7DB-94498B43AE8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12" y="1210294"/>
            <a:ext cx="9424531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2257</Words>
  <Application>Microsoft Office PowerPoint</Application>
  <PresentationFormat>شاشة عريضة</PresentationFormat>
  <Paragraphs>2151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50" baseType="lpstr">
      <vt:lpstr>Abdo Free</vt:lpstr>
      <vt:lpstr>Arial</vt:lpstr>
      <vt:lpstr>Asmaa Font</vt:lpstr>
      <vt:lpstr>Calibri</vt:lpstr>
      <vt:lpstr>Calibri Light</vt:lpstr>
      <vt:lpstr>Hacen Saudi Arabia XL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ahmad alherz</cp:lastModifiedBy>
  <cp:revision>237</cp:revision>
  <dcterms:created xsi:type="dcterms:W3CDTF">2019-07-10T17:43:06Z</dcterms:created>
  <dcterms:modified xsi:type="dcterms:W3CDTF">2019-09-27T14:58:50Z</dcterms:modified>
</cp:coreProperties>
</file>