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75" r:id="rId3"/>
    <p:sldId id="476" r:id="rId4"/>
    <p:sldId id="477" r:id="rId5"/>
    <p:sldId id="335" r:id="rId6"/>
    <p:sldId id="478" r:id="rId7"/>
    <p:sldId id="479" r:id="rId8"/>
    <p:sldId id="471" r:id="rId9"/>
    <p:sldId id="480" r:id="rId10"/>
    <p:sldId id="411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61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96"/>
      </p:cViewPr>
      <p:guideLst>
        <p:guide orient="horz" pos="2183"/>
        <p:guide pos="3840"/>
        <p:guide orient="horz" pos="1461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140110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061866" y="3023149"/>
              <a:ext cx="2715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آية الكرسي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83498"/>
            <a:chOff x="538318" y="1529365"/>
            <a:chExt cx="2658769" cy="11071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38405" y="2008525"/>
              <a:ext cx="1992656" cy="628013"/>
              <a:chOff x="3450044" y="5466316"/>
              <a:chExt cx="1992656" cy="62801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50044" y="5774133"/>
                <a:ext cx="1992656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آية الكرسي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71" y="886176"/>
            <a:ext cx="4124131" cy="5971824"/>
          </a:xfrm>
          <a:prstGeom prst="rect">
            <a:avLst/>
          </a:prstGeom>
        </p:spPr>
      </p:pic>
      <p:sp>
        <p:nvSpPr>
          <p:cNvPr id="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783607" y="163297"/>
            <a:ext cx="533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آية الكرسي</a:t>
            </a:r>
          </a:p>
        </p:txBody>
      </p:sp>
    </p:spTree>
    <p:extLst>
      <p:ext uri="{BB962C8B-B14F-4D97-AF65-F5344CB8AC3E}">
        <p14:creationId xmlns:p14="http://schemas.microsoft.com/office/powerpoint/2010/main" val="34063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83498"/>
            <a:chOff x="538318" y="1529365"/>
            <a:chExt cx="2658769" cy="11071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38405" y="2008525"/>
              <a:ext cx="1992656" cy="628013"/>
              <a:chOff x="3450044" y="5466316"/>
              <a:chExt cx="1992656" cy="62801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50044" y="5774133"/>
                <a:ext cx="1992656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آية الكرسي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93" y="1026755"/>
            <a:ext cx="7325350" cy="3747570"/>
          </a:xfrm>
          <a:prstGeom prst="rect">
            <a:avLst/>
          </a:prstGeom>
        </p:spPr>
      </p:pic>
      <p:sp>
        <p:nvSpPr>
          <p:cNvPr id="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073893" y="173608"/>
            <a:ext cx="533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آية الكرسي</a:t>
            </a:r>
          </a:p>
        </p:txBody>
      </p:sp>
      <p:sp>
        <p:nvSpPr>
          <p:cNvPr id="16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644681" y="5227176"/>
            <a:ext cx="6754562" cy="781737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هذه الآية العظيمة وردت في سورة البقرة و تُسمَّى آية الكرسي </a:t>
            </a:r>
          </a:p>
        </p:txBody>
      </p:sp>
    </p:spTree>
    <p:extLst>
      <p:ext uri="{BB962C8B-B14F-4D97-AF65-F5344CB8AC3E}">
        <p14:creationId xmlns:p14="http://schemas.microsoft.com/office/powerpoint/2010/main" val="13927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83498"/>
            <a:chOff x="538318" y="1529365"/>
            <a:chExt cx="2658769" cy="11071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38405" y="2008525"/>
              <a:ext cx="1992656" cy="628013"/>
              <a:chOff x="3450044" y="5466316"/>
              <a:chExt cx="1992656" cy="62801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50044" y="5774133"/>
                <a:ext cx="1992656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آية الكرسي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97" y="1739489"/>
            <a:ext cx="9085943" cy="2468421"/>
          </a:xfrm>
          <a:prstGeom prst="rect">
            <a:avLst/>
          </a:prstGeom>
        </p:spPr>
      </p:pic>
      <p:sp>
        <p:nvSpPr>
          <p:cNvPr id="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9085943" y="318751"/>
            <a:ext cx="290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فضل آية الكرسي</a:t>
            </a:r>
          </a:p>
        </p:txBody>
      </p:sp>
      <p:sp>
        <p:nvSpPr>
          <p:cNvPr id="16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199085" y="5227176"/>
            <a:ext cx="4200157" cy="781737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rgbClr val="C00000"/>
                </a:solidFill>
              </a:rPr>
              <a:t>فضلها : </a:t>
            </a:r>
            <a:r>
              <a:rPr lang="ar-SY" sz="2400" b="1" dirty="0">
                <a:solidFill>
                  <a:schemeClr val="tx1"/>
                </a:solidFill>
              </a:rPr>
              <a:t>أنها أعظم آية في القرآن </a:t>
            </a:r>
          </a:p>
        </p:txBody>
      </p:sp>
    </p:spTree>
    <p:extLst>
      <p:ext uri="{BB962C8B-B14F-4D97-AF65-F5344CB8AC3E}">
        <p14:creationId xmlns:p14="http://schemas.microsoft.com/office/powerpoint/2010/main" val="41906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C4F8EEC-6805-451E-80E9-3F535E0EE0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D8C2A61F-9E06-4761-8F5D-D662C0CD0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30CD906C-6814-4EFD-8EBA-7FB8BDEE1086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1506802-4B00-4A05-9D1E-1122B4399DD4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FE545AA5-8854-4EB4-9967-71967078B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83498"/>
            <a:chOff x="538318" y="1529365"/>
            <a:chExt cx="2658769" cy="11071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38405" y="2008525"/>
              <a:ext cx="1992656" cy="628013"/>
              <a:chOff x="3450044" y="5466316"/>
              <a:chExt cx="1992656" cy="62801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50044" y="5774133"/>
                <a:ext cx="1992656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آية الكرسي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998857" y="681305"/>
            <a:ext cx="2794534" cy="520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معاني المفردات :</a:t>
            </a:r>
            <a:endParaRPr lang="ar-SY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28" y="1798660"/>
            <a:ext cx="8982772" cy="22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83498"/>
            <a:chOff x="538318" y="1529365"/>
            <a:chExt cx="2658769" cy="11071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38405" y="2008525"/>
              <a:ext cx="1992656" cy="628013"/>
              <a:chOff x="3450044" y="5466316"/>
              <a:chExt cx="1992656" cy="62801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50044" y="5774133"/>
                <a:ext cx="1992656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آية الكرسي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10396123" y="681305"/>
            <a:ext cx="1397267" cy="520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نشاط </a:t>
            </a:r>
            <a:endParaRPr lang="ar-SY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6516914" y="1852255"/>
            <a:ext cx="5276476" cy="781737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أُبيِّن معنى : &lt; </a:t>
            </a:r>
            <a:r>
              <a:rPr lang="ar-SY" sz="2400" b="1" dirty="0">
                <a:solidFill>
                  <a:srgbClr val="7030A0"/>
                </a:solidFill>
              </a:rPr>
              <a:t>الله لَا إلَه إِلَّا هُوَ الْحَيُّ الْقَيُّومُ </a:t>
            </a:r>
            <a:r>
              <a:rPr lang="ar-SY" sz="2400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8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6516914" y="3177260"/>
            <a:ext cx="5276476" cy="781737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rgbClr val="C00000"/>
                </a:solidFill>
              </a:rPr>
              <a:t>معناها : </a:t>
            </a:r>
            <a:r>
              <a:rPr lang="ar-SY" sz="2400" b="1" dirty="0">
                <a:solidFill>
                  <a:schemeClr val="tx1"/>
                </a:solidFill>
              </a:rPr>
              <a:t>لا معبود بحقّ إلَّا الله</a:t>
            </a:r>
          </a:p>
        </p:txBody>
      </p:sp>
    </p:spTree>
    <p:extLst>
      <p:ext uri="{BB962C8B-B14F-4D97-AF65-F5344CB8AC3E}">
        <p14:creationId xmlns:p14="http://schemas.microsoft.com/office/powerpoint/2010/main" val="5599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آية الكرسي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6883244" y="173608"/>
            <a:ext cx="472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أوقات يُسَنُّ قراءة آية الكرسي فيها :</a:t>
            </a:r>
            <a:endParaRPr lang="ar-SY" sz="2800" b="1" dirty="0">
              <a:latin typeface="Century Gothic" panose="020B0502020202020204" pitchFamily="34" charset="0"/>
            </a:endParaRPr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5671759" y="1125993"/>
            <a:ext cx="6297235" cy="1587929"/>
            <a:chOff x="3165506" y="295207"/>
            <a:chExt cx="6297235" cy="1587929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28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345164" y="844509"/>
              <a:ext cx="2722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400" b="1" dirty="0"/>
                <a:t>عند النوم</a:t>
              </a:r>
              <a:endParaRPr lang="en-US" sz="2400" b="1"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5671759" y="2695027"/>
            <a:ext cx="6297235" cy="1587929"/>
            <a:chOff x="3165506" y="1864241"/>
            <a:chExt cx="6297235" cy="1587929"/>
          </a:xfrm>
        </p:grpSpPr>
        <p:sp>
          <p:nvSpPr>
            <p:cNvPr id="35" name="Rectangle 54">
              <a:extLst>
                <a:ext uri="{FF2B5EF4-FFF2-40B4-BE49-F238E27FC236}">
                  <a16:creationId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7">
              <a:extLst>
                <a:ext uri="{FF2B5EF4-FFF2-40B4-BE49-F238E27FC236}">
                  <a16:creationId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8">
              <a:extLst>
                <a:ext uri="{FF2B5EF4-FFF2-40B4-BE49-F238E27FC236}">
                  <a16:creationId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Arrow: Pentagon 19">
              <a:extLst>
                <a:ext uri="{FF2B5EF4-FFF2-40B4-BE49-F238E27FC236}">
                  <a16:creationId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20">
              <a:extLst>
                <a:ext uri="{FF2B5EF4-FFF2-40B4-BE49-F238E27FC236}">
                  <a16:creationId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ircle: Hollow 21">
              <a:extLst>
                <a:ext uri="{FF2B5EF4-FFF2-40B4-BE49-F238E27FC236}">
                  <a16:creationId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58">
              <a:extLst>
                <a:ext uri="{FF2B5EF4-FFF2-40B4-BE49-F238E27FC236}">
                  <a16:creationId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22">
              <a:extLst>
                <a:ext uri="{FF2B5EF4-FFF2-40B4-BE49-F238E27FC236}">
                  <a16:creationId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23">
              <a:extLst>
                <a:ext uri="{FF2B5EF4-FFF2-40B4-BE49-F238E27FC236}">
                  <a16:creationId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45" name="Graphic 25" descr="Presentation with bar chart RTL">
              <a:extLst>
                <a:ext uri="{FF2B5EF4-FFF2-40B4-BE49-F238E27FC236}">
                  <a16:creationId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46" name="TextBox 26">
              <a:extLst>
                <a:ext uri="{FF2B5EF4-FFF2-40B4-BE49-F238E27FC236}">
                  <a16:creationId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587322" y="212221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380372" y="2405887"/>
              <a:ext cx="2821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أذكار الصباح و المساء</a:t>
              </a:r>
              <a:endParaRPr lang="en-US" sz="2400" b="1" dirty="0"/>
            </a:p>
          </p:txBody>
        </p:sp>
      </p:grpSp>
      <p:grpSp>
        <p:nvGrpSpPr>
          <p:cNvPr id="48" name="Group 63">
            <a:extLst>
              <a:ext uri="{FF2B5EF4-FFF2-40B4-BE49-F238E27FC236}">
                <a16:creationId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5715263" y="4363350"/>
            <a:ext cx="6297235" cy="1587929"/>
            <a:chOff x="3165505" y="3405829"/>
            <a:chExt cx="6297235" cy="1587929"/>
          </a:xfrm>
        </p:grpSpPr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29">
              <a:extLst>
                <a:ext uri="{FF2B5EF4-FFF2-40B4-BE49-F238E27FC236}">
                  <a16:creationId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30">
              <a:extLst>
                <a:ext uri="{FF2B5EF4-FFF2-40B4-BE49-F238E27FC236}">
                  <a16:creationId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Arrow: Pentagon 31">
              <a:extLst>
                <a:ext uri="{FF2B5EF4-FFF2-40B4-BE49-F238E27FC236}">
                  <a16:creationId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32">
              <a:extLst>
                <a:ext uri="{FF2B5EF4-FFF2-40B4-BE49-F238E27FC236}">
                  <a16:creationId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ircle: Hollow 33">
              <a:extLst>
                <a:ext uri="{FF2B5EF4-FFF2-40B4-BE49-F238E27FC236}">
                  <a16:creationId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1577" y="4274927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34">
              <a:extLst>
                <a:ext uri="{FF2B5EF4-FFF2-40B4-BE49-F238E27FC236}">
                  <a16:creationId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35">
              <a:extLst>
                <a:ext uri="{FF2B5EF4-FFF2-40B4-BE49-F238E27FC236}">
                  <a16:creationId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TextBox 36">
              <a:extLst>
                <a:ext uri="{FF2B5EF4-FFF2-40B4-BE49-F238E27FC236}">
                  <a16:creationId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69" name="Graphic 37" descr="Research">
              <a:extLst>
                <a:ext uri="{FF2B5EF4-FFF2-40B4-BE49-F238E27FC236}">
                  <a16:creationId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71" name="TextBox 38">
              <a:extLst>
                <a:ext uri="{FF2B5EF4-FFF2-40B4-BE49-F238E27FC236}">
                  <a16:creationId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4641781" y="4355388"/>
              <a:ext cx="3630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TextBox 39">
              <a:extLst>
                <a:ext uri="{FF2B5EF4-FFF2-40B4-BE49-F238E27FC236}">
                  <a16:creationId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5055969" y="3966703"/>
              <a:ext cx="3216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بعد الصلوات المكتوبة</a:t>
              </a:r>
              <a:endParaRPr lang="en-US" sz="2400" b="1" dirty="0"/>
            </a:p>
          </p:txBody>
        </p: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45567" y="-38181"/>
            <a:ext cx="2371364" cy="6417859"/>
            <a:chOff x="7774691" y="-5006692"/>
            <a:chExt cx="5029652" cy="9202026"/>
          </a:xfrm>
          <a:solidFill>
            <a:srgbClr val="7030A0"/>
          </a:solidFill>
        </p:grpSpPr>
        <p:grpSp>
          <p:nvGrpSpPr>
            <p:cNvPr id="7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5006692"/>
              <a:ext cx="5029652" cy="9202026"/>
              <a:chOff x="2000433" y="-8280687"/>
              <a:chExt cx="8318662" cy="15219446"/>
            </a:xfrm>
            <a:grpFill/>
          </p:grpSpPr>
          <p:sp>
            <p:nvSpPr>
              <p:cNvPr id="7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1"/>
                <a:ext cx="8318662" cy="474546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7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1" y="-8280687"/>
                <a:ext cx="151888" cy="100983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283" y="1631930"/>
              <a:ext cx="4255571" cy="2329841"/>
            </a:xfrm>
            <a:prstGeom prst="rect">
              <a:avLst/>
            </a:prstGeom>
            <a:grpFill/>
          </p:spPr>
        </p:pic>
      </p:grpSp>
      <p:grpSp>
        <p:nvGrpSpPr>
          <p:cNvPr id="8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68158" y="-3737652"/>
            <a:ext cx="2371364" cy="6417859"/>
            <a:chOff x="7774691" y="-5006692"/>
            <a:chExt cx="5029652" cy="9202026"/>
          </a:xfrm>
          <a:solidFill>
            <a:srgbClr val="7030A0"/>
          </a:solidFill>
        </p:grpSpPr>
        <p:grpSp>
          <p:nvGrpSpPr>
            <p:cNvPr id="8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5006692"/>
              <a:ext cx="5029652" cy="9202026"/>
              <a:chOff x="2000433" y="-8280687"/>
              <a:chExt cx="8318662" cy="15219446"/>
            </a:xfrm>
            <a:grpFill/>
          </p:grpSpPr>
          <p:sp>
            <p:nvSpPr>
              <p:cNvPr id="8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1"/>
                <a:ext cx="8318662" cy="474546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8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1" y="-8280687"/>
                <a:ext cx="151888" cy="100983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026" y="1512265"/>
              <a:ext cx="4600087" cy="24550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537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941421" cy="591131"/>
              <a:chOff x="3475003" y="5466316"/>
              <a:chExt cx="194142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94142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آية الكرسي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 rot="807845">
            <a:off x="4890843" y="1652406"/>
            <a:ext cx="4137458" cy="3726345"/>
            <a:chOff x="6591499" y="705675"/>
            <a:chExt cx="2138086" cy="2228601"/>
          </a:xfrm>
        </p:grpSpPr>
        <p:sp>
          <p:nvSpPr>
            <p:cNvPr id="25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21552298">
              <a:off x="6671411" y="1355715"/>
              <a:ext cx="1813599" cy="717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أحرص على قراءة آية الكرسي صباحاً و مساءً و بعد كل صلاة و عند النوم</a:t>
              </a:r>
              <a:endParaRPr lang="en-US" sz="32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8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6888882" y="1202015"/>
            <a:ext cx="725710" cy="77683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0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131</Words>
  <Application>Microsoft Office PowerPoint</Application>
  <PresentationFormat>شاشة عريضة</PresentationFormat>
  <Paragraphs>48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Cooper Black</vt:lpstr>
      <vt:lpstr>Hand Of Sean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1561</cp:revision>
  <dcterms:created xsi:type="dcterms:W3CDTF">2020-10-10T04:32:51Z</dcterms:created>
  <dcterms:modified xsi:type="dcterms:W3CDTF">2021-03-06T16:01:56Z</dcterms:modified>
</cp:coreProperties>
</file>