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75C8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75C8F"/>
        </a:fontRef>
        <a:srgbClr val="F75C8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8"/>
          </a:solidFill>
        </a:fill>
      </a:tcStyle>
    </a:wholeTbl>
    <a:band2H>
      <a:tcTxStyle b="def" i="def"/>
      <a:tcStyle>
        <a:tcBdr/>
        <a:fill>
          <a:solidFill>
            <a:srgbClr val="E6F2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75C8F"/>
        </a:fontRef>
        <a:srgbClr val="F75C8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CCD"/>
          </a:solidFill>
        </a:fill>
      </a:tcStyle>
    </a:wholeTbl>
    <a:band2H>
      <a:tcTxStyle b="def" i="def"/>
      <a:tcStyle>
        <a:tcBdr/>
        <a:fill>
          <a:solidFill>
            <a:srgbClr val="EA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75C8F"/>
        </a:fontRef>
        <a:srgbClr val="F75C8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E3EF"/>
          </a:solidFill>
        </a:fill>
      </a:tcStyle>
    </a:wholeTbl>
    <a:band2H>
      <a:tcTxStyle b="def" i="def"/>
      <a:tcStyle>
        <a:tcBdr/>
        <a:fill>
          <a:solidFill>
            <a:srgbClr val="FEF1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75C8F"/>
        </a:fontRef>
        <a:srgbClr val="F75C8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E9EE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75C8F"/>
        </a:fontRef>
        <a:srgbClr val="F75C8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75C8F"/>
              </a:solidFill>
              <a:prstDash val="solid"/>
              <a:round/>
            </a:ln>
          </a:top>
          <a:bottom>
            <a:ln w="25400" cap="flat">
              <a:solidFill>
                <a:srgbClr val="F75C8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75C8F"/>
              </a:solidFill>
              <a:prstDash val="solid"/>
              <a:round/>
            </a:ln>
          </a:top>
          <a:bottom>
            <a:ln w="25400" cap="flat">
              <a:solidFill>
                <a:srgbClr val="F75C8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75C8F"/>
        </a:fontRef>
        <a:srgbClr val="F75C8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1DB"/>
          </a:solidFill>
        </a:fill>
      </a:tcStyle>
    </a:wholeTbl>
    <a:band2H>
      <a:tcTxStyle b="def" i="def"/>
      <a:tcStyle>
        <a:tcBdr/>
        <a:fill>
          <a:solidFill>
            <a:srgbClr val="FDE9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5C8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5C8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5C8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75C8F"/>
        </a:fontRef>
        <a:srgbClr val="F75C8F"/>
      </a:tcTxStyle>
      <a:tcStyle>
        <a:tcBdr>
          <a:left>
            <a:ln w="12700" cap="flat">
              <a:solidFill>
                <a:srgbClr val="F75C8F"/>
              </a:solidFill>
              <a:prstDash val="solid"/>
              <a:round/>
            </a:ln>
          </a:left>
          <a:right>
            <a:ln w="12700" cap="flat">
              <a:solidFill>
                <a:srgbClr val="F75C8F"/>
              </a:solidFill>
              <a:prstDash val="solid"/>
              <a:round/>
            </a:ln>
          </a:right>
          <a:top>
            <a:ln w="12700" cap="flat">
              <a:solidFill>
                <a:srgbClr val="F75C8F"/>
              </a:solidFill>
              <a:prstDash val="solid"/>
              <a:round/>
            </a:ln>
          </a:top>
          <a:bottom>
            <a:ln w="12700" cap="flat">
              <a:solidFill>
                <a:srgbClr val="F75C8F"/>
              </a:solidFill>
              <a:prstDash val="solid"/>
              <a:round/>
            </a:ln>
          </a:bottom>
          <a:insideH>
            <a:ln w="12700" cap="flat">
              <a:solidFill>
                <a:srgbClr val="F75C8F"/>
              </a:solidFill>
              <a:prstDash val="solid"/>
              <a:round/>
            </a:ln>
          </a:insideH>
          <a:insideV>
            <a:ln w="12700" cap="flat">
              <a:solidFill>
                <a:srgbClr val="F75C8F"/>
              </a:solidFill>
              <a:prstDash val="solid"/>
              <a:round/>
            </a:ln>
          </a:insideV>
        </a:tcBdr>
        <a:fill>
          <a:solidFill>
            <a:srgbClr val="F75C8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75C8F"/>
        </a:fontRef>
        <a:srgbClr val="F75C8F"/>
      </a:tcTxStyle>
      <a:tcStyle>
        <a:tcBdr>
          <a:left>
            <a:ln w="12700" cap="flat">
              <a:solidFill>
                <a:srgbClr val="F75C8F"/>
              </a:solidFill>
              <a:prstDash val="solid"/>
              <a:round/>
            </a:ln>
          </a:left>
          <a:right>
            <a:ln w="12700" cap="flat">
              <a:solidFill>
                <a:srgbClr val="F75C8F"/>
              </a:solidFill>
              <a:prstDash val="solid"/>
              <a:round/>
            </a:ln>
          </a:right>
          <a:top>
            <a:ln w="12700" cap="flat">
              <a:solidFill>
                <a:srgbClr val="F75C8F"/>
              </a:solidFill>
              <a:prstDash val="solid"/>
              <a:round/>
            </a:ln>
          </a:top>
          <a:bottom>
            <a:ln w="12700" cap="flat">
              <a:solidFill>
                <a:srgbClr val="F75C8F"/>
              </a:solidFill>
              <a:prstDash val="solid"/>
              <a:round/>
            </a:ln>
          </a:bottom>
          <a:insideH>
            <a:ln w="12700" cap="flat">
              <a:solidFill>
                <a:srgbClr val="F75C8F"/>
              </a:solidFill>
              <a:prstDash val="solid"/>
              <a:round/>
            </a:ln>
          </a:insideH>
          <a:insideV>
            <a:ln w="12700" cap="flat">
              <a:solidFill>
                <a:srgbClr val="F75C8F"/>
              </a:solidFill>
              <a:prstDash val="solid"/>
              <a:round/>
            </a:ln>
          </a:insideV>
        </a:tcBdr>
        <a:fill>
          <a:solidFill>
            <a:srgbClr val="F75C8F">
              <a:alpha val="20000"/>
            </a:srgbClr>
          </a:solidFill>
        </a:fill>
      </a:tcStyle>
    </a:firstCol>
    <a:lastRow>
      <a:tcTxStyle b="on" i="off">
        <a:fontRef idx="minor">
          <a:srgbClr val="F75C8F"/>
        </a:fontRef>
        <a:srgbClr val="F75C8F"/>
      </a:tcTxStyle>
      <a:tcStyle>
        <a:tcBdr>
          <a:left>
            <a:ln w="12700" cap="flat">
              <a:solidFill>
                <a:srgbClr val="F75C8F"/>
              </a:solidFill>
              <a:prstDash val="solid"/>
              <a:round/>
            </a:ln>
          </a:left>
          <a:right>
            <a:ln w="12700" cap="flat">
              <a:solidFill>
                <a:srgbClr val="F75C8F"/>
              </a:solidFill>
              <a:prstDash val="solid"/>
              <a:round/>
            </a:ln>
          </a:right>
          <a:top>
            <a:ln w="50800" cap="flat">
              <a:solidFill>
                <a:srgbClr val="F75C8F"/>
              </a:solidFill>
              <a:prstDash val="solid"/>
              <a:round/>
            </a:ln>
          </a:top>
          <a:bottom>
            <a:ln w="12700" cap="flat">
              <a:solidFill>
                <a:srgbClr val="F75C8F"/>
              </a:solidFill>
              <a:prstDash val="solid"/>
              <a:round/>
            </a:ln>
          </a:bottom>
          <a:insideH>
            <a:ln w="12700" cap="flat">
              <a:solidFill>
                <a:srgbClr val="F75C8F"/>
              </a:solidFill>
              <a:prstDash val="solid"/>
              <a:round/>
            </a:ln>
          </a:insideH>
          <a:insideV>
            <a:ln w="12700" cap="flat">
              <a:solidFill>
                <a:srgbClr val="F75C8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75C8F"/>
        </a:fontRef>
        <a:srgbClr val="F75C8F"/>
      </a:tcTxStyle>
      <a:tcStyle>
        <a:tcBdr>
          <a:left>
            <a:ln w="12700" cap="flat">
              <a:solidFill>
                <a:srgbClr val="F75C8F"/>
              </a:solidFill>
              <a:prstDash val="solid"/>
              <a:round/>
            </a:ln>
          </a:left>
          <a:right>
            <a:ln w="12700" cap="flat">
              <a:solidFill>
                <a:srgbClr val="F75C8F"/>
              </a:solidFill>
              <a:prstDash val="solid"/>
              <a:round/>
            </a:ln>
          </a:right>
          <a:top>
            <a:ln w="12700" cap="flat">
              <a:solidFill>
                <a:srgbClr val="F75C8F"/>
              </a:solidFill>
              <a:prstDash val="solid"/>
              <a:round/>
            </a:ln>
          </a:top>
          <a:bottom>
            <a:ln w="25400" cap="flat">
              <a:solidFill>
                <a:srgbClr val="F75C8F"/>
              </a:solidFill>
              <a:prstDash val="solid"/>
              <a:round/>
            </a:ln>
          </a:bottom>
          <a:insideH>
            <a:ln w="12700" cap="flat">
              <a:solidFill>
                <a:srgbClr val="F75C8F"/>
              </a:solidFill>
              <a:prstDash val="solid"/>
              <a:round/>
            </a:ln>
          </a:insideH>
          <a:insideV>
            <a:ln w="12700" cap="flat">
              <a:solidFill>
                <a:srgbClr val="F75C8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0" name="Shape 5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9;p2"/>
          <p:cNvGrpSpPr/>
          <p:nvPr/>
        </p:nvGrpSpPr>
        <p:grpSpPr>
          <a:xfrm>
            <a:off x="-60876" y="-44401"/>
            <a:ext cx="9265802" cy="5276702"/>
            <a:chOff x="0" y="0"/>
            <a:chExt cx="9265800" cy="5276700"/>
          </a:xfrm>
        </p:grpSpPr>
        <p:grpSp>
          <p:nvGrpSpPr>
            <p:cNvPr id="58" name="Google Shape;10;p2"/>
            <p:cNvGrpSpPr/>
            <p:nvPr/>
          </p:nvGrpSpPr>
          <p:grpSpPr>
            <a:xfrm>
              <a:off x="-1" y="336674"/>
              <a:ext cx="9265802" cy="4558952"/>
              <a:chOff x="0" y="0"/>
              <a:chExt cx="9265800" cy="4558950"/>
            </a:xfrm>
          </p:grpSpPr>
          <p:sp>
            <p:nvSpPr>
              <p:cNvPr id="46" name="Google Shape;11;p2"/>
              <p:cNvSpPr/>
              <p:nvPr/>
            </p:nvSpPr>
            <p:spPr>
              <a:xfrm>
                <a:off x="-1" y="-1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" name="Google Shape;12;p2"/>
              <p:cNvSpPr/>
              <p:nvPr/>
            </p:nvSpPr>
            <p:spPr>
              <a:xfrm>
                <a:off x="-1" y="4144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" name="Google Shape;13;p2"/>
              <p:cNvSpPr/>
              <p:nvPr/>
            </p:nvSpPr>
            <p:spPr>
              <a:xfrm>
                <a:off x="-1" y="8288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" name="Google Shape;14;p2"/>
              <p:cNvSpPr/>
              <p:nvPr/>
            </p:nvSpPr>
            <p:spPr>
              <a:xfrm>
                <a:off x="-1" y="12433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" name="Google Shape;15;p2"/>
              <p:cNvSpPr/>
              <p:nvPr/>
            </p:nvSpPr>
            <p:spPr>
              <a:xfrm>
                <a:off x="-1" y="16577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" name="Google Shape;16;p2"/>
              <p:cNvSpPr/>
              <p:nvPr/>
            </p:nvSpPr>
            <p:spPr>
              <a:xfrm>
                <a:off x="-1" y="20722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" name="Google Shape;17;p2"/>
              <p:cNvSpPr/>
              <p:nvPr/>
            </p:nvSpPr>
            <p:spPr>
              <a:xfrm>
                <a:off x="-1" y="24866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" name="Google Shape;18;p2"/>
              <p:cNvSpPr/>
              <p:nvPr/>
            </p:nvSpPr>
            <p:spPr>
              <a:xfrm>
                <a:off x="-1" y="29011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" name="Google Shape;19;p2"/>
              <p:cNvSpPr/>
              <p:nvPr/>
            </p:nvSpPr>
            <p:spPr>
              <a:xfrm>
                <a:off x="-1" y="33155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" name="Google Shape;20;p2"/>
              <p:cNvSpPr/>
              <p:nvPr/>
            </p:nvSpPr>
            <p:spPr>
              <a:xfrm>
                <a:off x="-1" y="37300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" name="Google Shape;21;p2"/>
              <p:cNvSpPr/>
              <p:nvPr/>
            </p:nvSpPr>
            <p:spPr>
              <a:xfrm>
                <a:off x="-1" y="414450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" name="Google Shape;22;p2"/>
              <p:cNvSpPr/>
              <p:nvPr/>
            </p:nvSpPr>
            <p:spPr>
              <a:xfrm>
                <a:off x="-1" y="45589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" name="Google Shape;23;p2"/>
            <p:cNvGrpSpPr/>
            <p:nvPr/>
          </p:nvGrpSpPr>
          <p:grpSpPr>
            <a:xfrm>
              <a:off x="484963" y="0"/>
              <a:ext cx="8295876" cy="5276701"/>
              <a:chOff x="0" y="0"/>
              <a:chExt cx="8295875" cy="5276700"/>
            </a:xfrm>
          </p:grpSpPr>
          <p:sp>
            <p:nvSpPr>
              <p:cNvPr id="59" name="Google Shape;24;p2"/>
              <p:cNvSpPr/>
              <p:nvPr/>
            </p:nvSpPr>
            <p:spPr>
              <a:xfrm flipH="1">
                <a:off x="-1" y="0"/>
                <a:ext cx="2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" name="Google Shape;25;p2"/>
              <p:cNvSpPr/>
              <p:nvPr/>
            </p:nvSpPr>
            <p:spPr>
              <a:xfrm flipH="1">
                <a:off x="436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" name="Google Shape;26;p2"/>
              <p:cNvSpPr/>
              <p:nvPr/>
            </p:nvSpPr>
            <p:spPr>
              <a:xfrm flipH="1">
                <a:off x="873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" name="Google Shape;27;p2"/>
              <p:cNvSpPr/>
              <p:nvPr/>
            </p:nvSpPr>
            <p:spPr>
              <a:xfrm flipH="1">
                <a:off x="13098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" name="Google Shape;28;p2"/>
              <p:cNvSpPr/>
              <p:nvPr/>
            </p:nvSpPr>
            <p:spPr>
              <a:xfrm flipH="1">
                <a:off x="1746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" name="Google Shape;29;p2"/>
              <p:cNvSpPr/>
              <p:nvPr/>
            </p:nvSpPr>
            <p:spPr>
              <a:xfrm flipH="1">
                <a:off x="21831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" name="Google Shape;30;p2"/>
              <p:cNvSpPr/>
              <p:nvPr/>
            </p:nvSpPr>
            <p:spPr>
              <a:xfrm flipH="1">
                <a:off x="2619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" name="Google Shape;31;p2"/>
              <p:cNvSpPr/>
              <p:nvPr/>
            </p:nvSpPr>
            <p:spPr>
              <a:xfrm flipH="1">
                <a:off x="3056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" name="Google Shape;32;p2"/>
              <p:cNvSpPr/>
              <p:nvPr/>
            </p:nvSpPr>
            <p:spPr>
              <a:xfrm flipH="1">
                <a:off x="34929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" name="Google Shape;33;p2"/>
              <p:cNvSpPr/>
              <p:nvPr/>
            </p:nvSpPr>
            <p:spPr>
              <a:xfrm flipH="1">
                <a:off x="3929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" name="Google Shape;34;p2"/>
              <p:cNvSpPr/>
              <p:nvPr/>
            </p:nvSpPr>
            <p:spPr>
              <a:xfrm flipH="1">
                <a:off x="4366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" name="Google Shape;35;p2"/>
              <p:cNvSpPr/>
              <p:nvPr/>
            </p:nvSpPr>
            <p:spPr>
              <a:xfrm flipH="1">
                <a:off x="4802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" name="Google Shape;36;p2"/>
              <p:cNvSpPr/>
              <p:nvPr/>
            </p:nvSpPr>
            <p:spPr>
              <a:xfrm flipH="1">
                <a:off x="5239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" name="Google Shape;37;p2"/>
              <p:cNvSpPr/>
              <p:nvPr/>
            </p:nvSpPr>
            <p:spPr>
              <a:xfrm flipH="1">
                <a:off x="56761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3" name="Google Shape;38;p2"/>
              <p:cNvSpPr/>
              <p:nvPr/>
            </p:nvSpPr>
            <p:spPr>
              <a:xfrm flipH="1">
                <a:off x="6112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4" name="Google Shape;39;p2"/>
              <p:cNvSpPr/>
              <p:nvPr/>
            </p:nvSpPr>
            <p:spPr>
              <a:xfrm flipH="1">
                <a:off x="6549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" name="Google Shape;40;p2"/>
              <p:cNvSpPr/>
              <p:nvPr/>
            </p:nvSpPr>
            <p:spPr>
              <a:xfrm flipH="1">
                <a:off x="6986000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" name="Google Shape;41;p2"/>
              <p:cNvSpPr/>
              <p:nvPr/>
            </p:nvSpPr>
            <p:spPr>
              <a:xfrm flipH="1">
                <a:off x="74226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" name="Google Shape;42;p2"/>
              <p:cNvSpPr/>
              <p:nvPr/>
            </p:nvSpPr>
            <p:spPr>
              <a:xfrm flipH="1">
                <a:off x="7859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" name="Google Shape;43;p2"/>
              <p:cNvSpPr/>
              <p:nvPr/>
            </p:nvSpPr>
            <p:spPr>
              <a:xfrm flipH="1">
                <a:off x="8295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6" name="Google Shape;44;p2"/>
          <p:cNvGrpSpPr/>
          <p:nvPr/>
        </p:nvGrpSpPr>
        <p:grpSpPr>
          <a:xfrm>
            <a:off x="500640" y="415156"/>
            <a:ext cx="8142711" cy="4313186"/>
            <a:chOff x="0" y="-1"/>
            <a:chExt cx="8142709" cy="4313185"/>
          </a:xfrm>
        </p:grpSpPr>
        <p:sp>
          <p:nvSpPr>
            <p:cNvPr id="81" name="Google Shape;45;p2"/>
            <p:cNvSpPr/>
            <p:nvPr/>
          </p:nvSpPr>
          <p:spPr>
            <a:xfrm rot="21408065">
              <a:off x="101966" y="218481"/>
              <a:ext cx="7938777" cy="387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710" y="0"/>
                  </a:lnTo>
                  <a:lnTo>
                    <a:pt x="20710" y="961"/>
                  </a:lnTo>
                  <a:cubicBezTo>
                    <a:pt x="20811" y="1143"/>
                    <a:pt x="20874" y="1396"/>
                    <a:pt x="20874" y="1675"/>
                  </a:cubicBezTo>
                  <a:cubicBezTo>
                    <a:pt x="20874" y="2230"/>
                    <a:pt x="20628" y="2680"/>
                    <a:pt x="20325" y="2680"/>
                  </a:cubicBezTo>
                  <a:cubicBezTo>
                    <a:pt x="20021" y="2680"/>
                    <a:pt x="19775" y="2230"/>
                    <a:pt x="19775" y="1675"/>
                  </a:cubicBezTo>
                  <a:cubicBezTo>
                    <a:pt x="19775" y="1396"/>
                    <a:pt x="19838" y="1143"/>
                    <a:pt x="19939" y="961"/>
                  </a:cubicBezTo>
                  <a:lnTo>
                    <a:pt x="19939" y="0"/>
                  </a:lnTo>
                  <a:lnTo>
                    <a:pt x="18805" y="0"/>
                  </a:lnTo>
                  <a:lnTo>
                    <a:pt x="18805" y="961"/>
                  </a:lnTo>
                  <a:cubicBezTo>
                    <a:pt x="18906" y="1143"/>
                    <a:pt x="18969" y="1396"/>
                    <a:pt x="18969" y="1675"/>
                  </a:cubicBezTo>
                  <a:cubicBezTo>
                    <a:pt x="18969" y="2230"/>
                    <a:pt x="18723" y="2680"/>
                    <a:pt x="18420" y="2680"/>
                  </a:cubicBezTo>
                  <a:cubicBezTo>
                    <a:pt x="18116" y="2680"/>
                    <a:pt x="17871" y="2230"/>
                    <a:pt x="17871" y="1675"/>
                  </a:cubicBezTo>
                  <a:cubicBezTo>
                    <a:pt x="17871" y="1396"/>
                    <a:pt x="17933" y="1143"/>
                    <a:pt x="18034" y="961"/>
                  </a:cubicBezTo>
                  <a:lnTo>
                    <a:pt x="18034" y="0"/>
                  </a:lnTo>
                  <a:lnTo>
                    <a:pt x="16901" y="0"/>
                  </a:lnTo>
                  <a:lnTo>
                    <a:pt x="16901" y="961"/>
                  </a:lnTo>
                  <a:cubicBezTo>
                    <a:pt x="17001" y="1143"/>
                    <a:pt x="17064" y="1396"/>
                    <a:pt x="17064" y="1675"/>
                  </a:cubicBezTo>
                  <a:cubicBezTo>
                    <a:pt x="17064" y="2230"/>
                    <a:pt x="16818" y="2680"/>
                    <a:pt x="16515" y="2680"/>
                  </a:cubicBezTo>
                  <a:cubicBezTo>
                    <a:pt x="16212" y="2680"/>
                    <a:pt x="15966" y="2230"/>
                    <a:pt x="15966" y="1675"/>
                  </a:cubicBezTo>
                  <a:cubicBezTo>
                    <a:pt x="15966" y="1396"/>
                    <a:pt x="16029" y="1143"/>
                    <a:pt x="16129" y="961"/>
                  </a:cubicBezTo>
                  <a:lnTo>
                    <a:pt x="16129" y="0"/>
                  </a:lnTo>
                  <a:lnTo>
                    <a:pt x="14996" y="0"/>
                  </a:lnTo>
                  <a:lnTo>
                    <a:pt x="14996" y="961"/>
                  </a:lnTo>
                  <a:cubicBezTo>
                    <a:pt x="15097" y="1143"/>
                    <a:pt x="15159" y="1396"/>
                    <a:pt x="15159" y="1675"/>
                  </a:cubicBezTo>
                  <a:cubicBezTo>
                    <a:pt x="15159" y="2230"/>
                    <a:pt x="14913" y="2680"/>
                    <a:pt x="14610" y="2680"/>
                  </a:cubicBezTo>
                  <a:cubicBezTo>
                    <a:pt x="14307" y="2680"/>
                    <a:pt x="14061" y="2230"/>
                    <a:pt x="14061" y="1675"/>
                  </a:cubicBezTo>
                  <a:cubicBezTo>
                    <a:pt x="14061" y="1396"/>
                    <a:pt x="14124" y="1143"/>
                    <a:pt x="14225" y="961"/>
                  </a:cubicBezTo>
                  <a:lnTo>
                    <a:pt x="14225" y="0"/>
                  </a:lnTo>
                  <a:lnTo>
                    <a:pt x="13091" y="0"/>
                  </a:lnTo>
                  <a:lnTo>
                    <a:pt x="13091" y="961"/>
                  </a:lnTo>
                  <a:cubicBezTo>
                    <a:pt x="13192" y="1143"/>
                    <a:pt x="13254" y="1396"/>
                    <a:pt x="13254" y="1675"/>
                  </a:cubicBezTo>
                  <a:cubicBezTo>
                    <a:pt x="13254" y="2230"/>
                    <a:pt x="13009" y="2680"/>
                    <a:pt x="12705" y="2680"/>
                  </a:cubicBezTo>
                  <a:cubicBezTo>
                    <a:pt x="12402" y="2680"/>
                    <a:pt x="12156" y="2230"/>
                    <a:pt x="12156" y="1675"/>
                  </a:cubicBezTo>
                  <a:cubicBezTo>
                    <a:pt x="12156" y="1396"/>
                    <a:pt x="12219" y="1143"/>
                    <a:pt x="12320" y="961"/>
                  </a:cubicBezTo>
                  <a:lnTo>
                    <a:pt x="12320" y="0"/>
                  </a:lnTo>
                  <a:lnTo>
                    <a:pt x="11186" y="0"/>
                  </a:lnTo>
                  <a:lnTo>
                    <a:pt x="11186" y="961"/>
                  </a:lnTo>
                  <a:cubicBezTo>
                    <a:pt x="11287" y="1143"/>
                    <a:pt x="11350" y="1396"/>
                    <a:pt x="11350" y="1675"/>
                  </a:cubicBezTo>
                  <a:cubicBezTo>
                    <a:pt x="11350" y="2230"/>
                    <a:pt x="11104" y="2680"/>
                    <a:pt x="10801" y="2680"/>
                  </a:cubicBezTo>
                  <a:cubicBezTo>
                    <a:pt x="10497" y="2680"/>
                    <a:pt x="10252" y="2230"/>
                    <a:pt x="10252" y="1675"/>
                  </a:cubicBezTo>
                  <a:cubicBezTo>
                    <a:pt x="10252" y="1396"/>
                    <a:pt x="10314" y="1143"/>
                    <a:pt x="10415" y="961"/>
                  </a:cubicBezTo>
                  <a:lnTo>
                    <a:pt x="10415" y="0"/>
                  </a:lnTo>
                  <a:lnTo>
                    <a:pt x="9282" y="0"/>
                  </a:lnTo>
                  <a:lnTo>
                    <a:pt x="9282" y="961"/>
                  </a:lnTo>
                  <a:cubicBezTo>
                    <a:pt x="9382" y="1143"/>
                    <a:pt x="9445" y="1396"/>
                    <a:pt x="9445" y="1675"/>
                  </a:cubicBezTo>
                  <a:cubicBezTo>
                    <a:pt x="9445" y="2230"/>
                    <a:pt x="9199" y="2680"/>
                    <a:pt x="8896" y="2680"/>
                  </a:cubicBezTo>
                  <a:cubicBezTo>
                    <a:pt x="8593" y="2680"/>
                    <a:pt x="8347" y="2230"/>
                    <a:pt x="8347" y="1675"/>
                  </a:cubicBezTo>
                  <a:cubicBezTo>
                    <a:pt x="8347" y="1396"/>
                    <a:pt x="8410" y="1143"/>
                    <a:pt x="8510" y="961"/>
                  </a:cubicBezTo>
                  <a:lnTo>
                    <a:pt x="8510" y="0"/>
                  </a:lnTo>
                  <a:lnTo>
                    <a:pt x="7377" y="0"/>
                  </a:lnTo>
                  <a:lnTo>
                    <a:pt x="7377" y="961"/>
                  </a:lnTo>
                  <a:cubicBezTo>
                    <a:pt x="7477" y="1143"/>
                    <a:pt x="7540" y="1396"/>
                    <a:pt x="7540" y="1675"/>
                  </a:cubicBezTo>
                  <a:cubicBezTo>
                    <a:pt x="7540" y="2230"/>
                    <a:pt x="7294" y="2680"/>
                    <a:pt x="6991" y="2680"/>
                  </a:cubicBezTo>
                  <a:cubicBezTo>
                    <a:pt x="6688" y="2680"/>
                    <a:pt x="6442" y="2230"/>
                    <a:pt x="6442" y="1675"/>
                  </a:cubicBezTo>
                  <a:cubicBezTo>
                    <a:pt x="6442" y="1396"/>
                    <a:pt x="6505" y="1143"/>
                    <a:pt x="6606" y="961"/>
                  </a:cubicBezTo>
                  <a:lnTo>
                    <a:pt x="6606" y="0"/>
                  </a:lnTo>
                  <a:lnTo>
                    <a:pt x="5472" y="0"/>
                  </a:lnTo>
                  <a:lnTo>
                    <a:pt x="5472" y="961"/>
                  </a:lnTo>
                  <a:cubicBezTo>
                    <a:pt x="5573" y="1143"/>
                    <a:pt x="5635" y="1396"/>
                    <a:pt x="5635" y="1675"/>
                  </a:cubicBezTo>
                  <a:cubicBezTo>
                    <a:pt x="5635" y="2230"/>
                    <a:pt x="5389" y="2680"/>
                    <a:pt x="5086" y="2680"/>
                  </a:cubicBezTo>
                  <a:cubicBezTo>
                    <a:pt x="4783" y="2680"/>
                    <a:pt x="4537" y="2230"/>
                    <a:pt x="4537" y="1675"/>
                  </a:cubicBezTo>
                  <a:cubicBezTo>
                    <a:pt x="4537" y="1396"/>
                    <a:pt x="4600" y="1143"/>
                    <a:pt x="4701" y="961"/>
                  </a:cubicBezTo>
                  <a:lnTo>
                    <a:pt x="4701" y="0"/>
                  </a:lnTo>
                  <a:lnTo>
                    <a:pt x="3567" y="0"/>
                  </a:lnTo>
                  <a:lnTo>
                    <a:pt x="3567" y="961"/>
                  </a:lnTo>
                  <a:cubicBezTo>
                    <a:pt x="3668" y="1143"/>
                    <a:pt x="3731" y="1396"/>
                    <a:pt x="3731" y="1675"/>
                  </a:cubicBezTo>
                  <a:cubicBezTo>
                    <a:pt x="3731" y="2230"/>
                    <a:pt x="3485" y="2680"/>
                    <a:pt x="3182" y="2680"/>
                  </a:cubicBezTo>
                  <a:cubicBezTo>
                    <a:pt x="2878" y="2680"/>
                    <a:pt x="2631" y="2230"/>
                    <a:pt x="2631" y="1675"/>
                  </a:cubicBezTo>
                  <a:cubicBezTo>
                    <a:pt x="2631" y="1396"/>
                    <a:pt x="2694" y="1143"/>
                    <a:pt x="2795" y="961"/>
                  </a:cubicBezTo>
                  <a:lnTo>
                    <a:pt x="2795" y="0"/>
                  </a:lnTo>
                  <a:lnTo>
                    <a:pt x="1661" y="0"/>
                  </a:lnTo>
                  <a:lnTo>
                    <a:pt x="1661" y="961"/>
                  </a:lnTo>
                  <a:cubicBezTo>
                    <a:pt x="1762" y="1143"/>
                    <a:pt x="1825" y="1396"/>
                    <a:pt x="1825" y="1675"/>
                  </a:cubicBezTo>
                  <a:cubicBezTo>
                    <a:pt x="1825" y="2230"/>
                    <a:pt x="1579" y="2680"/>
                    <a:pt x="1276" y="2680"/>
                  </a:cubicBezTo>
                  <a:cubicBezTo>
                    <a:pt x="973" y="2680"/>
                    <a:pt x="727" y="2230"/>
                    <a:pt x="727" y="1675"/>
                  </a:cubicBezTo>
                  <a:cubicBezTo>
                    <a:pt x="727" y="1396"/>
                    <a:pt x="789" y="1143"/>
                    <a:pt x="890" y="961"/>
                  </a:cubicBezTo>
                  <a:lnTo>
                    <a:pt x="8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71450" dir="2940000">
                <a:srgbClr val="000000">
                  <a:alpha val="14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46;p2"/>
            <p:cNvSpPr/>
            <p:nvPr/>
          </p:nvSpPr>
          <p:spPr>
            <a:xfrm rot="21408065">
              <a:off x="46227" y="961711"/>
              <a:ext cx="7919709" cy="191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47;p2"/>
            <p:cNvSpPr/>
            <p:nvPr/>
          </p:nvSpPr>
          <p:spPr>
            <a:xfrm rot="21408065">
              <a:off x="71033" y="1405558"/>
              <a:ext cx="7919709" cy="191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48;p2"/>
            <p:cNvSpPr/>
            <p:nvPr/>
          </p:nvSpPr>
          <p:spPr>
            <a:xfrm rot="21408065">
              <a:off x="95835" y="1849325"/>
              <a:ext cx="7919709" cy="19110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49;p2"/>
            <p:cNvSpPr/>
            <p:nvPr/>
          </p:nvSpPr>
          <p:spPr>
            <a:xfrm rot="21408065">
              <a:off x="120639" y="2293132"/>
              <a:ext cx="7919709" cy="191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50;p2"/>
            <p:cNvSpPr/>
            <p:nvPr/>
          </p:nvSpPr>
          <p:spPr>
            <a:xfrm rot="21408065">
              <a:off x="145445" y="2736979"/>
              <a:ext cx="7919709" cy="191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51;p2"/>
            <p:cNvSpPr/>
            <p:nvPr/>
          </p:nvSpPr>
          <p:spPr>
            <a:xfrm rot="21408065">
              <a:off x="170247" y="3180746"/>
              <a:ext cx="7919709" cy="19110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52;p2"/>
            <p:cNvSpPr/>
            <p:nvPr/>
          </p:nvSpPr>
          <p:spPr>
            <a:xfrm rot="21408065">
              <a:off x="2717572" y="793857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" name="Google Shape;53;p2"/>
            <p:cNvSpPr/>
            <p:nvPr/>
          </p:nvSpPr>
          <p:spPr>
            <a:xfrm rot="21408065">
              <a:off x="2279349" y="818349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" name="Google Shape;54;p2"/>
            <p:cNvSpPr/>
            <p:nvPr/>
          </p:nvSpPr>
          <p:spPr>
            <a:xfrm rot="21408065">
              <a:off x="1841107" y="842842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" name="Google Shape;55;p2"/>
            <p:cNvSpPr/>
            <p:nvPr/>
          </p:nvSpPr>
          <p:spPr>
            <a:xfrm rot="21408065">
              <a:off x="1402845" y="867336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" name="Google Shape;56;p2"/>
            <p:cNvSpPr/>
            <p:nvPr/>
          </p:nvSpPr>
          <p:spPr>
            <a:xfrm rot="21408065">
              <a:off x="964643" y="891827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" name="Google Shape;57;p2"/>
            <p:cNvSpPr/>
            <p:nvPr/>
          </p:nvSpPr>
          <p:spPr>
            <a:xfrm rot="21408065">
              <a:off x="526401" y="916320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" name="Google Shape;58;p2"/>
            <p:cNvSpPr/>
            <p:nvPr/>
          </p:nvSpPr>
          <p:spPr>
            <a:xfrm rot="21408065">
              <a:off x="5366082" y="645833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" name="Google Shape;59;p2"/>
            <p:cNvSpPr/>
            <p:nvPr/>
          </p:nvSpPr>
          <p:spPr>
            <a:xfrm rot="21408065">
              <a:off x="4927801" y="670328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" name="Google Shape;60;p2"/>
            <p:cNvSpPr/>
            <p:nvPr/>
          </p:nvSpPr>
          <p:spPr>
            <a:xfrm rot="21408065">
              <a:off x="4489618" y="694818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" name="Google Shape;61;p2"/>
            <p:cNvSpPr/>
            <p:nvPr/>
          </p:nvSpPr>
          <p:spPr>
            <a:xfrm rot="21408065">
              <a:off x="4051337" y="719313"/>
              <a:ext cx="12701" cy="33764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62;p2"/>
            <p:cNvSpPr/>
            <p:nvPr/>
          </p:nvSpPr>
          <p:spPr>
            <a:xfrm rot="21408065">
              <a:off x="3613114" y="743805"/>
              <a:ext cx="12701" cy="33764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63;p2"/>
            <p:cNvSpPr/>
            <p:nvPr/>
          </p:nvSpPr>
          <p:spPr>
            <a:xfrm rot="21408065">
              <a:off x="3174912" y="768296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64;p2"/>
            <p:cNvSpPr/>
            <p:nvPr/>
          </p:nvSpPr>
          <p:spPr>
            <a:xfrm rot="21408065">
              <a:off x="7576352" y="522302"/>
              <a:ext cx="12701" cy="33764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65;p2"/>
            <p:cNvSpPr/>
            <p:nvPr/>
          </p:nvSpPr>
          <p:spPr>
            <a:xfrm rot="21408065">
              <a:off x="7138070" y="546798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66;p2"/>
            <p:cNvSpPr/>
            <p:nvPr/>
          </p:nvSpPr>
          <p:spPr>
            <a:xfrm rot="21408065">
              <a:off x="6699887" y="571287"/>
              <a:ext cx="12701" cy="33764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67;p2"/>
            <p:cNvSpPr/>
            <p:nvPr/>
          </p:nvSpPr>
          <p:spPr>
            <a:xfrm rot="21408065">
              <a:off x="6261605" y="595783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68;p2"/>
            <p:cNvSpPr/>
            <p:nvPr/>
          </p:nvSpPr>
          <p:spPr>
            <a:xfrm rot="21408065">
              <a:off x="5823384" y="620275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69;p2"/>
            <p:cNvSpPr/>
            <p:nvPr/>
          </p:nvSpPr>
          <p:spPr>
            <a:xfrm rot="21408065">
              <a:off x="195048" y="3624485"/>
              <a:ext cx="7919709" cy="19110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7" name="نص العنوان"/>
          <p:cNvSpPr txBox="1"/>
          <p:nvPr>
            <p:ph type="title"/>
          </p:nvPr>
        </p:nvSpPr>
        <p:spPr>
          <a:xfrm>
            <a:off x="2486151" y="1312200"/>
            <a:ext cx="4171801" cy="2423101"/>
          </a:xfrm>
          <a:prstGeom prst="rect">
            <a:avLst/>
          </a:prstGeom>
        </p:spPr>
        <p:txBody>
          <a:bodyPr/>
          <a:lstStyle>
            <a:lvl1pPr algn="ctr"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2486037" y="3622773"/>
            <a:ext cx="4171801" cy="439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71" name="Google Shape;72;p2"/>
          <p:cNvGrpSpPr/>
          <p:nvPr/>
        </p:nvGrpSpPr>
        <p:grpSpPr>
          <a:xfrm>
            <a:off x="-438836" y="984913"/>
            <a:ext cx="8331062" cy="4848952"/>
            <a:chOff x="0" y="0"/>
            <a:chExt cx="8331060" cy="4848950"/>
          </a:xfrm>
        </p:grpSpPr>
        <p:sp>
          <p:nvSpPr>
            <p:cNvPr id="109" name="Google Shape;73;p2"/>
            <p:cNvSpPr/>
            <p:nvPr/>
          </p:nvSpPr>
          <p:spPr>
            <a:xfrm>
              <a:off x="7940260" y="0"/>
              <a:ext cx="390801" cy="35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76" y="2208"/>
                  </a:moveTo>
                  <a:lnTo>
                    <a:pt x="11655" y="7006"/>
                  </a:lnTo>
                  <a:lnTo>
                    <a:pt x="8760" y="6612"/>
                  </a:lnTo>
                  <a:lnTo>
                    <a:pt x="10676" y="2208"/>
                  </a:lnTo>
                  <a:close/>
                  <a:moveTo>
                    <a:pt x="1919" y="6407"/>
                  </a:moveTo>
                  <a:lnTo>
                    <a:pt x="7768" y="7206"/>
                  </a:lnTo>
                  <a:lnTo>
                    <a:pt x="6195" y="10832"/>
                  </a:lnTo>
                  <a:lnTo>
                    <a:pt x="1919" y="6407"/>
                  </a:lnTo>
                  <a:close/>
                  <a:moveTo>
                    <a:pt x="12505" y="7852"/>
                  </a:moveTo>
                  <a:lnTo>
                    <a:pt x="19620" y="8824"/>
                  </a:lnTo>
                  <a:lnTo>
                    <a:pt x="13526" y="12841"/>
                  </a:lnTo>
                  <a:lnTo>
                    <a:pt x="12505" y="7852"/>
                  </a:lnTo>
                  <a:close/>
                  <a:moveTo>
                    <a:pt x="8463" y="7301"/>
                  </a:moveTo>
                  <a:lnTo>
                    <a:pt x="11810" y="7758"/>
                  </a:lnTo>
                  <a:lnTo>
                    <a:pt x="12932" y="13235"/>
                  </a:lnTo>
                  <a:lnTo>
                    <a:pt x="10233" y="15013"/>
                  </a:lnTo>
                  <a:lnTo>
                    <a:pt x="6702" y="11358"/>
                  </a:lnTo>
                  <a:lnTo>
                    <a:pt x="8463" y="7301"/>
                  </a:lnTo>
                  <a:close/>
                  <a:moveTo>
                    <a:pt x="13081" y="13978"/>
                  </a:moveTo>
                  <a:lnTo>
                    <a:pt x="14116" y="19030"/>
                  </a:lnTo>
                  <a:lnTo>
                    <a:pt x="10731" y="15528"/>
                  </a:lnTo>
                  <a:lnTo>
                    <a:pt x="13081" y="13978"/>
                  </a:lnTo>
                  <a:close/>
                  <a:moveTo>
                    <a:pt x="6402" y="12044"/>
                  </a:moveTo>
                  <a:lnTo>
                    <a:pt x="9642" y="15401"/>
                  </a:lnTo>
                  <a:lnTo>
                    <a:pt x="3061" y="19739"/>
                  </a:lnTo>
                  <a:lnTo>
                    <a:pt x="6402" y="12044"/>
                  </a:lnTo>
                  <a:close/>
                  <a:moveTo>
                    <a:pt x="10898" y="0"/>
                  </a:moveTo>
                  <a:lnTo>
                    <a:pt x="8070" y="6519"/>
                  </a:lnTo>
                  <a:lnTo>
                    <a:pt x="0" y="5415"/>
                  </a:lnTo>
                  <a:lnTo>
                    <a:pt x="5896" y="11521"/>
                  </a:lnTo>
                  <a:lnTo>
                    <a:pt x="1520" y="21600"/>
                  </a:lnTo>
                  <a:lnTo>
                    <a:pt x="10145" y="15916"/>
                  </a:lnTo>
                  <a:lnTo>
                    <a:pt x="15236" y="21188"/>
                  </a:lnTo>
                  <a:lnTo>
                    <a:pt x="13681" y="13587"/>
                  </a:lnTo>
                  <a:lnTo>
                    <a:pt x="21600" y="8365"/>
                  </a:lnTo>
                  <a:lnTo>
                    <a:pt x="12353" y="7101"/>
                  </a:lnTo>
                  <a:lnTo>
                    <a:pt x="10898" y="0"/>
                  </a:lnTo>
                  <a:close/>
                </a:path>
              </a:pathLst>
            </a:custGeom>
            <a:solidFill>
              <a:srgbClr val="F75C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Google Shape;74;p2"/>
            <p:cNvSpPr/>
            <p:nvPr/>
          </p:nvSpPr>
          <p:spPr>
            <a:xfrm>
              <a:off x="1587459" y="3253075"/>
              <a:ext cx="269426" cy="24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9" y="3199"/>
                  </a:moveTo>
                  <a:lnTo>
                    <a:pt x="11402" y="7018"/>
                  </a:lnTo>
                  <a:lnTo>
                    <a:pt x="9093" y="6703"/>
                  </a:lnTo>
                  <a:lnTo>
                    <a:pt x="10619" y="3199"/>
                  </a:lnTo>
                  <a:close/>
                  <a:moveTo>
                    <a:pt x="2788" y="6900"/>
                  </a:moveTo>
                  <a:lnTo>
                    <a:pt x="7654" y="7564"/>
                  </a:lnTo>
                  <a:lnTo>
                    <a:pt x="6344" y="10575"/>
                  </a:lnTo>
                  <a:lnTo>
                    <a:pt x="2788" y="6900"/>
                  </a:lnTo>
                  <a:close/>
                  <a:moveTo>
                    <a:pt x="12635" y="8244"/>
                  </a:moveTo>
                  <a:lnTo>
                    <a:pt x="18730" y="9072"/>
                  </a:lnTo>
                  <a:lnTo>
                    <a:pt x="13509" y="12509"/>
                  </a:lnTo>
                  <a:lnTo>
                    <a:pt x="12635" y="8244"/>
                  </a:lnTo>
                  <a:close/>
                  <a:moveTo>
                    <a:pt x="8658" y="7700"/>
                  </a:moveTo>
                  <a:lnTo>
                    <a:pt x="11627" y="8104"/>
                  </a:lnTo>
                  <a:lnTo>
                    <a:pt x="12645" y="13079"/>
                  </a:lnTo>
                  <a:lnTo>
                    <a:pt x="10276" y="14635"/>
                  </a:lnTo>
                  <a:lnTo>
                    <a:pt x="7079" y="11333"/>
                  </a:lnTo>
                  <a:lnTo>
                    <a:pt x="8658" y="7700"/>
                  </a:lnTo>
                  <a:close/>
                  <a:moveTo>
                    <a:pt x="12863" y="14158"/>
                  </a:moveTo>
                  <a:lnTo>
                    <a:pt x="13685" y="18161"/>
                  </a:lnTo>
                  <a:lnTo>
                    <a:pt x="10997" y="15386"/>
                  </a:lnTo>
                  <a:lnTo>
                    <a:pt x="12863" y="14158"/>
                  </a:lnTo>
                  <a:close/>
                  <a:moveTo>
                    <a:pt x="6646" y="12329"/>
                  </a:moveTo>
                  <a:lnTo>
                    <a:pt x="9422" y="15200"/>
                  </a:lnTo>
                  <a:lnTo>
                    <a:pt x="3784" y="18908"/>
                  </a:lnTo>
                  <a:lnTo>
                    <a:pt x="6646" y="12329"/>
                  </a:lnTo>
                  <a:close/>
                  <a:moveTo>
                    <a:pt x="10943" y="0"/>
                  </a:moveTo>
                  <a:lnTo>
                    <a:pt x="8087" y="6568"/>
                  </a:lnTo>
                  <a:lnTo>
                    <a:pt x="0" y="5464"/>
                  </a:lnTo>
                  <a:lnTo>
                    <a:pt x="5911" y="11571"/>
                  </a:lnTo>
                  <a:lnTo>
                    <a:pt x="1547" y="21600"/>
                  </a:lnTo>
                  <a:lnTo>
                    <a:pt x="10146" y="15948"/>
                  </a:lnTo>
                  <a:lnTo>
                    <a:pt x="15309" y="21281"/>
                  </a:lnTo>
                  <a:lnTo>
                    <a:pt x="13731" y="13586"/>
                  </a:lnTo>
                  <a:lnTo>
                    <a:pt x="21600" y="8410"/>
                  </a:lnTo>
                  <a:lnTo>
                    <a:pt x="12412" y="7158"/>
                  </a:lnTo>
                  <a:lnTo>
                    <a:pt x="10943" y="0"/>
                  </a:lnTo>
                  <a:close/>
                </a:path>
              </a:pathLst>
            </a:custGeom>
            <a:solidFill>
              <a:srgbClr val="F75C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Google Shape;75;p2"/>
            <p:cNvSpPr/>
            <p:nvPr/>
          </p:nvSpPr>
          <p:spPr>
            <a:xfrm>
              <a:off x="1461660" y="654361"/>
              <a:ext cx="333026" cy="34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12" y="2182"/>
                  </a:moveTo>
                  <a:lnTo>
                    <a:pt x="10524" y="4940"/>
                  </a:lnTo>
                  <a:lnTo>
                    <a:pt x="8051" y="6281"/>
                  </a:lnTo>
                  <a:lnTo>
                    <a:pt x="7212" y="2182"/>
                  </a:lnTo>
                  <a:close/>
                  <a:moveTo>
                    <a:pt x="18057" y="1709"/>
                  </a:moveTo>
                  <a:lnTo>
                    <a:pt x="15373" y="7990"/>
                  </a:lnTo>
                  <a:lnTo>
                    <a:pt x="11866" y="5068"/>
                  </a:lnTo>
                  <a:lnTo>
                    <a:pt x="18057" y="1709"/>
                  </a:lnTo>
                  <a:close/>
                  <a:moveTo>
                    <a:pt x="7498" y="7439"/>
                  </a:moveTo>
                  <a:lnTo>
                    <a:pt x="8195" y="10852"/>
                  </a:lnTo>
                  <a:lnTo>
                    <a:pt x="2447" y="10180"/>
                  </a:lnTo>
                  <a:lnTo>
                    <a:pt x="7498" y="7439"/>
                  </a:lnTo>
                  <a:close/>
                  <a:moveTo>
                    <a:pt x="11149" y="5460"/>
                  </a:moveTo>
                  <a:lnTo>
                    <a:pt x="15062" y="8720"/>
                  </a:lnTo>
                  <a:lnTo>
                    <a:pt x="13869" y="11517"/>
                  </a:lnTo>
                  <a:lnTo>
                    <a:pt x="9009" y="10949"/>
                  </a:lnTo>
                  <a:lnTo>
                    <a:pt x="8210" y="7055"/>
                  </a:lnTo>
                  <a:lnTo>
                    <a:pt x="11149" y="5460"/>
                  </a:lnTo>
                  <a:close/>
                  <a:moveTo>
                    <a:pt x="15683" y="9240"/>
                  </a:moveTo>
                  <a:lnTo>
                    <a:pt x="19165" y="12140"/>
                  </a:lnTo>
                  <a:lnTo>
                    <a:pt x="14668" y="11612"/>
                  </a:lnTo>
                  <a:lnTo>
                    <a:pt x="15683" y="9240"/>
                  </a:lnTo>
                  <a:close/>
                  <a:moveTo>
                    <a:pt x="9166" y="11720"/>
                  </a:moveTo>
                  <a:lnTo>
                    <a:pt x="13561" y="12232"/>
                  </a:lnTo>
                  <a:lnTo>
                    <a:pt x="10660" y="19017"/>
                  </a:lnTo>
                  <a:lnTo>
                    <a:pt x="9166" y="11720"/>
                  </a:lnTo>
                  <a:close/>
                  <a:moveTo>
                    <a:pt x="19630" y="0"/>
                  </a:moveTo>
                  <a:lnTo>
                    <a:pt x="11242" y="4551"/>
                  </a:lnTo>
                  <a:lnTo>
                    <a:pt x="6013" y="194"/>
                  </a:lnTo>
                  <a:lnTo>
                    <a:pt x="7341" y="6669"/>
                  </a:lnTo>
                  <a:lnTo>
                    <a:pt x="0" y="10649"/>
                  </a:lnTo>
                  <a:lnTo>
                    <a:pt x="8354" y="11628"/>
                  </a:lnTo>
                  <a:lnTo>
                    <a:pt x="10397" y="21600"/>
                  </a:lnTo>
                  <a:lnTo>
                    <a:pt x="14363" y="12327"/>
                  </a:lnTo>
                  <a:lnTo>
                    <a:pt x="21600" y="13176"/>
                  </a:lnTo>
                  <a:lnTo>
                    <a:pt x="15996" y="8508"/>
                  </a:lnTo>
                  <a:lnTo>
                    <a:pt x="1963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" name="Google Shape;76;p2"/>
            <p:cNvSpPr/>
            <p:nvPr/>
          </p:nvSpPr>
          <p:spPr>
            <a:xfrm>
              <a:off x="6337710" y="357837"/>
              <a:ext cx="180576" cy="19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2" y="0"/>
                  </a:moveTo>
                  <a:lnTo>
                    <a:pt x="11244" y="4606"/>
                  </a:lnTo>
                  <a:lnTo>
                    <a:pt x="6077" y="368"/>
                  </a:lnTo>
                  <a:lnTo>
                    <a:pt x="7386" y="6666"/>
                  </a:lnTo>
                  <a:lnTo>
                    <a:pt x="0" y="10612"/>
                  </a:lnTo>
                  <a:lnTo>
                    <a:pt x="8409" y="11581"/>
                  </a:lnTo>
                  <a:lnTo>
                    <a:pt x="10490" y="21600"/>
                  </a:lnTo>
                  <a:lnTo>
                    <a:pt x="14534" y="12289"/>
                  </a:lnTo>
                  <a:lnTo>
                    <a:pt x="21600" y="13103"/>
                  </a:lnTo>
                  <a:lnTo>
                    <a:pt x="16130" y="8616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" name="Google Shape;77;p2"/>
            <p:cNvSpPr/>
            <p:nvPr/>
          </p:nvSpPr>
          <p:spPr>
            <a:xfrm>
              <a:off x="7670985" y="276511"/>
              <a:ext cx="218276" cy="22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3159"/>
                  </a:moveTo>
                  <a:lnTo>
                    <a:pt x="10141" y="5119"/>
                  </a:lnTo>
                  <a:lnTo>
                    <a:pt x="8402" y="6074"/>
                  </a:lnTo>
                  <a:lnTo>
                    <a:pt x="7808" y="3159"/>
                  </a:lnTo>
                  <a:close/>
                  <a:moveTo>
                    <a:pt x="17110" y="2634"/>
                  </a:moveTo>
                  <a:lnTo>
                    <a:pt x="14980" y="7654"/>
                  </a:lnTo>
                  <a:lnTo>
                    <a:pt x="12194" y="5320"/>
                  </a:lnTo>
                  <a:lnTo>
                    <a:pt x="17110" y="2634"/>
                  </a:lnTo>
                  <a:close/>
                  <a:moveTo>
                    <a:pt x="7553" y="7858"/>
                  </a:moveTo>
                  <a:lnTo>
                    <a:pt x="8082" y="10465"/>
                  </a:lnTo>
                  <a:lnTo>
                    <a:pt x="3731" y="9949"/>
                  </a:lnTo>
                  <a:lnTo>
                    <a:pt x="7553" y="7858"/>
                  </a:lnTo>
                  <a:close/>
                  <a:moveTo>
                    <a:pt x="11096" y="5918"/>
                  </a:moveTo>
                  <a:lnTo>
                    <a:pt x="14500" y="8775"/>
                  </a:lnTo>
                  <a:lnTo>
                    <a:pt x="13515" y="11101"/>
                  </a:lnTo>
                  <a:lnTo>
                    <a:pt x="9322" y="10607"/>
                  </a:lnTo>
                  <a:lnTo>
                    <a:pt x="8641" y="7260"/>
                  </a:lnTo>
                  <a:lnTo>
                    <a:pt x="11096" y="5918"/>
                  </a:lnTo>
                  <a:close/>
                  <a:moveTo>
                    <a:pt x="15445" y="9570"/>
                  </a:moveTo>
                  <a:lnTo>
                    <a:pt x="17879" y="11617"/>
                  </a:lnTo>
                  <a:lnTo>
                    <a:pt x="14735" y="11245"/>
                  </a:lnTo>
                  <a:lnTo>
                    <a:pt x="15445" y="9570"/>
                  </a:lnTo>
                  <a:close/>
                  <a:moveTo>
                    <a:pt x="9564" y="11795"/>
                  </a:moveTo>
                  <a:lnTo>
                    <a:pt x="13045" y="12206"/>
                  </a:lnTo>
                  <a:lnTo>
                    <a:pt x="10747" y="17627"/>
                  </a:lnTo>
                  <a:lnTo>
                    <a:pt x="9564" y="11795"/>
                  </a:lnTo>
                  <a:close/>
                  <a:moveTo>
                    <a:pt x="19505" y="0"/>
                  </a:moveTo>
                  <a:lnTo>
                    <a:pt x="11242" y="4521"/>
                  </a:lnTo>
                  <a:lnTo>
                    <a:pt x="5980" y="101"/>
                  </a:lnTo>
                  <a:lnTo>
                    <a:pt x="7315" y="6669"/>
                  </a:lnTo>
                  <a:lnTo>
                    <a:pt x="0" y="10669"/>
                  </a:lnTo>
                  <a:lnTo>
                    <a:pt x="8325" y="11649"/>
                  </a:lnTo>
                  <a:lnTo>
                    <a:pt x="10349" y="21600"/>
                  </a:lnTo>
                  <a:lnTo>
                    <a:pt x="14270" y="12350"/>
                  </a:lnTo>
                  <a:lnTo>
                    <a:pt x="21600" y="13212"/>
                  </a:lnTo>
                  <a:lnTo>
                    <a:pt x="15922" y="8448"/>
                  </a:lnTo>
                  <a:lnTo>
                    <a:pt x="1950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3" name="Google Shape;78;p2"/>
            <p:cNvGrpSpPr/>
            <p:nvPr/>
          </p:nvGrpSpPr>
          <p:grpSpPr>
            <a:xfrm>
              <a:off x="4645164" y="3244643"/>
              <a:ext cx="731407" cy="565980"/>
              <a:chOff x="33" y="0"/>
              <a:chExt cx="731406" cy="565979"/>
            </a:xfrm>
          </p:grpSpPr>
          <p:sp>
            <p:nvSpPr>
              <p:cNvPr id="114" name="Google Shape;79;p2"/>
              <p:cNvSpPr/>
              <p:nvPr/>
            </p:nvSpPr>
            <p:spPr>
              <a:xfrm>
                <a:off x="33" y="-1"/>
                <a:ext cx="731407" cy="565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30" y="6932"/>
                    </a:moveTo>
                    <a:lnTo>
                      <a:pt x="14722" y="14185"/>
                    </a:lnTo>
                    <a:lnTo>
                      <a:pt x="7119" y="16945"/>
                    </a:lnTo>
                    <a:lnTo>
                      <a:pt x="4330" y="6932"/>
                    </a:lnTo>
                    <a:close/>
                    <a:moveTo>
                      <a:pt x="0" y="0"/>
                    </a:moveTo>
                    <a:cubicBezTo>
                      <a:pt x="160" y="210"/>
                      <a:pt x="5221" y="21600"/>
                      <a:pt x="5221" y="21600"/>
                    </a:cubicBezTo>
                    <a:lnTo>
                      <a:pt x="21600" y="15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" name="Google Shape;80;p2"/>
              <p:cNvSpPr/>
              <p:nvPr/>
            </p:nvSpPr>
            <p:spPr>
              <a:xfrm>
                <a:off x="249601" y="507106"/>
                <a:ext cx="15409" cy="33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29" y="0"/>
                    </a:moveTo>
                    <a:lnTo>
                      <a:pt x="0" y="1039"/>
                    </a:lnTo>
                    <a:lnTo>
                      <a:pt x="14617" y="21600"/>
                    </a:lnTo>
                    <a:lnTo>
                      <a:pt x="21600" y="20604"/>
                    </a:lnTo>
                    <a:lnTo>
                      <a:pt x="702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" name="Google Shape;81;p2"/>
              <p:cNvSpPr/>
              <p:nvPr/>
            </p:nvSpPr>
            <p:spPr>
              <a:xfrm>
                <a:off x="365288" y="469750"/>
                <a:ext cx="16138" cy="36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11" y="0"/>
                    </a:moveTo>
                    <a:lnTo>
                      <a:pt x="0" y="994"/>
                    </a:lnTo>
                    <a:lnTo>
                      <a:pt x="14933" y="21600"/>
                    </a:lnTo>
                    <a:lnTo>
                      <a:pt x="21600" y="20705"/>
                    </a:lnTo>
                    <a:lnTo>
                      <a:pt x="6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" name="Google Shape;82;p2"/>
              <p:cNvSpPr/>
              <p:nvPr/>
            </p:nvSpPr>
            <p:spPr>
              <a:xfrm>
                <a:off x="196540" y="518263"/>
                <a:ext cx="16869" cy="38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20" y="0"/>
                    </a:moveTo>
                    <a:lnTo>
                      <a:pt x="0" y="900"/>
                    </a:lnTo>
                    <a:lnTo>
                      <a:pt x="15137" y="21600"/>
                    </a:lnTo>
                    <a:lnTo>
                      <a:pt x="21600" y="20719"/>
                    </a:lnTo>
                    <a:lnTo>
                      <a:pt x="642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" name="Google Shape;83;p2"/>
              <p:cNvSpPr/>
              <p:nvPr/>
            </p:nvSpPr>
            <p:spPr>
              <a:xfrm>
                <a:off x="297749" y="477089"/>
                <a:ext cx="19990" cy="47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82" y="0"/>
                    </a:moveTo>
                    <a:lnTo>
                      <a:pt x="0" y="747"/>
                    </a:lnTo>
                    <a:lnTo>
                      <a:pt x="16146" y="21600"/>
                    </a:lnTo>
                    <a:lnTo>
                      <a:pt x="21600" y="20897"/>
                    </a:lnTo>
                    <a:lnTo>
                      <a:pt x="5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" name="Google Shape;84;p2"/>
              <p:cNvSpPr/>
              <p:nvPr/>
            </p:nvSpPr>
            <p:spPr>
              <a:xfrm>
                <a:off x="390424" y="461383"/>
                <a:ext cx="19891" cy="35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65" y="0"/>
                    </a:moveTo>
                    <a:lnTo>
                      <a:pt x="0" y="1304"/>
                    </a:lnTo>
                    <a:lnTo>
                      <a:pt x="16083" y="21600"/>
                    </a:lnTo>
                    <a:lnTo>
                      <a:pt x="21600" y="20677"/>
                    </a:lnTo>
                    <a:lnTo>
                      <a:pt x="526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" name="Google Shape;85;p2"/>
              <p:cNvSpPr/>
              <p:nvPr/>
            </p:nvSpPr>
            <p:spPr>
              <a:xfrm>
                <a:off x="463010" y="444216"/>
                <a:ext cx="15076" cy="32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7" y="0"/>
                    </a:moveTo>
                    <a:lnTo>
                      <a:pt x="0" y="1037"/>
                    </a:lnTo>
                    <a:lnTo>
                      <a:pt x="14416" y="21600"/>
                    </a:lnTo>
                    <a:lnTo>
                      <a:pt x="21600" y="20607"/>
                    </a:lnTo>
                    <a:lnTo>
                      <a:pt x="732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" name="Google Shape;86;p2"/>
              <p:cNvSpPr/>
              <p:nvPr/>
            </p:nvSpPr>
            <p:spPr>
              <a:xfrm>
                <a:off x="616915" y="394475"/>
                <a:ext cx="16072" cy="3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83" y="0"/>
                    </a:moveTo>
                    <a:lnTo>
                      <a:pt x="0" y="987"/>
                    </a:lnTo>
                    <a:lnTo>
                      <a:pt x="14817" y="21600"/>
                    </a:lnTo>
                    <a:lnTo>
                      <a:pt x="21600" y="20673"/>
                    </a:lnTo>
                    <a:lnTo>
                      <a:pt x="678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" name="Google Shape;87;p2"/>
              <p:cNvSpPr/>
              <p:nvPr/>
            </p:nvSpPr>
            <p:spPr>
              <a:xfrm>
                <a:off x="541673" y="418648"/>
                <a:ext cx="17101" cy="33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07" y="0"/>
                    </a:moveTo>
                    <a:lnTo>
                      <a:pt x="0" y="1188"/>
                    </a:lnTo>
                    <a:lnTo>
                      <a:pt x="15225" y="21600"/>
                    </a:lnTo>
                    <a:lnTo>
                      <a:pt x="21600" y="20603"/>
                    </a:lnTo>
                    <a:lnTo>
                      <a:pt x="62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" name="Google Shape;88;p2"/>
              <p:cNvSpPr/>
              <p:nvPr/>
            </p:nvSpPr>
            <p:spPr>
              <a:xfrm>
                <a:off x="412140" y="461881"/>
                <a:ext cx="14312" cy="30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8" y="0"/>
                    </a:moveTo>
                    <a:lnTo>
                      <a:pt x="0" y="1108"/>
                    </a:lnTo>
                    <a:lnTo>
                      <a:pt x="14032" y="21600"/>
                    </a:lnTo>
                    <a:lnTo>
                      <a:pt x="21600" y="20492"/>
                    </a:lnTo>
                    <a:lnTo>
                      <a:pt x="7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" name="Google Shape;89;p2"/>
              <p:cNvSpPr/>
              <p:nvPr/>
            </p:nvSpPr>
            <p:spPr>
              <a:xfrm>
                <a:off x="556681" y="401780"/>
                <a:ext cx="20987" cy="44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27" y="0"/>
                    </a:moveTo>
                    <a:lnTo>
                      <a:pt x="0" y="877"/>
                    </a:lnTo>
                    <a:lnTo>
                      <a:pt x="16405" y="21600"/>
                    </a:lnTo>
                    <a:lnTo>
                      <a:pt x="21600" y="20850"/>
                    </a:lnTo>
                    <a:lnTo>
                      <a:pt x="512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" name="Google Shape;90;p2"/>
              <p:cNvSpPr/>
              <p:nvPr/>
            </p:nvSpPr>
            <p:spPr>
              <a:xfrm>
                <a:off x="593971" y="402079"/>
                <a:ext cx="13183" cy="35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79" y="0"/>
                    </a:moveTo>
                    <a:lnTo>
                      <a:pt x="0" y="722"/>
                    </a:lnTo>
                    <a:lnTo>
                      <a:pt x="13330" y="21600"/>
                    </a:lnTo>
                    <a:lnTo>
                      <a:pt x="21600" y="20697"/>
                    </a:lnTo>
                    <a:lnTo>
                      <a:pt x="837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" name="Google Shape;91;p2"/>
              <p:cNvSpPr/>
              <p:nvPr/>
            </p:nvSpPr>
            <p:spPr>
              <a:xfrm>
                <a:off x="514445" y="427447"/>
                <a:ext cx="17234" cy="33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18" y="0"/>
                    </a:moveTo>
                    <a:lnTo>
                      <a:pt x="0" y="1277"/>
                    </a:lnTo>
                    <a:lnTo>
                      <a:pt x="15274" y="21600"/>
                    </a:lnTo>
                    <a:lnTo>
                      <a:pt x="21600" y="20604"/>
                    </a:lnTo>
                    <a:lnTo>
                      <a:pt x="611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" name="Google Shape;92;p2"/>
              <p:cNvSpPr/>
              <p:nvPr/>
            </p:nvSpPr>
            <p:spPr>
              <a:xfrm>
                <a:off x="654703" y="388265"/>
                <a:ext cx="14511" cy="30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13" y="0"/>
                    </a:moveTo>
                    <a:lnTo>
                      <a:pt x="0" y="1160"/>
                    </a:lnTo>
                    <a:lnTo>
                      <a:pt x="14038" y="21600"/>
                    </a:lnTo>
                    <a:lnTo>
                      <a:pt x="21600" y="20510"/>
                    </a:lnTo>
                    <a:lnTo>
                      <a:pt x="751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" name="Google Shape;93;p2"/>
              <p:cNvSpPr/>
              <p:nvPr/>
            </p:nvSpPr>
            <p:spPr>
              <a:xfrm>
                <a:off x="496879" y="433225"/>
                <a:ext cx="15309" cy="3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75" y="0"/>
                    </a:moveTo>
                    <a:lnTo>
                      <a:pt x="0" y="1079"/>
                    </a:lnTo>
                    <a:lnTo>
                      <a:pt x="14431" y="21600"/>
                    </a:lnTo>
                    <a:lnTo>
                      <a:pt x="21600" y="20607"/>
                    </a:lnTo>
                    <a:lnTo>
                      <a:pt x="707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Google Shape;94;p2"/>
              <p:cNvSpPr/>
              <p:nvPr/>
            </p:nvSpPr>
            <p:spPr>
              <a:xfrm>
                <a:off x="273509" y="499402"/>
                <a:ext cx="15607" cy="34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40" y="0"/>
                    </a:moveTo>
                    <a:lnTo>
                      <a:pt x="0" y="1026"/>
                    </a:lnTo>
                    <a:lnTo>
                      <a:pt x="14614" y="21600"/>
                    </a:lnTo>
                    <a:lnTo>
                      <a:pt x="21600" y="20658"/>
                    </a:lnTo>
                    <a:lnTo>
                      <a:pt x="694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Google Shape;95;p2"/>
              <p:cNvSpPr/>
              <p:nvPr/>
            </p:nvSpPr>
            <p:spPr>
              <a:xfrm>
                <a:off x="341281" y="477520"/>
                <a:ext cx="16039" cy="35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3" y="0"/>
                    </a:moveTo>
                    <a:lnTo>
                      <a:pt x="0" y="966"/>
                    </a:lnTo>
                    <a:lnTo>
                      <a:pt x="14802" y="21600"/>
                    </a:lnTo>
                    <a:lnTo>
                      <a:pt x="21600" y="20654"/>
                    </a:lnTo>
                    <a:lnTo>
                      <a:pt x="675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Google Shape;96;p2"/>
              <p:cNvSpPr/>
              <p:nvPr/>
            </p:nvSpPr>
            <p:spPr>
              <a:xfrm>
                <a:off x="438239" y="440132"/>
                <a:ext cx="18496" cy="43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56" y="0"/>
                    </a:moveTo>
                    <a:lnTo>
                      <a:pt x="0" y="833"/>
                    </a:lnTo>
                    <a:lnTo>
                      <a:pt x="15667" y="21600"/>
                    </a:lnTo>
                    <a:lnTo>
                      <a:pt x="21600" y="20817"/>
                    </a:lnTo>
                    <a:lnTo>
                      <a:pt x="585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" name="Google Shape;97;p2"/>
              <p:cNvSpPr/>
              <p:nvPr/>
            </p:nvSpPr>
            <p:spPr>
              <a:xfrm>
                <a:off x="222340" y="515905"/>
                <a:ext cx="15275" cy="33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43" y="0"/>
                    </a:moveTo>
                    <a:lnTo>
                      <a:pt x="0" y="1077"/>
                    </a:lnTo>
                    <a:lnTo>
                      <a:pt x="14416" y="21600"/>
                    </a:lnTo>
                    <a:lnTo>
                      <a:pt x="21600" y="20631"/>
                    </a:lnTo>
                    <a:lnTo>
                      <a:pt x="7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1" name="Google Shape;98;p2"/>
            <p:cNvGrpSpPr/>
            <p:nvPr/>
          </p:nvGrpSpPr>
          <p:grpSpPr>
            <a:xfrm>
              <a:off x="2200385" y="569037"/>
              <a:ext cx="465751" cy="516626"/>
              <a:chOff x="24" y="0"/>
              <a:chExt cx="465750" cy="516624"/>
            </a:xfrm>
          </p:grpSpPr>
          <p:sp>
            <p:nvSpPr>
              <p:cNvPr id="134" name="Google Shape;99;p2"/>
              <p:cNvSpPr/>
              <p:nvPr/>
            </p:nvSpPr>
            <p:spPr>
              <a:xfrm>
                <a:off x="54074" y="96600"/>
                <a:ext cx="344452" cy="356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04" y="0"/>
                    </a:moveTo>
                    <a:lnTo>
                      <a:pt x="13565" y="386"/>
                    </a:lnTo>
                    <a:lnTo>
                      <a:pt x="0" y="15859"/>
                    </a:lnTo>
                    <a:lnTo>
                      <a:pt x="7232" y="21600"/>
                    </a:lnTo>
                    <a:lnTo>
                      <a:pt x="21600" y="5964"/>
                    </a:lnTo>
                    <a:lnTo>
                      <a:pt x="139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" name="Google Shape;100;p2"/>
              <p:cNvSpPr/>
              <p:nvPr/>
            </p:nvSpPr>
            <p:spPr>
              <a:xfrm>
                <a:off x="269050" y="0"/>
                <a:ext cx="196726" cy="215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741" y="9698"/>
                    </a:lnTo>
                    <a:lnTo>
                      <a:pt x="0" y="16909"/>
                    </a:lnTo>
                    <a:lnTo>
                      <a:pt x="6846" y="16932"/>
                    </a:lnTo>
                    <a:lnTo>
                      <a:pt x="6497" y="21600"/>
                    </a:lnTo>
                    <a:lnTo>
                      <a:pt x="14216" y="195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" name="Google Shape;101;p2"/>
              <p:cNvSpPr/>
              <p:nvPr/>
            </p:nvSpPr>
            <p:spPr>
              <a:xfrm>
                <a:off x="363475" y="0"/>
                <a:ext cx="102301" cy="107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441"/>
                    </a:lnTo>
                    <a:lnTo>
                      <a:pt x="137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" name="Google Shape;102;p2"/>
              <p:cNvSpPr/>
              <p:nvPr/>
            </p:nvSpPr>
            <p:spPr>
              <a:xfrm>
                <a:off x="24" y="358499"/>
                <a:ext cx="169527" cy="15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03" y="0"/>
                    </a:moveTo>
                    <a:lnTo>
                      <a:pt x="0" y="8742"/>
                    </a:lnTo>
                    <a:lnTo>
                      <a:pt x="14442" y="21600"/>
                    </a:lnTo>
                    <a:lnTo>
                      <a:pt x="21600" y="12946"/>
                    </a:lnTo>
                    <a:lnTo>
                      <a:pt x="69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" name="Google Shape;103;p2"/>
              <p:cNvSpPr/>
              <p:nvPr/>
            </p:nvSpPr>
            <p:spPr>
              <a:xfrm>
                <a:off x="35468" y="340800"/>
                <a:ext cx="155960" cy="133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1600" fill="norm" stroke="1" extrusionOk="0">
                    <a:moveTo>
                      <a:pt x="2329" y="0"/>
                    </a:moveTo>
                    <a:cubicBezTo>
                      <a:pt x="1655" y="0"/>
                      <a:pt x="985" y="352"/>
                      <a:pt x="526" y="1028"/>
                    </a:cubicBezTo>
                    <a:cubicBezTo>
                      <a:pt x="-289" y="2230"/>
                      <a:pt x="-141" y="3990"/>
                      <a:pt x="857" y="4969"/>
                    </a:cubicBezTo>
                    <a:lnTo>
                      <a:pt x="17220" y="20969"/>
                    </a:lnTo>
                    <a:cubicBezTo>
                      <a:pt x="17655" y="21394"/>
                      <a:pt x="18177" y="21600"/>
                      <a:pt x="18693" y="21600"/>
                    </a:cubicBezTo>
                    <a:cubicBezTo>
                      <a:pt x="19370" y="21600"/>
                      <a:pt x="20041" y="21248"/>
                      <a:pt x="20499" y="20572"/>
                    </a:cubicBezTo>
                    <a:cubicBezTo>
                      <a:pt x="21311" y="19370"/>
                      <a:pt x="21159" y="17610"/>
                      <a:pt x="20165" y="16631"/>
                    </a:cubicBezTo>
                    <a:lnTo>
                      <a:pt x="3802" y="631"/>
                    </a:lnTo>
                    <a:cubicBezTo>
                      <a:pt x="3371" y="206"/>
                      <a:pt x="2848" y="0"/>
                      <a:pt x="2329" y="0"/>
                    </a:cubicBez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" name="Google Shape;104;p2"/>
              <p:cNvSpPr/>
              <p:nvPr/>
            </p:nvSpPr>
            <p:spPr>
              <a:xfrm>
                <a:off x="88550" y="164374"/>
                <a:ext cx="185001" cy="208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49" y="0"/>
                    </a:moveTo>
                    <a:lnTo>
                      <a:pt x="0" y="20780"/>
                    </a:lnTo>
                    <a:lnTo>
                      <a:pt x="1051" y="21600"/>
                    </a:lnTo>
                    <a:lnTo>
                      <a:pt x="21600" y="822"/>
                    </a:lnTo>
                    <a:lnTo>
                      <a:pt x="20549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" name="Google Shape;105;p2"/>
              <p:cNvSpPr/>
              <p:nvPr/>
            </p:nvSpPr>
            <p:spPr>
              <a:xfrm>
                <a:off x="148549" y="211224"/>
                <a:ext cx="184227" cy="21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36" y="0"/>
                    </a:moveTo>
                    <a:lnTo>
                      <a:pt x="0" y="20793"/>
                    </a:lnTo>
                    <a:lnTo>
                      <a:pt x="1061" y="21600"/>
                    </a:lnTo>
                    <a:lnTo>
                      <a:pt x="21600" y="807"/>
                    </a:lnTo>
                    <a:lnTo>
                      <a:pt x="20536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1" name="Google Shape;106;p2"/>
            <p:cNvGrpSpPr/>
            <p:nvPr/>
          </p:nvGrpSpPr>
          <p:grpSpPr>
            <a:xfrm>
              <a:off x="1226034" y="1586862"/>
              <a:ext cx="714257" cy="850451"/>
              <a:chOff x="0" y="0"/>
              <a:chExt cx="714256" cy="850450"/>
            </a:xfrm>
          </p:grpSpPr>
          <p:grpSp>
            <p:nvGrpSpPr>
              <p:cNvPr id="145" name="Google Shape;107;p2"/>
              <p:cNvGrpSpPr/>
              <p:nvPr/>
            </p:nvGrpSpPr>
            <p:grpSpPr>
              <a:xfrm>
                <a:off x="0" y="-1"/>
                <a:ext cx="714257" cy="850452"/>
                <a:chOff x="0" y="0"/>
                <a:chExt cx="714256" cy="850450"/>
              </a:xfrm>
            </p:grpSpPr>
            <p:sp>
              <p:nvSpPr>
                <p:cNvPr id="142" name="Google Shape;108;p2"/>
                <p:cNvSpPr/>
                <p:nvPr/>
              </p:nvSpPr>
              <p:spPr>
                <a:xfrm>
                  <a:off x="-1" y="0"/>
                  <a:ext cx="714258" cy="7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9740" y="0"/>
                      </a:moveTo>
                      <a:cubicBezTo>
                        <a:pt x="9719" y="0"/>
                        <a:pt x="9698" y="1"/>
                        <a:pt x="9675" y="4"/>
                      </a:cubicBezTo>
                      <a:cubicBezTo>
                        <a:pt x="6621" y="335"/>
                        <a:pt x="3868" y="1911"/>
                        <a:pt x="2044" y="4413"/>
                      </a:cubicBezTo>
                      <a:cubicBezTo>
                        <a:pt x="213" y="6926"/>
                        <a:pt x="-420" y="10210"/>
                        <a:pt x="275" y="13245"/>
                      </a:cubicBezTo>
                      <a:cubicBezTo>
                        <a:pt x="939" y="16151"/>
                        <a:pt x="2843" y="18708"/>
                        <a:pt x="5405" y="20184"/>
                      </a:cubicBezTo>
                      <a:cubicBezTo>
                        <a:pt x="7027" y="21118"/>
                        <a:pt x="8883" y="21600"/>
                        <a:pt x="10741" y="21600"/>
                      </a:cubicBezTo>
                      <a:cubicBezTo>
                        <a:pt x="11949" y="21600"/>
                        <a:pt x="13158" y="21397"/>
                        <a:pt x="14303" y="20981"/>
                      </a:cubicBezTo>
                      <a:cubicBezTo>
                        <a:pt x="17598" y="19785"/>
                        <a:pt x="20136" y="17012"/>
                        <a:pt x="21069" y="13606"/>
                      </a:cubicBezTo>
                      <a:cubicBezTo>
                        <a:pt x="21180" y="13205"/>
                        <a:pt x="20851" y="12942"/>
                        <a:pt x="20533" y="12942"/>
                      </a:cubicBezTo>
                      <a:cubicBezTo>
                        <a:pt x="20324" y="12942"/>
                        <a:pt x="20118" y="13056"/>
                        <a:pt x="20045" y="13321"/>
                      </a:cubicBezTo>
                      <a:cubicBezTo>
                        <a:pt x="19300" y="16048"/>
                        <a:pt x="17426" y="18331"/>
                        <a:pt x="14906" y="19570"/>
                      </a:cubicBezTo>
                      <a:cubicBezTo>
                        <a:pt x="13605" y="20211"/>
                        <a:pt x="12159" y="20533"/>
                        <a:pt x="10713" y="20533"/>
                      </a:cubicBezTo>
                      <a:cubicBezTo>
                        <a:pt x="9381" y="20533"/>
                        <a:pt x="8048" y="20260"/>
                        <a:pt x="6829" y="19713"/>
                      </a:cubicBezTo>
                      <a:cubicBezTo>
                        <a:pt x="4405" y="18626"/>
                        <a:pt x="2463" y="16538"/>
                        <a:pt x="1594" y="14000"/>
                      </a:cubicBezTo>
                      <a:cubicBezTo>
                        <a:pt x="689" y="11353"/>
                        <a:pt x="941" y="8386"/>
                        <a:pt x="2319" y="5951"/>
                      </a:cubicBezTo>
                      <a:cubicBezTo>
                        <a:pt x="3844" y="3254"/>
                        <a:pt x="6613" y="1408"/>
                        <a:pt x="9675" y="1076"/>
                      </a:cubicBezTo>
                      <a:cubicBezTo>
                        <a:pt x="10324" y="1005"/>
                        <a:pt x="10352" y="0"/>
                        <a:pt x="9740" y="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" name="Google Shape;109;p2"/>
                <p:cNvSpPr/>
                <p:nvPr/>
              </p:nvSpPr>
              <p:spPr>
                <a:xfrm>
                  <a:off x="493007" y="660225"/>
                  <a:ext cx="78541" cy="138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1" h="21600" fill="norm" stroke="1" extrusionOk="0">
                      <a:moveTo>
                        <a:pt x="4778" y="0"/>
                      </a:moveTo>
                      <a:cubicBezTo>
                        <a:pt x="2690" y="0"/>
                        <a:pt x="778" y="756"/>
                        <a:pt x="165" y="2033"/>
                      </a:cubicBezTo>
                      <a:cubicBezTo>
                        <a:pt x="-351" y="3108"/>
                        <a:pt x="452" y="4000"/>
                        <a:pt x="1091" y="4962"/>
                      </a:cubicBezTo>
                      <a:cubicBezTo>
                        <a:pt x="1959" y="6239"/>
                        <a:pt x="2847" y="7513"/>
                        <a:pt x="3721" y="8786"/>
                      </a:cubicBezTo>
                      <a:cubicBezTo>
                        <a:pt x="5724" y="11684"/>
                        <a:pt x="7734" y="14582"/>
                        <a:pt x="9764" y="17472"/>
                      </a:cubicBezTo>
                      <a:cubicBezTo>
                        <a:pt x="10240" y="18153"/>
                        <a:pt x="10704" y="18835"/>
                        <a:pt x="11186" y="19516"/>
                      </a:cubicBezTo>
                      <a:cubicBezTo>
                        <a:pt x="11969" y="20638"/>
                        <a:pt x="13634" y="21600"/>
                        <a:pt x="15683" y="21600"/>
                      </a:cubicBezTo>
                      <a:cubicBezTo>
                        <a:pt x="16094" y="21600"/>
                        <a:pt x="16524" y="21561"/>
                        <a:pt x="16962" y="21475"/>
                      </a:cubicBezTo>
                      <a:cubicBezTo>
                        <a:pt x="19128" y="21059"/>
                        <a:pt x="21249" y="19477"/>
                        <a:pt x="20244" y="18029"/>
                      </a:cubicBezTo>
                      <a:cubicBezTo>
                        <a:pt x="17007" y="13406"/>
                        <a:pt x="13764" y="8783"/>
                        <a:pt x="10612" y="4148"/>
                      </a:cubicBezTo>
                      <a:cubicBezTo>
                        <a:pt x="10175" y="3509"/>
                        <a:pt x="9372" y="2730"/>
                        <a:pt x="9216" y="2037"/>
                      </a:cubicBezTo>
                      <a:lnTo>
                        <a:pt x="9216" y="2091"/>
                      </a:lnTo>
                      <a:cubicBezTo>
                        <a:pt x="8798" y="1141"/>
                        <a:pt x="7578" y="304"/>
                        <a:pt x="5940" y="78"/>
                      </a:cubicBezTo>
                      <a:cubicBezTo>
                        <a:pt x="5548" y="27"/>
                        <a:pt x="5163" y="0"/>
                        <a:pt x="4778" y="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4" name="Google Shape;110;p2"/>
                <p:cNvSpPr/>
                <p:nvPr/>
              </p:nvSpPr>
              <p:spPr>
                <a:xfrm>
                  <a:off x="411692" y="717325"/>
                  <a:ext cx="283089" cy="133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1" h="21600" fill="norm" stroke="1" extrusionOk="0">
                      <a:moveTo>
                        <a:pt x="19475" y="0"/>
                      </a:moveTo>
                      <a:cubicBezTo>
                        <a:pt x="19330" y="0"/>
                        <a:pt x="19173" y="65"/>
                        <a:pt x="19006" y="207"/>
                      </a:cubicBezTo>
                      <a:cubicBezTo>
                        <a:pt x="13715" y="4746"/>
                        <a:pt x="8426" y="9293"/>
                        <a:pt x="3135" y="13836"/>
                      </a:cubicBezTo>
                      <a:cubicBezTo>
                        <a:pt x="2385" y="14481"/>
                        <a:pt x="1632" y="15130"/>
                        <a:pt x="880" y="15771"/>
                      </a:cubicBezTo>
                      <a:cubicBezTo>
                        <a:pt x="-509" y="16964"/>
                        <a:pt x="-116" y="21600"/>
                        <a:pt x="1107" y="21600"/>
                      </a:cubicBezTo>
                      <a:cubicBezTo>
                        <a:pt x="1252" y="21600"/>
                        <a:pt x="1409" y="21535"/>
                        <a:pt x="1576" y="21393"/>
                      </a:cubicBezTo>
                      <a:cubicBezTo>
                        <a:pt x="6867" y="16854"/>
                        <a:pt x="12156" y="12303"/>
                        <a:pt x="17447" y="7764"/>
                      </a:cubicBezTo>
                      <a:cubicBezTo>
                        <a:pt x="18197" y="7119"/>
                        <a:pt x="18948" y="6470"/>
                        <a:pt x="19701" y="5833"/>
                      </a:cubicBezTo>
                      <a:cubicBezTo>
                        <a:pt x="21091" y="4636"/>
                        <a:pt x="20698" y="0"/>
                        <a:pt x="19475" y="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46" name="Google Shape;111;p2"/>
              <p:cNvSpPr/>
              <p:nvPr/>
            </p:nvSpPr>
            <p:spPr>
              <a:xfrm>
                <a:off x="70063" y="67799"/>
                <a:ext cx="587051" cy="587052"/>
              </a:xfrm>
              <a:prstGeom prst="ellipse">
                <a:avLst/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" name="Google Shape;112;p2"/>
              <p:cNvSpPr/>
              <p:nvPr/>
            </p:nvSpPr>
            <p:spPr>
              <a:xfrm>
                <a:off x="250970" y="114125"/>
                <a:ext cx="276824" cy="177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8" h="21600" fill="norm" stroke="1" extrusionOk="0">
                    <a:moveTo>
                      <a:pt x="13960" y="0"/>
                    </a:moveTo>
                    <a:cubicBezTo>
                      <a:pt x="10947" y="0"/>
                      <a:pt x="9281" y="5564"/>
                      <a:pt x="7126" y="5564"/>
                    </a:cubicBezTo>
                    <a:cubicBezTo>
                      <a:pt x="6876" y="5564"/>
                      <a:pt x="6618" y="5491"/>
                      <a:pt x="6354" y="5323"/>
                    </a:cubicBezTo>
                    <a:cubicBezTo>
                      <a:pt x="5621" y="4862"/>
                      <a:pt x="4856" y="4627"/>
                      <a:pt x="4126" y="4627"/>
                    </a:cubicBezTo>
                    <a:cubicBezTo>
                      <a:pt x="2113" y="4627"/>
                      <a:pt x="354" y="6391"/>
                      <a:pt x="194" y="9984"/>
                    </a:cubicBezTo>
                    <a:cubicBezTo>
                      <a:pt x="194" y="9984"/>
                      <a:pt x="-1252" y="17561"/>
                      <a:pt x="3747" y="18678"/>
                    </a:cubicBezTo>
                    <a:cubicBezTo>
                      <a:pt x="3951" y="18723"/>
                      <a:pt x="4149" y="18745"/>
                      <a:pt x="4344" y="18745"/>
                    </a:cubicBezTo>
                    <a:cubicBezTo>
                      <a:pt x="6343" y="18745"/>
                      <a:pt x="7915" y="16570"/>
                      <a:pt x="9443" y="16570"/>
                    </a:cubicBezTo>
                    <a:cubicBezTo>
                      <a:pt x="10196" y="16570"/>
                      <a:pt x="10940" y="17098"/>
                      <a:pt x="11719" y="18678"/>
                    </a:cubicBezTo>
                    <a:cubicBezTo>
                      <a:pt x="12748" y="20758"/>
                      <a:pt x="13944" y="21600"/>
                      <a:pt x="15095" y="21600"/>
                    </a:cubicBezTo>
                    <a:cubicBezTo>
                      <a:pt x="17848" y="21600"/>
                      <a:pt x="20348" y="16802"/>
                      <a:pt x="19692" y="12620"/>
                    </a:cubicBezTo>
                    <a:cubicBezTo>
                      <a:pt x="18764" y="6683"/>
                      <a:pt x="18676" y="1367"/>
                      <a:pt x="14763" y="128"/>
                    </a:cubicBezTo>
                    <a:cubicBezTo>
                      <a:pt x="14484" y="40"/>
                      <a:pt x="14217" y="0"/>
                      <a:pt x="1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" name="Google Shape;113;p2"/>
              <p:cNvSpPr/>
              <p:nvPr/>
            </p:nvSpPr>
            <p:spPr>
              <a:xfrm>
                <a:off x="571283" y="176675"/>
                <a:ext cx="85881" cy="194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3" h="21600" fill="norm" stroke="1" extrusionOk="0">
                    <a:moveTo>
                      <a:pt x="4802" y="0"/>
                    </a:moveTo>
                    <a:cubicBezTo>
                      <a:pt x="1163" y="1344"/>
                      <a:pt x="-1437" y="3353"/>
                      <a:pt x="876" y="6241"/>
                    </a:cubicBezTo>
                    <a:cubicBezTo>
                      <a:pt x="6111" y="12788"/>
                      <a:pt x="14200" y="10303"/>
                      <a:pt x="12298" y="16619"/>
                    </a:cubicBezTo>
                    <a:cubicBezTo>
                      <a:pt x="11447" y="19446"/>
                      <a:pt x="15174" y="21185"/>
                      <a:pt x="20104" y="21600"/>
                    </a:cubicBezTo>
                    <a:cubicBezTo>
                      <a:pt x="20128" y="21247"/>
                      <a:pt x="20163" y="20902"/>
                      <a:pt x="20163" y="20551"/>
                    </a:cubicBezTo>
                    <a:cubicBezTo>
                      <a:pt x="20163" y="12760"/>
                      <a:pt x="14405" y="5615"/>
                      <a:pt x="48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" name="Google Shape;114;p2"/>
              <p:cNvSpPr/>
              <p:nvPr/>
            </p:nvSpPr>
            <p:spPr>
              <a:xfrm>
                <a:off x="76713" y="351600"/>
                <a:ext cx="349571" cy="29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5" h="21600" fill="norm" stroke="1" extrusionOk="0">
                    <a:moveTo>
                      <a:pt x="15434" y="0"/>
                    </a:moveTo>
                    <a:cubicBezTo>
                      <a:pt x="15117" y="0"/>
                      <a:pt x="14795" y="18"/>
                      <a:pt x="14466" y="54"/>
                    </a:cubicBezTo>
                    <a:cubicBezTo>
                      <a:pt x="11350" y="395"/>
                      <a:pt x="11229" y="1981"/>
                      <a:pt x="8510" y="1981"/>
                    </a:cubicBezTo>
                    <a:cubicBezTo>
                      <a:pt x="7729" y="1981"/>
                      <a:pt x="6736" y="1851"/>
                      <a:pt x="5396" y="1523"/>
                    </a:cubicBezTo>
                    <a:cubicBezTo>
                      <a:pt x="4962" y="1418"/>
                      <a:pt x="4556" y="1367"/>
                      <a:pt x="4181" y="1367"/>
                    </a:cubicBezTo>
                    <a:cubicBezTo>
                      <a:pt x="1858" y="1367"/>
                      <a:pt x="641" y="3257"/>
                      <a:pt x="0" y="5211"/>
                    </a:cubicBezTo>
                    <a:cubicBezTo>
                      <a:pt x="1434" y="13506"/>
                      <a:pt x="6738" y="19998"/>
                      <a:pt x="13439" y="21600"/>
                    </a:cubicBezTo>
                    <a:cubicBezTo>
                      <a:pt x="15065" y="19927"/>
                      <a:pt x="16351" y="17400"/>
                      <a:pt x="16675" y="15633"/>
                    </a:cubicBezTo>
                    <a:cubicBezTo>
                      <a:pt x="17347" y="11958"/>
                      <a:pt x="17533" y="13577"/>
                      <a:pt x="19652" y="7697"/>
                    </a:cubicBezTo>
                    <a:cubicBezTo>
                      <a:pt x="21600" y="2298"/>
                      <a:pt x="18978" y="0"/>
                      <a:pt x="15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" name="Google Shape;115;p2"/>
              <p:cNvSpPr/>
              <p:nvPr/>
            </p:nvSpPr>
            <p:spPr>
              <a:xfrm>
                <a:off x="405713" y="399225"/>
                <a:ext cx="242826" cy="25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39" y="0"/>
                    </a:moveTo>
                    <a:cubicBezTo>
                      <a:pt x="13276" y="0"/>
                      <a:pt x="10007" y="2102"/>
                      <a:pt x="9525" y="5407"/>
                    </a:cubicBezTo>
                    <a:cubicBezTo>
                      <a:pt x="8664" y="11320"/>
                      <a:pt x="9616" y="12667"/>
                      <a:pt x="3318" y="16436"/>
                    </a:cubicBezTo>
                    <a:cubicBezTo>
                      <a:pt x="912" y="17877"/>
                      <a:pt x="78" y="19780"/>
                      <a:pt x="0" y="21600"/>
                    </a:cubicBezTo>
                    <a:cubicBezTo>
                      <a:pt x="10568" y="20142"/>
                      <a:pt x="19083" y="12607"/>
                      <a:pt x="21600" y="2792"/>
                    </a:cubicBezTo>
                    <a:cubicBezTo>
                      <a:pt x="20421" y="853"/>
                      <a:pt x="18451" y="0"/>
                      <a:pt x="16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4" name="Google Shape;116;p2"/>
            <p:cNvGrpSpPr/>
            <p:nvPr/>
          </p:nvGrpSpPr>
          <p:grpSpPr>
            <a:xfrm>
              <a:off x="2373489" y="1905037"/>
              <a:ext cx="290504" cy="214101"/>
              <a:chOff x="0" y="0"/>
              <a:chExt cx="290502" cy="214100"/>
            </a:xfrm>
          </p:grpSpPr>
          <p:sp>
            <p:nvSpPr>
              <p:cNvPr id="152" name="Google Shape;117;p2"/>
              <p:cNvSpPr/>
              <p:nvPr/>
            </p:nvSpPr>
            <p:spPr>
              <a:xfrm>
                <a:off x="-1" y="0"/>
                <a:ext cx="244108" cy="21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3" h="21600" fill="norm" stroke="1" extrusionOk="0">
                    <a:moveTo>
                      <a:pt x="10011" y="0"/>
                    </a:moveTo>
                    <a:cubicBezTo>
                      <a:pt x="9969" y="0"/>
                      <a:pt x="9925" y="0"/>
                      <a:pt x="9881" y="5"/>
                    </a:cubicBezTo>
                    <a:cubicBezTo>
                      <a:pt x="7104" y="230"/>
                      <a:pt x="8257" y="3090"/>
                      <a:pt x="8074" y="4729"/>
                    </a:cubicBezTo>
                    <a:cubicBezTo>
                      <a:pt x="8034" y="5067"/>
                      <a:pt x="7892" y="5203"/>
                      <a:pt x="7666" y="5203"/>
                    </a:cubicBezTo>
                    <a:cubicBezTo>
                      <a:pt x="6801" y="5203"/>
                      <a:pt x="4736" y="3153"/>
                      <a:pt x="2942" y="2671"/>
                    </a:cubicBezTo>
                    <a:cubicBezTo>
                      <a:pt x="2645" y="2590"/>
                      <a:pt x="2365" y="2552"/>
                      <a:pt x="2104" y="2552"/>
                    </a:cubicBezTo>
                    <a:cubicBezTo>
                      <a:pt x="373" y="2552"/>
                      <a:pt x="-523" y="4215"/>
                      <a:pt x="321" y="6464"/>
                    </a:cubicBezTo>
                    <a:cubicBezTo>
                      <a:pt x="1314" y="9100"/>
                      <a:pt x="6034" y="9246"/>
                      <a:pt x="5251" y="10727"/>
                    </a:cubicBezTo>
                    <a:cubicBezTo>
                      <a:pt x="4469" y="12207"/>
                      <a:pt x="950" y="11547"/>
                      <a:pt x="1928" y="14775"/>
                    </a:cubicBezTo>
                    <a:cubicBezTo>
                      <a:pt x="2283" y="15938"/>
                      <a:pt x="3320" y="16276"/>
                      <a:pt x="4536" y="16276"/>
                    </a:cubicBezTo>
                    <a:cubicBezTo>
                      <a:pt x="6208" y="16276"/>
                      <a:pt x="8216" y="15638"/>
                      <a:pt x="9244" y="15638"/>
                    </a:cubicBezTo>
                    <a:cubicBezTo>
                      <a:pt x="9582" y="15638"/>
                      <a:pt x="9816" y="15708"/>
                      <a:pt x="9891" y="15895"/>
                    </a:cubicBezTo>
                    <a:cubicBezTo>
                      <a:pt x="10372" y="17050"/>
                      <a:pt x="7706" y="19116"/>
                      <a:pt x="8009" y="20238"/>
                    </a:cubicBezTo>
                    <a:cubicBezTo>
                      <a:pt x="8203" y="20964"/>
                      <a:pt x="8606" y="21600"/>
                      <a:pt x="9937" y="21600"/>
                    </a:cubicBezTo>
                    <a:cubicBezTo>
                      <a:pt x="10656" y="21600"/>
                      <a:pt x="11645" y="21416"/>
                      <a:pt x="13015" y="20959"/>
                    </a:cubicBezTo>
                    <a:cubicBezTo>
                      <a:pt x="16933" y="19658"/>
                      <a:pt x="19953" y="16624"/>
                      <a:pt x="19953" y="16624"/>
                    </a:cubicBezTo>
                    <a:cubicBezTo>
                      <a:pt x="21077" y="14770"/>
                      <a:pt x="20055" y="4356"/>
                      <a:pt x="17341" y="4356"/>
                    </a:cubicBezTo>
                    <a:cubicBezTo>
                      <a:pt x="17241" y="4356"/>
                      <a:pt x="17136" y="4371"/>
                      <a:pt x="17029" y="4401"/>
                    </a:cubicBezTo>
                    <a:cubicBezTo>
                      <a:pt x="14085" y="5234"/>
                      <a:pt x="17094" y="8722"/>
                      <a:pt x="14846" y="9092"/>
                    </a:cubicBezTo>
                    <a:cubicBezTo>
                      <a:pt x="14802" y="9100"/>
                      <a:pt x="14762" y="9103"/>
                      <a:pt x="14723" y="9103"/>
                    </a:cubicBezTo>
                    <a:cubicBezTo>
                      <a:pt x="12641" y="9103"/>
                      <a:pt x="13061" y="0"/>
                      <a:pt x="10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" name="Google Shape;118;p2"/>
              <p:cNvSpPr/>
              <p:nvPr/>
            </p:nvSpPr>
            <p:spPr>
              <a:xfrm>
                <a:off x="108330" y="94800"/>
                <a:ext cx="182173" cy="99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538" y="0"/>
                    </a:moveTo>
                    <a:cubicBezTo>
                      <a:pt x="66" y="0"/>
                      <a:pt x="-247" y="1315"/>
                      <a:pt x="260" y="1811"/>
                    </a:cubicBezTo>
                    <a:cubicBezTo>
                      <a:pt x="6944" y="8367"/>
                      <a:pt x="13632" y="14918"/>
                      <a:pt x="20316" y="21480"/>
                    </a:cubicBezTo>
                    <a:cubicBezTo>
                      <a:pt x="20403" y="21562"/>
                      <a:pt x="20487" y="21600"/>
                      <a:pt x="20565" y="21600"/>
                    </a:cubicBezTo>
                    <a:cubicBezTo>
                      <a:pt x="21040" y="21600"/>
                      <a:pt x="21353" y="20285"/>
                      <a:pt x="20843" y="19789"/>
                    </a:cubicBezTo>
                    <a:cubicBezTo>
                      <a:pt x="14159" y="13233"/>
                      <a:pt x="7471" y="6682"/>
                      <a:pt x="784" y="120"/>
                    </a:cubicBezTo>
                    <a:cubicBezTo>
                      <a:pt x="700" y="38"/>
                      <a:pt x="616" y="0"/>
                      <a:pt x="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9" name="Google Shape;119;p2"/>
            <p:cNvGrpSpPr/>
            <p:nvPr/>
          </p:nvGrpSpPr>
          <p:grpSpPr>
            <a:xfrm>
              <a:off x="7199714" y="2495169"/>
              <a:ext cx="494456" cy="581889"/>
              <a:chOff x="0" y="0"/>
              <a:chExt cx="494455" cy="581888"/>
            </a:xfrm>
          </p:grpSpPr>
          <p:sp>
            <p:nvSpPr>
              <p:cNvPr id="155" name="Google Shape;120;p2"/>
              <p:cNvSpPr/>
              <p:nvPr/>
            </p:nvSpPr>
            <p:spPr>
              <a:xfrm>
                <a:off x="-1" y="124561"/>
                <a:ext cx="494457" cy="457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08" h="21600" fill="norm" stroke="1" extrusionOk="0">
                    <a:moveTo>
                      <a:pt x="6018" y="0"/>
                    </a:moveTo>
                    <a:cubicBezTo>
                      <a:pt x="4161" y="0"/>
                      <a:pt x="2243" y="1284"/>
                      <a:pt x="1096" y="3979"/>
                    </a:cubicBezTo>
                    <a:cubicBezTo>
                      <a:pt x="-1405" y="9847"/>
                      <a:pt x="1159" y="16176"/>
                      <a:pt x="1159" y="16176"/>
                    </a:cubicBezTo>
                    <a:cubicBezTo>
                      <a:pt x="2796" y="19715"/>
                      <a:pt x="5389" y="21600"/>
                      <a:pt x="8760" y="21600"/>
                    </a:cubicBezTo>
                    <a:cubicBezTo>
                      <a:pt x="9482" y="21600"/>
                      <a:pt x="10239" y="21514"/>
                      <a:pt x="11030" y="21338"/>
                    </a:cubicBezTo>
                    <a:cubicBezTo>
                      <a:pt x="15517" y="20348"/>
                      <a:pt x="20195" y="10864"/>
                      <a:pt x="17119" y="6503"/>
                    </a:cubicBezTo>
                    <a:cubicBezTo>
                      <a:pt x="15923" y="4808"/>
                      <a:pt x="14602" y="4329"/>
                      <a:pt x="13492" y="4329"/>
                    </a:cubicBezTo>
                    <a:cubicBezTo>
                      <a:pt x="12051" y="4329"/>
                      <a:pt x="10966" y="5135"/>
                      <a:pt x="10966" y="5135"/>
                    </a:cubicBezTo>
                    <a:cubicBezTo>
                      <a:pt x="10307" y="1781"/>
                      <a:pt x="8204" y="0"/>
                      <a:pt x="6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" name="Google Shape;121;p2"/>
              <p:cNvSpPr/>
              <p:nvPr/>
            </p:nvSpPr>
            <p:spPr>
              <a:xfrm>
                <a:off x="58496" y="192844"/>
                <a:ext cx="154297" cy="176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6" h="21600" fill="norm" stroke="1" extrusionOk="0">
                    <a:moveTo>
                      <a:pt x="10367" y="0"/>
                    </a:moveTo>
                    <a:cubicBezTo>
                      <a:pt x="5748" y="0"/>
                      <a:pt x="1444" y="3632"/>
                      <a:pt x="291" y="8829"/>
                    </a:cubicBezTo>
                    <a:cubicBezTo>
                      <a:pt x="-1013" y="14693"/>
                      <a:pt x="2184" y="20328"/>
                      <a:pt x="7428" y="21418"/>
                    </a:cubicBezTo>
                    <a:cubicBezTo>
                      <a:pt x="8023" y="21540"/>
                      <a:pt x="8619" y="21600"/>
                      <a:pt x="9210" y="21600"/>
                    </a:cubicBezTo>
                    <a:cubicBezTo>
                      <a:pt x="13829" y="21600"/>
                      <a:pt x="18133" y="17971"/>
                      <a:pt x="19286" y="12774"/>
                    </a:cubicBezTo>
                    <a:cubicBezTo>
                      <a:pt x="20587" y="6907"/>
                      <a:pt x="17393" y="1269"/>
                      <a:pt x="12149" y="185"/>
                    </a:cubicBezTo>
                    <a:cubicBezTo>
                      <a:pt x="11554" y="60"/>
                      <a:pt x="10959" y="0"/>
                      <a:pt x="10367" y="0"/>
                    </a:cubicBezTo>
                    <a:close/>
                  </a:path>
                </a:pathLst>
              </a:custGeom>
              <a:solidFill>
                <a:srgbClr val="FFFFFF">
                  <a:alpha val="340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" name="Google Shape;122;p2"/>
              <p:cNvSpPr/>
              <p:nvPr/>
            </p:nvSpPr>
            <p:spPr>
              <a:xfrm>
                <a:off x="268556" y="72414"/>
                <a:ext cx="127942" cy="200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6" h="21600" fill="norm" stroke="1" extrusionOk="0">
                    <a:moveTo>
                      <a:pt x="18102" y="0"/>
                    </a:moveTo>
                    <a:cubicBezTo>
                      <a:pt x="17473" y="0"/>
                      <a:pt x="16848" y="199"/>
                      <a:pt x="16431" y="680"/>
                    </a:cubicBezTo>
                    <a:cubicBezTo>
                      <a:pt x="11053" y="6952"/>
                      <a:pt x="5679" y="13224"/>
                      <a:pt x="297" y="19493"/>
                    </a:cubicBezTo>
                    <a:cubicBezTo>
                      <a:pt x="-637" y="20583"/>
                      <a:pt x="803" y="21600"/>
                      <a:pt x="2224" y="21600"/>
                    </a:cubicBezTo>
                    <a:cubicBezTo>
                      <a:pt x="2853" y="21600"/>
                      <a:pt x="3482" y="21401"/>
                      <a:pt x="3895" y="20918"/>
                    </a:cubicBezTo>
                    <a:cubicBezTo>
                      <a:pt x="9273" y="14648"/>
                      <a:pt x="14651" y="8374"/>
                      <a:pt x="20029" y="2102"/>
                    </a:cubicBezTo>
                    <a:cubicBezTo>
                      <a:pt x="20963" y="1014"/>
                      <a:pt x="19523" y="0"/>
                      <a:pt x="181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" name="Google Shape;123;p2"/>
              <p:cNvSpPr/>
              <p:nvPr/>
            </p:nvSpPr>
            <p:spPr>
              <a:xfrm>
                <a:off x="260717" y="0"/>
                <a:ext cx="94299" cy="14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7" h="21600" fill="norm" stroke="1" extrusionOk="0">
                    <a:moveTo>
                      <a:pt x="6589" y="0"/>
                    </a:moveTo>
                    <a:cubicBezTo>
                      <a:pt x="6082" y="0"/>
                      <a:pt x="5585" y="53"/>
                      <a:pt x="5098" y="160"/>
                    </a:cubicBezTo>
                    <a:cubicBezTo>
                      <a:pt x="462" y="1170"/>
                      <a:pt x="-1342" y="6752"/>
                      <a:pt x="1071" y="12629"/>
                    </a:cubicBezTo>
                    <a:cubicBezTo>
                      <a:pt x="3221" y="17888"/>
                      <a:pt x="8022" y="21600"/>
                      <a:pt x="12327" y="21600"/>
                    </a:cubicBezTo>
                    <a:cubicBezTo>
                      <a:pt x="12834" y="21600"/>
                      <a:pt x="13331" y="21547"/>
                      <a:pt x="13818" y="21440"/>
                    </a:cubicBezTo>
                    <a:cubicBezTo>
                      <a:pt x="18454" y="20430"/>
                      <a:pt x="20258" y="14848"/>
                      <a:pt x="17850" y="8971"/>
                    </a:cubicBezTo>
                    <a:cubicBezTo>
                      <a:pt x="15695" y="3712"/>
                      <a:pt x="10898" y="0"/>
                      <a:pt x="658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70" name="Google Shape;124;p2"/>
            <p:cNvGrpSpPr/>
            <p:nvPr/>
          </p:nvGrpSpPr>
          <p:grpSpPr>
            <a:xfrm>
              <a:off x="0" y="2599877"/>
              <a:ext cx="3036911" cy="2249074"/>
              <a:chOff x="0" y="0"/>
              <a:chExt cx="3036910" cy="2249073"/>
            </a:xfrm>
          </p:grpSpPr>
          <p:grpSp>
            <p:nvGrpSpPr>
              <p:cNvPr id="162" name="Google Shape;125;p2"/>
              <p:cNvGrpSpPr/>
              <p:nvPr/>
            </p:nvGrpSpPr>
            <p:grpSpPr>
              <a:xfrm>
                <a:off x="0" y="-1"/>
                <a:ext cx="3036911" cy="2249075"/>
                <a:chOff x="0" y="0"/>
                <a:chExt cx="3036910" cy="2249073"/>
              </a:xfrm>
            </p:grpSpPr>
            <p:sp>
              <p:nvSpPr>
                <p:cNvPr id="160" name="Google Shape;126;p2"/>
                <p:cNvSpPr/>
                <p:nvPr/>
              </p:nvSpPr>
              <p:spPr>
                <a:xfrm rot="925807">
                  <a:off x="161864" y="332385"/>
                  <a:ext cx="2713183" cy="15843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600" fill="norm" stroke="1" extrusionOk="0">
                      <a:moveTo>
                        <a:pt x="9772" y="0"/>
                      </a:moveTo>
                      <a:cubicBezTo>
                        <a:pt x="9766" y="0"/>
                        <a:pt x="9761" y="2"/>
                        <a:pt x="9755" y="4"/>
                      </a:cubicBezTo>
                      <a:cubicBezTo>
                        <a:pt x="9535" y="119"/>
                        <a:pt x="9313" y="242"/>
                        <a:pt x="9095" y="369"/>
                      </a:cubicBezTo>
                      <a:cubicBezTo>
                        <a:pt x="9065" y="387"/>
                        <a:pt x="9049" y="443"/>
                        <a:pt x="9059" y="494"/>
                      </a:cubicBezTo>
                      <a:cubicBezTo>
                        <a:pt x="9068" y="535"/>
                        <a:pt x="9089" y="560"/>
                        <a:pt x="9113" y="560"/>
                      </a:cubicBezTo>
                      <a:cubicBezTo>
                        <a:pt x="9119" y="560"/>
                        <a:pt x="9126" y="558"/>
                        <a:pt x="9132" y="554"/>
                      </a:cubicBezTo>
                      <a:cubicBezTo>
                        <a:pt x="9349" y="427"/>
                        <a:pt x="9569" y="305"/>
                        <a:pt x="9789" y="191"/>
                      </a:cubicBezTo>
                      <a:cubicBezTo>
                        <a:pt x="9818" y="176"/>
                        <a:pt x="9836" y="121"/>
                        <a:pt x="9827" y="69"/>
                      </a:cubicBezTo>
                      <a:cubicBezTo>
                        <a:pt x="9819" y="27"/>
                        <a:pt x="9796" y="0"/>
                        <a:pt x="9772" y="0"/>
                      </a:cubicBezTo>
                      <a:close/>
                      <a:moveTo>
                        <a:pt x="8463" y="767"/>
                      </a:moveTo>
                      <a:cubicBezTo>
                        <a:pt x="8456" y="767"/>
                        <a:pt x="8449" y="769"/>
                        <a:pt x="8442" y="773"/>
                      </a:cubicBezTo>
                      <a:cubicBezTo>
                        <a:pt x="8227" y="915"/>
                        <a:pt x="8010" y="1064"/>
                        <a:pt x="7799" y="1217"/>
                      </a:cubicBezTo>
                      <a:cubicBezTo>
                        <a:pt x="7770" y="1238"/>
                        <a:pt x="7756" y="1296"/>
                        <a:pt x="7768" y="1346"/>
                      </a:cubicBezTo>
                      <a:cubicBezTo>
                        <a:pt x="7778" y="1383"/>
                        <a:pt x="7799" y="1406"/>
                        <a:pt x="7821" y="1406"/>
                      </a:cubicBezTo>
                      <a:cubicBezTo>
                        <a:pt x="7828" y="1406"/>
                        <a:pt x="7836" y="1403"/>
                        <a:pt x="7843" y="1397"/>
                      </a:cubicBezTo>
                      <a:cubicBezTo>
                        <a:pt x="8053" y="1245"/>
                        <a:pt x="8269" y="1097"/>
                        <a:pt x="8483" y="957"/>
                      </a:cubicBezTo>
                      <a:cubicBezTo>
                        <a:pt x="8512" y="937"/>
                        <a:pt x="8527" y="881"/>
                        <a:pt x="8516" y="830"/>
                      </a:cubicBezTo>
                      <a:cubicBezTo>
                        <a:pt x="8507" y="791"/>
                        <a:pt x="8486" y="767"/>
                        <a:pt x="8463" y="767"/>
                      </a:cubicBezTo>
                      <a:close/>
                      <a:moveTo>
                        <a:pt x="7189" y="1690"/>
                      </a:moveTo>
                      <a:cubicBezTo>
                        <a:pt x="7181" y="1690"/>
                        <a:pt x="7173" y="1693"/>
                        <a:pt x="7165" y="1699"/>
                      </a:cubicBezTo>
                      <a:cubicBezTo>
                        <a:pt x="6956" y="1864"/>
                        <a:pt x="6747" y="2039"/>
                        <a:pt x="6541" y="2217"/>
                      </a:cubicBezTo>
                      <a:cubicBezTo>
                        <a:pt x="6512" y="2242"/>
                        <a:pt x="6502" y="2301"/>
                        <a:pt x="6516" y="2349"/>
                      </a:cubicBezTo>
                      <a:cubicBezTo>
                        <a:pt x="6526" y="2384"/>
                        <a:pt x="6546" y="2403"/>
                        <a:pt x="6567" y="2403"/>
                      </a:cubicBezTo>
                      <a:cubicBezTo>
                        <a:pt x="6575" y="2403"/>
                        <a:pt x="6584" y="2400"/>
                        <a:pt x="6592" y="2393"/>
                      </a:cubicBezTo>
                      <a:cubicBezTo>
                        <a:pt x="6797" y="2215"/>
                        <a:pt x="7006" y="2041"/>
                        <a:pt x="7213" y="1877"/>
                      </a:cubicBezTo>
                      <a:cubicBezTo>
                        <a:pt x="7242" y="1853"/>
                        <a:pt x="7254" y="1795"/>
                        <a:pt x="7241" y="1746"/>
                      </a:cubicBezTo>
                      <a:cubicBezTo>
                        <a:pt x="7231" y="1711"/>
                        <a:pt x="7210" y="1690"/>
                        <a:pt x="7189" y="1690"/>
                      </a:cubicBezTo>
                      <a:close/>
                      <a:moveTo>
                        <a:pt x="19739" y="3063"/>
                      </a:moveTo>
                      <a:cubicBezTo>
                        <a:pt x="19709" y="3063"/>
                        <a:pt x="19681" y="3104"/>
                        <a:pt x="19680" y="3157"/>
                      </a:cubicBezTo>
                      <a:cubicBezTo>
                        <a:pt x="19679" y="3211"/>
                        <a:pt x="19703" y="3257"/>
                        <a:pt x="19735" y="3259"/>
                      </a:cubicBezTo>
                      <a:cubicBezTo>
                        <a:pt x="19808" y="3263"/>
                        <a:pt x="19881" y="3273"/>
                        <a:pt x="19954" y="3288"/>
                      </a:cubicBezTo>
                      <a:cubicBezTo>
                        <a:pt x="20112" y="3322"/>
                        <a:pt x="20261" y="3379"/>
                        <a:pt x="20396" y="3460"/>
                      </a:cubicBezTo>
                      <a:cubicBezTo>
                        <a:pt x="20403" y="3464"/>
                        <a:pt x="20409" y="3466"/>
                        <a:pt x="20415" y="3466"/>
                      </a:cubicBezTo>
                      <a:cubicBezTo>
                        <a:pt x="20439" y="3466"/>
                        <a:pt x="20461" y="3439"/>
                        <a:pt x="20470" y="3400"/>
                      </a:cubicBezTo>
                      <a:cubicBezTo>
                        <a:pt x="20480" y="3349"/>
                        <a:pt x="20464" y="3293"/>
                        <a:pt x="20434" y="3275"/>
                      </a:cubicBezTo>
                      <a:cubicBezTo>
                        <a:pt x="20291" y="3190"/>
                        <a:pt x="20134" y="3129"/>
                        <a:pt x="19968" y="3094"/>
                      </a:cubicBezTo>
                      <a:cubicBezTo>
                        <a:pt x="19892" y="3077"/>
                        <a:pt x="19815" y="3068"/>
                        <a:pt x="19739" y="3063"/>
                      </a:cubicBezTo>
                      <a:close/>
                      <a:moveTo>
                        <a:pt x="5955" y="2761"/>
                      </a:moveTo>
                      <a:cubicBezTo>
                        <a:pt x="5946" y="2761"/>
                        <a:pt x="5936" y="2765"/>
                        <a:pt x="5927" y="2773"/>
                      </a:cubicBezTo>
                      <a:cubicBezTo>
                        <a:pt x="5728" y="2962"/>
                        <a:pt x="5525" y="3161"/>
                        <a:pt x="5326" y="3365"/>
                      </a:cubicBezTo>
                      <a:cubicBezTo>
                        <a:pt x="5299" y="3393"/>
                        <a:pt x="5290" y="3453"/>
                        <a:pt x="5306" y="3499"/>
                      </a:cubicBezTo>
                      <a:cubicBezTo>
                        <a:pt x="5317" y="3530"/>
                        <a:pt x="5336" y="3547"/>
                        <a:pt x="5355" y="3547"/>
                      </a:cubicBezTo>
                      <a:cubicBezTo>
                        <a:pt x="5365" y="3547"/>
                        <a:pt x="5375" y="3543"/>
                        <a:pt x="5385" y="3533"/>
                      </a:cubicBezTo>
                      <a:cubicBezTo>
                        <a:pt x="5583" y="3330"/>
                        <a:pt x="5784" y="3133"/>
                        <a:pt x="5983" y="2945"/>
                      </a:cubicBezTo>
                      <a:cubicBezTo>
                        <a:pt x="6010" y="2919"/>
                        <a:pt x="6020" y="2859"/>
                        <a:pt x="6005" y="2812"/>
                      </a:cubicBezTo>
                      <a:cubicBezTo>
                        <a:pt x="5995" y="2780"/>
                        <a:pt x="5975" y="2761"/>
                        <a:pt x="5955" y="2761"/>
                      </a:cubicBezTo>
                      <a:close/>
                      <a:moveTo>
                        <a:pt x="19050" y="3173"/>
                      </a:moveTo>
                      <a:cubicBezTo>
                        <a:pt x="19046" y="3173"/>
                        <a:pt x="19042" y="3174"/>
                        <a:pt x="19038" y="3175"/>
                      </a:cubicBezTo>
                      <a:cubicBezTo>
                        <a:pt x="18814" y="3261"/>
                        <a:pt x="18591" y="3393"/>
                        <a:pt x="18374" y="3570"/>
                      </a:cubicBezTo>
                      <a:cubicBezTo>
                        <a:pt x="18345" y="3593"/>
                        <a:pt x="18333" y="3651"/>
                        <a:pt x="18347" y="3700"/>
                      </a:cubicBezTo>
                      <a:cubicBezTo>
                        <a:pt x="18356" y="3735"/>
                        <a:pt x="18377" y="3756"/>
                        <a:pt x="18398" y="3756"/>
                      </a:cubicBezTo>
                      <a:cubicBezTo>
                        <a:pt x="18406" y="3756"/>
                        <a:pt x="18415" y="3753"/>
                        <a:pt x="18423" y="3747"/>
                      </a:cubicBezTo>
                      <a:cubicBezTo>
                        <a:pt x="18632" y="3577"/>
                        <a:pt x="18847" y="3448"/>
                        <a:pt x="19063" y="3366"/>
                      </a:cubicBezTo>
                      <a:cubicBezTo>
                        <a:pt x="19094" y="3354"/>
                        <a:pt x="19113" y="3302"/>
                        <a:pt x="19106" y="3250"/>
                      </a:cubicBezTo>
                      <a:cubicBezTo>
                        <a:pt x="19100" y="3204"/>
                        <a:pt x="19077" y="3173"/>
                        <a:pt x="19050" y="3173"/>
                      </a:cubicBezTo>
                      <a:close/>
                      <a:moveTo>
                        <a:pt x="4768" y="3977"/>
                      </a:moveTo>
                      <a:cubicBezTo>
                        <a:pt x="4757" y="3977"/>
                        <a:pt x="4747" y="3982"/>
                        <a:pt x="4737" y="3993"/>
                      </a:cubicBezTo>
                      <a:cubicBezTo>
                        <a:pt x="4545" y="4206"/>
                        <a:pt x="4351" y="4428"/>
                        <a:pt x="4161" y="4655"/>
                      </a:cubicBezTo>
                      <a:cubicBezTo>
                        <a:pt x="4135" y="4685"/>
                        <a:pt x="4129" y="4746"/>
                        <a:pt x="4146" y="4791"/>
                      </a:cubicBezTo>
                      <a:cubicBezTo>
                        <a:pt x="4158" y="4817"/>
                        <a:pt x="4175" y="4832"/>
                        <a:pt x="4193" y="4832"/>
                      </a:cubicBezTo>
                      <a:cubicBezTo>
                        <a:pt x="4205" y="4832"/>
                        <a:pt x="4216" y="4827"/>
                        <a:pt x="4226" y="4815"/>
                      </a:cubicBezTo>
                      <a:cubicBezTo>
                        <a:pt x="4415" y="4589"/>
                        <a:pt x="4608" y="4368"/>
                        <a:pt x="4799" y="4157"/>
                      </a:cubicBezTo>
                      <a:cubicBezTo>
                        <a:pt x="4825" y="4128"/>
                        <a:pt x="4833" y="4067"/>
                        <a:pt x="4816" y="4021"/>
                      </a:cubicBezTo>
                      <a:cubicBezTo>
                        <a:pt x="4805" y="3993"/>
                        <a:pt x="4787" y="3977"/>
                        <a:pt x="4768" y="3977"/>
                      </a:cubicBezTo>
                      <a:close/>
                      <a:moveTo>
                        <a:pt x="21002" y="3877"/>
                      </a:moveTo>
                      <a:cubicBezTo>
                        <a:pt x="20987" y="3877"/>
                        <a:pt x="20973" y="3887"/>
                        <a:pt x="20962" y="3906"/>
                      </a:cubicBezTo>
                      <a:cubicBezTo>
                        <a:pt x="20940" y="3945"/>
                        <a:pt x="20940" y="4007"/>
                        <a:pt x="20963" y="4044"/>
                      </a:cubicBezTo>
                      <a:cubicBezTo>
                        <a:pt x="21117" y="4301"/>
                        <a:pt x="21238" y="4620"/>
                        <a:pt x="21325" y="4995"/>
                      </a:cubicBezTo>
                      <a:cubicBezTo>
                        <a:pt x="21334" y="5033"/>
                        <a:pt x="21356" y="5056"/>
                        <a:pt x="21379" y="5056"/>
                      </a:cubicBezTo>
                      <a:cubicBezTo>
                        <a:pt x="21385" y="5056"/>
                        <a:pt x="21393" y="5054"/>
                        <a:pt x="21400" y="5050"/>
                      </a:cubicBezTo>
                      <a:cubicBezTo>
                        <a:pt x="21429" y="5030"/>
                        <a:pt x="21443" y="4972"/>
                        <a:pt x="21431" y="4923"/>
                      </a:cubicBezTo>
                      <a:cubicBezTo>
                        <a:pt x="21339" y="4522"/>
                        <a:pt x="21208" y="4180"/>
                        <a:pt x="21042" y="3904"/>
                      </a:cubicBezTo>
                      <a:cubicBezTo>
                        <a:pt x="21031" y="3886"/>
                        <a:pt x="21017" y="3877"/>
                        <a:pt x="21002" y="3877"/>
                      </a:cubicBezTo>
                      <a:close/>
                      <a:moveTo>
                        <a:pt x="17808" y="4173"/>
                      </a:moveTo>
                      <a:cubicBezTo>
                        <a:pt x="17796" y="4173"/>
                        <a:pt x="17784" y="4180"/>
                        <a:pt x="17774" y="4193"/>
                      </a:cubicBezTo>
                      <a:cubicBezTo>
                        <a:pt x="17588" y="4432"/>
                        <a:pt x="17412" y="4702"/>
                        <a:pt x="17253" y="4999"/>
                      </a:cubicBezTo>
                      <a:cubicBezTo>
                        <a:pt x="17232" y="5038"/>
                        <a:pt x="17233" y="5100"/>
                        <a:pt x="17257" y="5137"/>
                      </a:cubicBezTo>
                      <a:cubicBezTo>
                        <a:pt x="17268" y="5154"/>
                        <a:pt x="17281" y="5163"/>
                        <a:pt x="17295" y="5163"/>
                      </a:cubicBezTo>
                      <a:cubicBezTo>
                        <a:pt x="17311" y="5163"/>
                        <a:pt x="17326" y="5152"/>
                        <a:pt x="17338" y="5132"/>
                      </a:cubicBezTo>
                      <a:cubicBezTo>
                        <a:pt x="17492" y="4844"/>
                        <a:pt x="17662" y="4581"/>
                        <a:pt x="17842" y="4350"/>
                      </a:cubicBezTo>
                      <a:cubicBezTo>
                        <a:pt x="17867" y="4317"/>
                        <a:pt x="17872" y="4256"/>
                        <a:pt x="17853" y="4213"/>
                      </a:cubicBezTo>
                      <a:cubicBezTo>
                        <a:pt x="17842" y="4187"/>
                        <a:pt x="17825" y="4173"/>
                        <a:pt x="17808" y="4173"/>
                      </a:cubicBezTo>
                      <a:close/>
                      <a:moveTo>
                        <a:pt x="3633" y="5332"/>
                      </a:moveTo>
                      <a:cubicBezTo>
                        <a:pt x="3621" y="5332"/>
                        <a:pt x="3609" y="5338"/>
                        <a:pt x="3599" y="5351"/>
                      </a:cubicBezTo>
                      <a:cubicBezTo>
                        <a:pt x="3415" y="5587"/>
                        <a:pt x="3231" y="5833"/>
                        <a:pt x="3051" y="6080"/>
                      </a:cubicBezTo>
                      <a:cubicBezTo>
                        <a:pt x="3026" y="6114"/>
                        <a:pt x="3023" y="6176"/>
                        <a:pt x="3042" y="6218"/>
                      </a:cubicBezTo>
                      <a:cubicBezTo>
                        <a:pt x="3053" y="6241"/>
                        <a:pt x="3070" y="6254"/>
                        <a:pt x="3087" y="6254"/>
                      </a:cubicBezTo>
                      <a:cubicBezTo>
                        <a:pt x="3099" y="6254"/>
                        <a:pt x="3112" y="6247"/>
                        <a:pt x="3123" y="6233"/>
                      </a:cubicBezTo>
                      <a:cubicBezTo>
                        <a:pt x="3301" y="5986"/>
                        <a:pt x="3485" y="5742"/>
                        <a:pt x="3667" y="5508"/>
                      </a:cubicBezTo>
                      <a:cubicBezTo>
                        <a:pt x="3692" y="5475"/>
                        <a:pt x="3698" y="5414"/>
                        <a:pt x="3679" y="5370"/>
                      </a:cubicBezTo>
                      <a:cubicBezTo>
                        <a:pt x="3667" y="5345"/>
                        <a:pt x="3650" y="5332"/>
                        <a:pt x="3633" y="5332"/>
                      </a:cubicBezTo>
                      <a:close/>
                      <a:moveTo>
                        <a:pt x="16875" y="5907"/>
                      </a:moveTo>
                      <a:cubicBezTo>
                        <a:pt x="16856" y="5907"/>
                        <a:pt x="16838" y="5923"/>
                        <a:pt x="16827" y="5952"/>
                      </a:cubicBezTo>
                      <a:cubicBezTo>
                        <a:pt x="16787" y="6061"/>
                        <a:pt x="16749" y="6170"/>
                        <a:pt x="16714" y="6282"/>
                      </a:cubicBezTo>
                      <a:cubicBezTo>
                        <a:pt x="16638" y="6517"/>
                        <a:pt x="16569" y="6765"/>
                        <a:pt x="16507" y="7020"/>
                      </a:cubicBezTo>
                      <a:cubicBezTo>
                        <a:pt x="16495" y="7070"/>
                        <a:pt x="16509" y="7127"/>
                        <a:pt x="16538" y="7148"/>
                      </a:cubicBezTo>
                      <a:cubicBezTo>
                        <a:pt x="16545" y="7153"/>
                        <a:pt x="16553" y="7156"/>
                        <a:pt x="16560" y="7156"/>
                      </a:cubicBezTo>
                      <a:cubicBezTo>
                        <a:pt x="16582" y="7156"/>
                        <a:pt x="16603" y="7133"/>
                        <a:pt x="16612" y="7096"/>
                      </a:cubicBezTo>
                      <a:cubicBezTo>
                        <a:pt x="16673" y="6847"/>
                        <a:pt x="16740" y="6605"/>
                        <a:pt x="16814" y="6376"/>
                      </a:cubicBezTo>
                      <a:cubicBezTo>
                        <a:pt x="16848" y="6268"/>
                        <a:pt x="16885" y="6161"/>
                        <a:pt x="16923" y="6057"/>
                      </a:cubicBezTo>
                      <a:cubicBezTo>
                        <a:pt x="16940" y="6011"/>
                        <a:pt x="16932" y="5951"/>
                        <a:pt x="16906" y="5922"/>
                      </a:cubicBezTo>
                      <a:cubicBezTo>
                        <a:pt x="16896" y="5912"/>
                        <a:pt x="16886" y="5907"/>
                        <a:pt x="16875" y="5907"/>
                      </a:cubicBezTo>
                      <a:close/>
                      <a:moveTo>
                        <a:pt x="21529" y="6012"/>
                      </a:moveTo>
                      <a:cubicBezTo>
                        <a:pt x="21528" y="6012"/>
                        <a:pt x="21526" y="6012"/>
                        <a:pt x="21525" y="6012"/>
                      </a:cubicBezTo>
                      <a:cubicBezTo>
                        <a:pt x="21494" y="6016"/>
                        <a:pt x="21470" y="6064"/>
                        <a:pt x="21473" y="6118"/>
                      </a:cubicBezTo>
                      <a:cubicBezTo>
                        <a:pt x="21481" y="6265"/>
                        <a:pt x="21485" y="6419"/>
                        <a:pt x="21485" y="6576"/>
                      </a:cubicBezTo>
                      <a:cubicBezTo>
                        <a:pt x="21485" y="6806"/>
                        <a:pt x="21477" y="7043"/>
                        <a:pt x="21460" y="7282"/>
                      </a:cubicBezTo>
                      <a:cubicBezTo>
                        <a:pt x="21457" y="7335"/>
                        <a:pt x="21479" y="7384"/>
                        <a:pt x="21511" y="7390"/>
                      </a:cubicBezTo>
                      <a:cubicBezTo>
                        <a:pt x="21513" y="7391"/>
                        <a:pt x="21515" y="7391"/>
                        <a:pt x="21517" y="7391"/>
                      </a:cubicBezTo>
                      <a:cubicBezTo>
                        <a:pt x="21546" y="7391"/>
                        <a:pt x="21571" y="7354"/>
                        <a:pt x="21574" y="7303"/>
                      </a:cubicBezTo>
                      <a:cubicBezTo>
                        <a:pt x="21591" y="7057"/>
                        <a:pt x="21599" y="6813"/>
                        <a:pt x="21599" y="6576"/>
                      </a:cubicBezTo>
                      <a:cubicBezTo>
                        <a:pt x="21599" y="6414"/>
                        <a:pt x="21595" y="6254"/>
                        <a:pt x="21587" y="6101"/>
                      </a:cubicBezTo>
                      <a:cubicBezTo>
                        <a:pt x="21584" y="6049"/>
                        <a:pt x="21558" y="6012"/>
                        <a:pt x="21529" y="6012"/>
                      </a:cubicBezTo>
                      <a:close/>
                      <a:moveTo>
                        <a:pt x="2556" y="6819"/>
                      </a:moveTo>
                      <a:cubicBezTo>
                        <a:pt x="2543" y="6819"/>
                        <a:pt x="2529" y="6827"/>
                        <a:pt x="2518" y="6843"/>
                      </a:cubicBezTo>
                      <a:cubicBezTo>
                        <a:pt x="2436" y="6965"/>
                        <a:pt x="2353" y="7090"/>
                        <a:pt x="2272" y="7214"/>
                      </a:cubicBezTo>
                      <a:cubicBezTo>
                        <a:pt x="2182" y="7354"/>
                        <a:pt x="2092" y="7495"/>
                        <a:pt x="2003" y="7638"/>
                      </a:cubicBezTo>
                      <a:cubicBezTo>
                        <a:pt x="1980" y="7675"/>
                        <a:pt x="1978" y="7737"/>
                        <a:pt x="2000" y="7776"/>
                      </a:cubicBezTo>
                      <a:cubicBezTo>
                        <a:pt x="2012" y="7796"/>
                        <a:pt x="2027" y="7807"/>
                        <a:pt x="2042" y="7807"/>
                      </a:cubicBezTo>
                      <a:cubicBezTo>
                        <a:pt x="2056" y="7807"/>
                        <a:pt x="2070" y="7798"/>
                        <a:pt x="2081" y="7781"/>
                      </a:cubicBezTo>
                      <a:cubicBezTo>
                        <a:pt x="2169" y="7638"/>
                        <a:pt x="2259" y="7497"/>
                        <a:pt x="2348" y="7360"/>
                      </a:cubicBezTo>
                      <a:cubicBezTo>
                        <a:pt x="2429" y="7235"/>
                        <a:pt x="2511" y="7112"/>
                        <a:pt x="2593" y="6990"/>
                      </a:cubicBezTo>
                      <a:cubicBezTo>
                        <a:pt x="2617" y="6955"/>
                        <a:pt x="2619" y="6893"/>
                        <a:pt x="2599" y="6852"/>
                      </a:cubicBezTo>
                      <a:cubicBezTo>
                        <a:pt x="2588" y="6830"/>
                        <a:pt x="2572" y="6819"/>
                        <a:pt x="2556" y="6819"/>
                      </a:cubicBezTo>
                      <a:close/>
                      <a:moveTo>
                        <a:pt x="16342" y="8084"/>
                      </a:moveTo>
                      <a:cubicBezTo>
                        <a:pt x="16317" y="8084"/>
                        <a:pt x="16294" y="8113"/>
                        <a:pt x="16287" y="8158"/>
                      </a:cubicBezTo>
                      <a:cubicBezTo>
                        <a:pt x="16231" y="8532"/>
                        <a:pt x="16188" y="8927"/>
                        <a:pt x="16158" y="9333"/>
                      </a:cubicBezTo>
                      <a:cubicBezTo>
                        <a:pt x="16154" y="9386"/>
                        <a:pt x="16176" y="9435"/>
                        <a:pt x="16207" y="9442"/>
                      </a:cubicBezTo>
                      <a:cubicBezTo>
                        <a:pt x="16210" y="9443"/>
                        <a:pt x="16212" y="9443"/>
                        <a:pt x="16214" y="9443"/>
                      </a:cubicBezTo>
                      <a:cubicBezTo>
                        <a:pt x="16243" y="9443"/>
                        <a:pt x="16268" y="9407"/>
                        <a:pt x="16271" y="9358"/>
                      </a:cubicBezTo>
                      <a:cubicBezTo>
                        <a:pt x="16300" y="8960"/>
                        <a:pt x="16343" y="8573"/>
                        <a:pt x="16398" y="8206"/>
                      </a:cubicBezTo>
                      <a:cubicBezTo>
                        <a:pt x="16406" y="8154"/>
                        <a:pt x="16387" y="8101"/>
                        <a:pt x="16357" y="8087"/>
                      </a:cubicBezTo>
                      <a:cubicBezTo>
                        <a:pt x="16352" y="8085"/>
                        <a:pt x="16347" y="8084"/>
                        <a:pt x="16342" y="8084"/>
                      </a:cubicBezTo>
                      <a:close/>
                      <a:moveTo>
                        <a:pt x="1552" y="8449"/>
                      </a:moveTo>
                      <a:cubicBezTo>
                        <a:pt x="1537" y="8449"/>
                        <a:pt x="1522" y="8459"/>
                        <a:pt x="1511" y="8480"/>
                      </a:cubicBezTo>
                      <a:cubicBezTo>
                        <a:pt x="1345" y="8783"/>
                        <a:pt x="1191" y="9086"/>
                        <a:pt x="1055" y="9382"/>
                      </a:cubicBezTo>
                      <a:cubicBezTo>
                        <a:pt x="1035" y="9424"/>
                        <a:pt x="1039" y="9486"/>
                        <a:pt x="1064" y="9519"/>
                      </a:cubicBezTo>
                      <a:cubicBezTo>
                        <a:pt x="1075" y="9533"/>
                        <a:pt x="1087" y="9540"/>
                        <a:pt x="1100" y="9540"/>
                      </a:cubicBezTo>
                      <a:cubicBezTo>
                        <a:pt x="1116" y="9540"/>
                        <a:pt x="1133" y="9527"/>
                        <a:pt x="1145" y="9503"/>
                      </a:cubicBezTo>
                      <a:cubicBezTo>
                        <a:pt x="1279" y="9211"/>
                        <a:pt x="1430" y="8912"/>
                        <a:pt x="1594" y="8613"/>
                      </a:cubicBezTo>
                      <a:cubicBezTo>
                        <a:pt x="1616" y="8574"/>
                        <a:pt x="1615" y="8512"/>
                        <a:pt x="1592" y="8475"/>
                      </a:cubicBezTo>
                      <a:cubicBezTo>
                        <a:pt x="1580" y="8457"/>
                        <a:pt x="1566" y="8449"/>
                        <a:pt x="1552" y="8449"/>
                      </a:cubicBezTo>
                      <a:close/>
                      <a:moveTo>
                        <a:pt x="21382" y="8356"/>
                      </a:moveTo>
                      <a:cubicBezTo>
                        <a:pt x="21357" y="8356"/>
                        <a:pt x="21334" y="8384"/>
                        <a:pt x="21327" y="8427"/>
                      </a:cubicBezTo>
                      <a:cubicBezTo>
                        <a:pt x="21267" y="8798"/>
                        <a:pt x="21195" y="9174"/>
                        <a:pt x="21112" y="9543"/>
                      </a:cubicBezTo>
                      <a:cubicBezTo>
                        <a:pt x="21101" y="9594"/>
                        <a:pt x="21116" y="9650"/>
                        <a:pt x="21145" y="9669"/>
                      </a:cubicBezTo>
                      <a:cubicBezTo>
                        <a:pt x="21152" y="9674"/>
                        <a:pt x="21159" y="9676"/>
                        <a:pt x="21166" y="9676"/>
                      </a:cubicBezTo>
                      <a:cubicBezTo>
                        <a:pt x="21189" y="9676"/>
                        <a:pt x="21211" y="9652"/>
                        <a:pt x="21219" y="9613"/>
                      </a:cubicBezTo>
                      <a:cubicBezTo>
                        <a:pt x="21303" y="9237"/>
                        <a:pt x="21377" y="8856"/>
                        <a:pt x="21437" y="8479"/>
                      </a:cubicBezTo>
                      <a:cubicBezTo>
                        <a:pt x="21446" y="8427"/>
                        <a:pt x="21427" y="8373"/>
                        <a:pt x="21397" y="8359"/>
                      </a:cubicBezTo>
                      <a:cubicBezTo>
                        <a:pt x="21392" y="8356"/>
                        <a:pt x="21387" y="8356"/>
                        <a:pt x="21382" y="8356"/>
                      </a:cubicBezTo>
                      <a:close/>
                      <a:moveTo>
                        <a:pt x="6783" y="10511"/>
                      </a:moveTo>
                      <a:cubicBezTo>
                        <a:pt x="6766" y="10511"/>
                        <a:pt x="6748" y="10511"/>
                        <a:pt x="6730" y="10513"/>
                      </a:cubicBezTo>
                      <a:cubicBezTo>
                        <a:pt x="6698" y="10516"/>
                        <a:pt x="6674" y="10562"/>
                        <a:pt x="6676" y="10616"/>
                      </a:cubicBezTo>
                      <a:cubicBezTo>
                        <a:pt x="6677" y="10667"/>
                        <a:pt x="6702" y="10709"/>
                        <a:pt x="6731" y="10709"/>
                      </a:cubicBezTo>
                      <a:cubicBezTo>
                        <a:pt x="6733" y="10709"/>
                        <a:pt x="6734" y="10709"/>
                        <a:pt x="6736" y="10709"/>
                      </a:cubicBezTo>
                      <a:cubicBezTo>
                        <a:pt x="6751" y="10707"/>
                        <a:pt x="6766" y="10707"/>
                        <a:pt x="6780" y="10707"/>
                      </a:cubicBezTo>
                      <a:cubicBezTo>
                        <a:pt x="6906" y="10707"/>
                        <a:pt x="7024" y="10754"/>
                        <a:pt x="7131" y="10849"/>
                      </a:cubicBezTo>
                      <a:cubicBezTo>
                        <a:pt x="7201" y="10912"/>
                        <a:pt x="7263" y="10992"/>
                        <a:pt x="7317" y="11089"/>
                      </a:cubicBezTo>
                      <a:cubicBezTo>
                        <a:pt x="7328" y="11109"/>
                        <a:pt x="7343" y="11119"/>
                        <a:pt x="7359" y="11119"/>
                      </a:cubicBezTo>
                      <a:cubicBezTo>
                        <a:pt x="7373" y="11119"/>
                        <a:pt x="7387" y="11110"/>
                        <a:pt x="7398" y="11092"/>
                      </a:cubicBezTo>
                      <a:cubicBezTo>
                        <a:pt x="7421" y="11055"/>
                        <a:pt x="7422" y="10993"/>
                        <a:pt x="7400" y="10953"/>
                      </a:cubicBezTo>
                      <a:cubicBezTo>
                        <a:pt x="7338" y="10842"/>
                        <a:pt x="7265" y="10748"/>
                        <a:pt x="7183" y="10675"/>
                      </a:cubicBezTo>
                      <a:cubicBezTo>
                        <a:pt x="7061" y="10566"/>
                        <a:pt x="6926" y="10511"/>
                        <a:pt x="6783" y="10511"/>
                      </a:cubicBezTo>
                      <a:close/>
                      <a:moveTo>
                        <a:pt x="701" y="10311"/>
                      </a:moveTo>
                      <a:cubicBezTo>
                        <a:pt x="682" y="10311"/>
                        <a:pt x="663" y="10327"/>
                        <a:pt x="652" y="10357"/>
                      </a:cubicBezTo>
                      <a:cubicBezTo>
                        <a:pt x="525" y="10707"/>
                        <a:pt x="415" y="11063"/>
                        <a:pt x="325" y="11415"/>
                      </a:cubicBezTo>
                      <a:cubicBezTo>
                        <a:pt x="312" y="11465"/>
                        <a:pt x="325" y="11522"/>
                        <a:pt x="354" y="11544"/>
                      </a:cubicBezTo>
                      <a:cubicBezTo>
                        <a:pt x="361" y="11550"/>
                        <a:pt x="369" y="11552"/>
                        <a:pt x="377" y="11552"/>
                      </a:cubicBezTo>
                      <a:cubicBezTo>
                        <a:pt x="399" y="11552"/>
                        <a:pt x="420" y="11530"/>
                        <a:pt x="429" y="11493"/>
                      </a:cubicBezTo>
                      <a:cubicBezTo>
                        <a:pt x="517" y="11150"/>
                        <a:pt x="626" y="10802"/>
                        <a:pt x="749" y="10460"/>
                      </a:cubicBezTo>
                      <a:cubicBezTo>
                        <a:pt x="766" y="10414"/>
                        <a:pt x="758" y="10354"/>
                        <a:pt x="731" y="10326"/>
                      </a:cubicBezTo>
                      <a:cubicBezTo>
                        <a:pt x="722" y="10316"/>
                        <a:pt x="711" y="10311"/>
                        <a:pt x="701" y="10311"/>
                      </a:cubicBezTo>
                      <a:close/>
                      <a:moveTo>
                        <a:pt x="20889" y="10566"/>
                      </a:moveTo>
                      <a:cubicBezTo>
                        <a:pt x="20868" y="10566"/>
                        <a:pt x="20847" y="10585"/>
                        <a:pt x="20837" y="10620"/>
                      </a:cubicBezTo>
                      <a:cubicBezTo>
                        <a:pt x="20740" y="10962"/>
                        <a:pt x="20630" y="11310"/>
                        <a:pt x="20510" y="11655"/>
                      </a:cubicBezTo>
                      <a:cubicBezTo>
                        <a:pt x="20494" y="11702"/>
                        <a:pt x="20503" y="11762"/>
                        <a:pt x="20531" y="11789"/>
                      </a:cubicBezTo>
                      <a:cubicBezTo>
                        <a:pt x="20540" y="11798"/>
                        <a:pt x="20550" y="11803"/>
                        <a:pt x="20560" y="11803"/>
                      </a:cubicBezTo>
                      <a:cubicBezTo>
                        <a:pt x="20579" y="11803"/>
                        <a:pt x="20598" y="11786"/>
                        <a:pt x="20609" y="11754"/>
                      </a:cubicBezTo>
                      <a:cubicBezTo>
                        <a:pt x="20729" y="11405"/>
                        <a:pt x="20840" y="11053"/>
                        <a:pt x="20940" y="10706"/>
                      </a:cubicBezTo>
                      <a:cubicBezTo>
                        <a:pt x="20954" y="10658"/>
                        <a:pt x="20942" y="10599"/>
                        <a:pt x="20914" y="10575"/>
                      </a:cubicBezTo>
                      <a:cubicBezTo>
                        <a:pt x="20906" y="10569"/>
                        <a:pt x="20897" y="10566"/>
                        <a:pt x="20889" y="10566"/>
                      </a:cubicBezTo>
                      <a:close/>
                      <a:moveTo>
                        <a:pt x="16166" y="10428"/>
                      </a:moveTo>
                      <a:cubicBezTo>
                        <a:pt x="16135" y="10432"/>
                        <a:pt x="16108" y="10470"/>
                        <a:pt x="16107" y="10524"/>
                      </a:cubicBezTo>
                      <a:cubicBezTo>
                        <a:pt x="16106" y="10616"/>
                        <a:pt x="16106" y="10709"/>
                        <a:pt x="16106" y="10801"/>
                      </a:cubicBezTo>
                      <a:cubicBezTo>
                        <a:pt x="16106" y="11098"/>
                        <a:pt x="16112" y="11407"/>
                        <a:pt x="16124" y="11716"/>
                      </a:cubicBezTo>
                      <a:cubicBezTo>
                        <a:pt x="16126" y="11769"/>
                        <a:pt x="16151" y="11808"/>
                        <a:pt x="16181" y="11808"/>
                      </a:cubicBezTo>
                      <a:cubicBezTo>
                        <a:pt x="16182" y="11808"/>
                        <a:pt x="16183" y="11808"/>
                        <a:pt x="16185" y="11808"/>
                      </a:cubicBezTo>
                      <a:cubicBezTo>
                        <a:pt x="16216" y="11804"/>
                        <a:pt x="16240" y="11758"/>
                        <a:pt x="16238" y="11703"/>
                      </a:cubicBezTo>
                      <a:cubicBezTo>
                        <a:pt x="16226" y="11398"/>
                        <a:pt x="16220" y="11094"/>
                        <a:pt x="16220" y="10801"/>
                      </a:cubicBezTo>
                      <a:cubicBezTo>
                        <a:pt x="16220" y="10709"/>
                        <a:pt x="16220" y="10619"/>
                        <a:pt x="16221" y="10528"/>
                      </a:cubicBezTo>
                      <a:cubicBezTo>
                        <a:pt x="16222" y="10474"/>
                        <a:pt x="16197" y="10429"/>
                        <a:pt x="16166" y="10428"/>
                      </a:cubicBezTo>
                      <a:close/>
                      <a:moveTo>
                        <a:pt x="6089" y="10908"/>
                      </a:moveTo>
                      <a:cubicBezTo>
                        <a:pt x="6079" y="10908"/>
                        <a:pt x="6068" y="10913"/>
                        <a:pt x="6058" y="10924"/>
                      </a:cubicBezTo>
                      <a:cubicBezTo>
                        <a:pt x="5942" y="11052"/>
                        <a:pt x="5834" y="11204"/>
                        <a:pt x="5735" y="11375"/>
                      </a:cubicBezTo>
                      <a:cubicBezTo>
                        <a:pt x="5667" y="11493"/>
                        <a:pt x="5602" y="11620"/>
                        <a:pt x="5541" y="11751"/>
                      </a:cubicBezTo>
                      <a:cubicBezTo>
                        <a:pt x="5522" y="11793"/>
                        <a:pt x="5526" y="11855"/>
                        <a:pt x="5551" y="11888"/>
                      </a:cubicBezTo>
                      <a:cubicBezTo>
                        <a:pt x="5561" y="11902"/>
                        <a:pt x="5574" y="11909"/>
                        <a:pt x="5586" y="11909"/>
                      </a:cubicBezTo>
                      <a:cubicBezTo>
                        <a:pt x="5603" y="11909"/>
                        <a:pt x="5620" y="11896"/>
                        <a:pt x="5631" y="11873"/>
                      </a:cubicBezTo>
                      <a:cubicBezTo>
                        <a:pt x="5689" y="11747"/>
                        <a:pt x="5752" y="11626"/>
                        <a:pt x="5816" y="11513"/>
                      </a:cubicBezTo>
                      <a:cubicBezTo>
                        <a:pt x="5910" y="11352"/>
                        <a:pt x="6012" y="11209"/>
                        <a:pt x="6120" y="11088"/>
                      </a:cubicBezTo>
                      <a:cubicBezTo>
                        <a:pt x="6147" y="11058"/>
                        <a:pt x="6154" y="10998"/>
                        <a:pt x="6137" y="10952"/>
                      </a:cubicBezTo>
                      <a:cubicBezTo>
                        <a:pt x="6126" y="10924"/>
                        <a:pt x="6108" y="10908"/>
                        <a:pt x="6089" y="10908"/>
                      </a:cubicBezTo>
                      <a:close/>
                      <a:moveTo>
                        <a:pt x="7610" y="12000"/>
                      </a:moveTo>
                      <a:cubicBezTo>
                        <a:pt x="7610" y="12000"/>
                        <a:pt x="7609" y="12000"/>
                        <a:pt x="7609" y="12000"/>
                      </a:cubicBezTo>
                      <a:cubicBezTo>
                        <a:pt x="7577" y="12005"/>
                        <a:pt x="7554" y="12052"/>
                        <a:pt x="7557" y="12106"/>
                      </a:cubicBezTo>
                      <a:cubicBezTo>
                        <a:pt x="7560" y="12177"/>
                        <a:pt x="7562" y="12248"/>
                        <a:pt x="7562" y="12320"/>
                      </a:cubicBezTo>
                      <a:cubicBezTo>
                        <a:pt x="7562" y="12620"/>
                        <a:pt x="7532" y="12937"/>
                        <a:pt x="7476" y="13237"/>
                      </a:cubicBezTo>
                      <a:cubicBezTo>
                        <a:pt x="7466" y="13288"/>
                        <a:pt x="7483" y="13343"/>
                        <a:pt x="7513" y="13360"/>
                      </a:cubicBezTo>
                      <a:cubicBezTo>
                        <a:pt x="7519" y="13363"/>
                        <a:pt x="7525" y="13364"/>
                        <a:pt x="7531" y="13364"/>
                      </a:cubicBezTo>
                      <a:cubicBezTo>
                        <a:pt x="7555" y="13364"/>
                        <a:pt x="7577" y="13338"/>
                        <a:pt x="7585" y="13296"/>
                      </a:cubicBezTo>
                      <a:cubicBezTo>
                        <a:pt x="7645" y="12977"/>
                        <a:pt x="7676" y="12640"/>
                        <a:pt x="7676" y="12320"/>
                      </a:cubicBezTo>
                      <a:cubicBezTo>
                        <a:pt x="7676" y="12243"/>
                        <a:pt x="7674" y="12166"/>
                        <a:pt x="7670" y="12090"/>
                      </a:cubicBezTo>
                      <a:cubicBezTo>
                        <a:pt x="7668" y="12036"/>
                        <a:pt x="7641" y="12000"/>
                        <a:pt x="7610" y="12000"/>
                      </a:cubicBezTo>
                      <a:close/>
                      <a:moveTo>
                        <a:pt x="20186" y="12604"/>
                      </a:moveTo>
                      <a:cubicBezTo>
                        <a:pt x="20168" y="12604"/>
                        <a:pt x="20150" y="12619"/>
                        <a:pt x="20139" y="12647"/>
                      </a:cubicBezTo>
                      <a:cubicBezTo>
                        <a:pt x="20012" y="12961"/>
                        <a:pt x="19875" y="13281"/>
                        <a:pt x="19730" y="13596"/>
                      </a:cubicBezTo>
                      <a:cubicBezTo>
                        <a:pt x="19711" y="13638"/>
                        <a:pt x="19715" y="13699"/>
                        <a:pt x="19740" y="13733"/>
                      </a:cubicBezTo>
                      <a:cubicBezTo>
                        <a:pt x="19751" y="13746"/>
                        <a:pt x="19763" y="13753"/>
                        <a:pt x="19776" y="13753"/>
                      </a:cubicBezTo>
                      <a:cubicBezTo>
                        <a:pt x="19793" y="13753"/>
                        <a:pt x="19809" y="13741"/>
                        <a:pt x="19820" y="13717"/>
                      </a:cubicBezTo>
                      <a:cubicBezTo>
                        <a:pt x="19966" y="13398"/>
                        <a:pt x="20105" y="13075"/>
                        <a:pt x="20233" y="12758"/>
                      </a:cubicBezTo>
                      <a:cubicBezTo>
                        <a:pt x="20251" y="12714"/>
                        <a:pt x="20244" y="12653"/>
                        <a:pt x="20218" y="12622"/>
                      </a:cubicBezTo>
                      <a:cubicBezTo>
                        <a:pt x="20208" y="12610"/>
                        <a:pt x="20197" y="12604"/>
                        <a:pt x="20186" y="12604"/>
                      </a:cubicBezTo>
                      <a:close/>
                      <a:moveTo>
                        <a:pt x="151" y="12475"/>
                      </a:moveTo>
                      <a:cubicBezTo>
                        <a:pt x="125" y="12475"/>
                        <a:pt x="102" y="12505"/>
                        <a:pt x="96" y="12550"/>
                      </a:cubicBezTo>
                      <a:cubicBezTo>
                        <a:pt x="40" y="12934"/>
                        <a:pt x="8" y="13335"/>
                        <a:pt x="0" y="13742"/>
                      </a:cubicBezTo>
                      <a:cubicBezTo>
                        <a:pt x="-1" y="13795"/>
                        <a:pt x="24" y="13841"/>
                        <a:pt x="55" y="13842"/>
                      </a:cubicBezTo>
                      <a:lnTo>
                        <a:pt x="57" y="13842"/>
                      </a:lnTo>
                      <a:cubicBezTo>
                        <a:pt x="88" y="13842"/>
                        <a:pt x="113" y="13801"/>
                        <a:pt x="114" y="13748"/>
                      </a:cubicBezTo>
                      <a:cubicBezTo>
                        <a:pt x="121" y="13355"/>
                        <a:pt x="153" y="12968"/>
                        <a:pt x="206" y="12597"/>
                      </a:cubicBezTo>
                      <a:cubicBezTo>
                        <a:pt x="214" y="12544"/>
                        <a:pt x="195" y="12491"/>
                        <a:pt x="165" y="12478"/>
                      </a:cubicBezTo>
                      <a:cubicBezTo>
                        <a:pt x="160" y="12476"/>
                        <a:pt x="155" y="12475"/>
                        <a:pt x="151" y="12475"/>
                      </a:cubicBezTo>
                      <a:close/>
                      <a:moveTo>
                        <a:pt x="5230" y="12726"/>
                      </a:moveTo>
                      <a:cubicBezTo>
                        <a:pt x="5208" y="12726"/>
                        <a:pt x="5187" y="12747"/>
                        <a:pt x="5178" y="12783"/>
                      </a:cubicBezTo>
                      <a:cubicBezTo>
                        <a:pt x="5083" y="13149"/>
                        <a:pt x="5013" y="13535"/>
                        <a:pt x="4969" y="13934"/>
                      </a:cubicBezTo>
                      <a:cubicBezTo>
                        <a:pt x="4963" y="13987"/>
                        <a:pt x="4984" y="14038"/>
                        <a:pt x="5015" y="14048"/>
                      </a:cubicBezTo>
                      <a:cubicBezTo>
                        <a:pt x="5018" y="14049"/>
                        <a:pt x="5022" y="14050"/>
                        <a:pt x="5025" y="14050"/>
                      </a:cubicBezTo>
                      <a:cubicBezTo>
                        <a:pt x="5052" y="14050"/>
                        <a:pt x="5076" y="14017"/>
                        <a:pt x="5081" y="13970"/>
                      </a:cubicBezTo>
                      <a:cubicBezTo>
                        <a:pt x="5123" y="13587"/>
                        <a:pt x="5191" y="13214"/>
                        <a:pt x="5283" y="12863"/>
                      </a:cubicBezTo>
                      <a:cubicBezTo>
                        <a:pt x="5295" y="12814"/>
                        <a:pt x="5283" y="12756"/>
                        <a:pt x="5253" y="12734"/>
                      </a:cubicBezTo>
                      <a:cubicBezTo>
                        <a:pt x="5246" y="12728"/>
                        <a:pt x="5238" y="12726"/>
                        <a:pt x="5230" y="12726"/>
                      </a:cubicBezTo>
                      <a:close/>
                      <a:moveTo>
                        <a:pt x="16254" y="12791"/>
                      </a:moveTo>
                      <a:cubicBezTo>
                        <a:pt x="16251" y="12791"/>
                        <a:pt x="16248" y="12791"/>
                        <a:pt x="16245" y="12792"/>
                      </a:cubicBezTo>
                      <a:cubicBezTo>
                        <a:pt x="16214" y="12799"/>
                        <a:pt x="16193" y="12848"/>
                        <a:pt x="16197" y="12902"/>
                      </a:cubicBezTo>
                      <a:cubicBezTo>
                        <a:pt x="16230" y="13292"/>
                        <a:pt x="16271" y="13686"/>
                        <a:pt x="16319" y="14074"/>
                      </a:cubicBezTo>
                      <a:cubicBezTo>
                        <a:pt x="16325" y="14120"/>
                        <a:pt x="16349" y="14152"/>
                        <a:pt x="16375" y="14152"/>
                      </a:cubicBezTo>
                      <a:cubicBezTo>
                        <a:pt x="16379" y="14152"/>
                        <a:pt x="16383" y="14151"/>
                        <a:pt x="16387" y="14150"/>
                      </a:cubicBezTo>
                      <a:cubicBezTo>
                        <a:pt x="16418" y="14139"/>
                        <a:pt x="16437" y="14087"/>
                        <a:pt x="16431" y="14034"/>
                      </a:cubicBezTo>
                      <a:cubicBezTo>
                        <a:pt x="16383" y="13650"/>
                        <a:pt x="16342" y="13260"/>
                        <a:pt x="16310" y="12875"/>
                      </a:cubicBezTo>
                      <a:cubicBezTo>
                        <a:pt x="16306" y="12826"/>
                        <a:pt x="16282" y="12791"/>
                        <a:pt x="16254" y="12791"/>
                      </a:cubicBezTo>
                      <a:close/>
                      <a:moveTo>
                        <a:pt x="7225" y="14228"/>
                      </a:moveTo>
                      <a:cubicBezTo>
                        <a:pt x="7207" y="14228"/>
                        <a:pt x="7188" y="14243"/>
                        <a:pt x="7177" y="14272"/>
                      </a:cubicBezTo>
                      <a:cubicBezTo>
                        <a:pt x="7059" y="14586"/>
                        <a:pt x="6916" y="14891"/>
                        <a:pt x="6752" y="15180"/>
                      </a:cubicBezTo>
                      <a:cubicBezTo>
                        <a:pt x="6731" y="15219"/>
                        <a:pt x="6731" y="15281"/>
                        <a:pt x="6754" y="15318"/>
                      </a:cubicBezTo>
                      <a:cubicBezTo>
                        <a:pt x="6765" y="15337"/>
                        <a:pt x="6779" y="15346"/>
                        <a:pt x="6793" y="15346"/>
                      </a:cubicBezTo>
                      <a:cubicBezTo>
                        <a:pt x="6808" y="15346"/>
                        <a:pt x="6823" y="15336"/>
                        <a:pt x="6834" y="15316"/>
                      </a:cubicBezTo>
                      <a:cubicBezTo>
                        <a:pt x="7003" y="15018"/>
                        <a:pt x="7151" y="14702"/>
                        <a:pt x="7273" y="14379"/>
                      </a:cubicBezTo>
                      <a:cubicBezTo>
                        <a:pt x="7291" y="14333"/>
                        <a:pt x="7283" y="14273"/>
                        <a:pt x="7257" y="14244"/>
                      </a:cubicBezTo>
                      <a:cubicBezTo>
                        <a:pt x="7247" y="14233"/>
                        <a:pt x="7236" y="14228"/>
                        <a:pt x="7225" y="14228"/>
                      </a:cubicBezTo>
                      <a:close/>
                      <a:moveTo>
                        <a:pt x="19335" y="14470"/>
                      </a:moveTo>
                      <a:cubicBezTo>
                        <a:pt x="19319" y="14470"/>
                        <a:pt x="19303" y="14481"/>
                        <a:pt x="19292" y="14504"/>
                      </a:cubicBezTo>
                      <a:cubicBezTo>
                        <a:pt x="19141" y="14800"/>
                        <a:pt x="18984" y="15092"/>
                        <a:pt x="18825" y="15372"/>
                      </a:cubicBezTo>
                      <a:cubicBezTo>
                        <a:pt x="18803" y="15411"/>
                        <a:pt x="18804" y="15473"/>
                        <a:pt x="18827" y="15511"/>
                      </a:cubicBezTo>
                      <a:cubicBezTo>
                        <a:pt x="18838" y="15529"/>
                        <a:pt x="18852" y="15539"/>
                        <a:pt x="18866" y="15539"/>
                      </a:cubicBezTo>
                      <a:cubicBezTo>
                        <a:pt x="18881" y="15539"/>
                        <a:pt x="18896" y="15528"/>
                        <a:pt x="18907" y="15508"/>
                      </a:cubicBezTo>
                      <a:cubicBezTo>
                        <a:pt x="19067" y="15226"/>
                        <a:pt x="19225" y="14931"/>
                        <a:pt x="19377" y="14633"/>
                      </a:cubicBezTo>
                      <a:cubicBezTo>
                        <a:pt x="19398" y="14592"/>
                        <a:pt x="19396" y="14530"/>
                        <a:pt x="19372" y="14494"/>
                      </a:cubicBezTo>
                      <a:cubicBezTo>
                        <a:pt x="19361" y="14478"/>
                        <a:pt x="19348" y="14470"/>
                        <a:pt x="19335" y="14470"/>
                      </a:cubicBezTo>
                      <a:close/>
                      <a:moveTo>
                        <a:pt x="107" y="14826"/>
                      </a:moveTo>
                      <a:cubicBezTo>
                        <a:pt x="103" y="14826"/>
                        <a:pt x="100" y="14826"/>
                        <a:pt x="96" y="14827"/>
                      </a:cubicBezTo>
                      <a:cubicBezTo>
                        <a:pt x="65" y="14837"/>
                        <a:pt x="45" y="14887"/>
                        <a:pt x="50" y="14941"/>
                      </a:cubicBezTo>
                      <a:cubicBezTo>
                        <a:pt x="91" y="15346"/>
                        <a:pt x="158" y="15735"/>
                        <a:pt x="247" y="16097"/>
                      </a:cubicBezTo>
                      <a:cubicBezTo>
                        <a:pt x="256" y="16134"/>
                        <a:pt x="277" y="16157"/>
                        <a:pt x="299" y="16157"/>
                      </a:cubicBezTo>
                      <a:cubicBezTo>
                        <a:pt x="307" y="16157"/>
                        <a:pt x="315" y="16155"/>
                        <a:pt x="322" y="16150"/>
                      </a:cubicBezTo>
                      <a:cubicBezTo>
                        <a:pt x="351" y="16128"/>
                        <a:pt x="365" y="16071"/>
                        <a:pt x="353" y="16021"/>
                      </a:cubicBezTo>
                      <a:cubicBezTo>
                        <a:pt x="267" y="15672"/>
                        <a:pt x="203" y="15297"/>
                        <a:pt x="162" y="14907"/>
                      </a:cubicBezTo>
                      <a:cubicBezTo>
                        <a:pt x="157" y="14860"/>
                        <a:pt x="134" y="14826"/>
                        <a:pt x="107" y="14826"/>
                      </a:cubicBezTo>
                      <a:close/>
                      <a:moveTo>
                        <a:pt x="4979" y="15033"/>
                      </a:moveTo>
                      <a:cubicBezTo>
                        <a:pt x="4978" y="15033"/>
                        <a:pt x="4976" y="15033"/>
                        <a:pt x="4975" y="15033"/>
                      </a:cubicBezTo>
                      <a:cubicBezTo>
                        <a:pt x="4943" y="15037"/>
                        <a:pt x="4919" y="15082"/>
                        <a:pt x="4921" y="15136"/>
                      </a:cubicBezTo>
                      <a:cubicBezTo>
                        <a:pt x="4932" y="15544"/>
                        <a:pt x="4972" y="15943"/>
                        <a:pt x="5040" y="16325"/>
                      </a:cubicBezTo>
                      <a:cubicBezTo>
                        <a:pt x="5048" y="16367"/>
                        <a:pt x="5070" y="16394"/>
                        <a:pt x="5095" y="16394"/>
                      </a:cubicBezTo>
                      <a:cubicBezTo>
                        <a:pt x="5101" y="16394"/>
                        <a:pt x="5106" y="16392"/>
                        <a:pt x="5112" y="16389"/>
                      </a:cubicBezTo>
                      <a:cubicBezTo>
                        <a:pt x="5142" y="16374"/>
                        <a:pt x="5159" y="16319"/>
                        <a:pt x="5150" y="16267"/>
                      </a:cubicBezTo>
                      <a:cubicBezTo>
                        <a:pt x="5084" y="15902"/>
                        <a:pt x="5046" y="15518"/>
                        <a:pt x="5034" y="15126"/>
                      </a:cubicBezTo>
                      <a:cubicBezTo>
                        <a:pt x="5033" y="15075"/>
                        <a:pt x="5008" y="15033"/>
                        <a:pt x="4979" y="15033"/>
                      </a:cubicBezTo>
                      <a:close/>
                      <a:moveTo>
                        <a:pt x="16541" y="15106"/>
                      </a:moveTo>
                      <a:cubicBezTo>
                        <a:pt x="16536" y="15106"/>
                        <a:pt x="16531" y="15107"/>
                        <a:pt x="16526" y="15109"/>
                      </a:cubicBezTo>
                      <a:cubicBezTo>
                        <a:pt x="16495" y="15124"/>
                        <a:pt x="16478" y="15178"/>
                        <a:pt x="16486" y="15230"/>
                      </a:cubicBezTo>
                      <a:cubicBezTo>
                        <a:pt x="16549" y="15610"/>
                        <a:pt x="16620" y="15992"/>
                        <a:pt x="16697" y="16365"/>
                      </a:cubicBezTo>
                      <a:cubicBezTo>
                        <a:pt x="16706" y="16406"/>
                        <a:pt x="16728" y="16430"/>
                        <a:pt x="16751" y="16430"/>
                      </a:cubicBezTo>
                      <a:cubicBezTo>
                        <a:pt x="16758" y="16430"/>
                        <a:pt x="16764" y="16428"/>
                        <a:pt x="16771" y="16424"/>
                      </a:cubicBezTo>
                      <a:cubicBezTo>
                        <a:pt x="16800" y="16406"/>
                        <a:pt x="16816" y="16350"/>
                        <a:pt x="16805" y="16299"/>
                      </a:cubicBezTo>
                      <a:cubicBezTo>
                        <a:pt x="16728" y="15930"/>
                        <a:pt x="16659" y="15552"/>
                        <a:pt x="16596" y="15177"/>
                      </a:cubicBezTo>
                      <a:cubicBezTo>
                        <a:pt x="16589" y="15133"/>
                        <a:pt x="16566" y="15106"/>
                        <a:pt x="16541" y="15106"/>
                      </a:cubicBezTo>
                      <a:close/>
                      <a:moveTo>
                        <a:pt x="6275" y="15933"/>
                      </a:moveTo>
                      <a:cubicBezTo>
                        <a:pt x="6263" y="15933"/>
                        <a:pt x="6250" y="15940"/>
                        <a:pt x="6240" y="15953"/>
                      </a:cubicBezTo>
                      <a:cubicBezTo>
                        <a:pt x="6068" y="16177"/>
                        <a:pt x="5877" y="16397"/>
                        <a:pt x="5671" y="16608"/>
                      </a:cubicBezTo>
                      <a:cubicBezTo>
                        <a:pt x="5645" y="16636"/>
                        <a:pt x="5636" y="16696"/>
                        <a:pt x="5652" y="16742"/>
                      </a:cubicBezTo>
                      <a:cubicBezTo>
                        <a:pt x="5663" y="16773"/>
                        <a:pt x="5681" y="16790"/>
                        <a:pt x="5701" y="16790"/>
                      </a:cubicBezTo>
                      <a:cubicBezTo>
                        <a:pt x="5711" y="16790"/>
                        <a:pt x="5721" y="16785"/>
                        <a:pt x="5731" y="16777"/>
                      </a:cubicBezTo>
                      <a:cubicBezTo>
                        <a:pt x="5940" y="16561"/>
                        <a:pt x="6135" y="16337"/>
                        <a:pt x="6309" y="16109"/>
                      </a:cubicBezTo>
                      <a:cubicBezTo>
                        <a:pt x="6334" y="16076"/>
                        <a:pt x="6339" y="16014"/>
                        <a:pt x="6320" y="15972"/>
                      </a:cubicBezTo>
                      <a:cubicBezTo>
                        <a:pt x="6309" y="15946"/>
                        <a:pt x="6292" y="15933"/>
                        <a:pt x="6275" y="15933"/>
                      </a:cubicBezTo>
                      <a:close/>
                      <a:moveTo>
                        <a:pt x="18372" y="16172"/>
                      </a:moveTo>
                      <a:cubicBezTo>
                        <a:pt x="18358" y="16172"/>
                        <a:pt x="18345" y="16181"/>
                        <a:pt x="18334" y="16198"/>
                      </a:cubicBezTo>
                      <a:cubicBezTo>
                        <a:pt x="18166" y="16465"/>
                        <a:pt x="17992" y="16728"/>
                        <a:pt x="17817" y="16977"/>
                      </a:cubicBezTo>
                      <a:cubicBezTo>
                        <a:pt x="17793" y="17012"/>
                        <a:pt x="17789" y="17074"/>
                        <a:pt x="17809" y="17115"/>
                      </a:cubicBezTo>
                      <a:cubicBezTo>
                        <a:pt x="17821" y="17138"/>
                        <a:pt x="17837" y="17150"/>
                        <a:pt x="17853" y="17150"/>
                      </a:cubicBezTo>
                      <a:cubicBezTo>
                        <a:pt x="17866" y="17150"/>
                        <a:pt x="17879" y="17143"/>
                        <a:pt x="17890" y="17128"/>
                      </a:cubicBezTo>
                      <a:cubicBezTo>
                        <a:pt x="18067" y="16876"/>
                        <a:pt x="18242" y="16611"/>
                        <a:pt x="18411" y="16341"/>
                      </a:cubicBezTo>
                      <a:cubicBezTo>
                        <a:pt x="18434" y="16305"/>
                        <a:pt x="18436" y="16243"/>
                        <a:pt x="18414" y="16203"/>
                      </a:cubicBezTo>
                      <a:cubicBezTo>
                        <a:pt x="18403" y="16182"/>
                        <a:pt x="18388" y="16172"/>
                        <a:pt x="18372" y="16172"/>
                      </a:cubicBezTo>
                      <a:close/>
                      <a:moveTo>
                        <a:pt x="5093" y="17161"/>
                      </a:moveTo>
                      <a:cubicBezTo>
                        <a:pt x="5085" y="17161"/>
                        <a:pt x="5076" y="17164"/>
                        <a:pt x="5068" y="17170"/>
                      </a:cubicBezTo>
                      <a:cubicBezTo>
                        <a:pt x="4949" y="17272"/>
                        <a:pt x="4821" y="17375"/>
                        <a:pt x="4688" y="17478"/>
                      </a:cubicBezTo>
                      <a:cubicBezTo>
                        <a:pt x="4608" y="17541"/>
                        <a:pt x="4525" y="17602"/>
                        <a:pt x="4442" y="17662"/>
                      </a:cubicBezTo>
                      <a:cubicBezTo>
                        <a:pt x="4413" y="17683"/>
                        <a:pt x="4400" y="17740"/>
                        <a:pt x="4412" y="17790"/>
                      </a:cubicBezTo>
                      <a:cubicBezTo>
                        <a:pt x="4421" y="17827"/>
                        <a:pt x="4442" y="17850"/>
                        <a:pt x="4465" y="17850"/>
                      </a:cubicBezTo>
                      <a:cubicBezTo>
                        <a:pt x="4472" y="17850"/>
                        <a:pt x="4479" y="17847"/>
                        <a:pt x="4487" y="17843"/>
                      </a:cubicBezTo>
                      <a:cubicBezTo>
                        <a:pt x="4571" y="17782"/>
                        <a:pt x="4654" y="17720"/>
                        <a:pt x="4735" y="17657"/>
                      </a:cubicBezTo>
                      <a:cubicBezTo>
                        <a:pt x="4870" y="17553"/>
                        <a:pt x="4998" y="17448"/>
                        <a:pt x="5119" y="17346"/>
                      </a:cubicBezTo>
                      <a:cubicBezTo>
                        <a:pt x="5147" y="17322"/>
                        <a:pt x="5159" y="17263"/>
                        <a:pt x="5145" y="17215"/>
                      </a:cubicBezTo>
                      <a:cubicBezTo>
                        <a:pt x="5135" y="17180"/>
                        <a:pt x="5115" y="17161"/>
                        <a:pt x="5093" y="17161"/>
                      </a:cubicBezTo>
                      <a:close/>
                      <a:moveTo>
                        <a:pt x="647" y="16983"/>
                      </a:moveTo>
                      <a:cubicBezTo>
                        <a:pt x="634" y="16983"/>
                        <a:pt x="622" y="16989"/>
                        <a:pt x="611" y="17003"/>
                      </a:cubicBezTo>
                      <a:cubicBezTo>
                        <a:pt x="587" y="17036"/>
                        <a:pt x="582" y="17098"/>
                        <a:pt x="602" y="17141"/>
                      </a:cubicBezTo>
                      <a:cubicBezTo>
                        <a:pt x="751" y="17466"/>
                        <a:pt x="924" y="17745"/>
                        <a:pt x="1117" y="17968"/>
                      </a:cubicBezTo>
                      <a:cubicBezTo>
                        <a:pt x="1127" y="17980"/>
                        <a:pt x="1138" y="17985"/>
                        <a:pt x="1149" y="17985"/>
                      </a:cubicBezTo>
                      <a:cubicBezTo>
                        <a:pt x="1168" y="17985"/>
                        <a:pt x="1186" y="17970"/>
                        <a:pt x="1197" y="17943"/>
                      </a:cubicBezTo>
                      <a:cubicBezTo>
                        <a:pt x="1214" y="17897"/>
                        <a:pt x="1207" y="17836"/>
                        <a:pt x="1181" y="17807"/>
                      </a:cubicBezTo>
                      <a:cubicBezTo>
                        <a:pt x="998" y="17595"/>
                        <a:pt x="834" y="17330"/>
                        <a:pt x="692" y="17020"/>
                      </a:cubicBezTo>
                      <a:cubicBezTo>
                        <a:pt x="681" y="16995"/>
                        <a:pt x="664" y="16983"/>
                        <a:pt x="647" y="16983"/>
                      </a:cubicBezTo>
                      <a:close/>
                      <a:moveTo>
                        <a:pt x="5380" y="17274"/>
                      </a:moveTo>
                      <a:cubicBezTo>
                        <a:pt x="5370" y="17274"/>
                        <a:pt x="5359" y="17279"/>
                        <a:pt x="5350" y="17288"/>
                      </a:cubicBezTo>
                      <a:cubicBezTo>
                        <a:pt x="5323" y="17316"/>
                        <a:pt x="5314" y="17376"/>
                        <a:pt x="5331" y="17423"/>
                      </a:cubicBezTo>
                      <a:cubicBezTo>
                        <a:pt x="5448" y="17754"/>
                        <a:pt x="5592" y="18075"/>
                        <a:pt x="5758" y="18377"/>
                      </a:cubicBezTo>
                      <a:cubicBezTo>
                        <a:pt x="5770" y="18397"/>
                        <a:pt x="5785" y="18407"/>
                        <a:pt x="5800" y="18407"/>
                      </a:cubicBezTo>
                      <a:cubicBezTo>
                        <a:pt x="5814" y="18407"/>
                        <a:pt x="5828" y="18399"/>
                        <a:pt x="5839" y="18381"/>
                      </a:cubicBezTo>
                      <a:cubicBezTo>
                        <a:pt x="5862" y="18343"/>
                        <a:pt x="5863" y="18282"/>
                        <a:pt x="5841" y="18243"/>
                      </a:cubicBezTo>
                      <a:cubicBezTo>
                        <a:pt x="5681" y="17951"/>
                        <a:pt x="5542" y="17641"/>
                        <a:pt x="5428" y="17321"/>
                      </a:cubicBezTo>
                      <a:cubicBezTo>
                        <a:pt x="5418" y="17291"/>
                        <a:pt x="5399" y="17274"/>
                        <a:pt x="5380" y="17274"/>
                      </a:cubicBezTo>
                      <a:close/>
                      <a:moveTo>
                        <a:pt x="3816" y="18066"/>
                      </a:moveTo>
                      <a:cubicBezTo>
                        <a:pt x="3810" y="18066"/>
                        <a:pt x="3804" y="18067"/>
                        <a:pt x="3799" y="18070"/>
                      </a:cubicBezTo>
                      <a:cubicBezTo>
                        <a:pt x="3569" y="18196"/>
                        <a:pt x="3345" y="18291"/>
                        <a:pt x="3136" y="18354"/>
                      </a:cubicBezTo>
                      <a:cubicBezTo>
                        <a:pt x="3104" y="18364"/>
                        <a:pt x="3084" y="18414"/>
                        <a:pt x="3089" y="18468"/>
                      </a:cubicBezTo>
                      <a:cubicBezTo>
                        <a:pt x="3094" y="18515"/>
                        <a:pt x="3118" y="18549"/>
                        <a:pt x="3145" y="18549"/>
                      </a:cubicBezTo>
                      <a:cubicBezTo>
                        <a:pt x="3149" y="18549"/>
                        <a:pt x="3152" y="18549"/>
                        <a:pt x="3155" y="18546"/>
                      </a:cubicBezTo>
                      <a:cubicBezTo>
                        <a:pt x="3370" y="18482"/>
                        <a:pt x="3598" y="18385"/>
                        <a:pt x="3833" y="18256"/>
                      </a:cubicBezTo>
                      <a:cubicBezTo>
                        <a:pt x="3863" y="18240"/>
                        <a:pt x="3880" y="18185"/>
                        <a:pt x="3870" y="18134"/>
                      </a:cubicBezTo>
                      <a:cubicBezTo>
                        <a:pt x="3863" y="18092"/>
                        <a:pt x="3840" y="18066"/>
                        <a:pt x="3816" y="18066"/>
                      </a:cubicBezTo>
                      <a:close/>
                      <a:moveTo>
                        <a:pt x="17003" y="17339"/>
                      </a:moveTo>
                      <a:cubicBezTo>
                        <a:pt x="16995" y="17339"/>
                        <a:pt x="16988" y="17341"/>
                        <a:pt x="16981" y="17347"/>
                      </a:cubicBezTo>
                      <a:cubicBezTo>
                        <a:pt x="16952" y="17368"/>
                        <a:pt x="16938" y="17425"/>
                        <a:pt x="16951" y="17475"/>
                      </a:cubicBezTo>
                      <a:cubicBezTo>
                        <a:pt x="16991" y="17636"/>
                        <a:pt x="17033" y="17798"/>
                        <a:pt x="17076" y="17958"/>
                      </a:cubicBezTo>
                      <a:cubicBezTo>
                        <a:pt x="16956" y="18104"/>
                        <a:pt x="16834" y="18247"/>
                        <a:pt x="16712" y="18385"/>
                      </a:cubicBezTo>
                      <a:cubicBezTo>
                        <a:pt x="16686" y="18414"/>
                        <a:pt x="16678" y="18475"/>
                        <a:pt x="16696" y="18521"/>
                      </a:cubicBezTo>
                      <a:cubicBezTo>
                        <a:pt x="16707" y="18549"/>
                        <a:pt x="16725" y="18564"/>
                        <a:pt x="16744" y="18564"/>
                      </a:cubicBezTo>
                      <a:cubicBezTo>
                        <a:pt x="16754" y="18564"/>
                        <a:pt x="16765" y="18559"/>
                        <a:pt x="16775" y="18548"/>
                      </a:cubicBezTo>
                      <a:cubicBezTo>
                        <a:pt x="16892" y="18415"/>
                        <a:pt x="17009" y="18278"/>
                        <a:pt x="17125" y="18137"/>
                      </a:cubicBezTo>
                      <a:cubicBezTo>
                        <a:pt x="17164" y="18276"/>
                        <a:pt x="17203" y="18416"/>
                        <a:pt x="17244" y="18553"/>
                      </a:cubicBezTo>
                      <a:cubicBezTo>
                        <a:pt x="17254" y="18587"/>
                        <a:pt x="17274" y="18607"/>
                        <a:pt x="17295" y="18607"/>
                      </a:cubicBezTo>
                      <a:cubicBezTo>
                        <a:pt x="17304" y="18607"/>
                        <a:pt x="17313" y="18603"/>
                        <a:pt x="17321" y="18597"/>
                      </a:cubicBezTo>
                      <a:cubicBezTo>
                        <a:pt x="17350" y="18573"/>
                        <a:pt x="17361" y="18514"/>
                        <a:pt x="17347" y="18466"/>
                      </a:cubicBezTo>
                      <a:cubicBezTo>
                        <a:pt x="17303" y="18320"/>
                        <a:pt x="17261" y="18172"/>
                        <a:pt x="17220" y="18022"/>
                      </a:cubicBezTo>
                      <a:cubicBezTo>
                        <a:pt x="17261" y="17971"/>
                        <a:pt x="17303" y="17918"/>
                        <a:pt x="17344" y="17865"/>
                      </a:cubicBezTo>
                      <a:cubicBezTo>
                        <a:pt x="17370" y="17833"/>
                        <a:pt x="17375" y="17772"/>
                        <a:pt x="17356" y="17729"/>
                      </a:cubicBezTo>
                      <a:cubicBezTo>
                        <a:pt x="17345" y="17703"/>
                        <a:pt x="17327" y="17689"/>
                        <a:pt x="17310" y="17689"/>
                      </a:cubicBezTo>
                      <a:cubicBezTo>
                        <a:pt x="17298" y="17689"/>
                        <a:pt x="17286" y="17695"/>
                        <a:pt x="17276" y="17708"/>
                      </a:cubicBezTo>
                      <a:cubicBezTo>
                        <a:pt x="17241" y="17754"/>
                        <a:pt x="17206" y="17797"/>
                        <a:pt x="17171" y="17842"/>
                      </a:cubicBezTo>
                      <a:cubicBezTo>
                        <a:pt x="17131" y="17694"/>
                        <a:pt x="17093" y="17546"/>
                        <a:pt x="17055" y="17398"/>
                      </a:cubicBezTo>
                      <a:cubicBezTo>
                        <a:pt x="17046" y="17361"/>
                        <a:pt x="17025" y="17339"/>
                        <a:pt x="17003" y="17339"/>
                      </a:cubicBezTo>
                      <a:close/>
                      <a:moveTo>
                        <a:pt x="1774" y="18285"/>
                      </a:moveTo>
                      <a:cubicBezTo>
                        <a:pt x="1749" y="18285"/>
                        <a:pt x="1726" y="18313"/>
                        <a:pt x="1719" y="18356"/>
                      </a:cubicBezTo>
                      <a:cubicBezTo>
                        <a:pt x="1711" y="18407"/>
                        <a:pt x="1728" y="18461"/>
                        <a:pt x="1758" y="18477"/>
                      </a:cubicBezTo>
                      <a:cubicBezTo>
                        <a:pt x="1975" y="18584"/>
                        <a:pt x="2210" y="18642"/>
                        <a:pt x="2456" y="18649"/>
                      </a:cubicBezTo>
                      <a:lnTo>
                        <a:pt x="2457" y="18649"/>
                      </a:lnTo>
                      <a:cubicBezTo>
                        <a:pt x="2488" y="18649"/>
                        <a:pt x="2513" y="18606"/>
                        <a:pt x="2514" y="18553"/>
                      </a:cubicBezTo>
                      <a:cubicBezTo>
                        <a:pt x="2514" y="18498"/>
                        <a:pt x="2489" y="18454"/>
                        <a:pt x="2457" y="18453"/>
                      </a:cubicBezTo>
                      <a:cubicBezTo>
                        <a:pt x="2222" y="18447"/>
                        <a:pt x="1997" y="18390"/>
                        <a:pt x="1790" y="18289"/>
                      </a:cubicBezTo>
                      <a:cubicBezTo>
                        <a:pt x="1784" y="18286"/>
                        <a:pt x="1779" y="18285"/>
                        <a:pt x="1774" y="18285"/>
                      </a:cubicBezTo>
                      <a:close/>
                      <a:moveTo>
                        <a:pt x="16155" y="18991"/>
                      </a:moveTo>
                      <a:cubicBezTo>
                        <a:pt x="16145" y="18991"/>
                        <a:pt x="16135" y="18995"/>
                        <a:pt x="16126" y="19003"/>
                      </a:cubicBezTo>
                      <a:cubicBezTo>
                        <a:pt x="15928" y="19199"/>
                        <a:pt x="15724" y="19387"/>
                        <a:pt x="15520" y="19561"/>
                      </a:cubicBezTo>
                      <a:cubicBezTo>
                        <a:pt x="15492" y="19585"/>
                        <a:pt x="15481" y="19644"/>
                        <a:pt x="15495" y="19692"/>
                      </a:cubicBezTo>
                      <a:cubicBezTo>
                        <a:pt x="15505" y="19727"/>
                        <a:pt x="15525" y="19747"/>
                        <a:pt x="15546" y="19747"/>
                      </a:cubicBezTo>
                      <a:cubicBezTo>
                        <a:pt x="15555" y="19747"/>
                        <a:pt x="15563" y="19743"/>
                        <a:pt x="15571" y="19736"/>
                      </a:cubicBezTo>
                      <a:cubicBezTo>
                        <a:pt x="15778" y="19560"/>
                        <a:pt x="15984" y="19371"/>
                        <a:pt x="16183" y="19173"/>
                      </a:cubicBezTo>
                      <a:cubicBezTo>
                        <a:pt x="16211" y="19146"/>
                        <a:pt x="16220" y="19086"/>
                        <a:pt x="16205" y="19039"/>
                      </a:cubicBezTo>
                      <a:cubicBezTo>
                        <a:pt x="16194" y="19008"/>
                        <a:pt x="16175" y="18991"/>
                        <a:pt x="16155" y="18991"/>
                      </a:cubicBezTo>
                      <a:close/>
                      <a:moveTo>
                        <a:pt x="6316" y="18999"/>
                      </a:moveTo>
                      <a:cubicBezTo>
                        <a:pt x="6299" y="18999"/>
                        <a:pt x="6282" y="19013"/>
                        <a:pt x="6270" y="19038"/>
                      </a:cubicBezTo>
                      <a:cubicBezTo>
                        <a:pt x="6251" y="19081"/>
                        <a:pt x="6256" y="19143"/>
                        <a:pt x="6281" y="19175"/>
                      </a:cubicBezTo>
                      <a:cubicBezTo>
                        <a:pt x="6460" y="19407"/>
                        <a:pt x="6656" y="19627"/>
                        <a:pt x="6866" y="19831"/>
                      </a:cubicBezTo>
                      <a:cubicBezTo>
                        <a:pt x="6875" y="19840"/>
                        <a:pt x="6884" y="19844"/>
                        <a:pt x="6895" y="19844"/>
                      </a:cubicBezTo>
                      <a:cubicBezTo>
                        <a:pt x="6914" y="19844"/>
                        <a:pt x="6933" y="19826"/>
                        <a:pt x="6944" y="19795"/>
                      </a:cubicBezTo>
                      <a:cubicBezTo>
                        <a:pt x="6960" y="19747"/>
                        <a:pt x="6950" y="19687"/>
                        <a:pt x="6922" y="19661"/>
                      </a:cubicBezTo>
                      <a:cubicBezTo>
                        <a:pt x="6717" y="19461"/>
                        <a:pt x="6525" y="19245"/>
                        <a:pt x="6350" y="19019"/>
                      </a:cubicBezTo>
                      <a:cubicBezTo>
                        <a:pt x="6340" y="19006"/>
                        <a:pt x="6328" y="18999"/>
                        <a:pt x="6316" y="18999"/>
                      </a:cubicBezTo>
                      <a:close/>
                      <a:moveTo>
                        <a:pt x="14917" y="20046"/>
                      </a:moveTo>
                      <a:cubicBezTo>
                        <a:pt x="14909" y="20046"/>
                        <a:pt x="14902" y="20048"/>
                        <a:pt x="14895" y="20054"/>
                      </a:cubicBezTo>
                      <a:cubicBezTo>
                        <a:pt x="14684" y="20206"/>
                        <a:pt x="14468" y="20348"/>
                        <a:pt x="14253" y="20476"/>
                      </a:cubicBezTo>
                      <a:cubicBezTo>
                        <a:pt x="14223" y="20494"/>
                        <a:pt x="14207" y="20549"/>
                        <a:pt x="14217" y="20600"/>
                      </a:cubicBezTo>
                      <a:cubicBezTo>
                        <a:pt x="14226" y="20640"/>
                        <a:pt x="14248" y="20666"/>
                        <a:pt x="14271" y="20666"/>
                      </a:cubicBezTo>
                      <a:cubicBezTo>
                        <a:pt x="14278" y="20666"/>
                        <a:pt x="14284" y="20664"/>
                        <a:pt x="14290" y="20661"/>
                      </a:cubicBezTo>
                      <a:cubicBezTo>
                        <a:pt x="14508" y="20531"/>
                        <a:pt x="14726" y="20388"/>
                        <a:pt x="14939" y="20234"/>
                      </a:cubicBezTo>
                      <a:cubicBezTo>
                        <a:pt x="14968" y="20213"/>
                        <a:pt x="14982" y="20156"/>
                        <a:pt x="14970" y="20106"/>
                      </a:cubicBezTo>
                      <a:cubicBezTo>
                        <a:pt x="14960" y="20068"/>
                        <a:pt x="14939" y="20046"/>
                        <a:pt x="14917" y="20046"/>
                      </a:cubicBezTo>
                      <a:close/>
                      <a:moveTo>
                        <a:pt x="7513" y="20177"/>
                      </a:moveTo>
                      <a:cubicBezTo>
                        <a:pt x="7491" y="20177"/>
                        <a:pt x="7470" y="20198"/>
                        <a:pt x="7460" y="20236"/>
                      </a:cubicBezTo>
                      <a:cubicBezTo>
                        <a:pt x="7448" y="20285"/>
                        <a:pt x="7461" y="20342"/>
                        <a:pt x="7490" y="20365"/>
                      </a:cubicBezTo>
                      <a:cubicBezTo>
                        <a:pt x="7701" y="20523"/>
                        <a:pt x="7919" y="20669"/>
                        <a:pt x="8139" y="20796"/>
                      </a:cubicBezTo>
                      <a:cubicBezTo>
                        <a:pt x="8145" y="20800"/>
                        <a:pt x="8151" y="20802"/>
                        <a:pt x="8157" y="20802"/>
                      </a:cubicBezTo>
                      <a:cubicBezTo>
                        <a:pt x="8181" y="20802"/>
                        <a:pt x="8204" y="20776"/>
                        <a:pt x="8212" y="20736"/>
                      </a:cubicBezTo>
                      <a:cubicBezTo>
                        <a:pt x="8222" y="20684"/>
                        <a:pt x="8206" y="20628"/>
                        <a:pt x="8176" y="20611"/>
                      </a:cubicBezTo>
                      <a:cubicBezTo>
                        <a:pt x="7959" y="20485"/>
                        <a:pt x="7744" y="20341"/>
                        <a:pt x="7536" y="20185"/>
                      </a:cubicBezTo>
                      <a:cubicBezTo>
                        <a:pt x="7528" y="20180"/>
                        <a:pt x="7520" y="20177"/>
                        <a:pt x="7513" y="20177"/>
                      </a:cubicBezTo>
                      <a:close/>
                      <a:moveTo>
                        <a:pt x="13611" y="20820"/>
                      </a:moveTo>
                      <a:cubicBezTo>
                        <a:pt x="13606" y="20820"/>
                        <a:pt x="13601" y="20821"/>
                        <a:pt x="13596" y="20823"/>
                      </a:cubicBezTo>
                      <a:cubicBezTo>
                        <a:pt x="13375" y="20925"/>
                        <a:pt x="13150" y="21015"/>
                        <a:pt x="12926" y="21091"/>
                      </a:cubicBezTo>
                      <a:cubicBezTo>
                        <a:pt x="12895" y="21101"/>
                        <a:pt x="12875" y="21153"/>
                        <a:pt x="12881" y="21206"/>
                      </a:cubicBezTo>
                      <a:cubicBezTo>
                        <a:pt x="12887" y="21252"/>
                        <a:pt x="12911" y="21285"/>
                        <a:pt x="12937" y="21285"/>
                      </a:cubicBezTo>
                      <a:cubicBezTo>
                        <a:pt x="12941" y="21285"/>
                        <a:pt x="12944" y="21284"/>
                        <a:pt x="12949" y="21282"/>
                      </a:cubicBezTo>
                      <a:cubicBezTo>
                        <a:pt x="13175" y="21206"/>
                        <a:pt x="13403" y="21115"/>
                        <a:pt x="13626" y="21011"/>
                      </a:cubicBezTo>
                      <a:cubicBezTo>
                        <a:pt x="13656" y="20998"/>
                        <a:pt x="13675" y="20944"/>
                        <a:pt x="13666" y="20892"/>
                      </a:cubicBezTo>
                      <a:cubicBezTo>
                        <a:pt x="13659" y="20848"/>
                        <a:pt x="13636" y="20820"/>
                        <a:pt x="13611" y="20820"/>
                      </a:cubicBezTo>
                      <a:close/>
                      <a:moveTo>
                        <a:pt x="8820" y="20942"/>
                      </a:moveTo>
                      <a:cubicBezTo>
                        <a:pt x="8795" y="20942"/>
                        <a:pt x="8772" y="20972"/>
                        <a:pt x="8765" y="21016"/>
                      </a:cubicBezTo>
                      <a:cubicBezTo>
                        <a:pt x="8757" y="21068"/>
                        <a:pt x="8776" y="21121"/>
                        <a:pt x="8807" y="21135"/>
                      </a:cubicBezTo>
                      <a:cubicBezTo>
                        <a:pt x="9030" y="21231"/>
                        <a:pt x="9259" y="21314"/>
                        <a:pt x="9488" y="21380"/>
                      </a:cubicBezTo>
                      <a:cubicBezTo>
                        <a:pt x="9491" y="21381"/>
                        <a:pt x="9495" y="21381"/>
                        <a:pt x="9497" y="21381"/>
                      </a:cubicBezTo>
                      <a:cubicBezTo>
                        <a:pt x="9525" y="21381"/>
                        <a:pt x="9549" y="21348"/>
                        <a:pt x="9554" y="21300"/>
                      </a:cubicBezTo>
                      <a:cubicBezTo>
                        <a:pt x="9559" y="21247"/>
                        <a:pt x="9538" y="21196"/>
                        <a:pt x="9507" y="21187"/>
                      </a:cubicBezTo>
                      <a:cubicBezTo>
                        <a:pt x="9282" y="21121"/>
                        <a:pt x="9055" y="21040"/>
                        <a:pt x="8835" y="20945"/>
                      </a:cubicBezTo>
                      <a:cubicBezTo>
                        <a:pt x="8830" y="20943"/>
                        <a:pt x="8825" y="20942"/>
                        <a:pt x="8820" y="20942"/>
                      </a:cubicBezTo>
                      <a:close/>
                      <a:moveTo>
                        <a:pt x="12255" y="21277"/>
                      </a:moveTo>
                      <a:cubicBezTo>
                        <a:pt x="12253" y="21277"/>
                        <a:pt x="12250" y="21277"/>
                        <a:pt x="12248" y="21278"/>
                      </a:cubicBezTo>
                      <a:cubicBezTo>
                        <a:pt x="12021" y="21326"/>
                        <a:pt x="11790" y="21362"/>
                        <a:pt x="11563" y="21383"/>
                      </a:cubicBezTo>
                      <a:cubicBezTo>
                        <a:pt x="11531" y="21386"/>
                        <a:pt x="11507" y="21432"/>
                        <a:pt x="11509" y="21486"/>
                      </a:cubicBezTo>
                      <a:cubicBezTo>
                        <a:pt x="11510" y="21538"/>
                        <a:pt x="11535" y="21579"/>
                        <a:pt x="11565" y="21579"/>
                      </a:cubicBezTo>
                      <a:cubicBezTo>
                        <a:pt x="11567" y="21579"/>
                        <a:pt x="11567" y="21579"/>
                        <a:pt x="11569" y="21578"/>
                      </a:cubicBezTo>
                      <a:cubicBezTo>
                        <a:pt x="11800" y="21557"/>
                        <a:pt x="12032" y="21521"/>
                        <a:pt x="12262" y="21471"/>
                      </a:cubicBezTo>
                      <a:cubicBezTo>
                        <a:pt x="12293" y="21464"/>
                        <a:pt x="12316" y="21416"/>
                        <a:pt x="12311" y="21362"/>
                      </a:cubicBezTo>
                      <a:cubicBezTo>
                        <a:pt x="12308" y="21313"/>
                        <a:pt x="12284" y="21277"/>
                        <a:pt x="12255" y="21277"/>
                      </a:cubicBezTo>
                      <a:close/>
                      <a:moveTo>
                        <a:pt x="10188" y="21340"/>
                      </a:moveTo>
                      <a:cubicBezTo>
                        <a:pt x="10156" y="21340"/>
                        <a:pt x="10129" y="21375"/>
                        <a:pt x="10126" y="21429"/>
                      </a:cubicBezTo>
                      <a:cubicBezTo>
                        <a:pt x="10124" y="21482"/>
                        <a:pt x="10147" y="21530"/>
                        <a:pt x="10178" y="21535"/>
                      </a:cubicBezTo>
                      <a:cubicBezTo>
                        <a:pt x="10408" y="21571"/>
                        <a:pt x="10641" y="21593"/>
                        <a:pt x="10873" y="21600"/>
                      </a:cubicBezTo>
                      <a:lnTo>
                        <a:pt x="10874" y="21600"/>
                      </a:lnTo>
                      <a:cubicBezTo>
                        <a:pt x="10905" y="21600"/>
                        <a:pt x="10930" y="21558"/>
                        <a:pt x="10931" y="21504"/>
                      </a:cubicBezTo>
                      <a:cubicBezTo>
                        <a:pt x="10931" y="21450"/>
                        <a:pt x="10906" y="21406"/>
                        <a:pt x="10875" y="21404"/>
                      </a:cubicBezTo>
                      <a:cubicBezTo>
                        <a:pt x="10646" y="21397"/>
                        <a:pt x="10416" y="21376"/>
                        <a:pt x="10189" y="21340"/>
                      </a:cubicBezTo>
                      <a:cubicBezTo>
                        <a:pt x="10188" y="21340"/>
                        <a:pt x="10188" y="21340"/>
                        <a:pt x="10188" y="2134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61" name="Google Shape;127;p2"/>
                <p:cNvSpPr/>
                <p:nvPr/>
              </p:nvSpPr>
              <p:spPr>
                <a:xfrm rot="925807">
                  <a:off x="2162503" y="1968742"/>
                  <a:ext cx="36820" cy="51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7" h="21600" fill="norm" stroke="1" extrusionOk="0">
                      <a:moveTo>
                        <a:pt x="4002" y="0"/>
                      </a:moveTo>
                      <a:cubicBezTo>
                        <a:pt x="3303" y="0"/>
                        <a:pt x="2604" y="139"/>
                        <a:pt x="1972" y="418"/>
                      </a:cubicBezTo>
                      <a:cubicBezTo>
                        <a:pt x="75" y="1253"/>
                        <a:pt x="-574" y="3115"/>
                        <a:pt x="558" y="4571"/>
                      </a:cubicBezTo>
                      <a:cubicBezTo>
                        <a:pt x="4618" y="9812"/>
                        <a:pt x="8812" y="15016"/>
                        <a:pt x="13105" y="20182"/>
                      </a:cubicBezTo>
                      <a:cubicBezTo>
                        <a:pt x="13887" y="21094"/>
                        <a:pt x="15185" y="21600"/>
                        <a:pt x="16500" y="21600"/>
                      </a:cubicBezTo>
                      <a:cubicBezTo>
                        <a:pt x="17215" y="21600"/>
                        <a:pt x="17964" y="21435"/>
                        <a:pt x="18596" y="21132"/>
                      </a:cubicBezTo>
                      <a:cubicBezTo>
                        <a:pt x="20477" y="20245"/>
                        <a:pt x="21026" y="18371"/>
                        <a:pt x="19844" y="16953"/>
                      </a:cubicBezTo>
                      <a:cubicBezTo>
                        <a:pt x="15601" y="11864"/>
                        <a:pt x="11457" y="6685"/>
                        <a:pt x="7414" y="1494"/>
                      </a:cubicBezTo>
                      <a:cubicBezTo>
                        <a:pt x="6681" y="532"/>
                        <a:pt x="5350" y="0"/>
                        <a:pt x="4002" y="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169" name="Google Shape;128;p2"/>
              <p:cNvGrpSpPr/>
              <p:nvPr/>
            </p:nvGrpSpPr>
            <p:grpSpPr>
              <a:xfrm>
                <a:off x="1517726" y="79931"/>
                <a:ext cx="595922" cy="488494"/>
                <a:chOff x="0" y="0"/>
                <a:chExt cx="595921" cy="488493"/>
              </a:xfrm>
            </p:grpSpPr>
            <p:grpSp>
              <p:nvGrpSpPr>
                <p:cNvPr id="165" name="Google Shape;129;p2"/>
                <p:cNvGrpSpPr/>
                <p:nvPr/>
              </p:nvGrpSpPr>
              <p:grpSpPr>
                <a:xfrm>
                  <a:off x="18071" y="0"/>
                  <a:ext cx="577851" cy="488494"/>
                  <a:chOff x="0" y="0"/>
                  <a:chExt cx="577850" cy="488493"/>
                </a:xfrm>
              </p:grpSpPr>
              <p:sp>
                <p:nvSpPr>
                  <p:cNvPr id="163" name="Google Shape;130;p2"/>
                  <p:cNvSpPr/>
                  <p:nvPr/>
                </p:nvSpPr>
                <p:spPr>
                  <a:xfrm rot="925807">
                    <a:off x="56452" y="68151"/>
                    <a:ext cx="463449" cy="3453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4134" y="7600"/>
                        </a:lnTo>
                        <a:lnTo>
                          <a:pt x="3576" y="21600"/>
                        </a:lnTo>
                        <a:lnTo>
                          <a:pt x="21600" y="31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4" name="Google Shape;131;p2"/>
                  <p:cNvSpPr/>
                  <p:nvPr/>
                </p:nvSpPr>
                <p:spPr>
                  <a:xfrm rot="925807">
                    <a:off x="40182" y="59522"/>
                    <a:ext cx="497486" cy="3694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36" y="1045"/>
                        </a:moveTo>
                        <a:lnTo>
                          <a:pt x="19982" y="3802"/>
                        </a:lnTo>
                        <a:lnTo>
                          <a:pt x="4347" y="19834"/>
                        </a:lnTo>
                        <a:lnTo>
                          <a:pt x="4835" y="7500"/>
                        </a:lnTo>
                        <a:lnTo>
                          <a:pt x="1336" y="1045"/>
                        </a:lnTo>
                        <a:close/>
                        <a:moveTo>
                          <a:pt x="0" y="0"/>
                        </a:moveTo>
                        <a:lnTo>
                          <a:pt x="4201" y="7752"/>
                        </a:lnTo>
                        <a:lnTo>
                          <a:pt x="3654" y="21600"/>
                        </a:lnTo>
                        <a:lnTo>
                          <a:pt x="21600" y="31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46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168" name="Google Shape;132;p2"/>
                <p:cNvGrpSpPr/>
                <p:nvPr/>
              </p:nvGrpSpPr>
              <p:grpSpPr>
                <a:xfrm>
                  <a:off x="0" y="42006"/>
                  <a:ext cx="565933" cy="320718"/>
                  <a:chOff x="0" y="0"/>
                  <a:chExt cx="565932" cy="320717"/>
                </a:xfrm>
              </p:grpSpPr>
              <p:sp>
                <p:nvSpPr>
                  <p:cNvPr id="166" name="Google Shape;133;p2"/>
                  <p:cNvSpPr/>
                  <p:nvPr/>
                </p:nvSpPr>
                <p:spPr>
                  <a:xfrm rot="925807">
                    <a:off x="34559" y="80025"/>
                    <a:ext cx="466024" cy="160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10975"/>
                        </a:lnTo>
                        <a:lnTo>
                          <a:pt x="6116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7" name="Google Shape;134;p2"/>
                  <p:cNvSpPr/>
                  <p:nvPr/>
                </p:nvSpPr>
                <p:spPr>
                  <a:xfrm rot="925807">
                    <a:off x="14914" y="67989"/>
                    <a:ext cx="536105" cy="1847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577" y="3756"/>
                        </a:moveTo>
                        <a:lnTo>
                          <a:pt x="6143" y="19699"/>
                        </a:lnTo>
                        <a:lnTo>
                          <a:pt x="1630" y="11866"/>
                        </a:lnTo>
                        <a:lnTo>
                          <a:pt x="17577" y="3756"/>
                        </a:lnTo>
                        <a:close/>
                        <a:moveTo>
                          <a:pt x="21600" y="0"/>
                        </a:moveTo>
                        <a:lnTo>
                          <a:pt x="0" y="10984"/>
                        </a:lnTo>
                        <a:lnTo>
                          <a:pt x="611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446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</p:grpSp>
      </p:grpSp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نص العنوان"/>
          <p:cNvSpPr txBox="1"/>
          <p:nvPr>
            <p:ph type="title"/>
          </p:nvPr>
        </p:nvSpPr>
        <p:spPr>
          <a:xfrm>
            <a:off x="2114699" y="1160262"/>
            <a:ext cx="3142802" cy="954903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 sz="3000">
                <a:solidFill>
                  <a:srgbClr val="3B2774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35" name="مستوى النص الأول…"/>
          <p:cNvSpPr txBox="1"/>
          <p:nvPr>
            <p:ph type="body" sz="quarter" idx="1"/>
          </p:nvPr>
        </p:nvSpPr>
        <p:spPr>
          <a:xfrm>
            <a:off x="2114550" y="2268136"/>
            <a:ext cx="3143101" cy="102930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228600" indent="-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1pPr>
            <a:lvl2pPr marL="228600" indent="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2pPr>
            <a:lvl3pPr marL="228600" indent="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3pPr>
            <a:lvl4pPr marL="228600" indent="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4pPr>
            <a:lvl5pPr marL="228600" indent="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536" name="Google Shape;17;p3"/>
          <p:cNvSpPr/>
          <p:nvPr/>
        </p:nvSpPr>
        <p:spPr>
          <a:xfrm rot="16200000">
            <a:off x="5665877" y="1508669"/>
            <a:ext cx="5373133" cy="2135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600" fill="norm" stroke="1" extrusionOk="0">
                <a:moveTo>
                  <a:pt x="2178" y="0"/>
                </a:moveTo>
                <a:cubicBezTo>
                  <a:pt x="2126" y="0"/>
                  <a:pt x="2072" y="0"/>
                  <a:pt x="2020" y="9"/>
                </a:cubicBezTo>
                <a:cubicBezTo>
                  <a:pt x="1859" y="34"/>
                  <a:pt x="1698" y="94"/>
                  <a:pt x="1516" y="204"/>
                </a:cubicBezTo>
                <a:cubicBezTo>
                  <a:pt x="1341" y="298"/>
                  <a:pt x="1166" y="451"/>
                  <a:pt x="977" y="664"/>
                </a:cubicBezTo>
                <a:cubicBezTo>
                  <a:pt x="651" y="1021"/>
                  <a:pt x="328" y="1539"/>
                  <a:pt x="30" y="2211"/>
                </a:cubicBezTo>
                <a:cubicBezTo>
                  <a:pt x="16" y="2245"/>
                  <a:pt x="6" y="2288"/>
                  <a:pt x="2" y="2338"/>
                </a:cubicBezTo>
                <a:cubicBezTo>
                  <a:pt x="-1" y="2390"/>
                  <a:pt x="-1" y="2458"/>
                  <a:pt x="6" y="2517"/>
                </a:cubicBezTo>
                <a:cubicBezTo>
                  <a:pt x="13" y="2687"/>
                  <a:pt x="20" y="2858"/>
                  <a:pt x="23" y="3019"/>
                </a:cubicBezTo>
                <a:lnTo>
                  <a:pt x="30" y="3138"/>
                </a:lnTo>
                <a:cubicBezTo>
                  <a:pt x="37" y="3342"/>
                  <a:pt x="47" y="3538"/>
                  <a:pt x="51" y="3742"/>
                </a:cubicBezTo>
                <a:cubicBezTo>
                  <a:pt x="64" y="4158"/>
                  <a:pt x="75" y="4592"/>
                  <a:pt x="85" y="5068"/>
                </a:cubicBezTo>
                <a:cubicBezTo>
                  <a:pt x="102" y="5945"/>
                  <a:pt x="105" y="6829"/>
                  <a:pt x="109" y="7645"/>
                </a:cubicBezTo>
                <a:cubicBezTo>
                  <a:pt x="109" y="8104"/>
                  <a:pt x="116" y="8555"/>
                  <a:pt x="116" y="9006"/>
                </a:cubicBezTo>
                <a:lnTo>
                  <a:pt x="116" y="9108"/>
                </a:lnTo>
                <a:cubicBezTo>
                  <a:pt x="119" y="10332"/>
                  <a:pt x="123" y="11591"/>
                  <a:pt x="136" y="12833"/>
                </a:cubicBezTo>
                <a:cubicBezTo>
                  <a:pt x="153" y="14542"/>
                  <a:pt x="191" y="16285"/>
                  <a:pt x="222" y="17612"/>
                </a:cubicBezTo>
                <a:cubicBezTo>
                  <a:pt x="236" y="18207"/>
                  <a:pt x="256" y="18913"/>
                  <a:pt x="315" y="19610"/>
                </a:cubicBezTo>
                <a:cubicBezTo>
                  <a:pt x="342" y="19908"/>
                  <a:pt x="377" y="20188"/>
                  <a:pt x="425" y="20444"/>
                </a:cubicBezTo>
                <a:cubicBezTo>
                  <a:pt x="476" y="20741"/>
                  <a:pt x="545" y="20962"/>
                  <a:pt x="630" y="21158"/>
                </a:cubicBezTo>
                <a:cubicBezTo>
                  <a:pt x="768" y="21455"/>
                  <a:pt x="956" y="21591"/>
                  <a:pt x="1224" y="21600"/>
                </a:cubicBezTo>
                <a:lnTo>
                  <a:pt x="1248" y="21600"/>
                </a:lnTo>
                <a:cubicBezTo>
                  <a:pt x="1351" y="21600"/>
                  <a:pt x="1457" y="21583"/>
                  <a:pt x="1557" y="21557"/>
                </a:cubicBezTo>
                <a:lnTo>
                  <a:pt x="1612" y="21549"/>
                </a:lnTo>
                <a:cubicBezTo>
                  <a:pt x="1711" y="21524"/>
                  <a:pt x="1814" y="21506"/>
                  <a:pt x="1917" y="21498"/>
                </a:cubicBezTo>
                <a:cubicBezTo>
                  <a:pt x="2037" y="21481"/>
                  <a:pt x="2161" y="21472"/>
                  <a:pt x="2284" y="21472"/>
                </a:cubicBezTo>
                <a:lnTo>
                  <a:pt x="2415" y="21472"/>
                </a:lnTo>
                <a:cubicBezTo>
                  <a:pt x="2596" y="21464"/>
                  <a:pt x="2782" y="21464"/>
                  <a:pt x="2967" y="21455"/>
                </a:cubicBezTo>
                <a:cubicBezTo>
                  <a:pt x="3317" y="21439"/>
                  <a:pt x="3674" y="21430"/>
                  <a:pt x="4027" y="21421"/>
                </a:cubicBezTo>
                <a:cubicBezTo>
                  <a:pt x="4700" y="21396"/>
                  <a:pt x="5420" y="21379"/>
                  <a:pt x="6162" y="21311"/>
                </a:cubicBezTo>
                <a:lnTo>
                  <a:pt x="6518" y="21285"/>
                </a:lnTo>
                <a:lnTo>
                  <a:pt x="6618" y="21269"/>
                </a:lnTo>
                <a:cubicBezTo>
                  <a:pt x="6817" y="21251"/>
                  <a:pt x="7023" y="21243"/>
                  <a:pt x="7225" y="21226"/>
                </a:cubicBezTo>
                <a:cubicBezTo>
                  <a:pt x="7582" y="21209"/>
                  <a:pt x="7932" y="21183"/>
                  <a:pt x="8289" y="21175"/>
                </a:cubicBezTo>
                <a:cubicBezTo>
                  <a:pt x="9442" y="21124"/>
                  <a:pt x="10605" y="21115"/>
                  <a:pt x="11731" y="21098"/>
                </a:cubicBezTo>
                <a:lnTo>
                  <a:pt x="11772" y="21098"/>
                </a:lnTo>
                <a:cubicBezTo>
                  <a:pt x="13419" y="21081"/>
                  <a:pt x="15117" y="21056"/>
                  <a:pt x="16795" y="20928"/>
                </a:cubicBezTo>
                <a:cubicBezTo>
                  <a:pt x="17142" y="20903"/>
                  <a:pt x="17502" y="20869"/>
                  <a:pt x="17859" y="20834"/>
                </a:cubicBezTo>
                <a:lnTo>
                  <a:pt x="17969" y="20826"/>
                </a:lnTo>
                <a:lnTo>
                  <a:pt x="18085" y="20818"/>
                </a:lnTo>
                <a:cubicBezTo>
                  <a:pt x="18267" y="20792"/>
                  <a:pt x="18449" y="20775"/>
                  <a:pt x="18638" y="20758"/>
                </a:cubicBezTo>
                <a:cubicBezTo>
                  <a:pt x="18717" y="20758"/>
                  <a:pt x="18789" y="20758"/>
                  <a:pt x="18868" y="20749"/>
                </a:cubicBezTo>
                <a:lnTo>
                  <a:pt x="18878" y="20749"/>
                </a:lnTo>
                <a:cubicBezTo>
                  <a:pt x="19249" y="20741"/>
                  <a:pt x="19629" y="20732"/>
                  <a:pt x="20000" y="20631"/>
                </a:cubicBezTo>
                <a:cubicBezTo>
                  <a:pt x="20257" y="20571"/>
                  <a:pt x="20474" y="20477"/>
                  <a:pt x="20669" y="20333"/>
                </a:cubicBezTo>
                <a:cubicBezTo>
                  <a:pt x="20882" y="20188"/>
                  <a:pt x="21050" y="19984"/>
                  <a:pt x="21177" y="19721"/>
                </a:cubicBezTo>
                <a:cubicBezTo>
                  <a:pt x="21225" y="19627"/>
                  <a:pt x="21270" y="19517"/>
                  <a:pt x="21304" y="19389"/>
                </a:cubicBezTo>
                <a:cubicBezTo>
                  <a:pt x="21338" y="19270"/>
                  <a:pt x="21366" y="19142"/>
                  <a:pt x="21390" y="19006"/>
                </a:cubicBezTo>
                <a:cubicBezTo>
                  <a:pt x="21445" y="18674"/>
                  <a:pt x="21462" y="18326"/>
                  <a:pt x="21469" y="18054"/>
                </a:cubicBezTo>
                <a:cubicBezTo>
                  <a:pt x="21479" y="17841"/>
                  <a:pt x="21482" y="17629"/>
                  <a:pt x="21486" y="17399"/>
                </a:cubicBezTo>
                <a:cubicBezTo>
                  <a:pt x="21493" y="17297"/>
                  <a:pt x="21493" y="17187"/>
                  <a:pt x="21496" y="17085"/>
                </a:cubicBezTo>
                <a:cubicBezTo>
                  <a:pt x="21503" y="16650"/>
                  <a:pt x="21517" y="16225"/>
                  <a:pt x="21527" y="15783"/>
                </a:cubicBezTo>
                <a:cubicBezTo>
                  <a:pt x="21568" y="13615"/>
                  <a:pt x="21599" y="10757"/>
                  <a:pt x="21441" y="7942"/>
                </a:cubicBezTo>
                <a:cubicBezTo>
                  <a:pt x="21434" y="7892"/>
                  <a:pt x="21431" y="7832"/>
                  <a:pt x="21417" y="7781"/>
                </a:cubicBezTo>
                <a:cubicBezTo>
                  <a:pt x="21414" y="7722"/>
                  <a:pt x="21393" y="7654"/>
                  <a:pt x="21366" y="7645"/>
                </a:cubicBezTo>
                <a:cubicBezTo>
                  <a:pt x="21239" y="7569"/>
                  <a:pt x="21105" y="7526"/>
                  <a:pt x="20964" y="7509"/>
                </a:cubicBezTo>
                <a:cubicBezTo>
                  <a:pt x="20930" y="7509"/>
                  <a:pt x="20896" y="7492"/>
                  <a:pt x="20861" y="7492"/>
                </a:cubicBezTo>
                <a:cubicBezTo>
                  <a:pt x="20758" y="7492"/>
                  <a:pt x="20652" y="7517"/>
                  <a:pt x="20525" y="7552"/>
                </a:cubicBezTo>
                <a:cubicBezTo>
                  <a:pt x="20206" y="7645"/>
                  <a:pt x="19897" y="7874"/>
                  <a:pt x="19660" y="8070"/>
                </a:cubicBezTo>
                <a:cubicBezTo>
                  <a:pt x="19478" y="8214"/>
                  <a:pt x="19307" y="8368"/>
                  <a:pt x="19135" y="8512"/>
                </a:cubicBezTo>
                <a:cubicBezTo>
                  <a:pt x="18737" y="8878"/>
                  <a:pt x="18326" y="9235"/>
                  <a:pt x="17900" y="9431"/>
                </a:cubicBezTo>
                <a:cubicBezTo>
                  <a:pt x="17777" y="9482"/>
                  <a:pt x="17660" y="9516"/>
                  <a:pt x="17547" y="9524"/>
                </a:cubicBezTo>
                <a:cubicBezTo>
                  <a:pt x="17502" y="9533"/>
                  <a:pt x="17461" y="9533"/>
                  <a:pt x="17416" y="9533"/>
                </a:cubicBezTo>
                <a:cubicBezTo>
                  <a:pt x="17344" y="9533"/>
                  <a:pt x="17265" y="9524"/>
                  <a:pt x="17186" y="9516"/>
                </a:cubicBezTo>
                <a:cubicBezTo>
                  <a:pt x="16939" y="9448"/>
                  <a:pt x="16679" y="9295"/>
                  <a:pt x="16414" y="9039"/>
                </a:cubicBezTo>
                <a:cubicBezTo>
                  <a:pt x="15954" y="8589"/>
                  <a:pt x="15533" y="7917"/>
                  <a:pt x="15182" y="7322"/>
                </a:cubicBezTo>
                <a:cubicBezTo>
                  <a:pt x="15066" y="7126"/>
                  <a:pt x="14949" y="6922"/>
                  <a:pt x="14836" y="6727"/>
                </a:cubicBezTo>
                <a:cubicBezTo>
                  <a:pt x="14561" y="6250"/>
                  <a:pt x="14273" y="5749"/>
                  <a:pt x="13978" y="5307"/>
                </a:cubicBezTo>
                <a:cubicBezTo>
                  <a:pt x="13508" y="4618"/>
                  <a:pt x="13072" y="4158"/>
                  <a:pt x="12630" y="3920"/>
                </a:cubicBezTo>
                <a:cubicBezTo>
                  <a:pt x="12520" y="3861"/>
                  <a:pt x="12400" y="3818"/>
                  <a:pt x="12262" y="3784"/>
                </a:cubicBezTo>
                <a:cubicBezTo>
                  <a:pt x="12098" y="3742"/>
                  <a:pt x="11930" y="3725"/>
                  <a:pt x="11758" y="3725"/>
                </a:cubicBezTo>
                <a:lnTo>
                  <a:pt x="11741" y="3725"/>
                </a:lnTo>
                <a:cubicBezTo>
                  <a:pt x="11456" y="3725"/>
                  <a:pt x="11151" y="3793"/>
                  <a:pt x="10811" y="3938"/>
                </a:cubicBezTo>
                <a:cubicBezTo>
                  <a:pt x="10430" y="4108"/>
                  <a:pt x="10032" y="4380"/>
                  <a:pt x="9624" y="4770"/>
                </a:cubicBezTo>
                <a:cubicBezTo>
                  <a:pt x="9366" y="5026"/>
                  <a:pt x="9113" y="5323"/>
                  <a:pt x="8869" y="5621"/>
                </a:cubicBezTo>
                <a:cubicBezTo>
                  <a:pt x="8752" y="5757"/>
                  <a:pt x="8642" y="5902"/>
                  <a:pt x="8526" y="6030"/>
                </a:cubicBezTo>
                <a:cubicBezTo>
                  <a:pt x="8214" y="6387"/>
                  <a:pt x="7836" y="6786"/>
                  <a:pt x="7435" y="6965"/>
                </a:cubicBezTo>
                <a:lnTo>
                  <a:pt x="7431" y="6965"/>
                </a:lnTo>
                <a:cubicBezTo>
                  <a:pt x="7339" y="7007"/>
                  <a:pt x="7253" y="7025"/>
                  <a:pt x="7160" y="7033"/>
                </a:cubicBezTo>
                <a:cubicBezTo>
                  <a:pt x="7126" y="7033"/>
                  <a:pt x="7092" y="7050"/>
                  <a:pt x="7064" y="7050"/>
                </a:cubicBezTo>
                <a:cubicBezTo>
                  <a:pt x="7002" y="7050"/>
                  <a:pt x="6944" y="7033"/>
                  <a:pt x="6879" y="7025"/>
                </a:cubicBezTo>
                <a:cubicBezTo>
                  <a:pt x="6690" y="6973"/>
                  <a:pt x="6505" y="6871"/>
                  <a:pt x="6326" y="6710"/>
                </a:cubicBezTo>
                <a:cubicBezTo>
                  <a:pt x="6124" y="6505"/>
                  <a:pt x="5925" y="6242"/>
                  <a:pt x="5719" y="5893"/>
                </a:cubicBezTo>
                <a:lnTo>
                  <a:pt x="5716" y="5876"/>
                </a:lnTo>
                <a:lnTo>
                  <a:pt x="5709" y="5867"/>
                </a:lnTo>
                <a:cubicBezTo>
                  <a:pt x="5342" y="5196"/>
                  <a:pt x="5022" y="4380"/>
                  <a:pt x="4714" y="3597"/>
                </a:cubicBezTo>
                <a:lnTo>
                  <a:pt x="4703" y="3572"/>
                </a:lnTo>
                <a:cubicBezTo>
                  <a:pt x="4515" y="3096"/>
                  <a:pt x="4302" y="2543"/>
                  <a:pt x="4082" y="2049"/>
                </a:cubicBezTo>
                <a:cubicBezTo>
                  <a:pt x="3770" y="1352"/>
                  <a:pt x="3468" y="851"/>
                  <a:pt x="3170" y="519"/>
                </a:cubicBezTo>
                <a:cubicBezTo>
                  <a:pt x="2998" y="331"/>
                  <a:pt x="2816" y="187"/>
                  <a:pt x="2631" y="94"/>
                </a:cubicBezTo>
                <a:cubicBezTo>
                  <a:pt x="2487" y="43"/>
                  <a:pt x="2332" y="0"/>
                  <a:pt x="2178" y="0"/>
                </a:cubicBezTo>
                <a:close/>
              </a:path>
            </a:pathLst>
          </a:custGeom>
          <a:solidFill>
            <a:srgbClr val="F8D45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41" name="Google Shape;18;p3"/>
          <p:cNvGrpSpPr/>
          <p:nvPr/>
        </p:nvGrpSpPr>
        <p:grpSpPr>
          <a:xfrm>
            <a:off x="8594511" y="927992"/>
            <a:ext cx="825184" cy="366858"/>
            <a:chOff x="-2" y="0"/>
            <a:chExt cx="825182" cy="366856"/>
          </a:xfrm>
        </p:grpSpPr>
        <p:sp>
          <p:nvSpPr>
            <p:cNvPr id="537" name="Google Shape;19;p3"/>
            <p:cNvSpPr/>
            <p:nvPr/>
          </p:nvSpPr>
          <p:spPr>
            <a:xfrm flipH="1" rot="17877393">
              <a:off x="45250" y="-1326"/>
              <a:ext cx="91824" cy="15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600" fill="norm" stroke="1" extrusionOk="0">
                  <a:moveTo>
                    <a:pt x="9675" y="0"/>
                  </a:moveTo>
                  <a:cubicBezTo>
                    <a:pt x="9290" y="0"/>
                    <a:pt x="8895" y="18"/>
                    <a:pt x="8490" y="61"/>
                  </a:cubicBezTo>
                  <a:cubicBezTo>
                    <a:pt x="6078" y="207"/>
                    <a:pt x="3789" y="929"/>
                    <a:pt x="2097" y="2083"/>
                  </a:cubicBezTo>
                  <a:cubicBezTo>
                    <a:pt x="658" y="3171"/>
                    <a:pt x="-436" y="4908"/>
                    <a:pt x="172" y="6354"/>
                  </a:cubicBezTo>
                  <a:cubicBezTo>
                    <a:pt x="1378" y="9676"/>
                    <a:pt x="1985" y="13151"/>
                    <a:pt x="2218" y="16619"/>
                  </a:cubicBezTo>
                  <a:cubicBezTo>
                    <a:pt x="2462" y="18138"/>
                    <a:pt x="3910" y="19517"/>
                    <a:pt x="5724" y="20385"/>
                  </a:cubicBezTo>
                  <a:cubicBezTo>
                    <a:pt x="7294" y="21205"/>
                    <a:pt x="9341" y="21600"/>
                    <a:pt x="11418" y="21600"/>
                  </a:cubicBezTo>
                  <a:cubicBezTo>
                    <a:pt x="11894" y="21600"/>
                    <a:pt x="12370" y="21582"/>
                    <a:pt x="12836" y="21539"/>
                  </a:cubicBezTo>
                  <a:cubicBezTo>
                    <a:pt x="15247" y="21393"/>
                    <a:pt x="17537" y="20671"/>
                    <a:pt x="18986" y="19444"/>
                  </a:cubicBezTo>
                  <a:cubicBezTo>
                    <a:pt x="20678" y="18211"/>
                    <a:pt x="21164" y="16765"/>
                    <a:pt x="20921" y="15246"/>
                  </a:cubicBezTo>
                  <a:cubicBezTo>
                    <a:pt x="20678" y="11778"/>
                    <a:pt x="20070" y="8303"/>
                    <a:pt x="18864" y="4908"/>
                  </a:cubicBezTo>
                  <a:cubicBezTo>
                    <a:pt x="18266" y="3389"/>
                    <a:pt x="17537" y="2229"/>
                    <a:pt x="15369" y="1215"/>
                  </a:cubicBezTo>
                  <a:cubicBezTo>
                    <a:pt x="14528" y="784"/>
                    <a:pt x="13566" y="492"/>
                    <a:pt x="12471" y="279"/>
                  </a:cubicBezTo>
                  <a:cubicBezTo>
                    <a:pt x="11610" y="121"/>
                    <a:pt x="10678" y="0"/>
                    <a:pt x="9675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20;p3"/>
            <p:cNvSpPr/>
            <p:nvPr/>
          </p:nvSpPr>
          <p:spPr>
            <a:xfrm flipH="1" rot="17877393">
              <a:off x="246314" y="107505"/>
              <a:ext cx="91712" cy="17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1259" y="0"/>
                  </a:moveTo>
                  <a:cubicBezTo>
                    <a:pt x="9305" y="0"/>
                    <a:pt x="7362" y="352"/>
                    <a:pt x="5717" y="1056"/>
                  </a:cubicBezTo>
                  <a:cubicBezTo>
                    <a:pt x="3823" y="1787"/>
                    <a:pt x="2158" y="3184"/>
                    <a:pt x="2039" y="4513"/>
                  </a:cubicBezTo>
                  <a:cubicBezTo>
                    <a:pt x="1800" y="8233"/>
                    <a:pt x="1211" y="11892"/>
                    <a:pt x="145" y="15685"/>
                  </a:cubicBezTo>
                  <a:cubicBezTo>
                    <a:pt x="-812" y="18478"/>
                    <a:pt x="3105" y="21136"/>
                    <a:pt x="8089" y="21539"/>
                  </a:cubicBezTo>
                  <a:cubicBezTo>
                    <a:pt x="8578" y="21578"/>
                    <a:pt x="9056" y="21600"/>
                    <a:pt x="9534" y="21600"/>
                  </a:cubicBezTo>
                  <a:cubicBezTo>
                    <a:pt x="14140" y="21600"/>
                    <a:pt x="18007" y="19617"/>
                    <a:pt x="18655" y="17081"/>
                  </a:cubicBezTo>
                  <a:cubicBezTo>
                    <a:pt x="19721" y="13422"/>
                    <a:pt x="20200" y="9697"/>
                    <a:pt x="20549" y="5910"/>
                  </a:cubicBezTo>
                  <a:cubicBezTo>
                    <a:pt x="20788" y="4513"/>
                    <a:pt x="20429" y="3245"/>
                    <a:pt x="18775" y="2117"/>
                  </a:cubicBezTo>
                  <a:cubicBezTo>
                    <a:pt x="17588" y="1251"/>
                    <a:pt x="16163" y="587"/>
                    <a:pt x="14379" y="257"/>
                  </a:cubicBezTo>
                  <a:cubicBezTo>
                    <a:pt x="13671" y="123"/>
                    <a:pt x="13073" y="123"/>
                    <a:pt x="12605" y="56"/>
                  </a:cubicBezTo>
                  <a:cubicBezTo>
                    <a:pt x="12156" y="17"/>
                    <a:pt x="11707" y="0"/>
                    <a:pt x="11259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21;p3"/>
            <p:cNvSpPr/>
            <p:nvPr/>
          </p:nvSpPr>
          <p:spPr>
            <a:xfrm flipH="1" rot="17877393">
              <a:off x="451053" y="173050"/>
              <a:ext cx="113895" cy="17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13004" y="0"/>
                  </a:moveTo>
                  <a:cubicBezTo>
                    <a:pt x="12077" y="0"/>
                    <a:pt x="11135" y="135"/>
                    <a:pt x="10216" y="389"/>
                  </a:cubicBezTo>
                  <a:cubicBezTo>
                    <a:pt x="8601" y="794"/>
                    <a:pt x="6699" y="1865"/>
                    <a:pt x="6124" y="3206"/>
                  </a:cubicBezTo>
                  <a:cubicBezTo>
                    <a:pt x="4510" y="6963"/>
                    <a:pt x="2896" y="10654"/>
                    <a:pt x="610" y="14208"/>
                  </a:cubicBezTo>
                  <a:cubicBezTo>
                    <a:pt x="-1012" y="16823"/>
                    <a:pt x="706" y="19977"/>
                    <a:pt x="4510" y="21183"/>
                  </a:cubicBezTo>
                  <a:cubicBezTo>
                    <a:pt x="5461" y="21465"/>
                    <a:pt x="6444" y="21600"/>
                    <a:pt x="7419" y="21600"/>
                  </a:cubicBezTo>
                  <a:cubicBezTo>
                    <a:pt x="10367" y="21600"/>
                    <a:pt x="13188" y="20383"/>
                    <a:pt x="14403" y="18366"/>
                  </a:cubicBezTo>
                  <a:cubicBezTo>
                    <a:pt x="16688" y="14811"/>
                    <a:pt x="18303" y="11121"/>
                    <a:pt x="19925" y="7431"/>
                  </a:cubicBezTo>
                  <a:cubicBezTo>
                    <a:pt x="20021" y="6963"/>
                    <a:pt x="20204" y="6496"/>
                    <a:pt x="20492" y="6090"/>
                  </a:cubicBezTo>
                  <a:cubicBezTo>
                    <a:pt x="20588" y="5149"/>
                    <a:pt x="20492" y="4214"/>
                    <a:pt x="20021" y="3408"/>
                  </a:cubicBezTo>
                  <a:cubicBezTo>
                    <a:pt x="19253" y="2135"/>
                    <a:pt x="17831" y="1059"/>
                    <a:pt x="15929" y="456"/>
                  </a:cubicBezTo>
                  <a:cubicBezTo>
                    <a:pt x="15833" y="389"/>
                    <a:pt x="15641" y="389"/>
                    <a:pt x="15354" y="321"/>
                  </a:cubicBezTo>
                  <a:cubicBezTo>
                    <a:pt x="14603" y="101"/>
                    <a:pt x="13812" y="0"/>
                    <a:pt x="13004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22;p3"/>
            <p:cNvSpPr/>
            <p:nvPr/>
          </p:nvSpPr>
          <p:spPr>
            <a:xfrm flipH="1" rot="17877393">
              <a:off x="654467" y="190958"/>
              <a:ext cx="138505" cy="15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14696" y="0"/>
                  </a:moveTo>
                  <a:cubicBezTo>
                    <a:pt x="13890" y="0"/>
                    <a:pt x="13098" y="135"/>
                    <a:pt x="12313" y="368"/>
                  </a:cubicBezTo>
                  <a:cubicBezTo>
                    <a:pt x="11832" y="662"/>
                    <a:pt x="11433" y="883"/>
                    <a:pt x="10946" y="1097"/>
                  </a:cubicBezTo>
                  <a:cubicBezTo>
                    <a:pt x="9978" y="1754"/>
                    <a:pt x="9334" y="2483"/>
                    <a:pt x="8928" y="3433"/>
                  </a:cubicBezTo>
                  <a:cubicBezTo>
                    <a:pt x="6674" y="6573"/>
                    <a:pt x="4258" y="9491"/>
                    <a:pt x="1354" y="12268"/>
                  </a:cubicBezTo>
                  <a:cubicBezTo>
                    <a:pt x="230" y="13360"/>
                    <a:pt x="-176" y="15187"/>
                    <a:pt x="68" y="16572"/>
                  </a:cubicBezTo>
                  <a:cubicBezTo>
                    <a:pt x="230" y="18032"/>
                    <a:pt x="1036" y="19350"/>
                    <a:pt x="2322" y="20368"/>
                  </a:cubicBezTo>
                  <a:cubicBezTo>
                    <a:pt x="3439" y="21201"/>
                    <a:pt x="4765" y="21600"/>
                    <a:pt x="6140" y="21600"/>
                  </a:cubicBezTo>
                  <a:cubicBezTo>
                    <a:pt x="6451" y="21600"/>
                    <a:pt x="6762" y="21582"/>
                    <a:pt x="7080" y="21539"/>
                  </a:cubicBezTo>
                  <a:cubicBezTo>
                    <a:pt x="8773" y="21392"/>
                    <a:pt x="10140" y="20588"/>
                    <a:pt x="11352" y="19497"/>
                  </a:cubicBezTo>
                  <a:cubicBezTo>
                    <a:pt x="15054" y="16064"/>
                    <a:pt x="17877" y="12195"/>
                    <a:pt x="20618" y="8032"/>
                  </a:cubicBezTo>
                  <a:cubicBezTo>
                    <a:pt x="21424" y="6867"/>
                    <a:pt x="21180" y="4966"/>
                    <a:pt x="20700" y="3654"/>
                  </a:cubicBezTo>
                  <a:cubicBezTo>
                    <a:pt x="20050" y="2342"/>
                    <a:pt x="18845" y="1097"/>
                    <a:pt x="17396" y="515"/>
                  </a:cubicBezTo>
                  <a:cubicBezTo>
                    <a:pt x="17234" y="368"/>
                    <a:pt x="17072" y="368"/>
                    <a:pt x="16828" y="294"/>
                  </a:cubicBezTo>
                  <a:cubicBezTo>
                    <a:pt x="16090" y="98"/>
                    <a:pt x="15386" y="0"/>
                    <a:pt x="14696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6" name="Google Shape;23;p3"/>
          <p:cNvGrpSpPr/>
          <p:nvPr/>
        </p:nvGrpSpPr>
        <p:grpSpPr>
          <a:xfrm>
            <a:off x="8376729" y="4210780"/>
            <a:ext cx="654394" cy="583953"/>
            <a:chOff x="7" y="0"/>
            <a:chExt cx="654392" cy="583951"/>
          </a:xfrm>
        </p:grpSpPr>
        <p:sp>
          <p:nvSpPr>
            <p:cNvPr id="542" name="Google Shape;24;p3"/>
            <p:cNvSpPr/>
            <p:nvPr/>
          </p:nvSpPr>
          <p:spPr>
            <a:xfrm>
              <a:off x="343135" y="186374"/>
              <a:ext cx="144211" cy="15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600" fill="norm" stroke="1" extrusionOk="0">
                  <a:moveTo>
                    <a:pt x="14761" y="0"/>
                  </a:moveTo>
                  <a:cubicBezTo>
                    <a:pt x="13099" y="0"/>
                    <a:pt x="11291" y="749"/>
                    <a:pt x="10079" y="2252"/>
                  </a:cubicBezTo>
                  <a:cubicBezTo>
                    <a:pt x="7212" y="5617"/>
                    <a:pt x="4262" y="8913"/>
                    <a:pt x="1243" y="12133"/>
                  </a:cubicBezTo>
                  <a:cubicBezTo>
                    <a:pt x="183" y="13108"/>
                    <a:pt x="-115" y="14983"/>
                    <a:pt x="37" y="16404"/>
                  </a:cubicBezTo>
                  <a:cubicBezTo>
                    <a:pt x="183" y="17977"/>
                    <a:pt x="1090" y="19398"/>
                    <a:pt x="2302" y="20373"/>
                  </a:cubicBezTo>
                  <a:cubicBezTo>
                    <a:pt x="3355" y="21160"/>
                    <a:pt x="4700" y="21600"/>
                    <a:pt x="6026" y="21600"/>
                  </a:cubicBezTo>
                  <a:cubicBezTo>
                    <a:pt x="6222" y="21600"/>
                    <a:pt x="6413" y="21587"/>
                    <a:pt x="6603" y="21569"/>
                  </a:cubicBezTo>
                  <a:cubicBezTo>
                    <a:pt x="8341" y="21348"/>
                    <a:pt x="9477" y="20524"/>
                    <a:pt x="10606" y="19323"/>
                  </a:cubicBezTo>
                  <a:cubicBezTo>
                    <a:pt x="13632" y="16103"/>
                    <a:pt x="16575" y="12882"/>
                    <a:pt x="19373" y="9511"/>
                  </a:cubicBezTo>
                  <a:cubicBezTo>
                    <a:pt x="21485" y="7045"/>
                    <a:pt x="20806" y="3145"/>
                    <a:pt x="18313" y="1277"/>
                  </a:cubicBezTo>
                  <a:cubicBezTo>
                    <a:pt x="17330" y="377"/>
                    <a:pt x="15972" y="0"/>
                    <a:pt x="14761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25;p3"/>
            <p:cNvSpPr/>
            <p:nvPr/>
          </p:nvSpPr>
          <p:spPr>
            <a:xfrm>
              <a:off x="501503" y="0"/>
              <a:ext cx="152898" cy="16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600" fill="norm" stroke="1" extrusionOk="0">
                  <a:moveTo>
                    <a:pt x="14989" y="0"/>
                  </a:moveTo>
                  <a:cubicBezTo>
                    <a:pt x="13398" y="0"/>
                    <a:pt x="11764" y="800"/>
                    <a:pt x="10727" y="1978"/>
                  </a:cubicBezTo>
                  <a:cubicBezTo>
                    <a:pt x="7641" y="5722"/>
                    <a:pt x="4626" y="9597"/>
                    <a:pt x="1184" y="13003"/>
                  </a:cubicBezTo>
                  <a:cubicBezTo>
                    <a:pt x="177" y="14021"/>
                    <a:pt x="-106" y="15587"/>
                    <a:pt x="33" y="16879"/>
                  </a:cubicBezTo>
                  <a:cubicBezTo>
                    <a:pt x="177" y="18308"/>
                    <a:pt x="1039" y="19599"/>
                    <a:pt x="2191" y="20485"/>
                  </a:cubicBezTo>
                  <a:cubicBezTo>
                    <a:pt x="3192" y="21200"/>
                    <a:pt x="4470" y="21600"/>
                    <a:pt x="5730" y="21600"/>
                  </a:cubicBezTo>
                  <a:cubicBezTo>
                    <a:pt x="5916" y="21600"/>
                    <a:pt x="6097" y="21594"/>
                    <a:pt x="6278" y="21577"/>
                  </a:cubicBezTo>
                  <a:cubicBezTo>
                    <a:pt x="7930" y="21371"/>
                    <a:pt x="9009" y="20623"/>
                    <a:pt x="10082" y="19537"/>
                  </a:cubicBezTo>
                  <a:cubicBezTo>
                    <a:pt x="13458" y="16061"/>
                    <a:pt x="16545" y="12318"/>
                    <a:pt x="19631" y="8579"/>
                  </a:cubicBezTo>
                  <a:cubicBezTo>
                    <a:pt x="21494" y="6265"/>
                    <a:pt x="21066" y="2864"/>
                    <a:pt x="18624" y="1092"/>
                  </a:cubicBezTo>
                  <a:cubicBezTo>
                    <a:pt x="17618" y="343"/>
                    <a:pt x="16328" y="0"/>
                    <a:pt x="15182" y="0"/>
                  </a:cubicBezTo>
                  <a:cubicBezTo>
                    <a:pt x="15116" y="0"/>
                    <a:pt x="15050" y="0"/>
                    <a:pt x="14989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26;p3"/>
            <p:cNvSpPr/>
            <p:nvPr/>
          </p:nvSpPr>
          <p:spPr>
            <a:xfrm>
              <a:off x="507" y="244464"/>
              <a:ext cx="343608" cy="33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7928" y="0"/>
                  </a:moveTo>
                  <a:cubicBezTo>
                    <a:pt x="7828" y="0"/>
                    <a:pt x="7698" y="0"/>
                    <a:pt x="7598" y="68"/>
                  </a:cubicBezTo>
                  <a:cubicBezTo>
                    <a:pt x="6280" y="201"/>
                    <a:pt x="5718" y="1647"/>
                    <a:pt x="5521" y="2221"/>
                  </a:cubicBezTo>
                  <a:cubicBezTo>
                    <a:pt x="5092" y="3464"/>
                    <a:pt x="5058" y="4812"/>
                    <a:pt x="5025" y="5855"/>
                  </a:cubicBezTo>
                  <a:cubicBezTo>
                    <a:pt x="5025" y="6426"/>
                    <a:pt x="5025" y="7030"/>
                    <a:pt x="5058" y="7638"/>
                  </a:cubicBezTo>
                  <a:cubicBezTo>
                    <a:pt x="5025" y="7638"/>
                    <a:pt x="5025" y="7672"/>
                    <a:pt x="4959" y="7672"/>
                  </a:cubicBezTo>
                  <a:cubicBezTo>
                    <a:pt x="4629" y="7873"/>
                    <a:pt x="4300" y="8042"/>
                    <a:pt x="4036" y="8209"/>
                  </a:cubicBezTo>
                  <a:lnTo>
                    <a:pt x="3574" y="8477"/>
                  </a:lnTo>
                  <a:cubicBezTo>
                    <a:pt x="2882" y="8847"/>
                    <a:pt x="2322" y="9184"/>
                    <a:pt x="1826" y="9520"/>
                  </a:cubicBezTo>
                  <a:cubicBezTo>
                    <a:pt x="1267" y="9924"/>
                    <a:pt x="804" y="10362"/>
                    <a:pt x="475" y="10834"/>
                  </a:cubicBezTo>
                  <a:cubicBezTo>
                    <a:pt x="311" y="11068"/>
                    <a:pt x="178" y="11337"/>
                    <a:pt x="112" y="11574"/>
                  </a:cubicBezTo>
                  <a:cubicBezTo>
                    <a:pt x="12" y="11911"/>
                    <a:pt x="-21" y="12213"/>
                    <a:pt x="12" y="12549"/>
                  </a:cubicBezTo>
                  <a:cubicBezTo>
                    <a:pt x="112" y="13222"/>
                    <a:pt x="508" y="13694"/>
                    <a:pt x="838" y="13962"/>
                  </a:cubicBezTo>
                  <a:cubicBezTo>
                    <a:pt x="1067" y="14132"/>
                    <a:pt x="1300" y="14264"/>
                    <a:pt x="1563" y="14400"/>
                  </a:cubicBezTo>
                  <a:cubicBezTo>
                    <a:pt x="1760" y="14536"/>
                    <a:pt x="1992" y="14601"/>
                    <a:pt x="2322" y="14702"/>
                  </a:cubicBezTo>
                  <a:cubicBezTo>
                    <a:pt x="3541" y="15039"/>
                    <a:pt x="4762" y="15106"/>
                    <a:pt x="5851" y="15106"/>
                  </a:cubicBezTo>
                  <a:lnTo>
                    <a:pt x="6410" y="15106"/>
                  </a:lnTo>
                  <a:cubicBezTo>
                    <a:pt x="6443" y="15779"/>
                    <a:pt x="6543" y="16485"/>
                    <a:pt x="6609" y="17158"/>
                  </a:cubicBezTo>
                  <a:cubicBezTo>
                    <a:pt x="6773" y="18268"/>
                    <a:pt x="7036" y="19580"/>
                    <a:pt x="7728" y="20591"/>
                  </a:cubicBezTo>
                  <a:cubicBezTo>
                    <a:pt x="8027" y="21026"/>
                    <a:pt x="8421" y="21363"/>
                    <a:pt x="8850" y="21498"/>
                  </a:cubicBezTo>
                  <a:cubicBezTo>
                    <a:pt x="9049" y="21600"/>
                    <a:pt x="9246" y="21600"/>
                    <a:pt x="9445" y="21600"/>
                  </a:cubicBezTo>
                  <a:cubicBezTo>
                    <a:pt x="9808" y="21600"/>
                    <a:pt x="10071" y="21498"/>
                    <a:pt x="10401" y="21363"/>
                  </a:cubicBezTo>
                  <a:cubicBezTo>
                    <a:pt x="10960" y="21128"/>
                    <a:pt x="11356" y="20656"/>
                    <a:pt x="11653" y="20320"/>
                  </a:cubicBezTo>
                  <a:cubicBezTo>
                    <a:pt x="12016" y="19851"/>
                    <a:pt x="12312" y="19311"/>
                    <a:pt x="12545" y="18774"/>
                  </a:cubicBezTo>
                  <a:cubicBezTo>
                    <a:pt x="13104" y="17664"/>
                    <a:pt x="13467" y="16451"/>
                    <a:pt x="13730" y="15544"/>
                  </a:cubicBezTo>
                  <a:lnTo>
                    <a:pt x="13896" y="15612"/>
                  </a:lnTo>
                  <a:cubicBezTo>
                    <a:pt x="14688" y="15915"/>
                    <a:pt x="15478" y="16251"/>
                    <a:pt x="16303" y="16485"/>
                  </a:cubicBezTo>
                  <a:cubicBezTo>
                    <a:pt x="16995" y="16720"/>
                    <a:pt x="17821" y="16923"/>
                    <a:pt x="18643" y="16923"/>
                  </a:cubicBezTo>
                  <a:cubicBezTo>
                    <a:pt x="19172" y="16923"/>
                    <a:pt x="19635" y="16822"/>
                    <a:pt x="20061" y="16655"/>
                  </a:cubicBezTo>
                  <a:cubicBezTo>
                    <a:pt x="20590" y="16451"/>
                    <a:pt x="20986" y="15980"/>
                    <a:pt x="21283" y="15443"/>
                  </a:cubicBezTo>
                  <a:cubicBezTo>
                    <a:pt x="21579" y="14770"/>
                    <a:pt x="21446" y="14064"/>
                    <a:pt x="21316" y="13694"/>
                  </a:cubicBezTo>
                  <a:cubicBezTo>
                    <a:pt x="21116" y="12919"/>
                    <a:pt x="20754" y="12281"/>
                    <a:pt x="20424" y="11775"/>
                  </a:cubicBezTo>
                  <a:cubicBezTo>
                    <a:pt x="19998" y="11170"/>
                    <a:pt x="19568" y="10565"/>
                    <a:pt x="19172" y="10161"/>
                  </a:cubicBezTo>
                  <a:cubicBezTo>
                    <a:pt x="18843" y="9757"/>
                    <a:pt x="18513" y="9387"/>
                    <a:pt x="18150" y="9017"/>
                  </a:cubicBezTo>
                  <a:lnTo>
                    <a:pt x="18314" y="8715"/>
                  </a:lnTo>
                  <a:cubicBezTo>
                    <a:pt x="18676" y="8076"/>
                    <a:pt x="19073" y="7401"/>
                    <a:pt x="19336" y="6694"/>
                  </a:cubicBezTo>
                  <a:cubicBezTo>
                    <a:pt x="19602" y="6157"/>
                    <a:pt x="19732" y="5651"/>
                    <a:pt x="19798" y="5149"/>
                  </a:cubicBezTo>
                  <a:cubicBezTo>
                    <a:pt x="19898" y="4609"/>
                    <a:pt x="19798" y="4004"/>
                    <a:pt x="19602" y="3600"/>
                  </a:cubicBezTo>
                  <a:cubicBezTo>
                    <a:pt x="19336" y="3128"/>
                    <a:pt x="18942" y="2758"/>
                    <a:pt x="18347" y="2489"/>
                  </a:cubicBezTo>
                  <a:cubicBezTo>
                    <a:pt x="18084" y="2354"/>
                    <a:pt x="17754" y="2323"/>
                    <a:pt x="17358" y="2323"/>
                  </a:cubicBezTo>
                  <a:cubicBezTo>
                    <a:pt x="17095" y="2323"/>
                    <a:pt x="16799" y="2354"/>
                    <a:pt x="16469" y="2422"/>
                  </a:cubicBezTo>
                  <a:cubicBezTo>
                    <a:pt x="15447" y="2625"/>
                    <a:pt x="14489" y="3094"/>
                    <a:pt x="13567" y="3532"/>
                  </a:cubicBezTo>
                  <a:lnTo>
                    <a:pt x="13171" y="3770"/>
                  </a:lnTo>
                  <a:lnTo>
                    <a:pt x="12675" y="3128"/>
                  </a:lnTo>
                  <a:cubicBezTo>
                    <a:pt x="12215" y="2591"/>
                    <a:pt x="11719" y="2018"/>
                    <a:pt x="11193" y="1582"/>
                  </a:cubicBezTo>
                  <a:cubicBezTo>
                    <a:pt x="10664" y="1077"/>
                    <a:pt x="10105" y="673"/>
                    <a:pt x="9509" y="336"/>
                  </a:cubicBezTo>
                  <a:cubicBezTo>
                    <a:pt x="8883" y="136"/>
                    <a:pt x="8390" y="0"/>
                    <a:pt x="7928" y="0"/>
                  </a:cubicBezTo>
                  <a:close/>
                </a:path>
              </a:pathLst>
            </a:custGeom>
            <a:solidFill>
              <a:srgbClr val="FCA00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27;p3"/>
            <p:cNvSpPr/>
            <p:nvPr/>
          </p:nvSpPr>
          <p:spPr>
            <a:xfrm>
              <a:off x="7" y="242335"/>
              <a:ext cx="341258" cy="3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7490" y="0"/>
                  </a:moveTo>
                  <a:cubicBezTo>
                    <a:pt x="6324" y="435"/>
                    <a:pt x="5721" y="1738"/>
                    <a:pt x="5556" y="2305"/>
                  </a:cubicBezTo>
                  <a:cubicBezTo>
                    <a:pt x="5155" y="3507"/>
                    <a:pt x="5054" y="4842"/>
                    <a:pt x="5054" y="5910"/>
                  </a:cubicBezTo>
                  <a:cubicBezTo>
                    <a:pt x="5054" y="6477"/>
                    <a:pt x="5054" y="7079"/>
                    <a:pt x="5121" y="7646"/>
                  </a:cubicBezTo>
                  <a:cubicBezTo>
                    <a:pt x="4686" y="7912"/>
                    <a:pt x="4353" y="8080"/>
                    <a:pt x="4053" y="8246"/>
                  </a:cubicBezTo>
                  <a:lnTo>
                    <a:pt x="3618" y="8481"/>
                  </a:lnTo>
                  <a:cubicBezTo>
                    <a:pt x="2951" y="8849"/>
                    <a:pt x="2350" y="9182"/>
                    <a:pt x="1849" y="9516"/>
                  </a:cubicBezTo>
                  <a:cubicBezTo>
                    <a:pt x="1215" y="9948"/>
                    <a:pt x="814" y="10416"/>
                    <a:pt x="480" y="10817"/>
                  </a:cubicBezTo>
                  <a:cubicBezTo>
                    <a:pt x="315" y="11083"/>
                    <a:pt x="180" y="11319"/>
                    <a:pt x="113" y="11585"/>
                  </a:cubicBezTo>
                  <a:cubicBezTo>
                    <a:pt x="12" y="11919"/>
                    <a:pt x="-19" y="12219"/>
                    <a:pt x="12" y="12586"/>
                  </a:cubicBezTo>
                  <a:cubicBezTo>
                    <a:pt x="113" y="13253"/>
                    <a:pt x="514" y="13688"/>
                    <a:pt x="847" y="13988"/>
                  </a:cubicBezTo>
                  <a:cubicBezTo>
                    <a:pt x="1049" y="14156"/>
                    <a:pt x="1316" y="14321"/>
                    <a:pt x="1548" y="14422"/>
                  </a:cubicBezTo>
                  <a:cubicBezTo>
                    <a:pt x="1784" y="14523"/>
                    <a:pt x="2017" y="14621"/>
                    <a:pt x="2350" y="14689"/>
                  </a:cubicBezTo>
                  <a:cubicBezTo>
                    <a:pt x="3553" y="15090"/>
                    <a:pt x="4821" y="15123"/>
                    <a:pt x="5889" y="15123"/>
                  </a:cubicBezTo>
                  <a:lnTo>
                    <a:pt x="6489" y="15123"/>
                  </a:lnTo>
                  <a:cubicBezTo>
                    <a:pt x="6523" y="15625"/>
                    <a:pt x="6557" y="16424"/>
                    <a:pt x="6691" y="17159"/>
                  </a:cubicBezTo>
                  <a:cubicBezTo>
                    <a:pt x="6857" y="18261"/>
                    <a:pt x="7126" y="19531"/>
                    <a:pt x="7827" y="20599"/>
                  </a:cubicBezTo>
                  <a:cubicBezTo>
                    <a:pt x="8127" y="21031"/>
                    <a:pt x="8528" y="21364"/>
                    <a:pt x="8993" y="21499"/>
                  </a:cubicBezTo>
                  <a:cubicBezTo>
                    <a:pt x="9195" y="21600"/>
                    <a:pt x="9394" y="21600"/>
                    <a:pt x="9627" y="21600"/>
                  </a:cubicBezTo>
                  <a:cubicBezTo>
                    <a:pt x="9964" y="21600"/>
                    <a:pt x="10230" y="21499"/>
                    <a:pt x="10564" y="21364"/>
                  </a:cubicBezTo>
                  <a:cubicBezTo>
                    <a:pt x="11130" y="21132"/>
                    <a:pt x="11531" y="20664"/>
                    <a:pt x="11831" y="20330"/>
                  </a:cubicBezTo>
                  <a:cubicBezTo>
                    <a:pt x="12198" y="19831"/>
                    <a:pt x="12499" y="19295"/>
                    <a:pt x="12734" y="18796"/>
                  </a:cubicBezTo>
                  <a:cubicBezTo>
                    <a:pt x="13300" y="17694"/>
                    <a:pt x="13668" y="16492"/>
                    <a:pt x="13968" y="15592"/>
                  </a:cubicBezTo>
                  <a:lnTo>
                    <a:pt x="14069" y="15656"/>
                  </a:lnTo>
                  <a:cubicBezTo>
                    <a:pt x="14837" y="15959"/>
                    <a:pt x="15673" y="16293"/>
                    <a:pt x="16506" y="16525"/>
                  </a:cubicBezTo>
                  <a:cubicBezTo>
                    <a:pt x="17207" y="16758"/>
                    <a:pt x="18042" y="16960"/>
                    <a:pt x="18878" y="16960"/>
                  </a:cubicBezTo>
                  <a:cubicBezTo>
                    <a:pt x="19411" y="16960"/>
                    <a:pt x="19879" y="16859"/>
                    <a:pt x="20311" y="16693"/>
                  </a:cubicBezTo>
                  <a:cubicBezTo>
                    <a:pt x="20846" y="16492"/>
                    <a:pt x="21281" y="16023"/>
                    <a:pt x="21547" y="15457"/>
                  </a:cubicBezTo>
                  <a:cubicBezTo>
                    <a:pt x="21547" y="15423"/>
                    <a:pt x="21581" y="15356"/>
                    <a:pt x="21581" y="15322"/>
                  </a:cubicBezTo>
                  <a:cubicBezTo>
                    <a:pt x="21247" y="15457"/>
                    <a:pt x="20880" y="15592"/>
                    <a:pt x="20513" y="15625"/>
                  </a:cubicBezTo>
                  <a:cubicBezTo>
                    <a:pt x="20204" y="15648"/>
                    <a:pt x="19915" y="15670"/>
                    <a:pt x="19618" y="15670"/>
                  </a:cubicBezTo>
                  <a:cubicBezTo>
                    <a:pt x="19495" y="15670"/>
                    <a:pt x="19371" y="15667"/>
                    <a:pt x="19242" y="15656"/>
                  </a:cubicBezTo>
                  <a:cubicBezTo>
                    <a:pt x="18844" y="15625"/>
                    <a:pt x="18410" y="15592"/>
                    <a:pt x="18009" y="15491"/>
                  </a:cubicBezTo>
                  <a:cubicBezTo>
                    <a:pt x="16374" y="15123"/>
                    <a:pt x="14871" y="14355"/>
                    <a:pt x="13469" y="13587"/>
                  </a:cubicBezTo>
                  <a:cubicBezTo>
                    <a:pt x="13401" y="13688"/>
                    <a:pt x="13368" y="13853"/>
                    <a:pt x="13334" y="13988"/>
                  </a:cubicBezTo>
                  <a:lnTo>
                    <a:pt x="13068" y="14857"/>
                  </a:lnTo>
                  <a:cubicBezTo>
                    <a:pt x="12899" y="15457"/>
                    <a:pt x="12734" y="16023"/>
                    <a:pt x="12499" y="16626"/>
                  </a:cubicBezTo>
                  <a:cubicBezTo>
                    <a:pt x="12367" y="16926"/>
                    <a:pt x="12232" y="17193"/>
                    <a:pt x="12131" y="17459"/>
                  </a:cubicBezTo>
                  <a:cubicBezTo>
                    <a:pt x="11999" y="17694"/>
                    <a:pt x="11865" y="17927"/>
                    <a:pt x="11699" y="18126"/>
                  </a:cubicBezTo>
                  <a:cubicBezTo>
                    <a:pt x="11565" y="18328"/>
                    <a:pt x="11399" y="18493"/>
                    <a:pt x="11197" y="18628"/>
                  </a:cubicBezTo>
                  <a:cubicBezTo>
                    <a:pt x="11130" y="18662"/>
                    <a:pt x="11032" y="18763"/>
                    <a:pt x="10965" y="18796"/>
                  </a:cubicBezTo>
                  <a:cubicBezTo>
                    <a:pt x="10864" y="18830"/>
                    <a:pt x="10796" y="18861"/>
                    <a:pt x="10665" y="18861"/>
                  </a:cubicBezTo>
                  <a:cubicBezTo>
                    <a:pt x="10572" y="18892"/>
                    <a:pt x="10471" y="18908"/>
                    <a:pt x="10365" y="18908"/>
                  </a:cubicBezTo>
                  <a:cubicBezTo>
                    <a:pt x="10236" y="18908"/>
                    <a:pt x="10107" y="18883"/>
                    <a:pt x="9994" y="18830"/>
                  </a:cubicBezTo>
                  <a:cubicBezTo>
                    <a:pt x="9795" y="18763"/>
                    <a:pt x="9563" y="18662"/>
                    <a:pt x="9394" y="18527"/>
                  </a:cubicBezTo>
                  <a:cubicBezTo>
                    <a:pt x="9027" y="18193"/>
                    <a:pt x="8794" y="17762"/>
                    <a:pt x="8660" y="17260"/>
                  </a:cubicBezTo>
                  <a:cubicBezTo>
                    <a:pt x="8494" y="16660"/>
                    <a:pt x="8461" y="16023"/>
                    <a:pt x="8461" y="15423"/>
                  </a:cubicBezTo>
                  <a:cubicBezTo>
                    <a:pt x="8461" y="14790"/>
                    <a:pt x="8494" y="14156"/>
                    <a:pt x="8528" y="13520"/>
                  </a:cubicBezTo>
                  <a:lnTo>
                    <a:pt x="8660" y="12421"/>
                  </a:lnTo>
                  <a:cubicBezTo>
                    <a:pt x="8292" y="12519"/>
                    <a:pt x="7891" y="12620"/>
                    <a:pt x="7524" y="12687"/>
                  </a:cubicBezTo>
                  <a:cubicBezTo>
                    <a:pt x="7291" y="12754"/>
                    <a:pt x="7025" y="12785"/>
                    <a:pt x="6725" y="12819"/>
                  </a:cubicBezTo>
                  <a:cubicBezTo>
                    <a:pt x="6607" y="12836"/>
                    <a:pt x="6472" y="12844"/>
                    <a:pt x="6341" y="12844"/>
                  </a:cubicBezTo>
                  <a:cubicBezTo>
                    <a:pt x="6206" y="12844"/>
                    <a:pt x="6072" y="12836"/>
                    <a:pt x="5957" y="12819"/>
                  </a:cubicBezTo>
                  <a:cubicBezTo>
                    <a:pt x="5690" y="12785"/>
                    <a:pt x="5488" y="12785"/>
                    <a:pt x="5289" y="12687"/>
                  </a:cubicBezTo>
                  <a:cubicBezTo>
                    <a:pt x="5054" y="12620"/>
                    <a:pt x="4888" y="12519"/>
                    <a:pt x="4720" y="12353"/>
                  </a:cubicBezTo>
                  <a:cubicBezTo>
                    <a:pt x="4653" y="12286"/>
                    <a:pt x="4554" y="12185"/>
                    <a:pt x="4521" y="12118"/>
                  </a:cubicBezTo>
                  <a:cubicBezTo>
                    <a:pt x="4454" y="12020"/>
                    <a:pt x="4386" y="11919"/>
                    <a:pt x="4353" y="11818"/>
                  </a:cubicBezTo>
                  <a:cubicBezTo>
                    <a:pt x="4285" y="11619"/>
                    <a:pt x="4221" y="11417"/>
                    <a:pt x="4187" y="11184"/>
                  </a:cubicBezTo>
                  <a:cubicBezTo>
                    <a:pt x="4187" y="11016"/>
                    <a:pt x="4187" y="10817"/>
                    <a:pt x="4285" y="10649"/>
                  </a:cubicBezTo>
                  <a:cubicBezTo>
                    <a:pt x="4319" y="10584"/>
                    <a:pt x="4319" y="10483"/>
                    <a:pt x="4353" y="10416"/>
                  </a:cubicBezTo>
                  <a:cubicBezTo>
                    <a:pt x="4386" y="10315"/>
                    <a:pt x="4454" y="10250"/>
                    <a:pt x="4521" y="10183"/>
                  </a:cubicBezTo>
                  <a:cubicBezTo>
                    <a:pt x="4653" y="10015"/>
                    <a:pt x="4787" y="9917"/>
                    <a:pt x="4888" y="9816"/>
                  </a:cubicBezTo>
                  <a:cubicBezTo>
                    <a:pt x="5054" y="9681"/>
                    <a:pt x="5222" y="9580"/>
                    <a:pt x="5387" y="9482"/>
                  </a:cubicBezTo>
                  <a:cubicBezTo>
                    <a:pt x="5788" y="9280"/>
                    <a:pt x="6156" y="9081"/>
                    <a:pt x="6523" y="8913"/>
                  </a:cubicBezTo>
                  <a:cubicBezTo>
                    <a:pt x="6857" y="8748"/>
                    <a:pt x="7157" y="8579"/>
                    <a:pt x="7460" y="8347"/>
                  </a:cubicBezTo>
                  <a:cubicBezTo>
                    <a:pt x="7524" y="8313"/>
                    <a:pt x="7558" y="8246"/>
                    <a:pt x="7659" y="8148"/>
                  </a:cubicBezTo>
                  <a:cubicBezTo>
                    <a:pt x="7692" y="8114"/>
                    <a:pt x="7692" y="8080"/>
                    <a:pt x="7726" y="8013"/>
                  </a:cubicBezTo>
                  <a:cubicBezTo>
                    <a:pt x="7793" y="7946"/>
                    <a:pt x="7793" y="7845"/>
                    <a:pt x="7793" y="7780"/>
                  </a:cubicBezTo>
                  <a:cubicBezTo>
                    <a:pt x="7827" y="7478"/>
                    <a:pt x="7793" y="7245"/>
                    <a:pt x="7726" y="6945"/>
                  </a:cubicBezTo>
                  <a:cubicBezTo>
                    <a:pt x="7659" y="6244"/>
                    <a:pt x="7460" y="5509"/>
                    <a:pt x="7258" y="4842"/>
                  </a:cubicBezTo>
                  <a:cubicBezTo>
                    <a:pt x="7190" y="4508"/>
                    <a:pt x="7092" y="4175"/>
                    <a:pt x="7059" y="3841"/>
                  </a:cubicBezTo>
                  <a:cubicBezTo>
                    <a:pt x="7025" y="3606"/>
                    <a:pt x="6991" y="3306"/>
                    <a:pt x="6924" y="3073"/>
                  </a:cubicBezTo>
                  <a:lnTo>
                    <a:pt x="6924" y="2638"/>
                  </a:lnTo>
                  <a:cubicBezTo>
                    <a:pt x="6924" y="2439"/>
                    <a:pt x="6991" y="2237"/>
                    <a:pt x="6991" y="2005"/>
                  </a:cubicBezTo>
                  <a:cubicBezTo>
                    <a:pt x="7025" y="1604"/>
                    <a:pt x="7059" y="1236"/>
                    <a:pt x="7190" y="802"/>
                  </a:cubicBezTo>
                  <a:cubicBezTo>
                    <a:pt x="7258" y="502"/>
                    <a:pt x="7359" y="269"/>
                    <a:pt x="749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47" name="Google Shape;29;p3"/>
          <p:cNvSpPr/>
          <p:nvPr/>
        </p:nvSpPr>
        <p:spPr>
          <a:xfrm>
            <a:off x="-1247785" y="3410041"/>
            <a:ext cx="2983060" cy="173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" y="0"/>
                </a:moveTo>
                <a:cubicBezTo>
                  <a:pt x="93" y="4"/>
                  <a:pt x="0" y="141"/>
                  <a:pt x="0" y="317"/>
                </a:cubicBezTo>
                <a:lnTo>
                  <a:pt x="0" y="21287"/>
                </a:lnTo>
                <a:cubicBezTo>
                  <a:pt x="0" y="21459"/>
                  <a:pt x="96" y="21600"/>
                  <a:pt x="213" y="21600"/>
                </a:cubicBezTo>
                <a:lnTo>
                  <a:pt x="21600" y="21600"/>
                </a:lnTo>
                <a:cubicBezTo>
                  <a:pt x="21600" y="21568"/>
                  <a:pt x="21597" y="21536"/>
                  <a:pt x="21597" y="21505"/>
                </a:cubicBezTo>
                <a:cubicBezTo>
                  <a:pt x="21520" y="20003"/>
                  <a:pt x="21242" y="18497"/>
                  <a:pt x="20664" y="17249"/>
                </a:cubicBezTo>
                <a:cubicBezTo>
                  <a:pt x="20090" y="16002"/>
                  <a:pt x="19207" y="15031"/>
                  <a:pt x="18194" y="14763"/>
                </a:cubicBezTo>
                <a:cubicBezTo>
                  <a:pt x="17289" y="14518"/>
                  <a:pt x="16199" y="14763"/>
                  <a:pt x="15585" y="13751"/>
                </a:cubicBezTo>
                <a:cubicBezTo>
                  <a:pt x="14998" y="12789"/>
                  <a:pt x="15217" y="11247"/>
                  <a:pt x="14831" y="10090"/>
                </a:cubicBezTo>
                <a:cubicBezTo>
                  <a:pt x="14467" y="8988"/>
                  <a:pt x="13605" y="8425"/>
                  <a:pt x="12784" y="8252"/>
                </a:cubicBezTo>
                <a:cubicBezTo>
                  <a:pt x="11956" y="8076"/>
                  <a:pt x="11117" y="8207"/>
                  <a:pt x="10289" y="8053"/>
                </a:cubicBezTo>
                <a:cubicBezTo>
                  <a:pt x="9875" y="7980"/>
                  <a:pt x="9455" y="7821"/>
                  <a:pt x="9134" y="7427"/>
                </a:cubicBezTo>
                <a:cubicBezTo>
                  <a:pt x="8884" y="7123"/>
                  <a:pt x="8717" y="6692"/>
                  <a:pt x="8588" y="6256"/>
                </a:cubicBezTo>
                <a:cubicBezTo>
                  <a:pt x="8053" y="4478"/>
                  <a:pt x="7989" y="2400"/>
                  <a:pt x="7235" y="803"/>
                </a:cubicBezTo>
                <a:cubicBezTo>
                  <a:pt x="7096" y="508"/>
                  <a:pt x="6939" y="245"/>
                  <a:pt x="6756" y="0"/>
                </a:cubicBezTo>
                <a:close/>
              </a:path>
            </a:pathLst>
          </a:custGeom>
          <a:solidFill>
            <a:srgbClr val="F8D45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51" name="Google Shape;30;p3"/>
          <p:cNvGrpSpPr/>
          <p:nvPr/>
        </p:nvGrpSpPr>
        <p:grpSpPr>
          <a:xfrm>
            <a:off x="985208" y="4476951"/>
            <a:ext cx="322428" cy="347192"/>
            <a:chOff x="0" y="-1"/>
            <a:chExt cx="322426" cy="347190"/>
          </a:xfrm>
        </p:grpSpPr>
        <p:sp>
          <p:nvSpPr>
            <p:cNvPr id="548" name="Google Shape;31;p3"/>
            <p:cNvSpPr/>
            <p:nvPr/>
          </p:nvSpPr>
          <p:spPr>
            <a:xfrm rot="4750869">
              <a:off x="170586" y="8628"/>
              <a:ext cx="135305" cy="1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6" h="21600" fill="norm" stroke="1" extrusionOk="0">
                  <a:moveTo>
                    <a:pt x="1180" y="0"/>
                  </a:moveTo>
                  <a:cubicBezTo>
                    <a:pt x="816" y="0"/>
                    <a:pt x="532" y="95"/>
                    <a:pt x="340" y="290"/>
                  </a:cubicBezTo>
                  <a:cubicBezTo>
                    <a:pt x="-1474" y="1978"/>
                    <a:pt x="4126" y="10905"/>
                    <a:pt x="13347" y="21600"/>
                  </a:cubicBezTo>
                  <a:cubicBezTo>
                    <a:pt x="13347" y="21519"/>
                    <a:pt x="13427" y="21519"/>
                    <a:pt x="13427" y="21357"/>
                  </a:cubicBezTo>
                  <a:cubicBezTo>
                    <a:pt x="15313" y="19264"/>
                    <a:pt x="17286" y="17177"/>
                    <a:pt x="19100" y="14922"/>
                  </a:cubicBezTo>
                  <a:cubicBezTo>
                    <a:pt x="19411" y="14524"/>
                    <a:pt x="19808" y="14119"/>
                    <a:pt x="20126" y="13882"/>
                  </a:cubicBezTo>
                  <a:cubicBezTo>
                    <a:pt x="11415" y="5496"/>
                    <a:pt x="3941" y="0"/>
                    <a:pt x="1180" y="0"/>
                  </a:cubicBezTo>
                  <a:close/>
                </a:path>
              </a:pathLst>
            </a:custGeom>
            <a:solidFill>
              <a:srgbClr val="26C2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32;p3"/>
            <p:cNvSpPr/>
            <p:nvPr/>
          </p:nvSpPr>
          <p:spPr>
            <a:xfrm rot="4750869">
              <a:off x="22426" y="48933"/>
              <a:ext cx="276045" cy="27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40" y="0"/>
                  </a:moveTo>
                  <a:lnTo>
                    <a:pt x="3319" y="8439"/>
                  </a:lnTo>
                  <a:lnTo>
                    <a:pt x="1658" y="10070"/>
                  </a:lnTo>
                  <a:lnTo>
                    <a:pt x="0" y="11740"/>
                  </a:lnTo>
                  <a:cubicBezTo>
                    <a:pt x="787" y="12575"/>
                    <a:pt x="1658" y="13246"/>
                    <a:pt x="2695" y="13786"/>
                  </a:cubicBezTo>
                  <a:cubicBezTo>
                    <a:pt x="3789" y="14288"/>
                    <a:pt x="4959" y="14547"/>
                    <a:pt x="6125" y="14547"/>
                  </a:cubicBezTo>
                  <a:cubicBezTo>
                    <a:pt x="6418" y="14547"/>
                    <a:pt x="6714" y="14530"/>
                    <a:pt x="7006" y="14498"/>
                  </a:cubicBezTo>
                  <a:cubicBezTo>
                    <a:pt x="7629" y="14456"/>
                    <a:pt x="8249" y="14288"/>
                    <a:pt x="8831" y="14123"/>
                  </a:cubicBezTo>
                  <a:cubicBezTo>
                    <a:pt x="9162" y="14625"/>
                    <a:pt x="9538" y="15123"/>
                    <a:pt x="9910" y="15582"/>
                  </a:cubicBezTo>
                  <a:lnTo>
                    <a:pt x="10199" y="16084"/>
                  </a:lnTo>
                  <a:cubicBezTo>
                    <a:pt x="11568" y="17881"/>
                    <a:pt x="12978" y="19761"/>
                    <a:pt x="14468" y="21516"/>
                  </a:cubicBezTo>
                  <a:cubicBezTo>
                    <a:pt x="14552" y="21558"/>
                    <a:pt x="14761" y="21600"/>
                    <a:pt x="14925" y="21600"/>
                  </a:cubicBezTo>
                  <a:lnTo>
                    <a:pt x="15134" y="21600"/>
                  </a:lnTo>
                  <a:cubicBezTo>
                    <a:pt x="15175" y="21600"/>
                    <a:pt x="15259" y="21558"/>
                    <a:pt x="15339" y="21558"/>
                  </a:cubicBezTo>
                  <a:lnTo>
                    <a:pt x="15548" y="21558"/>
                  </a:lnTo>
                  <a:cubicBezTo>
                    <a:pt x="15757" y="21516"/>
                    <a:pt x="15921" y="21432"/>
                    <a:pt x="16129" y="21389"/>
                  </a:cubicBezTo>
                  <a:cubicBezTo>
                    <a:pt x="16335" y="21309"/>
                    <a:pt x="16544" y="21225"/>
                    <a:pt x="16749" y="21140"/>
                  </a:cubicBezTo>
                  <a:cubicBezTo>
                    <a:pt x="17331" y="20888"/>
                    <a:pt x="17871" y="20512"/>
                    <a:pt x="18449" y="20095"/>
                  </a:cubicBezTo>
                  <a:cubicBezTo>
                    <a:pt x="18988" y="19677"/>
                    <a:pt x="19486" y="19218"/>
                    <a:pt x="19942" y="18593"/>
                  </a:cubicBezTo>
                  <a:cubicBezTo>
                    <a:pt x="20855" y="17421"/>
                    <a:pt x="21478" y="15961"/>
                    <a:pt x="21600" y="14456"/>
                  </a:cubicBezTo>
                  <a:cubicBezTo>
                    <a:pt x="21600" y="14246"/>
                    <a:pt x="21516" y="14039"/>
                    <a:pt x="21353" y="13912"/>
                  </a:cubicBezTo>
                  <a:cubicBezTo>
                    <a:pt x="21353" y="13870"/>
                    <a:pt x="21311" y="13870"/>
                    <a:pt x="21269" y="13828"/>
                  </a:cubicBezTo>
                  <a:cubicBezTo>
                    <a:pt x="19239" y="12116"/>
                    <a:pt x="16958" y="10446"/>
                    <a:pt x="14221" y="8481"/>
                  </a:cubicBezTo>
                  <a:cubicBezTo>
                    <a:pt x="15092" y="5516"/>
                    <a:pt x="14221" y="2172"/>
                    <a:pt x="11940" y="0"/>
                  </a:cubicBezTo>
                  <a:close/>
                </a:path>
              </a:pathLst>
            </a:custGeom>
            <a:solidFill>
              <a:srgbClr val="004D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33;p3"/>
            <p:cNvSpPr/>
            <p:nvPr/>
          </p:nvSpPr>
          <p:spPr>
            <a:xfrm rot="4750869">
              <a:off x="124486" y="131775"/>
              <a:ext cx="148860" cy="22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7" y="0"/>
                  </a:moveTo>
                  <a:lnTo>
                    <a:pt x="0" y="2306"/>
                  </a:lnTo>
                  <a:cubicBezTo>
                    <a:pt x="381" y="2513"/>
                    <a:pt x="768" y="2668"/>
                    <a:pt x="1072" y="2870"/>
                  </a:cubicBezTo>
                  <a:cubicBezTo>
                    <a:pt x="2228" y="3590"/>
                    <a:pt x="3151" y="4460"/>
                    <a:pt x="3765" y="5491"/>
                  </a:cubicBezTo>
                  <a:cubicBezTo>
                    <a:pt x="4075" y="6102"/>
                    <a:pt x="4301" y="6620"/>
                    <a:pt x="4456" y="7132"/>
                  </a:cubicBezTo>
                  <a:cubicBezTo>
                    <a:pt x="4611" y="7697"/>
                    <a:pt x="4611" y="8210"/>
                    <a:pt x="4611" y="8671"/>
                  </a:cubicBezTo>
                  <a:cubicBezTo>
                    <a:pt x="4611" y="9236"/>
                    <a:pt x="4533" y="9748"/>
                    <a:pt x="4301" y="10261"/>
                  </a:cubicBezTo>
                  <a:cubicBezTo>
                    <a:pt x="4223" y="10567"/>
                    <a:pt x="4152" y="10878"/>
                    <a:pt x="3920" y="11080"/>
                  </a:cubicBezTo>
                  <a:cubicBezTo>
                    <a:pt x="3842" y="11287"/>
                    <a:pt x="3765" y="11390"/>
                    <a:pt x="3532" y="11593"/>
                  </a:cubicBezTo>
                  <a:cubicBezTo>
                    <a:pt x="3532" y="11645"/>
                    <a:pt x="3455" y="11645"/>
                    <a:pt x="3455" y="11748"/>
                  </a:cubicBezTo>
                  <a:cubicBezTo>
                    <a:pt x="3455" y="11800"/>
                    <a:pt x="3532" y="11852"/>
                    <a:pt x="3532" y="11852"/>
                  </a:cubicBezTo>
                  <a:cubicBezTo>
                    <a:pt x="3687" y="12007"/>
                    <a:pt x="3842" y="12106"/>
                    <a:pt x="4075" y="12158"/>
                  </a:cubicBezTo>
                  <a:lnTo>
                    <a:pt x="4533" y="12520"/>
                  </a:lnTo>
                  <a:lnTo>
                    <a:pt x="4998" y="12826"/>
                  </a:lnTo>
                  <a:cubicBezTo>
                    <a:pt x="5689" y="13287"/>
                    <a:pt x="6457" y="13800"/>
                    <a:pt x="7148" y="14162"/>
                  </a:cubicBezTo>
                  <a:cubicBezTo>
                    <a:pt x="8530" y="15084"/>
                    <a:pt x="10067" y="15954"/>
                    <a:pt x="11455" y="16674"/>
                  </a:cubicBezTo>
                  <a:lnTo>
                    <a:pt x="12146" y="17032"/>
                  </a:lnTo>
                  <a:lnTo>
                    <a:pt x="12224" y="17135"/>
                  </a:lnTo>
                  <a:cubicBezTo>
                    <a:pt x="14839" y="18674"/>
                    <a:pt x="17370" y="20061"/>
                    <a:pt x="19682" y="21600"/>
                  </a:cubicBezTo>
                  <a:cubicBezTo>
                    <a:pt x="20677" y="20471"/>
                    <a:pt x="21374" y="19191"/>
                    <a:pt x="21600" y="17751"/>
                  </a:cubicBezTo>
                  <a:cubicBezTo>
                    <a:pt x="21600" y="17497"/>
                    <a:pt x="21445" y="17239"/>
                    <a:pt x="21142" y="17135"/>
                  </a:cubicBezTo>
                  <a:cubicBezTo>
                    <a:pt x="21142" y="17032"/>
                    <a:pt x="21064" y="17032"/>
                    <a:pt x="20987" y="16984"/>
                  </a:cubicBezTo>
                  <a:cubicBezTo>
                    <a:pt x="17144" y="14877"/>
                    <a:pt x="12992" y="12826"/>
                    <a:pt x="7917" y="10464"/>
                  </a:cubicBezTo>
                  <a:cubicBezTo>
                    <a:pt x="9531" y="6770"/>
                    <a:pt x="7917" y="2668"/>
                    <a:pt x="368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52" name="Google Shape;34;p3"/>
          <p:cNvSpPr/>
          <p:nvPr/>
        </p:nvSpPr>
        <p:spPr>
          <a:xfrm rot="10800000">
            <a:off x="126476" y="3958399"/>
            <a:ext cx="331190" cy="25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239" y="7754"/>
                </a:moveTo>
                <a:cubicBezTo>
                  <a:pt x="14216" y="7780"/>
                  <a:pt x="14196" y="7792"/>
                  <a:pt x="14181" y="7796"/>
                </a:cubicBezTo>
                <a:cubicBezTo>
                  <a:pt x="14205" y="7788"/>
                  <a:pt x="14207" y="7754"/>
                  <a:pt x="14239" y="7754"/>
                </a:cubicBezTo>
                <a:close/>
                <a:moveTo>
                  <a:pt x="6429" y="8615"/>
                </a:moveTo>
                <a:lnTo>
                  <a:pt x="6324" y="8706"/>
                </a:lnTo>
                <a:cubicBezTo>
                  <a:pt x="6394" y="8661"/>
                  <a:pt x="6429" y="8661"/>
                  <a:pt x="6429" y="8615"/>
                </a:cubicBezTo>
                <a:close/>
                <a:moveTo>
                  <a:pt x="8812" y="10882"/>
                </a:moveTo>
                <a:lnTo>
                  <a:pt x="8710" y="10973"/>
                </a:lnTo>
                <a:cubicBezTo>
                  <a:pt x="8780" y="10928"/>
                  <a:pt x="8812" y="10928"/>
                  <a:pt x="8815" y="10882"/>
                </a:cubicBezTo>
                <a:close/>
                <a:moveTo>
                  <a:pt x="16120" y="0"/>
                </a:moveTo>
                <a:cubicBezTo>
                  <a:pt x="15955" y="0"/>
                  <a:pt x="15786" y="15"/>
                  <a:pt x="15621" y="42"/>
                </a:cubicBezTo>
                <a:cubicBezTo>
                  <a:pt x="14620" y="133"/>
                  <a:pt x="13650" y="541"/>
                  <a:pt x="12719" y="1040"/>
                </a:cubicBezTo>
                <a:cubicBezTo>
                  <a:pt x="11578" y="1673"/>
                  <a:pt x="10437" y="2446"/>
                  <a:pt x="9366" y="3307"/>
                </a:cubicBezTo>
                <a:cubicBezTo>
                  <a:pt x="8191" y="4214"/>
                  <a:pt x="7120" y="5258"/>
                  <a:pt x="6084" y="6302"/>
                </a:cubicBezTo>
                <a:cubicBezTo>
                  <a:pt x="5047" y="7392"/>
                  <a:pt x="4011" y="8523"/>
                  <a:pt x="3042" y="9842"/>
                </a:cubicBezTo>
                <a:cubicBezTo>
                  <a:pt x="2246" y="10928"/>
                  <a:pt x="1486" y="12109"/>
                  <a:pt x="900" y="13423"/>
                </a:cubicBezTo>
                <a:cubicBezTo>
                  <a:pt x="415" y="14422"/>
                  <a:pt x="35" y="15603"/>
                  <a:pt x="0" y="16826"/>
                </a:cubicBezTo>
                <a:lnTo>
                  <a:pt x="0" y="16917"/>
                </a:lnTo>
                <a:cubicBezTo>
                  <a:pt x="0" y="17595"/>
                  <a:pt x="70" y="18053"/>
                  <a:pt x="209" y="18594"/>
                </a:cubicBezTo>
                <a:cubicBezTo>
                  <a:pt x="380" y="19184"/>
                  <a:pt x="659" y="19775"/>
                  <a:pt x="1039" y="20274"/>
                </a:cubicBezTo>
                <a:cubicBezTo>
                  <a:pt x="1660" y="21181"/>
                  <a:pt x="2592" y="21543"/>
                  <a:pt x="3457" y="21589"/>
                </a:cubicBezTo>
                <a:cubicBezTo>
                  <a:pt x="3544" y="21596"/>
                  <a:pt x="3628" y="21600"/>
                  <a:pt x="3718" y="21600"/>
                </a:cubicBezTo>
                <a:cubicBezTo>
                  <a:pt x="4121" y="21600"/>
                  <a:pt x="4539" y="21520"/>
                  <a:pt x="4908" y="21409"/>
                </a:cubicBezTo>
                <a:cubicBezTo>
                  <a:pt x="5393" y="21318"/>
                  <a:pt x="5909" y="21135"/>
                  <a:pt x="6394" y="20910"/>
                </a:cubicBezTo>
                <a:cubicBezTo>
                  <a:pt x="7535" y="20411"/>
                  <a:pt x="8675" y="19638"/>
                  <a:pt x="9712" y="18868"/>
                </a:cubicBezTo>
                <a:cubicBezTo>
                  <a:pt x="12028" y="17142"/>
                  <a:pt x="14205" y="15104"/>
                  <a:pt x="16277" y="12970"/>
                </a:cubicBezTo>
                <a:cubicBezTo>
                  <a:pt x="18007" y="11202"/>
                  <a:pt x="19699" y="9343"/>
                  <a:pt x="21356" y="7525"/>
                </a:cubicBezTo>
                <a:cubicBezTo>
                  <a:pt x="21496" y="7346"/>
                  <a:pt x="21600" y="7072"/>
                  <a:pt x="21600" y="6801"/>
                </a:cubicBezTo>
                <a:cubicBezTo>
                  <a:pt x="21600" y="6481"/>
                  <a:pt x="21496" y="6256"/>
                  <a:pt x="21324" y="6028"/>
                </a:cubicBezTo>
                <a:cubicBezTo>
                  <a:pt x="21185" y="5849"/>
                  <a:pt x="20979" y="5757"/>
                  <a:pt x="20770" y="5757"/>
                </a:cubicBezTo>
                <a:cubicBezTo>
                  <a:pt x="20564" y="5757"/>
                  <a:pt x="20390" y="5849"/>
                  <a:pt x="20218" y="6073"/>
                </a:cubicBezTo>
                <a:cubicBezTo>
                  <a:pt x="19249" y="7117"/>
                  <a:pt x="18352" y="8116"/>
                  <a:pt x="17383" y="9160"/>
                </a:cubicBezTo>
                <a:cubicBezTo>
                  <a:pt x="17389" y="9156"/>
                  <a:pt x="17394" y="9152"/>
                  <a:pt x="17400" y="9148"/>
                </a:cubicBezTo>
                <a:cubicBezTo>
                  <a:pt x="15824" y="10855"/>
                  <a:pt x="14184" y="12478"/>
                  <a:pt x="12510" y="14014"/>
                </a:cubicBezTo>
                <a:cubicBezTo>
                  <a:pt x="10748" y="15690"/>
                  <a:pt x="8916" y="17188"/>
                  <a:pt x="6948" y="18323"/>
                </a:cubicBezTo>
                <a:cubicBezTo>
                  <a:pt x="6118" y="18777"/>
                  <a:pt x="5253" y="19230"/>
                  <a:pt x="4357" y="19413"/>
                </a:cubicBezTo>
                <a:cubicBezTo>
                  <a:pt x="4116" y="19443"/>
                  <a:pt x="3863" y="19497"/>
                  <a:pt x="3614" y="19497"/>
                </a:cubicBezTo>
                <a:cubicBezTo>
                  <a:pt x="3500" y="19497"/>
                  <a:pt x="3390" y="19485"/>
                  <a:pt x="3286" y="19459"/>
                </a:cubicBezTo>
                <a:cubicBezTo>
                  <a:pt x="3111" y="19413"/>
                  <a:pt x="2871" y="19367"/>
                  <a:pt x="2696" y="19322"/>
                </a:cubicBezTo>
                <a:cubicBezTo>
                  <a:pt x="2592" y="19230"/>
                  <a:pt x="2455" y="19139"/>
                  <a:pt x="2316" y="19005"/>
                </a:cubicBezTo>
                <a:cubicBezTo>
                  <a:pt x="2180" y="18914"/>
                  <a:pt x="2110" y="18777"/>
                  <a:pt x="2006" y="18639"/>
                </a:cubicBezTo>
                <a:cubicBezTo>
                  <a:pt x="1901" y="18415"/>
                  <a:pt x="1800" y="18186"/>
                  <a:pt x="1730" y="17961"/>
                </a:cubicBezTo>
                <a:cubicBezTo>
                  <a:pt x="1625" y="17733"/>
                  <a:pt x="1591" y="17508"/>
                  <a:pt x="1556" y="17279"/>
                </a:cubicBezTo>
                <a:lnTo>
                  <a:pt x="1556" y="16689"/>
                </a:lnTo>
                <a:cubicBezTo>
                  <a:pt x="1591" y="16372"/>
                  <a:pt x="1660" y="16010"/>
                  <a:pt x="1765" y="15690"/>
                </a:cubicBezTo>
                <a:cubicBezTo>
                  <a:pt x="1971" y="14921"/>
                  <a:pt x="2316" y="14239"/>
                  <a:pt x="2662" y="13606"/>
                </a:cubicBezTo>
                <a:cubicBezTo>
                  <a:pt x="3698" y="11793"/>
                  <a:pt x="4978" y="10112"/>
                  <a:pt x="6290" y="8706"/>
                </a:cubicBezTo>
                <a:cubicBezTo>
                  <a:pt x="8226" y="6618"/>
                  <a:pt x="10402" y="4759"/>
                  <a:pt x="12719" y="3307"/>
                </a:cubicBezTo>
                <a:cubicBezTo>
                  <a:pt x="13583" y="2808"/>
                  <a:pt x="14445" y="2400"/>
                  <a:pt x="15380" y="2172"/>
                </a:cubicBezTo>
                <a:cubicBezTo>
                  <a:pt x="15656" y="2126"/>
                  <a:pt x="15966" y="2126"/>
                  <a:pt x="16277" y="2126"/>
                </a:cubicBezTo>
                <a:cubicBezTo>
                  <a:pt x="16416" y="2126"/>
                  <a:pt x="16556" y="2172"/>
                  <a:pt x="16657" y="2263"/>
                </a:cubicBezTo>
                <a:cubicBezTo>
                  <a:pt x="16692" y="2309"/>
                  <a:pt x="16796" y="2309"/>
                  <a:pt x="16831" y="2355"/>
                </a:cubicBezTo>
                <a:cubicBezTo>
                  <a:pt x="16866" y="2400"/>
                  <a:pt x="16933" y="2446"/>
                  <a:pt x="16968" y="2446"/>
                </a:cubicBezTo>
                <a:cubicBezTo>
                  <a:pt x="17003" y="2538"/>
                  <a:pt x="17003" y="2583"/>
                  <a:pt x="17037" y="2625"/>
                </a:cubicBezTo>
                <a:cubicBezTo>
                  <a:pt x="17037" y="2671"/>
                  <a:pt x="17107" y="2762"/>
                  <a:pt x="17107" y="2808"/>
                </a:cubicBezTo>
                <a:lnTo>
                  <a:pt x="17107" y="3037"/>
                </a:lnTo>
                <a:cubicBezTo>
                  <a:pt x="17107" y="3216"/>
                  <a:pt x="17037" y="3399"/>
                  <a:pt x="17003" y="3490"/>
                </a:cubicBezTo>
                <a:cubicBezTo>
                  <a:pt x="16866" y="3898"/>
                  <a:pt x="16692" y="4214"/>
                  <a:pt x="16521" y="4576"/>
                </a:cubicBezTo>
                <a:cubicBezTo>
                  <a:pt x="15897" y="5666"/>
                  <a:pt x="15101" y="6618"/>
                  <a:pt x="14274" y="7525"/>
                </a:cubicBezTo>
                <a:cubicBezTo>
                  <a:pt x="13409" y="8432"/>
                  <a:pt x="12544" y="9297"/>
                  <a:pt x="11648" y="10067"/>
                </a:cubicBezTo>
                <a:cubicBezTo>
                  <a:pt x="10748" y="10882"/>
                  <a:pt x="9851" y="11610"/>
                  <a:pt x="8847" y="12155"/>
                </a:cubicBezTo>
                <a:cubicBezTo>
                  <a:pt x="8226" y="12516"/>
                  <a:pt x="7604" y="12833"/>
                  <a:pt x="6948" y="13016"/>
                </a:cubicBezTo>
                <a:cubicBezTo>
                  <a:pt x="7120" y="12745"/>
                  <a:pt x="7294" y="12516"/>
                  <a:pt x="7500" y="12200"/>
                </a:cubicBezTo>
                <a:cubicBezTo>
                  <a:pt x="7950" y="11655"/>
                  <a:pt x="8435" y="11156"/>
                  <a:pt x="8881" y="10611"/>
                </a:cubicBezTo>
                <a:cubicBezTo>
                  <a:pt x="10298" y="9160"/>
                  <a:pt x="11819" y="7845"/>
                  <a:pt x="13340" y="6527"/>
                </a:cubicBezTo>
                <a:cubicBezTo>
                  <a:pt x="13685" y="6256"/>
                  <a:pt x="13824" y="5666"/>
                  <a:pt x="13615" y="5121"/>
                </a:cubicBezTo>
                <a:cubicBezTo>
                  <a:pt x="13459" y="4828"/>
                  <a:pt x="13197" y="4664"/>
                  <a:pt x="12930" y="4664"/>
                </a:cubicBezTo>
                <a:cubicBezTo>
                  <a:pt x="12788" y="4664"/>
                  <a:pt x="12643" y="4709"/>
                  <a:pt x="12510" y="4805"/>
                </a:cubicBezTo>
                <a:cubicBezTo>
                  <a:pt x="10507" y="6481"/>
                  <a:pt x="8501" y="8253"/>
                  <a:pt x="6739" y="10341"/>
                </a:cubicBezTo>
                <a:lnTo>
                  <a:pt x="5843" y="11564"/>
                </a:lnTo>
                <a:cubicBezTo>
                  <a:pt x="5599" y="11880"/>
                  <a:pt x="5393" y="12200"/>
                  <a:pt x="5253" y="12608"/>
                </a:cubicBezTo>
                <a:cubicBezTo>
                  <a:pt x="5013" y="13244"/>
                  <a:pt x="4978" y="14151"/>
                  <a:pt x="5428" y="14650"/>
                </a:cubicBezTo>
                <a:cubicBezTo>
                  <a:pt x="5634" y="14875"/>
                  <a:pt x="5875" y="15012"/>
                  <a:pt x="6084" y="15058"/>
                </a:cubicBezTo>
                <a:cubicBezTo>
                  <a:pt x="6223" y="15058"/>
                  <a:pt x="6324" y="15104"/>
                  <a:pt x="6499" y="15104"/>
                </a:cubicBezTo>
                <a:cubicBezTo>
                  <a:pt x="6670" y="15104"/>
                  <a:pt x="6844" y="15058"/>
                  <a:pt x="7015" y="15058"/>
                </a:cubicBezTo>
                <a:cubicBezTo>
                  <a:pt x="7639" y="14966"/>
                  <a:pt x="8191" y="14650"/>
                  <a:pt x="8745" y="14376"/>
                </a:cubicBezTo>
                <a:cubicBezTo>
                  <a:pt x="10022" y="13740"/>
                  <a:pt x="11163" y="12924"/>
                  <a:pt x="12303" y="11880"/>
                </a:cubicBezTo>
                <a:cubicBezTo>
                  <a:pt x="13374" y="10928"/>
                  <a:pt x="14445" y="9884"/>
                  <a:pt x="15450" y="8798"/>
                </a:cubicBezTo>
                <a:cubicBezTo>
                  <a:pt x="16001" y="8207"/>
                  <a:pt x="16521" y="7571"/>
                  <a:pt x="17003" y="6893"/>
                </a:cubicBezTo>
                <a:cubicBezTo>
                  <a:pt x="17452" y="6256"/>
                  <a:pt x="17867" y="5574"/>
                  <a:pt x="18178" y="4850"/>
                </a:cubicBezTo>
                <a:cubicBezTo>
                  <a:pt x="18419" y="4214"/>
                  <a:pt x="18663" y="3444"/>
                  <a:pt x="18593" y="2671"/>
                </a:cubicBezTo>
                <a:cubicBezTo>
                  <a:pt x="18558" y="1947"/>
                  <a:pt x="18317" y="1311"/>
                  <a:pt x="17902" y="812"/>
                </a:cubicBezTo>
                <a:cubicBezTo>
                  <a:pt x="17432" y="232"/>
                  <a:pt x="16785" y="0"/>
                  <a:pt x="16120" y="0"/>
                </a:cubicBezTo>
                <a:close/>
              </a:path>
            </a:pathLst>
          </a:custGeom>
          <a:solidFill>
            <a:srgbClr val="004DA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3" name="رقم الشريحة"/>
          <p:cNvSpPr txBox="1"/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مستوى النص الأول…"/>
          <p:cNvSpPr txBox="1"/>
          <p:nvPr>
            <p:ph type="body" sz="quarter" idx="1"/>
          </p:nvPr>
        </p:nvSpPr>
        <p:spPr>
          <a:xfrm>
            <a:off x="1050613" y="2634582"/>
            <a:ext cx="2907601" cy="48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4" name="Google Shape;297;p5"/>
          <p:cNvGrpSpPr/>
          <p:nvPr/>
        </p:nvGrpSpPr>
        <p:grpSpPr>
          <a:xfrm>
            <a:off x="6515992" y="511638"/>
            <a:ext cx="2204792" cy="806788"/>
            <a:chOff x="0" y="0"/>
            <a:chExt cx="2204789" cy="806786"/>
          </a:xfrm>
        </p:grpSpPr>
        <p:sp>
          <p:nvSpPr>
            <p:cNvPr id="181" name="Google Shape;298;p5"/>
            <p:cNvSpPr/>
            <p:nvPr/>
          </p:nvSpPr>
          <p:spPr>
            <a:xfrm>
              <a:off x="1577407" y="76024"/>
              <a:ext cx="218276" cy="22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3159"/>
                  </a:moveTo>
                  <a:lnTo>
                    <a:pt x="10141" y="5119"/>
                  </a:lnTo>
                  <a:lnTo>
                    <a:pt x="8402" y="6074"/>
                  </a:lnTo>
                  <a:lnTo>
                    <a:pt x="7808" y="3159"/>
                  </a:lnTo>
                  <a:close/>
                  <a:moveTo>
                    <a:pt x="17110" y="2634"/>
                  </a:moveTo>
                  <a:lnTo>
                    <a:pt x="14980" y="7654"/>
                  </a:lnTo>
                  <a:lnTo>
                    <a:pt x="12194" y="5320"/>
                  </a:lnTo>
                  <a:lnTo>
                    <a:pt x="17110" y="2634"/>
                  </a:lnTo>
                  <a:close/>
                  <a:moveTo>
                    <a:pt x="7553" y="7858"/>
                  </a:moveTo>
                  <a:lnTo>
                    <a:pt x="8082" y="10465"/>
                  </a:lnTo>
                  <a:lnTo>
                    <a:pt x="3731" y="9949"/>
                  </a:lnTo>
                  <a:lnTo>
                    <a:pt x="7553" y="7858"/>
                  </a:lnTo>
                  <a:close/>
                  <a:moveTo>
                    <a:pt x="11096" y="5918"/>
                  </a:moveTo>
                  <a:lnTo>
                    <a:pt x="14500" y="8775"/>
                  </a:lnTo>
                  <a:lnTo>
                    <a:pt x="13515" y="11101"/>
                  </a:lnTo>
                  <a:lnTo>
                    <a:pt x="9322" y="10607"/>
                  </a:lnTo>
                  <a:lnTo>
                    <a:pt x="8641" y="7260"/>
                  </a:lnTo>
                  <a:lnTo>
                    <a:pt x="11096" y="5918"/>
                  </a:lnTo>
                  <a:close/>
                  <a:moveTo>
                    <a:pt x="15445" y="9570"/>
                  </a:moveTo>
                  <a:lnTo>
                    <a:pt x="17879" y="11617"/>
                  </a:lnTo>
                  <a:lnTo>
                    <a:pt x="14735" y="11245"/>
                  </a:lnTo>
                  <a:lnTo>
                    <a:pt x="15445" y="9570"/>
                  </a:lnTo>
                  <a:close/>
                  <a:moveTo>
                    <a:pt x="9564" y="11795"/>
                  </a:moveTo>
                  <a:lnTo>
                    <a:pt x="13045" y="12206"/>
                  </a:lnTo>
                  <a:lnTo>
                    <a:pt x="10747" y="17627"/>
                  </a:lnTo>
                  <a:lnTo>
                    <a:pt x="9564" y="11795"/>
                  </a:lnTo>
                  <a:close/>
                  <a:moveTo>
                    <a:pt x="19505" y="0"/>
                  </a:moveTo>
                  <a:lnTo>
                    <a:pt x="11242" y="4521"/>
                  </a:lnTo>
                  <a:lnTo>
                    <a:pt x="5980" y="101"/>
                  </a:lnTo>
                  <a:lnTo>
                    <a:pt x="7315" y="6669"/>
                  </a:lnTo>
                  <a:lnTo>
                    <a:pt x="0" y="10669"/>
                  </a:lnTo>
                  <a:lnTo>
                    <a:pt x="8325" y="11649"/>
                  </a:lnTo>
                  <a:lnTo>
                    <a:pt x="10349" y="21600"/>
                  </a:lnTo>
                  <a:lnTo>
                    <a:pt x="14270" y="12350"/>
                  </a:lnTo>
                  <a:lnTo>
                    <a:pt x="21600" y="13212"/>
                  </a:lnTo>
                  <a:lnTo>
                    <a:pt x="15922" y="8448"/>
                  </a:lnTo>
                  <a:lnTo>
                    <a:pt x="1950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4" name="Google Shape;299;p5"/>
            <p:cNvGrpSpPr/>
            <p:nvPr/>
          </p:nvGrpSpPr>
          <p:grpSpPr>
            <a:xfrm>
              <a:off x="1914287" y="592686"/>
              <a:ext cx="290504" cy="214101"/>
              <a:chOff x="0" y="0"/>
              <a:chExt cx="290502" cy="214100"/>
            </a:xfrm>
          </p:grpSpPr>
          <p:sp>
            <p:nvSpPr>
              <p:cNvPr id="182" name="Google Shape;300;p5"/>
              <p:cNvSpPr/>
              <p:nvPr/>
            </p:nvSpPr>
            <p:spPr>
              <a:xfrm>
                <a:off x="-1" y="0"/>
                <a:ext cx="244108" cy="21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3" h="21600" fill="norm" stroke="1" extrusionOk="0">
                    <a:moveTo>
                      <a:pt x="10011" y="0"/>
                    </a:moveTo>
                    <a:cubicBezTo>
                      <a:pt x="9969" y="0"/>
                      <a:pt x="9925" y="0"/>
                      <a:pt x="9881" y="5"/>
                    </a:cubicBezTo>
                    <a:cubicBezTo>
                      <a:pt x="7104" y="230"/>
                      <a:pt x="8257" y="3090"/>
                      <a:pt x="8074" y="4729"/>
                    </a:cubicBezTo>
                    <a:cubicBezTo>
                      <a:pt x="8034" y="5067"/>
                      <a:pt x="7892" y="5203"/>
                      <a:pt x="7666" y="5203"/>
                    </a:cubicBezTo>
                    <a:cubicBezTo>
                      <a:pt x="6801" y="5203"/>
                      <a:pt x="4736" y="3153"/>
                      <a:pt x="2942" y="2671"/>
                    </a:cubicBezTo>
                    <a:cubicBezTo>
                      <a:pt x="2645" y="2590"/>
                      <a:pt x="2365" y="2552"/>
                      <a:pt x="2104" y="2552"/>
                    </a:cubicBezTo>
                    <a:cubicBezTo>
                      <a:pt x="373" y="2552"/>
                      <a:pt x="-523" y="4215"/>
                      <a:pt x="321" y="6464"/>
                    </a:cubicBezTo>
                    <a:cubicBezTo>
                      <a:pt x="1314" y="9100"/>
                      <a:pt x="6034" y="9246"/>
                      <a:pt x="5251" y="10727"/>
                    </a:cubicBezTo>
                    <a:cubicBezTo>
                      <a:pt x="4469" y="12207"/>
                      <a:pt x="950" y="11547"/>
                      <a:pt x="1928" y="14775"/>
                    </a:cubicBezTo>
                    <a:cubicBezTo>
                      <a:pt x="2283" y="15938"/>
                      <a:pt x="3320" y="16276"/>
                      <a:pt x="4536" y="16276"/>
                    </a:cubicBezTo>
                    <a:cubicBezTo>
                      <a:pt x="6208" y="16276"/>
                      <a:pt x="8216" y="15638"/>
                      <a:pt x="9244" y="15638"/>
                    </a:cubicBezTo>
                    <a:cubicBezTo>
                      <a:pt x="9582" y="15638"/>
                      <a:pt x="9816" y="15708"/>
                      <a:pt x="9891" y="15895"/>
                    </a:cubicBezTo>
                    <a:cubicBezTo>
                      <a:pt x="10372" y="17050"/>
                      <a:pt x="7706" y="19116"/>
                      <a:pt x="8009" y="20238"/>
                    </a:cubicBezTo>
                    <a:cubicBezTo>
                      <a:pt x="8203" y="20964"/>
                      <a:pt x="8606" y="21600"/>
                      <a:pt x="9937" y="21600"/>
                    </a:cubicBezTo>
                    <a:cubicBezTo>
                      <a:pt x="10656" y="21600"/>
                      <a:pt x="11645" y="21416"/>
                      <a:pt x="13015" y="20959"/>
                    </a:cubicBezTo>
                    <a:cubicBezTo>
                      <a:pt x="16933" y="19658"/>
                      <a:pt x="19953" y="16624"/>
                      <a:pt x="19953" y="16624"/>
                    </a:cubicBezTo>
                    <a:cubicBezTo>
                      <a:pt x="21077" y="14770"/>
                      <a:pt x="20055" y="4356"/>
                      <a:pt x="17341" y="4356"/>
                    </a:cubicBezTo>
                    <a:cubicBezTo>
                      <a:pt x="17241" y="4356"/>
                      <a:pt x="17136" y="4371"/>
                      <a:pt x="17029" y="4401"/>
                    </a:cubicBezTo>
                    <a:cubicBezTo>
                      <a:pt x="14085" y="5234"/>
                      <a:pt x="17094" y="8722"/>
                      <a:pt x="14846" y="9092"/>
                    </a:cubicBezTo>
                    <a:cubicBezTo>
                      <a:pt x="14802" y="9100"/>
                      <a:pt x="14762" y="9103"/>
                      <a:pt x="14723" y="9103"/>
                    </a:cubicBezTo>
                    <a:cubicBezTo>
                      <a:pt x="12641" y="9103"/>
                      <a:pt x="13061" y="0"/>
                      <a:pt x="10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" name="Google Shape;301;p5"/>
              <p:cNvSpPr/>
              <p:nvPr/>
            </p:nvSpPr>
            <p:spPr>
              <a:xfrm>
                <a:off x="108330" y="94800"/>
                <a:ext cx="182173" cy="99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538" y="0"/>
                    </a:moveTo>
                    <a:cubicBezTo>
                      <a:pt x="66" y="0"/>
                      <a:pt x="-247" y="1315"/>
                      <a:pt x="260" y="1811"/>
                    </a:cubicBezTo>
                    <a:cubicBezTo>
                      <a:pt x="6944" y="8367"/>
                      <a:pt x="13632" y="14918"/>
                      <a:pt x="20316" y="21480"/>
                    </a:cubicBezTo>
                    <a:cubicBezTo>
                      <a:pt x="20403" y="21562"/>
                      <a:pt x="20487" y="21600"/>
                      <a:pt x="20565" y="21600"/>
                    </a:cubicBezTo>
                    <a:cubicBezTo>
                      <a:pt x="21040" y="21600"/>
                      <a:pt x="21353" y="20285"/>
                      <a:pt x="20843" y="19789"/>
                    </a:cubicBezTo>
                    <a:cubicBezTo>
                      <a:pt x="14159" y="13233"/>
                      <a:pt x="7471" y="6682"/>
                      <a:pt x="784" y="120"/>
                    </a:cubicBezTo>
                    <a:cubicBezTo>
                      <a:pt x="700" y="38"/>
                      <a:pt x="616" y="0"/>
                      <a:pt x="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92" name="Google Shape;302;p5"/>
            <p:cNvGrpSpPr/>
            <p:nvPr/>
          </p:nvGrpSpPr>
          <p:grpSpPr>
            <a:xfrm>
              <a:off x="0" y="0"/>
              <a:ext cx="466110" cy="668607"/>
              <a:chOff x="0" y="0"/>
              <a:chExt cx="466109" cy="668606"/>
            </a:xfrm>
          </p:grpSpPr>
          <p:sp>
            <p:nvSpPr>
              <p:cNvPr id="185" name="Google Shape;303;p5"/>
              <p:cNvSpPr/>
              <p:nvPr/>
            </p:nvSpPr>
            <p:spPr>
              <a:xfrm rot="20037924">
                <a:off x="92483" y="481305"/>
                <a:ext cx="169521" cy="158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03" y="0"/>
                    </a:moveTo>
                    <a:lnTo>
                      <a:pt x="0" y="8742"/>
                    </a:lnTo>
                    <a:lnTo>
                      <a:pt x="14442" y="21600"/>
                    </a:lnTo>
                    <a:lnTo>
                      <a:pt x="21600" y="12946"/>
                    </a:lnTo>
                    <a:lnTo>
                      <a:pt x="69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" name="Google Shape;304;p5"/>
              <p:cNvSpPr/>
              <p:nvPr/>
            </p:nvSpPr>
            <p:spPr>
              <a:xfrm rot="20037924">
                <a:off x="187991" y="32255"/>
                <a:ext cx="196720" cy="21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741" y="9698"/>
                    </a:lnTo>
                    <a:lnTo>
                      <a:pt x="0" y="16909"/>
                    </a:lnTo>
                    <a:lnTo>
                      <a:pt x="6846" y="16932"/>
                    </a:lnTo>
                    <a:lnTo>
                      <a:pt x="6497" y="21600"/>
                    </a:lnTo>
                    <a:lnTo>
                      <a:pt x="14216" y="195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" name="Google Shape;305;p5"/>
              <p:cNvSpPr/>
              <p:nvPr/>
            </p:nvSpPr>
            <p:spPr>
              <a:xfrm rot="20037924">
                <a:off x="254015" y="16992"/>
                <a:ext cx="102298" cy="10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441"/>
                    </a:lnTo>
                    <a:lnTo>
                      <a:pt x="137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8" name="Google Shape;306;p5"/>
              <p:cNvSpPr/>
              <p:nvPr/>
            </p:nvSpPr>
            <p:spPr>
              <a:xfrm rot="20037924">
                <a:off x="60835" y="173795"/>
                <a:ext cx="344440" cy="356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04" y="0"/>
                    </a:moveTo>
                    <a:lnTo>
                      <a:pt x="13565" y="386"/>
                    </a:lnTo>
                    <a:lnTo>
                      <a:pt x="0" y="15859"/>
                    </a:lnTo>
                    <a:lnTo>
                      <a:pt x="7232" y="21600"/>
                    </a:lnTo>
                    <a:lnTo>
                      <a:pt x="21600" y="5964"/>
                    </a:lnTo>
                    <a:lnTo>
                      <a:pt x="139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9" name="Google Shape;307;p5"/>
              <p:cNvSpPr/>
              <p:nvPr/>
            </p:nvSpPr>
            <p:spPr>
              <a:xfrm rot="20037924">
                <a:off x="97009" y="262097"/>
                <a:ext cx="184995" cy="208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49" y="0"/>
                    </a:moveTo>
                    <a:lnTo>
                      <a:pt x="0" y="20780"/>
                    </a:lnTo>
                    <a:lnTo>
                      <a:pt x="1051" y="21600"/>
                    </a:lnTo>
                    <a:lnTo>
                      <a:pt x="21600" y="822"/>
                    </a:lnTo>
                    <a:lnTo>
                      <a:pt x="20549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0" name="Google Shape;308;p5"/>
              <p:cNvSpPr/>
              <p:nvPr/>
            </p:nvSpPr>
            <p:spPr>
              <a:xfrm rot="20037924">
                <a:off x="171976" y="277922"/>
                <a:ext cx="184220" cy="210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36" y="0"/>
                    </a:moveTo>
                    <a:lnTo>
                      <a:pt x="0" y="20793"/>
                    </a:lnTo>
                    <a:lnTo>
                      <a:pt x="1061" y="21600"/>
                    </a:lnTo>
                    <a:lnTo>
                      <a:pt x="21600" y="807"/>
                    </a:lnTo>
                    <a:lnTo>
                      <a:pt x="20536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1" name="Google Shape;309;p5"/>
              <p:cNvSpPr/>
              <p:nvPr/>
            </p:nvSpPr>
            <p:spPr>
              <a:xfrm rot="20037924">
                <a:off x="111834" y="454074"/>
                <a:ext cx="155956" cy="133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1600" fill="norm" stroke="1" extrusionOk="0">
                    <a:moveTo>
                      <a:pt x="2329" y="0"/>
                    </a:moveTo>
                    <a:cubicBezTo>
                      <a:pt x="1655" y="0"/>
                      <a:pt x="985" y="352"/>
                      <a:pt x="526" y="1028"/>
                    </a:cubicBezTo>
                    <a:cubicBezTo>
                      <a:pt x="-289" y="2230"/>
                      <a:pt x="-141" y="3990"/>
                      <a:pt x="857" y="4969"/>
                    </a:cubicBezTo>
                    <a:lnTo>
                      <a:pt x="17220" y="20969"/>
                    </a:lnTo>
                    <a:cubicBezTo>
                      <a:pt x="17655" y="21394"/>
                      <a:pt x="18177" y="21600"/>
                      <a:pt x="18693" y="21600"/>
                    </a:cubicBezTo>
                    <a:cubicBezTo>
                      <a:pt x="19370" y="21600"/>
                      <a:pt x="20041" y="21248"/>
                      <a:pt x="20499" y="20572"/>
                    </a:cubicBezTo>
                    <a:cubicBezTo>
                      <a:pt x="21311" y="19370"/>
                      <a:pt x="21159" y="17610"/>
                      <a:pt x="20165" y="16631"/>
                    </a:cubicBezTo>
                    <a:lnTo>
                      <a:pt x="3802" y="631"/>
                    </a:lnTo>
                    <a:cubicBezTo>
                      <a:pt x="3371" y="206"/>
                      <a:pt x="2848" y="0"/>
                      <a:pt x="2329" y="0"/>
                    </a:cubicBez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93" name="Google Shape;310;p5"/>
            <p:cNvSpPr/>
            <p:nvPr/>
          </p:nvSpPr>
          <p:spPr>
            <a:xfrm>
              <a:off x="900932" y="402136"/>
              <a:ext cx="180576" cy="19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2" y="0"/>
                  </a:moveTo>
                  <a:lnTo>
                    <a:pt x="11244" y="4606"/>
                  </a:lnTo>
                  <a:lnTo>
                    <a:pt x="6077" y="368"/>
                  </a:lnTo>
                  <a:lnTo>
                    <a:pt x="7386" y="6666"/>
                  </a:lnTo>
                  <a:lnTo>
                    <a:pt x="0" y="10612"/>
                  </a:lnTo>
                  <a:lnTo>
                    <a:pt x="8409" y="11581"/>
                  </a:lnTo>
                  <a:lnTo>
                    <a:pt x="10490" y="21600"/>
                  </a:lnTo>
                  <a:lnTo>
                    <a:pt x="14534" y="12289"/>
                  </a:lnTo>
                  <a:lnTo>
                    <a:pt x="21600" y="13103"/>
                  </a:lnTo>
                  <a:lnTo>
                    <a:pt x="16130" y="8616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rgbClr val="0044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392;p8"/>
          <p:cNvGrpSpPr/>
          <p:nvPr/>
        </p:nvGrpSpPr>
        <p:grpSpPr>
          <a:xfrm>
            <a:off x="-60876" y="-44401"/>
            <a:ext cx="9265802" cy="5276702"/>
            <a:chOff x="0" y="0"/>
            <a:chExt cx="9265800" cy="5276700"/>
          </a:xfrm>
        </p:grpSpPr>
        <p:grpSp>
          <p:nvGrpSpPr>
            <p:cNvPr id="222" name="Google Shape;393;p8"/>
            <p:cNvGrpSpPr/>
            <p:nvPr/>
          </p:nvGrpSpPr>
          <p:grpSpPr>
            <a:xfrm>
              <a:off x="-1" y="336674"/>
              <a:ext cx="9265802" cy="4558952"/>
              <a:chOff x="0" y="0"/>
              <a:chExt cx="9265800" cy="4558950"/>
            </a:xfrm>
          </p:grpSpPr>
          <p:sp>
            <p:nvSpPr>
              <p:cNvPr id="210" name="Google Shape;394;p8"/>
              <p:cNvSpPr/>
              <p:nvPr/>
            </p:nvSpPr>
            <p:spPr>
              <a:xfrm>
                <a:off x="-1" y="-1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395;p8"/>
              <p:cNvSpPr/>
              <p:nvPr/>
            </p:nvSpPr>
            <p:spPr>
              <a:xfrm>
                <a:off x="-1" y="4144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396;p8"/>
              <p:cNvSpPr/>
              <p:nvPr/>
            </p:nvSpPr>
            <p:spPr>
              <a:xfrm>
                <a:off x="-1" y="8288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397;p8"/>
              <p:cNvSpPr/>
              <p:nvPr/>
            </p:nvSpPr>
            <p:spPr>
              <a:xfrm>
                <a:off x="-1" y="12433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398;p8"/>
              <p:cNvSpPr/>
              <p:nvPr/>
            </p:nvSpPr>
            <p:spPr>
              <a:xfrm>
                <a:off x="-1" y="16577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399;p8"/>
              <p:cNvSpPr/>
              <p:nvPr/>
            </p:nvSpPr>
            <p:spPr>
              <a:xfrm>
                <a:off x="-1" y="20722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400;p8"/>
              <p:cNvSpPr/>
              <p:nvPr/>
            </p:nvSpPr>
            <p:spPr>
              <a:xfrm>
                <a:off x="-1" y="24866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401;p8"/>
              <p:cNvSpPr/>
              <p:nvPr/>
            </p:nvSpPr>
            <p:spPr>
              <a:xfrm>
                <a:off x="-1" y="29011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402;p8"/>
              <p:cNvSpPr/>
              <p:nvPr/>
            </p:nvSpPr>
            <p:spPr>
              <a:xfrm>
                <a:off x="-1" y="33155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403;p8"/>
              <p:cNvSpPr/>
              <p:nvPr/>
            </p:nvSpPr>
            <p:spPr>
              <a:xfrm>
                <a:off x="-1" y="37300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404;p8"/>
              <p:cNvSpPr/>
              <p:nvPr/>
            </p:nvSpPr>
            <p:spPr>
              <a:xfrm>
                <a:off x="-1" y="414450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405;p8"/>
              <p:cNvSpPr/>
              <p:nvPr/>
            </p:nvSpPr>
            <p:spPr>
              <a:xfrm>
                <a:off x="-1" y="45589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3" name="Google Shape;406;p8"/>
            <p:cNvGrpSpPr/>
            <p:nvPr/>
          </p:nvGrpSpPr>
          <p:grpSpPr>
            <a:xfrm>
              <a:off x="484963" y="0"/>
              <a:ext cx="8295876" cy="5276701"/>
              <a:chOff x="0" y="0"/>
              <a:chExt cx="8295875" cy="5276700"/>
            </a:xfrm>
          </p:grpSpPr>
          <p:sp>
            <p:nvSpPr>
              <p:cNvPr id="223" name="Google Shape;407;p8"/>
              <p:cNvSpPr/>
              <p:nvPr/>
            </p:nvSpPr>
            <p:spPr>
              <a:xfrm flipH="1">
                <a:off x="-1" y="0"/>
                <a:ext cx="2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408;p8"/>
              <p:cNvSpPr/>
              <p:nvPr/>
            </p:nvSpPr>
            <p:spPr>
              <a:xfrm flipH="1">
                <a:off x="436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409;p8"/>
              <p:cNvSpPr/>
              <p:nvPr/>
            </p:nvSpPr>
            <p:spPr>
              <a:xfrm flipH="1">
                <a:off x="873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410;p8"/>
              <p:cNvSpPr/>
              <p:nvPr/>
            </p:nvSpPr>
            <p:spPr>
              <a:xfrm flipH="1">
                <a:off x="13098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411;p8"/>
              <p:cNvSpPr/>
              <p:nvPr/>
            </p:nvSpPr>
            <p:spPr>
              <a:xfrm flipH="1">
                <a:off x="1746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" name="Google Shape;412;p8"/>
              <p:cNvSpPr/>
              <p:nvPr/>
            </p:nvSpPr>
            <p:spPr>
              <a:xfrm flipH="1">
                <a:off x="21831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413;p8"/>
              <p:cNvSpPr/>
              <p:nvPr/>
            </p:nvSpPr>
            <p:spPr>
              <a:xfrm flipH="1">
                <a:off x="2619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414;p8"/>
              <p:cNvSpPr/>
              <p:nvPr/>
            </p:nvSpPr>
            <p:spPr>
              <a:xfrm flipH="1">
                <a:off x="3056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415;p8"/>
              <p:cNvSpPr/>
              <p:nvPr/>
            </p:nvSpPr>
            <p:spPr>
              <a:xfrm flipH="1">
                <a:off x="34929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416;p8"/>
              <p:cNvSpPr/>
              <p:nvPr/>
            </p:nvSpPr>
            <p:spPr>
              <a:xfrm flipH="1">
                <a:off x="3929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417;p8"/>
              <p:cNvSpPr/>
              <p:nvPr/>
            </p:nvSpPr>
            <p:spPr>
              <a:xfrm flipH="1">
                <a:off x="4366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" name="Google Shape;418;p8"/>
              <p:cNvSpPr/>
              <p:nvPr/>
            </p:nvSpPr>
            <p:spPr>
              <a:xfrm flipH="1">
                <a:off x="4802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419;p8"/>
              <p:cNvSpPr/>
              <p:nvPr/>
            </p:nvSpPr>
            <p:spPr>
              <a:xfrm flipH="1">
                <a:off x="5239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6" name="Google Shape;420;p8"/>
              <p:cNvSpPr/>
              <p:nvPr/>
            </p:nvSpPr>
            <p:spPr>
              <a:xfrm flipH="1">
                <a:off x="56761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7" name="Google Shape;421;p8"/>
              <p:cNvSpPr/>
              <p:nvPr/>
            </p:nvSpPr>
            <p:spPr>
              <a:xfrm flipH="1">
                <a:off x="6112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8" name="Google Shape;422;p8"/>
              <p:cNvSpPr/>
              <p:nvPr/>
            </p:nvSpPr>
            <p:spPr>
              <a:xfrm flipH="1">
                <a:off x="6549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" name="Google Shape;423;p8"/>
              <p:cNvSpPr/>
              <p:nvPr/>
            </p:nvSpPr>
            <p:spPr>
              <a:xfrm flipH="1">
                <a:off x="6986000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" name="Google Shape;424;p8"/>
              <p:cNvSpPr/>
              <p:nvPr/>
            </p:nvSpPr>
            <p:spPr>
              <a:xfrm flipH="1">
                <a:off x="74226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" name="Google Shape;425;p8"/>
              <p:cNvSpPr/>
              <p:nvPr/>
            </p:nvSpPr>
            <p:spPr>
              <a:xfrm flipH="1">
                <a:off x="7859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" name="Google Shape;426;p8"/>
              <p:cNvSpPr/>
              <p:nvPr/>
            </p:nvSpPr>
            <p:spPr>
              <a:xfrm flipH="1">
                <a:off x="8295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49" name="Google Shape;427;p8"/>
          <p:cNvGrpSpPr/>
          <p:nvPr/>
        </p:nvGrpSpPr>
        <p:grpSpPr>
          <a:xfrm>
            <a:off x="284700" y="426749"/>
            <a:ext cx="8574600" cy="4290002"/>
            <a:chOff x="0" y="0"/>
            <a:chExt cx="8574599" cy="4290000"/>
          </a:xfrm>
        </p:grpSpPr>
        <p:sp>
          <p:nvSpPr>
            <p:cNvPr id="245" name="Google Shape;428;p8"/>
            <p:cNvSpPr/>
            <p:nvPr/>
          </p:nvSpPr>
          <p:spPr>
            <a:xfrm>
              <a:off x="321749" y="-1"/>
              <a:ext cx="7931101" cy="429000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429;p8"/>
            <p:cNvSpPr/>
            <p:nvPr/>
          </p:nvSpPr>
          <p:spPr>
            <a:xfrm>
              <a:off x="435299" y="113250"/>
              <a:ext cx="7704001" cy="40635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430;p8"/>
            <p:cNvSpPr/>
            <p:nvPr/>
          </p:nvSpPr>
          <p:spPr>
            <a:xfrm>
              <a:off x="0" y="3891600"/>
              <a:ext cx="8574600" cy="39840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431;p8"/>
            <p:cNvSpPr/>
            <p:nvPr/>
          </p:nvSpPr>
          <p:spPr>
            <a:xfrm>
              <a:off x="6070200" y="3756500"/>
              <a:ext cx="1546801" cy="135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0" name="نص العنوان"/>
          <p:cNvSpPr txBox="1"/>
          <p:nvPr>
            <p:ph type="title"/>
          </p:nvPr>
        </p:nvSpPr>
        <p:spPr>
          <a:xfrm>
            <a:off x="2789099" y="1909800"/>
            <a:ext cx="3565802" cy="132390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265" name="Google Shape;433;p8"/>
          <p:cNvGrpSpPr/>
          <p:nvPr/>
        </p:nvGrpSpPr>
        <p:grpSpPr>
          <a:xfrm>
            <a:off x="1897800" y="742824"/>
            <a:ext cx="6113801" cy="2804215"/>
            <a:chOff x="24" y="0"/>
            <a:chExt cx="6113800" cy="2804213"/>
          </a:xfrm>
        </p:grpSpPr>
        <p:sp>
          <p:nvSpPr>
            <p:cNvPr id="251" name="Google Shape;434;p8"/>
            <p:cNvSpPr/>
            <p:nvPr/>
          </p:nvSpPr>
          <p:spPr>
            <a:xfrm flipH="1">
              <a:off x="24" y="77112"/>
              <a:ext cx="390802" cy="35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76" y="2208"/>
                  </a:moveTo>
                  <a:lnTo>
                    <a:pt x="11655" y="7006"/>
                  </a:lnTo>
                  <a:lnTo>
                    <a:pt x="8760" y="6612"/>
                  </a:lnTo>
                  <a:lnTo>
                    <a:pt x="10676" y="2208"/>
                  </a:lnTo>
                  <a:close/>
                  <a:moveTo>
                    <a:pt x="1919" y="6407"/>
                  </a:moveTo>
                  <a:lnTo>
                    <a:pt x="7768" y="7206"/>
                  </a:lnTo>
                  <a:lnTo>
                    <a:pt x="6195" y="10832"/>
                  </a:lnTo>
                  <a:lnTo>
                    <a:pt x="1919" y="6407"/>
                  </a:lnTo>
                  <a:close/>
                  <a:moveTo>
                    <a:pt x="12505" y="7852"/>
                  </a:moveTo>
                  <a:lnTo>
                    <a:pt x="19620" y="8824"/>
                  </a:lnTo>
                  <a:lnTo>
                    <a:pt x="13526" y="12841"/>
                  </a:lnTo>
                  <a:lnTo>
                    <a:pt x="12505" y="7852"/>
                  </a:lnTo>
                  <a:close/>
                  <a:moveTo>
                    <a:pt x="8463" y="7301"/>
                  </a:moveTo>
                  <a:lnTo>
                    <a:pt x="11810" y="7758"/>
                  </a:lnTo>
                  <a:lnTo>
                    <a:pt x="12932" y="13235"/>
                  </a:lnTo>
                  <a:lnTo>
                    <a:pt x="10233" y="15013"/>
                  </a:lnTo>
                  <a:lnTo>
                    <a:pt x="6702" y="11358"/>
                  </a:lnTo>
                  <a:lnTo>
                    <a:pt x="8463" y="7301"/>
                  </a:lnTo>
                  <a:close/>
                  <a:moveTo>
                    <a:pt x="13081" y="13978"/>
                  </a:moveTo>
                  <a:lnTo>
                    <a:pt x="14116" y="19030"/>
                  </a:lnTo>
                  <a:lnTo>
                    <a:pt x="10731" y="15528"/>
                  </a:lnTo>
                  <a:lnTo>
                    <a:pt x="13081" y="13978"/>
                  </a:lnTo>
                  <a:close/>
                  <a:moveTo>
                    <a:pt x="6402" y="12044"/>
                  </a:moveTo>
                  <a:lnTo>
                    <a:pt x="9642" y="15401"/>
                  </a:lnTo>
                  <a:lnTo>
                    <a:pt x="3061" y="19739"/>
                  </a:lnTo>
                  <a:lnTo>
                    <a:pt x="6402" y="12044"/>
                  </a:lnTo>
                  <a:close/>
                  <a:moveTo>
                    <a:pt x="10898" y="0"/>
                  </a:moveTo>
                  <a:lnTo>
                    <a:pt x="8070" y="6519"/>
                  </a:lnTo>
                  <a:lnTo>
                    <a:pt x="0" y="5415"/>
                  </a:lnTo>
                  <a:lnTo>
                    <a:pt x="5896" y="11521"/>
                  </a:lnTo>
                  <a:lnTo>
                    <a:pt x="1520" y="21600"/>
                  </a:lnTo>
                  <a:lnTo>
                    <a:pt x="10145" y="15916"/>
                  </a:lnTo>
                  <a:lnTo>
                    <a:pt x="15236" y="21188"/>
                  </a:lnTo>
                  <a:lnTo>
                    <a:pt x="13681" y="13587"/>
                  </a:lnTo>
                  <a:lnTo>
                    <a:pt x="21600" y="8365"/>
                  </a:lnTo>
                  <a:lnTo>
                    <a:pt x="12353" y="7101"/>
                  </a:lnTo>
                  <a:lnTo>
                    <a:pt x="10898" y="0"/>
                  </a:lnTo>
                  <a:close/>
                </a:path>
              </a:pathLst>
            </a:custGeom>
            <a:solidFill>
              <a:srgbClr val="F75C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435;p8"/>
            <p:cNvSpPr/>
            <p:nvPr/>
          </p:nvSpPr>
          <p:spPr>
            <a:xfrm flipH="1">
              <a:off x="5746250" y="597274"/>
              <a:ext cx="269426" cy="24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9" y="3199"/>
                  </a:moveTo>
                  <a:lnTo>
                    <a:pt x="11402" y="7018"/>
                  </a:lnTo>
                  <a:lnTo>
                    <a:pt x="9093" y="6703"/>
                  </a:lnTo>
                  <a:lnTo>
                    <a:pt x="10619" y="3199"/>
                  </a:lnTo>
                  <a:close/>
                  <a:moveTo>
                    <a:pt x="2788" y="6900"/>
                  </a:moveTo>
                  <a:lnTo>
                    <a:pt x="7654" y="7564"/>
                  </a:lnTo>
                  <a:lnTo>
                    <a:pt x="6344" y="10575"/>
                  </a:lnTo>
                  <a:lnTo>
                    <a:pt x="2788" y="6900"/>
                  </a:lnTo>
                  <a:close/>
                  <a:moveTo>
                    <a:pt x="12635" y="8244"/>
                  </a:moveTo>
                  <a:lnTo>
                    <a:pt x="18730" y="9072"/>
                  </a:lnTo>
                  <a:lnTo>
                    <a:pt x="13509" y="12509"/>
                  </a:lnTo>
                  <a:lnTo>
                    <a:pt x="12635" y="8244"/>
                  </a:lnTo>
                  <a:close/>
                  <a:moveTo>
                    <a:pt x="8658" y="7700"/>
                  </a:moveTo>
                  <a:lnTo>
                    <a:pt x="11627" y="8104"/>
                  </a:lnTo>
                  <a:lnTo>
                    <a:pt x="12645" y="13079"/>
                  </a:lnTo>
                  <a:lnTo>
                    <a:pt x="10276" y="14635"/>
                  </a:lnTo>
                  <a:lnTo>
                    <a:pt x="7079" y="11333"/>
                  </a:lnTo>
                  <a:lnTo>
                    <a:pt x="8658" y="7700"/>
                  </a:lnTo>
                  <a:close/>
                  <a:moveTo>
                    <a:pt x="12863" y="14158"/>
                  </a:moveTo>
                  <a:lnTo>
                    <a:pt x="13685" y="18161"/>
                  </a:lnTo>
                  <a:lnTo>
                    <a:pt x="10997" y="15386"/>
                  </a:lnTo>
                  <a:lnTo>
                    <a:pt x="12863" y="14158"/>
                  </a:lnTo>
                  <a:close/>
                  <a:moveTo>
                    <a:pt x="6646" y="12329"/>
                  </a:moveTo>
                  <a:lnTo>
                    <a:pt x="9422" y="15200"/>
                  </a:lnTo>
                  <a:lnTo>
                    <a:pt x="3784" y="18908"/>
                  </a:lnTo>
                  <a:lnTo>
                    <a:pt x="6646" y="12329"/>
                  </a:lnTo>
                  <a:close/>
                  <a:moveTo>
                    <a:pt x="10943" y="0"/>
                  </a:moveTo>
                  <a:lnTo>
                    <a:pt x="8087" y="6568"/>
                  </a:lnTo>
                  <a:lnTo>
                    <a:pt x="0" y="5464"/>
                  </a:lnTo>
                  <a:lnTo>
                    <a:pt x="5911" y="11571"/>
                  </a:lnTo>
                  <a:lnTo>
                    <a:pt x="1547" y="21600"/>
                  </a:lnTo>
                  <a:lnTo>
                    <a:pt x="10146" y="15948"/>
                  </a:lnTo>
                  <a:lnTo>
                    <a:pt x="15309" y="21281"/>
                  </a:lnTo>
                  <a:lnTo>
                    <a:pt x="13731" y="13586"/>
                  </a:lnTo>
                  <a:lnTo>
                    <a:pt x="21600" y="8410"/>
                  </a:lnTo>
                  <a:lnTo>
                    <a:pt x="12412" y="7158"/>
                  </a:lnTo>
                  <a:lnTo>
                    <a:pt x="1094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436;p8"/>
            <p:cNvSpPr/>
            <p:nvPr/>
          </p:nvSpPr>
          <p:spPr>
            <a:xfrm flipH="1">
              <a:off x="483825" y="-1"/>
              <a:ext cx="218276" cy="22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3159"/>
                  </a:moveTo>
                  <a:lnTo>
                    <a:pt x="10141" y="5119"/>
                  </a:lnTo>
                  <a:lnTo>
                    <a:pt x="8402" y="6074"/>
                  </a:lnTo>
                  <a:lnTo>
                    <a:pt x="7808" y="3159"/>
                  </a:lnTo>
                  <a:close/>
                  <a:moveTo>
                    <a:pt x="17110" y="2634"/>
                  </a:moveTo>
                  <a:lnTo>
                    <a:pt x="14980" y="7654"/>
                  </a:lnTo>
                  <a:lnTo>
                    <a:pt x="12194" y="5320"/>
                  </a:lnTo>
                  <a:lnTo>
                    <a:pt x="17110" y="2634"/>
                  </a:lnTo>
                  <a:close/>
                  <a:moveTo>
                    <a:pt x="7553" y="7858"/>
                  </a:moveTo>
                  <a:lnTo>
                    <a:pt x="8082" y="10465"/>
                  </a:lnTo>
                  <a:lnTo>
                    <a:pt x="3731" y="9949"/>
                  </a:lnTo>
                  <a:lnTo>
                    <a:pt x="7553" y="7858"/>
                  </a:lnTo>
                  <a:close/>
                  <a:moveTo>
                    <a:pt x="11096" y="5918"/>
                  </a:moveTo>
                  <a:lnTo>
                    <a:pt x="14500" y="8775"/>
                  </a:lnTo>
                  <a:lnTo>
                    <a:pt x="13515" y="11101"/>
                  </a:lnTo>
                  <a:lnTo>
                    <a:pt x="9322" y="10607"/>
                  </a:lnTo>
                  <a:lnTo>
                    <a:pt x="8641" y="7260"/>
                  </a:lnTo>
                  <a:lnTo>
                    <a:pt x="11096" y="5918"/>
                  </a:lnTo>
                  <a:close/>
                  <a:moveTo>
                    <a:pt x="15445" y="9570"/>
                  </a:moveTo>
                  <a:lnTo>
                    <a:pt x="17879" y="11617"/>
                  </a:lnTo>
                  <a:lnTo>
                    <a:pt x="14735" y="11245"/>
                  </a:lnTo>
                  <a:lnTo>
                    <a:pt x="15445" y="9570"/>
                  </a:lnTo>
                  <a:close/>
                  <a:moveTo>
                    <a:pt x="9564" y="11795"/>
                  </a:moveTo>
                  <a:lnTo>
                    <a:pt x="13045" y="12206"/>
                  </a:lnTo>
                  <a:lnTo>
                    <a:pt x="10747" y="17627"/>
                  </a:lnTo>
                  <a:lnTo>
                    <a:pt x="9564" y="11795"/>
                  </a:lnTo>
                  <a:close/>
                  <a:moveTo>
                    <a:pt x="19505" y="0"/>
                  </a:moveTo>
                  <a:lnTo>
                    <a:pt x="11242" y="4521"/>
                  </a:lnTo>
                  <a:lnTo>
                    <a:pt x="5980" y="101"/>
                  </a:lnTo>
                  <a:lnTo>
                    <a:pt x="7315" y="6669"/>
                  </a:lnTo>
                  <a:lnTo>
                    <a:pt x="0" y="10669"/>
                  </a:lnTo>
                  <a:lnTo>
                    <a:pt x="8325" y="11649"/>
                  </a:lnTo>
                  <a:lnTo>
                    <a:pt x="10349" y="21600"/>
                  </a:lnTo>
                  <a:lnTo>
                    <a:pt x="14270" y="12350"/>
                  </a:lnTo>
                  <a:lnTo>
                    <a:pt x="21600" y="13212"/>
                  </a:lnTo>
                  <a:lnTo>
                    <a:pt x="15922" y="8448"/>
                  </a:lnTo>
                  <a:lnTo>
                    <a:pt x="1950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61" name="Google Shape;437;p8"/>
            <p:cNvGrpSpPr/>
            <p:nvPr/>
          </p:nvGrpSpPr>
          <p:grpSpPr>
            <a:xfrm>
              <a:off x="5648075" y="2287588"/>
              <a:ext cx="465751" cy="516626"/>
              <a:chOff x="0" y="0"/>
              <a:chExt cx="465750" cy="516624"/>
            </a:xfrm>
          </p:grpSpPr>
          <p:sp>
            <p:nvSpPr>
              <p:cNvPr id="254" name="Google Shape;438;p8"/>
              <p:cNvSpPr/>
              <p:nvPr/>
            </p:nvSpPr>
            <p:spPr>
              <a:xfrm flipH="1">
                <a:off x="67250" y="96600"/>
                <a:ext cx="344451" cy="356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04" y="0"/>
                    </a:moveTo>
                    <a:lnTo>
                      <a:pt x="13565" y="386"/>
                    </a:lnTo>
                    <a:lnTo>
                      <a:pt x="0" y="15859"/>
                    </a:lnTo>
                    <a:lnTo>
                      <a:pt x="7232" y="21600"/>
                    </a:lnTo>
                    <a:lnTo>
                      <a:pt x="21600" y="5964"/>
                    </a:lnTo>
                    <a:lnTo>
                      <a:pt x="139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5" name="Google Shape;439;p8"/>
              <p:cNvSpPr/>
              <p:nvPr/>
            </p:nvSpPr>
            <p:spPr>
              <a:xfrm flipH="1">
                <a:off x="-1" y="0"/>
                <a:ext cx="196727" cy="215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741" y="9698"/>
                    </a:lnTo>
                    <a:lnTo>
                      <a:pt x="0" y="16909"/>
                    </a:lnTo>
                    <a:lnTo>
                      <a:pt x="6846" y="16932"/>
                    </a:lnTo>
                    <a:lnTo>
                      <a:pt x="6497" y="21600"/>
                    </a:lnTo>
                    <a:lnTo>
                      <a:pt x="14216" y="195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6" name="Google Shape;440;p8"/>
              <p:cNvSpPr/>
              <p:nvPr/>
            </p:nvSpPr>
            <p:spPr>
              <a:xfrm flipH="1">
                <a:off x="0" y="0"/>
                <a:ext cx="102301" cy="107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441"/>
                    </a:lnTo>
                    <a:lnTo>
                      <a:pt x="137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7" name="Google Shape;441;p8"/>
              <p:cNvSpPr/>
              <p:nvPr/>
            </p:nvSpPr>
            <p:spPr>
              <a:xfrm flipH="1">
                <a:off x="296225" y="358499"/>
                <a:ext cx="169526" cy="15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03" y="0"/>
                    </a:moveTo>
                    <a:lnTo>
                      <a:pt x="0" y="8742"/>
                    </a:lnTo>
                    <a:lnTo>
                      <a:pt x="14442" y="21600"/>
                    </a:lnTo>
                    <a:lnTo>
                      <a:pt x="21600" y="12946"/>
                    </a:lnTo>
                    <a:lnTo>
                      <a:pt x="69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8" name="Google Shape;442;p8"/>
              <p:cNvSpPr/>
              <p:nvPr/>
            </p:nvSpPr>
            <p:spPr>
              <a:xfrm flipH="1">
                <a:off x="274347" y="340800"/>
                <a:ext cx="155960" cy="133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1600" fill="norm" stroke="1" extrusionOk="0">
                    <a:moveTo>
                      <a:pt x="2329" y="0"/>
                    </a:moveTo>
                    <a:cubicBezTo>
                      <a:pt x="1655" y="0"/>
                      <a:pt x="985" y="352"/>
                      <a:pt x="526" y="1028"/>
                    </a:cubicBezTo>
                    <a:cubicBezTo>
                      <a:pt x="-289" y="2230"/>
                      <a:pt x="-141" y="3990"/>
                      <a:pt x="857" y="4969"/>
                    </a:cubicBezTo>
                    <a:lnTo>
                      <a:pt x="17220" y="20969"/>
                    </a:lnTo>
                    <a:cubicBezTo>
                      <a:pt x="17655" y="21394"/>
                      <a:pt x="18177" y="21600"/>
                      <a:pt x="18693" y="21600"/>
                    </a:cubicBezTo>
                    <a:cubicBezTo>
                      <a:pt x="19370" y="21600"/>
                      <a:pt x="20041" y="21248"/>
                      <a:pt x="20499" y="20572"/>
                    </a:cubicBezTo>
                    <a:cubicBezTo>
                      <a:pt x="21311" y="19370"/>
                      <a:pt x="21159" y="17610"/>
                      <a:pt x="20165" y="16631"/>
                    </a:cubicBezTo>
                    <a:lnTo>
                      <a:pt x="3802" y="631"/>
                    </a:lnTo>
                    <a:cubicBezTo>
                      <a:pt x="3371" y="206"/>
                      <a:pt x="2848" y="0"/>
                      <a:pt x="2329" y="0"/>
                    </a:cubicBez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9" name="Google Shape;443;p8"/>
              <p:cNvSpPr/>
              <p:nvPr/>
            </p:nvSpPr>
            <p:spPr>
              <a:xfrm flipH="1">
                <a:off x="192225" y="164374"/>
                <a:ext cx="185001" cy="208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49" y="0"/>
                    </a:moveTo>
                    <a:lnTo>
                      <a:pt x="0" y="20780"/>
                    </a:lnTo>
                    <a:lnTo>
                      <a:pt x="1051" y="21600"/>
                    </a:lnTo>
                    <a:lnTo>
                      <a:pt x="21600" y="822"/>
                    </a:lnTo>
                    <a:lnTo>
                      <a:pt x="20549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0" name="Google Shape;444;p8"/>
              <p:cNvSpPr/>
              <p:nvPr/>
            </p:nvSpPr>
            <p:spPr>
              <a:xfrm flipH="1">
                <a:off x="133000" y="211224"/>
                <a:ext cx="184226" cy="21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36" y="0"/>
                    </a:moveTo>
                    <a:lnTo>
                      <a:pt x="0" y="20793"/>
                    </a:lnTo>
                    <a:lnTo>
                      <a:pt x="1061" y="21600"/>
                    </a:lnTo>
                    <a:lnTo>
                      <a:pt x="21600" y="807"/>
                    </a:lnTo>
                    <a:lnTo>
                      <a:pt x="20536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264" name="Google Shape;445;p8"/>
            <p:cNvGrpSpPr/>
            <p:nvPr/>
          </p:nvGrpSpPr>
          <p:grpSpPr>
            <a:xfrm>
              <a:off x="2561767" y="148962"/>
              <a:ext cx="290504" cy="214101"/>
              <a:chOff x="0" y="0"/>
              <a:chExt cx="290502" cy="214100"/>
            </a:xfrm>
          </p:grpSpPr>
          <p:sp>
            <p:nvSpPr>
              <p:cNvPr id="262" name="Google Shape;446;p8"/>
              <p:cNvSpPr/>
              <p:nvPr/>
            </p:nvSpPr>
            <p:spPr>
              <a:xfrm flipH="1">
                <a:off x="46396" y="0"/>
                <a:ext cx="244107" cy="21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3" h="21600" fill="norm" stroke="1" extrusionOk="0">
                    <a:moveTo>
                      <a:pt x="10011" y="0"/>
                    </a:moveTo>
                    <a:cubicBezTo>
                      <a:pt x="9969" y="0"/>
                      <a:pt x="9925" y="0"/>
                      <a:pt x="9881" y="5"/>
                    </a:cubicBezTo>
                    <a:cubicBezTo>
                      <a:pt x="7104" y="230"/>
                      <a:pt x="8257" y="3090"/>
                      <a:pt x="8074" y="4729"/>
                    </a:cubicBezTo>
                    <a:cubicBezTo>
                      <a:pt x="8034" y="5067"/>
                      <a:pt x="7892" y="5203"/>
                      <a:pt x="7666" y="5203"/>
                    </a:cubicBezTo>
                    <a:cubicBezTo>
                      <a:pt x="6801" y="5203"/>
                      <a:pt x="4736" y="3153"/>
                      <a:pt x="2942" y="2671"/>
                    </a:cubicBezTo>
                    <a:cubicBezTo>
                      <a:pt x="2645" y="2590"/>
                      <a:pt x="2365" y="2552"/>
                      <a:pt x="2104" y="2552"/>
                    </a:cubicBezTo>
                    <a:cubicBezTo>
                      <a:pt x="373" y="2552"/>
                      <a:pt x="-523" y="4215"/>
                      <a:pt x="321" y="6464"/>
                    </a:cubicBezTo>
                    <a:cubicBezTo>
                      <a:pt x="1314" y="9100"/>
                      <a:pt x="6034" y="9246"/>
                      <a:pt x="5251" y="10727"/>
                    </a:cubicBezTo>
                    <a:cubicBezTo>
                      <a:pt x="4469" y="12207"/>
                      <a:pt x="950" y="11547"/>
                      <a:pt x="1928" y="14775"/>
                    </a:cubicBezTo>
                    <a:cubicBezTo>
                      <a:pt x="2283" y="15938"/>
                      <a:pt x="3320" y="16276"/>
                      <a:pt x="4536" y="16276"/>
                    </a:cubicBezTo>
                    <a:cubicBezTo>
                      <a:pt x="6208" y="16276"/>
                      <a:pt x="8216" y="15638"/>
                      <a:pt x="9244" y="15638"/>
                    </a:cubicBezTo>
                    <a:cubicBezTo>
                      <a:pt x="9582" y="15638"/>
                      <a:pt x="9816" y="15708"/>
                      <a:pt x="9891" y="15895"/>
                    </a:cubicBezTo>
                    <a:cubicBezTo>
                      <a:pt x="10372" y="17050"/>
                      <a:pt x="7706" y="19116"/>
                      <a:pt x="8009" y="20238"/>
                    </a:cubicBezTo>
                    <a:cubicBezTo>
                      <a:pt x="8203" y="20964"/>
                      <a:pt x="8606" y="21600"/>
                      <a:pt x="9937" y="21600"/>
                    </a:cubicBezTo>
                    <a:cubicBezTo>
                      <a:pt x="10656" y="21600"/>
                      <a:pt x="11645" y="21416"/>
                      <a:pt x="13015" y="20959"/>
                    </a:cubicBezTo>
                    <a:cubicBezTo>
                      <a:pt x="16933" y="19658"/>
                      <a:pt x="19953" y="16624"/>
                      <a:pt x="19953" y="16624"/>
                    </a:cubicBezTo>
                    <a:cubicBezTo>
                      <a:pt x="21077" y="14770"/>
                      <a:pt x="20055" y="4356"/>
                      <a:pt x="17341" y="4356"/>
                    </a:cubicBezTo>
                    <a:cubicBezTo>
                      <a:pt x="17241" y="4356"/>
                      <a:pt x="17136" y="4371"/>
                      <a:pt x="17029" y="4401"/>
                    </a:cubicBezTo>
                    <a:cubicBezTo>
                      <a:pt x="14085" y="5234"/>
                      <a:pt x="17094" y="8722"/>
                      <a:pt x="14846" y="9092"/>
                    </a:cubicBezTo>
                    <a:cubicBezTo>
                      <a:pt x="14802" y="9100"/>
                      <a:pt x="14762" y="9103"/>
                      <a:pt x="14723" y="9103"/>
                    </a:cubicBezTo>
                    <a:cubicBezTo>
                      <a:pt x="12641" y="9103"/>
                      <a:pt x="13061" y="0"/>
                      <a:pt x="10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3" name="Google Shape;447;p8"/>
              <p:cNvSpPr/>
              <p:nvPr/>
            </p:nvSpPr>
            <p:spPr>
              <a:xfrm flipH="1">
                <a:off x="0" y="94800"/>
                <a:ext cx="182173" cy="99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538" y="0"/>
                    </a:moveTo>
                    <a:cubicBezTo>
                      <a:pt x="66" y="0"/>
                      <a:pt x="-247" y="1315"/>
                      <a:pt x="260" y="1811"/>
                    </a:cubicBezTo>
                    <a:cubicBezTo>
                      <a:pt x="6944" y="8367"/>
                      <a:pt x="13632" y="14918"/>
                      <a:pt x="20316" y="21480"/>
                    </a:cubicBezTo>
                    <a:cubicBezTo>
                      <a:pt x="20403" y="21562"/>
                      <a:pt x="20487" y="21600"/>
                      <a:pt x="20565" y="21600"/>
                    </a:cubicBezTo>
                    <a:cubicBezTo>
                      <a:pt x="21040" y="21600"/>
                      <a:pt x="21353" y="20285"/>
                      <a:pt x="20843" y="19789"/>
                    </a:cubicBezTo>
                    <a:cubicBezTo>
                      <a:pt x="14159" y="13233"/>
                      <a:pt x="7471" y="6682"/>
                      <a:pt x="784" y="120"/>
                    </a:cubicBezTo>
                    <a:cubicBezTo>
                      <a:pt x="700" y="38"/>
                      <a:pt x="616" y="0"/>
                      <a:pt x="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2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634;p14"/>
          <p:cNvGrpSpPr/>
          <p:nvPr/>
        </p:nvGrpSpPr>
        <p:grpSpPr>
          <a:xfrm>
            <a:off x="-60876" y="-44401"/>
            <a:ext cx="9265802" cy="5276702"/>
            <a:chOff x="0" y="0"/>
            <a:chExt cx="9265800" cy="5276700"/>
          </a:xfrm>
        </p:grpSpPr>
        <p:grpSp>
          <p:nvGrpSpPr>
            <p:cNvPr id="285" name="Google Shape;635;p14"/>
            <p:cNvGrpSpPr/>
            <p:nvPr/>
          </p:nvGrpSpPr>
          <p:grpSpPr>
            <a:xfrm>
              <a:off x="-1" y="336674"/>
              <a:ext cx="9265802" cy="4558952"/>
              <a:chOff x="0" y="0"/>
              <a:chExt cx="9265800" cy="4558950"/>
            </a:xfrm>
          </p:grpSpPr>
          <p:sp>
            <p:nvSpPr>
              <p:cNvPr id="273" name="Google Shape;636;p14"/>
              <p:cNvSpPr/>
              <p:nvPr/>
            </p:nvSpPr>
            <p:spPr>
              <a:xfrm>
                <a:off x="-1" y="-1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4" name="Google Shape;637;p14"/>
              <p:cNvSpPr/>
              <p:nvPr/>
            </p:nvSpPr>
            <p:spPr>
              <a:xfrm>
                <a:off x="-1" y="4144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5" name="Google Shape;638;p14"/>
              <p:cNvSpPr/>
              <p:nvPr/>
            </p:nvSpPr>
            <p:spPr>
              <a:xfrm>
                <a:off x="-1" y="8288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6" name="Google Shape;639;p14"/>
              <p:cNvSpPr/>
              <p:nvPr/>
            </p:nvSpPr>
            <p:spPr>
              <a:xfrm>
                <a:off x="-1" y="12433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7" name="Google Shape;640;p14"/>
              <p:cNvSpPr/>
              <p:nvPr/>
            </p:nvSpPr>
            <p:spPr>
              <a:xfrm>
                <a:off x="-1" y="16577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8" name="Google Shape;641;p14"/>
              <p:cNvSpPr/>
              <p:nvPr/>
            </p:nvSpPr>
            <p:spPr>
              <a:xfrm>
                <a:off x="-1" y="20722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642;p14"/>
              <p:cNvSpPr/>
              <p:nvPr/>
            </p:nvSpPr>
            <p:spPr>
              <a:xfrm>
                <a:off x="-1" y="24866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643;p14"/>
              <p:cNvSpPr/>
              <p:nvPr/>
            </p:nvSpPr>
            <p:spPr>
              <a:xfrm>
                <a:off x="-1" y="29011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644;p14"/>
              <p:cNvSpPr/>
              <p:nvPr/>
            </p:nvSpPr>
            <p:spPr>
              <a:xfrm>
                <a:off x="-1" y="33155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645;p14"/>
              <p:cNvSpPr/>
              <p:nvPr/>
            </p:nvSpPr>
            <p:spPr>
              <a:xfrm>
                <a:off x="-1" y="37300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646;p14"/>
              <p:cNvSpPr/>
              <p:nvPr/>
            </p:nvSpPr>
            <p:spPr>
              <a:xfrm>
                <a:off x="-1" y="414450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4" name="Google Shape;647;p14"/>
              <p:cNvSpPr/>
              <p:nvPr/>
            </p:nvSpPr>
            <p:spPr>
              <a:xfrm>
                <a:off x="-1" y="45589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06" name="Google Shape;648;p14"/>
            <p:cNvGrpSpPr/>
            <p:nvPr/>
          </p:nvGrpSpPr>
          <p:grpSpPr>
            <a:xfrm>
              <a:off x="484963" y="0"/>
              <a:ext cx="8295876" cy="5276701"/>
              <a:chOff x="0" y="0"/>
              <a:chExt cx="8295875" cy="5276700"/>
            </a:xfrm>
          </p:grpSpPr>
          <p:sp>
            <p:nvSpPr>
              <p:cNvPr id="286" name="Google Shape;649;p14"/>
              <p:cNvSpPr/>
              <p:nvPr/>
            </p:nvSpPr>
            <p:spPr>
              <a:xfrm flipH="1">
                <a:off x="-1" y="0"/>
                <a:ext cx="2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7" name="Google Shape;650;p14"/>
              <p:cNvSpPr/>
              <p:nvPr/>
            </p:nvSpPr>
            <p:spPr>
              <a:xfrm flipH="1">
                <a:off x="436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8" name="Google Shape;651;p14"/>
              <p:cNvSpPr/>
              <p:nvPr/>
            </p:nvSpPr>
            <p:spPr>
              <a:xfrm flipH="1">
                <a:off x="873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9" name="Google Shape;652;p14"/>
              <p:cNvSpPr/>
              <p:nvPr/>
            </p:nvSpPr>
            <p:spPr>
              <a:xfrm flipH="1">
                <a:off x="13098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Google Shape;653;p14"/>
              <p:cNvSpPr/>
              <p:nvPr/>
            </p:nvSpPr>
            <p:spPr>
              <a:xfrm flipH="1">
                <a:off x="1746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1" name="Google Shape;654;p14"/>
              <p:cNvSpPr/>
              <p:nvPr/>
            </p:nvSpPr>
            <p:spPr>
              <a:xfrm flipH="1">
                <a:off x="21831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2" name="Google Shape;655;p14"/>
              <p:cNvSpPr/>
              <p:nvPr/>
            </p:nvSpPr>
            <p:spPr>
              <a:xfrm flipH="1">
                <a:off x="2619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3" name="Google Shape;656;p14"/>
              <p:cNvSpPr/>
              <p:nvPr/>
            </p:nvSpPr>
            <p:spPr>
              <a:xfrm flipH="1">
                <a:off x="3056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4" name="Google Shape;657;p14"/>
              <p:cNvSpPr/>
              <p:nvPr/>
            </p:nvSpPr>
            <p:spPr>
              <a:xfrm flipH="1">
                <a:off x="34929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5" name="Google Shape;658;p14"/>
              <p:cNvSpPr/>
              <p:nvPr/>
            </p:nvSpPr>
            <p:spPr>
              <a:xfrm flipH="1">
                <a:off x="3929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6" name="Google Shape;659;p14"/>
              <p:cNvSpPr/>
              <p:nvPr/>
            </p:nvSpPr>
            <p:spPr>
              <a:xfrm flipH="1">
                <a:off x="4366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7" name="Google Shape;660;p14"/>
              <p:cNvSpPr/>
              <p:nvPr/>
            </p:nvSpPr>
            <p:spPr>
              <a:xfrm flipH="1">
                <a:off x="4802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8" name="Google Shape;661;p14"/>
              <p:cNvSpPr/>
              <p:nvPr/>
            </p:nvSpPr>
            <p:spPr>
              <a:xfrm flipH="1">
                <a:off x="5239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" name="Google Shape;662;p14"/>
              <p:cNvSpPr/>
              <p:nvPr/>
            </p:nvSpPr>
            <p:spPr>
              <a:xfrm flipH="1">
                <a:off x="56761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" name="Google Shape;663;p14"/>
              <p:cNvSpPr/>
              <p:nvPr/>
            </p:nvSpPr>
            <p:spPr>
              <a:xfrm flipH="1">
                <a:off x="6112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1" name="Google Shape;664;p14"/>
              <p:cNvSpPr/>
              <p:nvPr/>
            </p:nvSpPr>
            <p:spPr>
              <a:xfrm flipH="1">
                <a:off x="6549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2" name="Google Shape;665;p14"/>
              <p:cNvSpPr/>
              <p:nvPr/>
            </p:nvSpPr>
            <p:spPr>
              <a:xfrm flipH="1">
                <a:off x="6986000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3" name="Google Shape;666;p14"/>
              <p:cNvSpPr/>
              <p:nvPr/>
            </p:nvSpPr>
            <p:spPr>
              <a:xfrm flipH="1">
                <a:off x="74226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4" name="Google Shape;667;p14"/>
              <p:cNvSpPr/>
              <p:nvPr/>
            </p:nvSpPr>
            <p:spPr>
              <a:xfrm flipH="1">
                <a:off x="7859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5" name="Google Shape;668;p14"/>
              <p:cNvSpPr/>
              <p:nvPr/>
            </p:nvSpPr>
            <p:spPr>
              <a:xfrm flipH="1">
                <a:off x="8295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16" name="Google Shape;669;p14"/>
          <p:cNvGrpSpPr/>
          <p:nvPr/>
        </p:nvGrpSpPr>
        <p:grpSpPr>
          <a:xfrm>
            <a:off x="-41587" y="-44399"/>
            <a:ext cx="9226871" cy="4828848"/>
            <a:chOff x="0" y="0"/>
            <a:chExt cx="9226870" cy="4828847"/>
          </a:xfrm>
        </p:grpSpPr>
        <p:sp>
          <p:nvSpPr>
            <p:cNvPr id="308" name="Google Shape;670;p14"/>
            <p:cNvSpPr/>
            <p:nvPr/>
          </p:nvSpPr>
          <p:spPr>
            <a:xfrm rot="591">
              <a:off x="415" y="794"/>
              <a:ext cx="9226041" cy="482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710" y="0"/>
                  </a:lnTo>
                  <a:lnTo>
                    <a:pt x="20710" y="961"/>
                  </a:lnTo>
                  <a:cubicBezTo>
                    <a:pt x="20811" y="1143"/>
                    <a:pt x="20874" y="1396"/>
                    <a:pt x="20874" y="1675"/>
                  </a:cubicBezTo>
                  <a:cubicBezTo>
                    <a:pt x="20874" y="2230"/>
                    <a:pt x="20628" y="2680"/>
                    <a:pt x="20325" y="2680"/>
                  </a:cubicBezTo>
                  <a:cubicBezTo>
                    <a:pt x="20021" y="2680"/>
                    <a:pt x="19775" y="2230"/>
                    <a:pt x="19775" y="1675"/>
                  </a:cubicBezTo>
                  <a:cubicBezTo>
                    <a:pt x="19775" y="1396"/>
                    <a:pt x="19838" y="1143"/>
                    <a:pt x="19939" y="961"/>
                  </a:cubicBezTo>
                  <a:lnTo>
                    <a:pt x="19939" y="0"/>
                  </a:lnTo>
                  <a:lnTo>
                    <a:pt x="18805" y="0"/>
                  </a:lnTo>
                  <a:lnTo>
                    <a:pt x="18805" y="961"/>
                  </a:lnTo>
                  <a:cubicBezTo>
                    <a:pt x="18906" y="1143"/>
                    <a:pt x="18969" y="1396"/>
                    <a:pt x="18969" y="1675"/>
                  </a:cubicBezTo>
                  <a:cubicBezTo>
                    <a:pt x="18969" y="2230"/>
                    <a:pt x="18723" y="2680"/>
                    <a:pt x="18420" y="2680"/>
                  </a:cubicBezTo>
                  <a:cubicBezTo>
                    <a:pt x="18116" y="2680"/>
                    <a:pt x="17871" y="2230"/>
                    <a:pt x="17871" y="1675"/>
                  </a:cubicBezTo>
                  <a:cubicBezTo>
                    <a:pt x="17871" y="1396"/>
                    <a:pt x="17933" y="1143"/>
                    <a:pt x="18034" y="961"/>
                  </a:cubicBezTo>
                  <a:lnTo>
                    <a:pt x="18034" y="0"/>
                  </a:lnTo>
                  <a:lnTo>
                    <a:pt x="16901" y="0"/>
                  </a:lnTo>
                  <a:lnTo>
                    <a:pt x="16901" y="961"/>
                  </a:lnTo>
                  <a:cubicBezTo>
                    <a:pt x="17001" y="1143"/>
                    <a:pt x="17064" y="1396"/>
                    <a:pt x="17064" y="1675"/>
                  </a:cubicBezTo>
                  <a:cubicBezTo>
                    <a:pt x="17064" y="2230"/>
                    <a:pt x="16818" y="2680"/>
                    <a:pt x="16515" y="2680"/>
                  </a:cubicBezTo>
                  <a:cubicBezTo>
                    <a:pt x="16212" y="2680"/>
                    <a:pt x="15966" y="2230"/>
                    <a:pt x="15966" y="1675"/>
                  </a:cubicBezTo>
                  <a:cubicBezTo>
                    <a:pt x="15966" y="1396"/>
                    <a:pt x="16029" y="1143"/>
                    <a:pt x="16129" y="961"/>
                  </a:cubicBezTo>
                  <a:lnTo>
                    <a:pt x="16129" y="0"/>
                  </a:lnTo>
                  <a:lnTo>
                    <a:pt x="14996" y="0"/>
                  </a:lnTo>
                  <a:lnTo>
                    <a:pt x="14996" y="961"/>
                  </a:lnTo>
                  <a:cubicBezTo>
                    <a:pt x="15097" y="1143"/>
                    <a:pt x="15159" y="1396"/>
                    <a:pt x="15159" y="1675"/>
                  </a:cubicBezTo>
                  <a:cubicBezTo>
                    <a:pt x="15159" y="2230"/>
                    <a:pt x="14913" y="2680"/>
                    <a:pt x="14610" y="2680"/>
                  </a:cubicBezTo>
                  <a:cubicBezTo>
                    <a:pt x="14307" y="2680"/>
                    <a:pt x="14061" y="2230"/>
                    <a:pt x="14061" y="1675"/>
                  </a:cubicBezTo>
                  <a:cubicBezTo>
                    <a:pt x="14061" y="1396"/>
                    <a:pt x="14124" y="1143"/>
                    <a:pt x="14225" y="961"/>
                  </a:cubicBezTo>
                  <a:lnTo>
                    <a:pt x="14225" y="0"/>
                  </a:lnTo>
                  <a:lnTo>
                    <a:pt x="13091" y="0"/>
                  </a:lnTo>
                  <a:lnTo>
                    <a:pt x="13091" y="961"/>
                  </a:lnTo>
                  <a:cubicBezTo>
                    <a:pt x="13192" y="1143"/>
                    <a:pt x="13254" y="1396"/>
                    <a:pt x="13254" y="1675"/>
                  </a:cubicBezTo>
                  <a:cubicBezTo>
                    <a:pt x="13254" y="2230"/>
                    <a:pt x="13009" y="2680"/>
                    <a:pt x="12705" y="2680"/>
                  </a:cubicBezTo>
                  <a:cubicBezTo>
                    <a:pt x="12402" y="2680"/>
                    <a:pt x="12156" y="2230"/>
                    <a:pt x="12156" y="1675"/>
                  </a:cubicBezTo>
                  <a:cubicBezTo>
                    <a:pt x="12156" y="1396"/>
                    <a:pt x="12219" y="1143"/>
                    <a:pt x="12320" y="961"/>
                  </a:cubicBezTo>
                  <a:lnTo>
                    <a:pt x="12320" y="0"/>
                  </a:lnTo>
                  <a:lnTo>
                    <a:pt x="11186" y="0"/>
                  </a:lnTo>
                  <a:lnTo>
                    <a:pt x="11186" y="961"/>
                  </a:lnTo>
                  <a:cubicBezTo>
                    <a:pt x="11287" y="1143"/>
                    <a:pt x="11350" y="1396"/>
                    <a:pt x="11350" y="1675"/>
                  </a:cubicBezTo>
                  <a:cubicBezTo>
                    <a:pt x="11350" y="2230"/>
                    <a:pt x="11104" y="2680"/>
                    <a:pt x="10801" y="2680"/>
                  </a:cubicBezTo>
                  <a:cubicBezTo>
                    <a:pt x="10497" y="2680"/>
                    <a:pt x="10252" y="2230"/>
                    <a:pt x="10252" y="1675"/>
                  </a:cubicBezTo>
                  <a:cubicBezTo>
                    <a:pt x="10252" y="1396"/>
                    <a:pt x="10314" y="1143"/>
                    <a:pt x="10415" y="961"/>
                  </a:cubicBezTo>
                  <a:lnTo>
                    <a:pt x="10415" y="0"/>
                  </a:lnTo>
                  <a:lnTo>
                    <a:pt x="9282" y="0"/>
                  </a:lnTo>
                  <a:lnTo>
                    <a:pt x="9282" y="961"/>
                  </a:lnTo>
                  <a:cubicBezTo>
                    <a:pt x="9382" y="1143"/>
                    <a:pt x="9445" y="1396"/>
                    <a:pt x="9445" y="1675"/>
                  </a:cubicBezTo>
                  <a:cubicBezTo>
                    <a:pt x="9445" y="2230"/>
                    <a:pt x="9199" y="2680"/>
                    <a:pt x="8896" y="2680"/>
                  </a:cubicBezTo>
                  <a:cubicBezTo>
                    <a:pt x="8593" y="2680"/>
                    <a:pt x="8347" y="2230"/>
                    <a:pt x="8347" y="1675"/>
                  </a:cubicBezTo>
                  <a:cubicBezTo>
                    <a:pt x="8347" y="1396"/>
                    <a:pt x="8410" y="1143"/>
                    <a:pt x="8510" y="961"/>
                  </a:cubicBezTo>
                  <a:lnTo>
                    <a:pt x="8510" y="0"/>
                  </a:lnTo>
                  <a:lnTo>
                    <a:pt x="7377" y="0"/>
                  </a:lnTo>
                  <a:lnTo>
                    <a:pt x="7377" y="961"/>
                  </a:lnTo>
                  <a:cubicBezTo>
                    <a:pt x="7477" y="1143"/>
                    <a:pt x="7540" y="1396"/>
                    <a:pt x="7540" y="1675"/>
                  </a:cubicBezTo>
                  <a:cubicBezTo>
                    <a:pt x="7540" y="2230"/>
                    <a:pt x="7294" y="2680"/>
                    <a:pt x="6991" y="2680"/>
                  </a:cubicBezTo>
                  <a:cubicBezTo>
                    <a:pt x="6688" y="2680"/>
                    <a:pt x="6442" y="2230"/>
                    <a:pt x="6442" y="1675"/>
                  </a:cubicBezTo>
                  <a:cubicBezTo>
                    <a:pt x="6442" y="1396"/>
                    <a:pt x="6505" y="1143"/>
                    <a:pt x="6606" y="961"/>
                  </a:cubicBezTo>
                  <a:lnTo>
                    <a:pt x="6606" y="0"/>
                  </a:lnTo>
                  <a:lnTo>
                    <a:pt x="5472" y="0"/>
                  </a:lnTo>
                  <a:lnTo>
                    <a:pt x="5472" y="961"/>
                  </a:lnTo>
                  <a:cubicBezTo>
                    <a:pt x="5573" y="1143"/>
                    <a:pt x="5635" y="1396"/>
                    <a:pt x="5635" y="1675"/>
                  </a:cubicBezTo>
                  <a:cubicBezTo>
                    <a:pt x="5635" y="2230"/>
                    <a:pt x="5389" y="2680"/>
                    <a:pt x="5086" y="2680"/>
                  </a:cubicBezTo>
                  <a:cubicBezTo>
                    <a:pt x="4783" y="2680"/>
                    <a:pt x="4537" y="2230"/>
                    <a:pt x="4537" y="1675"/>
                  </a:cubicBezTo>
                  <a:cubicBezTo>
                    <a:pt x="4537" y="1396"/>
                    <a:pt x="4600" y="1143"/>
                    <a:pt x="4701" y="961"/>
                  </a:cubicBezTo>
                  <a:lnTo>
                    <a:pt x="4701" y="0"/>
                  </a:lnTo>
                  <a:lnTo>
                    <a:pt x="3567" y="0"/>
                  </a:lnTo>
                  <a:lnTo>
                    <a:pt x="3567" y="961"/>
                  </a:lnTo>
                  <a:cubicBezTo>
                    <a:pt x="3668" y="1143"/>
                    <a:pt x="3731" y="1396"/>
                    <a:pt x="3731" y="1675"/>
                  </a:cubicBezTo>
                  <a:cubicBezTo>
                    <a:pt x="3731" y="2230"/>
                    <a:pt x="3485" y="2680"/>
                    <a:pt x="3182" y="2680"/>
                  </a:cubicBezTo>
                  <a:cubicBezTo>
                    <a:pt x="2878" y="2680"/>
                    <a:pt x="2631" y="2230"/>
                    <a:pt x="2631" y="1675"/>
                  </a:cubicBezTo>
                  <a:cubicBezTo>
                    <a:pt x="2631" y="1396"/>
                    <a:pt x="2694" y="1143"/>
                    <a:pt x="2795" y="961"/>
                  </a:cubicBezTo>
                  <a:lnTo>
                    <a:pt x="2795" y="0"/>
                  </a:lnTo>
                  <a:lnTo>
                    <a:pt x="1661" y="0"/>
                  </a:lnTo>
                  <a:lnTo>
                    <a:pt x="1661" y="961"/>
                  </a:lnTo>
                  <a:cubicBezTo>
                    <a:pt x="1762" y="1143"/>
                    <a:pt x="1825" y="1396"/>
                    <a:pt x="1825" y="1675"/>
                  </a:cubicBezTo>
                  <a:cubicBezTo>
                    <a:pt x="1825" y="2230"/>
                    <a:pt x="1579" y="2680"/>
                    <a:pt x="1276" y="2680"/>
                  </a:cubicBezTo>
                  <a:cubicBezTo>
                    <a:pt x="973" y="2680"/>
                    <a:pt x="727" y="2230"/>
                    <a:pt x="727" y="1675"/>
                  </a:cubicBezTo>
                  <a:cubicBezTo>
                    <a:pt x="727" y="1396"/>
                    <a:pt x="789" y="1143"/>
                    <a:pt x="890" y="961"/>
                  </a:cubicBezTo>
                  <a:lnTo>
                    <a:pt x="8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71450" dir="2940000">
                <a:srgbClr val="000000">
                  <a:alpha val="14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671;p14"/>
            <p:cNvSpPr/>
            <p:nvPr/>
          </p:nvSpPr>
          <p:spPr>
            <a:xfrm rot="591">
              <a:off x="12880" y="924142"/>
              <a:ext cx="9203881" cy="237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672;p14"/>
            <p:cNvSpPr/>
            <p:nvPr/>
          </p:nvSpPr>
          <p:spPr>
            <a:xfrm rot="591">
              <a:off x="12784" y="1477750"/>
              <a:ext cx="9203881" cy="237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673;p14"/>
            <p:cNvSpPr/>
            <p:nvPr/>
          </p:nvSpPr>
          <p:spPr>
            <a:xfrm rot="591">
              <a:off x="12689" y="2031259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674;p14"/>
            <p:cNvSpPr/>
            <p:nvPr/>
          </p:nvSpPr>
          <p:spPr>
            <a:xfrm rot="591">
              <a:off x="12594" y="2584818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675;p14"/>
            <p:cNvSpPr/>
            <p:nvPr/>
          </p:nvSpPr>
          <p:spPr>
            <a:xfrm rot="591">
              <a:off x="12498" y="3138426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676;p14"/>
            <p:cNvSpPr/>
            <p:nvPr/>
          </p:nvSpPr>
          <p:spPr>
            <a:xfrm rot="591">
              <a:off x="12403" y="3691935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677;p14"/>
            <p:cNvSpPr/>
            <p:nvPr/>
          </p:nvSpPr>
          <p:spPr>
            <a:xfrm rot="591">
              <a:off x="12308" y="4245409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7" name="نص العنوان"/>
          <p:cNvSpPr txBox="1"/>
          <p:nvPr>
            <p:ph type="title"/>
          </p:nvPr>
        </p:nvSpPr>
        <p:spPr>
          <a:xfrm>
            <a:off x="2591236" y="2295874"/>
            <a:ext cx="3961501" cy="841801"/>
          </a:xfrm>
          <a:prstGeom prst="rect">
            <a:avLst/>
          </a:prstGeom>
        </p:spPr>
        <p:txBody>
          <a:bodyPr/>
          <a:lstStyle>
            <a:lvl1pPr algn="ctr">
              <a:defRPr sz="5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8" name="مستوى النص الأول…"/>
          <p:cNvSpPr txBox="1"/>
          <p:nvPr>
            <p:ph type="body" sz="quarter" idx="1"/>
          </p:nvPr>
        </p:nvSpPr>
        <p:spPr>
          <a:xfrm>
            <a:off x="2591259" y="3057475"/>
            <a:ext cx="3961501" cy="425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  <a:defRPr sz="1600"/>
            </a:lvl1pPr>
            <a:lvl2pPr marL="317500" indent="279400" algn="ctr">
              <a:buClrTx/>
              <a:buSzTx/>
              <a:buFontTx/>
              <a:buNone/>
              <a:defRPr sz="1600"/>
            </a:lvl2pPr>
            <a:lvl3pPr marL="317500" indent="736600" algn="ctr">
              <a:buClrTx/>
              <a:buSzTx/>
              <a:buFontTx/>
              <a:buNone/>
              <a:defRPr sz="1600"/>
            </a:lvl3pPr>
            <a:lvl4pPr marL="317500" indent="1193800" algn="ctr">
              <a:buClrTx/>
              <a:buSzTx/>
              <a:buFontTx/>
              <a:buNone/>
              <a:defRPr sz="1600"/>
            </a:lvl4pPr>
            <a:lvl5pPr marL="317500" indent="16510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43" name="Google Shape;681;p14"/>
          <p:cNvGrpSpPr/>
          <p:nvPr/>
        </p:nvGrpSpPr>
        <p:grpSpPr>
          <a:xfrm>
            <a:off x="218623" y="902560"/>
            <a:ext cx="8650213" cy="3427123"/>
            <a:chOff x="0" y="0"/>
            <a:chExt cx="8650211" cy="3427121"/>
          </a:xfrm>
        </p:grpSpPr>
        <p:sp>
          <p:nvSpPr>
            <p:cNvPr id="319" name="Google Shape;682;p14"/>
            <p:cNvSpPr/>
            <p:nvPr/>
          </p:nvSpPr>
          <p:spPr>
            <a:xfrm>
              <a:off x="8417922" y="2868343"/>
              <a:ext cx="232290" cy="239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3159"/>
                  </a:moveTo>
                  <a:lnTo>
                    <a:pt x="10141" y="5119"/>
                  </a:lnTo>
                  <a:lnTo>
                    <a:pt x="8402" y="6074"/>
                  </a:lnTo>
                  <a:lnTo>
                    <a:pt x="7808" y="3159"/>
                  </a:lnTo>
                  <a:close/>
                  <a:moveTo>
                    <a:pt x="17110" y="2634"/>
                  </a:moveTo>
                  <a:lnTo>
                    <a:pt x="14980" y="7654"/>
                  </a:lnTo>
                  <a:lnTo>
                    <a:pt x="12194" y="5320"/>
                  </a:lnTo>
                  <a:lnTo>
                    <a:pt x="17110" y="2634"/>
                  </a:lnTo>
                  <a:close/>
                  <a:moveTo>
                    <a:pt x="7553" y="7858"/>
                  </a:moveTo>
                  <a:lnTo>
                    <a:pt x="8082" y="10465"/>
                  </a:lnTo>
                  <a:lnTo>
                    <a:pt x="3731" y="9949"/>
                  </a:lnTo>
                  <a:lnTo>
                    <a:pt x="7553" y="7858"/>
                  </a:lnTo>
                  <a:close/>
                  <a:moveTo>
                    <a:pt x="11096" y="5918"/>
                  </a:moveTo>
                  <a:lnTo>
                    <a:pt x="14500" y="8775"/>
                  </a:lnTo>
                  <a:lnTo>
                    <a:pt x="13515" y="11101"/>
                  </a:lnTo>
                  <a:lnTo>
                    <a:pt x="9322" y="10607"/>
                  </a:lnTo>
                  <a:lnTo>
                    <a:pt x="8641" y="7260"/>
                  </a:lnTo>
                  <a:lnTo>
                    <a:pt x="11096" y="5918"/>
                  </a:lnTo>
                  <a:close/>
                  <a:moveTo>
                    <a:pt x="15445" y="9570"/>
                  </a:moveTo>
                  <a:lnTo>
                    <a:pt x="17879" y="11617"/>
                  </a:lnTo>
                  <a:lnTo>
                    <a:pt x="14735" y="11245"/>
                  </a:lnTo>
                  <a:lnTo>
                    <a:pt x="15445" y="9570"/>
                  </a:lnTo>
                  <a:close/>
                  <a:moveTo>
                    <a:pt x="9564" y="11795"/>
                  </a:moveTo>
                  <a:lnTo>
                    <a:pt x="13045" y="12206"/>
                  </a:lnTo>
                  <a:lnTo>
                    <a:pt x="10747" y="17627"/>
                  </a:lnTo>
                  <a:lnTo>
                    <a:pt x="9564" y="11795"/>
                  </a:lnTo>
                  <a:close/>
                  <a:moveTo>
                    <a:pt x="19505" y="0"/>
                  </a:moveTo>
                  <a:lnTo>
                    <a:pt x="11242" y="4521"/>
                  </a:lnTo>
                  <a:lnTo>
                    <a:pt x="5980" y="101"/>
                  </a:lnTo>
                  <a:lnTo>
                    <a:pt x="7315" y="6669"/>
                  </a:lnTo>
                  <a:lnTo>
                    <a:pt x="0" y="10669"/>
                  </a:lnTo>
                  <a:lnTo>
                    <a:pt x="8325" y="11649"/>
                  </a:lnTo>
                  <a:lnTo>
                    <a:pt x="10349" y="21600"/>
                  </a:lnTo>
                  <a:lnTo>
                    <a:pt x="14270" y="12350"/>
                  </a:lnTo>
                  <a:lnTo>
                    <a:pt x="21600" y="13212"/>
                  </a:lnTo>
                  <a:lnTo>
                    <a:pt x="15922" y="8448"/>
                  </a:lnTo>
                  <a:lnTo>
                    <a:pt x="19505" y="0"/>
                  </a:ln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22" name="Google Shape;683;p14"/>
            <p:cNvGrpSpPr/>
            <p:nvPr/>
          </p:nvGrpSpPr>
          <p:grpSpPr>
            <a:xfrm>
              <a:off x="7858854" y="3199276"/>
              <a:ext cx="309154" cy="227846"/>
              <a:chOff x="0" y="0"/>
              <a:chExt cx="309153" cy="227844"/>
            </a:xfrm>
          </p:grpSpPr>
          <p:sp>
            <p:nvSpPr>
              <p:cNvPr id="320" name="Google Shape;684;p14"/>
              <p:cNvSpPr/>
              <p:nvPr/>
            </p:nvSpPr>
            <p:spPr>
              <a:xfrm>
                <a:off x="-1" y="0"/>
                <a:ext cx="259780" cy="227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3" h="21600" fill="norm" stroke="1" extrusionOk="0">
                    <a:moveTo>
                      <a:pt x="10011" y="0"/>
                    </a:moveTo>
                    <a:cubicBezTo>
                      <a:pt x="9969" y="0"/>
                      <a:pt x="9925" y="0"/>
                      <a:pt x="9881" y="5"/>
                    </a:cubicBezTo>
                    <a:cubicBezTo>
                      <a:pt x="7104" y="230"/>
                      <a:pt x="8257" y="3090"/>
                      <a:pt x="8074" y="4729"/>
                    </a:cubicBezTo>
                    <a:cubicBezTo>
                      <a:pt x="8034" y="5067"/>
                      <a:pt x="7892" y="5203"/>
                      <a:pt x="7666" y="5203"/>
                    </a:cubicBezTo>
                    <a:cubicBezTo>
                      <a:pt x="6801" y="5203"/>
                      <a:pt x="4736" y="3153"/>
                      <a:pt x="2942" y="2671"/>
                    </a:cubicBezTo>
                    <a:cubicBezTo>
                      <a:pt x="2645" y="2590"/>
                      <a:pt x="2365" y="2552"/>
                      <a:pt x="2104" y="2552"/>
                    </a:cubicBezTo>
                    <a:cubicBezTo>
                      <a:pt x="373" y="2552"/>
                      <a:pt x="-523" y="4215"/>
                      <a:pt x="321" y="6464"/>
                    </a:cubicBezTo>
                    <a:cubicBezTo>
                      <a:pt x="1314" y="9100"/>
                      <a:pt x="6034" y="9246"/>
                      <a:pt x="5251" y="10727"/>
                    </a:cubicBezTo>
                    <a:cubicBezTo>
                      <a:pt x="4469" y="12207"/>
                      <a:pt x="950" y="11547"/>
                      <a:pt x="1928" y="14775"/>
                    </a:cubicBezTo>
                    <a:cubicBezTo>
                      <a:pt x="2283" y="15938"/>
                      <a:pt x="3320" y="16276"/>
                      <a:pt x="4536" y="16276"/>
                    </a:cubicBezTo>
                    <a:cubicBezTo>
                      <a:pt x="6208" y="16276"/>
                      <a:pt x="8216" y="15638"/>
                      <a:pt x="9244" y="15638"/>
                    </a:cubicBezTo>
                    <a:cubicBezTo>
                      <a:pt x="9582" y="15638"/>
                      <a:pt x="9816" y="15708"/>
                      <a:pt x="9891" y="15895"/>
                    </a:cubicBezTo>
                    <a:cubicBezTo>
                      <a:pt x="10372" y="17050"/>
                      <a:pt x="7706" y="19116"/>
                      <a:pt x="8009" y="20238"/>
                    </a:cubicBezTo>
                    <a:cubicBezTo>
                      <a:pt x="8203" y="20964"/>
                      <a:pt x="8606" y="21600"/>
                      <a:pt x="9937" y="21600"/>
                    </a:cubicBezTo>
                    <a:cubicBezTo>
                      <a:pt x="10656" y="21600"/>
                      <a:pt x="11645" y="21416"/>
                      <a:pt x="13015" y="20959"/>
                    </a:cubicBezTo>
                    <a:cubicBezTo>
                      <a:pt x="16933" y="19658"/>
                      <a:pt x="19953" y="16624"/>
                      <a:pt x="19953" y="16624"/>
                    </a:cubicBezTo>
                    <a:cubicBezTo>
                      <a:pt x="21077" y="14770"/>
                      <a:pt x="20055" y="4356"/>
                      <a:pt x="17341" y="4356"/>
                    </a:cubicBezTo>
                    <a:cubicBezTo>
                      <a:pt x="17241" y="4356"/>
                      <a:pt x="17136" y="4371"/>
                      <a:pt x="17029" y="4401"/>
                    </a:cubicBezTo>
                    <a:cubicBezTo>
                      <a:pt x="14085" y="5234"/>
                      <a:pt x="17094" y="8722"/>
                      <a:pt x="14846" y="9092"/>
                    </a:cubicBezTo>
                    <a:cubicBezTo>
                      <a:pt x="14802" y="9100"/>
                      <a:pt x="14762" y="9103"/>
                      <a:pt x="14723" y="9103"/>
                    </a:cubicBezTo>
                    <a:cubicBezTo>
                      <a:pt x="12641" y="9103"/>
                      <a:pt x="13061" y="0"/>
                      <a:pt x="10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1" name="Google Shape;685;p14"/>
              <p:cNvSpPr/>
              <p:nvPr/>
            </p:nvSpPr>
            <p:spPr>
              <a:xfrm>
                <a:off x="115284" y="100885"/>
                <a:ext cx="193870" cy="105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538" y="0"/>
                    </a:moveTo>
                    <a:cubicBezTo>
                      <a:pt x="66" y="0"/>
                      <a:pt x="-247" y="1315"/>
                      <a:pt x="260" y="1811"/>
                    </a:cubicBezTo>
                    <a:cubicBezTo>
                      <a:pt x="6944" y="8367"/>
                      <a:pt x="13632" y="14918"/>
                      <a:pt x="20316" y="21480"/>
                    </a:cubicBezTo>
                    <a:cubicBezTo>
                      <a:pt x="20403" y="21562"/>
                      <a:pt x="20487" y="21600"/>
                      <a:pt x="20565" y="21600"/>
                    </a:cubicBezTo>
                    <a:cubicBezTo>
                      <a:pt x="21040" y="21600"/>
                      <a:pt x="21353" y="20285"/>
                      <a:pt x="20843" y="19789"/>
                    </a:cubicBezTo>
                    <a:cubicBezTo>
                      <a:pt x="14159" y="13233"/>
                      <a:pt x="7471" y="6682"/>
                      <a:pt x="784" y="120"/>
                    </a:cubicBezTo>
                    <a:cubicBezTo>
                      <a:pt x="700" y="38"/>
                      <a:pt x="616" y="0"/>
                      <a:pt x="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23" name="Google Shape;686;p14"/>
            <p:cNvSpPr/>
            <p:nvPr/>
          </p:nvSpPr>
          <p:spPr>
            <a:xfrm>
              <a:off x="877096" y="2856517"/>
              <a:ext cx="286723" cy="26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9" y="3199"/>
                  </a:moveTo>
                  <a:lnTo>
                    <a:pt x="11402" y="7018"/>
                  </a:lnTo>
                  <a:lnTo>
                    <a:pt x="9093" y="6703"/>
                  </a:lnTo>
                  <a:lnTo>
                    <a:pt x="10619" y="3199"/>
                  </a:lnTo>
                  <a:close/>
                  <a:moveTo>
                    <a:pt x="2788" y="6900"/>
                  </a:moveTo>
                  <a:lnTo>
                    <a:pt x="7654" y="7564"/>
                  </a:lnTo>
                  <a:lnTo>
                    <a:pt x="6344" y="10575"/>
                  </a:lnTo>
                  <a:lnTo>
                    <a:pt x="2788" y="6900"/>
                  </a:lnTo>
                  <a:close/>
                  <a:moveTo>
                    <a:pt x="12635" y="8244"/>
                  </a:moveTo>
                  <a:lnTo>
                    <a:pt x="18730" y="9072"/>
                  </a:lnTo>
                  <a:lnTo>
                    <a:pt x="13509" y="12509"/>
                  </a:lnTo>
                  <a:lnTo>
                    <a:pt x="12635" y="8244"/>
                  </a:lnTo>
                  <a:close/>
                  <a:moveTo>
                    <a:pt x="8658" y="7700"/>
                  </a:moveTo>
                  <a:lnTo>
                    <a:pt x="11627" y="8104"/>
                  </a:lnTo>
                  <a:lnTo>
                    <a:pt x="12645" y="13079"/>
                  </a:lnTo>
                  <a:lnTo>
                    <a:pt x="10276" y="14635"/>
                  </a:lnTo>
                  <a:lnTo>
                    <a:pt x="7079" y="11333"/>
                  </a:lnTo>
                  <a:lnTo>
                    <a:pt x="8658" y="7700"/>
                  </a:lnTo>
                  <a:close/>
                  <a:moveTo>
                    <a:pt x="12863" y="14158"/>
                  </a:moveTo>
                  <a:lnTo>
                    <a:pt x="13685" y="18161"/>
                  </a:lnTo>
                  <a:lnTo>
                    <a:pt x="10997" y="15386"/>
                  </a:lnTo>
                  <a:lnTo>
                    <a:pt x="12863" y="14158"/>
                  </a:lnTo>
                  <a:close/>
                  <a:moveTo>
                    <a:pt x="6646" y="12329"/>
                  </a:moveTo>
                  <a:lnTo>
                    <a:pt x="9422" y="15200"/>
                  </a:lnTo>
                  <a:lnTo>
                    <a:pt x="3784" y="18908"/>
                  </a:lnTo>
                  <a:lnTo>
                    <a:pt x="6646" y="12329"/>
                  </a:lnTo>
                  <a:close/>
                  <a:moveTo>
                    <a:pt x="10943" y="0"/>
                  </a:moveTo>
                  <a:lnTo>
                    <a:pt x="8087" y="6568"/>
                  </a:lnTo>
                  <a:lnTo>
                    <a:pt x="0" y="5464"/>
                  </a:lnTo>
                  <a:lnTo>
                    <a:pt x="5911" y="11571"/>
                  </a:lnTo>
                  <a:lnTo>
                    <a:pt x="1547" y="21600"/>
                  </a:lnTo>
                  <a:lnTo>
                    <a:pt x="10146" y="15948"/>
                  </a:lnTo>
                  <a:lnTo>
                    <a:pt x="15309" y="21281"/>
                  </a:lnTo>
                  <a:lnTo>
                    <a:pt x="13731" y="13586"/>
                  </a:lnTo>
                  <a:lnTo>
                    <a:pt x="21600" y="8410"/>
                  </a:lnTo>
                  <a:lnTo>
                    <a:pt x="12412" y="7158"/>
                  </a:lnTo>
                  <a:lnTo>
                    <a:pt x="10943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31" name="Google Shape;687;p14"/>
            <p:cNvGrpSpPr/>
            <p:nvPr/>
          </p:nvGrpSpPr>
          <p:grpSpPr>
            <a:xfrm>
              <a:off x="808475" y="2050062"/>
              <a:ext cx="495653" cy="549793"/>
              <a:chOff x="26" y="0"/>
              <a:chExt cx="495651" cy="549792"/>
            </a:xfrm>
          </p:grpSpPr>
          <p:sp>
            <p:nvSpPr>
              <p:cNvPr id="324" name="Google Shape;688;p14"/>
              <p:cNvSpPr/>
              <p:nvPr/>
            </p:nvSpPr>
            <p:spPr>
              <a:xfrm>
                <a:off x="286323" y="-1"/>
                <a:ext cx="209356" cy="228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741" y="9698"/>
                    </a:lnTo>
                    <a:lnTo>
                      <a:pt x="0" y="16909"/>
                    </a:lnTo>
                    <a:lnTo>
                      <a:pt x="6846" y="16932"/>
                    </a:lnTo>
                    <a:lnTo>
                      <a:pt x="6497" y="21600"/>
                    </a:lnTo>
                    <a:lnTo>
                      <a:pt x="14216" y="195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5" name="Google Shape;689;p14"/>
              <p:cNvSpPr/>
              <p:nvPr/>
            </p:nvSpPr>
            <p:spPr>
              <a:xfrm>
                <a:off x="386810" y="-1"/>
                <a:ext cx="108869" cy="114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441"/>
                    </a:lnTo>
                    <a:lnTo>
                      <a:pt x="137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6" name="Google Shape;690;p14"/>
              <p:cNvSpPr/>
              <p:nvPr/>
            </p:nvSpPr>
            <p:spPr>
              <a:xfrm>
                <a:off x="57546" y="102801"/>
                <a:ext cx="366565" cy="379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04" y="0"/>
                    </a:moveTo>
                    <a:lnTo>
                      <a:pt x="13565" y="386"/>
                    </a:lnTo>
                    <a:lnTo>
                      <a:pt x="0" y="15859"/>
                    </a:lnTo>
                    <a:lnTo>
                      <a:pt x="7232" y="21600"/>
                    </a:lnTo>
                    <a:lnTo>
                      <a:pt x="21600" y="5964"/>
                    </a:lnTo>
                    <a:lnTo>
                      <a:pt x="139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7" name="Google Shape;691;p14"/>
              <p:cNvSpPr/>
              <p:nvPr/>
            </p:nvSpPr>
            <p:spPr>
              <a:xfrm>
                <a:off x="94234" y="174927"/>
                <a:ext cx="196879" cy="221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49" y="0"/>
                    </a:moveTo>
                    <a:lnTo>
                      <a:pt x="0" y="20780"/>
                    </a:lnTo>
                    <a:lnTo>
                      <a:pt x="1051" y="21600"/>
                    </a:lnTo>
                    <a:lnTo>
                      <a:pt x="21600" y="822"/>
                    </a:lnTo>
                    <a:lnTo>
                      <a:pt x="20549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8" name="Google Shape;692;p14"/>
              <p:cNvSpPr/>
              <p:nvPr/>
            </p:nvSpPr>
            <p:spPr>
              <a:xfrm>
                <a:off x="158086" y="224785"/>
                <a:ext cx="196054" cy="223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36" y="0"/>
                    </a:moveTo>
                    <a:lnTo>
                      <a:pt x="0" y="20793"/>
                    </a:lnTo>
                    <a:lnTo>
                      <a:pt x="1061" y="21600"/>
                    </a:lnTo>
                    <a:lnTo>
                      <a:pt x="21600" y="807"/>
                    </a:lnTo>
                    <a:lnTo>
                      <a:pt x="20536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9" name="Google Shape;693;p14"/>
              <p:cNvSpPr/>
              <p:nvPr/>
            </p:nvSpPr>
            <p:spPr>
              <a:xfrm>
                <a:off x="37745" y="362679"/>
                <a:ext cx="165973" cy="142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1600" fill="norm" stroke="1" extrusionOk="0">
                    <a:moveTo>
                      <a:pt x="2329" y="0"/>
                    </a:moveTo>
                    <a:cubicBezTo>
                      <a:pt x="1655" y="0"/>
                      <a:pt x="985" y="352"/>
                      <a:pt x="526" y="1028"/>
                    </a:cubicBezTo>
                    <a:cubicBezTo>
                      <a:pt x="-289" y="2230"/>
                      <a:pt x="-141" y="3990"/>
                      <a:pt x="857" y="4969"/>
                    </a:cubicBezTo>
                    <a:lnTo>
                      <a:pt x="17220" y="20969"/>
                    </a:lnTo>
                    <a:cubicBezTo>
                      <a:pt x="17655" y="21394"/>
                      <a:pt x="18177" y="21600"/>
                      <a:pt x="18693" y="21600"/>
                    </a:cubicBezTo>
                    <a:cubicBezTo>
                      <a:pt x="19370" y="21600"/>
                      <a:pt x="20041" y="21248"/>
                      <a:pt x="20499" y="20572"/>
                    </a:cubicBezTo>
                    <a:cubicBezTo>
                      <a:pt x="21311" y="19370"/>
                      <a:pt x="21159" y="17610"/>
                      <a:pt x="20165" y="16631"/>
                    </a:cubicBezTo>
                    <a:lnTo>
                      <a:pt x="3802" y="631"/>
                    </a:lnTo>
                    <a:cubicBezTo>
                      <a:pt x="3371" y="206"/>
                      <a:pt x="2848" y="0"/>
                      <a:pt x="2329" y="0"/>
                    </a:cubicBez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0" name="Google Shape;694;p14"/>
              <p:cNvSpPr/>
              <p:nvPr/>
            </p:nvSpPr>
            <p:spPr>
              <a:xfrm>
                <a:off x="26" y="381515"/>
                <a:ext cx="180410" cy="168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03" y="0"/>
                    </a:moveTo>
                    <a:lnTo>
                      <a:pt x="0" y="8742"/>
                    </a:lnTo>
                    <a:lnTo>
                      <a:pt x="14442" y="21600"/>
                    </a:lnTo>
                    <a:lnTo>
                      <a:pt x="21600" y="12946"/>
                    </a:lnTo>
                    <a:lnTo>
                      <a:pt x="69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32" name="Google Shape;695;p14"/>
            <p:cNvSpPr/>
            <p:nvPr/>
          </p:nvSpPr>
          <p:spPr>
            <a:xfrm>
              <a:off x="7915133" y="2350330"/>
              <a:ext cx="192168" cy="20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2" y="0"/>
                  </a:moveTo>
                  <a:lnTo>
                    <a:pt x="11244" y="4606"/>
                  </a:lnTo>
                  <a:lnTo>
                    <a:pt x="6077" y="368"/>
                  </a:lnTo>
                  <a:lnTo>
                    <a:pt x="7386" y="6666"/>
                  </a:lnTo>
                  <a:lnTo>
                    <a:pt x="0" y="10612"/>
                  </a:lnTo>
                  <a:lnTo>
                    <a:pt x="8409" y="11581"/>
                  </a:lnTo>
                  <a:lnTo>
                    <a:pt x="10490" y="21600"/>
                  </a:lnTo>
                  <a:lnTo>
                    <a:pt x="14534" y="12289"/>
                  </a:lnTo>
                  <a:lnTo>
                    <a:pt x="21600" y="13103"/>
                  </a:lnTo>
                  <a:lnTo>
                    <a:pt x="16130" y="8616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42" name="Google Shape;696;p14"/>
            <p:cNvGrpSpPr/>
            <p:nvPr/>
          </p:nvGrpSpPr>
          <p:grpSpPr>
            <a:xfrm>
              <a:off x="-1" y="0"/>
              <a:ext cx="2383907" cy="2383769"/>
              <a:chOff x="0" y="0"/>
              <a:chExt cx="2383906" cy="2383768"/>
            </a:xfrm>
          </p:grpSpPr>
          <p:grpSp>
            <p:nvGrpSpPr>
              <p:cNvPr id="335" name="Google Shape;697;p14"/>
              <p:cNvGrpSpPr/>
              <p:nvPr/>
            </p:nvGrpSpPr>
            <p:grpSpPr>
              <a:xfrm>
                <a:off x="-1" y="0"/>
                <a:ext cx="2383907" cy="2383769"/>
                <a:chOff x="0" y="0"/>
                <a:chExt cx="2383906" cy="2383768"/>
              </a:xfrm>
            </p:grpSpPr>
            <p:sp>
              <p:nvSpPr>
                <p:cNvPr id="333" name="Google Shape;698;p14"/>
                <p:cNvSpPr/>
                <p:nvPr/>
              </p:nvSpPr>
              <p:spPr>
                <a:xfrm rot="2699623">
                  <a:off x="1292898" y="2021715"/>
                  <a:ext cx="28885" cy="40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7" h="21600" fill="norm" stroke="1" extrusionOk="0">
                      <a:moveTo>
                        <a:pt x="4002" y="0"/>
                      </a:moveTo>
                      <a:cubicBezTo>
                        <a:pt x="3303" y="0"/>
                        <a:pt x="2604" y="139"/>
                        <a:pt x="1972" y="418"/>
                      </a:cubicBezTo>
                      <a:cubicBezTo>
                        <a:pt x="75" y="1253"/>
                        <a:pt x="-574" y="3115"/>
                        <a:pt x="558" y="4571"/>
                      </a:cubicBezTo>
                      <a:cubicBezTo>
                        <a:pt x="4618" y="9812"/>
                        <a:pt x="8812" y="15016"/>
                        <a:pt x="13105" y="20182"/>
                      </a:cubicBezTo>
                      <a:cubicBezTo>
                        <a:pt x="13887" y="21094"/>
                        <a:pt x="15185" y="21600"/>
                        <a:pt x="16500" y="21600"/>
                      </a:cubicBezTo>
                      <a:cubicBezTo>
                        <a:pt x="17215" y="21600"/>
                        <a:pt x="17964" y="21435"/>
                        <a:pt x="18596" y="21132"/>
                      </a:cubicBezTo>
                      <a:cubicBezTo>
                        <a:pt x="20477" y="20245"/>
                        <a:pt x="21026" y="18371"/>
                        <a:pt x="19844" y="16953"/>
                      </a:cubicBezTo>
                      <a:cubicBezTo>
                        <a:pt x="15601" y="11864"/>
                        <a:pt x="11457" y="6685"/>
                        <a:pt x="7414" y="1494"/>
                      </a:cubicBezTo>
                      <a:cubicBezTo>
                        <a:pt x="6681" y="532"/>
                        <a:pt x="5350" y="0"/>
                        <a:pt x="4002" y="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34" name="Google Shape;699;p14"/>
                <p:cNvSpPr/>
                <p:nvPr/>
              </p:nvSpPr>
              <p:spPr>
                <a:xfrm rot="2699623">
                  <a:off x="127745" y="570463"/>
                  <a:ext cx="2128416" cy="12428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600" fill="norm" stroke="1" extrusionOk="0">
                      <a:moveTo>
                        <a:pt x="9772" y="0"/>
                      </a:moveTo>
                      <a:cubicBezTo>
                        <a:pt x="9766" y="0"/>
                        <a:pt x="9761" y="2"/>
                        <a:pt x="9755" y="4"/>
                      </a:cubicBezTo>
                      <a:cubicBezTo>
                        <a:pt x="9535" y="119"/>
                        <a:pt x="9313" y="242"/>
                        <a:pt x="9095" y="369"/>
                      </a:cubicBezTo>
                      <a:cubicBezTo>
                        <a:pt x="9065" y="387"/>
                        <a:pt x="9049" y="443"/>
                        <a:pt x="9059" y="494"/>
                      </a:cubicBezTo>
                      <a:cubicBezTo>
                        <a:pt x="9068" y="535"/>
                        <a:pt x="9089" y="560"/>
                        <a:pt x="9113" y="560"/>
                      </a:cubicBezTo>
                      <a:cubicBezTo>
                        <a:pt x="9119" y="560"/>
                        <a:pt x="9126" y="558"/>
                        <a:pt x="9132" y="554"/>
                      </a:cubicBezTo>
                      <a:cubicBezTo>
                        <a:pt x="9349" y="427"/>
                        <a:pt x="9569" y="305"/>
                        <a:pt x="9789" y="191"/>
                      </a:cubicBezTo>
                      <a:cubicBezTo>
                        <a:pt x="9818" y="176"/>
                        <a:pt x="9836" y="121"/>
                        <a:pt x="9827" y="69"/>
                      </a:cubicBezTo>
                      <a:cubicBezTo>
                        <a:pt x="9819" y="27"/>
                        <a:pt x="9796" y="0"/>
                        <a:pt x="9772" y="0"/>
                      </a:cubicBezTo>
                      <a:close/>
                      <a:moveTo>
                        <a:pt x="8463" y="767"/>
                      </a:moveTo>
                      <a:cubicBezTo>
                        <a:pt x="8456" y="767"/>
                        <a:pt x="8449" y="769"/>
                        <a:pt x="8442" y="773"/>
                      </a:cubicBezTo>
                      <a:cubicBezTo>
                        <a:pt x="8227" y="915"/>
                        <a:pt x="8010" y="1064"/>
                        <a:pt x="7799" y="1217"/>
                      </a:cubicBezTo>
                      <a:cubicBezTo>
                        <a:pt x="7770" y="1238"/>
                        <a:pt x="7756" y="1296"/>
                        <a:pt x="7768" y="1346"/>
                      </a:cubicBezTo>
                      <a:cubicBezTo>
                        <a:pt x="7778" y="1383"/>
                        <a:pt x="7799" y="1406"/>
                        <a:pt x="7821" y="1406"/>
                      </a:cubicBezTo>
                      <a:cubicBezTo>
                        <a:pt x="7828" y="1406"/>
                        <a:pt x="7836" y="1403"/>
                        <a:pt x="7843" y="1397"/>
                      </a:cubicBezTo>
                      <a:cubicBezTo>
                        <a:pt x="8053" y="1245"/>
                        <a:pt x="8269" y="1097"/>
                        <a:pt x="8483" y="957"/>
                      </a:cubicBezTo>
                      <a:cubicBezTo>
                        <a:pt x="8512" y="937"/>
                        <a:pt x="8527" y="881"/>
                        <a:pt x="8516" y="830"/>
                      </a:cubicBezTo>
                      <a:cubicBezTo>
                        <a:pt x="8507" y="791"/>
                        <a:pt x="8486" y="767"/>
                        <a:pt x="8463" y="767"/>
                      </a:cubicBezTo>
                      <a:close/>
                      <a:moveTo>
                        <a:pt x="7189" y="1690"/>
                      </a:moveTo>
                      <a:cubicBezTo>
                        <a:pt x="7181" y="1690"/>
                        <a:pt x="7173" y="1693"/>
                        <a:pt x="7165" y="1699"/>
                      </a:cubicBezTo>
                      <a:cubicBezTo>
                        <a:pt x="6956" y="1864"/>
                        <a:pt x="6747" y="2039"/>
                        <a:pt x="6541" y="2217"/>
                      </a:cubicBezTo>
                      <a:cubicBezTo>
                        <a:pt x="6512" y="2242"/>
                        <a:pt x="6502" y="2301"/>
                        <a:pt x="6516" y="2349"/>
                      </a:cubicBezTo>
                      <a:cubicBezTo>
                        <a:pt x="6526" y="2384"/>
                        <a:pt x="6546" y="2403"/>
                        <a:pt x="6567" y="2403"/>
                      </a:cubicBezTo>
                      <a:cubicBezTo>
                        <a:pt x="6575" y="2403"/>
                        <a:pt x="6584" y="2400"/>
                        <a:pt x="6592" y="2393"/>
                      </a:cubicBezTo>
                      <a:cubicBezTo>
                        <a:pt x="6797" y="2215"/>
                        <a:pt x="7006" y="2041"/>
                        <a:pt x="7213" y="1877"/>
                      </a:cubicBezTo>
                      <a:cubicBezTo>
                        <a:pt x="7242" y="1853"/>
                        <a:pt x="7254" y="1795"/>
                        <a:pt x="7241" y="1746"/>
                      </a:cubicBezTo>
                      <a:cubicBezTo>
                        <a:pt x="7231" y="1711"/>
                        <a:pt x="7210" y="1690"/>
                        <a:pt x="7189" y="1690"/>
                      </a:cubicBezTo>
                      <a:close/>
                      <a:moveTo>
                        <a:pt x="19739" y="3063"/>
                      </a:moveTo>
                      <a:cubicBezTo>
                        <a:pt x="19709" y="3063"/>
                        <a:pt x="19681" y="3104"/>
                        <a:pt x="19680" y="3157"/>
                      </a:cubicBezTo>
                      <a:cubicBezTo>
                        <a:pt x="19679" y="3211"/>
                        <a:pt x="19703" y="3257"/>
                        <a:pt x="19735" y="3259"/>
                      </a:cubicBezTo>
                      <a:cubicBezTo>
                        <a:pt x="19808" y="3263"/>
                        <a:pt x="19881" y="3273"/>
                        <a:pt x="19954" y="3288"/>
                      </a:cubicBezTo>
                      <a:cubicBezTo>
                        <a:pt x="20112" y="3322"/>
                        <a:pt x="20261" y="3379"/>
                        <a:pt x="20396" y="3460"/>
                      </a:cubicBezTo>
                      <a:cubicBezTo>
                        <a:pt x="20403" y="3464"/>
                        <a:pt x="20409" y="3466"/>
                        <a:pt x="20415" y="3466"/>
                      </a:cubicBezTo>
                      <a:cubicBezTo>
                        <a:pt x="20439" y="3466"/>
                        <a:pt x="20461" y="3439"/>
                        <a:pt x="20470" y="3400"/>
                      </a:cubicBezTo>
                      <a:cubicBezTo>
                        <a:pt x="20480" y="3349"/>
                        <a:pt x="20464" y="3293"/>
                        <a:pt x="20434" y="3275"/>
                      </a:cubicBezTo>
                      <a:cubicBezTo>
                        <a:pt x="20291" y="3190"/>
                        <a:pt x="20134" y="3129"/>
                        <a:pt x="19968" y="3094"/>
                      </a:cubicBezTo>
                      <a:cubicBezTo>
                        <a:pt x="19892" y="3077"/>
                        <a:pt x="19815" y="3068"/>
                        <a:pt x="19739" y="3063"/>
                      </a:cubicBezTo>
                      <a:close/>
                      <a:moveTo>
                        <a:pt x="5955" y="2761"/>
                      </a:moveTo>
                      <a:cubicBezTo>
                        <a:pt x="5946" y="2761"/>
                        <a:pt x="5936" y="2765"/>
                        <a:pt x="5927" y="2773"/>
                      </a:cubicBezTo>
                      <a:cubicBezTo>
                        <a:pt x="5728" y="2962"/>
                        <a:pt x="5525" y="3161"/>
                        <a:pt x="5326" y="3365"/>
                      </a:cubicBezTo>
                      <a:cubicBezTo>
                        <a:pt x="5299" y="3393"/>
                        <a:pt x="5290" y="3453"/>
                        <a:pt x="5306" y="3499"/>
                      </a:cubicBezTo>
                      <a:cubicBezTo>
                        <a:pt x="5317" y="3530"/>
                        <a:pt x="5336" y="3547"/>
                        <a:pt x="5355" y="3547"/>
                      </a:cubicBezTo>
                      <a:cubicBezTo>
                        <a:pt x="5365" y="3547"/>
                        <a:pt x="5375" y="3543"/>
                        <a:pt x="5385" y="3533"/>
                      </a:cubicBezTo>
                      <a:cubicBezTo>
                        <a:pt x="5583" y="3330"/>
                        <a:pt x="5784" y="3133"/>
                        <a:pt x="5983" y="2945"/>
                      </a:cubicBezTo>
                      <a:cubicBezTo>
                        <a:pt x="6010" y="2919"/>
                        <a:pt x="6020" y="2859"/>
                        <a:pt x="6005" y="2812"/>
                      </a:cubicBezTo>
                      <a:cubicBezTo>
                        <a:pt x="5995" y="2780"/>
                        <a:pt x="5975" y="2761"/>
                        <a:pt x="5955" y="2761"/>
                      </a:cubicBezTo>
                      <a:close/>
                      <a:moveTo>
                        <a:pt x="19050" y="3173"/>
                      </a:moveTo>
                      <a:cubicBezTo>
                        <a:pt x="19046" y="3173"/>
                        <a:pt x="19042" y="3174"/>
                        <a:pt x="19038" y="3175"/>
                      </a:cubicBezTo>
                      <a:cubicBezTo>
                        <a:pt x="18814" y="3261"/>
                        <a:pt x="18591" y="3393"/>
                        <a:pt x="18374" y="3570"/>
                      </a:cubicBezTo>
                      <a:cubicBezTo>
                        <a:pt x="18345" y="3593"/>
                        <a:pt x="18333" y="3651"/>
                        <a:pt x="18347" y="3700"/>
                      </a:cubicBezTo>
                      <a:cubicBezTo>
                        <a:pt x="18356" y="3735"/>
                        <a:pt x="18377" y="3756"/>
                        <a:pt x="18398" y="3756"/>
                      </a:cubicBezTo>
                      <a:cubicBezTo>
                        <a:pt x="18406" y="3756"/>
                        <a:pt x="18415" y="3753"/>
                        <a:pt x="18423" y="3747"/>
                      </a:cubicBezTo>
                      <a:cubicBezTo>
                        <a:pt x="18632" y="3577"/>
                        <a:pt x="18847" y="3448"/>
                        <a:pt x="19063" y="3366"/>
                      </a:cubicBezTo>
                      <a:cubicBezTo>
                        <a:pt x="19094" y="3354"/>
                        <a:pt x="19113" y="3302"/>
                        <a:pt x="19106" y="3250"/>
                      </a:cubicBezTo>
                      <a:cubicBezTo>
                        <a:pt x="19100" y="3204"/>
                        <a:pt x="19077" y="3173"/>
                        <a:pt x="19050" y="3173"/>
                      </a:cubicBezTo>
                      <a:close/>
                      <a:moveTo>
                        <a:pt x="4768" y="3977"/>
                      </a:moveTo>
                      <a:cubicBezTo>
                        <a:pt x="4757" y="3977"/>
                        <a:pt x="4747" y="3982"/>
                        <a:pt x="4737" y="3993"/>
                      </a:cubicBezTo>
                      <a:cubicBezTo>
                        <a:pt x="4545" y="4206"/>
                        <a:pt x="4351" y="4428"/>
                        <a:pt x="4161" y="4655"/>
                      </a:cubicBezTo>
                      <a:cubicBezTo>
                        <a:pt x="4135" y="4685"/>
                        <a:pt x="4129" y="4746"/>
                        <a:pt x="4146" y="4791"/>
                      </a:cubicBezTo>
                      <a:cubicBezTo>
                        <a:pt x="4158" y="4817"/>
                        <a:pt x="4175" y="4832"/>
                        <a:pt x="4193" y="4832"/>
                      </a:cubicBezTo>
                      <a:cubicBezTo>
                        <a:pt x="4205" y="4832"/>
                        <a:pt x="4216" y="4827"/>
                        <a:pt x="4226" y="4815"/>
                      </a:cubicBezTo>
                      <a:cubicBezTo>
                        <a:pt x="4415" y="4589"/>
                        <a:pt x="4608" y="4368"/>
                        <a:pt x="4799" y="4157"/>
                      </a:cubicBezTo>
                      <a:cubicBezTo>
                        <a:pt x="4825" y="4128"/>
                        <a:pt x="4833" y="4067"/>
                        <a:pt x="4816" y="4021"/>
                      </a:cubicBezTo>
                      <a:cubicBezTo>
                        <a:pt x="4805" y="3993"/>
                        <a:pt x="4787" y="3977"/>
                        <a:pt x="4768" y="3977"/>
                      </a:cubicBezTo>
                      <a:close/>
                      <a:moveTo>
                        <a:pt x="21002" y="3877"/>
                      </a:moveTo>
                      <a:cubicBezTo>
                        <a:pt x="20987" y="3877"/>
                        <a:pt x="20973" y="3887"/>
                        <a:pt x="20962" y="3906"/>
                      </a:cubicBezTo>
                      <a:cubicBezTo>
                        <a:pt x="20940" y="3945"/>
                        <a:pt x="20940" y="4007"/>
                        <a:pt x="20963" y="4044"/>
                      </a:cubicBezTo>
                      <a:cubicBezTo>
                        <a:pt x="21117" y="4301"/>
                        <a:pt x="21238" y="4620"/>
                        <a:pt x="21325" y="4995"/>
                      </a:cubicBezTo>
                      <a:cubicBezTo>
                        <a:pt x="21334" y="5033"/>
                        <a:pt x="21356" y="5056"/>
                        <a:pt x="21379" y="5056"/>
                      </a:cubicBezTo>
                      <a:cubicBezTo>
                        <a:pt x="21385" y="5056"/>
                        <a:pt x="21393" y="5054"/>
                        <a:pt x="21400" y="5050"/>
                      </a:cubicBezTo>
                      <a:cubicBezTo>
                        <a:pt x="21429" y="5030"/>
                        <a:pt x="21443" y="4972"/>
                        <a:pt x="21431" y="4923"/>
                      </a:cubicBezTo>
                      <a:cubicBezTo>
                        <a:pt x="21339" y="4522"/>
                        <a:pt x="21208" y="4180"/>
                        <a:pt x="21042" y="3904"/>
                      </a:cubicBezTo>
                      <a:cubicBezTo>
                        <a:pt x="21031" y="3886"/>
                        <a:pt x="21017" y="3877"/>
                        <a:pt x="21002" y="3877"/>
                      </a:cubicBezTo>
                      <a:close/>
                      <a:moveTo>
                        <a:pt x="17808" y="4173"/>
                      </a:moveTo>
                      <a:cubicBezTo>
                        <a:pt x="17796" y="4173"/>
                        <a:pt x="17784" y="4180"/>
                        <a:pt x="17774" y="4193"/>
                      </a:cubicBezTo>
                      <a:cubicBezTo>
                        <a:pt x="17588" y="4432"/>
                        <a:pt x="17412" y="4702"/>
                        <a:pt x="17253" y="4999"/>
                      </a:cubicBezTo>
                      <a:cubicBezTo>
                        <a:pt x="17232" y="5038"/>
                        <a:pt x="17233" y="5100"/>
                        <a:pt x="17257" y="5137"/>
                      </a:cubicBezTo>
                      <a:cubicBezTo>
                        <a:pt x="17268" y="5154"/>
                        <a:pt x="17281" y="5163"/>
                        <a:pt x="17295" y="5163"/>
                      </a:cubicBezTo>
                      <a:cubicBezTo>
                        <a:pt x="17311" y="5163"/>
                        <a:pt x="17326" y="5152"/>
                        <a:pt x="17338" y="5132"/>
                      </a:cubicBezTo>
                      <a:cubicBezTo>
                        <a:pt x="17492" y="4844"/>
                        <a:pt x="17662" y="4581"/>
                        <a:pt x="17842" y="4350"/>
                      </a:cubicBezTo>
                      <a:cubicBezTo>
                        <a:pt x="17867" y="4317"/>
                        <a:pt x="17872" y="4256"/>
                        <a:pt x="17853" y="4213"/>
                      </a:cubicBezTo>
                      <a:cubicBezTo>
                        <a:pt x="17842" y="4187"/>
                        <a:pt x="17825" y="4173"/>
                        <a:pt x="17808" y="4173"/>
                      </a:cubicBezTo>
                      <a:close/>
                      <a:moveTo>
                        <a:pt x="3633" y="5332"/>
                      </a:moveTo>
                      <a:cubicBezTo>
                        <a:pt x="3621" y="5332"/>
                        <a:pt x="3609" y="5338"/>
                        <a:pt x="3599" y="5351"/>
                      </a:cubicBezTo>
                      <a:cubicBezTo>
                        <a:pt x="3415" y="5587"/>
                        <a:pt x="3231" y="5833"/>
                        <a:pt x="3051" y="6080"/>
                      </a:cubicBezTo>
                      <a:cubicBezTo>
                        <a:pt x="3026" y="6114"/>
                        <a:pt x="3023" y="6176"/>
                        <a:pt x="3042" y="6218"/>
                      </a:cubicBezTo>
                      <a:cubicBezTo>
                        <a:pt x="3053" y="6241"/>
                        <a:pt x="3070" y="6254"/>
                        <a:pt x="3087" y="6254"/>
                      </a:cubicBezTo>
                      <a:cubicBezTo>
                        <a:pt x="3099" y="6254"/>
                        <a:pt x="3112" y="6247"/>
                        <a:pt x="3123" y="6233"/>
                      </a:cubicBezTo>
                      <a:cubicBezTo>
                        <a:pt x="3301" y="5986"/>
                        <a:pt x="3485" y="5742"/>
                        <a:pt x="3667" y="5508"/>
                      </a:cubicBezTo>
                      <a:cubicBezTo>
                        <a:pt x="3692" y="5475"/>
                        <a:pt x="3698" y="5414"/>
                        <a:pt x="3679" y="5370"/>
                      </a:cubicBezTo>
                      <a:cubicBezTo>
                        <a:pt x="3667" y="5345"/>
                        <a:pt x="3650" y="5332"/>
                        <a:pt x="3633" y="5332"/>
                      </a:cubicBezTo>
                      <a:close/>
                      <a:moveTo>
                        <a:pt x="16875" y="5907"/>
                      </a:moveTo>
                      <a:cubicBezTo>
                        <a:pt x="16856" y="5907"/>
                        <a:pt x="16838" y="5923"/>
                        <a:pt x="16827" y="5952"/>
                      </a:cubicBezTo>
                      <a:cubicBezTo>
                        <a:pt x="16787" y="6061"/>
                        <a:pt x="16749" y="6170"/>
                        <a:pt x="16714" y="6282"/>
                      </a:cubicBezTo>
                      <a:cubicBezTo>
                        <a:pt x="16638" y="6517"/>
                        <a:pt x="16569" y="6765"/>
                        <a:pt x="16507" y="7020"/>
                      </a:cubicBezTo>
                      <a:cubicBezTo>
                        <a:pt x="16495" y="7070"/>
                        <a:pt x="16509" y="7127"/>
                        <a:pt x="16538" y="7148"/>
                      </a:cubicBezTo>
                      <a:cubicBezTo>
                        <a:pt x="16545" y="7153"/>
                        <a:pt x="16553" y="7156"/>
                        <a:pt x="16560" y="7156"/>
                      </a:cubicBezTo>
                      <a:cubicBezTo>
                        <a:pt x="16582" y="7156"/>
                        <a:pt x="16603" y="7133"/>
                        <a:pt x="16612" y="7096"/>
                      </a:cubicBezTo>
                      <a:cubicBezTo>
                        <a:pt x="16673" y="6847"/>
                        <a:pt x="16740" y="6605"/>
                        <a:pt x="16814" y="6376"/>
                      </a:cubicBezTo>
                      <a:cubicBezTo>
                        <a:pt x="16848" y="6268"/>
                        <a:pt x="16885" y="6161"/>
                        <a:pt x="16923" y="6057"/>
                      </a:cubicBezTo>
                      <a:cubicBezTo>
                        <a:pt x="16940" y="6011"/>
                        <a:pt x="16932" y="5951"/>
                        <a:pt x="16906" y="5922"/>
                      </a:cubicBezTo>
                      <a:cubicBezTo>
                        <a:pt x="16896" y="5912"/>
                        <a:pt x="16886" y="5907"/>
                        <a:pt x="16875" y="5907"/>
                      </a:cubicBezTo>
                      <a:close/>
                      <a:moveTo>
                        <a:pt x="21529" y="6012"/>
                      </a:moveTo>
                      <a:cubicBezTo>
                        <a:pt x="21528" y="6012"/>
                        <a:pt x="21526" y="6012"/>
                        <a:pt x="21525" y="6012"/>
                      </a:cubicBezTo>
                      <a:cubicBezTo>
                        <a:pt x="21494" y="6016"/>
                        <a:pt x="21470" y="6064"/>
                        <a:pt x="21473" y="6118"/>
                      </a:cubicBezTo>
                      <a:cubicBezTo>
                        <a:pt x="21481" y="6265"/>
                        <a:pt x="21485" y="6419"/>
                        <a:pt x="21485" y="6576"/>
                      </a:cubicBezTo>
                      <a:cubicBezTo>
                        <a:pt x="21485" y="6806"/>
                        <a:pt x="21477" y="7043"/>
                        <a:pt x="21460" y="7282"/>
                      </a:cubicBezTo>
                      <a:cubicBezTo>
                        <a:pt x="21457" y="7335"/>
                        <a:pt x="21479" y="7384"/>
                        <a:pt x="21511" y="7390"/>
                      </a:cubicBezTo>
                      <a:cubicBezTo>
                        <a:pt x="21513" y="7391"/>
                        <a:pt x="21515" y="7391"/>
                        <a:pt x="21517" y="7391"/>
                      </a:cubicBezTo>
                      <a:cubicBezTo>
                        <a:pt x="21546" y="7391"/>
                        <a:pt x="21571" y="7354"/>
                        <a:pt x="21574" y="7303"/>
                      </a:cubicBezTo>
                      <a:cubicBezTo>
                        <a:pt x="21591" y="7057"/>
                        <a:pt x="21599" y="6813"/>
                        <a:pt x="21599" y="6576"/>
                      </a:cubicBezTo>
                      <a:cubicBezTo>
                        <a:pt x="21599" y="6414"/>
                        <a:pt x="21595" y="6254"/>
                        <a:pt x="21587" y="6101"/>
                      </a:cubicBezTo>
                      <a:cubicBezTo>
                        <a:pt x="21584" y="6049"/>
                        <a:pt x="21558" y="6012"/>
                        <a:pt x="21529" y="6012"/>
                      </a:cubicBezTo>
                      <a:close/>
                      <a:moveTo>
                        <a:pt x="2556" y="6819"/>
                      </a:moveTo>
                      <a:cubicBezTo>
                        <a:pt x="2543" y="6819"/>
                        <a:pt x="2529" y="6827"/>
                        <a:pt x="2518" y="6843"/>
                      </a:cubicBezTo>
                      <a:cubicBezTo>
                        <a:pt x="2436" y="6965"/>
                        <a:pt x="2353" y="7090"/>
                        <a:pt x="2272" y="7214"/>
                      </a:cubicBezTo>
                      <a:cubicBezTo>
                        <a:pt x="2182" y="7354"/>
                        <a:pt x="2092" y="7495"/>
                        <a:pt x="2003" y="7638"/>
                      </a:cubicBezTo>
                      <a:cubicBezTo>
                        <a:pt x="1980" y="7675"/>
                        <a:pt x="1978" y="7737"/>
                        <a:pt x="2000" y="7776"/>
                      </a:cubicBezTo>
                      <a:cubicBezTo>
                        <a:pt x="2012" y="7796"/>
                        <a:pt x="2027" y="7807"/>
                        <a:pt x="2042" y="7807"/>
                      </a:cubicBezTo>
                      <a:cubicBezTo>
                        <a:pt x="2056" y="7807"/>
                        <a:pt x="2070" y="7798"/>
                        <a:pt x="2081" y="7781"/>
                      </a:cubicBezTo>
                      <a:cubicBezTo>
                        <a:pt x="2169" y="7638"/>
                        <a:pt x="2259" y="7497"/>
                        <a:pt x="2348" y="7360"/>
                      </a:cubicBezTo>
                      <a:cubicBezTo>
                        <a:pt x="2429" y="7235"/>
                        <a:pt x="2511" y="7112"/>
                        <a:pt x="2593" y="6990"/>
                      </a:cubicBezTo>
                      <a:cubicBezTo>
                        <a:pt x="2617" y="6955"/>
                        <a:pt x="2619" y="6893"/>
                        <a:pt x="2599" y="6852"/>
                      </a:cubicBezTo>
                      <a:cubicBezTo>
                        <a:pt x="2588" y="6830"/>
                        <a:pt x="2572" y="6819"/>
                        <a:pt x="2556" y="6819"/>
                      </a:cubicBezTo>
                      <a:close/>
                      <a:moveTo>
                        <a:pt x="16342" y="8084"/>
                      </a:moveTo>
                      <a:cubicBezTo>
                        <a:pt x="16317" y="8084"/>
                        <a:pt x="16294" y="8113"/>
                        <a:pt x="16287" y="8158"/>
                      </a:cubicBezTo>
                      <a:cubicBezTo>
                        <a:pt x="16231" y="8532"/>
                        <a:pt x="16188" y="8927"/>
                        <a:pt x="16158" y="9333"/>
                      </a:cubicBezTo>
                      <a:cubicBezTo>
                        <a:pt x="16154" y="9386"/>
                        <a:pt x="16176" y="9435"/>
                        <a:pt x="16207" y="9442"/>
                      </a:cubicBezTo>
                      <a:cubicBezTo>
                        <a:pt x="16210" y="9442"/>
                        <a:pt x="16212" y="9442"/>
                        <a:pt x="16214" y="9442"/>
                      </a:cubicBezTo>
                      <a:cubicBezTo>
                        <a:pt x="16243" y="9442"/>
                        <a:pt x="16268" y="9407"/>
                        <a:pt x="16271" y="9358"/>
                      </a:cubicBezTo>
                      <a:cubicBezTo>
                        <a:pt x="16300" y="8960"/>
                        <a:pt x="16343" y="8573"/>
                        <a:pt x="16398" y="8206"/>
                      </a:cubicBezTo>
                      <a:cubicBezTo>
                        <a:pt x="16406" y="8154"/>
                        <a:pt x="16387" y="8101"/>
                        <a:pt x="16357" y="8087"/>
                      </a:cubicBezTo>
                      <a:cubicBezTo>
                        <a:pt x="16352" y="8085"/>
                        <a:pt x="16347" y="8084"/>
                        <a:pt x="16342" y="8084"/>
                      </a:cubicBezTo>
                      <a:close/>
                      <a:moveTo>
                        <a:pt x="1552" y="8449"/>
                      </a:moveTo>
                      <a:cubicBezTo>
                        <a:pt x="1537" y="8449"/>
                        <a:pt x="1522" y="8459"/>
                        <a:pt x="1511" y="8480"/>
                      </a:cubicBezTo>
                      <a:cubicBezTo>
                        <a:pt x="1345" y="8783"/>
                        <a:pt x="1191" y="9086"/>
                        <a:pt x="1055" y="9382"/>
                      </a:cubicBezTo>
                      <a:cubicBezTo>
                        <a:pt x="1035" y="9424"/>
                        <a:pt x="1039" y="9486"/>
                        <a:pt x="1064" y="9519"/>
                      </a:cubicBezTo>
                      <a:cubicBezTo>
                        <a:pt x="1075" y="9533"/>
                        <a:pt x="1087" y="9540"/>
                        <a:pt x="1100" y="9540"/>
                      </a:cubicBezTo>
                      <a:cubicBezTo>
                        <a:pt x="1116" y="9540"/>
                        <a:pt x="1133" y="9527"/>
                        <a:pt x="1145" y="9503"/>
                      </a:cubicBezTo>
                      <a:cubicBezTo>
                        <a:pt x="1279" y="9211"/>
                        <a:pt x="1430" y="8912"/>
                        <a:pt x="1594" y="8613"/>
                      </a:cubicBezTo>
                      <a:cubicBezTo>
                        <a:pt x="1616" y="8574"/>
                        <a:pt x="1615" y="8512"/>
                        <a:pt x="1592" y="8475"/>
                      </a:cubicBezTo>
                      <a:cubicBezTo>
                        <a:pt x="1580" y="8457"/>
                        <a:pt x="1566" y="8449"/>
                        <a:pt x="1552" y="8449"/>
                      </a:cubicBezTo>
                      <a:close/>
                      <a:moveTo>
                        <a:pt x="21382" y="8356"/>
                      </a:moveTo>
                      <a:cubicBezTo>
                        <a:pt x="21357" y="8356"/>
                        <a:pt x="21334" y="8384"/>
                        <a:pt x="21327" y="8427"/>
                      </a:cubicBezTo>
                      <a:cubicBezTo>
                        <a:pt x="21267" y="8798"/>
                        <a:pt x="21195" y="9174"/>
                        <a:pt x="21112" y="9543"/>
                      </a:cubicBezTo>
                      <a:cubicBezTo>
                        <a:pt x="21101" y="9594"/>
                        <a:pt x="21116" y="9650"/>
                        <a:pt x="21145" y="9669"/>
                      </a:cubicBezTo>
                      <a:cubicBezTo>
                        <a:pt x="21152" y="9674"/>
                        <a:pt x="21159" y="9676"/>
                        <a:pt x="21166" y="9676"/>
                      </a:cubicBezTo>
                      <a:cubicBezTo>
                        <a:pt x="21189" y="9676"/>
                        <a:pt x="21211" y="9652"/>
                        <a:pt x="21219" y="9613"/>
                      </a:cubicBezTo>
                      <a:cubicBezTo>
                        <a:pt x="21303" y="9237"/>
                        <a:pt x="21377" y="8856"/>
                        <a:pt x="21437" y="8479"/>
                      </a:cubicBezTo>
                      <a:cubicBezTo>
                        <a:pt x="21446" y="8427"/>
                        <a:pt x="21427" y="8373"/>
                        <a:pt x="21397" y="8359"/>
                      </a:cubicBezTo>
                      <a:cubicBezTo>
                        <a:pt x="21392" y="8356"/>
                        <a:pt x="21387" y="8356"/>
                        <a:pt x="21382" y="8356"/>
                      </a:cubicBezTo>
                      <a:close/>
                      <a:moveTo>
                        <a:pt x="6783" y="10511"/>
                      </a:moveTo>
                      <a:cubicBezTo>
                        <a:pt x="6766" y="10511"/>
                        <a:pt x="6748" y="10511"/>
                        <a:pt x="6730" y="10513"/>
                      </a:cubicBezTo>
                      <a:cubicBezTo>
                        <a:pt x="6698" y="10516"/>
                        <a:pt x="6674" y="10562"/>
                        <a:pt x="6676" y="10616"/>
                      </a:cubicBezTo>
                      <a:cubicBezTo>
                        <a:pt x="6677" y="10667"/>
                        <a:pt x="6702" y="10709"/>
                        <a:pt x="6731" y="10709"/>
                      </a:cubicBezTo>
                      <a:cubicBezTo>
                        <a:pt x="6733" y="10709"/>
                        <a:pt x="6734" y="10709"/>
                        <a:pt x="6736" y="10709"/>
                      </a:cubicBezTo>
                      <a:cubicBezTo>
                        <a:pt x="6751" y="10707"/>
                        <a:pt x="6766" y="10707"/>
                        <a:pt x="6780" y="10707"/>
                      </a:cubicBezTo>
                      <a:cubicBezTo>
                        <a:pt x="6906" y="10707"/>
                        <a:pt x="7024" y="10754"/>
                        <a:pt x="7131" y="10849"/>
                      </a:cubicBezTo>
                      <a:cubicBezTo>
                        <a:pt x="7201" y="10912"/>
                        <a:pt x="7263" y="10992"/>
                        <a:pt x="7317" y="11089"/>
                      </a:cubicBezTo>
                      <a:cubicBezTo>
                        <a:pt x="7328" y="11109"/>
                        <a:pt x="7343" y="11119"/>
                        <a:pt x="7359" y="11119"/>
                      </a:cubicBezTo>
                      <a:cubicBezTo>
                        <a:pt x="7373" y="11119"/>
                        <a:pt x="7387" y="11110"/>
                        <a:pt x="7398" y="11092"/>
                      </a:cubicBezTo>
                      <a:cubicBezTo>
                        <a:pt x="7421" y="11055"/>
                        <a:pt x="7422" y="10993"/>
                        <a:pt x="7400" y="10953"/>
                      </a:cubicBezTo>
                      <a:cubicBezTo>
                        <a:pt x="7338" y="10842"/>
                        <a:pt x="7265" y="10748"/>
                        <a:pt x="7183" y="10675"/>
                      </a:cubicBezTo>
                      <a:cubicBezTo>
                        <a:pt x="7061" y="10566"/>
                        <a:pt x="6926" y="10511"/>
                        <a:pt x="6783" y="10511"/>
                      </a:cubicBezTo>
                      <a:close/>
                      <a:moveTo>
                        <a:pt x="701" y="10311"/>
                      </a:moveTo>
                      <a:cubicBezTo>
                        <a:pt x="682" y="10311"/>
                        <a:pt x="663" y="10327"/>
                        <a:pt x="652" y="10357"/>
                      </a:cubicBezTo>
                      <a:cubicBezTo>
                        <a:pt x="525" y="10707"/>
                        <a:pt x="415" y="11063"/>
                        <a:pt x="325" y="11415"/>
                      </a:cubicBezTo>
                      <a:cubicBezTo>
                        <a:pt x="312" y="11465"/>
                        <a:pt x="325" y="11522"/>
                        <a:pt x="354" y="11544"/>
                      </a:cubicBezTo>
                      <a:cubicBezTo>
                        <a:pt x="361" y="11550"/>
                        <a:pt x="369" y="11552"/>
                        <a:pt x="377" y="11552"/>
                      </a:cubicBezTo>
                      <a:cubicBezTo>
                        <a:pt x="399" y="11552"/>
                        <a:pt x="420" y="11530"/>
                        <a:pt x="429" y="11493"/>
                      </a:cubicBezTo>
                      <a:cubicBezTo>
                        <a:pt x="517" y="11150"/>
                        <a:pt x="626" y="10802"/>
                        <a:pt x="749" y="10460"/>
                      </a:cubicBezTo>
                      <a:cubicBezTo>
                        <a:pt x="766" y="10414"/>
                        <a:pt x="758" y="10354"/>
                        <a:pt x="731" y="10326"/>
                      </a:cubicBezTo>
                      <a:cubicBezTo>
                        <a:pt x="722" y="10316"/>
                        <a:pt x="711" y="10311"/>
                        <a:pt x="701" y="10311"/>
                      </a:cubicBezTo>
                      <a:close/>
                      <a:moveTo>
                        <a:pt x="20889" y="10566"/>
                      </a:moveTo>
                      <a:cubicBezTo>
                        <a:pt x="20868" y="10566"/>
                        <a:pt x="20847" y="10585"/>
                        <a:pt x="20837" y="10620"/>
                      </a:cubicBezTo>
                      <a:cubicBezTo>
                        <a:pt x="20740" y="10962"/>
                        <a:pt x="20630" y="11310"/>
                        <a:pt x="20510" y="11655"/>
                      </a:cubicBezTo>
                      <a:cubicBezTo>
                        <a:pt x="20494" y="11702"/>
                        <a:pt x="20503" y="11762"/>
                        <a:pt x="20531" y="11789"/>
                      </a:cubicBezTo>
                      <a:cubicBezTo>
                        <a:pt x="20540" y="11798"/>
                        <a:pt x="20550" y="11803"/>
                        <a:pt x="20560" y="11803"/>
                      </a:cubicBezTo>
                      <a:cubicBezTo>
                        <a:pt x="20579" y="11803"/>
                        <a:pt x="20598" y="11786"/>
                        <a:pt x="20609" y="11754"/>
                      </a:cubicBezTo>
                      <a:cubicBezTo>
                        <a:pt x="20729" y="11405"/>
                        <a:pt x="20840" y="11053"/>
                        <a:pt x="20940" y="10706"/>
                      </a:cubicBezTo>
                      <a:cubicBezTo>
                        <a:pt x="20954" y="10658"/>
                        <a:pt x="20942" y="10599"/>
                        <a:pt x="20914" y="10575"/>
                      </a:cubicBezTo>
                      <a:cubicBezTo>
                        <a:pt x="20906" y="10569"/>
                        <a:pt x="20897" y="10566"/>
                        <a:pt x="20889" y="10566"/>
                      </a:cubicBezTo>
                      <a:close/>
                      <a:moveTo>
                        <a:pt x="16166" y="10428"/>
                      </a:moveTo>
                      <a:cubicBezTo>
                        <a:pt x="16135" y="10432"/>
                        <a:pt x="16108" y="10470"/>
                        <a:pt x="16107" y="10524"/>
                      </a:cubicBezTo>
                      <a:cubicBezTo>
                        <a:pt x="16106" y="10616"/>
                        <a:pt x="16106" y="10709"/>
                        <a:pt x="16106" y="10801"/>
                      </a:cubicBezTo>
                      <a:cubicBezTo>
                        <a:pt x="16106" y="11098"/>
                        <a:pt x="16112" y="11407"/>
                        <a:pt x="16124" y="11716"/>
                      </a:cubicBezTo>
                      <a:cubicBezTo>
                        <a:pt x="16126" y="11769"/>
                        <a:pt x="16151" y="11808"/>
                        <a:pt x="16181" y="11808"/>
                      </a:cubicBezTo>
                      <a:cubicBezTo>
                        <a:pt x="16182" y="11808"/>
                        <a:pt x="16183" y="11808"/>
                        <a:pt x="16185" y="11808"/>
                      </a:cubicBezTo>
                      <a:cubicBezTo>
                        <a:pt x="16216" y="11804"/>
                        <a:pt x="16240" y="11758"/>
                        <a:pt x="16238" y="11703"/>
                      </a:cubicBezTo>
                      <a:cubicBezTo>
                        <a:pt x="16226" y="11398"/>
                        <a:pt x="16220" y="11094"/>
                        <a:pt x="16220" y="10801"/>
                      </a:cubicBezTo>
                      <a:cubicBezTo>
                        <a:pt x="16220" y="10709"/>
                        <a:pt x="16220" y="10619"/>
                        <a:pt x="16221" y="10528"/>
                      </a:cubicBezTo>
                      <a:cubicBezTo>
                        <a:pt x="16222" y="10474"/>
                        <a:pt x="16197" y="10429"/>
                        <a:pt x="16166" y="10428"/>
                      </a:cubicBezTo>
                      <a:close/>
                      <a:moveTo>
                        <a:pt x="6089" y="10908"/>
                      </a:moveTo>
                      <a:cubicBezTo>
                        <a:pt x="6079" y="10908"/>
                        <a:pt x="6068" y="10913"/>
                        <a:pt x="6058" y="10924"/>
                      </a:cubicBezTo>
                      <a:cubicBezTo>
                        <a:pt x="5942" y="11052"/>
                        <a:pt x="5834" y="11204"/>
                        <a:pt x="5735" y="11375"/>
                      </a:cubicBezTo>
                      <a:cubicBezTo>
                        <a:pt x="5667" y="11493"/>
                        <a:pt x="5602" y="11620"/>
                        <a:pt x="5541" y="11751"/>
                      </a:cubicBezTo>
                      <a:cubicBezTo>
                        <a:pt x="5522" y="11793"/>
                        <a:pt x="5526" y="11855"/>
                        <a:pt x="5551" y="11888"/>
                      </a:cubicBezTo>
                      <a:cubicBezTo>
                        <a:pt x="5561" y="11902"/>
                        <a:pt x="5574" y="11909"/>
                        <a:pt x="5586" y="11909"/>
                      </a:cubicBezTo>
                      <a:cubicBezTo>
                        <a:pt x="5603" y="11909"/>
                        <a:pt x="5620" y="11896"/>
                        <a:pt x="5631" y="11873"/>
                      </a:cubicBezTo>
                      <a:cubicBezTo>
                        <a:pt x="5689" y="11747"/>
                        <a:pt x="5752" y="11626"/>
                        <a:pt x="5816" y="11513"/>
                      </a:cubicBezTo>
                      <a:cubicBezTo>
                        <a:pt x="5910" y="11352"/>
                        <a:pt x="6012" y="11209"/>
                        <a:pt x="6120" y="11088"/>
                      </a:cubicBezTo>
                      <a:cubicBezTo>
                        <a:pt x="6147" y="11058"/>
                        <a:pt x="6154" y="10998"/>
                        <a:pt x="6137" y="10952"/>
                      </a:cubicBezTo>
                      <a:cubicBezTo>
                        <a:pt x="6126" y="10924"/>
                        <a:pt x="6108" y="10908"/>
                        <a:pt x="6089" y="10908"/>
                      </a:cubicBezTo>
                      <a:close/>
                      <a:moveTo>
                        <a:pt x="7610" y="12000"/>
                      </a:moveTo>
                      <a:cubicBezTo>
                        <a:pt x="7610" y="12000"/>
                        <a:pt x="7609" y="12000"/>
                        <a:pt x="7609" y="12000"/>
                      </a:cubicBezTo>
                      <a:cubicBezTo>
                        <a:pt x="7577" y="12005"/>
                        <a:pt x="7554" y="12052"/>
                        <a:pt x="7557" y="12106"/>
                      </a:cubicBezTo>
                      <a:cubicBezTo>
                        <a:pt x="7560" y="12177"/>
                        <a:pt x="7562" y="12248"/>
                        <a:pt x="7562" y="12320"/>
                      </a:cubicBezTo>
                      <a:cubicBezTo>
                        <a:pt x="7562" y="12620"/>
                        <a:pt x="7532" y="12937"/>
                        <a:pt x="7476" y="13237"/>
                      </a:cubicBezTo>
                      <a:cubicBezTo>
                        <a:pt x="7466" y="13288"/>
                        <a:pt x="7483" y="13343"/>
                        <a:pt x="7513" y="13360"/>
                      </a:cubicBezTo>
                      <a:cubicBezTo>
                        <a:pt x="7519" y="13363"/>
                        <a:pt x="7525" y="13364"/>
                        <a:pt x="7531" y="13364"/>
                      </a:cubicBezTo>
                      <a:cubicBezTo>
                        <a:pt x="7555" y="13364"/>
                        <a:pt x="7577" y="13338"/>
                        <a:pt x="7585" y="13296"/>
                      </a:cubicBezTo>
                      <a:cubicBezTo>
                        <a:pt x="7645" y="12977"/>
                        <a:pt x="7676" y="12640"/>
                        <a:pt x="7676" y="12320"/>
                      </a:cubicBezTo>
                      <a:cubicBezTo>
                        <a:pt x="7676" y="12243"/>
                        <a:pt x="7674" y="12166"/>
                        <a:pt x="7670" y="12090"/>
                      </a:cubicBezTo>
                      <a:cubicBezTo>
                        <a:pt x="7668" y="12036"/>
                        <a:pt x="7641" y="12000"/>
                        <a:pt x="7610" y="12000"/>
                      </a:cubicBezTo>
                      <a:close/>
                      <a:moveTo>
                        <a:pt x="20186" y="12604"/>
                      </a:moveTo>
                      <a:cubicBezTo>
                        <a:pt x="20168" y="12604"/>
                        <a:pt x="20150" y="12619"/>
                        <a:pt x="20139" y="12647"/>
                      </a:cubicBezTo>
                      <a:cubicBezTo>
                        <a:pt x="20012" y="12961"/>
                        <a:pt x="19875" y="13281"/>
                        <a:pt x="19730" y="13596"/>
                      </a:cubicBezTo>
                      <a:cubicBezTo>
                        <a:pt x="19711" y="13638"/>
                        <a:pt x="19715" y="13699"/>
                        <a:pt x="19740" y="13733"/>
                      </a:cubicBezTo>
                      <a:cubicBezTo>
                        <a:pt x="19751" y="13746"/>
                        <a:pt x="19763" y="13753"/>
                        <a:pt x="19776" y="13753"/>
                      </a:cubicBezTo>
                      <a:cubicBezTo>
                        <a:pt x="19793" y="13753"/>
                        <a:pt x="19809" y="13741"/>
                        <a:pt x="19820" y="13717"/>
                      </a:cubicBezTo>
                      <a:cubicBezTo>
                        <a:pt x="19966" y="13398"/>
                        <a:pt x="20105" y="13075"/>
                        <a:pt x="20233" y="12758"/>
                      </a:cubicBezTo>
                      <a:cubicBezTo>
                        <a:pt x="20251" y="12714"/>
                        <a:pt x="20244" y="12653"/>
                        <a:pt x="20218" y="12622"/>
                      </a:cubicBezTo>
                      <a:cubicBezTo>
                        <a:pt x="20208" y="12610"/>
                        <a:pt x="20197" y="12604"/>
                        <a:pt x="20186" y="12604"/>
                      </a:cubicBezTo>
                      <a:close/>
                      <a:moveTo>
                        <a:pt x="151" y="12475"/>
                      </a:moveTo>
                      <a:cubicBezTo>
                        <a:pt x="125" y="12475"/>
                        <a:pt x="102" y="12505"/>
                        <a:pt x="96" y="12550"/>
                      </a:cubicBezTo>
                      <a:cubicBezTo>
                        <a:pt x="40" y="12934"/>
                        <a:pt x="8" y="13335"/>
                        <a:pt x="0" y="13742"/>
                      </a:cubicBezTo>
                      <a:cubicBezTo>
                        <a:pt x="-1" y="13795"/>
                        <a:pt x="24" y="13841"/>
                        <a:pt x="55" y="13842"/>
                      </a:cubicBezTo>
                      <a:lnTo>
                        <a:pt x="57" y="13842"/>
                      </a:lnTo>
                      <a:cubicBezTo>
                        <a:pt x="88" y="13842"/>
                        <a:pt x="113" y="13801"/>
                        <a:pt x="114" y="13748"/>
                      </a:cubicBezTo>
                      <a:cubicBezTo>
                        <a:pt x="121" y="13355"/>
                        <a:pt x="153" y="12968"/>
                        <a:pt x="206" y="12597"/>
                      </a:cubicBezTo>
                      <a:cubicBezTo>
                        <a:pt x="214" y="12544"/>
                        <a:pt x="195" y="12491"/>
                        <a:pt x="165" y="12478"/>
                      </a:cubicBezTo>
                      <a:cubicBezTo>
                        <a:pt x="160" y="12476"/>
                        <a:pt x="155" y="12475"/>
                        <a:pt x="151" y="12475"/>
                      </a:cubicBezTo>
                      <a:close/>
                      <a:moveTo>
                        <a:pt x="5230" y="12726"/>
                      </a:moveTo>
                      <a:cubicBezTo>
                        <a:pt x="5208" y="12726"/>
                        <a:pt x="5187" y="12747"/>
                        <a:pt x="5178" y="12783"/>
                      </a:cubicBezTo>
                      <a:cubicBezTo>
                        <a:pt x="5083" y="13149"/>
                        <a:pt x="5013" y="13535"/>
                        <a:pt x="4969" y="13934"/>
                      </a:cubicBezTo>
                      <a:cubicBezTo>
                        <a:pt x="4963" y="13987"/>
                        <a:pt x="4984" y="14038"/>
                        <a:pt x="5015" y="14048"/>
                      </a:cubicBezTo>
                      <a:cubicBezTo>
                        <a:pt x="5018" y="14049"/>
                        <a:pt x="5022" y="14050"/>
                        <a:pt x="5025" y="14050"/>
                      </a:cubicBezTo>
                      <a:cubicBezTo>
                        <a:pt x="5052" y="14050"/>
                        <a:pt x="5076" y="14017"/>
                        <a:pt x="5081" y="13970"/>
                      </a:cubicBezTo>
                      <a:cubicBezTo>
                        <a:pt x="5123" y="13587"/>
                        <a:pt x="5191" y="13214"/>
                        <a:pt x="5283" y="12863"/>
                      </a:cubicBezTo>
                      <a:cubicBezTo>
                        <a:pt x="5295" y="12814"/>
                        <a:pt x="5283" y="12756"/>
                        <a:pt x="5253" y="12734"/>
                      </a:cubicBezTo>
                      <a:cubicBezTo>
                        <a:pt x="5246" y="12728"/>
                        <a:pt x="5238" y="12726"/>
                        <a:pt x="5230" y="12726"/>
                      </a:cubicBezTo>
                      <a:close/>
                      <a:moveTo>
                        <a:pt x="16254" y="12791"/>
                      </a:moveTo>
                      <a:cubicBezTo>
                        <a:pt x="16251" y="12791"/>
                        <a:pt x="16248" y="12791"/>
                        <a:pt x="16245" y="12792"/>
                      </a:cubicBezTo>
                      <a:cubicBezTo>
                        <a:pt x="16214" y="12799"/>
                        <a:pt x="16193" y="12848"/>
                        <a:pt x="16197" y="12902"/>
                      </a:cubicBezTo>
                      <a:cubicBezTo>
                        <a:pt x="16230" y="13292"/>
                        <a:pt x="16271" y="13686"/>
                        <a:pt x="16319" y="14074"/>
                      </a:cubicBezTo>
                      <a:cubicBezTo>
                        <a:pt x="16325" y="14120"/>
                        <a:pt x="16349" y="14152"/>
                        <a:pt x="16375" y="14152"/>
                      </a:cubicBezTo>
                      <a:cubicBezTo>
                        <a:pt x="16379" y="14152"/>
                        <a:pt x="16383" y="14151"/>
                        <a:pt x="16387" y="14150"/>
                      </a:cubicBezTo>
                      <a:cubicBezTo>
                        <a:pt x="16418" y="14139"/>
                        <a:pt x="16437" y="14087"/>
                        <a:pt x="16431" y="14034"/>
                      </a:cubicBezTo>
                      <a:cubicBezTo>
                        <a:pt x="16383" y="13650"/>
                        <a:pt x="16342" y="13260"/>
                        <a:pt x="16310" y="12875"/>
                      </a:cubicBezTo>
                      <a:cubicBezTo>
                        <a:pt x="16306" y="12826"/>
                        <a:pt x="16282" y="12791"/>
                        <a:pt x="16254" y="12791"/>
                      </a:cubicBezTo>
                      <a:close/>
                      <a:moveTo>
                        <a:pt x="7225" y="14228"/>
                      </a:moveTo>
                      <a:cubicBezTo>
                        <a:pt x="7207" y="14228"/>
                        <a:pt x="7188" y="14243"/>
                        <a:pt x="7177" y="14272"/>
                      </a:cubicBezTo>
                      <a:cubicBezTo>
                        <a:pt x="7059" y="14586"/>
                        <a:pt x="6916" y="14891"/>
                        <a:pt x="6752" y="15180"/>
                      </a:cubicBezTo>
                      <a:cubicBezTo>
                        <a:pt x="6731" y="15219"/>
                        <a:pt x="6731" y="15281"/>
                        <a:pt x="6754" y="15318"/>
                      </a:cubicBezTo>
                      <a:cubicBezTo>
                        <a:pt x="6765" y="15337"/>
                        <a:pt x="6779" y="15346"/>
                        <a:pt x="6793" y="15346"/>
                      </a:cubicBezTo>
                      <a:cubicBezTo>
                        <a:pt x="6808" y="15346"/>
                        <a:pt x="6823" y="15336"/>
                        <a:pt x="6834" y="15316"/>
                      </a:cubicBezTo>
                      <a:cubicBezTo>
                        <a:pt x="7003" y="15018"/>
                        <a:pt x="7151" y="14702"/>
                        <a:pt x="7273" y="14379"/>
                      </a:cubicBezTo>
                      <a:cubicBezTo>
                        <a:pt x="7291" y="14333"/>
                        <a:pt x="7283" y="14273"/>
                        <a:pt x="7257" y="14244"/>
                      </a:cubicBezTo>
                      <a:cubicBezTo>
                        <a:pt x="7247" y="14233"/>
                        <a:pt x="7236" y="14228"/>
                        <a:pt x="7225" y="14228"/>
                      </a:cubicBezTo>
                      <a:close/>
                      <a:moveTo>
                        <a:pt x="19335" y="14470"/>
                      </a:moveTo>
                      <a:cubicBezTo>
                        <a:pt x="19319" y="14470"/>
                        <a:pt x="19303" y="14481"/>
                        <a:pt x="19292" y="14504"/>
                      </a:cubicBezTo>
                      <a:cubicBezTo>
                        <a:pt x="19141" y="14800"/>
                        <a:pt x="18984" y="15092"/>
                        <a:pt x="18825" y="15372"/>
                      </a:cubicBezTo>
                      <a:cubicBezTo>
                        <a:pt x="18803" y="15411"/>
                        <a:pt x="18804" y="15473"/>
                        <a:pt x="18827" y="15511"/>
                      </a:cubicBezTo>
                      <a:cubicBezTo>
                        <a:pt x="18838" y="15529"/>
                        <a:pt x="18852" y="15539"/>
                        <a:pt x="18866" y="15539"/>
                      </a:cubicBezTo>
                      <a:cubicBezTo>
                        <a:pt x="18881" y="15539"/>
                        <a:pt x="18896" y="15528"/>
                        <a:pt x="18907" y="15508"/>
                      </a:cubicBezTo>
                      <a:cubicBezTo>
                        <a:pt x="19067" y="15226"/>
                        <a:pt x="19225" y="14931"/>
                        <a:pt x="19377" y="14633"/>
                      </a:cubicBezTo>
                      <a:cubicBezTo>
                        <a:pt x="19398" y="14592"/>
                        <a:pt x="19396" y="14530"/>
                        <a:pt x="19372" y="14494"/>
                      </a:cubicBezTo>
                      <a:cubicBezTo>
                        <a:pt x="19361" y="14478"/>
                        <a:pt x="19348" y="14470"/>
                        <a:pt x="19335" y="14470"/>
                      </a:cubicBezTo>
                      <a:close/>
                      <a:moveTo>
                        <a:pt x="107" y="14826"/>
                      </a:moveTo>
                      <a:cubicBezTo>
                        <a:pt x="103" y="14826"/>
                        <a:pt x="100" y="14826"/>
                        <a:pt x="96" y="14827"/>
                      </a:cubicBezTo>
                      <a:cubicBezTo>
                        <a:pt x="65" y="14837"/>
                        <a:pt x="45" y="14887"/>
                        <a:pt x="50" y="14941"/>
                      </a:cubicBezTo>
                      <a:cubicBezTo>
                        <a:pt x="91" y="15346"/>
                        <a:pt x="158" y="15735"/>
                        <a:pt x="247" y="16097"/>
                      </a:cubicBezTo>
                      <a:cubicBezTo>
                        <a:pt x="256" y="16134"/>
                        <a:pt x="277" y="16157"/>
                        <a:pt x="299" y="16157"/>
                      </a:cubicBezTo>
                      <a:cubicBezTo>
                        <a:pt x="307" y="16157"/>
                        <a:pt x="315" y="16155"/>
                        <a:pt x="322" y="16150"/>
                      </a:cubicBezTo>
                      <a:cubicBezTo>
                        <a:pt x="351" y="16128"/>
                        <a:pt x="365" y="16071"/>
                        <a:pt x="353" y="16021"/>
                      </a:cubicBezTo>
                      <a:cubicBezTo>
                        <a:pt x="267" y="15672"/>
                        <a:pt x="203" y="15297"/>
                        <a:pt x="162" y="14907"/>
                      </a:cubicBezTo>
                      <a:cubicBezTo>
                        <a:pt x="157" y="14860"/>
                        <a:pt x="134" y="14826"/>
                        <a:pt x="107" y="14826"/>
                      </a:cubicBezTo>
                      <a:close/>
                      <a:moveTo>
                        <a:pt x="4979" y="15033"/>
                      </a:moveTo>
                      <a:cubicBezTo>
                        <a:pt x="4978" y="15033"/>
                        <a:pt x="4976" y="15033"/>
                        <a:pt x="4975" y="15033"/>
                      </a:cubicBezTo>
                      <a:cubicBezTo>
                        <a:pt x="4943" y="15037"/>
                        <a:pt x="4919" y="15082"/>
                        <a:pt x="4921" y="15136"/>
                      </a:cubicBezTo>
                      <a:cubicBezTo>
                        <a:pt x="4932" y="15544"/>
                        <a:pt x="4972" y="15943"/>
                        <a:pt x="5040" y="16325"/>
                      </a:cubicBezTo>
                      <a:cubicBezTo>
                        <a:pt x="5048" y="16367"/>
                        <a:pt x="5070" y="16394"/>
                        <a:pt x="5095" y="16394"/>
                      </a:cubicBezTo>
                      <a:cubicBezTo>
                        <a:pt x="5101" y="16394"/>
                        <a:pt x="5106" y="16392"/>
                        <a:pt x="5112" y="16389"/>
                      </a:cubicBezTo>
                      <a:cubicBezTo>
                        <a:pt x="5142" y="16374"/>
                        <a:pt x="5159" y="16319"/>
                        <a:pt x="5150" y="16267"/>
                      </a:cubicBezTo>
                      <a:cubicBezTo>
                        <a:pt x="5084" y="15902"/>
                        <a:pt x="5046" y="15518"/>
                        <a:pt x="5034" y="15126"/>
                      </a:cubicBezTo>
                      <a:cubicBezTo>
                        <a:pt x="5033" y="15075"/>
                        <a:pt x="5008" y="15033"/>
                        <a:pt x="4979" y="15033"/>
                      </a:cubicBezTo>
                      <a:close/>
                      <a:moveTo>
                        <a:pt x="16541" y="15106"/>
                      </a:moveTo>
                      <a:cubicBezTo>
                        <a:pt x="16536" y="15106"/>
                        <a:pt x="16531" y="15107"/>
                        <a:pt x="16526" y="15109"/>
                      </a:cubicBezTo>
                      <a:cubicBezTo>
                        <a:pt x="16495" y="15124"/>
                        <a:pt x="16478" y="15178"/>
                        <a:pt x="16486" y="15230"/>
                      </a:cubicBezTo>
                      <a:cubicBezTo>
                        <a:pt x="16549" y="15610"/>
                        <a:pt x="16620" y="15992"/>
                        <a:pt x="16697" y="16365"/>
                      </a:cubicBezTo>
                      <a:cubicBezTo>
                        <a:pt x="16706" y="16406"/>
                        <a:pt x="16728" y="16430"/>
                        <a:pt x="16751" y="16430"/>
                      </a:cubicBezTo>
                      <a:cubicBezTo>
                        <a:pt x="16758" y="16430"/>
                        <a:pt x="16764" y="16428"/>
                        <a:pt x="16771" y="16424"/>
                      </a:cubicBezTo>
                      <a:cubicBezTo>
                        <a:pt x="16800" y="16406"/>
                        <a:pt x="16816" y="16350"/>
                        <a:pt x="16805" y="16299"/>
                      </a:cubicBezTo>
                      <a:cubicBezTo>
                        <a:pt x="16728" y="15930"/>
                        <a:pt x="16659" y="15552"/>
                        <a:pt x="16596" y="15177"/>
                      </a:cubicBezTo>
                      <a:cubicBezTo>
                        <a:pt x="16589" y="15133"/>
                        <a:pt x="16566" y="15106"/>
                        <a:pt x="16541" y="15106"/>
                      </a:cubicBezTo>
                      <a:close/>
                      <a:moveTo>
                        <a:pt x="6275" y="15933"/>
                      </a:moveTo>
                      <a:cubicBezTo>
                        <a:pt x="6263" y="15933"/>
                        <a:pt x="6250" y="15940"/>
                        <a:pt x="6240" y="15953"/>
                      </a:cubicBezTo>
                      <a:cubicBezTo>
                        <a:pt x="6068" y="16177"/>
                        <a:pt x="5877" y="16397"/>
                        <a:pt x="5671" y="16608"/>
                      </a:cubicBezTo>
                      <a:cubicBezTo>
                        <a:pt x="5645" y="16636"/>
                        <a:pt x="5636" y="16696"/>
                        <a:pt x="5652" y="16742"/>
                      </a:cubicBezTo>
                      <a:cubicBezTo>
                        <a:pt x="5663" y="16773"/>
                        <a:pt x="5681" y="16790"/>
                        <a:pt x="5701" y="16790"/>
                      </a:cubicBezTo>
                      <a:cubicBezTo>
                        <a:pt x="5711" y="16790"/>
                        <a:pt x="5721" y="16785"/>
                        <a:pt x="5731" y="16777"/>
                      </a:cubicBezTo>
                      <a:cubicBezTo>
                        <a:pt x="5940" y="16561"/>
                        <a:pt x="6135" y="16337"/>
                        <a:pt x="6309" y="16109"/>
                      </a:cubicBezTo>
                      <a:cubicBezTo>
                        <a:pt x="6334" y="16076"/>
                        <a:pt x="6339" y="16014"/>
                        <a:pt x="6320" y="15972"/>
                      </a:cubicBezTo>
                      <a:cubicBezTo>
                        <a:pt x="6309" y="15946"/>
                        <a:pt x="6292" y="15933"/>
                        <a:pt x="6275" y="15933"/>
                      </a:cubicBezTo>
                      <a:close/>
                      <a:moveTo>
                        <a:pt x="18372" y="16172"/>
                      </a:moveTo>
                      <a:cubicBezTo>
                        <a:pt x="18358" y="16172"/>
                        <a:pt x="18345" y="16181"/>
                        <a:pt x="18334" y="16198"/>
                      </a:cubicBezTo>
                      <a:cubicBezTo>
                        <a:pt x="18166" y="16465"/>
                        <a:pt x="17992" y="16728"/>
                        <a:pt x="17817" y="16977"/>
                      </a:cubicBezTo>
                      <a:cubicBezTo>
                        <a:pt x="17793" y="17012"/>
                        <a:pt x="17789" y="17074"/>
                        <a:pt x="17809" y="17115"/>
                      </a:cubicBezTo>
                      <a:cubicBezTo>
                        <a:pt x="17821" y="17138"/>
                        <a:pt x="17837" y="17150"/>
                        <a:pt x="17853" y="17150"/>
                      </a:cubicBezTo>
                      <a:cubicBezTo>
                        <a:pt x="17866" y="17150"/>
                        <a:pt x="17879" y="17143"/>
                        <a:pt x="17890" y="17128"/>
                      </a:cubicBezTo>
                      <a:cubicBezTo>
                        <a:pt x="18067" y="16876"/>
                        <a:pt x="18242" y="16611"/>
                        <a:pt x="18411" y="16341"/>
                      </a:cubicBezTo>
                      <a:cubicBezTo>
                        <a:pt x="18434" y="16305"/>
                        <a:pt x="18436" y="16243"/>
                        <a:pt x="18414" y="16203"/>
                      </a:cubicBezTo>
                      <a:cubicBezTo>
                        <a:pt x="18403" y="16182"/>
                        <a:pt x="18388" y="16172"/>
                        <a:pt x="18372" y="16172"/>
                      </a:cubicBezTo>
                      <a:close/>
                      <a:moveTo>
                        <a:pt x="5093" y="17161"/>
                      </a:moveTo>
                      <a:cubicBezTo>
                        <a:pt x="5085" y="17161"/>
                        <a:pt x="5076" y="17164"/>
                        <a:pt x="5068" y="17170"/>
                      </a:cubicBezTo>
                      <a:cubicBezTo>
                        <a:pt x="4949" y="17272"/>
                        <a:pt x="4821" y="17375"/>
                        <a:pt x="4688" y="17478"/>
                      </a:cubicBezTo>
                      <a:cubicBezTo>
                        <a:pt x="4608" y="17541"/>
                        <a:pt x="4525" y="17602"/>
                        <a:pt x="4442" y="17662"/>
                      </a:cubicBezTo>
                      <a:cubicBezTo>
                        <a:pt x="4413" y="17683"/>
                        <a:pt x="4400" y="17740"/>
                        <a:pt x="4412" y="17790"/>
                      </a:cubicBezTo>
                      <a:cubicBezTo>
                        <a:pt x="4421" y="17827"/>
                        <a:pt x="4442" y="17850"/>
                        <a:pt x="4465" y="17850"/>
                      </a:cubicBezTo>
                      <a:cubicBezTo>
                        <a:pt x="4472" y="17850"/>
                        <a:pt x="4479" y="17847"/>
                        <a:pt x="4487" y="17843"/>
                      </a:cubicBezTo>
                      <a:cubicBezTo>
                        <a:pt x="4571" y="17782"/>
                        <a:pt x="4654" y="17720"/>
                        <a:pt x="4735" y="17657"/>
                      </a:cubicBezTo>
                      <a:cubicBezTo>
                        <a:pt x="4870" y="17553"/>
                        <a:pt x="4998" y="17448"/>
                        <a:pt x="5119" y="17346"/>
                      </a:cubicBezTo>
                      <a:cubicBezTo>
                        <a:pt x="5147" y="17322"/>
                        <a:pt x="5159" y="17263"/>
                        <a:pt x="5145" y="17215"/>
                      </a:cubicBezTo>
                      <a:cubicBezTo>
                        <a:pt x="5135" y="17180"/>
                        <a:pt x="5115" y="17161"/>
                        <a:pt x="5093" y="17161"/>
                      </a:cubicBezTo>
                      <a:close/>
                      <a:moveTo>
                        <a:pt x="647" y="16983"/>
                      </a:moveTo>
                      <a:cubicBezTo>
                        <a:pt x="634" y="16983"/>
                        <a:pt x="622" y="16989"/>
                        <a:pt x="611" y="17003"/>
                      </a:cubicBezTo>
                      <a:cubicBezTo>
                        <a:pt x="587" y="17036"/>
                        <a:pt x="582" y="17098"/>
                        <a:pt x="602" y="17141"/>
                      </a:cubicBezTo>
                      <a:cubicBezTo>
                        <a:pt x="751" y="17466"/>
                        <a:pt x="924" y="17745"/>
                        <a:pt x="1117" y="17968"/>
                      </a:cubicBezTo>
                      <a:cubicBezTo>
                        <a:pt x="1127" y="17980"/>
                        <a:pt x="1138" y="17985"/>
                        <a:pt x="1149" y="17985"/>
                      </a:cubicBezTo>
                      <a:cubicBezTo>
                        <a:pt x="1168" y="17985"/>
                        <a:pt x="1186" y="17970"/>
                        <a:pt x="1197" y="17943"/>
                      </a:cubicBezTo>
                      <a:cubicBezTo>
                        <a:pt x="1214" y="17897"/>
                        <a:pt x="1207" y="17836"/>
                        <a:pt x="1181" y="17807"/>
                      </a:cubicBezTo>
                      <a:cubicBezTo>
                        <a:pt x="998" y="17595"/>
                        <a:pt x="834" y="17330"/>
                        <a:pt x="692" y="17020"/>
                      </a:cubicBezTo>
                      <a:cubicBezTo>
                        <a:pt x="681" y="16995"/>
                        <a:pt x="664" y="16983"/>
                        <a:pt x="647" y="16983"/>
                      </a:cubicBezTo>
                      <a:close/>
                      <a:moveTo>
                        <a:pt x="5380" y="17274"/>
                      </a:moveTo>
                      <a:cubicBezTo>
                        <a:pt x="5370" y="17274"/>
                        <a:pt x="5359" y="17279"/>
                        <a:pt x="5350" y="17288"/>
                      </a:cubicBezTo>
                      <a:cubicBezTo>
                        <a:pt x="5323" y="17316"/>
                        <a:pt x="5314" y="17376"/>
                        <a:pt x="5331" y="17423"/>
                      </a:cubicBezTo>
                      <a:cubicBezTo>
                        <a:pt x="5448" y="17754"/>
                        <a:pt x="5592" y="18075"/>
                        <a:pt x="5758" y="18377"/>
                      </a:cubicBezTo>
                      <a:cubicBezTo>
                        <a:pt x="5770" y="18397"/>
                        <a:pt x="5785" y="18407"/>
                        <a:pt x="5800" y="18407"/>
                      </a:cubicBezTo>
                      <a:cubicBezTo>
                        <a:pt x="5814" y="18407"/>
                        <a:pt x="5828" y="18399"/>
                        <a:pt x="5839" y="18381"/>
                      </a:cubicBezTo>
                      <a:cubicBezTo>
                        <a:pt x="5862" y="18343"/>
                        <a:pt x="5863" y="18282"/>
                        <a:pt x="5841" y="18243"/>
                      </a:cubicBezTo>
                      <a:cubicBezTo>
                        <a:pt x="5681" y="17951"/>
                        <a:pt x="5542" y="17641"/>
                        <a:pt x="5428" y="17321"/>
                      </a:cubicBezTo>
                      <a:cubicBezTo>
                        <a:pt x="5418" y="17291"/>
                        <a:pt x="5399" y="17274"/>
                        <a:pt x="5380" y="17274"/>
                      </a:cubicBezTo>
                      <a:close/>
                      <a:moveTo>
                        <a:pt x="3816" y="18066"/>
                      </a:moveTo>
                      <a:cubicBezTo>
                        <a:pt x="3810" y="18066"/>
                        <a:pt x="3804" y="18067"/>
                        <a:pt x="3799" y="18070"/>
                      </a:cubicBezTo>
                      <a:cubicBezTo>
                        <a:pt x="3569" y="18196"/>
                        <a:pt x="3345" y="18291"/>
                        <a:pt x="3136" y="18354"/>
                      </a:cubicBezTo>
                      <a:cubicBezTo>
                        <a:pt x="3104" y="18364"/>
                        <a:pt x="3084" y="18414"/>
                        <a:pt x="3089" y="18468"/>
                      </a:cubicBezTo>
                      <a:cubicBezTo>
                        <a:pt x="3094" y="18515"/>
                        <a:pt x="3118" y="18549"/>
                        <a:pt x="3145" y="18549"/>
                      </a:cubicBezTo>
                      <a:cubicBezTo>
                        <a:pt x="3149" y="18549"/>
                        <a:pt x="3152" y="18549"/>
                        <a:pt x="3155" y="18546"/>
                      </a:cubicBezTo>
                      <a:cubicBezTo>
                        <a:pt x="3370" y="18482"/>
                        <a:pt x="3598" y="18385"/>
                        <a:pt x="3833" y="18256"/>
                      </a:cubicBezTo>
                      <a:cubicBezTo>
                        <a:pt x="3863" y="18240"/>
                        <a:pt x="3880" y="18185"/>
                        <a:pt x="3870" y="18134"/>
                      </a:cubicBezTo>
                      <a:cubicBezTo>
                        <a:pt x="3863" y="18092"/>
                        <a:pt x="3840" y="18066"/>
                        <a:pt x="3816" y="18066"/>
                      </a:cubicBezTo>
                      <a:close/>
                      <a:moveTo>
                        <a:pt x="17003" y="17339"/>
                      </a:moveTo>
                      <a:cubicBezTo>
                        <a:pt x="16995" y="17339"/>
                        <a:pt x="16988" y="17341"/>
                        <a:pt x="16981" y="17347"/>
                      </a:cubicBezTo>
                      <a:cubicBezTo>
                        <a:pt x="16952" y="17368"/>
                        <a:pt x="16938" y="17425"/>
                        <a:pt x="16951" y="17475"/>
                      </a:cubicBezTo>
                      <a:cubicBezTo>
                        <a:pt x="16991" y="17636"/>
                        <a:pt x="17033" y="17798"/>
                        <a:pt x="17076" y="17958"/>
                      </a:cubicBezTo>
                      <a:cubicBezTo>
                        <a:pt x="16956" y="18104"/>
                        <a:pt x="16834" y="18247"/>
                        <a:pt x="16712" y="18385"/>
                      </a:cubicBezTo>
                      <a:cubicBezTo>
                        <a:pt x="16686" y="18414"/>
                        <a:pt x="16678" y="18475"/>
                        <a:pt x="16696" y="18521"/>
                      </a:cubicBezTo>
                      <a:cubicBezTo>
                        <a:pt x="16707" y="18549"/>
                        <a:pt x="16725" y="18564"/>
                        <a:pt x="16744" y="18564"/>
                      </a:cubicBezTo>
                      <a:cubicBezTo>
                        <a:pt x="16754" y="18564"/>
                        <a:pt x="16765" y="18559"/>
                        <a:pt x="16775" y="18548"/>
                      </a:cubicBezTo>
                      <a:cubicBezTo>
                        <a:pt x="16892" y="18415"/>
                        <a:pt x="17009" y="18278"/>
                        <a:pt x="17125" y="18137"/>
                      </a:cubicBezTo>
                      <a:cubicBezTo>
                        <a:pt x="17164" y="18276"/>
                        <a:pt x="17203" y="18416"/>
                        <a:pt x="17244" y="18553"/>
                      </a:cubicBezTo>
                      <a:cubicBezTo>
                        <a:pt x="17254" y="18587"/>
                        <a:pt x="17274" y="18607"/>
                        <a:pt x="17295" y="18607"/>
                      </a:cubicBezTo>
                      <a:cubicBezTo>
                        <a:pt x="17304" y="18607"/>
                        <a:pt x="17313" y="18603"/>
                        <a:pt x="17321" y="18597"/>
                      </a:cubicBezTo>
                      <a:cubicBezTo>
                        <a:pt x="17350" y="18573"/>
                        <a:pt x="17361" y="18514"/>
                        <a:pt x="17347" y="18466"/>
                      </a:cubicBezTo>
                      <a:cubicBezTo>
                        <a:pt x="17303" y="18320"/>
                        <a:pt x="17261" y="18172"/>
                        <a:pt x="17220" y="18022"/>
                      </a:cubicBezTo>
                      <a:cubicBezTo>
                        <a:pt x="17261" y="17971"/>
                        <a:pt x="17303" y="17918"/>
                        <a:pt x="17344" y="17865"/>
                      </a:cubicBezTo>
                      <a:cubicBezTo>
                        <a:pt x="17370" y="17833"/>
                        <a:pt x="17375" y="17772"/>
                        <a:pt x="17356" y="17729"/>
                      </a:cubicBezTo>
                      <a:cubicBezTo>
                        <a:pt x="17345" y="17703"/>
                        <a:pt x="17327" y="17689"/>
                        <a:pt x="17310" y="17689"/>
                      </a:cubicBezTo>
                      <a:cubicBezTo>
                        <a:pt x="17298" y="17689"/>
                        <a:pt x="17286" y="17695"/>
                        <a:pt x="17276" y="17708"/>
                      </a:cubicBezTo>
                      <a:cubicBezTo>
                        <a:pt x="17241" y="17754"/>
                        <a:pt x="17206" y="17797"/>
                        <a:pt x="17171" y="17842"/>
                      </a:cubicBezTo>
                      <a:cubicBezTo>
                        <a:pt x="17131" y="17694"/>
                        <a:pt x="17093" y="17546"/>
                        <a:pt x="17055" y="17398"/>
                      </a:cubicBezTo>
                      <a:cubicBezTo>
                        <a:pt x="17046" y="17361"/>
                        <a:pt x="17025" y="17339"/>
                        <a:pt x="17003" y="17339"/>
                      </a:cubicBezTo>
                      <a:close/>
                      <a:moveTo>
                        <a:pt x="1774" y="18285"/>
                      </a:moveTo>
                      <a:cubicBezTo>
                        <a:pt x="1749" y="18285"/>
                        <a:pt x="1726" y="18313"/>
                        <a:pt x="1719" y="18356"/>
                      </a:cubicBezTo>
                      <a:cubicBezTo>
                        <a:pt x="1711" y="18407"/>
                        <a:pt x="1728" y="18461"/>
                        <a:pt x="1758" y="18477"/>
                      </a:cubicBezTo>
                      <a:cubicBezTo>
                        <a:pt x="1975" y="18584"/>
                        <a:pt x="2210" y="18642"/>
                        <a:pt x="2456" y="18649"/>
                      </a:cubicBezTo>
                      <a:lnTo>
                        <a:pt x="2457" y="18649"/>
                      </a:lnTo>
                      <a:cubicBezTo>
                        <a:pt x="2488" y="18649"/>
                        <a:pt x="2513" y="18606"/>
                        <a:pt x="2514" y="18553"/>
                      </a:cubicBezTo>
                      <a:cubicBezTo>
                        <a:pt x="2514" y="18498"/>
                        <a:pt x="2489" y="18454"/>
                        <a:pt x="2457" y="18453"/>
                      </a:cubicBezTo>
                      <a:cubicBezTo>
                        <a:pt x="2222" y="18447"/>
                        <a:pt x="1997" y="18390"/>
                        <a:pt x="1790" y="18289"/>
                      </a:cubicBezTo>
                      <a:cubicBezTo>
                        <a:pt x="1784" y="18286"/>
                        <a:pt x="1779" y="18285"/>
                        <a:pt x="1774" y="18285"/>
                      </a:cubicBezTo>
                      <a:close/>
                      <a:moveTo>
                        <a:pt x="16155" y="18991"/>
                      </a:moveTo>
                      <a:cubicBezTo>
                        <a:pt x="16145" y="18991"/>
                        <a:pt x="16135" y="18995"/>
                        <a:pt x="16126" y="19003"/>
                      </a:cubicBezTo>
                      <a:cubicBezTo>
                        <a:pt x="15928" y="19199"/>
                        <a:pt x="15724" y="19387"/>
                        <a:pt x="15520" y="19561"/>
                      </a:cubicBezTo>
                      <a:cubicBezTo>
                        <a:pt x="15492" y="19585"/>
                        <a:pt x="15481" y="19644"/>
                        <a:pt x="15495" y="19692"/>
                      </a:cubicBezTo>
                      <a:cubicBezTo>
                        <a:pt x="15505" y="19727"/>
                        <a:pt x="15525" y="19747"/>
                        <a:pt x="15546" y="19747"/>
                      </a:cubicBezTo>
                      <a:cubicBezTo>
                        <a:pt x="15555" y="19747"/>
                        <a:pt x="15563" y="19743"/>
                        <a:pt x="15571" y="19736"/>
                      </a:cubicBezTo>
                      <a:cubicBezTo>
                        <a:pt x="15778" y="19560"/>
                        <a:pt x="15984" y="19371"/>
                        <a:pt x="16183" y="19173"/>
                      </a:cubicBezTo>
                      <a:cubicBezTo>
                        <a:pt x="16211" y="19146"/>
                        <a:pt x="16220" y="19086"/>
                        <a:pt x="16205" y="19039"/>
                      </a:cubicBezTo>
                      <a:cubicBezTo>
                        <a:pt x="16194" y="19008"/>
                        <a:pt x="16175" y="18991"/>
                        <a:pt x="16155" y="18991"/>
                      </a:cubicBezTo>
                      <a:close/>
                      <a:moveTo>
                        <a:pt x="6316" y="18999"/>
                      </a:moveTo>
                      <a:cubicBezTo>
                        <a:pt x="6299" y="18999"/>
                        <a:pt x="6282" y="19013"/>
                        <a:pt x="6270" y="19038"/>
                      </a:cubicBezTo>
                      <a:cubicBezTo>
                        <a:pt x="6251" y="19081"/>
                        <a:pt x="6256" y="19143"/>
                        <a:pt x="6281" y="19175"/>
                      </a:cubicBezTo>
                      <a:cubicBezTo>
                        <a:pt x="6460" y="19407"/>
                        <a:pt x="6656" y="19627"/>
                        <a:pt x="6866" y="19831"/>
                      </a:cubicBezTo>
                      <a:cubicBezTo>
                        <a:pt x="6875" y="19840"/>
                        <a:pt x="6884" y="19844"/>
                        <a:pt x="6895" y="19844"/>
                      </a:cubicBezTo>
                      <a:cubicBezTo>
                        <a:pt x="6914" y="19844"/>
                        <a:pt x="6933" y="19826"/>
                        <a:pt x="6944" y="19795"/>
                      </a:cubicBezTo>
                      <a:cubicBezTo>
                        <a:pt x="6960" y="19747"/>
                        <a:pt x="6950" y="19687"/>
                        <a:pt x="6922" y="19661"/>
                      </a:cubicBezTo>
                      <a:cubicBezTo>
                        <a:pt x="6717" y="19461"/>
                        <a:pt x="6525" y="19245"/>
                        <a:pt x="6350" y="19019"/>
                      </a:cubicBezTo>
                      <a:cubicBezTo>
                        <a:pt x="6340" y="19006"/>
                        <a:pt x="6328" y="18999"/>
                        <a:pt x="6316" y="18999"/>
                      </a:cubicBezTo>
                      <a:close/>
                      <a:moveTo>
                        <a:pt x="14917" y="20046"/>
                      </a:moveTo>
                      <a:cubicBezTo>
                        <a:pt x="14909" y="20046"/>
                        <a:pt x="14902" y="20048"/>
                        <a:pt x="14895" y="20054"/>
                      </a:cubicBezTo>
                      <a:cubicBezTo>
                        <a:pt x="14684" y="20206"/>
                        <a:pt x="14468" y="20348"/>
                        <a:pt x="14253" y="20476"/>
                      </a:cubicBezTo>
                      <a:cubicBezTo>
                        <a:pt x="14223" y="20494"/>
                        <a:pt x="14207" y="20549"/>
                        <a:pt x="14217" y="20600"/>
                      </a:cubicBezTo>
                      <a:cubicBezTo>
                        <a:pt x="14226" y="20640"/>
                        <a:pt x="14248" y="20666"/>
                        <a:pt x="14271" y="20666"/>
                      </a:cubicBezTo>
                      <a:cubicBezTo>
                        <a:pt x="14278" y="20666"/>
                        <a:pt x="14284" y="20664"/>
                        <a:pt x="14290" y="20661"/>
                      </a:cubicBezTo>
                      <a:cubicBezTo>
                        <a:pt x="14508" y="20531"/>
                        <a:pt x="14726" y="20388"/>
                        <a:pt x="14939" y="20234"/>
                      </a:cubicBezTo>
                      <a:cubicBezTo>
                        <a:pt x="14968" y="20213"/>
                        <a:pt x="14982" y="20156"/>
                        <a:pt x="14970" y="20106"/>
                      </a:cubicBezTo>
                      <a:cubicBezTo>
                        <a:pt x="14960" y="20068"/>
                        <a:pt x="14939" y="20046"/>
                        <a:pt x="14917" y="20046"/>
                      </a:cubicBezTo>
                      <a:close/>
                      <a:moveTo>
                        <a:pt x="7513" y="20177"/>
                      </a:moveTo>
                      <a:cubicBezTo>
                        <a:pt x="7491" y="20177"/>
                        <a:pt x="7470" y="20198"/>
                        <a:pt x="7460" y="20236"/>
                      </a:cubicBezTo>
                      <a:cubicBezTo>
                        <a:pt x="7448" y="20285"/>
                        <a:pt x="7461" y="20342"/>
                        <a:pt x="7490" y="20365"/>
                      </a:cubicBezTo>
                      <a:cubicBezTo>
                        <a:pt x="7701" y="20523"/>
                        <a:pt x="7919" y="20669"/>
                        <a:pt x="8139" y="20796"/>
                      </a:cubicBezTo>
                      <a:cubicBezTo>
                        <a:pt x="8145" y="20800"/>
                        <a:pt x="8151" y="20802"/>
                        <a:pt x="8157" y="20802"/>
                      </a:cubicBezTo>
                      <a:cubicBezTo>
                        <a:pt x="8181" y="20802"/>
                        <a:pt x="8204" y="20776"/>
                        <a:pt x="8212" y="20736"/>
                      </a:cubicBezTo>
                      <a:cubicBezTo>
                        <a:pt x="8222" y="20684"/>
                        <a:pt x="8206" y="20628"/>
                        <a:pt x="8176" y="20611"/>
                      </a:cubicBezTo>
                      <a:cubicBezTo>
                        <a:pt x="7959" y="20485"/>
                        <a:pt x="7744" y="20341"/>
                        <a:pt x="7536" y="20185"/>
                      </a:cubicBezTo>
                      <a:cubicBezTo>
                        <a:pt x="7528" y="20180"/>
                        <a:pt x="7520" y="20177"/>
                        <a:pt x="7513" y="20177"/>
                      </a:cubicBezTo>
                      <a:close/>
                      <a:moveTo>
                        <a:pt x="13611" y="20820"/>
                      </a:moveTo>
                      <a:cubicBezTo>
                        <a:pt x="13606" y="20820"/>
                        <a:pt x="13601" y="20821"/>
                        <a:pt x="13596" y="20823"/>
                      </a:cubicBezTo>
                      <a:cubicBezTo>
                        <a:pt x="13375" y="20925"/>
                        <a:pt x="13150" y="21015"/>
                        <a:pt x="12926" y="21091"/>
                      </a:cubicBezTo>
                      <a:cubicBezTo>
                        <a:pt x="12895" y="21101"/>
                        <a:pt x="12875" y="21153"/>
                        <a:pt x="12881" y="21206"/>
                      </a:cubicBezTo>
                      <a:cubicBezTo>
                        <a:pt x="12887" y="21252"/>
                        <a:pt x="12911" y="21285"/>
                        <a:pt x="12937" y="21285"/>
                      </a:cubicBezTo>
                      <a:cubicBezTo>
                        <a:pt x="12941" y="21285"/>
                        <a:pt x="12944" y="21284"/>
                        <a:pt x="12949" y="21282"/>
                      </a:cubicBezTo>
                      <a:cubicBezTo>
                        <a:pt x="13175" y="21206"/>
                        <a:pt x="13403" y="21115"/>
                        <a:pt x="13626" y="21011"/>
                      </a:cubicBezTo>
                      <a:cubicBezTo>
                        <a:pt x="13656" y="20998"/>
                        <a:pt x="13675" y="20944"/>
                        <a:pt x="13666" y="20892"/>
                      </a:cubicBezTo>
                      <a:cubicBezTo>
                        <a:pt x="13659" y="20848"/>
                        <a:pt x="13636" y="20820"/>
                        <a:pt x="13611" y="20820"/>
                      </a:cubicBezTo>
                      <a:close/>
                      <a:moveTo>
                        <a:pt x="8820" y="20942"/>
                      </a:moveTo>
                      <a:cubicBezTo>
                        <a:pt x="8795" y="20942"/>
                        <a:pt x="8772" y="20972"/>
                        <a:pt x="8765" y="21016"/>
                      </a:cubicBezTo>
                      <a:cubicBezTo>
                        <a:pt x="8757" y="21068"/>
                        <a:pt x="8776" y="21121"/>
                        <a:pt x="8807" y="21135"/>
                      </a:cubicBezTo>
                      <a:cubicBezTo>
                        <a:pt x="9030" y="21231"/>
                        <a:pt x="9259" y="21314"/>
                        <a:pt x="9488" y="21380"/>
                      </a:cubicBezTo>
                      <a:cubicBezTo>
                        <a:pt x="9491" y="21381"/>
                        <a:pt x="9495" y="21381"/>
                        <a:pt x="9497" y="21381"/>
                      </a:cubicBezTo>
                      <a:cubicBezTo>
                        <a:pt x="9525" y="21381"/>
                        <a:pt x="9549" y="21348"/>
                        <a:pt x="9554" y="21300"/>
                      </a:cubicBezTo>
                      <a:cubicBezTo>
                        <a:pt x="9559" y="21247"/>
                        <a:pt x="9538" y="21196"/>
                        <a:pt x="9507" y="21187"/>
                      </a:cubicBezTo>
                      <a:cubicBezTo>
                        <a:pt x="9282" y="21121"/>
                        <a:pt x="9055" y="21040"/>
                        <a:pt x="8835" y="20945"/>
                      </a:cubicBezTo>
                      <a:cubicBezTo>
                        <a:pt x="8830" y="20943"/>
                        <a:pt x="8825" y="20942"/>
                        <a:pt x="8820" y="20942"/>
                      </a:cubicBezTo>
                      <a:close/>
                      <a:moveTo>
                        <a:pt x="12255" y="21277"/>
                      </a:moveTo>
                      <a:cubicBezTo>
                        <a:pt x="12253" y="21277"/>
                        <a:pt x="12250" y="21277"/>
                        <a:pt x="12248" y="21278"/>
                      </a:cubicBezTo>
                      <a:cubicBezTo>
                        <a:pt x="12021" y="21326"/>
                        <a:pt x="11790" y="21362"/>
                        <a:pt x="11563" y="21383"/>
                      </a:cubicBezTo>
                      <a:cubicBezTo>
                        <a:pt x="11531" y="21386"/>
                        <a:pt x="11507" y="21432"/>
                        <a:pt x="11509" y="21486"/>
                      </a:cubicBezTo>
                      <a:cubicBezTo>
                        <a:pt x="11510" y="21538"/>
                        <a:pt x="11535" y="21579"/>
                        <a:pt x="11565" y="21579"/>
                      </a:cubicBezTo>
                      <a:cubicBezTo>
                        <a:pt x="11567" y="21579"/>
                        <a:pt x="11567" y="21579"/>
                        <a:pt x="11569" y="21578"/>
                      </a:cubicBezTo>
                      <a:cubicBezTo>
                        <a:pt x="11800" y="21557"/>
                        <a:pt x="12032" y="21521"/>
                        <a:pt x="12262" y="21471"/>
                      </a:cubicBezTo>
                      <a:cubicBezTo>
                        <a:pt x="12293" y="21464"/>
                        <a:pt x="12316" y="21416"/>
                        <a:pt x="12311" y="21362"/>
                      </a:cubicBezTo>
                      <a:cubicBezTo>
                        <a:pt x="12308" y="21313"/>
                        <a:pt x="12284" y="21277"/>
                        <a:pt x="12255" y="21277"/>
                      </a:cubicBezTo>
                      <a:close/>
                      <a:moveTo>
                        <a:pt x="10188" y="21340"/>
                      </a:moveTo>
                      <a:cubicBezTo>
                        <a:pt x="10156" y="21340"/>
                        <a:pt x="10129" y="21375"/>
                        <a:pt x="10126" y="21429"/>
                      </a:cubicBezTo>
                      <a:cubicBezTo>
                        <a:pt x="10124" y="21482"/>
                        <a:pt x="10147" y="21530"/>
                        <a:pt x="10178" y="21535"/>
                      </a:cubicBezTo>
                      <a:cubicBezTo>
                        <a:pt x="10408" y="21571"/>
                        <a:pt x="10641" y="21593"/>
                        <a:pt x="10873" y="21600"/>
                      </a:cubicBezTo>
                      <a:lnTo>
                        <a:pt x="10874" y="21600"/>
                      </a:lnTo>
                      <a:cubicBezTo>
                        <a:pt x="10905" y="21600"/>
                        <a:pt x="10930" y="21558"/>
                        <a:pt x="10931" y="21504"/>
                      </a:cubicBezTo>
                      <a:cubicBezTo>
                        <a:pt x="10931" y="21450"/>
                        <a:pt x="10906" y="21406"/>
                        <a:pt x="10875" y="21404"/>
                      </a:cubicBezTo>
                      <a:cubicBezTo>
                        <a:pt x="10646" y="21397"/>
                        <a:pt x="10416" y="21376"/>
                        <a:pt x="10189" y="21340"/>
                      </a:cubicBezTo>
                      <a:cubicBezTo>
                        <a:pt x="10188" y="21340"/>
                        <a:pt x="10188" y="21340"/>
                        <a:pt x="10188" y="2134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338" name="Google Shape;700;p14"/>
              <p:cNvGrpSpPr/>
              <p:nvPr/>
            </p:nvGrpSpPr>
            <p:grpSpPr>
              <a:xfrm>
                <a:off x="1470260" y="523866"/>
                <a:ext cx="480901" cy="480885"/>
                <a:chOff x="0" y="0"/>
                <a:chExt cx="480899" cy="480884"/>
              </a:xfrm>
            </p:grpSpPr>
            <p:sp>
              <p:nvSpPr>
                <p:cNvPr id="336" name="Google Shape;701;p14"/>
                <p:cNvSpPr/>
                <p:nvPr/>
              </p:nvSpPr>
              <p:spPr>
                <a:xfrm rot="2699623">
                  <a:off x="59482" y="102360"/>
                  <a:ext cx="363563" cy="2709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4134" y="7600"/>
                      </a:lnTo>
                      <a:lnTo>
                        <a:pt x="3576" y="21600"/>
                      </a:lnTo>
                      <a:lnTo>
                        <a:pt x="21600" y="3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37" name="Google Shape;702;p14"/>
                <p:cNvSpPr/>
                <p:nvPr/>
              </p:nvSpPr>
              <p:spPr>
                <a:xfrm rot="2699623">
                  <a:off x="45318" y="95531"/>
                  <a:ext cx="390264" cy="289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36" y="1045"/>
                      </a:moveTo>
                      <a:lnTo>
                        <a:pt x="19982" y="3802"/>
                      </a:lnTo>
                      <a:lnTo>
                        <a:pt x="4347" y="19834"/>
                      </a:lnTo>
                      <a:lnTo>
                        <a:pt x="4835" y="7500"/>
                      </a:lnTo>
                      <a:lnTo>
                        <a:pt x="1336" y="1045"/>
                      </a:lnTo>
                      <a:close/>
                      <a:moveTo>
                        <a:pt x="0" y="0"/>
                      </a:moveTo>
                      <a:lnTo>
                        <a:pt x="4201" y="7752"/>
                      </a:lnTo>
                      <a:lnTo>
                        <a:pt x="3654" y="21600"/>
                      </a:lnTo>
                      <a:lnTo>
                        <a:pt x="21600" y="3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341" name="Google Shape;703;p14"/>
              <p:cNvGrpSpPr/>
              <p:nvPr/>
            </p:nvGrpSpPr>
            <p:grpSpPr>
              <a:xfrm>
                <a:off x="1510585" y="526512"/>
                <a:ext cx="399878" cy="399835"/>
                <a:chOff x="0" y="0"/>
                <a:chExt cx="399876" cy="399833"/>
              </a:xfrm>
            </p:grpSpPr>
            <p:sp>
              <p:nvSpPr>
                <p:cNvPr id="339" name="Google Shape;704;p14"/>
                <p:cNvSpPr/>
                <p:nvPr/>
              </p:nvSpPr>
              <p:spPr>
                <a:xfrm rot="2699623">
                  <a:off x="6676" y="130948"/>
                  <a:ext cx="365583" cy="125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0975"/>
                      </a:lnTo>
                      <a:lnTo>
                        <a:pt x="611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40" name="Google Shape;705;p14"/>
                <p:cNvSpPr/>
                <p:nvPr/>
              </p:nvSpPr>
              <p:spPr>
                <a:xfrm rot="2699623">
                  <a:off x="-10341" y="127455"/>
                  <a:ext cx="420559" cy="144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577" y="3756"/>
                      </a:moveTo>
                      <a:lnTo>
                        <a:pt x="6143" y="19699"/>
                      </a:lnTo>
                      <a:lnTo>
                        <a:pt x="1630" y="11866"/>
                      </a:lnTo>
                      <a:lnTo>
                        <a:pt x="17577" y="3756"/>
                      </a:lnTo>
                      <a:close/>
                      <a:moveTo>
                        <a:pt x="21600" y="0"/>
                      </a:moveTo>
                      <a:lnTo>
                        <a:pt x="0" y="10984"/>
                      </a:lnTo>
                      <a:lnTo>
                        <a:pt x="611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3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3">
    <p:bg>
      <p:bgPr>
        <a:solidFill>
          <a:srgbClr val="0044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707;p15"/>
          <p:cNvGrpSpPr/>
          <p:nvPr/>
        </p:nvGrpSpPr>
        <p:grpSpPr>
          <a:xfrm>
            <a:off x="-60876" y="-44401"/>
            <a:ext cx="9265802" cy="5276702"/>
            <a:chOff x="0" y="0"/>
            <a:chExt cx="9265800" cy="5276700"/>
          </a:xfrm>
        </p:grpSpPr>
        <p:grpSp>
          <p:nvGrpSpPr>
            <p:cNvPr id="363" name="Google Shape;708;p15"/>
            <p:cNvGrpSpPr/>
            <p:nvPr/>
          </p:nvGrpSpPr>
          <p:grpSpPr>
            <a:xfrm>
              <a:off x="-1" y="336674"/>
              <a:ext cx="9265802" cy="4558952"/>
              <a:chOff x="0" y="0"/>
              <a:chExt cx="9265800" cy="4558950"/>
            </a:xfrm>
          </p:grpSpPr>
          <p:sp>
            <p:nvSpPr>
              <p:cNvPr id="351" name="Google Shape;709;p15"/>
              <p:cNvSpPr/>
              <p:nvPr/>
            </p:nvSpPr>
            <p:spPr>
              <a:xfrm>
                <a:off x="-1" y="-1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" name="Google Shape;710;p15"/>
              <p:cNvSpPr/>
              <p:nvPr/>
            </p:nvSpPr>
            <p:spPr>
              <a:xfrm>
                <a:off x="-1" y="4144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3" name="Google Shape;711;p15"/>
              <p:cNvSpPr/>
              <p:nvPr/>
            </p:nvSpPr>
            <p:spPr>
              <a:xfrm>
                <a:off x="-1" y="8288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4" name="Google Shape;712;p15"/>
              <p:cNvSpPr/>
              <p:nvPr/>
            </p:nvSpPr>
            <p:spPr>
              <a:xfrm>
                <a:off x="-1" y="12433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5" name="Google Shape;713;p15"/>
              <p:cNvSpPr/>
              <p:nvPr/>
            </p:nvSpPr>
            <p:spPr>
              <a:xfrm>
                <a:off x="-1" y="16577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6" name="Google Shape;714;p15"/>
              <p:cNvSpPr/>
              <p:nvPr/>
            </p:nvSpPr>
            <p:spPr>
              <a:xfrm>
                <a:off x="-1" y="20722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7" name="Google Shape;715;p15"/>
              <p:cNvSpPr/>
              <p:nvPr/>
            </p:nvSpPr>
            <p:spPr>
              <a:xfrm>
                <a:off x="-1" y="24866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8" name="Google Shape;716;p15"/>
              <p:cNvSpPr/>
              <p:nvPr/>
            </p:nvSpPr>
            <p:spPr>
              <a:xfrm>
                <a:off x="-1" y="29011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9" name="Google Shape;717;p15"/>
              <p:cNvSpPr/>
              <p:nvPr/>
            </p:nvSpPr>
            <p:spPr>
              <a:xfrm>
                <a:off x="-1" y="33155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0" name="Google Shape;718;p15"/>
              <p:cNvSpPr/>
              <p:nvPr/>
            </p:nvSpPr>
            <p:spPr>
              <a:xfrm>
                <a:off x="-1" y="37300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" name="Google Shape;719;p15"/>
              <p:cNvSpPr/>
              <p:nvPr/>
            </p:nvSpPr>
            <p:spPr>
              <a:xfrm>
                <a:off x="-1" y="414450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2" name="Google Shape;720;p15"/>
              <p:cNvSpPr/>
              <p:nvPr/>
            </p:nvSpPr>
            <p:spPr>
              <a:xfrm>
                <a:off x="-1" y="45589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84" name="Google Shape;721;p15"/>
            <p:cNvGrpSpPr/>
            <p:nvPr/>
          </p:nvGrpSpPr>
          <p:grpSpPr>
            <a:xfrm>
              <a:off x="484963" y="0"/>
              <a:ext cx="8295876" cy="5276701"/>
              <a:chOff x="0" y="0"/>
              <a:chExt cx="8295875" cy="5276700"/>
            </a:xfrm>
          </p:grpSpPr>
          <p:sp>
            <p:nvSpPr>
              <p:cNvPr id="364" name="Google Shape;722;p15"/>
              <p:cNvSpPr/>
              <p:nvPr/>
            </p:nvSpPr>
            <p:spPr>
              <a:xfrm flipH="1">
                <a:off x="-1" y="0"/>
                <a:ext cx="2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5" name="Google Shape;723;p15"/>
              <p:cNvSpPr/>
              <p:nvPr/>
            </p:nvSpPr>
            <p:spPr>
              <a:xfrm flipH="1">
                <a:off x="436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6" name="Google Shape;724;p15"/>
              <p:cNvSpPr/>
              <p:nvPr/>
            </p:nvSpPr>
            <p:spPr>
              <a:xfrm flipH="1">
                <a:off x="873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7" name="Google Shape;725;p15"/>
              <p:cNvSpPr/>
              <p:nvPr/>
            </p:nvSpPr>
            <p:spPr>
              <a:xfrm flipH="1">
                <a:off x="13098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8" name="Google Shape;726;p15"/>
              <p:cNvSpPr/>
              <p:nvPr/>
            </p:nvSpPr>
            <p:spPr>
              <a:xfrm flipH="1">
                <a:off x="1746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9" name="Google Shape;727;p15"/>
              <p:cNvSpPr/>
              <p:nvPr/>
            </p:nvSpPr>
            <p:spPr>
              <a:xfrm flipH="1">
                <a:off x="21831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0" name="Google Shape;728;p15"/>
              <p:cNvSpPr/>
              <p:nvPr/>
            </p:nvSpPr>
            <p:spPr>
              <a:xfrm flipH="1">
                <a:off x="2619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1" name="Google Shape;729;p15"/>
              <p:cNvSpPr/>
              <p:nvPr/>
            </p:nvSpPr>
            <p:spPr>
              <a:xfrm flipH="1">
                <a:off x="3056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2" name="Google Shape;730;p15"/>
              <p:cNvSpPr/>
              <p:nvPr/>
            </p:nvSpPr>
            <p:spPr>
              <a:xfrm flipH="1">
                <a:off x="34929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3" name="Google Shape;731;p15"/>
              <p:cNvSpPr/>
              <p:nvPr/>
            </p:nvSpPr>
            <p:spPr>
              <a:xfrm flipH="1">
                <a:off x="3929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4" name="Google Shape;732;p15"/>
              <p:cNvSpPr/>
              <p:nvPr/>
            </p:nvSpPr>
            <p:spPr>
              <a:xfrm flipH="1">
                <a:off x="4366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5" name="Google Shape;733;p15"/>
              <p:cNvSpPr/>
              <p:nvPr/>
            </p:nvSpPr>
            <p:spPr>
              <a:xfrm flipH="1">
                <a:off x="4802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Google Shape;734;p15"/>
              <p:cNvSpPr/>
              <p:nvPr/>
            </p:nvSpPr>
            <p:spPr>
              <a:xfrm flipH="1">
                <a:off x="5239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7" name="Google Shape;735;p15"/>
              <p:cNvSpPr/>
              <p:nvPr/>
            </p:nvSpPr>
            <p:spPr>
              <a:xfrm flipH="1">
                <a:off x="56761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8" name="Google Shape;736;p15"/>
              <p:cNvSpPr/>
              <p:nvPr/>
            </p:nvSpPr>
            <p:spPr>
              <a:xfrm flipH="1">
                <a:off x="6112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" name="Google Shape;737;p15"/>
              <p:cNvSpPr/>
              <p:nvPr/>
            </p:nvSpPr>
            <p:spPr>
              <a:xfrm flipH="1">
                <a:off x="6549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0" name="Google Shape;738;p15"/>
              <p:cNvSpPr/>
              <p:nvPr/>
            </p:nvSpPr>
            <p:spPr>
              <a:xfrm flipH="1">
                <a:off x="6986000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1" name="Google Shape;739;p15"/>
              <p:cNvSpPr/>
              <p:nvPr/>
            </p:nvSpPr>
            <p:spPr>
              <a:xfrm flipH="1">
                <a:off x="74226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2" name="Google Shape;740;p15"/>
              <p:cNvSpPr/>
              <p:nvPr/>
            </p:nvSpPr>
            <p:spPr>
              <a:xfrm flipH="1">
                <a:off x="7859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3" name="Google Shape;741;p15"/>
              <p:cNvSpPr/>
              <p:nvPr/>
            </p:nvSpPr>
            <p:spPr>
              <a:xfrm flipH="1">
                <a:off x="8295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00345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94" name="Google Shape;742;p15"/>
          <p:cNvGrpSpPr/>
          <p:nvPr/>
        </p:nvGrpSpPr>
        <p:grpSpPr>
          <a:xfrm>
            <a:off x="888488" y="259149"/>
            <a:ext cx="9601907" cy="5717555"/>
            <a:chOff x="0" y="0"/>
            <a:chExt cx="9601905" cy="5717554"/>
          </a:xfrm>
        </p:grpSpPr>
        <p:sp>
          <p:nvSpPr>
            <p:cNvPr id="386" name="Google Shape;743;p15"/>
            <p:cNvSpPr/>
            <p:nvPr/>
          </p:nvSpPr>
          <p:spPr>
            <a:xfrm flipH="1" rot="21240599">
              <a:off x="224874" y="464465"/>
              <a:ext cx="9152158" cy="478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710" y="0"/>
                  </a:lnTo>
                  <a:lnTo>
                    <a:pt x="20710" y="961"/>
                  </a:lnTo>
                  <a:cubicBezTo>
                    <a:pt x="20811" y="1143"/>
                    <a:pt x="20874" y="1396"/>
                    <a:pt x="20874" y="1675"/>
                  </a:cubicBezTo>
                  <a:cubicBezTo>
                    <a:pt x="20874" y="2230"/>
                    <a:pt x="20628" y="2680"/>
                    <a:pt x="20325" y="2680"/>
                  </a:cubicBezTo>
                  <a:cubicBezTo>
                    <a:pt x="20021" y="2680"/>
                    <a:pt x="19775" y="2230"/>
                    <a:pt x="19775" y="1675"/>
                  </a:cubicBezTo>
                  <a:cubicBezTo>
                    <a:pt x="19775" y="1396"/>
                    <a:pt x="19838" y="1143"/>
                    <a:pt x="19939" y="961"/>
                  </a:cubicBezTo>
                  <a:lnTo>
                    <a:pt x="19939" y="0"/>
                  </a:lnTo>
                  <a:lnTo>
                    <a:pt x="18805" y="0"/>
                  </a:lnTo>
                  <a:lnTo>
                    <a:pt x="18805" y="961"/>
                  </a:lnTo>
                  <a:cubicBezTo>
                    <a:pt x="18906" y="1143"/>
                    <a:pt x="18969" y="1396"/>
                    <a:pt x="18969" y="1675"/>
                  </a:cubicBezTo>
                  <a:cubicBezTo>
                    <a:pt x="18969" y="2230"/>
                    <a:pt x="18723" y="2680"/>
                    <a:pt x="18420" y="2680"/>
                  </a:cubicBezTo>
                  <a:cubicBezTo>
                    <a:pt x="18116" y="2680"/>
                    <a:pt x="17871" y="2230"/>
                    <a:pt x="17871" y="1675"/>
                  </a:cubicBezTo>
                  <a:cubicBezTo>
                    <a:pt x="17871" y="1396"/>
                    <a:pt x="17933" y="1143"/>
                    <a:pt x="18034" y="961"/>
                  </a:cubicBezTo>
                  <a:lnTo>
                    <a:pt x="18034" y="0"/>
                  </a:lnTo>
                  <a:lnTo>
                    <a:pt x="16901" y="0"/>
                  </a:lnTo>
                  <a:lnTo>
                    <a:pt x="16901" y="961"/>
                  </a:lnTo>
                  <a:cubicBezTo>
                    <a:pt x="17001" y="1143"/>
                    <a:pt x="17064" y="1396"/>
                    <a:pt x="17064" y="1675"/>
                  </a:cubicBezTo>
                  <a:cubicBezTo>
                    <a:pt x="17064" y="2230"/>
                    <a:pt x="16818" y="2680"/>
                    <a:pt x="16515" y="2680"/>
                  </a:cubicBezTo>
                  <a:cubicBezTo>
                    <a:pt x="16212" y="2680"/>
                    <a:pt x="15966" y="2230"/>
                    <a:pt x="15966" y="1675"/>
                  </a:cubicBezTo>
                  <a:cubicBezTo>
                    <a:pt x="15966" y="1396"/>
                    <a:pt x="16029" y="1143"/>
                    <a:pt x="16129" y="961"/>
                  </a:cubicBezTo>
                  <a:lnTo>
                    <a:pt x="16129" y="0"/>
                  </a:lnTo>
                  <a:lnTo>
                    <a:pt x="14996" y="0"/>
                  </a:lnTo>
                  <a:lnTo>
                    <a:pt x="14996" y="961"/>
                  </a:lnTo>
                  <a:cubicBezTo>
                    <a:pt x="15097" y="1143"/>
                    <a:pt x="15159" y="1396"/>
                    <a:pt x="15159" y="1675"/>
                  </a:cubicBezTo>
                  <a:cubicBezTo>
                    <a:pt x="15159" y="2230"/>
                    <a:pt x="14913" y="2680"/>
                    <a:pt x="14610" y="2680"/>
                  </a:cubicBezTo>
                  <a:cubicBezTo>
                    <a:pt x="14307" y="2680"/>
                    <a:pt x="14061" y="2230"/>
                    <a:pt x="14061" y="1675"/>
                  </a:cubicBezTo>
                  <a:cubicBezTo>
                    <a:pt x="14061" y="1396"/>
                    <a:pt x="14124" y="1143"/>
                    <a:pt x="14225" y="961"/>
                  </a:cubicBezTo>
                  <a:lnTo>
                    <a:pt x="14225" y="0"/>
                  </a:lnTo>
                  <a:lnTo>
                    <a:pt x="13091" y="0"/>
                  </a:lnTo>
                  <a:lnTo>
                    <a:pt x="13091" y="961"/>
                  </a:lnTo>
                  <a:cubicBezTo>
                    <a:pt x="13192" y="1143"/>
                    <a:pt x="13254" y="1396"/>
                    <a:pt x="13254" y="1675"/>
                  </a:cubicBezTo>
                  <a:cubicBezTo>
                    <a:pt x="13254" y="2230"/>
                    <a:pt x="13009" y="2680"/>
                    <a:pt x="12705" y="2680"/>
                  </a:cubicBezTo>
                  <a:cubicBezTo>
                    <a:pt x="12402" y="2680"/>
                    <a:pt x="12156" y="2230"/>
                    <a:pt x="12156" y="1675"/>
                  </a:cubicBezTo>
                  <a:cubicBezTo>
                    <a:pt x="12156" y="1396"/>
                    <a:pt x="12219" y="1143"/>
                    <a:pt x="12320" y="961"/>
                  </a:cubicBezTo>
                  <a:lnTo>
                    <a:pt x="12320" y="0"/>
                  </a:lnTo>
                  <a:lnTo>
                    <a:pt x="11186" y="0"/>
                  </a:lnTo>
                  <a:lnTo>
                    <a:pt x="11186" y="961"/>
                  </a:lnTo>
                  <a:cubicBezTo>
                    <a:pt x="11287" y="1143"/>
                    <a:pt x="11350" y="1396"/>
                    <a:pt x="11350" y="1675"/>
                  </a:cubicBezTo>
                  <a:cubicBezTo>
                    <a:pt x="11350" y="2230"/>
                    <a:pt x="11104" y="2680"/>
                    <a:pt x="10801" y="2680"/>
                  </a:cubicBezTo>
                  <a:cubicBezTo>
                    <a:pt x="10497" y="2680"/>
                    <a:pt x="10252" y="2230"/>
                    <a:pt x="10252" y="1675"/>
                  </a:cubicBezTo>
                  <a:cubicBezTo>
                    <a:pt x="10252" y="1396"/>
                    <a:pt x="10314" y="1143"/>
                    <a:pt x="10415" y="961"/>
                  </a:cubicBezTo>
                  <a:lnTo>
                    <a:pt x="10415" y="0"/>
                  </a:lnTo>
                  <a:lnTo>
                    <a:pt x="9282" y="0"/>
                  </a:lnTo>
                  <a:lnTo>
                    <a:pt x="9282" y="961"/>
                  </a:lnTo>
                  <a:cubicBezTo>
                    <a:pt x="9382" y="1143"/>
                    <a:pt x="9445" y="1396"/>
                    <a:pt x="9445" y="1675"/>
                  </a:cubicBezTo>
                  <a:cubicBezTo>
                    <a:pt x="9445" y="2230"/>
                    <a:pt x="9199" y="2680"/>
                    <a:pt x="8896" y="2680"/>
                  </a:cubicBezTo>
                  <a:cubicBezTo>
                    <a:pt x="8593" y="2680"/>
                    <a:pt x="8347" y="2230"/>
                    <a:pt x="8347" y="1675"/>
                  </a:cubicBezTo>
                  <a:cubicBezTo>
                    <a:pt x="8347" y="1396"/>
                    <a:pt x="8410" y="1143"/>
                    <a:pt x="8510" y="961"/>
                  </a:cubicBezTo>
                  <a:lnTo>
                    <a:pt x="8510" y="0"/>
                  </a:lnTo>
                  <a:lnTo>
                    <a:pt x="7377" y="0"/>
                  </a:lnTo>
                  <a:lnTo>
                    <a:pt x="7377" y="961"/>
                  </a:lnTo>
                  <a:cubicBezTo>
                    <a:pt x="7477" y="1143"/>
                    <a:pt x="7540" y="1396"/>
                    <a:pt x="7540" y="1675"/>
                  </a:cubicBezTo>
                  <a:cubicBezTo>
                    <a:pt x="7540" y="2230"/>
                    <a:pt x="7294" y="2680"/>
                    <a:pt x="6991" y="2680"/>
                  </a:cubicBezTo>
                  <a:cubicBezTo>
                    <a:pt x="6688" y="2680"/>
                    <a:pt x="6442" y="2230"/>
                    <a:pt x="6442" y="1675"/>
                  </a:cubicBezTo>
                  <a:cubicBezTo>
                    <a:pt x="6442" y="1396"/>
                    <a:pt x="6505" y="1143"/>
                    <a:pt x="6606" y="961"/>
                  </a:cubicBezTo>
                  <a:lnTo>
                    <a:pt x="6606" y="0"/>
                  </a:lnTo>
                  <a:lnTo>
                    <a:pt x="5472" y="0"/>
                  </a:lnTo>
                  <a:lnTo>
                    <a:pt x="5472" y="961"/>
                  </a:lnTo>
                  <a:cubicBezTo>
                    <a:pt x="5573" y="1143"/>
                    <a:pt x="5635" y="1396"/>
                    <a:pt x="5635" y="1675"/>
                  </a:cubicBezTo>
                  <a:cubicBezTo>
                    <a:pt x="5635" y="2230"/>
                    <a:pt x="5389" y="2680"/>
                    <a:pt x="5086" y="2680"/>
                  </a:cubicBezTo>
                  <a:cubicBezTo>
                    <a:pt x="4783" y="2680"/>
                    <a:pt x="4537" y="2230"/>
                    <a:pt x="4537" y="1675"/>
                  </a:cubicBezTo>
                  <a:cubicBezTo>
                    <a:pt x="4537" y="1396"/>
                    <a:pt x="4600" y="1143"/>
                    <a:pt x="4701" y="961"/>
                  </a:cubicBezTo>
                  <a:lnTo>
                    <a:pt x="4701" y="0"/>
                  </a:lnTo>
                  <a:lnTo>
                    <a:pt x="3567" y="0"/>
                  </a:lnTo>
                  <a:lnTo>
                    <a:pt x="3567" y="961"/>
                  </a:lnTo>
                  <a:cubicBezTo>
                    <a:pt x="3668" y="1143"/>
                    <a:pt x="3731" y="1396"/>
                    <a:pt x="3731" y="1675"/>
                  </a:cubicBezTo>
                  <a:cubicBezTo>
                    <a:pt x="3731" y="2230"/>
                    <a:pt x="3485" y="2680"/>
                    <a:pt x="3182" y="2680"/>
                  </a:cubicBezTo>
                  <a:cubicBezTo>
                    <a:pt x="2878" y="2680"/>
                    <a:pt x="2631" y="2230"/>
                    <a:pt x="2631" y="1675"/>
                  </a:cubicBezTo>
                  <a:cubicBezTo>
                    <a:pt x="2631" y="1396"/>
                    <a:pt x="2694" y="1143"/>
                    <a:pt x="2795" y="961"/>
                  </a:cubicBezTo>
                  <a:lnTo>
                    <a:pt x="2795" y="0"/>
                  </a:lnTo>
                  <a:lnTo>
                    <a:pt x="1661" y="0"/>
                  </a:lnTo>
                  <a:lnTo>
                    <a:pt x="1661" y="961"/>
                  </a:lnTo>
                  <a:cubicBezTo>
                    <a:pt x="1762" y="1143"/>
                    <a:pt x="1825" y="1396"/>
                    <a:pt x="1825" y="1675"/>
                  </a:cubicBezTo>
                  <a:cubicBezTo>
                    <a:pt x="1825" y="2230"/>
                    <a:pt x="1579" y="2680"/>
                    <a:pt x="1276" y="2680"/>
                  </a:cubicBezTo>
                  <a:cubicBezTo>
                    <a:pt x="973" y="2680"/>
                    <a:pt x="727" y="2230"/>
                    <a:pt x="727" y="1675"/>
                  </a:cubicBezTo>
                  <a:cubicBezTo>
                    <a:pt x="727" y="1396"/>
                    <a:pt x="789" y="1143"/>
                    <a:pt x="890" y="961"/>
                  </a:cubicBezTo>
                  <a:lnTo>
                    <a:pt x="8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71450" dir="2940000">
                <a:srgbClr val="000000">
                  <a:alpha val="14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744;p15"/>
            <p:cNvSpPr/>
            <p:nvPr/>
          </p:nvSpPr>
          <p:spPr>
            <a:xfrm flipH="1" rot="21240599">
              <a:off x="81707" y="1388546"/>
              <a:ext cx="9130177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745;p15"/>
            <p:cNvSpPr/>
            <p:nvPr/>
          </p:nvSpPr>
          <p:spPr>
            <a:xfrm flipH="1" rot="21240599">
              <a:off x="139017" y="1934725"/>
              <a:ext cx="9130176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746;p15"/>
            <p:cNvSpPr/>
            <p:nvPr/>
          </p:nvSpPr>
          <p:spPr>
            <a:xfrm flipH="1" rot="21240599">
              <a:off x="196316" y="2480806"/>
              <a:ext cx="9130176" cy="236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747;p15"/>
            <p:cNvSpPr/>
            <p:nvPr/>
          </p:nvSpPr>
          <p:spPr>
            <a:xfrm flipH="1" rot="21240599">
              <a:off x="253620" y="3026936"/>
              <a:ext cx="9130177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748;p15"/>
            <p:cNvSpPr/>
            <p:nvPr/>
          </p:nvSpPr>
          <p:spPr>
            <a:xfrm flipH="1" rot="21240599">
              <a:off x="310930" y="3573115"/>
              <a:ext cx="9130176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749;p15"/>
            <p:cNvSpPr/>
            <p:nvPr/>
          </p:nvSpPr>
          <p:spPr>
            <a:xfrm flipH="1" rot="21240599">
              <a:off x="368229" y="4119197"/>
              <a:ext cx="9130177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750;p15"/>
            <p:cNvSpPr/>
            <p:nvPr/>
          </p:nvSpPr>
          <p:spPr>
            <a:xfrm flipH="1" rot="21240599">
              <a:off x="425525" y="4665243"/>
              <a:ext cx="9130176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5" name="نص العنوان"/>
          <p:cNvSpPr txBox="1"/>
          <p:nvPr>
            <p:ph type="title"/>
          </p:nvPr>
        </p:nvSpPr>
        <p:spPr>
          <a:xfrm>
            <a:off x="3810000" y="3206974"/>
            <a:ext cx="4605900" cy="841801"/>
          </a:xfrm>
          <a:prstGeom prst="rect">
            <a:avLst/>
          </a:prstGeom>
        </p:spPr>
        <p:txBody>
          <a:bodyPr/>
          <a:lstStyle>
            <a:lvl1pPr algn="r">
              <a:defRPr sz="5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96" name="مستوى النص الأول…"/>
          <p:cNvSpPr txBox="1"/>
          <p:nvPr>
            <p:ph type="body" sz="quarter" idx="1"/>
          </p:nvPr>
        </p:nvSpPr>
        <p:spPr>
          <a:xfrm>
            <a:off x="3810025" y="3968574"/>
            <a:ext cx="4605901" cy="425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r">
              <a:buClrTx/>
              <a:buSzTx/>
              <a:buFontTx/>
              <a:buNone/>
              <a:defRPr sz="1800"/>
            </a:lvl1pPr>
            <a:lvl2pPr marL="317500" indent="279400" algn="r">
              <a:buClrTx/>
              <a:buSzTx/>
              <a:buFontTx/>
              <a:buNone/>
              <a:defRPr sz="1800"/>
            </a:lvl2pPr>
            <a:lvl3pPr marL="317500" indent="736600" algn="r">
              <a:buClrTx/>
              <a:buSzTx/>
              <a:buFontTx/>
              <a:buNone/>
              <a:defRPr sz="1800"/>
            </a:lvl3pPr>
            <a:lvl4pPr marL="317500" indent="1193800" algn="r">
              <a:buClrTx/>
              <a:buSzTx/>
              <a:buFontTx/>
              <a:buNone/>
              <a:defRPr sz="1800"/>
            </a:lvl4pPr>
            <a:lvl5pPr marL="317500" indent="1651000" algn="r"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4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755;p16"/>
          <p:cNvGrpSpPr/>
          <p:nvPr/>
        </p:nvGrpSpPr>
        <p:grpSpPr>
          <a:xfrm>
            <a:off x="-60876" y="-44401"/>
            <a:ext cx="9265802" cy="5276702"/>
            <a:chOff x="0" y="0"/>
            <a:chExt cx="9265800" cy="5276700"/>
          </a:xfrm>
        </p:grpSpPr>
        <p:grpSp>
          <p:nvGrpSpPr>
            <p:cNvPr id="416" name="Google Shape;756;p16"/>
            <p:cNvGrpSpPr/>
            <p:nvPr/>
          </p:nvGrpSpPr>
          <p:grpSpPr>
            <a:xfrm>
              <a:off x="-1" y="336674"/>
              <a:ext cx="9265802" cy="4558952"/>
              <a:chOff x="0" y="0"/>
              <a:chExt cx="9265800" cy="4558950"/>
            </a:xfrm>
          </p:grpSpPr>
          <p:sp>
            <p:nvSpPr>
              <p:cNvPr id="404" name="Google Shape;757;p16"/>
              <p:cNvSpPr/>
              <p:nvPr/>
            </p:nvSpPr>
            <p:spPr>
              <a:xfrm>
                <a:off x="-1" y="-1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5" name="Google Shape;758;p16"/>
              <p:cNvSpPr/>
              <p:nvPr/>
            </p:nvSpPr>
            <p:spPr>
              <a:xfrm>
                <a:off x="-1" y="4144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6" name="Google Shape;759;p16"/>
              <p:cNvSpPr/>
              <p:nvPr/>
            </p:nvSpPr>
            <p:spPr>
              <a:xfrm>
                <a:off x="-1" y="8288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" name="Google Shape;760;p16"/>
              <p:cNvSpPr/>
              <p:nvPr/>
            </p:nvSpPr>
            <p:spPr>
              <a:xfrm>
                <a:off x="-1" y="12433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" name="Google Shape;761;p16"/>
              <p:cNvSpPr/>
              <p:nvPr/>
            </p:nvSpPr>
            <p:spPr>
              <a:xfrm>
                <a:off x="-1" y="16577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" name="Google Shape;762;p16"/>
              <p:cNvSpPr/>
              <p:nvPr/>
            </p:nvSpPr>
            <p:spPr>
              <a:xfrm>
                <a:off x="-1" y="20722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" name="Google Shape;763;p16"/>
              <p:cNvSpPr/>
              <p:nvPr/>
            </p:nvSpPr>
            <p:spPr>
              <a:xfrm>
                <a:off x="-1" y="24866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" name="Google Shape;764;p16"/>
              <p:cNvSpPr/>
              <p:nvPr/>
            </p:nvSpPr>
            <p:spPr>
              <a:xfrm>
                <a:off x="-1" y="29011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" name="Google Shape;765;p16"/>
              <p:cNvSpPr/>
              <p:nvPr/>
            </p:nvSpPr>
            <p:spPr>
              <a:xfrm>
                <a:off x="-1" y="33155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" name="Google Shape;766;p16"/>
              <p:cNvSpPr/>
              <p:nvPr/>
            </p:nvSpPr>
            <p:spPr>
              <a:xfrm>
                <a:off x="-1" y="37300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" name="Google Shape;767;p16"/>
              <p:cNvSpPr/>
              <p:nvPr/>
            </p:nvSpPr>
            <p:spPr>
              <a:xfrm>
                <a:off x="-1" y="414450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" name="Google Shape;768;p16"/>
              <p:cNvSpPr/>
              <p:nvPr/>
            </p:nvSpPr>
            <p:spPr>
              <a:xfrm>
                <a:off x="-1" y="45589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37" name="Google Shape;769;p16"/>
            <p:cNvGrpSpPr/>
            <p:nvPr/>
          </p:nvGrpSpPr>
          <p:grpSpPr>
            <a:xfrm>
              <a:off x="484963" y="0"/>
              <a:ext cx="8295876" cy="5276701"/>
              <a:chOff x="0" y="0"/>
              <a:chExt cx="8295875" cy="5276700"/>
            </a:xfrm>
          </p:grpSpPr>
          <p:sp>
            <p:nvSpPr>
              <p:cNvPr id="417" name="Google Shape;770;p16"/>
              <p:cNvSpPr/>
              <p:nvPr/>
            </p:nvSpPr>
            <p:spPr>
              <a:xfrm flipH="1">
                <a:off x="-1" y="0"/>
                <a:ext cx="2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8" name="Google Shape;771;p16"/>
              <p:cNvSpPr/>
              <p:nvPr/>
            </p:nvSpPr>
            <p:spPr>
              <a:xfrm flipH="1">
                <a:off x="436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9" name="Google Shape;772;p16"/>
              <p:cNvSpPr/>
              <p:nvPr/>
            </p:nvSpPr>
            <p:spPr>
              <a:xfrm flipH="1">
                <a:off x="873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0" name="Google Shape;773;p16"/>
              <p:cNvSpPr/>
              <p:nvPr/>
            </p:nvSpPr>
            <p:spPr>
              <a:xfrm flipH="1">
                <a:off x="13098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1" name="Google Shape;774;p16"/>
              <p:cNvSpPr/>
              <p:nvPr/>
            </p:nvSpPr>
            <p:spPr>
              <a:xfrm flipH="1">
                <a:off x="1746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Google Shape;775;p16"/>
              <p:cNvSpPr/>
              <p:nvPr/>
            </p:nvSpPr>
            <p:spPr>
              <a:xfrm flipH="1">
                <a:off x="21831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" name="Google Shape;776;p16"/>
              <p:cNvSpPr/>
              <p:nvPr/>
            </p:nvSpPr>
            <p:spPr>
              <a:xfrm flipH="1">
                <a:off x="2619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" name="Google Shape;777;p16"/>
              <p:cNvSpPr/>
              <p:nvPr/>
            </p:nvSpPr>
            <p:spPr>
              <a:xfrm flipH="1">
                <a:off x="3056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" name="Google Shape;778;p16"/>
              <p:cNvSpPr/>
              <p:nvPr/>
            </p:nvSpPr>
            <p:spPr>
              <a:xfrm flipH="1">
                <a:off x="34929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" name="Google Shape;779;p16"/>
              <p:cNvSpPr/>
              <p:nvPr/>
            </p:nvSpPr>
            <p:spPr>
              <a:xfrm flipH="1">
                <a:off x="3929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Google Shape;780;p16"/>
              <p:cNvSpPr/>
              <p:nvPr/>
            </p:nvSpPr>
            <p:spPr>
              <a:xfrm flipH="1">
                <a:off x="4366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" name="Google Shape;781;p16"/>
              <p:cNvSpPr/>
              <p:nvPr/>
            </p:nvSpPr>
            <p:spPr>
              <a:xfrm flipH="1">
                <a:off x="4802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" name="Google Shape;782;p16"/>
              <p:cNvSpPr/>
              <p:nvPr/>
            </p:nvSpPr>
            <p:spPr>
              <a:xfrm flipH="1">
                <a:off x="5239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" name="Google Shape;783;p16"/>
              <p:cNvSpPr/>
              <p:nvPr/>
            </p:nvSpPr>
            <p:spPr>
              <a:xfrm flipH="1">
                <a:off x="56761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" name="Google Shape;784;p16"/>
              <p:cNvSpPr/>
              <p:nvPr/>
            </p:nvSpPr>
            <p:spPr>
              <a:xfrm flipH="1">
                <a:off x="6112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785;p16"/>
              <p:cNvSpPr/>
              <p:nvPr/>
            </p:nvSpPr>
            <p:spPr>
              <a:xfrm flipH="1">
                <a:off x="6549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786;p16"/>
              <p:cNvSpPr/>
              <p:nvPr/>
            </p:nvSpPr>
            <p:spPr>
              <a:xfrm flipH="1">
                <a:off x="6986000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" name="Google Shape;787;p16"/>
              <p:cNvSpPr/>
              <p:nvPr/>
            </p:nvSpPr>
            <p:spPr>
              <a:xfrm flipH="1">
                <a:off x="74226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" name="Google Shape;788;p16"/>
              <p:cNvSpPr/>
              <p:nvPr/>
            </p:nvSpPr>
            <p:spPr>
              <a:xfrm flipH="1">
                <a:off x="7859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6" name="Google Shape;789;p16"/>
              <p:cNvSpPr/>
              <p:nvPr/>
            </p:nvSpPr>
            <p:spPr>
              <a:xfrm flipH="1">
                <a:off x="8295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5F5DA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447" name="Google Shape;790;p16"/>
          <p:cNvGrpSpPr/>
          <p:nvPr/>
        </p:nvGrpSpPr>
        <p:grpSpPr>
          <a:xfrm>
            <a:off x="-895513" y="286599"/>
            <a:ext cx="9601907" cy="5717556"/>
            <a:chOff x="0" y="0"/>
            <a:chExt cx="9601905" cy="5717554"/>
          </a:xfrm>
        </p:grpSpPr>
        <p:sp>
          <p:nvSpPr>
            <p:cNvPr id="439" name="Google Shape;791;p16"/>
            <p:cNvSpPr/>
            <p:nvPr/>
          </p:nvSpPr>
          <p:spPr>
            <a:xfrm rot="359401">
              <a:off x="224873" y="464464"/>
              <a:ext cx="9152159" cy="478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710" y="0"/>
                  </a:lnTo>
                  <a:lnTo>
                    <a:pt x="20710" y="961"/>
                  </a:lnTo>
                  <a:cubicBezTo>
                    <a:pt x="20811" y="1143"/>
                    <a:pt x="20874" y="1396"/>
                    <a:pt x="20874" y="1675"/>
                  </a:cubicBezTo>
                  <a:cubicBezTo>
                    <a:pt x="20874" y="2230"/>
                    <a:pt x="20628" y="2680"/>
                    <a:pt x="20325" y="2680"/>
                  </a:cubicBezTo>
                  <a:cubicBezTo>
                    <a:pt x="20021" y="2680"/>
                    <a:pt x="19775" y="2230"/>
                    <a:pt x="19775" y="1675"/>
                  </a:cubicBezTo>
                  <a:cubicBezTo>
                    <a:pt x="19775" y="1396"/>
                    <a:pt x="19838" y="1143"/>
                    <a:pt x="19939" y="961"/>
                  </a:cubicBezTo>
                  <a:lnTo>
                    <a:pt x="19939" y="0"/>
                  </a:lnTo>
                  <a:lnTo>
                    <a:pt x="18805" y="0"/>
                  </a:lnTo>
                  <a:lnTo>
                    <a:pt x="18805" y="961"/>
                  </a:lnTo>
                  <a:cubicBezTo>
                    <a:pt x="18906" y="1143"/>
                    <a:pt x="18969" y="1396"/>
                    <a:pt x="18969" y="1675"/>
                  </a:cubicBezTo>
                  <a:cubicBezTo>
                    <a:pt x="18969" y="2230"/>
                    <a:pt x="18723" y="2680"/>
                    <a:pt x="18420" y="2680"/>
                  </a:cubicBezTo>
                  <a:cubicBezTo>
                    <a:pt x="18116" y="2680"/>
                    <a:pt x="17871" y="2230"/>
                    <a:pt x="17871" y="1675"/>
                  </a:cubicBezTo>
                  <a:cubicBezTo>
                    <a:pt x="17871" y="1396"/>
                    <a:pt x="17933" y="1143"/>
                    <a:pt x="18034" y="961"/>
                  </a:cubicBezTo>
                  <a:lnTo>
                    <a:pt x="18034" y="0"/>
                  </a:lnTo>
                  <a:lnTo>
                    <a:pt x="16901" y="0"/>
                  </a:lnTo>
                  <a:lnTo>
                    <a:pt x="16901" y="961"/>
                  </a:lnTo>
                  <a:cubicBezTo>
                    <a:pt x="17001" y="1143"/>
                    <a:pt x="17064" y="1396"/>
                    <a:pt x="17064" y="1675"/>
                  </a:cubicBezTo>
                  <a:cubicBezTo>
                    <a:pt x="17064" y="2230"/>
                    <a:pt x="16818" y="2680"/>
                    <a:pt x="16515" y="2680"/>
                  </a:cubicBezTo>
                  <a:cubicBezTo>
                    <a:pt x="16212" y="2680"/>
                    <a:pt x="15966" y="2230"/>
                    <a:pt x="15966" y="1675"/>
                  </a:cubicBezTo>
                  <a:cubicBezTo>
                    <a:pt x="15966" y="1396"/>
                    <a:pt x="16029" y="1143"/>
                    <a:pt x="16129" y="961"/>
                  </a:cubicBezTo>
                  <a:lnTo>
                    <a:pt x="16129" y="0"/>
                  </a:lnTo>
                  <a:lnTo>
                    <a:pt x="14996" y="0"/>
                  </a:lnTo>
                  <a:lnTo>
                    <a:pt x="14996" y="961"/>
                  </a:lnTo>
                  <a:cubicBezTo>
                    <a:pt x="15097" y="1143"/>
                    <a:pt x="15159" y="1396"/>
                    <a:pt x="15159" y="1675"/>
                  </a:cubicBezTo>
                  <a:cubicBezTo>
                    <a:pt x="15159" y="2230"/>
                    <a:pt x="14913" y="2680"/>
                    <a:pt x="14610" y="2680"/>
                  </a:cubicBezTo>
                  <a:cubicBezTo>
                    <a:pt x="14307" y="2680"/>
                    <a:pt x="14061" y="2230"/>
                    <a:pt x="14061" y="1675"/>
                  </a:cubicBezTo>
                  <a:cubicBezTo>
                    <a:pt x="14061" y="1396"/>
                    <a:pt x="14124" y="1143"/>
                    <a:pt x="14225" y="961"/>
                  </a:cubicBezTo>
                  <a:lnTo>
                    <a:pt x="14225" y="0"/>
                  </a:lnTo>
                  <a:lnTo>
                    <a:pt x="13091" y="0"/>
                  </a:lnTo>
                  <a:lnTo>
                    <a:pt x="13091" y="961"/>
                  </a:lnTo>
                  <a:cubicBezTo>
                    <a:pt x="13192" y="1143"/>
                    <a:pt x="13254" y="1396"/>
                    <a:pt x="13254" y="1675"/>
                  </a:cubicBezTo>
                  <a:cubicBezTo>
                    <a:pt x="13254" y="2230"/>
                    <a:pt x="13009" y="2680"/>
                    <a:pt x="12705" y="2680"/>
                  </a:cubicBezTo>
                  <a:cubicBezTo>
                    <a:pt x="12402" y="2680"/>
                    <a:pt x="12156" y="2230"/>
                    <a:pt x="12156" y="1675"/>
                  </a:cubicBezTo>
                  <a:cubicBezTo>
                    <a:pt x="12156" y="1396"/>
                    <a:pt x="12219" y="1143"/>
                    <a:pt x="12320" y="961"/>
                  </a:cubicBezTo>
                  <a:lnTo>
                    <a:pt x="12320" y="0"/>
                  </a:lnTo>
                  <a:lnTo>
                    <a:pt x="11186" y="0"/>
                  </a:lnTo>
                  <a:lnTo>
                    <a:pt x="11186" y="961"/>
                  </a:lnTo>
                  <a:cubicBezTo>
                    <a:pt x="11287" y="1143"/>
                    <a:pt x="11350" y="1396"/>
                    <a:pt x="11350" y="1675"/>
                  </a:cubicBezTo>
                  <a:cubicBezTo>
                    <a:pt x="11350" y="2230"/>
                    <a:pt x="11104" y="2680"/>
                    <a:pt x="10801" y="2680"/>
                  </a:cubicBezTo>
                  <a:cubicBezTo>
                    <a:pt x="10497" y="2680"/>
                    <a:pt x="10252" y="2230"/>
                    <a:pt x="10252" y="1675"/>
                  </a:cubicBezTo>
                  <a:cubicBezTo>
                    <a:pt x="10252" y="1396"/>
                    <a:pt x="10314" y="1143"/>
                    <a:pt x="10415" y="961"/>
                  </a:cubicBezTo>
                  <a:lnTo>
                    <a:pt x="10415" y="0"/>
                  </a:lnTo>
                  <a:lnTo>
                    <a:pt x="9282" y="0"/>
                  </a:lnTo>
                  <a:lnTo>
                    <a:pt x="9282" y="961"/>
                  </a:lnTo>
                  <a:cubicBezTo>
                    <a:pt x="9382" y="1143"/>
                    <a:pt x="9445" y="1396"/>
                    <a:pt x="9445" y="1675"/>
                  </a:cubicBezTo>
                  <a:cubicBezTo>
                    <a:pt x="9445" y="2230"/>
                    <a:pt x="9199" y="2680"/>
                    <a:pt x="8896" y="2680"/>
                  </a:cubicBezTo>
                  <a:cubicBezTo>
                    <a:pt x="8593" y="2680"/>
                    <a:pt x="8347" y="2230"/>
                    <a:pt x="8347" y="1675"/>
                  </a:cubicBezTo>
                  <a:cubicBezTo>
                    <a:pt x="8347" y="1396"/>
                    <a:pt x="8410" y="1143"/>
                    <a:pt x="8510" y="961"/>
                  </a:cubicBezTo>
                  <a:lnTo>
                    <a:pt x="8510" y="0"/>
                  </a:lnTo>
                  <a:lnTo>
                    <a:pt x="7377" y="0"/>
                  </a:lnTo>
                  <a:lnTo>
                    <a:pt x="7377" y="961"/>
                  </a:lnTo>
                  <a:cubicBezTo>
                    <a:pt x="7477" y="1143"/>
                    <a:pt x="7540" y="1396"/>
                    <a:pt x="7540" y="1675"/>
                  </a:cubicBezTo>
                  <a:cubicBezTo>
                    <a:pt x="7540" y="2230"/>
                    <a:pt x="7294" y="2680"/>
                    <a:pt x="6991" y="2680"/>
                  </a:cubicBezTo>
                  <a:cubicBezTo>
                    <a:pt x="6688" y="2680"/>
                    <a:pt x="6442" y="2230"/>
                    <a:pt x="6442" y="1675"/>
                  </a:cubicBezTo>
                  <a:cubicBezTo>
                    <a:pt x="6442" y="1396"/>
                    <a:pt x="6505" y="1143"/>
                    <a:pt x="6606" y="961"/>
                  </a:cubicBezTo>
                  <a:lnTo>
                    <a:pt x="6606" y="0"/>
                  </a:lnTo>
                  <a:lnTo>
                    <a:pt x="5472" y="0"/>
                  </a:lnTo>
                  <a:lnTo>
                    <a:pt x="5472" y="961"/>
                  </a:lnTo>
                  <a:cubicBezTo>
                    <a:pt x="5573" y="1143"/>
                    <a:pt x="5635" y="1396"/>
                    <a:pt x="5635" y="1675"/>
                  </a:cubicBezTo>
                  <a:cubicBezTo>
                    <a:pt x="5635" y="2230"/>
                    <a:pt x="5389" y="2680"/>
                    <a:pt x="5086" y="2680"/>
                  </a:cubicBezTo>
                  <a:cubicBezTo>
                    <a:pt x="4783" y="2680"/>
                    <a:pt x="4537" y="2230"/>
                    <a:pt x="4537" y="1675"/>
                  </a:cubicBezTo>
                  <a:cubicBezTo>
                    <a:pt x="4537" y="1396"/>
                    <a:pt x="4600" y="1143"/>
                    <a:pt x="4701" y="961"/>
                  </a:cubicBezTo>
                  <a:lnTo>
                    <a:pt x="4701" y="0"/>
                  </a:lnTo>
                  <a:lnTo>
                    <a:pt x="3567" y="0"/>
                  </a:lnTo>
                  <a:lnTo>
                    <a:pt x="3567" y="961"/>
                  </a:lnTo>
                  <a:cubicBezTo>
                    <a:pt x="3668" y="1143"/>
                    <a:pt x="3731" y="1396"/>
                    <a:pt x="3731" y="1675"/>
                  </a:cubicBezTo>
                  <a:cubicBezTo>
                    <a:pt x="3731" y="2230"/>
                    <a:pt x="3485" y="2680"/>
                    <a:pt x="3182" y="2680"/>
                  </a:cubicBezTo>
                  <a:cubicBezTo>
                    <a:pt x="2878" y="2680"/>
                    <a:pt x="2631" y="2230"/>
                    <a:pt x="2631" y="1675"/>
                  </a:cubicBezTo>
                  <a:cubicBezTo>
                    <a:pt x="2631" y="1396"/>
                    <a:pt x="2694" y="1143"/>
                    <a:pt x="2795" y="961"/>
                  </a:cubicBezTo>
                  <a:lnTo>
                    <a:pt x="2795" y="0"/>
                  </a:lnTo>
                  <a:lnTo>
                    <a:pt x="1661" y="0"/>
                  </a:lnTo>
                  <a:lnTo>
                    <a:pt x="1661" y="961"/>
                  </a:lnTo>
                  <a:cubicBezTo>
                    <a:pt x="1762" y="1143"/>
                    <a:pt x="1825" y="1396"/>
                    <a:pt x="1825" y="1675"/>
                  </a:cubicBezTo>
                  <a:cubicBezTo>
                    <a:pt x="1825" y="2230"/>
                    <a:pt x="1579" y="2680"/>
                    <a:pt x="1276" y="2680"/>
                  </a:cubicBezTo>
                  <a:cubicBezTo>
                    <a:pt x="973" y="2680"/>
                    <a:pt x="727" y="2230"/>
                    <a:pt x="727" y="1675"/>
                  </a:cubicBezTo>
                  <a:cubicBezTo>
                    <a:pt x="727" y="1396"/>
                    <a:pt x="789" y="1143"/>
                    <a:pt x="890" y="961"/>
                  </a:cubicBezTo>
                  <a:lnTo>
                    <a:pt x="8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71450" dir="2940000">
                <a:srgbClr val="000000">
                  <a:alpha val="14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792;p16"/>
            <p:cNvSpPr/>
            <p:nvPr/>
          </p:nvSpPr>
          <p:spPr>
            <a:xfrm rot="359401">
              <a:off x="390022" y="1388546"/>
              <a:ext cx="9130177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793;p16"/>
            <p:cNvSpPr/>
            <p:nvPr/>
          </p:nvSpPr>
          <p:spPr>
            <a:xfrm rot="359401">
              <a:off x="332713" y="1934725"/>
              <a:ext cx="9130176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794;p16"/>
            <p:cNvSpPr/>
            <p:nvPr/>
          </p:nvSpPr>
          <p:spPr>
            <a:xfrm rot="359401">
              <a:off x="275414" y="2480806"/>
              <a:ext cx="9130176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795;p16"/>
            <p:cNvSpPr/>
            <p:nvPr/>
          </p:nvSpPr>
          <p:spPr>
            <a:xfrm rot="359401">
              <a:off x="218109" y="3026936"/>
              <a:ext cx="9130176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796;p16"/>
            <p:cNvSpPr/>
            <p:nvPr/>
          </p:nvSpPr>
          <p:spPr>
            <a:xfrm rot="359401">
              <a:off x="160800" y="3573115"/>
              <a:ext cx="9130176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797;p16"/>
            <p:cNvSpPr/>
            <p:nvPr/>
          </p:nvSpPr>
          <p:spPr>
            <a:xfrm rot="359401">
              <a:off x="103500" y="4119196"/>
              <a:ext cx="9130177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798;p16"/>
            <p:cNvSpPr/>
            <p:nvPr/>
          </p:nvSpPr>
          <p:spPr>
            <a:xfrm rot="359401">
              <a:off x="46205" y="4665242"/>
              <a:ext cx="9130176" cy="2360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48" name="نص العنوان"/>
          <p:cNvSpPr txBox="1"/>
          <p:nvPr>
            <p:ph type="title"/>
          </p:nvPr>
        </p:nvSpPr>
        <p:spPr>
          <a:xfrm>
            <a:off x="720001" y="3194124"/>
            <a:ext cx="3849000" cy="841801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49" name="مستوى النص الأول…"/>
          <p:cNvSpPr txBox="1"/>
          <p:nvPr>
            <p:ph type="body" sz="quarter" idx="1"/>
          </p:nvPr>
        </p:nvSpPr>
        <p:spPr>
          <a:xfrm>
            <a:off x="720024" y="3955724"/>
            <a:ext cx="4330502" cy="425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>
              <a:buClrTx/>
              <a:buSzTx/>
              <a:buFontTx/>
              <a:buNone/>
              <a:defRPr sz="1800"/>
            </a:lvl1pPr>
            <a:lvl2pPr marL="317500" indent="279400">
              <a:buClrTx/>
              <a:buSzTx/>
              <a:buFontTx/>
              <a:buNone/>
              <a:defRPr sz="1800"/>
            </a:lvl2pPr>
            <a:lvl3pPr marL="317500" indent="736600">
              <a:buClrTx/>
              <a:buSzTx/>
              <a:buFontTx/>
              <a:buNone/>
              <a:defRPr sz="1800"/>
            </a:lvl3pPr>
            <a:lvl4pPr marL="317500" indent="1193800">
              <a:buClrTx/>
              <a:buSzTx/>
              <a:buFontTx/>
              <a:buNone/>
              <a:defRPr sz="1800"/>
            </a:lvl4pPr>
            <a:lvl5pPr marL="317500" indent="1651000"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974;p20"/>
          <p:cNvGrpSpPr/>
          <p:nvPr/>
        </p:nvGrpSpPr>
        <p:grpSpPr>
          <a:xfrm>
            <a:off x="-60876" y="-44401"/>
            <a:ext cx="9265802" cy="5276702"/>
            <a:chOff x="0" y="0"/>
            <a:chExt cx="9265800" cy="5276700"/>
          </a:xfrm>
        </p:grpSpPr>
        <p:grpSp>
          <p:nvGrpSpPr>
            <p:cNvPr id="469" name="Google Shape;975;p20"/>
            <p:cNvGrpSpPr/>
            <p:nvPr/>
          </p:nvGrpSpPr>
          <p:grpSpPr>
            <a:xfrm>
              <a:off x="-1" y="336674"/>
              <a:ext cx="9265802" cy="4558952"/>
              <a:chOff x="0" y="0"/>
              <a:chExt cx="9265800" cy="4558950"/>
            </a:xfrm>
          </p:grpSpPr>
          <p:sp>
            <p:nvSpPr>
              <p:cNvPr id="457" name="Google Shape;976;p20"/>
              <p:cNvSpPr/>
              <p:nvPr/>
            </p:nvSpPr>
            <p:spPr>
              <a:xfrm>
                <a:off x="-1" y="-1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8" name="Google Shape;977;p20"/>
              <p:cNvSpPr/>
              <p:nvPr/>
            </p:nvSpPr>
            <p:spPr>
              <a:xfrm>
                <a:off x="-1" y="4144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9" name="Google Shape;978;p20"/>
              <p:cNvSpPr/>
              <p:nvPr/>
            </p:nvSpPr>
            <p:spPr>
              <a:xfrm>
                <a:off x="-1" y="8288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0" name="Google Shape;979;p20"/>
              <p:cNvSpPr/>
              <p:nvPr/>
            </p:nvSpPr>
            <p:spPr>
              <a:xfrm>
                <a:off x="-1" y="12433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" name="Google Shape;980;p20"/>
              <p:cNvSpPr/>
              <p:nvPr/>
            </p:nvSpPr>
            <p:spPr>
              <a:xfrm>
                <a:off x="-1" y="16577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" name="Google Shape;981;p20"/>
              <p:cNvSpPr/>
              <p:nvPr/>
            </p:nvSpPr>
            <p:spPr>
              <a:xfrm>
                <a:off x="-1" y="20722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982;p20"/>
              <p:cNvSpPr/>
              <p:nvPr/>
            </p:nvSpPr>
            <p:spPr>
              <a:xfrm>
                <a:off x="-1" y="24866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983;p20"/>
              <p:cNvSpPr/>
              <p:nvPr/>
            </p:nvSpPr>
            <p:spPr>
              <a:xfrm>
                <a:off x="-1" y="29011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984;p20"/>
              <p:cNvSpPr/>
              <p:nvPr/>
            </p:nvSpPr>
            <p:spPr>
              <a:xfrm>
                <a:off x="-1" y="33155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985;p20"/>
              <p:cNvSpPr/>
              <p:nvPr/>
            </p:nvSpPr>
            <p:spPr>
              <a:xfrm>
                <a:off x="-1" y="37300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986;p20"/>
              <p:cNvSpPr/>
              <p:nvPr/>
            </p:nvSpPr>
            <p:spPr>
              <a:xfrm>
                <a:off x="-1" y="414450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987;p20"/>
              <p:cNvSpPr/>
              <p:nvPr/>
            </p:nvSpPr>
            <p:spPr>
              <a:xfrm>
                <a:off x="-1" y="45589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90" name="Google Shape;988;p20"/>
            <p:cNvGrpSpPr/>
            <p:nvPr/>
          </p:nvGrpSpPr>
          <p:grpSpPr>
            <a:xfrm>
              <a:off x="484963" y="0"/>
              <a:ext cx="8295876" cy="5276701"/>
              <a:chOff x="0" y="0"/>
              <a:chExt cx="8295875" cy="5276700"/>
            </a:xfrm>
          </p:grpSpPr>
          <p:sp>
            <p:nvSpPr>
              <p:cNvPr id="470" name="Google Shape;989;p20"/>
              <p:cNvSpPr/>
              <p:nvPr/>
            </p:nvSpPr>
            <p:spPr>
              <a:xfrm flipH="1">
                <a:off x="-1" y="0"/>
                <a:ext cx="2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990;p20"/>
              <p:cNvSpPr/>
              <p:nvPr/>
            </p:nvSpPr>
            <p:spPr>
              <a:xfrm flipH="1">
                <a:off x="436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991;p20"/>
              <p:cNvSpPr/>
              <p:nvPr/>
            </p:nvSpPr>
            <p:spPr>
              <a:xfrm flipH="1">
                <a:off x="873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992;p20"/>
              <p:cNvSpPr/>
              <p:nvPr/>
            </p:nvSpPr>
            <p:spPr>
              <a:xfrm flipH="1">
                <a:off x="13098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993;p20"/>
              <p:cNvSpPr/>
              <p:nvPr/>
            </p:nvSpPr>
            <p:spPr>
              <a:xfrm flipH="1">
                <a:off x="1746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994;p20"/>
              <p:cNvSpPr/>
              <p:nvPr/>
            </p:nvSpPr>
            <p:spPr>
              <a:xfrm flipH="1">
                <a:off x="21831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995;p20"/>
              <p:cNvSpPr/>
              <p:nvPr/>
            </p:nvSpPr>
            <p:spPr>
              <a:xfrm flipH="1">
                <a:off x="2619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996;p20"/>
              <p:cNvSpPr/>
              <p:nvPr/>
            </p:nvSpPr>
            <p:spPr>
              <a:xfrm flipH="1">
                <a:off x="3056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997;p20"/>
              <p:cNvSpPr/>
              <p:nvPr/>
            </p:nvSpPr>
            <p:spPr>
              <a:xfrm flipH="1">
                <a:off x="34929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998;p20"/>
              <p:cNvSpPr/>
              <p:nvPr/>
            </p:nvSpPr>
            <p:spPr>
              <a:xfrm flipH="1">
                <a:off x="3929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999;p20"/>
              <p:cNvSpPr/>
              <p:nvPr/>
            </p:nvSpPr>
            <p:spPr>
              <a:xfrm flipH="1">
                <a:off x="4366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1000;p20"/>
              <p:cNvSpPr/>
              <p:nvPr/>
            </p:nvSpPr>
            <p:spPr>
              <a:xfrm flipH="1">
                <a:off x="4802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1001;p20"/>
              <p:cNvSpPr/>
              <p:nvPr/>
            </p:nvSpPr>
            <p:spPr>
              <a:xfrm flipH="1">
                <a:off x="5239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1002;p20"/>
              <p:cNvSpPr/>
              <p:nvPr/>
            </p:nvSpPr>
            <p:spPr>
              <a:xfrm flipH="1">
                <a:off x="56761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1003;p20"/>
              <p:cNvSpPr/>
              <p:nvPr/>
            </p:nvSpPr>
            <p:spPr>
              <a:xfrm flipH="1">
                <a:off x="6112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1004;p20"/>
              <p:cNvSpPr/>
              <p:nvPr/>
            </p:nvSpPr>
            <p:spPr>
              <a:xfrm flipH="1">
                <a:off x="6549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1005;p20"/>
              <p:cNvSpPr/>
              <p:nvPr/>
            </p:nvSpPr>
            <p:spPr>
              <a:xfrm flipH="1">
                <a:off x="6986000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1006;p20"/>
              <p:cNvSpPr/>
              <p:nvPr/>
            </p:nvSpPr>
            <p:spPr>
              <a:xfrm flipH="1">
                <a:off x="74226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1007;p20"/>
              <p:cNvSpPr/>
              <p:nvPr/>
            </p:nvSpPr>
            <p:spPr>
              <a:xfrm flipH="1">
                <a:off x="7859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1008;p20"/>
              <p:cNvSpPr/>
              <p:nvPr/>
            </p:nvSpPr>
            <p:spPr>
              <a:xfrm flipH="1">
                <a:off x="8295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DB4D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517" name="Google Shape;1009;p20"/>
          <p:cNvGrpSpPr/>
          <p:nvPr/>
        </p:nvGrpSpPr>
        <p:grpSpPr>
          <a:xfrm>
            <a:off x="500640" y="415156"/>
            <a:ext cx="8142711" cy="4313186"/>
            <a:chOff x="0" y="-1"/>
            <a:chExt cx="8142709" cy="4313185"/>
          </a:xfrm>
        </p:grpSpPr>
        <p:sp>
          <p:nvSpPr>
            <p:cNvPr id="492" name="Google Shape;1010;p20"/>
            <p:cNvSpPr/>
            <p:nvPr/>
          </p:nvSpPr>
          <p:spPr>
            <a:xfrm rot="21408065">
              <a:off x="101966" y="218481"/>
              <a:ext cx="7938777" cy="387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710" y="0"/>
                  </a:lnTo>
                  <a:lnTo>
                    <a:pt x="20710" y="961"/>
                  </a:lnTo>
                  <a:cubicBezTo>
                    <a:pt x="20811" y="1143"/>
                    <a:pt x="20874" y="1396"/>
                    <a:pt x="20874" y="1675"/>
                  </a:cubicBezTo>
                  <a:cubicBezTo>
                    <a:pt x="20874" y="2230"/>
                    <a:pt x="20628" y="2680"/>
                    <a:pt x="20325" y="2680"/>
                  </a:cubicBezTo>
                  <a:cubicBezTo>
                    <a:pt x="20021" y="2680"/>
                    <a:pt x="19775" y="2230"/>
                    <a:pt x="19775" y="1675"/>
                  </a:cubicBezTo>
                  <a:cubicBezTo>
                    <a:pt x="19775" y="1396"/>
                    <a:pt x="19838" y="1143"/>
                    <a:pt x="19939" y="961"/>
                  </a:cubicBezTo>
                  <a:lnTo>
                    <a:pt x="19939" y="0"/>
                  </a:lnTo>
                  <a:lnTo>
                    <a:pt x="18805" y="0"/>
                  </a:lnTo>
                  <a:lnTo>
                    <a:pt x="18805" y="961"/>
                  </a:lnTo>
                  <a:cubicBezTo>
                    <a:pt x="18906" y="1143"/>
                    <a:pt x="18969" y="1396"/>
                    <a:pt x="18969" y="1675"/>
                  </a:cubicBezTo>
                  <a:cubicBezTo>
                    <a:pt x="18969" y="2230"/>
                    <a:pt x="18723" y="2680"/>
                    <a:pt x="18420" y="2680"/>
                  </a:cubicBezTo>
                  <a:cubicBezTo>
                    <a:pt x="18116" y="2680"/>
                    <a:pt x="17871" y="2230"/>
                    <a:pt x="17871" y="1675"/>
                  </a:cubicBezTo>
                  <a:cubicBezTo>
                    <a:pt x="17871" y="1396"/>
                    <a:pt x="17933" y="1143"/>
                    <a:pt x="18034" y="961"/>
                  </a:cubicBezTo>
                  <a:lnTo>
                    <a:pt x="18034" y="0"/>
                  </a:lnTo>
                  <a:lnTo>
                    <a:pt x="16901" y="0"/>
                  </a:lnTo>
                  <a:lnTo>
                    <a:pt x="16901" y="961"/>
                  </a:lnTo>
                  <a:cubicBezTo>
                    <a:pt x="17001" y="1143"/>
                    <a:pt x="17064" y="1396"/>
                    <a:pt x="17064" y="1675"/>
                  </a:cubicBezTo>
                  <a:cubicBezTo>
                    <a:pt x="17064" y="2230"/>
                    <a:pt x="16818" y="2680"/>
                    <a:pt x="16515" y="2680"/>
                  </a:cubicBezTo>
                  <a:cubicBezTo>
                    <a:pt x="16212" y="2680"/>
                    <a:pt x="15966" y="2230"/>
                    <a:pt x="15966" y="1675"/>
                  </a:cubicBezTo>
                  <a:cubicBezTo>
                    <a:pt x="15966" y="1396"/>
                    <a:pt x="16029" y="1143"/>
                    <a:pt x="16129" y="961"/>
                  </a:cubicBezTo>
                  <a:lnTo>
                    <a:pt x="16129" y="0"/>
                  </a:lnTo>
                  <a:lnTo>
                    <a:pt x="14996" y="0"/>
                  </a:lnTo>
                  <a:lnTo>
                    <a:pt x="14996" y="961"/>
                  </a:lnTo>
                  <a:cubicBezTo>
                    <a:pt x="15097" y="1143"/>
                    <a:pt x="15159" y="1396"/>
                    <a:pt x="15159" y="1675"/>
                  </a:cubicBezTo>
                  <a:cubicBezTo>
                    <a:pt x="15159" y="2230"/>
                    <a:pt x="14913" y="2680"/>
                    <a:pt x="14610" y="2680"/>
                  </a:cubicBezTo>
                  <a:cubicBezTo>
                    <a:pt x="14307" y="2680"/>
                    <a:pt x="14061" y="2230"/>
                    <a:pt x="14061" y="1675"/>
                  </a:cubicBezTo>
                  <a:cubicBezTo>
                    <a:pt x="14061" y="1396"/>
                    <a:pt x="14124" y="1143"/>
                    <a:pt x="14225" y="961"/>
                  </a:cubicBezTo>
                  <a:lnTo>
                    <a:pt x="14225" y="0"/>
                  </a:lnTo>
                  <a:lnTo>
                    <a:pt x="13091" y="0"/>
                  </a:lnTo>
                  <a:lnTo>
                    <a:pt x="13091" y="961"/>
                  </a:lnTo>
                  <a:cubicBezTo>
                    <a:pt x="13192" y="1143"/>
                    <a:pt x="13254" y="1396"/>
                    <a:pt x="13254" y="1675"/>
                  </a:cubicBezTo>
                  <a:cubicBezTo>
                    <a:pt x="13254" y="2230"/>
                    <a:pt x="13009" y="2680"/>
                    <a:pt x="12705" y="2680"/>
                  </a:cubicBezTo>
                  <a:cubicBezTo>
                    <a:pt x="12402" y="2680"/>
                    <a:pt x="12156" y="2230"/>
                    <a:pt x="12156" y="1675"/>
                  </a:cubicBezTo>
                  <a:cubicBezTo>
                    <a:pt x="12156" y="1396"/>
                    <a:pt x="12219" y="1143"/>
                    <a:pt x="12320" y="961"/>
                  </a:cubicBezTo>
                  <a:lnTo>
                    <a:pt x="12320" y="0"/>
                  </a:lnTo>
                  <a:lnTo>
                    <a:pt x="11186" y="0"/>
                  </a:lnTo>
                  <a:lnTo>
                    <a:pt x="11186" y="961"/>
                  </a:lnTo>
                  <a:cubicBezTo>
                    <a:pt x="11287" y="1143"/>
                    <a:pt x="11350" y="1396"/>
                    <a:pt x="11350" y="1675"/>
                  </a:cubicBezTo>
                  <a:cubicBezTo>
                    <a:pt x="11350" y="2230"/>
                    <a:pt x="11104" y="2680"/>
                    <a:pt x="10801" y="2680"/>
                  </a:cubicBezTo>
                  <a:cubicBezTo>
                    <a:pt x="10497" y="2680"/>
                    <a:pt x="10252" y="2230"/>
                    <a:pt x="10252" y="1675"/>
                  </a:cubicBezTo>
                  <a:cubicBezTo>
                    <a:pt x="10252" y="1396"/>
                    <a:pt x="10314" y="1143"/>
                    <a:pt x="10415" y="961"/>
                  </a:cubicBezTo>
                  <a:lnTo>
                    <a:pt x="10415" y="0"/>
                  </a:lnTo>
                  <a:lnTo>
                    <a:pt x="9282" y="0"/>
                  </a:lnTo>
                  <a:lnTo>
                    <a:pt x="9282" y="961"/>
                  </a:lnTo>
                  <a:cubicBezTo>
                    <a:pt x="9382" y="1143"/>
                    <a:pt x="9445" y="1396"/>
                    <a:pt x="9445" y="1675"/>
                  </a:cubicBezTo>
                  <a:cubicBezTo>
                    <a:pt x="9445" y="2230"/>
                    <a:pt x="9199" y="2680"/>
                    <a:pt x="8896" y="2680"/>
                  </a:cubicBezTo>
                  <a:cubicBezTo>
                    <a:pt x="8593" y="2680"/>
                    <a:pt x="8347" y="2230"/>
                    <a:pt x="8347" y="1675"/>
                  </a:cubicBezTo>
                  <a:cubicBezTo>
                    <a:pt x="8347" y="1396"/>
                    <a:pt x="8410" y="1143"/>
                    <a:pt x="8510" y="961"/>
                  </a:cubicBezTo>
                  <a:lnTo>
                    <a:pt x="8510" y="0"/>
                  </a:lnTo>
                  <a:lnTo>
                    <a:pt x="7377" y="0"/>
                  </a:lnTo>
                  <a:lnTo>
                    <a:pt x="7377" y="961"/>
                  </a:lnTo>
                  <a:cubicBezTo>
                    <a:pt x="7477" y="1143"/>
                    <a:pt x="7540" y="1396"/>
                    <a:pt x="7540" y="1675"/>
                  </a:cubicBezTo>
                  <a:cubicBezTo>
                    <a:pt x="7540" y="2230"/>
                    <a:pt x="7294" y="2680"/>
                    <a:pt x="6991" y="2680"/>
                  </a:cubicBezTo>
                  <a:cubicBezTo>
                    <a:pt x="6688" y="2680"/>
                    <a:pt x="6442" y="2230"/>
                    <a:pt x="6442" y="1675"/>
                  </a:cubicBezTo>
                  <a:cubicBezTo>
                    <a:pt x="6442" y="1396"/>
                    <a:pt x="6505" y="1143"/>
                    <a:pt x="6606" y="961"/>
                  </a:cubicBezTo>
                  <a:lnTo>
                    <a:pt x="6606" y="0"/>
                  </a:lnTo>
                  <a:lnTo>
                    <a:pt x="5472" y="0"/>
                  </a:lnTo>
                  <a:lnTo>
                    <a:pt x="5472" y="961"/>
                  </a:lnTo>
                  <a:cubicBezTo>
                    <a:pt x="5573" y="1143"/>
                    <a:pt x="5635" y="1396"/>
                    <a:pt x="5635" y="1675"/>
                  </a:cubicBezTo>
                  <a:cubicBezTo>
                    <a:pt x="5635" y="2230"/>
                    <a:pt x="5389" y="2680"/>
                    <a:pt x="5086" y="2680"/>
                  </a:cubicBezTo>
                  <a:cubicBezTo>
                    <a:pt x="4783" y="2680"/>
                    <a:pt x="4537" y="2230"/>
                    <a:pt x="4537" y="1675"/>
                  </a:cubicBezTo>
                  <a:cubicBezTo>
                    <a:pt x="4537" y="1396"/>
                    <a:pt x="4600" y="1143"/>
                    <a:pt x="4701" y="961"/>
                  </a:cubicBezTo>
                  <a:lnTo>
                    <a:pt x="4701" y="0"/>
                  </a:lnTo>
                  <a:lnTo>
                    <a:pt x="3567" y="0"/>
                  </a:lnTo>
                  <a:lnTo>
                    <a:pt x="3567" y="961"/>
                  </a:lnTo>
                  <a:cubicBezTo>
                    <a:pt x="3668" y="1143"/>
                    <a:pt x="3731" y="1396"/>
                    <a:pt x="3731" y="1675"/>
                  </a:cubicBezTo>
                  <a:cubicBezTo>
                    <a:pt x="3731" y="2230"/>
                    <a:pt x="3485" y="2680"/>
                    <a:pt x="3182" y="2680"/>
                  </a:cubicBezTo>
                  <a:cubicBezTo>
                    <a:pt x="2878" y="2680"/>
                    <a:pt x="2631" y="2230"/>
                    <a:pt x="2631" y="1675"/>
                  </a:cubicBezTo>
                  <a:cubicBezTo>
                    <a:pt x="2631" y="1396"/>
                    <a:pt x="2694" y="1143"/>
                    <a:pt x="2795" y="961"/>
                  </a:cubicBezTo>
                  <a:lnTo>
                    <a:pt x="2795" y="0"/>
                  </a:lnTo>
                  <a:lnTo>
                    <a:pt x="1661" y="0"/>
                  </a:lnTo>
                  <a:lnTo>
                    <a:pt x="1661" y="961"/>
                  </a:lnTo>
                  <a:cubicBezTo>
                    <a:pt x="1762" y="1143"/>
                    <a:pt x="1825" y="1396"/>
                    <a:pt x="1825" y="1675"/>
                  </a:cubicBezTo>
                  <a:cubicBezTo>
                    <a:pt x="1825" y="2230"/>
                    <a:pt x="1579" y="2680"/>
                    <a:pt x="1276" y="2680"/>
                  </a:cubicBezTo>
                  <a:cubicBezTo>
                    <a:pt x="973" y="2680"/>
                    <a:pt x="727" y="2230"/>
                    <a:pt x="727" y="1675"/>
                  </a:cubicBezTo>
                  <a:cubicBezTo>
                    <a:pt x="727" y="1396"/>
                    <a:pt x="789" y="1143"/>
                    <a:pt x="890" y="961"/>
                  </a:cubicBezTo>
                  <a:lnTo>
                    <a:pt x="8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71450" dir="2940000">
                <a:srgbClr val="000000">
                  <a:alpha val="14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1011;p20"/>
            <p:cNvSpPr/>
            <p:nvPr/>
          </p:nvSpPr>
          <p:spPr>
            <a:xfrm rot="21408065">
              <a:off x="46227" y="961711"/>
              <a:ext cx="7919709" cy="191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1012;p20"/>
            <p:cNvSpPr/>
            <p:nvPr/>
          </p:nvSpPr>
          <p:spPr>
            <a:xfrm rot="21408065">
              <a:off x="71033" y="1405558"/>
              <a:ext cx="7919709" cy="191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1013;p20"/>
            <p:cNvSpPr/>
            <p:nvPr/>
          </p:nvSpPr>
          <p:spPr>
            <a:xfrm rot="21408065">
              <a:off x="95835" y="1849325"/>
              <a:ext cx="7919709" cy="19110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1014;p20"/>
            <p:cNvSpPr/>
            <p:nvPr/>
          </p:nvSpPr>
          <p:spPr>
            <a:xfrm rot="21408065">
              <a:off x="120639" y="2293132"/>
              <a:ext cx="7919709" cy="191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1015;p20"/>
            <p:cNvSpPr/>
            <p:nvPr/>
          </p:nvSpPr>
          <p:spPr>
            <a:xfrm rot="21408065">
              <a:off x="145445" y="2736979"/>
              <a:ext cx="7919709" cy="191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1016;p20"/>
            <p:cNvSpPr/>
            <p:nvPr/>
          </p:nvSpPr>
          <p:spPr>
            <a:xfrm rot="21408065">
              <a:off x="170247" y="3180746"/>
              <a:ext cx="7919709" cy="19110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1017;p20"/>
            <p:cNvSpPr/>
            <p:nvPr/>
          </p:nvSpPr>
          <p:spPr>
            <a:xfrm rot="21408065">
              <a:off x="2717572" y="793857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1018;p20"/>
            <p:cNvSpPr/>
            <p:nvPr/>
          </p:nvSpPr>
          <p:spPr>
            <a:xfrm rot="21408065">
              <a:off x="2279349" y="818349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1019;p20"/>
            <p:cNvSpPr/>
            <p:nvPr/>
          </p:nvSpPr>
          <p:spPr>
            <a:xfrm rot="21408065">
              <a:off x="1841107" y="842842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1020;p20"/>
            <p:cNvSpPr/>
            <p:nvPr/>
          </p:nvSpPr>
          <p:spPr>
            <a:xfrm rot="21408065">
              <a:off x="1402845" y="867336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1021;p20"/>
            <p:cNvSpPr/>
            <p:nvPr/>
          </p:nvSpPr>
          <p:spPr>
            <a:xfrm rot="21408065">
              <a:off x="964643" y="891827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1022;p20"/>
            <p:cNvSpPr/>
            <p:nvPr/>
          </p:nvSpPr>
          <p:spPr>
            <a:xfrm rot="21408065">
              <a:off x="526401" y="916320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1023;p20"/>
            <p:cNvSpPr/>
            <p:nvPr/>
          </p:nvSpPr>
          <p:spPr>
            <a:xfrm rot="21408065">
              <a:off x="5366082" y="645833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1024;p20"/>
            <p:cNvSpPr/>
            <p:nvPr/>
          </p:nvSpPr>
          <p:spPr>
            <a:xfrm rot="21408065">
              <a:off x="4927801" y="670328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1025;p20"/>
            <p:cNvSpPr/>
            <p:nvPr/>
          </p:nvSpPr>
          <p:spPr>
            <a:xfrm rot="21408065">
              <a:off x="4489618" y="694818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1026;p20"/>
            <p:cNvSpPr/>
            <p:nvPr/>
          </p:nvSpPr>
          <p:spPr>
            <a:xfrm rot="21408065">
              <a:off x="4051337" y="719313"/>
              <a:ext cx="12701" cy="33764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1027;p20"/>
            <p:cNvSpPr/>
            <p:nvPr/>
          </p:nvSpPr>
          <p:spPr>
            <a:xfrm rot="21408065">
              <a:off x="3613114" y="743805"/>
              <a:ext cx="12701" cy="33764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1028;p20"/>
            <p:cNvSpPr/>
            <p:nvPr/>
          </p:nvSpPr>
          <p:spPr>
            <a:xfrm rot="21408065">
              <a:off x="3174912" y="768296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1029;p20"/>
            <p:cNvSpPr/>
            <p:nvPr/>
          </p:nvSpPr>
          <p:spPr>
            <a:xfrm rot="21408065">
              <a:off x="7576352" y="522302"/>
              <a:ext cx="12701" cy="33764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1030;p20"/>
            <p:cNvSpPr/>
            <p:nvPr/>
          </p:nvSpPr>
          <p:spPr>
            <a:xfrm rot="21408065">
              <a:off x="7138070" y="546798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1031;p20"/>
            <p:cNvSpPr/>
            <p:nvPr/>
          </p:nvSpPr>
          <p:spPr>
            <a:xfrm rot="21408065">
              <a:off x="6699887" y="571287"/>
              <a:ext cx="12701" cy="33764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1032;p20"/>
            <p:cNvSpPr/>
            <p:nvPr/>
          </p:nvSpPr>
          <p:spPr>
            <a:xfrm rot="21408065">
              <a:off x="6261605" y="595783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1033;p20"/>
            <p:cNvSpPr/>
            <p:nvPr/>
          </p:nvSpPr>
          <p:spPr>
            <a:xfrm rot="21408065">
              <a:off x="5823384" y="620275"/>
              <a:ext cx="12701" cy="33764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1034;p20"/>
            <p:cNvSpPr/>
            <p:nvPr/>
          </p:nvSpPr>
          <p:spPr>
            <a:xfrm rot="21408065">
              <a:off x="195048" y="3624485"/>
              <a:ext cx="7919709" cy="19110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18" name="نص العنوان"/>
          <p:cNvSpPr txBox="1"/>
          <p:nvPr>
            <p:ph type="title"/>
          </p:nvPr>
        </p:nvSpPr>
        <p:spPr>
          <a:xfrm>
            <a:off x="2186004" y="3420300"/>
            <a:ext cx="4772102" cy="531901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19" name="مستوى النص الأول…"/>
          <p:cNvSpPr txBox="1"/>
          <p:nvPr>
            <p:ph type="body" sz="quarter" idx="1"/>
          </p:nvPr>
        </p:nvSpPr>
        <p:spPr>
          <a:xfrm>
            <a:off x="2185899" y="1759499"/>
            <a:ext cx="4772102" cy="15915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  <a:defRPr sz="2500">
                <a:solidFill>
                  <a:srgbClr val="242348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2500">
                <a:solidFill>
                  <a:srgbClr val="242348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 sz="2500">
                <a:solidFill>
                  <a:srgbClr val="242348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 sz="2500">
                <a:solidFill>
                  <a:srgbClr val="242348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 sz="2500">
                <a:solidFill>
                  <a:srgbClr val="24234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12;p6"/>
          <p:cNvGrpSpPr/>
          <p:nvPr/>
        </p:nvGrpSpPr>
        <p:grpSpPr>
          <a:xfrm>
            <a:off x="-60876" y="-44401"/>
            <a:ext cx="9265802" cy="5276702"/>
            <a:chOff x="0" y="0"/>
            <a:chExt cx="9265800" cy="5276700"/>
          </a:xfrm>
        </p:grpSpPr>
        <p:grpSp>
          <p:nvGrpSpPr>
            <p:cNvPr id="14" name="Google Shape;313;p6"/>
            <p:cNvGrpSpPr/>
            <p:nvPr/>
          </p:nvGrpSpPr>
          <p:grpSpPr>
            <a:xfrm>
              <a:off x="-1" y="336674"/>
              <a:ext cx="9265802" cy="4558952"/>
              <a:chOff x="0" y="0"/>
              <a:chExt cx="9265800" cy="4558950"/>
            </a:xfrm>
          </p:grpSpPr>
          <p:sp>
            <p:nvSpPr>
              <p:cNvPr id="2" name="Google Shape;314;p6"/>
              <p:cNvSpPr/>
              <p:nvPr/>
            </p:nvSpPr>
            <p:spPr>
              <a:xfrm>
                <a:off x="-1" y="-1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" name="Google Shape;315;p6"/>
              <p:cNvSpPr/>
              <p:nvPr/>
            </p:nvSpPr>
            <p:spPr>
              <a:xfrm>
                <a:off x="-1" y="4144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" name="Google Shape;316;p6"/>
              <p:cNvSpPr/>
              <p:nvPr/>
            </p:nvSpPr>
            <p:spPr>
              <a:xfrm>
                <a:off x="-1" y="8288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317;p6"/>
              <p:cNvSpPr/>
              <p:nvPr/>
            </p:nvSpPr>
            <p:spPr>
              <a:xfrm>
                <a:off x="-1" y="12433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318;p6"/>
              <p:cNvSpPr/>
              <p:nvPr/>
            </p:nvSpPr>
            <p:spPr>
              <a:xfrm>
                <a:off x="-1" y="16577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" name="Google Shape;319;p6"/>
              <p:cNvSpPr/>
              <p:nvPr/>
            </p:nvSpPr>
            <p:spPr>
              <a:xfrm>
                <a:off x="-1" y="20722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" name="Google Shape;320;p6"/>
              <p:cNvSpPr/>
              <p:nvPr/>
            </p:nvSpPr>
            <p:spPr>
              <a:xfrm>
                <a:off x="-1" y="24866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" name="Google Shape;321;p6"/>
              <p:cNvSpPr/>
              <p:nvPr/>
            </p:nvSpPr>
            <p:spPr>
              <a:xfrm>
                <a:off x="-1" y="29011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" name="Google Shape;322;p6"/>
              <p:cNvSpPr/>
              <p:nvPr/>
            </p:nvSpPr>
            <p:spPr>
              <a:xfrm>
                <a:off x="-1" y="33155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323;p6"/>
              <p:cNvSpPr/>
              <p:nvPr/>
            </p:nvSpPr>
            <p:spPr>
              <a:xfrm>
                <a:off x="-1" y="37300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324;p6"/>
              <p:cNvSpPr/>
              <p:nvPr/>
            </p:nvSpPr>
            <p:spPr>
              <a:xfrm>
                <a:off x="-1" y="414450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325;p6"/>
              <p:cNvSpPr/>
              <p:nvPr/>
            </p:nvSpPr>
            <p:spPr>
              <a:xfrm>
                <a:off x="-1" y="45589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" name="Google Shape;326;p6"/>
            <p:cNvGrpSpPr/>
            <p:nvPr/>
          </p:nvGrpSpPr>
          <p:grpSpPr>
            <a:xfrm>
              <a:off x="484963" y="0"/>
              <a:ext cx="8295876" cy="5276701"/>
              <a:chOff x="0" y="0"/>
              <a:chExt cx="8295875" cy="5276700"/>
            </a:xfrm>
          </p:grpSpPr>
          <p:sp>
            <p:nvSpPr>
              <p:cNvPr id="15" name="Google Shape;327;p6"/>
              <p:cNvSpPr/>
              <p:nvPr/>
            </p:nvSpPr>
            <p:spPr>
              <a:xfrm flipH="1">
                <a:off x="-1" y="0"/>
                <a:ext cx="2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" name="Google Shape;328;p6"/>
              <p:cNvSpPr/>
              <p:nvPr/>
            </p:nvSpPr>
            <p:spPr>
              <a:xfrm flipH="1">
                <a:off x="436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" name="Google Shape;329;p6"/>
              <p:cNvSpPr/>
              <p:nvPr/>
            </p:nvSpPr>
            <p:spPr>
              <a:xfrm flipH="1">
                <a:off x="873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" name="Google Shape;330;p6"/>
              <p:cNvSpPr/>
              <p:nvPr/>
            </p:nvSpPr>
            <p:spPr>
              <a:xfrm flipH="1">
                <a:off x="13098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" name="Google Shape;331;p6"/>
              <p:cNvSpPr/>
              <p:nvPr/>
            </p:nvSpPr>
            <p:spPr>
              <a:xfrm flipH="1">
                <a:off x="1746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" name="Google Shape;332;p6"/>
              <p:cNvSpPr/>
              <p:nvPr/>
            </p:nvSpPr>
            <p:spPr>
              <a:xfrm flipH="1">
                <a:off x="21831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" name="Google Shape;333;p6"/>
              <p:cNvSpPr/>
              <p:nvPr/>
            </p:nvSpPr>
            <p:spPr>
              <a:xfrm flipH="1">
                <a:off x="2619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" name="Google Shape;334;p6"/>
              <p:cNvSpPr/>
              <p:nvPr/>
            </p:nvSpPr>
            <p:spPr>
              <a:xfrm flipH="1">
                <a:off x="3056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" name="Google Shape;335;p6"/>
              <p:cNvSpPr/>
              <p:nvPr/>
            </p:nvSpPr>
            <p:spPr>
              <a:xfrm flipH="1">
                <a:off x="34929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" name="Google Shape;336;p6"/>
              <p:cNvSpPr/>
              <p:nvPr/>
            </p:nvSpPr>
            <p:spPr>
              <a:xfrm flipH="1">
                <a:off x="3929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" name="Google Shape;337;p6"/>
              <p:cNvSpPr/>
              <p:nvPr/>
            </p:nvSpPr>
            <p:spPr>
              <a:xfrm flipH="1">
                <a:off x="4366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" name="Google Shape;338;p6"/>
              <p:cNvSpPr/>
              <p:nvPr/>
            </p:nvSpPr>
            <p:spPr>
              <a:xfrm flipH="1">
                <a:off x="4802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" name="Google Shape;339;p6"/>
              <p:cNvSpPr/>
              <p:nvPr/>
            </p:nvSpPr>
            <p:spPr>
              <a:xfrm flipH="1">
                <a:off x="5239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" name="Google Shape;340;p6"/>
              <p:cNvSpPr/>
              <p:nvPr/>
            </p:nvSpPr>
            <p:spPr>
              <a:xfrm flipH="1">
                <a:off x="56761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" name="Google Shape;341;p6"/>
              <p:cNvSpPr/>
              <p:nvPr/>
            </p:nvSpPr>
            <p:spPr>
              <a:xfrm flipH="1">
                <a:off x="6112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" name="Google Shape;342;p6"/>
              <p:cNvSpPr/>
              <p:nvPr/>
            </p:nvSpPr>
            <p:spPr>
              <a:xfrm flipH="1">
                <a:off x="6549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" name="Google Shape;343;p6"/>
              <p:cNvSpPr/>
              <p:nvPr/>
            </p:nvSpPr>
            <p:spPr>
              <a:xfrm flipH="1">
                <a:off x="6986000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" name="Google Shape;344;p6"/>
              <p:cNvSpPr/>
              <p:nvPr/>
            </p:nvSpPr>
            <p:spPr>
              <a:xfrm flipH="1">
                <a:off x="74226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" name="Google Shape;345;p6"/>
              <p:cNvSpPr/>
              <p:nvPr/>
            </p:nvSpPr>
            <p:spPr>
              <a:xfrm flipH="1">
                <a:off x="7859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" name="Google Shape;346;p6"/>
              <p:cNvSpPr/>
              <p:nvPr/>
            </p:nvSpPr>
            <p:spPr>
              <a:xfrm flipH="1">
                <a:off x="8295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F3F3F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7" name="نص العنوان"/>
          <p:cNvSpPr txBox="1"/>
          <p:nvPr>
            <p:ph type="title"/>
          </p:nvPr>
        </p:nvSpPr>
        <p:spPr>
          <a:xfrm>
            <a:off x="719999" y="539999"/>
            <a:ext cx="7704002" cy="56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8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1pPr>
      <a:lvl2pPr marL="9144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2pPr>
      <a:lvl3pPr marL="13716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3pPr>
      <a:lvl4pPr marL="18288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4pPr>
      <a:lvl5pPr marL="22860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5pPr>
      <a:lvl6pPr marL="27432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6pPr>
      <a:lvl7pPr marL="32004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7pPr>
      <a:lvl8pPr marL="36576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8pPr>
      <a:lvl9pPr marL="41148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4468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4468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2.jpeg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1465;p31"/>
          <p:cNvSpPr txBox="1"/>
          <p:nvPr>
            <p:ph type="ctrTitle"/>
          </p:nvPr>
        </p:nvSpPr>
        <p:spPr>
          <a:xfrm>
            <a:off x="2324429" y="1018201"/>
            <a:ext cx="4840254" cy="2423101"/>
          </a:xfrm>
          <a:prstGeom prst="rect">
            <a:avLst/>
          </a:prstGeom>
        </p:spPr>
        <p:txBody>
          <a:bodyPr/>
          <a:lstStyle>
            <a:lvl1pPr>
              <a:defRPr b="1" sz="7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جداول النسب</a:t>
            </a:r>
          </a:p>
        </p:txBody>
      </p:sp>
      <p:sp>
        <p:nvSpPr>
          <p:cNvPr id="563" name="Google Shape;1466;p31"/>
          <p:cNvSpPr txBox="1"/>
          <p:nvPr>
            <p:ph type="subTitle" sz="quarter" idx="1"/>
          </p:nvPr>
        </p:nvSpPr>
        <p:spPr>
          <a:xfrm>
            <a:off x="3787385" y="2782527"/>
            <a:ext cx="4171801" cy="1086090"/>
          </a:xfrm>
          <a:prstGeom prst="rect">
            <a:avLst/>
          </a:prstGeom>
        </p:spPr>
        <p:txBody>
          <a:bodyPr/>
          <a:lstStyle/>
          <a:p>
            <a:pPr marL="0" indent="0" rtl="0">
              <a:defRPr b="1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اليوم :</a:t>
            </a:r>
          </a:p>
          <a:p>
            <a:pPr marL="0" indent="0" rtl="0">
              <a:defRPr b="1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التاريخ :</a:t>
            </a:r>
          </a:p>
        </p:txBody>
      </p:sp>
      <p:sp>
        <p:nvSpPr>
          <p:cNvPr id="564" name="Google Shape;1467;p31"/>
          <p:cNvSpPr/>
          <p:nvPr/>
        </p:nvSpPr>
        <p:spPr>
          <a:xfrm>
            <a:off x="8112078" y="2172275"/>
            <a:ext cx="115157" cy="114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9" h="21600" fill="norm" stroke="1" extrusionOk="0">
                <a:moveTo>
                  <a:pt x="11066" y="2686"/>
                </a:moveTo>
                <a:cubicBezTo>
                  <a:pt x="11080" y="2700"/>
                  <a:pt x="11094" y="2707"/>
                  <a:pt x="11107" y="2722"/>
                </a:cubicBezTo>
                <a:cubicBezTo>
                  <a:pt x="11094" y="2707"/>
                  <a:pt x="11080" y="2700"/>
                  <a:pt x="11066" y="2686"/>
                </a:cubicBezTo>
                <a:close/>
                <a:moveTo>
                  <a:pt x="11135" y="2743"/>
                </a:moveTo>
                <a:cubicBezTo>
                  <a:pt x="11149" y="2750"/>
                  <a:pt x="11156" y="2757"/>
                  <a:pt x="11156" y="2757"/>
                </a:cubicBezTo>
                <a:cubicBezTo>
                  <a:pt x="11156" y="2757"/>
                  <a:pt x="11149" y="2750"/>
                  <a:pt x="11135" y="2743"/>
                </a:cubicBezTo>
                <a:close/>
                <a:moveTo>
                  <a:pt x="17718" y="3763"/>
                </a:moveTo>
                <a:cubicBezTo>
                  <a:pt x="17725" y="3763"/>
                  <a:pt x="17746" y="3770"/>
                  <a:pt x="17794" y="3791"/>
                </a:cubicBezTo>
                <a:cubicBezTo>
                  <a:pt x="17808" y="3799"/>
                  <a:pt x="17835" y="3813"/>
                  <a:pt x="17863" y="3835"/>
                </a:cubicBezTo>
                <a:cubicBezTo>
                  <a:pt x="17828" y="3820"/>
                  <a:pt x="17704" y="3763"/>
                  <a:pt x="17718" y="3763"/>
                </a:cubicBezTo>
                <a:close/>
                <a:moveTo>
                  <a:pt x="17924" y="3842"/>
                </a:moveTo>
                <a:cubicBezTo>
                  <a:pt x="17924" y="3842"/>
                  <a:pt x="17924" y="3849"/>
                  <a:pt x="17931" y="3863"/>
                </a:cubicBezTo>
                <a:cubicBezTo>
                  <a:pt x="17931" y="3863"/>
                  <a:pt x="17931" y="3863"/>
                  <a:pt x="17931" y="3863"/>
                </a:cubicBezTo>
                <a:cubicBezTo>
                  <a:pt x="17924" y="3849"/>
                  <a:pt x="17924" y="3842"/>
                  <a:pt x="17924" y="3842"/>
                </a:cubicBezTo>
                <a:close/>
                <a:moveTo>
                  <a:pt x="2935" y="6757"/>
                </a:moveTo>
                <a:cubicBezTo>
                  <a:pt x="2935" y="6757"/>
                  <a:pt x="2935" y="6757"/>
                  <a:pt x="2935" y="6757"/>
                </a:cubicBezTo>
                <a:cubicBezTo>
                  <a:pt x="2935" y="6757"/>
                  <a:pt x="2935" y="6757"/>
                  <a:pt x="2935" y="6757"/>
                </a:cubicBezTo>
                <a:close/>
                <a:moveTo>
                  <a:pt x="10915" y="2578"/>
                </a:moveTo>
                <a:cubicBezTo>
                  <a:pt x="10915" y="2578"/>
                  <a:pt x="10922" y="2599"/>
                  <a:pt x="11052" y="2686"/>
                </a:cubicBezTo>
                <a:cubicBezTo>
                  <a:pt x="11080" y="2707"/>
                  <a:pt x="11101" y="2722"/>
                  <a:pt x="11114" y="2729"/>
                </a:cubicBezTo>
                <a:cubicBezTo>
                  <a:pt x="11169" y="2779"/>
                  <a:pt x="11224" y="2836"/>
                  <a:pt x="11266" y="2894"/>
                </a:cubicBezTo>
                <a:cubicBezTo>
                  <a:pt x="11389" y="3038"/>
                  <a:pt x="11348" y="3009"/>
                  <a:pt x="11506" y="3303"/>
                </a:cubicBezTo>
                <a:cubicBezTo>
                  <a:pt x="12304" y="4790"/>
                  <a:pt x="12421" y="7080"/>
                  <a:pt x="12476" y="8904"/>
                </a:cubicBezTo>
                <a:cubicBezTo>
                  <a:pt x="12490" y="9378"/>
                  <a:pt x="12497" y="9852"/>
                  <a:pt x="12490" y="10326"/>
                </a:cubicBezTo>
                <a:cubicBezTo>
                  <a:pt x="12401" y="11310"/>
                  <a:pt x="12352" y="12286"/>
                  <a:pt x="12332" y="13249"/>
                </a:cubicBezTo>
                <a:cubicBezTo>
                  <a:pt x="12325" y="14089"/>
                  <a:pt x="12896" y="14498"/>
                  <a:pt x="13494" y="14498"/>
                </a:cubicBezTo>
                <a:cubicBezTo>
                  <a:pt x="14093" y="14498"/>
                  <a:pt x="14719" y="14089"/>
                  <a:pt x="14822" y="13292"/>
                </a:cubicBezTo>
                <a:lnTo>
                  <a:pt x="14843" y="13292"/>
                </a:lnTo>
                <a:cubicBezTo>
                  <a:pt x="14843" y="13198"/>
                  <a:pt x="14843" y="13105"/>
                  <a:pt x="14843" y="13005"/>
                </a:cubicBezTo>
                <a:cubicBezTo>
                  <a:pt x="14884" y="12394"/>
                  <a:pt x="14918" y="11784"/>
                  <a:pt x="14932" y="11173"/>
                </a:cubicBezTo>
                <a:cubicBezTo>
                  <a:pt x="15008" y="10233"/>
                  <a:pt x="15132" y="9306"/>
                  <a:pt x="15290" y="8387"/>
                </a:cubicBezTo>
                <a:cubicBezTo>
                  <a:pt x="15503" y="7210"/>
                  <a:pt x="15785" y="5967"/>
                  <a:pt x="16287" y="4933"/>
                </a:cubicBezTo>
                <a:cubicBezTo>
                  <a:pt x="16542" y="4481"/>
                  <a:pt x="16638" y="4244"/>
                  <a:pt x="17037" y="3921"/>
                </a:cubicBezTo>
                <a:cubicBezTo>
                  <a:pt x="17120" y="3849"/>
                  <a:pt x="17525" y="3763"/>
                  <a:pt x="17553" y="3763"/>
                </a:cubicBezTo>
                <a:cubicBezTo>
                  <a:pt x="17670" y="3777"/>
                  <a:pt x="17766" y="3806"/>
                  <a:pt x="17863" y="3835"/>
                </a:cubicBezTo>
                <a:cubicBezTo>
                  <a:pt x="17869" y="3835"/>
                  <a:pt x="17883" y="3842"/>
                  <a:pt x="17890" y="3849"/>
                </a:cubicBezTo>
                <a:cubicBezTo>
                  <a:pt x="17924" y="3885"/>
                  <a:pt x="17959" y="3928"/>
                  <a:pt x="17979" y="3964"/>
                </a:cubicBezTo>
                <a:cubicBezTo>
                  <a:pt x="17959" y="3921"/>
                  <a:pt x="17945" y="3892"/>
                  <a:pt x="17938" y="3870"/>
                </a:cubicBezTo>
                <a:cubicBezTo>
                  <a:pt x="17938" y="3878"/>
                  <a:pt x="17938" y="3878"/>
                  <a:pt x="17938" y="3878"/>
                </a:cubicBezTo>
                <a:cubicBezTo>
                  <a:pt x="17973" y="3949"/>
                  <a:pt x="18055" y="4129"/>
                  <a:pt x="18076" y="4186"/>
                </a:cubicBezTo>
                <a:cubicBezTo>
                  <a:pt x="18055" y="4143"/>
                  <a:pt x="18041" y="4122"/>
                  <a:pt x="18041" y="4122"/>
                </a:cubicBezTo>
                <a:cubicBezTo>
                  <a:pt x="18021" y="4122"/>
                  <a:pt x="18179" y="4581"/>
                  <a:pt x="18193" y="4703"/>
                </a:cubicBezTo>
                <a:cubicBezTo>
                  <a:pt x="18262" y="5027"/>
                  <a:pt x="18234" y="4732"/>
                  <a:pt x="18248" y="5084"/>
                </a:cubicBezTo>
                <a:cubicBezTo>
                  <a:pt x="18262" y="5364"/>
                  <a:pt x="18289" y="5623"/>
                  <a:pt x="18262" y="5903"/>
                </a:cubicBezTo>
                <a:cubicBezTo>
                  <a:pt x="18248" y="6477"/>
                  <a:pt x="18220" y="7066"/>
                  <a:pt x="18117" y="7569"/>
                </a:cubicBezTo>
                <a:cubicBezTo>
                  <a:pt x="17697" y="10211"/>
                  <a:pt x="16783" y="12811"/>
                  <a:pt x="15489" y="15130"/>
                </a:cubicBezTo>
                <a:cubicBezTo>
                  <a:pt x="14815" y="16308"/>
                  <a:pt x="14038" y="17464"/>
                  <a:pt x="13027" y="18304"/>
                </a:cubicBezTo>
                <a:cubicBezTo>
                  <a:pt x="13013" y="18318"/>
                  <a:pt x="12676" y="18555"/>
                  <a:pt x="12518" y="18656"/>
                </a:cubicBezTo>
                <a:cubicBezTo>
                  <a:pt x="12181" y="18864"/>
                  <a:pt x="12167" y="18835"/>
                  <a:pt x="11912" y="18922"/>
                </a:cubicBezTo>
                <a:cubicBezTo>
                  <a:pt x="11692" y="19001"/>
                  <a:pt x="11527" y="19036"/>
                  <a:pt x="11355" y="19036"/>
                </a:cubicBezTo>
                <a:cubicBezTo>
                  <a:pt x="11211" y="19036"/>
                  <a:pt x="11059" y="19008"/>
                  <a:pt x="10860" y="18950"/>
                </a:cubicBezTo>
                <a:cubicBezTo>
                  <a:pt x="10853" y="18950"/>
                  <a:pt x="10853" y="18950"/>
                  <a:pt x="10846" y="18950"/>
                </a:cubicBezTo>
                <a:cubicBezTo>
                  <a:pt x="9890" y="18225"/>
                  <a:pt x="9044" y="17478"/>
                  <a:pt x="8012" y="16545"/>
                </a:cubicBezTo>
                <a:cubicBezTo>
                  <a:pt x="6141" y="14821"/>
                  <a:pt x="4242" y="12882"/>
                  <a:pt x="3073" y="10534"/>
                </a:cubicBezTo>
                <a:cubicBezTo>
                  <a:pt x="2653" y="9694"/>
                  <a:pt x="2316" y="8610"/>
                  <a:pt x="2399" y="7870"/>
                </a:cubicBezTo>
                <a:cubicBezTo>
                  <a:pt x="2440" y="7648"/>
                  <a:pt x="2509" y="7389"/>
                  <a:pt x="2591" y="7166"/>
                </a:cubicBezTo>
                <a:cubicBezTo>
                  <a:pt x="2598" y="7152"/>
                  <a:pt x="2708" y="6965"/>
                  <a:pt x="2743" y="6894"/>
                </a:cubicBezTo>
                <a:cubicBezTo>
                  <a:pt x="2784" y="6829"/>
                  <a:pt x="2804" y="6815"/>
                  <a:pt x="2825" y="6815"/>
                </a:cubicBezTo>
                <a:cubicBezTo>
                  <a:pt x="2846" y="6815"/>
                  <a:pt x="2846" y="6851"/>
                  <a:pt x="2866" y="6851"/>
                </a:cubicBezTo>
                <a:cubicBezTo>
                  <a:pt x="2880" y="6851"/>
                  <a:pt x="2894" y="6829"/>
                  <a:pt x="2935" y="6757"/>
                </a:cubicBezTo>
                <a:cubicBezTo>
                  <a:pt x="2921" y="6772"/>
                  <a:pt x="2811" y="6815"/>
                  <a:pt x="2798" y="6815"/>
                </a:cubicBezTo>
                <a:cubicBezTo>
                  <a:pt x="2791" y="6815"/>
                  <a:pt x="2811" y="6807"/>
                  <a:pt x="2880" y="6772"/>
                </a:cubicBezTo>
                <a:cubicBezTo>
                  <a:pt x="2894" y="6764"/>
                  <a:pt x="2908" y="6764"/>
                  <a:pt x="2915" y="6757"/>
                </a:cubicBezTo>
                <a:cubicBezTo>
                  <a:pt x="2928" y="6757"/>
                  <a:pt x="2935" y="6757"/>
                  <a:pt x="2949" y="6757"/>
                </a:cubicBezTo>
                <a:cubicBezTo>
                  <a:pt x="3031" y="6757"/>
                  <a:pt x="3245" y="6800"/>
                  <a:pt x="3465" y="6937"/>
                </a:cubicBezTo>
                <a:cubicBezTo>
                  <a:pt x="3905" y="7195"/>
                  <a:pt x="4173" y="7389"/>
                  <a:pt x="4524" y="7712"/>
                </a:cubicBezTo>
                <a:cubicBezTo>
                  <a:pt x="5343" y="8445"/>
                  <a:pt x="6072" y="9299"/>
                  <a:pt x="6760" y="10182"/>
                </a:cubicBezTo>
                <a:cubicBezTo>
                  <a:pt x="7744" y="11432"/>
                  <a:pt x="8658" y="12782"/>
                  <a:pt x="9491" y="14146"/>
                </a:cubicBezTo>
                <a:cubicBezTo>
                  <a:pt x="9738" y="14563"/>
                  <a:pt x="10137" y="14742"/>
                  <a:pt x="10543" y="14742"/>
                </a:cubicBezTo>
                <a:cubicBezTo>
                  <a:pt x="11314" y="14742"/>
                  <a:pt x="12077" y="14096"/>
                  <a:pt x="11761" y="13162"/>
                </a:cubicBezTo>
                <a:cubicBezTo>
                  <a:pt x="11321" y="11927"/>
                  <a:pt x="10970" y="10678"/>
                  <a:pt x="10646" y="9414"/>
                </a:cubicBezTo>
                <a:cubicBezTo>
                  <a:pt x="10406" y="8387"/>
                  <a:pt x="10165" y="7360"/>
                  <a:pt x="10027" y="6319"/>
                </a:cubicBezTo>
                <a:cubicBezTo>
                  <a:pt x="9959" y="5802"/>
                  <a:pt x="9931" y="5285"/>
                  <a:pt x="9931" y="4775"/>
                </a:cubicBezTo>
                <a:cubicBezTo>
                  <a:pt x="9917" y="4330"/>
                  <a:pt x="9945" y="3820"/>
                  <a:pt x="10000" y="3540"/>
                </a:cubicBezTo>
                <a:cubicBezTo>
                  <a:pt x="10027" y="3353"/>
                  <a:pt x="10082" y="3167"/>
                  <a:pt x="10151" y="2980"/>
                </a:cubicBezTo>
                <a:cubicBezTo>
                  <a:pt x="10131" y="3023"/>
                  <a:pt x="10131" y="3038"/>
                  <a:pt x="10137" y="3038"/>
                </a:cubicBezTo>
                <a:cubicBezTo>
                  <a:pt x="10151" y="3038"/>
                  <a:pt x="10289" y="2765"/>
                  <a:pt x="10282" y="2765"/>
                </a:cubicBezTo>
                <a:cubicBezTo>
                  <a:pt x="10282" y="2765"/>
                  <a:pt x="10275" y="2772"/>
                  <a:pt x="10268" y="2793"/>
                </a:cubicBezTo>
                <a:cubicBezTo>
                  <a:pt x="10282" y="2743"/>
                  <a:pt x="10337" y="2714"/>
                  <a:pt x="10378" y="2671"/>
                </a:cubicBezTo>
                <a:cubicBezTo>
                  <a:pt x="10378" y="2671"/>
                  <a:pt x="10591" y="2599"/>
                  <a:pt x="10530" y="2599"/>
                </a:cubicBezTo>
                <a:cubicBezTo>
                  <a:pt x="10523" y="2599"/>
                  <a:pt x="10516" y="2599"/>
                  <a:pt x="10502" y="2599"/>
                </a:cubicBezTo>
                <a:cubicBezTo>
                  <a:pt x="10591" y="2585"/>
                  <a:pt x="10715" y="2585"/>
                  <a:pt x="10798" y="2585"/>
                </a:cubicBezTo>
                <a:cubicBezTo>
                  <a:pt x="10832" y="2592"/>
                  <a:pt x="10853" y="2592"/>
                  <a:pt x="10860" y="2592"/>
                </a:cubicBezTo>
                <a:cubicBezTo>
                  <a:pt x="10860" y="2592"/>
                  <a:pt x="10860" y="2592"/>
                  <a:pt x="10853" y="2592"/>
                </a:cubicBezTo>
                <a:cubicBezTo>
                  <a:pt x="10860" y="2592"/>
                  <a:pt x="10867" y="2592"/>
                  <a:pt x="10873" y="2592"/>
                </a:cubicBezTo>
                <a:cubicBezTo>
                  <a:pt x="10915" y="2592"/>
                  <a:pt x="10915" y="2578"/>
                  <a:pt x="10915" y="2578"/>
                </a:cubicBezTo>
                <a:close/>
                <a:moveTo>
                  <a:pt x="10571" y="0"/>
                </a:moveTo>
                <a:cubicBezTo>
                  <a:pt x="9690" y="0"/>
                  <a:pt x="8824" y="402"/>
                  <a:pt x="8225" y="1321"/>
                </a:cubicBezTo>
                <a:cubicBezTo>
                  <a:pt x="7131" y="2951"/>
                  <a:pt x="7345" y="5292"/>
                  <a:pt x="7682" y="7260"/>
                </a:cubicBezTo>
                <a:cubicBezTo>
                  <a:pt x="6471" y="5795"/>
                  <a:pt x="4958" y="4316"/>
                  <a:pt x="3203" y="4143"/>
                </a:cubicBezTo>
                <a:cubicBezTo>
                  <a:pt x="3107" y="4136"/>
                  <a:pt x="3018" y="4129"/>
                  <a:pt x="2928" y="4129"/>
                </a:cubicBezTo>
                <a:cubicBezTo>
                  <a:pt x="376" y="4129"/>
                  <a:pt x="-353" y="7511"/>
                  <a:pt x="149" y="9651"/>
                </a:cubicBezTo>
                <a:cubicBezTo>
                  <a:pt x="823" y="12545"/>
                  <a:pt x="2976" y="15001"/>
                  <a:pt x="4958" y="17026"/>
                </a:cubicBezTo>
                <a:cubicBezTo>
                  <a:pt x="6416" y="18505"/>
                  <a:pt x="7998" y="19884"/>
                  <a:pt x="9642" y="21126"/>
                </a:cubicBezTo>
                <a:cubicBezTo>
                  <a:pt x="9725" y="21212"/>
                  <a:pt x="9821" y="21284"/>
                  <a:pt x="9931" y="21341"/>
                </a:cubicBezTo>
                <a:cubicBezTo>
                  <a:pt x="10151" y="21514"/>
                  <a:pt x="10371" y="21593"/>
                  <a:pt x="10571" y="21593"/>
                </a:cubicBezTo>
                <a:cubicBezTo>
                  <a:pt x="10640" y="21593"/>
                  <a:pt x="10708" y="21578"/>
                  <a:pt x="10770" y="21564"/>
                </a:cubicBezTo>
                <a:cubicBezTo>
                  <a:pt x="10949" y="21586"/>
                  <a:pt x="11128" y="21600"/>
                  <a:pt x="11300" y="21600"/>
                </a:cubicBezTo>
                <a:cubicBezTo>
                  <a:pt x="13591" y="21600"/>
                  <a:pt x="15489" y="19640"/>
                  <a:pt x="16783" y="17758"/>
                </a:cubicBezTo>
                <a:cubicBezTo>
                  <a:pt x="18599" y="15116"/>
                  <a:pt x="19851" y="11841"/>
                  <a:pt x="20415" y="8639"/>
                </a:cubicBezTo>
                <a:cubicBezTo>
                  <a:pt x="20793" y="6506"/>
                  <a:pt x="21247" y="2894"/>
                  <a:pt x="19032" y="1573"/>
                </a:cubicBezTo>
                <a:cubicBezTo>
                  <a:pt x="18489" y="1242"/>
                  <a:pt x="17966" y="1099"/>
                  <a:pt x="17477" y="1099"/>
                </a:cubicBezTo>
                <a:cubicBezTo>
                  <a:pt x="16129" y="1099"/>
                  <a:pt x="15028" y="2190"/>
                  <a:pt x="14272" y="3497"/>
                </a:cubicBezTo>
                <a:cubicBezTo>
                  <a:pt x="14079" y="2872"/>
                  <a:pt x="13831" y="2276"/>
                  <a:pt x="13501" y="1731"/>
                </a:cubicBezTo>
                <a:cubicBezTo>
                  <a:pt x="12841" y="653"/>
                  <a:pt x="11692" y="0"/>
                  <a:pt x="1057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5" name="Google Shape;1468;p31"/>
          <p:cNvSpPr/>
          <p:nvPr/>
        </p:nvSpPr>
        <p:spPr>
          <a:xfrm>
            <a:off x="8526887" y="2172009"/>
            <a:ext cx="138541" cy="129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6" h="21600" fill="norm" stroke="1" extrusionOk="0">
                <a:moveTo>
                  <a:pt x="18300" y="6905"/>
                </a:moveTo>
                <a:cubicBezTo>
                  <a:pt x="18300" y="6911"/>
                  <a:pt x="18305" y="6918"/>
                  <a:pt x="18305" y="6924"/>
                </a:cubicBezTo>
                <a:cubicBezTo>
                  <a:pt x="18305" y="6918"/>
                  <a:pt x="18300" y="6911"/>
                  <a:pt x="18300" y="6905"/>
                </a:cubicBezTo>
                <a:close/>
                <a:moveTo>
                  <a:pt x="11912" y="2285"/>
                </a:moveTo>
                <a:cubicBezTo>
                  <a:pt x="12318" y="2285"/>
                  <a:pt x="12646" y="2603"/>
                  <a:pt x="12759" y="3118"/>
                </a:cubicBezTo>
                <a:cubicBezTo>
                  <a:pt x="13193" y="4951"/>
                  <a:pt x="12273" y="7529"/>
                  <a:pt x="11624" y="9317"/>
                </a:cubicBezTo>
                <a:cubicBezTo>
                  <a:pt x="11365" y="10055"/>
                  <a:pt x="11083" y="10787"/>
                  <a:pt x="10784" y="11506"/>
                </a:cubicBezTo>
                <a:cubicBezTo>
                  <a:pt x="10479" y="12136"/>
                  <a:pt x="10191" y="12773"/>
                  <a:pt x="9926" y="13416"/>
                </a:cubicBezTo>
                <a:cubicBezTo>
                  <a:pt x="9875" y="13524"/>
                  <a:pt x="9819" y="13632"/>
                  <a:pt x="9768" y="13740"/>
                </a:cubicBezTo>
                <a:cubicBezTo>
                  <a:pt x="9774" y="13747"/>
                  <a:pt x="9779" y="13753"/>
                  <a:pt x="9785" y="13753"/>
                </a:cubicBezTo>
                <a:cubicBezTo>
                  <a:pt x="9452" y="14644"/>
                  <a:pt x="10107" y="15446"/>
                  <a:pt x="10755" y="15446"/>
                </a:cubicBezTo>
                <a:cubicBezTo>
                  <a:pt x="11054" y="15446"/>
                  <a:pt x="11348" y="15280"/>
                  <a:pt x="11545" y="14873"/>
                </a:cubicBezTo>
                <a:cubicBezTo>
                  <a:pt x="11952" y="14046"/>
                  <a:pt x="12335" y="13193"/>
                  <a:pt x="12685" y="12334"/>
                </a:cubicBezTo>
                <a:cubicBezTo>
                  <a:pt x="13131" y="11456"/>
                  <a:pt x="13616" y="10609"/>
                  <a:pt x="14141" y="9794"/>
                </a:cubicBezTo>
                <a:cubicBezTo>
                  <a:pt x="14790" y="8770"/>
                  <a:pt x="15540" y="7688"/>
                  <a:pt x="16460" y="6994"/>
                </a:cubicBezTo>
                <a:cubicBezTo>
                  <a:pt x="16833" y="6708"/>
                  <a:pt x="17211" y="6542"/>
                  <a:pt x="17498" y="6517"/>
                </a:cubicBezTo>
                <a:cubicBezTo>
                  <a:pt x="17515" y="6517"/>
                  <a:pt x="17527" y="6517"/>
                  <a:pt x="17538" y="6517"/>
                </a:cubicBezTo>
                <a:cubicBezTo>
                  <a:pt x="17814" y="6517"/>
                  <a:pt x="18063" y="6644"/>
                  <a:pt x="18238" y="6841"/>
                </a:cubicBezTo>
                <a:cubicBezTo>
                  <a:pt x="18232" y="6835"/>
                  <a:pt x="18226" y="6829"/>
                  <a:pt x="18226" y="6829"/>
                </a:cubicBezTo>
                <a:cubicBezTo>
                  <a:pt x="18215" y="6829"/>
                  <a:pt x="18305" y="6962"/>
                  <a:pt x="18317" y="6962"/>
                </a:cubicBezTo>
                <a:cubicBezTo>
                  <a:pt x="18322" y="6962"/>
                  <a:pt x="18322" y="6962"/>
                  <a:pt x="18322" y="6956"/>
                </a:cubicBezTo>
                <a:cubicBezTo>
                  <a:pt x="18339" y="7020"/>
                  <a:pt x="18356" y="7096"/>
                  <a:pt x="18356" y="7153"/>
                </a:cubicBezTo>
                <a:cubicBezTo>
                  <a:pt x="18362" y="7192"/>
                  <a:pt x="18367" y="7217"/>
                  <a:pt x="18367" y="7230"/>
                </a:cubicBezTo>
                <a:cubicBezTo>
                  <a:pt x="18401" y="7752"/>
                  <a:pt x="18367" y="7828"/>
                  <a:pt x="18226" y="8388"/>
                </a:cubicBezTo>
                <a:cubicBezTo>
                  <a:pt x="17950" y="9432"/>
                  <a:pt x="17431" y="10405"/>
                  <a:pt x="16866" y="11360"/>
                </a:cubicBezTo>
                <a:cubicBezTo>
                  <a:pt x="15467" y="13651"/>
                  <a:pt x="13656" y="15732"/>
                  <a:pt x="11613" y="17311"/>
                </a:cubicBezTo>
                <a:cubicBezTo>
                  <a:pt x="10597" y="18106"/>
                  <a:pt x="9514" y="18819"/>
                  <a:pt x="8301" y="19182"/>
                </a:cubicBezTo>
                <a:cubicBezTo>
                  <a:pt x="7957" y="19283"/>
                  <a:pt x="7612" y="19341"/>
                  <a:pt x="7280" y="19341"/>
                </a:cubicBezTo>
                <a:cubicBezTo>
                  <a:pt x="6760" y="19341"/>
                  <a:pt x="6281" y="19201"/>
                  <a:pt x="5931" y="18882"/>
                </a:cubicBezTo>
                <a:cubicBezTo>
                  <a:pt x="5914" y="18870"/>
                  <a:pt x="5891" y="18851"/>
                  <a:pt x="5875" y="18832"/>
                </a:cubicBezTo>
                <a:cubicBezTo>
                  <a:pt x="5209" y="17527"/>
                  <a:pt x="4616" y="16190"/>
                  <a:pt x="4086" y="14822"/>
                </a:cubicBezTo>
                <a:cubicBezTo>
                  <a:pt x="3070" y="12283"/>
                  <a:pt x="2111" y="9483"/>
                  <a:pt x="2021" y="6670"/>
                </a:cubicBezTo>
                <a:cubicBezTo>
                  <a:pt x="1998" y="5658"/>
                  <a:pt x="2077" y="4525"/>
                  <a:pt x="2630" y="3678"/>
                </a:cubicBezTo>
                <a:cubicBezTo>
                  <a:pt x="2726" y="3507"/>
                  <a:pt x="2991" y="3220"/>
                  <a:pt x="3048" y="3169"/>
                </a:cubicBezTo>
                <a:cubicBezTo>
                  <a:pt x="3098" y="3125"/>
                  <a:pt x="3386" y="2940"/>
                  <a:pt x="3358" y="2940"/>
                </a:cubicBezTo>
                <a:cubicBezTo>
                  <a:pt x="3358" y="2940"/>
                  <a:pt x="3341" y="2947"/>
                  <a:pt x="3313" y="2959"/>
                </a:cubicBezTo>
                <a:cubicBezTo>
                  <a:pt x="3414" y="2902"/>
                  <a:pt x="3420" y="2889"/>
                  <a:pt x="3426" y="2889"/>
                </a:cubicBezTo>
                <a:cubicBezTo>
                  <a:pt x="3437" y="2889"/>
                  <a:pt x="3448" y="2902"/>
                  <a:pt x="3572" y="2908"/>
                </a:cubicBezTo>
                <a:cubicBezTo>
                  <a:pt x="3550" y="2908"/>
                  <a:pt x="3623" y="2915"/>
                  <a:pt x="3719" y="2985"/>
                </a:cubicBezTo>
                <a:cubicBezTo>
                  <a:pt x="3832" y="3068"/>
                  <a:pt x="4120" y="3392"/>
                  <a:pt x="4249" y="3570"/>
                </a:cubicBezTo>
                <a:cubicBezTo>
                  <a:pt x="4515" y="4029"/>
                  <a:pt x="4746" y="4525"/>
                  <a:pt x="4955" y="5002"/>
                </a:cubicBezTo>
                <a:cubicBezTo>
                  <a:pt x="5367" y="6046"/>
                  <a:pt x="5654" y="7153"/>
                  <a:pt x="5908" y="8261"/>
                </a:cubicBezTo>
                <a:cubicBezTo>
                  <a:pt x="6315" y="9966"/>
                  <a:pt x="6636" y="11710"/>
                  <a:pt x="6856" y="13467"/>
                </a:cubicBezTo>
                <a:cubicBezTo>
                  <a:pt x="6930" y="14046"/>
                  <a:pt x="7296" y="14294"/>
                  <a:pt x="7691" y="14294"/>
                </a:cubicBezTo>
                <a:cubicBezTo>
                  <a:pt x="8216" y="14294"/>
                  <a:pt x="8803" y="13855"/>
                  <a:pt x="8843" y="13155"/>
                </a:cubicBezTo>
                <a:cubicBezTo>
                  <a:pt x="8910" y="11920"/>
                  <a:pt x="9051" y="10724"/>
                  <a:pt x="9226" y="9534"/>
                </a:cubicBezTo>
                <a:cubicBezTo>
                  <a:pt x="9525" y="7465"/>
                  <a:pt x="9870" y="5149"/>
                  <a:pt x="10851" y="3322"/>
                </a:cubicBezTo>
                <a:cubicBezTo>
                  <a:pt x="11026" y="2998"/>
                  <a:pt x="11139" y="2794"/>
                  <a:pt x="11427" y="2520"/>
                </a:cubicBezTo>
                <a:cubicBezTo>
                  <a:pt x="11472" y="2463"/>
                  <a:pt x="11523" y="2399"/>
                  <a:pt x="11703" y="2323"/>
                </a:cubicBezTo>
                <a:cubicBezTo>
                  <a:pt x="11675" y="2336"/>
                  <a:pt x="11670" y="2342"/>
                  <a:pt x="11681" y="2342"/>
                </a:cubicBezTo>
                <a:cubicBezTo>
                  <a:pt x="11720" y="2342"/>
                  <a:pt x="11935" y="2285"/>
                  <a:pt x="11890" y="2285"/>
                </a:cubicBezTo>
                <a:cubicBezTo>
                  <a:pt x="11895" y="2285"/>
                  <a:pt x="11907" y="2285"/>
                  <a:pt x="11912" y="2285"/>
                </a:cubicBezTo>
                <a:close/>
                <a:moveTo>
                  <a:pt x="11935" y="0"/>
                </a:moveTo>
                <a:cubicBezTo>
                  <a:pt x="11303" y="0"/>
                  <a:pt x="10654" y="242"/>
                  <a:pt x="10090" y="789"/>
                </a:cubicBezTo>
                <a:cubicBezTo>
                  <a:pt x="8662" y="2164"/>
                  <a:pt x="8075" y="4557"/>
                  <a:pt x="7680" y="6625"/>
                </a:cubicBezTo>
                <a:cubicBezTo>
                  <a:pt x="7178" y="4557"/>
                  <a:pt x="6439" y="2138"/>
                  <a:pt x="4893" y="1006"/>
                </a:cubicBezTo>
                <a:cubicBezTo>
                  <a:pt x="4441" y="675"/>
                  <a:pt x="3996" y="528"/>
                  <a:pt x="3561" y="528"/>
                </a:cubicBezTo>
                <a:cubicBezTo>
                  <a:pt x="1936" y="528"/>
                  <a:pt x="542" y="2584"/>
                  <a:pt x="187" y="4340"/>
                </a:cubicBezTo>
                <a:cubicBezTo>
                  <a:pt x="-417" y="7465"/>
                  <a:pt x="554" y="10864"/>
                  <a:pt x="1558" y="13766"/>
                </a:cubicBezTo>
                <a:cubicBezTo>
                  <a:pt x="2303" y="15866"/>
                  <a:pt x="3149" y="17947"/>
                  <a:pt x="4165" y="19920"/>
                </a:cubicBezTo>
                <a:cubicBezTo>
                  <a:pt x="4199" y="20104"/>
                  <a:pt x="4289" y="20289"/>
                  <a:pt x="4453" y="20448"/>
                </a:cubicBezTo>
                <a:cubicBezTo>
                  <a:pt x="4571" y="20620"/>
                  <a:pt x="4707" y="20728"/>
                  <a:pt x="4853" y="20792"/>
                </a:cubicBezTo>
                <a:cubicBezTo>
                  <a:pt x="5621" y="21365"/>
                  <a:pt x="6450" y="21600"/>
                  <a:pt x="7296" y="21600"/>
                </a:cubicBezTo>
                <a:cubicBezTo>
                  <a:pt x="8735" y="21600"/>
                  <a:pt x="10219" y="20932"/>
                  <a:pt x="11489" y="20111"/>
                </a:cubicBezTo>
                <a:cubicBezTo>
                  <a:pt x="14130" y="18418"/>
                  <a:pt x="16392" y="15917"/>
                  <a:pt x="18192" y="13180"/>
                </a:cubicBezTo>
                <a:cubicBezTo>
                  <a:pt x="19394" y="11360"/>
                  <a:pt x="21183" y="8299"/>
                  <a:pt x="20145" y="5931"/>
                </a:cubicBezTo>
                <a:cubicBezTo>
                  <a:pt x="19671" y="4843"/>
                  <a:pt x="18593" y="4226"/>
                  <a:pt x="17549" y="4226"/>
                </a:cubicBezTo>
                <a:cubicBezTo>
                  <a:pt x="17465" y="4226"/>
                  <a:pt x="17386" y="4226"/>
                  <a:pt x="17307" y="4239"/>
                </a:cubicBezTo>
                <a:cubicBezTo>
                  <a:pt x="16370" y="4328"/>
                  <a:pt x="15535" y="4856"/>
                  <a:pt x="14812" y="5530"/>
                </a:cubicBezTo>
                <a:cubicBezTo>
                  <a:pt x="14959" y="4493"/>
                  <a:pt x="14970" y="3456"/>
                  <a:pt x="14728" y="2476"/>
                </a:cubicBezTo>
                <a:cubicBezTo>
                  <a:pt x="14361" y="942"/>
                  <a:pt x="13176" y="0"/>
                  <a:pt x="1193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66" name="IMG_7109.png" descr="IMG_71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4388" y="3417497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3814;p52"/>
          <p:cNvGrpSpPr/>
          <p:nvPr/>
        </p:nvGrpSpPr>
        <p:grpSpPr>
          <a:xfrm>
            <a:off x="6659146" y="150388"/>
            <a:ext cx="271713" cy="389601"/>
            <a:chOff x="0" y="0"/>
            <a:chExt cx="271712" cy="389599"/>
          </a:xfrm>
        </p:grpSpPr>
        <p:sp>
          <p:nvSpPr>
            <p:cNvPr id="806" name="Google Shape;3815;p52"/>
            <p:cNvSpPr/>
            <p:nvPr/>
          </p:nvSpPr>
          <p:spPr>
            <a:xfrm>
              <a:off x="-1" y="0"/>
              <a:ext cx="271714" cy="3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4350" y="0"/>
                  </a:moveTo>
                  <a:cubicBezTo>
                    <a:pt x="3928" y="0"/>
                    <a:pt x="3464" y="139"/>
                    <a:pt x="2950" y="460"/>
                  </a:cubicBezTo>
                  <a:cubicBezTo>
                    <a:pt x="-1242" y="3077"/>
                    <a:pt x="6562" y="7096"/>
                    <a:pt x="5278" y="7832"/>
                  </a:cubicBezTo>
                  <a:cubicBezTo>
                    <a:pt x="4945" y="8023"/>
                    <a:pt x="4392" y="8061"/>
                    <a:pt x="3767" y="8061"/>
                  </a:cubicBezTo>
                  <a:cubicBezTo>
                    <a:pt x="3347" y="8061"/>
                    <a:pt x="2896" y="8043"/>
                    <a:pt x="2455" y="8043"/>
                  </a:cubicBezTo>
                  <a:cubicBezTo>
                    <a:pt x="1020" y="8043"/>
                    <a:pt x="-292" y="8226"/>
                    <a:pt x="57" y="9780"/>
                  </a:cubicBezTo>
                  <a:cubicBezTo>
                    <a:pt x="680" y="12531"/>
                    <a:pt x="8431" y="12770"/>
                    <a:pt x="8213" y="14351"/>
                  </a:cubicBezTo>
                  <a:cubicBezTo>
                    <a:pt x="8166" y="14702"/>
                    <a:pt x="7790" y="14811"/>
                    <a:pt x="7238" y="14811"/>
                  </a:cubicBezTo>
                  <a:cubicBezTo>
                    <a:pt x="6295" y="14811"/>
                    <a:pt x="4845" y="14490"/>
                    <a:pt x="3654" y="14490"/>
                  </a:cubicBezTo>
                  <a:cubicBezTo>
                    <a:pt x="2397" y="14490"/>
                    <a:pt x="1432" y="14848"/>
                    <a:pt x="1661" y="16319"/>
                  </a:cubicBezTo>
                  <a:cubicBezTo>
                    <a:pt x="1990" y="18414"/>
                    <a:pt x="11120" y="21600"/>
                    <a:pt x="14025" y="21600"/>
                  </a:cubicBezTo>
                  <a:cubicBezTo>
                    <a:pt x="14277" y="21600"/>
                    <a:pt x="14481" y="21576"/>
                    <a:pt x="14629" y="21525"/>
                  </a:cubicBezTo>
                  <a:cubicBezTo>
                    <a:pt x="16487" y="20885"/>
                    <a:pt x="19065" y="14558"/>
                    <a:pt x="19065" y="14558"/>
                  </a:cubicBezTo>
                  <a:cubicBezTo>
                    <a:pt x="20358" y="11754"/>
                    <a:pt x="19984" y="10322"/>
                    <a:pt x="18518" y="9404"/>
                  </a:cubicBezTo>
                  <a:cubicBezTo>
                    <a:pt x="18356" y="9303"/>
                    <a:pt x="18193" y="9260"/>
                    <a:pt x="18032" y="9260"/>
                  </a:cubicBezTo>
                  <a:cubicBezTo>
                    <a:pt x="17053" y="9260"/>
                    <a:pt x="16105" y="10865"/>
                    <a:pt x="15137" y="10865"/>
                  </a:cubicBezTo>
                  <a:cubicBezTo>
                    <a:pt x="14830" y="10865"/>
                    <a:pt x="14521" y="10705"/>
                    <a:pt x="14209" y="10284"/>
                  </a:cubicBezTo>
                  <a:cubicBezTo>
                    <a:pt x="13255" y="8994"/>
                    <a:pt x="16768" y="5057"/>
                    <a:pt x="14430" y="2719"/>
                  </a:cubicBezTo>
                  <a:cubicBezTo>
                    <a:pt x="14059" y="2348"/>
                    <a:pt x="13696" y="2195"/>
                    <a:pt x="13343" y="2195"/>
                  </a:cubicBezTo>
                  <a:cubicBezTo>
                    <a:pt x="11599" y="2195"/>
                    <a:pt x="10104" y="5970"/>
                    <a:pt x="9101" y="5970"/>
                  </a:cubicBezTo>
                  <a:cubicBezTo>
                    <a:pt x="9070" y="5970"/>
                    <a:pt x="9039" y="5966"/>
                    <a:pt x="9008" y="5959"/>
                  </a:cubicBezTo>
                  <a:cubicBezTo>
                    <a:pt x="7972" y="5699"/>
                    <a:pt x="7041" y="0"/>
                    <a:pt x="43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3816;p52"/>
            <p:cNvSpPr/>
            <p:nvPr/>
          </p:nvSpPr>
          <p:spPr>
            <a:xfrm>
              <a:off x="101441" y="124599"/>
              <a:ext cx="143370" cy="26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396" y="0"/>
                  </a:moveTo>
                  <a:cubicBezTo>
                    <a:pt x="537" y="0"/>
                    <a:pt x="-369" y="528"/>
                    <a:pt x="155" y="1098"/>
                  </a:cubicBezTo>
                  <a:cubicBezTo>
                    <a:pt x="6261" y="7807"/>
                    <a:pt x="12360" y="14519"/>
                    <a:pt x="18473" y="21233"/>
                  </a:cubicBezTo>
                  <a:cubicBezTo>
                    <a:pt x="18709" y="21492"/>
                    <a:pt x="19088" y="21600"/>
                    <a:pt x="19477" y="21600"/>
                  </a:cubicBezTo>
                  <a:cubicBezTo>
                    <a:pt x="20332" y="21600"/>
                    <a:pt x="21231" y="21074"/>
                    <a:pt x="20718" y="20502"/>
                  </a:cubicBezTo>
                  <a:cubicBezTo>
                    <a:pt x="14608" y="13793"/>
                    <a:pt x="8513" y="7079"/>
                    <a:pt x="2396" y="367"/>
                  </a:cubicBezTo>
                  <a:cubicBezTo>
                    <a:pt x="2160" y="108"/>
                    <a:pt x="1782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43" name="Google Shape;2700;p41"/>
          <p:cNvGrpSpPr/>
          <p:nvPr/>
        </p:nvGrpSpPr>
        <p:grpSpPr>
          <a:xfrm>
            <a:off x="6512576" y="461586"/>
            <a:ext cx="1819452" cy="1371283"/>
            <a:chOff x="0" y="0"/>
            <a:chExt cx="1819450" cy="1371282"/>
          </a:xfrm>
        </p:grpSpPr>
        <p:sp>
          <p:nvSpPr>
            <p:cNvPr id="809" name="Google Shape;2701;p41"/>
            <p:cNvSpPr/>
            <p:nvPr/>
          </p:nvSpPr>
          <p:spPr>
            <a:xfrm>
              <a:off x="0" y="0"/>
              <a:ext cx="1819451" cy="137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9646" y="0"/>
                  </a:moveTo>
                  <a:cubicBezTo>
                    <a:pt x="9468" y="0"/>
                    <a:pt x="9050" y="0"/>
                    <a:pt x="4790" y="1274"/>
                  </a:cubicBezTo>
                  <a:cubicBezTo>
                    <a:pt x="2721" y="1893"/>
                    <a:pt x="727" y="2520"/>
                    <a:pt x="708" y="2526"/>
                  </a:cubicBezTo>
                  <a:lnTo>
                    <a:pt x="0" y="2749"/>
                  </a:lnTo>
                  <a:lnTo>
                    <a:pt x="998" y="8188"/>
                  </a:lnTo>
                  <a:lnTo>
                    <a:pt x="2202" y="7813"/>
                  </a:lnTo>
                  <a:cubicBezTo>
                    <a:pt x="2197" y="7873"/>
                    <a:pt x="2194" y="7936"/>
                    <a:pt x="2190" y="7998"/>
                  </a:cubicBezTo>
                  <a:cubicBezTo>
                    <a:pt x="2100" y="9410"/>
                    <a:pt x="2069" y="11186"/>
                    <a:pt x="2100" y="12944"/>
                  </a:cubicBezTo>
                  <a:cubicBezTo>
                    <a:pt x="1947" y="13033"/>
                    <a:pt x="1837" y="13153"/>
                    <a:pt x="1761" y="13262"/>
                  </a:cubicBezTo>
                  <a:cubicBezTo>
                    <a:pt x="1613" y="13472"/>
                    <a:pt x="1453" y="13845"/>
                    <a:pt x="1502" y="14440"/>
                  </a:cubicBezTo>
                  <a:cubicBezTo>
                    <a:pt x="1499" y="14736"/>
                    <a:pt x="1488" y="16072"/>
                    <a:pt x="1488" y="17412"/>
                  </a:cubicBezTo>
                  <a:cubicBezTo>
                    <a:pt x="1488" y="18304"/>
                    <a:pt x="1493" y="19026"/>
                    <a:pt x="1502" y="19555"/>
                  </a:cubicBezTo>
                  <a:cubicBezTo>
                    <a:pt x="1508" y="19882"/>
                    <a:pt x="1515" y="20133"/>
                    <a:pt x="1524" y="20322"/>
                  </a:cubicBezTo>
                  <a:cubicBezTo>
                    <a:pt x="1541" y="20637"/>
                    <a:pt x="1561" y="20878"/>
                    <a:pt x="1683" y="21107"/>
                  </a:cubicBezTo>
                  <a:cubicBezTo>
                    <a:pt x="1893" y="21500"/>
                    <a:pt x="2234" y="21537"/>
                    <a:pt x="2346" y="21550"/>
                  </a:cubicBezTo>
                  <a:cubicBezTo>
                    <a:pt x="2429" y="21559"/>
                    <a:pt x="2536" y="21564"/>
                    <a:pt x="2671" y="21564"/>
                  </a:cubicBezTo>
                  <a:cubicBezTo>
                    <a:pt x="3665" y="21564"/>
                    <a:pt x="6281" y="21316"/>
                    <a:pt x="8013" y="21153"/>
                  </a:cubicBezTo>
                  <a:cubicBezTo>
                    <a:pt x="8633" y="21094"/>
                    <a:pt x="9123" y="21048"/>
                    <a:pt x="9338" y="21032"/>
                  </a:cubicBezTo>
                  <a:cubicBezTo>
                    <a:pt x="9542" y="21017"/>
                    <a:pt x="9725" y="20920"/>
                    <a:pt x="9867" y="20753"/>
                  </a:cubicBezTo>
                  <a:cubicBezTo>
                    <a:pt x="10011" y="20581"/>
                    <a:pt x="10100" y="20346"/>
                    <a:pt x="10115" y="20096"/>
                  </a:cubicBezTo>
                  <a:cubicBezTo>
                    <a:pt x="11665" y="20101"/>
                    <a:pt x="13275" y="20110"/>
                    <a:pt x="14674" y="20119"/>
                  </a:cubicBezTo>
                  <a:cubicBezTo>
                    <a:pt x="14738" y="20320"/>
                    <a:pt x="14856" y="20488"/>
                    <a:pt x="15012" y="20597"/>
                  </a:cubicBezTo>
                  <a:cubicBezTo>
                    <a:pt x="15120" y="20674"/>
                    <a:pt x="15235" y="20731"/>
                    <a:pt x="15903" y="20891"/>
                  </a:cubicBezTo>
                  <a:cubicBezTo>
                    <a:pt x="16306" y="20988"/>
                    <a:pt x="16809" y="21096"/>
                    <a:pt x="17318" y="21195"/>
                  </a:cubicBezTo>
                  <a:cubicBezTo>
                    <a:pt x="18095" y="21346"/>
                    <a:pt x="19521" y="21600"/>
                    <a:pt x="20337" y="21600"/>
                  </a:cubicBezTo>
                  <a:cubicBezTo>
                    <a:pt x="20551" y="21600"/>
                    <a:pt x="20714" y="21584"/>
                    <a:pt x="20851" y="21548"/>
                  </a:cubicBezTo>
                  <a:cubicBezTo>
                    <a:pt x="20979" y="21515"/>
                    <a:pt x="21089" y="21463"/>
                    <a:pt x="21185" y="21391"/>
                  </a:cubicBezTo>
                  <a:cubicBezTo>
                    <a:pt x="21415" y="21217"/>
                    <a:pt x="21559" y="20931"/>
                    <a:pt x="21580" y="20608"/>
                  </a:cubicBezTo>
                  <a:cubicBezTo>
                    <a:pt x="21600" y="20308"/>
                    <a:pt x="21541" y="19941"/>
                    <a:pt x="21171" y="18858"/>
                  </a:cubicBezTo>
                  <a:cubicBezTo>
                    <a:pt x="20956" y="18229"/>
                    <a:pt x="20690" y="17514"/>
                    <a:pt x="20476" y="16939"/>
                  </a:cubicBezTo>
                  <a:cubicBezTo>
                    <a:pt x="20379" y="16679"/>
                    <a:pt x="20273" y="16396"/>
                    <a:pt x="20210" y="16219"/>
                  </a:cubicBezTo>
                  <a:cubicBezTo>
                    <a:pt x="20266" y="15682"/>
                    <a:pt x="20393" y="14450"/>
                    <a:pt x="20471" y="13692"/>
                  </a:cubicBezTo>
                  <a:cubicBezTo>
                    <a:pt x="20528" y="13595"/>
                    <a:pt x="20598" y="13473"/>
                    <a:pt x="20667" y="13348"/>
                  </a:cubicBezTo>
                  <a:cubicBezTo>
                    <a:pt x="20767" y="13165"/>
                    <a:pt x="20842" y="13013"/>
                    <a:pt x="20896" y="12883"/>
                  </a:cubicBezTo>
                  <a:cubicBezTo>
                    <a:pt x="20943" y="12771"/>
                    <a:pt x="20977" y="12670"/>
                    <a:pt x="21000" y="12575"/>
                  </a:cubicBezTo>
                  <a:cubicBezTo>
                    <a:pt x="21106" y="12137"/>
                    <a:pt x="20976" y="11823"/>
                    <a:pt x="20889" y="11674"/>
                  </a:cubicBezTo>
                  <a:lnTo>
                    <a:pt x="20887" y="11674"/>
                  </a:lnTo>
                  <a:cubicBezTo>
                    <a:pt x="20710" y="11373"/>
                    <a:pt x="20453" y="11299"/>
                    <a:pt x="20343" y="11267"/>
                  </a:cubicBezTo>
                  <a:cubicBezTo>
                    <a:pt x="20264" y="11245"/>
                    <a:pt x="20166" y="11223"/>
                    <a:pt x="20042" y="11201"/>
                  </a:cubicBezTo>
                  <a:cubicBezTo>
                    <a:pt x="19886" y="11171"/>
                    <a:pt x="19684" y="11141"/>
                    <a:pt x="19442" y="11109"/>
                  </a:cubicBezTo>
                  <a:cubicBezTo>
                    <a:pt x="19370" y="9777"/>
                    <a:pt x="19283" y="8526"/>
                    <a:pt x="19191" y="7504"/>
                  </a:cubicBezTo>
                  <a:cubicBezTo>
                    <a:pt x="19218" y="7466"/>
                    <a:pt x="19244" y="7428"/>
                    <a:pt x="19271" y="7388"/>
                  </a:cubicBezTo>
                  <a:cubicBezTo>
                    <a:pt x="19545" y="6965"/>
                    <a:pt x="19792" y="6425"/>
                    <a:pt x="19963" y="5866"/>
                  </a:cubicBezTo>
                  <a:cubicBezTo>
                    <a:pt x="20130" y="5326"/>
                    <a:pt x="20218" y="4794"/>
                    <a:pt x="20219" y="4327"/>
                  </a:cubicBezTo>
                  <a:cubicBezTo>
                    <a:pt x="20220" y="3881"/>
                    <a:pt x="20143" y="3533"/>
                    <a:pt x="20038" y="3263"/>
                  </a:cubicBezTo>
                  <a:cubicBezTo>
                    <a:pt x="20201" y="3030"/>
                    <a:pt x="20465" y="2578"/>
                    <a:pt x="20466" y="2101"/>
                  </a:cubicBezTo>
                  <a:cubicBezTo>
                    <a:pt x="20468" y="1815"/>
                    <a:pt x="20378" y="1544"/>
                    <a:pt x="20214" y="1339"/>
                  </a:cubicBezTo>
                  <a:cubicBezTo>
                    <a:pt x="19923" y="975"/>
                    <a:pt x="19481" y="901"/>
                    <a:pt x="18907" y="901"/>
                  </a:cubicBezTo>
                  <a:cubicBezTo>
                    <a:pt x="18863" y="901"/>
                    <a:pt x="18817" y="902"/>
                    <a:pt x="18769" y="903"/>
                  </a:cubicBezTo>
                  <a:cubicBezTo>
                    <a:pt x="18736" y="904"/>
                    <a:pt x="18703" y="905"/>
                    <a:pt x="18669" y="911"/>
                  </a:cubicBezTo>
                  <a:cubicBezTo>
                    <a:pt x="18623" y="867"/>
                    <a:pt x="18572" y="827"/>
                    <a:pt x="18516" y="790"/>
                  </a:cubicBezTo>
                  <a:cubicBezTo>
                    <a:pt x="18443" y="743"/>
                    <a:pt x="18358" y="699"/>
                    <a:pt x="18262" y="659"/>
                  </a:cubicBezTo>
                  <a:cubicBezTo>
                    <a:pt x="18145" y="609"/>
                    <a:pt x="17915" y="526"/>
                    <a:pt x="17705" y="526"/>
                  </a:cubicBezTo>
                  <a:cubicBezTo>
                    <a:pt x="17629" y="526"/>
                    <a:pt x="17559" y="536"/>
                    <a:pt x="17491" y="557"/>
                  </a:cubicBezTo>
                  <a:cubicBezTo>
                    <a:pt x="17348" y="600"/>
                    <a:pt x="17087" y="734"/>
                    <a:pt x="16938" y="1158"/>
                  </a:cubicBezTo>
                  <a:cubicBezTo>
                    <a:pt x="16913" y="1228"/>
                    <a:pt x="16891" y="1306"/>
                    <a:pt x="16872" y="1396"/>
                  </a:cubicBezTo>
                  <a:cubicBezTo>
                    <a:pt x="16756" y="1376"/>
                    <a:pt x="16635" y="1363"/>
                    <a:pt x="16514" y="1363"/>
                  </a:cubicBezTo>
                  <a:cubicBezTo>
                    <a:pt x="16168" y="1363"/>
                    <a:pt x="15851" y="1459"/>
                    <a:pt x="15573" y="1649"/>
                  </a:cubicBezTo>
                  <a:cubicBezTo>
                    <a:pt x="15227" y="1883"/>
                    <a:pt x="14941" y="2314"/>
                    <a:pt x="14721" y="2931"/>
                  </a:cubicBezTo>
                  <a:cubicBezTo>
                    <a:pt x="14645" y="3144"/>
                    <a:pt x="14579" y="3377"/>
                    <a:pt x="14525" y="3620"/>
                  </a:cubicBezTo>
                  <a:cubicBezTo>
                    <a:pt x="14202" y="3614"/>
                    <a:pt x="13860" y="3611"/>
                    <a:pt x="13497" y="3611"/>
                  </a:cubicBezTo>
                  <a:cubicBezTo>
                    <a:pt x="12759" y="3611"/>
                    <a:pt x="11976" y="3622"/>
                    <a:pt x="11188" y="3640"/>
                  </a:cubicBezTo>
                  <a:cubicBezTo>
                    <a:pt x="11127" y="3333"/>
                    <a:pt x="11037" y="2888"/>
                    <a:pt x="10936" y="2431"/>
                  </a:cubicBezTo>
                  <a:cubicBezTo>
                    <a:pt x="10830" y="1944"/>
                    <a:pt x="10732" y="1544"/>
                    <a:pt x="10648" y="1240"/>
                  </a:cubicBezTo>
                  <a:cubicBezTo>
                    <a:pt x="10501" y="715"/>
                    <a:pt x="10368" y="370"/>
                    <a:pt x="10121" y="167"/>
                  </a:cubicBezTo>
                  <a:cubicBezTo>
                    <a:pt x="9920" y="0"/>
                    <a:pt x="9714" y="0"/>
                    <a:pt x="96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3720000">
                <a:srgbClr val="004468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0" name="Google Shape;2702;p41"/>
            <p:cNvSpPr/>
            <p:nvPr/>
          </p:nvSpPr>
          <p:spPr>
            <a:xfrm>
              <a:off x="232934" y="288132"/>
              <a:ext cx="1352529" cy="9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3777" y="0"/>
                  </a:moveTo>
                  <a:cubicBezTo>
                    <a:pt x="8297" y="0"/>
                    <a:pt x="997" y="533"/>
                    <a:pt x="997" y="533"/>
                  </a:cubicBezTo>
                  <a:cubicBezTo>
                    <a:pt x="-454" y="721"/>
                    <a:pt x="-198" y="21600"/>
                    <a:pt x="980" y="21600"/>
                  </a:cubicBezTo>
                  <a:cubicBezTo>
                    <a:pt x="985" y="21600"/>
                    <a:pt x="990" y="21599"/>
                    <a:pt x="996" y="21599"/>
                  </a:cubicBezTo>
                  <a:cubicBezTo>
                    <a:pt x="1393" y="21536"/>
                    <a:pt x="3617" y="21515"/>
                    <a:pt x="6431" y="21515"/>
                  </a:cubicBezTo>
                  <a:cubicBezTo>
                    <a:pt x="12057" y="21515"/>
                    <a:pt x="20041" y="21599"/>
                    <a:pt x="20483" y="21599"/>
                  </a:cubicBezTo>
                  <a:cubicBezTo>
                    <a:pt x="21146" y="21599"/>
                    <a:pt x="20351" y="2227"/>
                    <a:pt x="19688" y="721"/>
                  </a:cubicBezTo>
                  <a:cubicBezTo>
                    <a:pt x="19447" y="174"/>
                    <a:pt x="16910" y="0"/>
                    <a:pt x="13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1" name="Google Shape;2703;p41"/>
            <p:cNvSpPr/>
            <p:nvPr/>
          </p:nvSpPr>
          <p:spPr>
            <a:xfrm>
              <a:off x="364713" y="393619"/>
              <a:ext cx="1118089" cy="72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3737" y="0"/>
                  </a:moveTo>
                  <a:cubicBezTo>
                    <a:pt x="8186" y="0"/>
                    <a:pt x="788" y="533"/>
                    <a:pt x="788" y="533"/>
                  </a:cubicBezTo>
                  <a:cubicBezTo>
                    <a:pt x="778" y="529"/>
                    <a:pt x="770" y="526"/>
                    <a:pt x="761" y="526"/>
                  </a:cubicBezTo>
                  <a:cubicBezTo>
                    <a:pt x="-94" y="526"/>
                    <a:pt x="-405" y="21600"/>
                    <a:pt x="772" y="21600"/>
                  </a:cubicBezTo>
                  <a:cubicBezTo>
                    <a:pt x="777" y="21600"/>
                    <a:pt x="783" y="21599"/>
                    <a:pt x="788" y="21599"/>
                  </a:cubicBezTo>
                  <a:cubicBezTo>
                    <a:pt x="1190" y="21536"/>
                    <a:pt x="3442" y="21516"/>
                    <a:pt x="6292" y="21516"/>
                  </a:cubicBezTo>
                  <a:cubicBezTo>
                    <a:pt x="11990" y="21516"/>
                    <a:pt x="20076" y="21599"/>
                    <a:pt x="20523" y="21599"/>
                  </a:cubicBezTo>
                  <a:cubicBezTo>
                    <a:pt x="21195" y="21599"/>
                    <a:pt x="20388" y="2224"/>
                    <a:pt x="19718" y="720"/>
                  </a:cubicBezTo>
                  <a:cubicBezTo>
                    <a:pt x="19473" y="174"/>
                    <a:pt x="16906" y="0"/>
                    <a:pt x="13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2" name="Google Shape;2704;p41"/>
            <p:cNvSpPr/>
            <p:nvPr/>
          </p:nvSpPr>
          <p:spPr>
            <a:xfrm>
              <a:off x="182396" y="871992"/>
              <a:ext cx="601597" cy="43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21600" fill="norm" stroke="1" extrusionOk="0">
                  <a:moveTo>
                    <a:pt x="4440" y="9849"/>
                  </a:moveTo>
                  <a:cubicBezTo>
                    <a:pt x="5740" y="9849"/>
                    <a:pt x="10599" y="15806"/>
                    <a:pt x="9934" y="15861"/>
                  </a:cubicBezTo>
                  <a:cubicBezTo>
                    <a:pt x="9262" y="15917"/>
                    <a:pt x="5571" y="16363"/>
                    <a:pt x="4481" y="16363"/>
                  </a:cubicBezTo>
                  <a:cubicBezTo>
                    <a:pt x="4301" y="16363"/>
                    <a:pt x="4192" y="16351"/>
                    <a:pt x="4179" y="16323"/>
                  </a:cubicBezTo>
                  <a:cubicBezTo>
                    <a:pt x="4087" y="16125"/>
                    <a:pt x="4133" y="10467"/>
                    <a:pt x="4133" y="10467"/>
                  </a:cubicBezTo>
                  <a:cubicBezTo>
                    <a:pt x="4092" y="10034"/>
                    <a:pt x="4211" y="9849"/>
                    <a:pt x="4440" y="9849"/>
                  </a:cubicBezTo>
                  <a:close/>
                  <a:moveTo>
                    <a:pt x="1051" y="0"/>
                  </a:moveTo>
                  <a:cubicBezTo>
                    <a:pt x="294" y="0"/>
                    <a:pt x="-99" y="611"/>
                    <a:pt x="38" y="2047"/>
                  </a:cubicBezTo>
                  <a:cubicBezTo>
                    <a:pt x="38" y="2047"/>
                    <a:pt x="-115" y="20812"/>
                    <a:pt x="192" y="21466"/>
                  </a:cubicBezTo>
                  <a:cubicBezTo>
                    <a:pt x="235" y="21559"/>
                    <a:pt x="599" y="21600"/>
                    <a:pt x="1200" y="21600"/>
                  </a:cubicBezTo>
                  <a:cubicBezTo>
                    <a:pt x="4824" y="21600"/>
                    <a:pt x="17051" y="20127"/>
                    <a:pt x="19279" y="19939"/>
                  </a:cubicBezTo>
                  <a:cubicBezTo>
                    <a:pt x="21485" y="19756"/>
                    <a:pt x="5360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3" name="Google Shape;2705;p41"/>
            <p:cNvSpPr/>
            <p:nvPr/>
          </p:nvSpPr>
          <p:spPr>
            <a:xfrm>
              <a:off x="237861" y="1264156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4" name="Google Shape;2706;p41"/>
            <p:cNvSpPr/>
            <p:nvPr/>
          </p:nvSpPr>
          <p:spPr>
            <a:xfrm>
              <a:off x="184953" y="929249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6"/>
                  </a:lnTo>
                  <a:lnTo>
                    <a:pt x="309" y="21600"/>
                  </a:lnTo>
                  <a:lnTo>
                    <a:pt x="21600" y="20200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5" name="Google Shape;2707;p41"/>
            <p:cNvSpPr/>
            <p:nvPr/>
          </p:nvSpPr>
          <p:spPr>
            <a:xfrm>
              <a:off x="184953" y="987060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23"/>
                  </a:lnTo>
                  <a:lnTo>
                    <a:pt x="309" y="21600"/>
                  </a:lnTo>
                  <a:lnTo>
                    <a:pt x="21600" y="2015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6" name="Google Shape;2708;p41"/>
            <p:cNvSpPr/>
            <p:nvPr/>
          </p:nvSpPr>
          <p:spPr>
            <a:xfrm>
              <a:off x="184953" y="1055653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57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7" name="Google Shape;2709;p41"/>
            <p:cNvSpPr/>
            <p:nvPr/>
          </p:nvSpPr>
          <p:spPr>
            <a:xfrm>
              <a:off x="181114" y="1124292"/>
              <a:ext cx="48184" cy="2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0" y="0"/>
                  </a:moveTo>
                  <a:lnTo>
                    <a:pt x="0" y="1446"/>
                  </a:lnTo>
                  <a:lnTo>
                    <a:pt x="320" y="21600"/>
                  </a:lnTo>
                  <a:lnTo>
                    <a:pt x="21600" y="20131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8" name="Google Shape;2710;p41"/>
            <p:cNvSpPr/>
            <p:nvPr/>
          </p:nvSpPr>
          <p:spPr>
            <a:xfrm>
              <a:off x="184953" y="1191038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3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9" name="Google Shape;2711;p41"/>
            <p:cNvSpPr/>
            <p:nvPr/>
          </p:nvSpPr>
          <p:spPr>
            <a:xfrm>
              <a:off x="301598" y="1262979"/>
              <a:ext cx="23157" cy="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09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0" name="Google Shape;2712;p41"/>
            <p:cNvSpPr/>
            <p:nvPr/>
          </p:nvSpPr>
          <p:spPr>
            <a:xfrm>
              <a:off x="372938" y="1259377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1" name="Google Shape;2713;p41"/>
            <p:cNvSpPr/>
            <p:nvPr/>
          </p:nvSpPr>
          <p:spPr>
            <a:xfrm>
              <a:off x="440465" y="1252151"/>
              <a:ext cx="23207" cy="4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4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3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2" name="Google Shape;2714;p41"/>
            <p:cNvSpPr/>
            <p:nvPr/>
          </p:nvSpPr>
          <p:spPr>
            <a:xfrm>
              <a:off x="503389" y="1248572"/>
              <a:ext cx="23207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91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3" name="Google Shape;2715;p41"/>
            <p:cNvSpPr/>
            <p:nvPr/>
          </p:nvSpPr>
          <p:spPr>
            <a:xfrm>
              <a:off x="567273" y="1246148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66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4" name="Google Shape;2716;p41"/>
            <p:cNvSpPr/>
            <p:nvPr/>
          </p:nvSpPr>
          <p:spPr>
            <a:xfrm>
              <a:off x="639770" y="1239545"/>
              <a:ext cx="23232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6" y="0"/>
                  </a:moveTo>
                  <a:lnTo>
                    <a:pt x="0" y="309"/>
                  </a:lnTo>
                  <a:lnTo>
                    <a:pt x="1464" y="21600"/>
                  </a:lnTo>
                  <a:lnTo>
                    <a:pt x="21600" y="21280"/>
                  </a:lnTo>
                  <a:lnTo>
                    <a:pt x="2013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5" name="Google Shape;2717;p41"/>
            <p:cNvSpPr/>
            <p:nvPr/>
          </p:nvSpPr>
          <p:spPr>
            <a:xfrm>
              <a:off x="714901" y="1232827"/>
              <a:ext cx="23157" cy="4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20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6" name="Google Shape;2718;p41"/>
            <p:cNvSpPr/>
            <p:nvPr/>
          </p:nvSpPr>
          <p:spPr>
            <a:xfrm>
              <a:off x="1267412" y="145451"/>
              <a:ext cx="368134" cy="3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fill="norm" stroke="1" extrusionOk="0">
                  <a:moveTo>
                    <a:pt x="5790" y="0"/>
                  </a:moveTo>
                  <a:cubicBezTo>
                    <a:pt x="4974" y="0"/>
                    <a:pt x="4146" y="200"/>
                    <a:pt x="3389" y="734"/>
                  </a:cubicBezTo>
                  <a:cubicBezTo>
                    <a:pt x="364" y="2857"/>
                    <a:pt x="-1372" y="14406"/>
                    <a:pt x="1371" y="17480"/>
                  </a:cubicBezTo>
                  <a:cubicBezTo>
                    <a:pt x="2665" y="18927"/>
                    <a:pt x="3905" y="19280"/>
                    <a:pt x="4877" y="19280"/>
                  </a:cubicBezTo>
                  <a:cubicBezTo>
                    <a:pt x="5799" y="19280"/>
                    <a:pt x="6481" y="18961"/>
                    <a:pt x="6731" y="18961"/>
                  </a:cubicBezTo>
                  <a:cubicBezTo>
                    <a:pt x="6778" y="18961"/>
                    <a:pt x="6809" y="18972"/>
                    <a:pt x="6825" y="18997"/>
                  </a:cubicBezTo>
                  <a:cubicBezTo>
                    <a:pt x="7013" y="19299"/>
                    <a:pt x="9126" y="21600"/>
                    <a:pt x="11932" y="21600"/>
                  </a:cubicBezTo>
                  <a:cubicBezTo>
                    <a:pt x="11989" y="21600"/>
                    <a:pt x="12047" y="21598"/>
                    <a:pt x="12104" y="21597"/>
                  </a:cubicBezTo>
                  <a:cubicBezTo>
                    <a:pt x="14993" y="21499"/>
                    <a:pt x="20228" y="8824"/>
                    <a:pt x="16846" y="4685"/>
                  </a:cubicBezTo>
                  <a:cubicBezTo>
                    <a:pt x="14782" y="2154"/>
                    <a:pt x="10563" y="1791"/>
                    <a:pt x="10563" y="1791"/>
                  </a:cubicBezTo>
                  <a:cubicBezTo>
                    <a:pt x="10563" y="1791"/>
                    <a:pt x="823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7" name="Google Shape;2719;p41"/>
            <p:cNvSpPr/>
            <p:nvPr/>
          </p:nvSpPr>
          <p:spPr>
            <a:xfrm>
              <a:off x="1529036" y="220901"/>
              <a:ext cx="67779" cy="9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16" h="21600" fill="norm" stroke="1" extrusionOk="0">
                  <a:moveTo>
                    <a:pt x="4149" y="0"/>
                  </a:moveTo>
                  <a:cubicBezTo>
                    <a:pt x="-319" y="0"/>
                    <a:pt x="-1632" y="4617"/>
                    <a:pt x="2476" y="9000"/>
                  </a:cubicBezTo>
                  <a:cubicBezTo>
                    <a:pt x="7423" y="14282"/>
                    <a:pt x="7999" y="21600"/>
                    <a:pt x="10991" y="21600"/>
                  </a:cubicBezTo>
                  <a:cubicBezTo>
                    <a:pt x="11783" y="21600"/>
                    <a:pt x="12742" y="21086"/>
                    <a:pt x="13995" y="19891"/>
                  </a:cubicBezTo>
                  <a:cubicBezTo>
                    <a:pt x="19968" y="14168"/>
                    <a:pt x="13456" y="4508"/>
                    <a:pt x="13456" y="4508"/>
                  </a:cubicBezTo>
                  <a:cubicBezTo>
                    <a:pt x="9702" y="1267"/>
                    <a:pt x="6493" y="0"/>
                    <a:pt x="41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8" name="Google Shape;2720;p41"/>
            <p:cNvSpPr/>
            <p:nvPr/>
          </p:nvSpPr>
          <p:spPr>
            <a:xfrm>
              <a:off x="1493277" y="116199"/>
              <a:ext cx="163006" cy="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1775" y="0"/>
                  </a:moveTo>
                  <a:cubicBezTo>
                    <a:pt x="11359" y="0"/>
                    <a:pt x="10940" y="12"/>
                    <a:pt x="10514" y="24"/>
                  </a:cubicBezTo>
                  <a:cubicBezTo>
                    <a:pt x="5417" y="184"/>
                    <a:pt x="163" y="14788"/>
                    <a:pt x="163" y="14788"/>
                  </a:cubicBezTo>
                  <a:cubicBezTo>
                    <a:pt x="-1163" y="17242"/>
                    <a:pt x="5901" y="21600"/>
                    <a:pt x="10453" y="21600"/>
                  </a:cubicBezTo>
                  <a:cubicBezTo>
                    <a:pt x="10989" y="21600"/>
                    <a:pt x="11489" y="21539"/>
                    <a:pt x="11936" y="21410"/>
                  </a:cubicBezTo>
                  <a:cubicBezTo>
                    <a:pt x="16213" y="20186"/>
                    <a:pt x="20418" y="8410"/>
                    <a:pt x="20425" y="4468"/>
                  </a:cubicBezTo>
                  <a:cubicBezTo>
                    <a:pt x="20437" y="851"/>
                    <a:pt x="16382" y="0"/>
                    <a:pt x="117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9" name="Google Shape;2721;p41"/>
            <p:cNvSpPr/>
            <p:nvPr/>
          </p:nvSpPr>
          <p:spPr>
            <a:xfrm>
              <a:off x="1465367" y="92373"/>
              <a:ext cx="66390" cy="9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708" y="0"/>
                  </a:moveTo>
                  <a:cubicBezTo>
                    <a:pt x="6302" y="0"/>
                    <a:pt x="5943" y="21"/>
                    <a:pt x="5662" y="68"/>
                  </a:cubicBezTo>
                  <a:cubicBezTo>
                    <a:pt x="2491" y="583"/>
                    <a:pt x="0" y="19671"/>
                    <a:pt x="0" y="19671"/>
                  </a:cubicBezTo>
                  <a:cubicBezTo>
                    <a:pt x="0" y="19671"/>
                    <a:pt x="6731" y="21469"/>
                    <a:pt x="9027" y="21600"/>
                  </a:cubicBezTo>
                  <a:cubicBezTo>
                    <a:pt x="9035" y="21600"/>
                    <a:pt x="9043" y="21600"/>
                    <a:pt x="9043" y="21600"/>
                  </a:cubicBezTo>
                  <a:cubicBezTo>
                    <a:pt x="11378" y="21600"/>
                    <a:pt x="21600" y="4615"/>
                    <a:pt x="21046" y="3328"/>
                  </a:cubicBezTo>
                  <a:cubicBezTo>
                    <a:pt x="20538" y="2150"/>
                    <a:pt x="10831" y="0"/>
                    <a:pt x="67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0" name="Google Shape;2722;p41"/>
            <p:cNvSpPr/>
            <p:nvPr/>
          </p:nvSpPr>
          <p:spPr>
            <a:xfrm>
              <a:off x="1289320" y="755054"/>
              <a:ext cx="461262" cy="5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10657" y="0"/>
                  </a:moveTo>
                  <a:cubicBezTo>
                    <a:pt x="9838" y="0"/>
                    <a:pt x="11413" y="2448"/>
                    <a:pt x="11456" y="2805"/>
                  </a:cubicBezTo>
                  <a:cubicBezTo>
                    <a:pt x="11497" y="3185"/>
                    <a:pt x="10265" y="10284"/>
                    <a:pt x="10102" y="10542"/>
                  </a:cubicBezTo>
                  <a:cubicBezTo>
                    <a:pt x="9937" y="10803"/>
                    <a:pt x="-797" y="19043"/>
                    <a:pt x="47" y="19424"/>
                  </a:cubicBezTo>
                  <a:cubicBezTo>
                    <a:pt x="731" y="19735"/>
                    <a:pt x="13830" y="21600"/>
                    <a:pt x="18793" y="21600"/>
                  </a:cubicBezTo>
                  <a:cubicBezTo>
                    <a:pt x="19939" y="21600"/>
                    <a:pt x="20652" y="21500"/>
                    <a:pt x="20676" y="21259"/>
                  </a:cubicBezTo>
                  <a:cubicBezTo>
                    <a:pt x="20803" y="19972"/>
                    <a:pt x="15363" y="11200"/>
                    <a:pt x="15413" y="10927"/>
                  </a:cubicBezTo>
                  <a:cubicBezTo>
                    <a:pt x="15467" y="10656"/>
                    <a:pt x="16586" y="3541"/>
                    <a:pt x="16586" y="3541"/>
                  </a:cubicBezTo>
                  <a:cubicBezTo>
                    <a:pt x="16586" y="3541"/>
                    <a:pt x="18882" y="1128"/>
                    <a:pt x="18595" y="815"/>
                  </a:cubicBezTo>
                  <a:cubicBezTo>
                    <a:pt x="18311" y="498"/>
                    <a:pt x="10835" y="29"/>
                    <a:pt x="10835" y="29"/>
                  </a:cubicBezTo>
                  <a:cubicBezTo>
                    <a:pt x="10767" y="10"/>
                    <a:pt x="10707" y="0"/>
                    <a:pt x="1065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1" name="Google Shape;2723;p41"/>
            <p:cNvSpPr/>
            <p:nvPr/>
          </p:nvSpPr>
          <p:spPr>
            <a:xfrm>
              <a:off x="1370917" y="1102590"/>
              <a:ext cx="313879" cy="1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5" h="21600" fill="norm" stroke="1" extrusionOk="0">
                  <a:moveTo>
                    <a:pt x="8038" y="0"/>
                  </a:moveTo>
                  <a:cubicBezTo>
                    <a:pt x="7882" y="0"/>
                    <a:pt x="7741" y="9"/>
                    <a:pt x="7615" y="28"/>
                  </a:cubicBezTo>
                  <a:cubicBezTo>
                    <a:pt x="5498" y="334"/>
                    <a:pt x="79" y="16174"/>
                    <a:pt x="79" y="16174"/>
                  </a:cubicBezTo>
                  <a:cubicBezTo>
                    <a:pt x="-1278" y="18644"/>
                    <a:pt x="15214" y="21600"/>
                    <a:pt x="18913" y="21600"/>
                  </a:cubicBezTo>
                  <a:cubicBezTo>
                    <a:pt x="19306" y="21600"/>
                    <a:pt x="19554" y="21566"/>
                    <a:pt x="19622" y="21496"/>
                  </a:cubicBezTo>
                  <a:cubicBezTo>
                    <a:pt x="20322" y="20752"/>
                    <a:pt x="18062" y="6393"/>
                    <a:pt x="17263" y="4242"/>
                  </a:cubicBezTo>
                  <a:cubicBezTo>
                    <a:pt x="16515" y="2216"/>
                    <a:pt x="10512" y="0"/>
                    <a:pt x="80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2724;p41"/>
            <p:cNvSpPr/>
            <p:nvPr/>
          </p:nvSpPr>
          <p:spPr>
            <a:xfrm>
              <a:off x="1540301" y="834128"/>
              <a:ext cx="55715" cy="2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" y="0"/>
                  </a:moveTo>
                  <a:lnTo>
                    <a:pt x="0" y="15668"/>
                  </a:lnTo>
                  <a:lnTo>
                    <a:pt x="20341" y="21600"/>
                  </a:lnTo>
                  <a:lnTo>
                    <a:pt x="21600" y="5932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2725;p41"/>
            <p:cNvSpPr/>
            <p:nvPr/>
          </p:nvSpPr>
          <p:spPr>
            <a:xfrm>
              <a:off x="1529177" y="902098"/>
              <a:ext cx="55716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9" y="0"/>
                  </a:moveTo>
                  <a:lnTo>
                    <a:pt x="0" y="15681"/>
                  </a:lnTo>
                  <a:lnTo>
                    <a:pt x="20312" y="21600"/>
                  </a:lnTo>
                  <a:lnTo>
                    <a:pt x="21600" y="590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2726;p41"/>
            <p:cNvSpPr/>
            <p:nvPr/>
          </p:nvSpPr>
          <p:spPr>
            <a:xfrm>
              <a:off x="1517538" y="970021"/>
              <a:ext cx="55788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" y="0"/>
                  </a:moveTo>
                  <a:lnTo>
                    <a:pt x="0" y="15645"/>
                  </a:lnTo>
                  <a:lnTo>
                    <a:pt x="20314" y="21600"/>
                  </a:lnTo>
                  <a:lnTo>
                    <a:pt x="21600" y="5901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2727;p41"/>
            <p:cNvSpPr/>
            <p:nvPr/>
          </p:nvSpPr>
          <p:spPr>
            <a:xfrm>
              <a:off x="69095" y="58873"/>
              <a:ext cx="813367" cy="38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02" y="0"/>
                  </a:moveTo>
                  <a:cubicBezTo>
                    <a:pt x="17788" y="0"/>
                    <a:pt x="0" y="8812"/>
                    <a:pt x="0" y="8812"/>
                  </a:cubicBezTo>
                  <a:lnTo>
                    <a:pt x="1489" y="21600"/>
                  </a:lnTo>
                  <a:lnTo>
                    <a:pt x="21600" y="11734"/>
                  </a:lnTo>
                  <a:cubicBezTo>
                    <a:pt x="21600" y="11734"/>
                    <a:pt x="20296" y="772"/>
                    <a:pt x="19739" y="40"/>
                  </a:cubicBezTo>
                  <a:cubicBezTo>
                    <a:pt x="19718" y="13"/>
                    <a:pt x="19672" y="0"/>
                    <a:pt x="19602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6" name="Google Shape;2728;p41"/>
            <p:cNvSpPr/>
            <p:nvPr/>
          </p:nvSpPr>
          <p:spPr>
            <a:xfrm>
              <a:off x="699397" y="68154"/>
              <a:ext cx="46364" cy="7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9" y="0"/>
                  </a:moveTo>
                  <a:lnTo>
                    <a:pt x="0" y="1870"/>
                  </a:lnTo>
                  <a:lnTo>
                    <a:pt x="12050" y="21600"/>
                  </a:lnTo>
                  <a:lnTo>
                    <a:pt x="21600" y="19730"/>
                  </a:lnTo>
                  <a:lnTo>
                    <a:pt x="95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7" name="Google Shape;2729;p41"/>
            <p:cNvSpPr/>
            <p:nvPr/>
          </p:nvSpPr>
          <p:spPr>
            <a:xfrm>
              <a:off x="526644" y="106456"/>
              <a:ext cx="40876" cy="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9" y="0"/>
                  </a:moveTo>
                  <a:lnTo>
                    <a:pt x="0" y="1756"/>
                  </a:lnTo>
                  <a:lnTo>
                    <a:pt x="10624" y="21600"/>
                  </a:lnTo>
                  <a:lnTo>
                    <a:pt x="21600" y="19858"/>
                  </a:lnTo>
                  <a:lnTo>
                    <a:pt x="1098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8" name="Google Shape;2730;p41"/>
            <p:cNvSpPr/>
            <p:nvPr/>
          </p:nvSpPr>
          <p:spPr>
            <a:xfrm>
              <a:off x="610018" y="87570"/>
              <a:ext cx="40901" cy="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0" y="1749"/>
                  </a:lnTo>
                  <a:lnTo>
                    <a:pt x="10644" y="21600"/>
                  </a:lnTo>
                  <a:lnTo>
                    <a:pt x="21600" y="19865"/>
                  </a:lnTo>
                  <a:lnTo>
                    <a:pt x="109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2731;p41"/>
            <p:cNvSpPr/>
            <p:nvPr/>
          </p:nvSpPr>
          <p:spPr>
            <a:xfrm>
              <a:off x="434460" y="133907"/>
              <a:ext cx="35388" cy="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3" y="0"/>
                  </a:moveTo>
                  <a:lnTo>
                    <a:pt x="0" y="1658"/>
                  </a:lnTo>
                  <a:lnTo>
                    <a:pt x="8757" y="21600"/>
                  </a:lnTo>
                  <a:lnTo>
                    <a:pt x="21600" y="19942"/>
                  </a:lnTo>
                  <a:lnTo>
                    <a:pt x="128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2732;p41"/>
            <p:cNvSpPr/>
            <p:nvPr/>
          </p:nvSpPr>
          <p:spPr>
            <a:xfrm>
              <a:off x="319784" y="157618"/>
              <a:ext cx="40826" cy="6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7" y="0"/>
                  </a:moveTo>
                  <a:lnTo>
                    <a:pt x="0" y="1880"/>
                  </a:lnTo>
                  <a:lnTo>
                    <a:pt x="10624" y="21600"/>
                  </a:lnTo>
                  <a:lnTo>
                    <a:pt x="21600" y="19720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2733;p41"/>
            <p:cNvSpPr/>
            <p:nvPr/>
          </p:nvSpPr>
          <p:spPr>
            <a:xfrm>
              <a:off x="227993" y="179205"/>
              <a:ext cx="40876" cy="6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3" y="0"/>
                  </a:moveTo>
                  <a:lnTo>
                    <a:pt x="0" y="1892"/>
                  </a:lnTo>
                  <a:lnTo>
                    <a:pt x="10637" y="21600"/>
                  </a:lnTo>
                  <a:lnTo>
                    <a:pt x="21600" y="19723"/>
                  </a:lnTo>
                  <a:lnTo>
                    <a:pt x="109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2734;p41"/>
            <p:cNvSpPr/>
            <p:nvPr/>
          </p:nvSpPr>
          <p:spPr>
            <a:xfrm>
              <a:off x="138762" y="201438"/>
              <a:ext cx="38218" cy="6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78" y="0"/>
                  </a:moveTo>
                  <a:lnTo>
                    <a:pt x="0" y="1524"/>
                  </a:lnTo>
                  <a:lnTo>
                    <a:pt x="9736" y="21600"/>
                  </a:lnTo>
                  <a:lnTo>
                    <a:pt x="21600" y="20076"/>
                  </a:lnTo>
                  <a:lnTo>
                    <a:pt x="11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4" name="تأكد…"/>
          <p:cNvSpPr txBox="1"/>
          <p:nvPr/>
        </p:nvSpPr>
        <p:spPr>
          <a:xfrm rot="70886">
            <a:off x="6774329" y="858562"/>
            <a:ext cx="1295947" cy="73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تأكد</a:t>
            </a:r>
          </a:p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 79</a:t>
            </a:r>
          </a:p>
        </p:txBody>
      </p:sp>
      <p:pic>
        <p:nvPicPr>
          <p:cNvPr id="845" name="IMG_7182.jpeg" descr="IMG_7182.jpeg"/>
          <p:cNvPicPr>
            <a:picLocks noChangeAspect="1"/>
          </p:cNvPicPr>
          <p:nvPr/>
        </p:nvPicPr>
        <p:blipFill>
          <a:blip r:embed="rId2">
            <a:extLst/>
          </a:blip>
          <a:srcRect l="0" t="33211" r="0" b="39350"/>
          <a:stretch>
            <a:fillRect/>
          </a:stretch>
        </p:blipFill>
        <p:spPr>
          <a:xfrm>
            <a:off x="836040" y="1717285"/>
            <a:ext cx="4994527" cy="1099656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846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28973">
            <a:off x="563632" y="4155109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3814;p52"/>
          <p:cNvGrpSpPr/>
          <p:nvPr/>
        </p:nvGrpSpPr>
        <p:grpSpPr>
          <a:xfrm>
            <a:off x="6659146" y="150388"/>
            <a:ext cx="271713" cy="389601"/>
            <a:chOff x="0" y="0"/>
            <a:chExt cx="271712" cy="389599"/>
          </a:xfrm>
        </p:grpSpPr>
        <p:sp>
          <p:nvSpPr>
            <p:cNvPr id="848" name="Google Shape;3815;p52"/>
            <p:cNvSpPr/>
            <p:nvPr/>
          </p:nvSpPr>
          <p:spPr>
            <a:xfrm>
              <a:off x="-1" y="0"/>
              <a:ext cx="271714" cy="3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4350" y="0"/>
                  </a:moveTo>
                  <a:cubicBezTo>
                    <a:pt x="3928" y="0"/>
                    <a:pt x="3464" y="139"/>
                    <a:pt x="2950" y="460"/>
                  </a:cubicBezTo>
                  <a:cubicBezTo>
                    <a:pt x="-1242" y="3077"/>
                    <a:pt x="6562" y="7096"/>
                    <a:pt x="5278" y="7832"/>
                  </a:cubicBezTo>
                  <a:cubicBezTo>
                    <a:pt x="4945" y="8023"/>
                    <a:pt x="4392" y="8061"/>
                    <a:pt x="3767" y="8061"/>
                  </a:cubicBezTo>
                  <a:cubicBezTo>
                    <a:pt x="3347" y="8061"/>
                    <a:pt x="2896" y="8043"/>
                    <a:pt x="2455" y="8043"/>
                  </a:cubicBezTo>
                  <a:cubicBezTo>
                    <a:pt x="1020" y="8043"/>
                    <a:pt x="-292" y="8226"/>
                    <a:pt x="57" y="9780"/>
                  </a:cubicBezTo>
                  <a:cubicBezTo>
                    <a:pt x="680" y="12531"/>
                    <a:pt x="8431" y="12770"/>
                    <a:pt x="8213" y="14351"/>
                  </a:cubicBezTo>
                  <a:cubicBezTo>
                    <a:pt x="8166" y="14702"/>
                    <a:pt x="7790" y="14811"/>
                    <a:pt x="7238" y="14811"/>
                  </a:cubicBezTo>
                  <a:cubicBezTo>
                    <a:pt x="6295" y="14811"/>
                    <a:pt x="4845" y="14490"/>
                    <a:pt x="3654" y="14490"/>
                  </a:cubicBezTo>
                  <a:cubicBezTo>
                    <a:pt x="2397" y="14490"/>
                    <a:pt x="1432" y="14848"/>
                    <a:pt x="1661" y="16319"/>
                  </a:cubicBezTo>
                  <a:cubicBezTo>
                    <a:pt x="1990" y="18414"/>
                    <a:pt x="11120" y="21600"/>
                    <a:pt x="14025" y="21600"/>
                  </a:cubicBezTo>
                  <a:cubicBezTo>
                    <a:pt x="14277" y="21600"/>
                    <a:pt x="14481" y="21576"/>
                    <a:pt x="14629" y="21525"/>
                  </a:cubicBezTo>
                  <a:cubicBezTo>
                    <a:pt x="16487" y="20885"/>
                    <a:pt x="19065" y="14558"/>
                    <a:pt x="19065" y="14558"/>
                  </a:cubicBezTo>
                  <a:cubicBezTo>
                    <a:pt x="20358" y="11754"/>
                    <a:pt x="19984" y="10322"/>
                    <a:pt x="18518" y="9404"/>
                  </a:cubicBezTo>
                  <a:cubicBezTo>
                    <a:pt x="18356" y="9303"/>
                    <a:pt x="18193" y="9260"/>
                    <a:pt x="18032" y="9260"/>
                  </a:cubicBezTo>
                  <a:cubicBezTo>
                    <a:pt x="17053" y="9260"/>
                    <a:pt x="16105" y="10865"/>
                    <a:pt x="15137" y="10865"/>
                  </a:cubicBezTo>
                  <a:cubicBezTo>
                    <a:pt x="14830" y="10865"/>
                    <a:pt x="14521" y="10705"/>
                    <a:pt x="14209" y="10284"/>
                  </a:cubicBezTo>
                  <a:cubicBezTo>
                    <a:pt x="13255" y="8994"/>
                    <a:pt x="16768" y="5057"/>
                    <a:pt x="14430" y="2719"/>
                  </a:cubicBezTo>
                  <a:cubicBezTo>
                    <a:pt x="14059" y="2348"/>
                    <a:pt x="13696" y="2195"/>
                    <a:pt x="13343" y="2195"/>
                  </a:cubicBezTo>
                  <a:cubicBezTo>
                    <a:pt x="11599" y="2195"/>
                    <a:pt x="10104" y="5970"/>
                    <a:pt x="9101" y="5970"/>
                  </a:cubicBezTo>
                  <a:cubicBezTo>
                    <a:pt x="9070" y="5970"/>
                    <a:pt x="9039" y="5966"/>
                    <a:pt x="9008" y="5959"/>
                  </a:cubicBezTo>
                  <a:cubicBezTo>
                    <a:pt x="7972" y="5699"/>
                    <a:pt x="7041" y="0"/>
                    <a:pt x="43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3816;p52"/>
            <p:cNvSpPr/>
            <p:nvPr/>
          </p:nvSpPr>
          <p:spPr>
            <a:xfrm>
              <a:off x="101441" y="124599"/>
              <a:ext cx="143370" cy="26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396" y="0"/>
                  </a:moveTo>
                  <a:cubicBezTo>
                    <a:pt x="537" y="0"/>
                    <a:pt x="-369" y="528"/>
                    <a:pt x="155" y="1098"/>
                  </a:cubicBezTo>
                  <a:cubicBezTo>
                    <a:pt x="6261" y="7807"/>
                    <a:pt x="12360" y="14519"/>
                    <a:pt x="18473" y="21233"/>
                  </a:cubicBezTo>
                  <a:cubicBezTo>
                    <a:pt x="18709" y="21492"/>
                    <a:pt x="19088" y="21600"/>
                    <a:pt x="19477" y="21600"/>
                  </a:cubicBezTo>
                  <a:cubicBezTo>
                    <a:pt x="20332" y="21600"/>
                    <a:pt x="21231" y="21074"/>
                    <a:pt x="20718" y="20502"/>
                  </a:cubicBezTo>
                  <a:cubicBezTo>
                    <a:pt x="14608" y="13793"/>
                    <a:pt x="8513" y="7079"/>
                    <a:pt x="2396" y="367"/>
                  </a:cubicBezTo>
                  <a:cubicBezTo>
                    <a:pt x="2160" y="108"/>
                    <a:pt x="1782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85" name="Google Shape;2700;p41"/>
          <p:cNvGrpSpPr/>
          <p:nvPr/>
        </p:nvGrpSpPr>
        <p:grpSpPr>
          <a:xfrm>
            <a:off x="6512576" y="461586"/>
            <a:ext cx="1819452" cy="1371283"/>
            <a:chOff x="0" y="0"/>
            <a:chExt cx="1819450" cy="1371282"/>
          </a:xfrm>
        </p:grpSpPr>
        <p:sp>
          <p:nvSpPr>
            <p:cNvPr id="851" name="Google Shape;2701;p41"/>
            <p:cNvSpPr/>
            <p:nvPr/>
          </p:nvSpPr>
          <p:spPr>
            <a:xfrm>
              <a:off x="0" y="0"/>
              <a:ext cx="1819451" cy="137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9646" y="0"/>
                  </a:moveTo>
                  <a:cubicBezTo>
                    <a:pt x="9468" y="0"/>
                    <a:pt x="9050" y="0"/>
                    <a:pt x="4790" y="1274"/>
                  </a:cubicBezTo>
                  <a:cubicBezTo>
                    <a:pt x="2721" y="1893"/>
                    <a:pt x="727" y="2520"/>
                    <a:pt x="708" y="2526"/>
                  </a:cubicBezTo>
                  <a:lnTo>
                    <a:pt x="0" y="2749"/>
                  </a:lnTo>
                  <a:lnTo>
                    <a:pt x="998" y="8188"/>
                  </a:lnTo>
                  <a:lnTo>
                    <a:pt x="2202" y="7813"/>
                  </a:lnTo>
                  <a:cubicBezTo>
                    <a:pt x="2197" y="7873"/>
                    <a:pt x="2194" y="7936"/>
                    <a:pt x="2190" y="7998"/>
                  </a:cubicBezTo>
                  <a:cubicBezTo>
                    <a:pt x="2100" y="9410"/>
                    <a:pt x="2069" y="11186"/>
                    <a:pt x="2100" y="12944"/>
                  </a:cubicBezTo>
                  <a:cubicBezTo>
                    <a:pt x="1947" y="13033"/>
                    <a:pt x="1837" y="13153"/>
                    <a:pt x="1761" y="13262"/>
                  </a:cubicBezTo>
                  <a:cubicBezTo>
                    <a:pt x="1613" y="13472"/>
                    <a:pt x="1453" y="13845"/>
                    <a:pt x="1502" y="14440"/>
                  </a:cubicBezTo>
                  <a:cubicBezTo>
                    <a:pt x="1499" y="14736"/>
                    <a:pt x="1488" y="16072"/>
                    <a:pt x="1488" y="17412"/>
                  </a:cubicBezTo>
                  <a:cubicBezTo>
                    <a:pt x="1488" y="18304"/>
                    <a:pt x="1493" y="19026"/>
                    <a:pt x="1502" y="19555"/>
                  </a:cubicBezTo>
                  <a:cubicBezTo>
                    <a:pt x="1508" y="19882"/>
                    <a:pt x="1515" y="20133"/>
                    <a:pt x="1524" y="20322"/>
                  </a:cubicBezTo>
                  <a:cubicBezTo>
                    <a:pt x="1541" y="20637"/>
                    <a:pt x="1561" y="20878"/>
                    <a:pt x="1683" y="21107"/>
                  </a:cubicBezTo>
                  <a:cubicBezTo>
                    <a:pt x="1893" y="21500"/>
                    <a:pt x="2234" y="21537"/>
                    <a:pt x="2346" y="21550"/>
                  </a:cubicBezTo>
                  <a:cubicBezTo>
                    <a:pt x="2429" y="21559"/>
                    <a:pt x="2536" y="21564"/>
                    <a:pt x="2671" y="21564"/>
                  </a:cubicBezTo>
                  <a:cubicBezTo>
                    <a:pt x="3665" y="21564"/>
                    <a:pt x="6281" y="21316"/>
                    <a:pt x="8013" y="21153"/>
                  </a:cubicBezTo>
                  <a:cubicBezTo>
                    <a:pt x="8633" y="21094"/>
                    <a:pt x="9123" y="21048"/>
                    <a:pt x="9338" y="21032"/>
                  </a:cubicBezTo>
                  <a:cubicBezTo>
                    <a:pt x="9542" y="21017"/>
                    <a:pt x="9725" y="20920"/>
                    <a:pt x="9867" y="20753"/>
                  </a:cubicBezTo>
                  <a:cubicBezTo>
                    <a:pt x="10011" y="20581"/>
                    <a:pt x="10100" y="20346"/>
                    <a:pt x="10115" y="20096"/>
                  </a:cubicBezTo>
                  <a:cubicBezTo>
                    <a:pt x="11665" y="20101"/>
                    <a:pt x="13275" y="20110"/>
                    <a:pt x="14674" y="20119"/>
                  </a:cubicBezTo>
                  <a:cubicBezTo>
                    <a:pt x="14738" y="20320"/>
                    <a:pt x="14856" y="20488"/>
                    <a:pt x="15012" y="20597"/>
                  </a:cubicBezTo>
                  <a:cubicBezTo>
                    <a:pt x="15120" y="20674"/>
                    <a:pt x="15235" y="20731"/>
                    <a:pt x="15903" y="20891"/>
                  </a:cubicBezTo>
                  <a:cubicBezTo>
                    <a:pt x="16306" y="20988"/>
                    <a:pt x="16809" y="21096"/>
                    <a:pt x="17318" y="21195"/>
                  </a:cubicBezTo>
                  <a:cubicBezTo>
                    <a:pt x="18095" y="21346"/>
                    <a:pt x="19521" y="21600"/>
                    <a:pt x="20337" y="21600"/>
                  </a:cubicBezTo>
                  <a:cubicBezTo>
                    <a:pt x="20551" y="21600"/>
                    <a:pt x="20714" y="21584"/>
                    <a:pt x="20851" y="21548"/>
                  </a:cubicBezTo>
                  <a:cubicBezTo>
                    <a:pt x="20979" y="21515"/>
                    <a:pt x="21089" y="21463"/>
                    <a:pt x="21185" y="21391"/>
                  </a:cubicBezTo>
                  <a:cubicBezTo>
                    <a:pt x="21415" y="21217"/>
                    <a:pt x="21559" y="20931"/>
                    <a:pt x="21580" y="20608"/>
                  </a:cubicBezTo>
                  <a:cubicBezTo>
                    <a:pt x="21600" y="20308"/>
                    <a:pt x="21541" y="19941"/>
                    <a:pt x="21171" y="18858"/>
                  </a:cubicBezTo>
                  <a:cubicBezTo>
                    <a:pt x="20956" y="18229"/>
                    <a:pt x="20690" y="17514"/>
                    <a:pt x="20476" y="16939"/>
                  </a:cubicBezTo>
                  <a:cubicBezTo>
                    <a:pt x="20379" y="16679"/>
                    <a:pt x="20273" y="16396"/>
                    <a:pt x="20210" y="16219"/>
                  </a:cubicBezTo>
                  <a:cubicBezTo>
                    <a:pt x="20266" y="15682"/>
                    <a:pt x="20393" y="14450"/>
                    <a:pt x="20471" y="13692"/>
                  </a:cubicBezTo>
                  <a:cubicBezTo>
                    <a:pt x="20528" y="13595"/>
                    <a:pt x="20598" y="13473"/>
                    <a:pt x="20667" y="13348"/>
                  </a:cubicBezTo>
                  <a:cubicBezTo>
                    <a:pt x="20767" y="13165"/>
                    <a:pt x="20842" y="13013"/>
                    <a:pt x="20896" y="12883"/>
                  </a:cubicBezTo>
                  <a:cubicBezTo>
                    <a:pt x="20943" y="12771"/>
                    <a:pt x="20977" y="12670"/>
                    <a:pt x="21000" y="12575"/>
                  </a:cubicBezTo>
                  <a:cubicBezTo>
                    <a:pt x="21106" y="12137"/>
                    <a:pt x="20976" y="11823"/>
                    <a:pt x="20889" y="11674"/>
                  </a:cubicBezTo>
                  <a:lnTo>
                    <a:pt x="20887" y="11674"/>
                  </a:lnTo>
                  <a:cubicBezTo>
                    <a:pt x="20710" y="11373"/>
                    <a:pt x="20453" y="11299"/>
                    <a:pt x="20343" y="11267"/>
                  </a:cubicBezTo>
                  <a:cubicBezTo>
                    <a:pt x="20264" y="11245"/>
                    <a:pt x="20166" y="11223"/>
                    <a:pt x="20042" y="11201"/>
                  </a:cubicBezTo>
                  <a:cubicBezTo>
                    <a:pt x="19886" y="11171"/>
                    <a:pt x="19684" y="11141"/>
                    <a:pt x="19442" y="11109"/>
                  </a:cubicBezTo>
                  <a:cubicBezTo>
                    <a:pt x="19370" y="9777"/>
                    <a:pt x="19283" y="8526"/>
                    <a:pt x="19191" y="7504"/>
                  </a:cubicBezTo>
                  <a:cubicBezTo>
                    <a:pt x="19218" y="7466"/>
                    <a:pt x="19244" y="7428"/>
                    <a:pt x="19271" y="7388"/>
                  </a:cubicBezTo>
                  <a:cubicBezTo>
                    <a:pt x="19545" y="6965"/>
                    <a:pt x="19792" y="6425"/>
                    <a:pt x="19963" y="5866"/>
                  </a:cubicBezTo>
                  <a:cubicBezTo>
                    <a:pt x="20130" y="5326"/>
                    <a:pt x="20218" y="4794"/>
                    <a:pt x="20219" y="4327"/>
                  </a:cubicBezTo>
                  <a:cubicBezTo>
                    <a:pt x="20220" y="3881"/>
                    <a:pt x="20143" y="3533"/>
                    <a:pt x="20038" y="3263"/>
                  </a:cubicBezTo>
                  <a:cubicBezTo>
                    <a:pt x="20201" y="3030"/>
                    <a:pt x="20465" y="2578"/>
                    <a:pt x="20466" y="2101"/>
                  </a:cubicBezTo>
                  <a:cubicBezTo>
                    <a:pt x="20468" y="1815"/>
                    <a:pt x="20378" y="1544"/>
                    <a:pt x="20214" y="1339"/>
                  </a:cubicBezTo>
                  <a:cubicBezTo>
                    <a:pt x="19923" y="975"/>
                    <a:pt x="19481" y="901"/>
                    <a:pt x="18907" y="901"/>
                  </a:cubicBezTo>
                  <a:cubicBezTo>
                    <a:pt x="18863" y="901"/>
                    <a:pt x="18817" y="902"/>
                    <a:pt x="18769" y="903"/>
                  </a:cubicBezTo>
                  <a:cubicBezTo>
                    <a:pt x="18736" y="904"/>
                    <a:pt x="18703" y="905"/>
                    <a:pt x="18669" y="911"/>
                  </a:cubicBezTo>
                  <a:cubicBezTo>
                    <a:pt x="18623" y="867"/>
                    <a:pt x="18572" y="827"/>
                    <a:pt x="18516" y="790"/>
                  </a:cubicBezTo>
                  <a:cubicBezTo>
                    <a:pt x="18443" y="743"/>
                    <a:pt x="18358" y="699"/>
                    <a:pt x="18262" y="659"/>
                  </a:cubicBezTo>
                  <a:cubicBezTo>
                    <a:pt x="18145" y="609"/>
                    <a:pt x="17915" y="526"/>
                    <a:pt x="17705" y="526"/>
                  </a:cubicBezTo>
                  <a:cubicBezTo>
                    <a:pt x="17629" y="526"/>
                    <a:pt x="17559" y="536"/>
                    <a:pt x="17491" y="557"/>
                  </a:cubicBezTo>
                  <a:cubicBezTo>
                    <a:pt x="17348" y="600"/>
                    <a:pt x="17087" y="734"/>
                    <a:pt x="16938" y="1158"/>
                  </a:cubicBezTo>
                  <a:cubicBezTo>
                    <a:pt x="16913" y="1228"/>
                    <a:pt x="16891" y="1306"/>
                    <a:pt x="16872" y="1396"/>
                  </a:cubicBezTo>
                  <a:cubicBezTo>
                    <a:pt x="16756" y="1376"/>
                    <a:pt x="16635" y="1363"/>
                    <a:pt x="16514" y="1363"/>
                  </a:cubicBezTo>
                  <a:cubicBezTo>
                    <a:pt x="16168" y="1363"/>
                    <a:pt x="15851" y="1459"/>
                    <a:pt x="15573" y="1649"/>
                  </a:cubicBezTo>
                  <a:cubicBezTo>
                    <a:pt x="15227" y="1883"/>
                    <a:pt x="14941" y="2314"/>
                    <a:pt x="14721" y="2931"/>
                  </a:cubicBezTo>
                  <a:cubicBezTo>
                    <a:pt x="14645" y="3144"/>
                    <a:pt x="14579" y="3377"/>
                    <a:pt x="14525" y="3620"/>
                  </a:cubicBezTo>
                  <a:cubicBezTo>
                    <a:pt x="14202" y="3614"/>
                    <a:pt x="13860" y="3611"/>
                    <a:pt x="13497" y="3611"/>
                  </a:cubicBezTo>
                  <a:cubicBezTo>
                    <a:pt x="12759" y="3611"/>
                    <a:pt x="11976" y="3622"/>
                    <a:pt x="11188" y="3640"/>
                  </a:cubicBezTo>
                  <a:cubicBezTo>
                    <a:pt x="11127" y="3333"/>
                    <a:pt x="11037" y="2888"/>
                    <a:pt x="10936" y="2431"/>
                  </a:cubicBezTo>
                  <a:cubicBezTo>
                    <a:pt x="10830" y="1944"/>
                    <a:pt x="10732" y="1544"/>
                    <a:pt x="10648" y="1240"/>
                  </a:cubicBezTo>
                  <a:cubicBezTo>
                    <a:pt x="10501" y="715"/>
                    <a:pt x="10368" y="370"/>
                    <a:pt x="10121" y="167"/>
                  </a:cubicBezTo>
                  <a:cubicBezTo>
                    <a:pt x="9920" y="0"/>
                    <a:pt x="9714" y="0"/>
                    <a:pt x="96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3720000">
                <a:srgbClr val="004468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2702;p41"/>
            <p:cNvSpPr/>
            <p:nvPr/>
          </p:nvSpPr>
          <p:spPr>
            <a:xfrm>
              <a:off x="232934" y="288132"/>
              <a:ext cx="1352529" cy="9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3777" y="0"/>
                  </a:moveTo>
                  <a:cubicBezTo>
                    <a:pt x="8297" y="0"/>
                    <a:pt x="997" y="533"/>
                    <a:pt x="997" y="533"/>
                  </a:cubicBezTo>
                  <a:cubicBezTo>
                    <a:pt x="-454" y="721"/>
                    <a:pt x="-198" y="21600"/>
                    <a:pt x="980" y="21600"/>
                  </a:cubicBezTo>
                  <a:cubicBezTo>
                    <a:pt x="985" y="21600"/>
                    <a:pt x="990" y="21599"/>
                    <a:pt x="996" y="21599"/>
                  </a:cubicBezTo>
                  <a:cubicBezTo>
                    <a:pt x="1393" y="21536"/>
                    <a:pt x="3617" y="21515"/>
                    <a:pt x="6431" y="21515"/>
                  </a:cubicBezTo>
                  <a:cubicBezTo>
                    <a:pt x="12057" y="21515"/>
                    <a:pt x="20041" y="21599"/>
                    <a:pt x="20483" y="21599"/>
                  </a:cubicBezTo>
                  <a:cubicBezTo>
                    <a:pt x="21146" y="21599"/>
                    <a:pt x="20351" y="2227"/>
                    <a:pt x="19688" y="721"/>
                  </a:cubicBezTo>
                  <a:cubicBezTo>
                    <a:pt x="19447" y="174"/>
                    <a:pt x="16910" y="0"/>
                    <a:pt x="13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2703;p41"/>
            <p:cNvSpPr/>
            <p:nvPr/>
          </p:nvSpPr>
          <p:spPr>
            <a:xfrm>
              <a:off x="364713" y="393619"/>
              <a:ext cx="1118089" cy="72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3737" y="0"/>
                  </a:moveTo>
                  <a:cubicBezTo>
                    <a:pt x="8186" y="0"/>
                    <a:pt x="788" y="533"/>
                    <a:pt x="788" y="533"/>
                  </a:cubicBezTo>
                  <a:cubicBezTo>
                    <a:pt x="778" y="529"/>
                    <a:pt x="770" y="526"/>
                    <a:pt x="761" y="526"/>
                  </a:cubicBezTo>
                  <a:cubicBezTo>
                    <a:pt x="-94" y="526"/>
                    <a:pt x="-405" y="21600"/>
                    <a:pt x="772" y="21600"/>
                  </a:cubicBezTo>
                  <a:cubicBezTo>
                    <a:pt x="777" y="21600"/>
                    <a:pt x="783" y="21599"/>
                    <a:pt x="788" y="21599"/>
                  </a:cubicBezTo>
                  <a:cubicBezTo>
                    <a:pt x="1190" y="21536"/>
                    <a:pt x="3442" y="21516"/>
                    <a:pt x="6292" y="21516"/>
                  </a:cubicBezTo>
                  <a:cubicBezTo>
                    <a:pt x="11990" y="21516"/>
                    <a:pt x="20076" y="21599"/>
                    <a:pt x="20523" y="21599"/>
                  </a:cubicBezTo>
                  <a:cubicBezTo>
                    <a:pt x="21195" y="21599"/>
                    <a:pt x="20388" y="2224"/>
                    <a:pt x="19718" y="720"/>
                  </a:cubicBezTo>
                  <a:cubicBezTo>
                    <a:pt x="19473" y="174"/>
                    <a:pt x="16906" y="0"/>
                    <a:pt x="13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2704;p41"/>
            <p:cNvSpPr/>
            <p:nvPr/>
          </p:nvSpPr>
          <p:spPr>
            <a:xfrm>
              <a:off x="182396" y="871992"/>
              <a:ext cx="601597" cy="43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21600" fill="norm" stroke="1" extrusionOk="0">
                  <a:moveTo>
                    <a:pt x="4440" y="9849"/>
                  </a:moveTo>
                  <a:cubicBezTo>
                    <a:pt x="5740" y="9849"/>
                    <a:pt x="10599" y="15806"/>
                    <a:pt x="9934" y="15861"/>
                  </a:cubicBezTo>
                  <a:cubicBezTo>
                    <a:pt x="9262" y="15917"/>
                    <a:pt x="5571" y="16363"/>
                    <a:pt x="4481" y="16363"/>
                  </a:cubicBezTo>
                  <a:cubicBezTo>
                    <a:pt x="4301" y="16363"/>
                    <a:pt x="4192" y="16351"/>
                    <a:pt x="4179" y="16323"/>
                  </a:cubicBezTo>
                  <a:cubicBezTo>
                    <a:pt x="4087" y="16125"/>
                    <a:pt x="4133" y="10467"/>
                    <a:pt x="4133" y="10467"/>
                  </a:cubicBezTo>
                  <a:cubicBezTo>
                    <a:pt x="4092" y="10034"/>
                    <a:pt x="4211" y="9849"/>
                    <a:pt x="4440" y="9849"/>
                  </a:cubicBezTo>
                  <a:close/>
                  <a:moveTo>
                    <a:pt x="1051" y="0"/>
                  </a:moveTo>
                  <a:cubicBezTo>
                    <a:pt x="294" y="0"/>
                    <a:pt x="-99" y="611"/>
                    <a:pt x="38" y="2047"/>
                  </a:cubicBezTo>
                  <a:cubicBezTo>
                    <a:pt x="38" y="2047"/>
                    <a:pt x="-115" y="20812"/>
                    <a:pt x="192" y="21466"/>
                  </a:cubicBezTo>
                  <a:cubicBezTo>
                    <a:pt x="235" y="21559"/>
                    <a:pt x="599" y="21600"/>
                    <a:pt x="1200" y="21600"/>
                  </a:cubicBezTo>
                  <a:cubicBezTo>
                    <a:pt x="4824" y="21600"/>
                    <a:pt x="17051" y="20127"/>
                    <a:pt x="19279" y="19939"/>
                  </a:cubicBezTo>
                  <a:cubicBezTo>
                    <a:pt x="21485" y="19756"/>
                    <a:pt x="5360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2705;p41"/>
            <p:cNvSpPr/>
            <p:nvPr/>
          </p:nvSpPr>
          <p:spPr>
            <a:xfrm>
              <a:off x="237861" y="1264156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2706;p41"/>
            <p:cNvSpPr/>
            <p:nvPr/>
          </p:nvSpPr>
          <p:spPr>
            <a:xfrm>
              <a:off x="184953" y="929249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6"/>
                  </a:lnTo>
                  <a:lnTo>
                    <a:pt x="309" y="21600"/>
                  </a:lnTo>
                  <a:lnTo>
                    <a:pt x="21600" y="20200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2707;p41"/>
            <p:cNvSpPr/>
            <p:nvPr/>
          </p:nvSpPr>
          <p:spPr>
            <a:xfrm>
              <a:off x="184953" y="987060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23"/>
                  </a:lnTo>
                  <a:lnTo>
                    <a:pt x="309" y="21600"/>
                  </a:lnTo>
                  <a:lnTo>
                    <a:pt x="21600" y="2015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2708;p41"/>
            <p:cNvSpPr/>
            <p:nvPr/>
          </p:nvSpPr>
          <p:spPr>
            <a:xfrm>
              <a:off x="184953" y="1055653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57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2709;p41"/>
            <p:cNvSpPr/>
            <p:nvPr/>
          </p:nvSpPr>
          <p:spPr>
            <a:xfrm>
              <a:off x="181114" y="1124292"/>
              <a:ext cx="48184" cy="2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0" y="0"/>
                  </a:moveTo>
                  <a:lnTo>
                    <a:pt x="0" y="1446"/>
                  </a:lnTo>
                  <a:lnTo>
                    <a:pt x="320" y="21600"/>
                  </a:lnTo>
                  <a:lnTo>
                    <a:pt x="21600" y="20131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2710;p41"/>
            <p:cNvSpPr/>
            <p:nvPr/>
          </p:nvSpPr>
          <p:spPr>
            <a:xfrm>
              <a:off x="184953" y="1191038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3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2711;p41"/>
            <p:cNvSpPr/>
            <p:nvPr/>
          </p:nvSpPr>
          <p:spPr>
            <a:xfrm>
              <a:off x="301598" y="1262979"/>
              <a:ext cx="23157" cy="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09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2712;p41"/>
            <p:cNvSpPr/>
            <p:nvPr/>
          </p:nvSpPr>
          <p:spPr>
            <a:xfrm>
              <a:off x="372938" y="1259377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2713;p41"/>
            <p:cNvSpPr/>
            <p:nvPr/>
          </p:nvSpPr>
          <p:spPr>
            <a:xfrm>
              <a:off x="440465" y="1252151"/>
              <a:ext cx="23207" cy="4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4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3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2714;p41"/>
            <p:cNvSpPr/>
            <p:nvPr/>
          </p:nvSpPr>
          <p:spPr>
            <a:xfrm>
              <a:off x="503389" y="1248572"/>
              <a:ext cx="23207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91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2715;p41"/>
            <p:cNvSpPr/>
            <p:nvPr/>
          </p:nvSpPr>
          <p:spPr>
            <a:xfrm>
              <a:off x="567273" y="1246148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66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2716;p41"/>
            <p:cNvSpPr/>
            <p:nvPr/>
          </p:nvSpPr>
          <p:spPr>
            <a:xfrm>
              <a:off x="639770" y="1239545"/>
              <a:ext cx="23232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6" y="0"/>
                  </a:moveTo>
                  <a:lnTo>
                    <a:pt x="0" y="309"/>
                  </a:lnTo>
                  <a:lnTo>
                    <a:pt x="1464" y="21600"/>
                  </a:lnTo>
                  <a:lnTo>
                    <a:pt x="21600" y="21280"/>
                  </a:lnTo>
                  <a:lnTo>
                    <a:pt x="2013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2717;p41"/>
            <p:cNvSpPr/>
            <p:nvPr/>
          </p:nvSpPr>
          <p:spPr>
            <a:xfrm>
              <a:off x="714901" y="1232827"/>
              <a:ext cx="23157" cy="4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20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2718;p41"/>
            <p:cNvSpPr/>
            <p:nvPr/>
          </p:nvSpPr>
          <p:spPr>
            <a:xfrm>
              <a:off x="1267412" y="145451"/>
              <a:ext cx="368134" cy="3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fill="norm" stroke="1" extrusionOk="0">
                  <a:moveTo>
                    <a:pt x="5790" y="0"/>
                  </a:moveTo>
                  <a:cubicBezTo>
                    <a:pt x="4974" y="0"/>
                    <a:pt x="4146" y="200"/>
                    <a:pt x="3389" y="734"/>
                  </a:cubicBezTo>
                  <a:cubicBezTo>
                    <a:pt x="364" y="2857"/>
                    <a:pt x="-1372" y="14406"/>
                    <a:pt x="1371" y="17480"/>
                  </a:cubicBezTo>
                  <a:cubicBezTo>
                    <a:pt x="2665" y="18927"/>
                    <a:pt x="3905" y="19280"/>
                    <a:pt x="4877" y="19280"/>
                  </a:cubicBezTo>
                  <a:cubicBezTo>
                    <a:pt x="5799" y="19280"/>
                    <a:pt x="6481" y="18961"/>
                    <a:pt x="6731" y="18961"/>
                  </a:cubicBezTo>
                  <a:cubicBezTo>
                    <a:pt x="6778" y="18961"/>
                    <a:pt x="6809" y="18972"/>
                    <a:pt x="6825" y="18997"/>
                  </a:cubicBezTo>
                  <a:cubicBezTo>
                    <a:pt x="7013" y="19299"/>
                    <a:pt x="9126" y="21600"/>
                    <a:pt x="11932" y="21600"/>
                  </a:cubicBezTo>
                  <a:cubicBezTo>
                    <a:pt x="11989" y="21600"/>
                    <a:pt x="12047" y="21598"/>
                    <a:pt x="12104" y="21597"/>
                  </a:cubicBezTo>
                  <a:cubicBezTo>
                    <a:pt x="14993" y="21499"/>
                    <a:pt x="20228" y="8824"/>
                    <a:pt x="16846" y="4685"/>
                  </a:cubicBezTo>
                  <a:cubicBezTo>
                    <a:pt x="14782" y="2154"/>
                    <a:pt x="10563" y="1791"/>
                    <a:pt x="10563" y="1791"/>
                  </a:cubicBezTo>
                  <a:cubicBezTo>
                    <a:pt x="10563" y="1791"/>
                    <a:pt x="823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2719;p41"/>
            <p:cNvSpPr/>
            <p:nvPr/>
          </p:nvSpPr>
          <p:spPr>
            <a:xfrm>
              <a:off x="1529036" y="220901"/>
              <a:ext cx="67779" cy="9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16" h="21600" fill="norm" stroke="1" extrusionOk="0">
                  <a:moveTo>
                    <a:pt x="4149" y="0"/>
                  </a:moveTo>
                  <a:cubicBezTo>
                    <a:pt x="-319" y="0"/>
                    <a:pt x="-1632" y="4617"/>
                    <a:pt x="2476" y="9000"/>
                  </a:cubicBezTo>
                  <a:cubicBezTo>
                    <a:pt x="7423" y="14282"/>
                    <a:pt x="7999" y="21600"/>
                    <a:pt x="10991" y="21600"/>
                  </a:cubicBezTo>
                  <a:cubicBezTo>
                    <a:pt x="11783" y="21600"/>
                    <a:pt x="12742" y="21086"/>
                    <a:pt x="13995" y="19891"/>
                  </a:cubicBezTo>
                  <a:cubicBezTo>
                    <a:pt x="19968" y="14168"/>
                    <a:pt x="13456" y="4508"/>
                    <a:pt x="13456" y="4508"/>
                  </a:cubicBezTo>
                  <a:cubicBezTo>
                    <a:pt x="9702" y="1267"/>
                    <a:pt x="6493" y="0"/>
                    <a:pt x="41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2720;p41"/>
            <p:cNvSpPr/>
            <p:nvPr/>
          </p:nvSpPr>
          <p:spPr>
            <a:xfrm>
              <a:off x="1493277" y="116199"/>
              <a:ext cx="163006" cy="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1775" y="0"/>
                  </a:moveTo>
                  <a:cubicBezTo>
                    <a:pt x="11359" y="0"/>
                    <a:pt x="10940" y="12"/>
                    <a:pt x="10514" y="24"/>
                  </a:cubicBezTo>
                  <a:cubicBezTo>
                    <a:pt x="5417" y="184"/>
                    <a:pt x="163" y="14788"/>
                    <a:pt x="163" y="14788"/>
                  </a:cubicBezTo>
                  <a:cubicBezTo>
                    <a:pt x="-1163" y="17242"/>
                    <a:pt x="5901" y="21600"/>
                    <a:pt x="10453" y="21600"/>
                  </a:cubicBezTo>
                  <a:cubicBezTo>
                    <a:pt x="10989" y="21600"/>
                    <a:pt x="11489" y="21539"/>
                    <a:pt x="11936" y="21410"/>
                  </a:cubicBezTo>
                  <a:cubicBezTo>
                    <a:pt x="16213" y="20186"/>
                    <a:pt x="20418" y="8410"/>
                    <a:pt x="20425" y="4468"/>
                  </a:cubicBezTo>
                  <a:cubicBezTo>
                    <a:pt x="20437" y="851"/>
                    <a:pt x="16382" y="0"/>
                    <a:pt x="117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2721;p41"/>
            <p:cNvSpPr/>
            <p:nvPr/>
          </p:nvSpPr>
          <p:spPr>
            <a:xfrm>
              <a:off x="1465367" y="92373"/>
              <a:ext cx="66390" cy="9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708" y="0"/>
                  </a:moveTo>
                  <a:cubicBezTo>
                    <a:pt x="6302" y="0"/>
                    <a:pt x="5943" y="21"/>
                    <a:pt x="5662" y="68"/>
                  </a:cubicBezTo>
                  <a:cubicBezTo>
                    <a:pt x="2491" y="583"/>
                    <a:pt x="0" y="19671"/>
                    <a:pt x="0" y="19671"/>
                  </a:cubicBezTo>
                  <a:cubicBezTo>
                    <a:pt x="0" y="19671"/>
                    <a:pt x="6731" y="21469"/>
                    <a:pt x="9027" y="21600"/>
                  </a:cubicBezTo>
                  <a:cubicBezTo>
                    <a:pt x="9035" y="21600"/>
                    <a:pt x="9043" y="21600"/>
                    <a:pt x="9043" y="21600"/>
                  </a:cubicBezTo>
                  <a:cubicBezTo>
                    <a:pt x="11378" y="21600"/>
                    <a:pt x="21600" y="4615"/>
                    <a:pt x="21046" y="3328"/>
                  </a:cubicBezTo>
                  <a:cubicBezTo>
                    <a:pt x="20538" y="2150"/>
                    <a:pt x="10831" y="0"/>
                    <a:pt x="67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2722;p41"/>
            <p:cNvSpPr/>
            <p:nvPr/>
          </p:nvSpPr>
          <p:spPr>
            <a:xfrm>
              <a:off x="1289320" y="755054"/>
              <a:ext cx="461262" cy="5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10657" y="0"/>
                  </a:moveTo>
                  <a:cubicBezTo>
                    <a:pt x="9838" y="0"/>
                    <a:pt x="11413" y="2448"/>
                    <a:pt x="11456" y="2805"/>
                  </a:cubicBezTo>
                  <a:cubicBezTo>
                    <a:pt x="11497" y="3185"/>
                    <a:pt x="10265" y="10284"/>
                    <a:pt x="10102" y="10542"/>
                  </a:cubicBezTo>
                  <a:cubicBezTo>
                    <a:pt x="9937" y="10803"/>
                    <a:pt x="-797" y="19043"/>
                    <a:pt x="47" y="19424"/>
                  </a:cubicBezTo>
                  <a:cubicBezTo>
                    <a:pt x="731" y="19735"/>
                    <a:pt x="13830" y="21600"/>
                    <a:pt x="18793" y="21600"/>
                  </a:cubicBezTo>
                  <a:cubicBezTo>
                    <a:pt x="19939" y="21600"/>
                    <a:pt x="20652" y="21500"/>
                    <a:pt x="20676" y="21259"/>
                  </a:cubicBezTo>
                  <a:cubicBezTo>
                    <a:pt x="20803" y="19972"/>
                    <a:pt x="15363" y="11200"/>
                    <a:pt x="15413" y="10927"/>
                  </a:cubicBezTo>
                  <a:cubicBezTo>
                    <a:pt x="15467" y="10656"/>
                    <a:pt x="16586" y="3541"/>
                    <a:pt x="16586" y="3541"/>
                  </a:cubicBezTo>
                  <a:cubicBezTo>
                    <a:pt x="16586" y="3541"/>
                    <a:pt x="18882" y="1128"/>
                    <a:pt x="18595" y="815"/>
                  </a:cubicBezTo>
                  <a:cubicBezTo>
                    <a:pt x="18311" y="498"/>
                    <a:pt x="10835" y="29"/>
                    <a:pt x="10835" y="29"/>
                  </a:cubicBezTo>
                  <a:cubicBezTo>
                    <a:pt x="10767" y="10"/>
                    <a:pt x="10707" y="0"/>
                    <a:pt x="1065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2723;p41"/>
            <p:cNvSpPr/>
            <p:nvPr/>
          </p:nvSpPr>
          <p:spPr>
            <a:xfrm>
              <a:off x="1370917" y="1102590"/>
              <a:ext cx="313879" cy="1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5" h="21600" fill="norm" stroke="1" extrusionOk="0">
                  <a:moveTo>
                    <a:pt x="8038" y="0"/>
                  </a:moveTo>
                  <a:cubicBezTo>
                    <a:pt x="7882" y="0"/>
                    <a:pt x="7741" y="9"/>
                    <a:pt x="7615" y="28"/>
                  </a:cubicBezTo>
                  <a:cubicBezTo>
                    <a:pt x="5498" y="334"/>
                    <a:pt x="79" y="16174"/>
                    <a:pt x="79" y="16174"/>
                  </a:cubicBezTo>
                  <a:cubicBezTo>
                    <a:pt x="-1278" y="18644"/>
                    <a:pt x="15214" y="21600"/>
                    <a:pt x="18913" y="21600"/>
                  </a:cubicBezTo>
                  <a:cubicBezTo>
                    <a:pt x="19306" y="21600"/>
                    <a:pt x="19554" y="21566"/>
                    <a:pt x="19622" y="21496"/>
                  </a:cubicBezTo>
                  <a:cubicBezTo>
                    <a:pt x="20322" y="20752"/>
                    <a:pt x="18062" y="6393"/>
                    <a:pt x="17263" y="4242"/>
                  </a:cubicBezTo>
                  <a:cubicBezTo>
                    <a:pt x="16515" y="2216"/>
                    <a:pt x="10512" y="0"/>
                    <a:pt x="80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2724;p41"/>
            <p:cNvSpPr/>
            <p:nvPr/>
          </p:nvSpPr>
          <p:spPr>
            <a:xfrm>
              <a:off x="1540301" y="834128"/>
              <a:ext cx="55715" cy="2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" y="0"/>
                  </a:moveTo>
                  <a:lnTo>
                    <a:pt x="0" y="15668"/>
                  </a:lnTo>
                  <a:lnTo>
                    <a:pt x="20341" y="21600"/>
                  </a:lnTo>
                  <a:lnTo>
                    <a:pt x="21600" y="5932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2725;p41"/>
            <p:cNvSpPr/>
            <p:nvPr/>
          </p:nvSpPr>
          <p:spPr>
            <a:xfrm>
              <a:off x="1529177" y="902098"/>
              <a:ext cx="55716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9" y="0"/>
                  </a:moveTo>
                  <a:lnTo>
                    <a:pt x="0" y="15681"/>
                  </a:lnTo>
                  <a:lnTo>
                    <a:pt x="20312" y="21600"/>
                  </a:lnTo>
                  <a:lnTo>
                    <a:pt x="21600" y="590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2726;p41"/>
            <p:cNvSpPr/>
            <p:nvPr/>
          </p:nvSpPr>
          <p:spPr>
            <a:xfrm>
              <a:off x="1517538" y="970021"/>
              <a:ext cx="55788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" y="0"/>
                  </a:moveTo>
                  <a:lnTo>
                    <a:pt x="0" y="15645"/>
                  </a:lnTo>
                  <a:lnTo>
                    <a:pt x="20314" y="21600"/>
                  </a:lnTo>
                  <a:lnTo>
                    <a:pt x="21600" y="5901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2727;p41"/>
            <p:cNvSpPr/>
            <p:nvPr/>
          </p:nvSpPr>
          <p:spPr>
            <a:xfrm>
              <a:off x="69095" y="58873"/>
              <a:ext cx="813367" cy="38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02" y="0"/>
                  </a:moveTo>
                  <a:cubicBezTo>
                    <a:pt x="17788" y="0"/>
                    <a:pt x="0" y="8812"/>
                    <a:pt x="0" y="8812"/>
                  </a:cubicBezTo>
                  <a:lnTo>
                    <a:pt x="1489" y="21600"/>
                  </a:lnTo>
                  <a:lnTo>
                    <a:pt x="21600" y="11734"/>
                  </a:lnTo>
                  <a:cubicBezTo>
                    <a:pt x="21600" y="11734"/>
                    <a:pt x="20296" y="772"/>
                    <a:pt x="19739" y="40"/>
                  </a:cubicBezTo>
                  <a:cubicBezTo>
                    <a:pt x="19718" y="13"/>
                    <a:pt x="19672" y="0"/>
                    <a:pt x="19602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2728;p41"/>
            <p:cNvSpPr/>
            <p:nvPr/>
          </p:nvSpPr>
          <p:spPr>
            <a:xfrm>
              <a:off x="699397" y="68154"/>
              <a:ext cx="46364" cy="7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9" y="0"/>
                  </a:moveTo>
                  <a:lnTo>
                    <a:pt x="0" y="1870"/>
                  </a:lnTo>
                  <a:lnTo>
                    <a:pt x="12050" y="21600"/>
                  </a:lnTo>
                  <a:lnTo>
                    <a:pt x="21600" y="19730"/>
                  </a:lnTo>
                  <a:lnTo>
                    <a:pt x="95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2729;p41"/>
            <p:cNvSpPr/>
            <p:nvPr/>
          </p:nvSpPr>
          <p:spPr>
            <a:xfrm>
              <a:off x="526644" y="106456"/>
              <a:ext cx="40876" cy="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9" y="0"/>
                  </a:moveTo>
                  <a:lnTo>
                    <a:pt x="0" y="1756"/>
                  </a:lnTo>
                  <a:lnTo>
                    <a:pt x="10624" y="21600"/>
                  </a:lnTo>
                  <a:lnTo>
                    <a:pt x="21600" y="19858"/>
                  </a:lnTo>
                  <a:lnTo>
                    <a:pt x="1098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2730;p41"/>
            <p:cNvSpPr/>
            <p:nvPr/>
          </p:nvSpPr>
          <p:spPr>
            <a:xfrm>
              <a:off x="610018" y="87570"/>
              <a:ext cx="40901" cy="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0" y="1749"/>
                  </a:lnTo>
                  <a:lnTo>
                    <a:pt x="10644" y="21600"/>
                  </a:lnTo>
                  <a:lnTo>
                    <a:pt x="21600" y="19865"/>
                  </a:lnTo>
                  <a:lnTo>
                    <a:pt x="109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2731;p41"/>
            <p:cNvSpPr/>
            <p:nvPr/>
          </p:nvSpPr>
          <p:spPr>
            <a:xfrm>
              <a:off x="434460" y="133907"/>
              <a:ext cx="35388" cy="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3" y="0"/>
                  </a:moveTo>
                  <a:lnTo>
                    <a:pt x="0" y="1658"/>
                  </a:lnTo>
                  <a:lnTo>
                    <a:pt x="8757" y="21600"/>
                  </a:lnTo>
                  <a:lnTo>
                    <a:pt x="21600" y="19942"/>
                  </a:lnTo>
                  <a:lnTo>
                    <a:pt x="128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2732;p41"/>
            <p:cNvSpPr/>
            <p:nvPr/>
          </p:nvSpPr>
          <p:spPr>
            <a:xfrm>
              <a:off x="319784" y="157618"/>
              <a:ext cx="40826" cy="6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7" y="0"/>
                  </a:moveTo>
                  <a:lnTo>
                    <a:pt x="0" y="1880"/>
                  </a:lnTo>
                  <a:lnTo>
                    <a:pt x="10624" y="21600"/>
                  </a:lnTo>
                  <a:lnTo>
                    <a:pt x="21600" y="19720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2733;p41"/>
            <p:cNvSpPr/>
            <p:nvPr/>
          </p:nvSpPr>
          <p:spPr>
            <a:xfrm>
              <a:off x="227993" y="179205"/>
              <a:ext cx="40876" cy="6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3" y="0"/>
                  </a:moveTo>
                  <a:lnTo>
                    <a:pt x="0" y="1892"/>
                  </a:lnTo>
                  <a:lnTo>
                    <a:pt x="10637" y="21600"/>
                  </a:lnTo>
                  <a:lnTo>
                    <a:pt x="21600" y="19723"/>
                  </a:lnTo>
                  <a:lnTo>
                    <a:pt x="109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2734;p41"/>
            <p:cNvSpPr/>
            <p:nvPr/>
          </p:nvSpPr>
          <p:spPr>
            <a:xfrm>
              <a:off x="138762" y="201438"/>
              <a:ext cx="38218" cy="6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78" y="0"/>
                  </a:moveTo>
                  <a:lnTo>
                    <a:pt x="0" y="1524"/>
                  </a:lnTo>
                  <a:lnTo>
                    <a:pt x="9736" y="21600"/>
                  </a:lnTo>
                  <a:lnTo>
                    <a:pt x="21600" y="20076"/>
                  </a:lnTo>
                  <a:lnTo>
                    <a:pt x="11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86" name="تأكد…"/>
          <p:cNvSpPr txBox="1"/>
          <p:nvPr/>
        </p:nvSpPr>
        <p:spPr>
          <a:xfrm rot="70886">
            <a:off x="6774329" y="858562"/>
            <a:ext cx="1295947" cy="73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تأكد</a:t>
            </a:r>
          </a:p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 79</a:t>
            </a:r>
          </a:p>
        </p:txBody>
      </p:sp>
      <p:pic>
        <p:nvPicPr>
          <p:cNvPr id="887" name="IMG_7182.jpeg" descr="IMG_7182.jpeg"/>
          <p:cNvPicPr>
            <a:picLocks noChangeAspect="1"/>
          </p:cNvPicPr>
          <p:nvPr/>
        </p:nvPicPr>
        <p:blipFill>
          <a:blip r:embed="rId2">
            <a:extLst/>
          </a:blip>
          <a:srcRect l="0" t="60245" r="0" b="14621"/>
          <a:stretch>
            <a:fillRect/>
          </a:stretch>
        </p:blipFill>
        <p:spPr>
          <a:xfrm>
            <a:off x="1094596" y="1754221"/>
            <a:ext cx="4994527" cy="1007315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888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28973">
            <a:off x="563632" y="4155109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3814;p52"/>
          <p:cNvGrpSpPr/>
          <p:nvPr/>
        </p:nvGrpSpPr>
        <p:grpSpPr>
          <a:xfrm>
            <a:off x="6659146" y="150388"/>
            <a:ext cx="271713" cy="389601"/>
            <a:chOff x="0" y="0"/>
            <a:chExt cx="271712" cy="389599"/>
          </a:xfrm>
        </p:grpSpPr>
        <p:sp>
          <p:nvSpPr>
            <p:cNvPr id="890" name="Google Shape;3815;p52"/>
            <p:cNvSpPr/>
            <p:nvPr/>
          </p:nvSpPr>
          <p:spPr>
            <a:xfrm>
              <a:off x="-1" y="0"/>
              <a:ext cx="271714" cy="3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4350" y="0"/>
                  </a:moveTo>
                  <a:cubicBezTo>
                    <a:pt x="3928" y="0"/>
                    <a:pt x="3464" y="139"/>
                    <a:pt x="2950" y="460"/>
                  </a:cubicBezTo>
                  <a:cubicBezTo>
                    <a:pt x="-1242" y="3077"/>
                    <a:pt x="6562" y="7096"/>
                    <a:pt x="5278" y="7832"/>
                  </a:cubicBezTo>
                  <a:cubicBezTo>
                    <a:pt x="4945" y="8023"/>
                    <a:pt x="4392" y="8061"/>
                    <a:pt x="3767" y="8061"/>
                  </a:cubicBezTo>
                  <a:cubicBezTo>
                    <a:pt x="3347" y="8061"/>
                    <a:pt x="2896" y="8043"/>
                    <a:pt x="2455" y="8043"/>
                  </a:cubicBezTo>
                  <a:cubicBezTo>
                    <a:pt x="1020" y="8043"/>
                    <a:pt x="-292" y="8226"/>
                    <a:pt x="57" y="9780"/>
                  </a:cubicBezTo>
                  <a:cubicBezTo>
                    <a:pt x="680" y="12531"/>
                    <a:pt x="8431" y="12770"/>
                    <a:pt x="8213" y="14351"/>
                  </a:cubicBezTo>
                  <a:cubicBezTo>
                    <a:pt x="8166" y="14702"/>
                    <a:pt x="7790" y="14811"/>
                    <a:pt x="7238" y="14811"/>
                  </a:cubicBezTo>
                  <a:cubicBezTo>
                    <a:pt x="6295" y="14811"/>
                    <a:pt x="4845" y="14490"/>
                    <a:pt x="3654" y="14490"/>
                  </a:cubicBezTo>
                  <a:cubicBezTo>
                    <a:pt x="2397" y="14490"/>
                    <a:pt x="1432" y="14848"/>
                    <a:pt x="1661" y="16319"/>
                  </a:cubicBezTo>
                  <a:cubicBezTo>
                    <a:pt x="1990" y="18414"/>
                    <a:pt x="11120" y="21600"/>
                    <a:pt x="14025" y="21600"/>
                  </a:cubicBezTo>
                  <a:cubicBezTo>
                    <a:pt x="14277" y="21600"/>
                    <a:pt x="14481" y="21576"/>
                    <a:pt x="14629" y="21525"/>
                  </a:cubicBezTo>
                  <a:cubicBezTo>
                    <a:pt x="16487" y="20885"/>
                    <a:pt x="19065" y="14558"/>
                    <a:pt x="19065" y="14558"/>
                  </a:cubicBezTo>
                  <a:cubicBezTo>
                    <a:pt x="20358" y="11754"/>
                    <a:pt x="19984" y="10322"/>
                    <a:pt x="18518" y="9404"/>
                  </a:cubicBezTo>
                  <a:cubicBezTo>
                    <a:pt x="18356" y="9303"/>
                    <a:pt x="18193" y="9260"/>
                    <a:pt x="18032" y="9260"/>
                  </a:cubicBezTo>
                  <a:cubicBezTo>
                    <a:pt x="17053" y="9260"/>
                    <a:pt x="16105" y="10865"/>
                    <a:pt x="15137" y="10865"/>
                  </a:cubicBezTo>
                  <a:cubicBezTo>
                    <a:pt x="14830" y="10865"/>
                    <a:pt x="14521" y="10705"/>
                    <a:pt x="14209" y="10284"/>
                  </a:cubicBezTo>
                  <a:cubicBezTo>
                    <a:pt x="13255" y="8994"/>
                    <a:pt x="16768" y="5057"/>
                    <a:pt x="14430" y="2719"/>
                  </a:cubicBezTo>
                  <a:cubicBezTo>
                    <a:pt x="14059" y="2348"/>
                    <a:pt x="13696" y="2195"/>
                    <a:pt x="13343" y="2195"/>
                  </a:cubicBezTo>
                  <a:cubicBezTo>
                    <a:pt x="11599" y="2195"/>
                    <a:pt x="10104" y="5970"/>
                    <a:pt x="9101" y="5970"/>
                  </a:cubicBezTo>
                  <a:cubicBezTo>
                    <a:pt x="9070" y="5970"/>
                    <a:pt x="9039" y="5966"/>
                    <a:pt x="9008" y="5959"/>
                  </a:cubicBezTo>
                  <a:cubicBezTo>
                    <a:pt x="7972" y="5699"/>
                    <a:pt x="7041" y="0"/>
                    <a:pt x="43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3816;p52"/>
            <p:cNvSpPr/>
            <p:nvPr/>
          </p:nvSpPr>
          <p:spPr>
            <a:xfrm>
              <a:off x="101441" y="124599"/>
              <a:ext cx="143370" cy="26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396" y="0"/>
                  </a:moveTo>
                  <a:cubicBezTo>
                    <a:pt x="537" y="0"/>
                    <a:pt x="-369" y="528"/>
                    <a:pt x="155" y="1098"/>
                  </a:cubicBezTo>
                  <a:cubicBezTo>
                    <a:pt x="6261" y="7807"/>
                    <a:pt x="12360" y="14519"/>
                    <a:pt x="18473" y="21233"/>
                  </a:cubicBezTo>
                  <a:cubicBezTo>
                    <a:pt x="18709" y="21492"/>
                    <a:pt x="19088" y="21600"/>
                    <a:pt x="19477" y="21600"/>
                  </a:cubicBezTo>
                  <a:cubicBezTo>
                    <a:pt x="20332" y="21600"/>
                    <a:pt x="21231" y="21074"/>
                    <a:pt x="20718" y="20502"/>
                  </a:cubicBezTo>
                  <a:cubicBezTo>
                    <a:pt x="14608" y="13793"/>
                    <a:pt x="8513" y="7079"/>
                    <a:pt x="2396" y="367"/>
                  </a:cubicBezTo>
                  <a:cubicBezTo>
                    <a:pt x="2160" y="108"/>
                    <a:pt x="1782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27" name="Google Shape;2700;p41"/>
          <p:cNvGrpSpPr/>
          <p:nvPr/>
        </p:nvGrpSpPr>
        <p:grpSpPr>
          <a:xfrm>
            <a:off x="6512576" y="461586"/>
            <a:ext cx="1819452" cy="1371283"/>
            <a:chOff x="0" y="0"/>
            <a:chExt cx="1819450" cy="1371282"/>
          </a:xfrm>
        </p:grpSpPr>
        <p:sp>
          <p:nvSpPr>
            <p:cNvPr id="893" name="Google Shape;2701;p41"/>
            <p:cNvSpPr/>
            <p:nvPr/>
          </p:nvSpPr>
          <p:spPr>
            <a:xfrm>
              <a:off x="0" y="0"/>
              <a:ext cx="1819451" cy="137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9646" y="0"/>
                  </a:moveTo>
                  <a:cubicBezTo>
                    <a:pt x="9468" y="0"/>
                    <a:pt x="9050" y="0"/>
                    <a:pt x="4790" y="1274"/>
                  </a:cubicBezTo>
                  <a:cubicBezTo>
                    <a:pt x="2721" y="1893"/>
                    <a:pt x="727" y="2520"/>
                    <a:pt x="708" y="2526"/>
                  </a:cubicBezTo>
                  <a:lnTo>
                    <a:pt x="0" y="2749"/>
                  </a:lnTo>
                  <a:lnTo>
                    <a:pt x="998" y="8188"/>
                  </a:lnTo>
                  <a:lnTo>
                    <a:pt x="2202" y="7813"/>
                  </a:lnTo>
                  <a:cubicBezTo>
                    <a:pt x="2197" y="7873"/>
                    <a:pt x="2194" y="7936"/>
                    <a:pt x="2190" y="7998"/>
                  </a:cubicBezTo>
                  <a:cubicBezTo>
                    <a:pt x="2100" y="9410"/>
                    <a:pt x="2069" y="11186"/>
                    <a:pt x="2100" y="12944"/>
                  </a:cubicBezTo>
                  <a:cubicBezTo>
                    <a:pt x="1947" y="13033"/>
                    <a:pt x="1837" y="13153"/>
                    <a:pt x="1761" y="13262"/>
                  </a:cubicBezTo>
                  <a:cubicBezTo>
                    <a:pt x="1613" y="13472"/>
                    <a:pt x="1453" y="13845"/>
                    <a:pt x="1502" y="14440"/>
                  </a:cubicBezTo>
                  <a:cubicBezTo>
                    <a:pt x="1499" y="14736"/>
                    <a:pt x="1488" y="16072"/>
                    <a:pt x="1488" y="17412"/>
                  </a:cubicBezTo>
                  <a:cubicBezTo>
                    <a:pt x="1488" y="18304"/>
                    <a:pt x="1493" y="19026"/>
                    <a:pt x="1502" y="19555"/>
                  </a:cubicBezTo>
                  <a:cubicBezTo>
                    <a:pt x="1508" y="19882"/>
                    <a:pt x="1515" y="20133"/>
                    <a:pt x="1524" y="20322"/>
                  </a:cubicBezTo>
                  <a:cubicBezTo>
                    <a:pt x="1541" y="20637"/>
                    <a:pt x="1561" y="20878"/>
                    <a:pt x="1683" y="21107"/>
                  </a:cubicBezTo>
                  <a:cubicBezTo>
                    <a:pt x="1893" y="21500"/>
                    <a:pt x="2234" y="21537"/>
                    <a:pt x="2346" y="21550"/>
                  </a:cubicBezTo>
                  <a:cubicBezTo>
                    <a:pt x="2429" y="21559"/>
                    <a:pt x="2536" y="21564"/>
                    <a:pt x="2671" y="21564"/>
                  </a:cubicBezTo>
                  <a:cubicBezTo>
                    <a:pt x="3665" y="21564"/>
                    <a:pt x="6281" y="21316"/>
                    <a:pt x="8013" y="21153"/>
                  </a:cubicBezTo>
                  <a:cubicBezTo>
                    <a:pt x="8633" y="21094"/>
                    <a:pt x="9123" y="21048"/>
                    <a:pt x="9338" y="21032"/>
                  </a:cubicBezTo>
                  <a:cubicBezTo>
                    <a:pt x="9542" y="21017"/>
                    <a:pt x="9725" y="20920"/>
                    <a:pt x="9867" y="20753"/>
                  </a:cubicBezTo>
                  <a:cubicBezTo>
                    <a:pt x="10011" y="20581"/>
                    <a:pt x="10100" y="20346"/>
                    <a:pt x="10115" y="20096"/>
                  </a:cubicBezTo>
                  <a:cubicBezTo>
                    <a:pt x="11665" y="20101"/>
                    <a:pt x="13275" y="20110"/>
                    <a:pt x="14674" y="20119"/>
                  </a:cubicBezTo>
                  <a:cubicBezTo>
                    <a:pt x="14738" y="20320"/>
                    <a:pt x="14856" y="20488"/>
                    <a:pt x="15012" y="20597"/>
                  </a:cubicBezTo>
                  <a:cubicBezTo>
                    <a:pt x="15120" y="20674"/>
                    <a:pt x="15235" y="20731"/>
                    <a:pt x="15903" y="20891"/>
                  </a:cubicBezTo>
                  <a:cubicBezTo>
                    <a:pt x="16306" y="20988"/>
                    <a:pt x="16809" y="21096"/>
                    <a:pt x="17318" y="21195"/>
                  </a:cubicBezTo>
                  <a:cubicBezTo>
                    <a:pt x="18095" y="21346"/>
                    <a:pt x="19521" y="21600"/>
                    <a:pt x="20337" y="21600"/>
                  </a:cubicBezTo>
                  <a:cubicBezTo>
                    <a:pt x="20551" y="21600"/>
                    <a:pt x="20714" y="21584"/>
                    <a:pt x="20851" y="21548"/>
                  </a:cubicBezTo>
                  <a:cubicBezTo>
                    <a:pt x="20979" y="21515"/>
                    <a:pt x="21089" y="21463"/>
                    <a:pt x="21185" y="21391"/>
                  </a:cubicBezTo>
                  <a:cubicBezTo>
                    <a:pt x="21415" y="21217"/>
                    <a:pt x="21559" y="20931"/>
                    <a:pt x="21580" y="20608"/>
                  </a:cubicBezTo>
                  <a:cubicBezTo>
                    <a:pt x="21600" y="20308"/>
                    <a:pt x="21541" y="19941"/>
                    <a:pt x="21171" y="18858"/>
                  </a:cubicBezTo>
                  <a:cubicBezTo>
                    <a:pt x="20956" y="18229"/>
                    <a:pt x="20690" y="17514"/>
                    <a:pt x="20476" y="16939"/>
                  </a:cubicBezTo>
                  <a:cubicBezTo>
                    <a:pt x="20379" y="16679"/>
                    <a:pt x="20273" y="16396"/>
                    <a:pt x="20210" y="16219"/>
                  </a:cubicBezTo>
                  <a:cubicBezTo>
                    <a:pt x="20266" y="15682"/>
                    <a:pt x="20393" y="14450"/>
                    <a:pt x="20471" y="13692"/>
                  </a:cubicBezTo>
                  <a:cubicBezTo>
                    <a:pt x="20528" y="13595"/>
                    <a:pt x="20598" y="13473"/>
                    <a:pt x="20667" y="13348"/>
                  </a:cubicBezTo>
                  <a:cubicBezTo>
                    <a:pt x="20767" y="13165"/>
                    <a:pt x="20842" y="13013"/>
                    <a:pt x="20896" y="12883"/>
                  </a:cubicBezTo>
                  <a:cubicBezTo>
                    <a:pt x="20943" y="12771"/>
                    <a:pt x="20977" y="12670"/>
                    <a:pt x="21000" y="12575"/>
                  </a:cubicBezTo>
                  <a:cubicBezTo>
                    <a:pt x="21106" y="12137"/>
                    <a:pt x="20976" y="11823"/>
                    <a:pt x="20889" y="11674"/>
                  </a:cubicBezTo>
                  <a:lnTo>
                    <a:pt x="20887" y="11674"/>
                  </a:lnTo>
                  <a:cubicBezTo>
                    <a:pt x="20710" y="11373"/>
                    <a:pt x="20453" y="11299"/>
                    <a:pt x="20343" y="11267"/>
                  </a:cubicBezTo>
                  <a:cubicBezTo>
                    <a:pt x="20264" y="11245"/>
                    <a:pt x="20166" y="11223"/>
                    <a:pt x="20042" y="11201"/>
                  </a:cubicBezTo>
                  <a:cubicBezTo>
                    <a:pt x="19886" y="11171"/>
                    <a:pt x="19684" y="11141"/>
                    <a:pt x="19442" y="11109"/>
                  </a:cubicBezTo>
                  <a:cubicBezTo>
                    <a:pt x="19370" y="9777"/>
                    <a:pt x="19283" y="8526"/>
                    <a:pt x="19191" y="7504"/>
                  </a:cubicBezTo>
                  <a:cubicBezTo>
                    <a:pt x="19218" y="7466"/>
                    <a:pt x="19244" y="7428"/>
                    <a:pt x="19271" y="7388"/>
                  </a:cubicBezTo>
                  <a:cubicBezTo>
                    <a:pt x="19545" y="6965"/>
                    <a:pt x="19792" y="6425"/>
                    <a:pt x="19963" y="5866"/>
                  </a:cubicBezTo>
                  <a:cubicBezTo>
                    <a:pt x="20130" y="5326"/>
                    <a:pt x="20218" y="4794"/>
                    <a:pt x="20219" y="4327"/>
                  </a:cubicBezTo>
                  <a:cubicBezTo>
                    <a:pt x="20220" y="3881"/>
                    <a:pt x="20143" y="3533"/>
                    <a:pt x="20038" y="3263"/>
                  </a:cubicBezTo>
                  <a:cubicBezTo>
                    <a:pt x="20201" y="3030"/>
                    <a:pt x="20465" y="2578"/>
                    <a:pt x="20466" y="2101"/>
                  </a:cubicBezTo>
                  <a:cubicBezTo>
                    <a:pt x="20468" y="1815"/>
                    <a:pt x="20378" y="1544"/>
                    <a:pt x="20214" y="1339"/>
                  </a:cubicBezTo>
                  <a:cubicBezTo>
                    <a:pt x="19923" y="975"/>
                    <a:pt x="19481" y="901"/>
                    <a:pt x="18907" y="901"/>
                  </a:cubicBezTo>
                  <a:cubicBezTo>
                    <a:pt x="18863" y="901"/>
                    <a:pt x="18817" y="902"/>
                    <a:pt x="18769" y="903"/>
                  </a:cubicBezTo>
                  <a:cubicBezTo>
                    <a:pt x="18736" y="904"/>
                    <a:pt x="18703" y="905"/>
                    <a:pt x="18669" y="911"/>
                  </a:cubicBezTo>
                  <a:cubicBezTo>
                    <a:pt x="18623" y="867"/>
                    <a:pt x="18572" y="827"/>
                    <a:pt x="18516" y="790"/>
                  </a:cubicBezTo>
                  <a:cubicBezTo>
                    <a:pt x="18443" y="743"/>
                    <a:pt x="18358" y="699"/>
                    <a:pt x="18262" y="659"/>
                  </a:cubicBezTo>
                  <a:cubicBezTo>
                    <a:pt x="18145" y="609"/>
                    <a:pt x="17915" y="526"/>
                    <a:pt x="17705" y="526"/>
                  </a:cubicBezTo>
                  <a:cubicBezTo>
                    <a:pt x="17629" y="526"/>
                    <a:pt x="17559" y="536"/>
                    <a:pt x="17491" y="557"/>
                  </a:cubicBezTo>
                  <a:cubicBezTo>
                    <a:pt x="17348" y="600"/>
                    <a:pt x="17087" y="734"/>
                    <a:pt x="16938" y="1158"/>
                  </a:cubicBezTo>
                  <a:cubicBezTo>
                    <a:pt x="16913" y="1228"/>
                    <a:pt x="16891" y="1306"/>
                    <a:pt x="16872" y="1396"/>
                  </a:cubicBezTo>
                  <a:cubicBezTo>
                    <a:pt x="16756" y="1376"/>
                    <a:pt x="16635" y="1363"/>
                    <a:pt x="16514" y="1363"/>
                  </a:cubicBezTo>
                  <a:cubicBezTo>
                    <a:pt x="16168" y="1363"/>
                    <a:pt x="15851" y="1459"/>
                    <a:pt x="15573" y="1649"/>
                  </a:cubicBezTo>
                  <a:cubicBezTo>
                    <a:pt x="15227" y="1883"/>
                    <a:pt x="14941" y="2314"/>
                    <a:pt x="14721" y="2931"/>
                  </a:cubicBezTo>
                  <a:cubicBezTo>
                    <a:pt x="14645" y="3144"/>
                    <a:pt x="14579" y="3377"/>
                    <a:pt x="14525" y="3620"/>
                  </a:cubicBezTo>
                  <a:cubicBezTo>
                    <a:pt x="14202" y="3614"/>
                    <a:pt x="13860" y="3611"/>
                    <a:pt x="13497" y="3611"/>
                  </a:cubicBezTo>
                  <a:cubicBezTo>
                    <a:pt x="12759" y="3611"/>
                    <a:pt x="11976" y="3622"/>
                    <a:pt x="11188" y="3640"/>
                  </a:cubicBezTo>
                  <a:cubicBezTo>
                    <a:pt x="11127" y="3333"/>
                    <a:pt x="11037" y="2888"/>
                    <a:pt x="10936" y="2431"/>
                  </a:cubicBezTo>
                  <a:cubicBezTo>
                    <a:pt x="10830" y="1944"/>
                    <a:pt x="10732" y="1544"/>
                    <a:pt x="10648" y="1240"/>
                  </a:cubicBezTo>
                  <a:cubicBezTo>
                    <a:pt x="10501" y="715"/>
                    <a:pt x="10368" y="370"/>
                    <a:pt x="10121" y="167"/>
                  </a:cubicBezTo>
                  <a:cubicBezTo>
                    <a:pt x="9920" y="0"/>
                    <a:pt x="9714" y="0"/>
                    <a:pt x="96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3720000">
                <a:srgbClr val="004468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2702;p41"/>
            <p:cNvSpPr/>
            <p:nvPr/>
          </p:nvSpPr>
          <p:spPr>
            <a:xfrm>
              <a:off x="232934" y="288132"/>
              <a:ext cx="1352529" cy="9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3777" y="0"/>
                  </a:moveTo>
                  <a:cubicBezTo>
                    <a:pt x="8297" y="0"/>
                    <a:pt x="997" y="533"/>
                    <a:pt x="997" y="533"/>
                  </a:cubicBezTo>
                  <a:cubicBezTo>
                    <a:pt x="-454" y="721"/>
                    <a:pt x="-198" y="21600"/>
                    <a:pt x="980" y="21600"/>
                  </a:cubicBezTo>
                  <a:cubicBezTo>
                    <a:pt x="985" y="21600"/>
                    <a:pt x="990" y="21599"/>
                    <a:pt x="996" y="21599"/>
                  </a:cubicBezTo>
                  <a:cubicBezTo>
                    <a:pt x="1393" y="21536"/>
                    <a:pt x="3617" y="21515"/>
                    <a:pt x="6431" y="21515"/>
                  </a:cubicBezTo>
                  <a:cubicBezTo>
                    <a:pt x="12057" y="21515"/>
                    <a:pt x="20041" y="21599"/>
                    <a:pt x="20483" y="21599"/>
                  </a:cubicBezTo>
                  <a:cubicBezTo>
                    <a:pt x="21146" y="21599"/>
                    <a:pt x="20351" y="2227"/>
                    <a:pt x="19688" y="721"/>
                  </a:cubicBezTo>
                  <a:cubicBezTo>
                    <a:pt x="19447" y="174"/>
                    <a:pt x="16910" y="0"/>
                    <a:pt x="13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2703;p41"/>
            <p:cNvSpPr/>
            <p:nvPr/>
          </p:nvSpPr>
          <p:spPr>
            <a:xfrm>
              <a:off x="364713" y="393619"/>
              <a:ext cx="1118089" cy="72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3737" y="0"/>
                  </a:moveTo>
                  <a:cubicBezTo>
                    <a:pt x="8186" y="0"/>
                    <a:pt x="788" y="533"/>
                    <a:pt x="788" y="533"/>
                  </a:cubicBezTo>
                  <a:cubicBezTo>
                    <a:pt x="778" y="529"/>
                    <a:pt x="770" y="526"/>
                    <a:pt x="761" y="526"/>
                  </a:cubicBezTo>
                  <a:cubicBezTo>
                    <a:pt x="-94" y="526"/>
                    <a:pt x="-405" y="21600"/>
                    <a:pt x="772" y="21600"/>
                  </a:cubicBezTo>
                  <a:cubicBezTo>
                    <a:pt x="777" y="21600"/>
                    <a:pt x="783" y="21599"/>
                    <a:pt x="788" y="21599"/>
                  </a:cubicBezTo>
                  <a:cubicBezTo>
                    <a:pt x="1190" y="21536"/>
                    <a:pt x="3442" y="21516"/>
                    <a:pt x="6292" y="21516"/>
                  </a:cubicBezTo>
                  <a:cubicBezTo>
                    <a:pt x="11990" y="21516"/>
                    <a:pt x="20076" y="21599"/>
                    <a:pt x="20523" y="21599"/>
                  </a:cubicBezTo>
                  <a:cubicBezTo>
                    <a:pt x="21195" y="21599"/>
                    <a:pt x="20388" y="2224"/>
                    <a:pt x="19718" y="720"/>
                  </a:cubicBezTo>
                  <a:cubicBezTo>
                    <a:pt x="19473" y="174"/>
                    <a:pt x="16906" y="0"/>
                    <a:pt x="13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2704;p41"/>
            <p:cNvSpPr/>
            <p:nvPr/>
          </p:nvSpPr>
          <p:spPr>
            <a:xfrm>
              <a:off x="182396" y="871992"/>
              <a:ext cx="601597" cy="43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21600" fill="norm" stroke="1" extrusionOk="0">
                  <a:moveTo>
                    <a:pt x="4440" y="9849"/>
                  </a:moveTo>
                  <a:cubicBezTo>
                    <a:pt x="5740" y="9849"/>
                    <a:pt x="10599" y="15806"/>
                    <a:pt x="9934" y="15861"/>
                  </a:cubicBezTo>
                  <a:cubicBezTo>
                    <a:pt x="9262" y="15917"/>
                    <a:pt x="5571" y="16363"/>
                    <a:pt x="4481" y="16363"/>
                  </a:cubicBezTo>
                  <a:cubicBezTo>
                    <a:pt x="4301" y="16363"/>
                    <a:pt x="4192" y="16351"/>
                    <a:pt x="4179" y="16323"/>
                  </a:cubicBezTo>
                  <a:cubicBezTo>
                    <a:pt x="4087" y="16125"/>
                    <a:pt x="4133" y="10467"/>
                    <a:pt x="4133" y="10467"/>
                  </a:cubicBezTo>
                  <a:cubicBezTo>
                    <a:pt x="4092" y="10034"/>
                    <a:pt x="4211" y="9849"/>
                    <a:pt x="4440" y="9849"/>
                  </a:cubicBezTo>
                  <a:close/>
                  <a:moveTo>
                    <a:pt x="1051" y="0"/>
                  </a:moveTo>
                  <a:cubicBezTo>
                    <a:pt x="294" y="0"/>
                    <a:pt x="-99" y="611"/>
                    <a:pt x="38" y="2047"/>
                  </a:cubicBezTo>
                  <a:cubicBezTo>
                    <a:pt x="38" y="2047"/>
                    <a:pt x="-115" y="20812"/>
                    <a:pt x="192" y="21466"/>
                  </a:cubicBezTo>
                  <a:cubicBezTo>
                    <a:pt x="235" y="21559"/>
                    <a:pt x="599" y="21600"/>
                    <a:pt x="1200" y="21600"/>
                  </a:cubicBezTo>
                  <a:cubicBezTo>
                    <a:pt x="4824" y="21600"/>
                    <a:pt x="17051" y="20127"/>
                    <a:pt x="19279" y="19939"/>
                  </a:cubicBezTo>
                  <a:cubicBezTo>
                    <a:pt x="21485" y="19756"/>
                    <a:pt x="5360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2705;p41"/>
            <p:cNvSpPr/>
            <p:nvPr/>
          </p:nvSpPr>
          <p:spPr>
            <a:xfrm>
              <a:off x="237861" y="1264156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2706;p41"/>
            <p:cNvSpPr/>
            <p:nvPr/>
          </p:nvSpPr>
          <p:spPr>
            <a:xfrm>
              <a:off x="184953" y="929249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6"/>
                  </a:lnTo>
                  <a:lnTo>
                    <a:pt x="309" y="21600"/>
                  </a:lnTo>
                  <a:lnTo>
                    <a:pt x="21600" y="20200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2707;p41"/>
            <p:cNvSpPr/>
            <p:nvPr/>
          </p:nvSpPr>
          <p:spPr>
            <a:xfrm>
              <a:off x="184953" y="987060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23"/>
                  </a:lnTo>
                  <a:lnTo>
                    <a:pt x="309" y="21600"/>
                  </a:lnTo>
                  <a:lnTo>
                    <a:pt x="21600" y="2015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2708;p41"/>
            <p:cNvSpPr/>
            <p:nvPr/>
          </p:nvSpPr>
          <p:spPr>
            <a:xfrm>
              <a:off x="184953" y="1055653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57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2709;p41"/>
            <p:cNvSpPr/>
            <p:nvPr/>
          </p:nvSpPr>
          <p:spPr>
            <a:xfrm>
              <a:off x="181114" y="1124292"/>
              <a:ext cx="48184" cy="2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0" y="0"/>
                  </a:moveTo>
                  <a:lnTo>
                    <a:pt x="0" y="1446"/>
                  </a:lnTo>
                  <a:lnTo>
                    <a:pt x="320" y="21600"/>
                  </a:lnTo>
                  <a:lnTo>
                    <a:pt x="21600" y="20131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2710;p41"/>
            <p:cNvSpPr/>
            <p:nvPr/>
          </p:nvSpPr>
          <p:spPr>
            <a:xfrm>
              <a:off x="184953" y="1191038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3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2711;p41"/>
            <p:cNvSpPr/>
            <p:nvPr/>
          </p:nvSpPr>
          <p:spPr>
            <a:xfrm>
              <a:off x="301598" y="1262979"/>
              <a:ext cx="23157" cy="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09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2712;p41"/>
            <p:cNvSpPr/>
            <p:nvPr/>
          </p:nvSpPr>
          <p:spPr>
            <a:xfrm>
              <a:off x="372938" y="1259377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2713;p41"/>
            <p:cNvSpPr/>
            <p:nvPr/>
          </p:nvSpPr>
          <p:spPr>
            <a:xfrm>
              <a:off x="440465" y="1252151"/>
              <a:ext cx="23207" cy="4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4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3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2714;p41"/>
            <p:cNvSpPr/>
            <p:nvPr/>
          </p:nvSpPr>
          <p:spPr>
            <a:xfrm>
              <a:off x="503389" y="1248572"/>
              <a:ext cx="23207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91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2715;p41"/>
            <p:cNvSpPr/>
            <p:nvPr/>
          </p:nvSpPr>
          <p:spPr>
            <a:xfrm>
              <a:off x="567273" y="1246148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66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2716;p41"/>
            <p:cNvSpPr/>
            <p:nvPr/>
          </p:nvSpPr>
          <p:spPr>
            <a:xfrm>
              <a:off x="639770" y="1239545"/>
              <a:ext cx="23232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6" y="0"/>
                  </a:moveTo>
                  <a:lnTo>
                    <a:pt x="0" y="309"/>
                  </a:lnTo>
                  <a:lnTo>
                    <a:pt x="1464" y="21600"/>
                  </a:lnTo>
                  <a:lnTo>
                    <a:pt x="21600" y="21280"/>
                  </a:lnTo>
                  <a:lnTo>
                    <a:pt x="2013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2717;p41"/>
            <p:cNvSpPr/>
            <p:nvPr/>
          </p:nvSpPr>
          <p:spPr>
            <a:xfrm>
              <a:off x="714901" y="1232827"/>
              <a:ext cx="23157" cy="4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20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2718;p41"/>
            <p:cNvSpPr/>
            <p:nvPr/>
          </p:nvSpPr>
          <p:spPr>
            <a:xfrm>
              <a:off x="1267412" y="145451"/>
              <a:ext cx="368134" cy="3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fill="norm" stroke="1" extrusionOk="0">
                  <a:moveTo>
                    <a:pt x="5790" y="0"/>
                  </a:moveTo>
                  <a:cubicBezTo>
                    <a:pt x="4974" y="0"/>
                    <a:pt x="4146" y="200"/>
                    <a:pt x="3389" y="734"/>
                  </a:cubicBezTo>
                  <a:cubicBezTo>
                    <a:pt x="364" y="2857"/>
                    <a:pt x="-1372" y="14406"/>
                    <a:pt x="1371" y="17480"/>
                  </a:cubicBezTo>
                  <a:cubicBezTo>
                    <a:pt x="2665" y="18927"/>
                    <a:pt x="3905" y="19280"/>
                    <a:pt x="4877" y="19280"/>
                  </a:cubicBezTo>
                  <a:cubicBezTo>
                    <a:pt x="5799" y="19280"/>
                    <a:pt x="6481" y="18961"/>
                    <a:pt x="6731" y="18961"/>
                  </a:cubicBezTo>
                  <a:cubicBezTo>
                    <a:pt x="6778" y="18961"/>
                    <a:pt x="6809" y="18972"/>
                    <a:pt x="6825" y="18997"/>
                  </a:cubicBezTo>
                  <a:cubicBezTo>
                    <a:pt x="7013" y="19299"/>
                    <a:pt x="9126" y="21600"/>
                    <a:pt x="11932" y="21600"/>
                  </a:cubicBezTo>
                  <a:cubicBezTo>
                    <a:pt x="11989" y="21600"/>
                    <a:pt x="12047" y="21598"/>
                    <a:pt x="12104" y="21597"/>
                  </a:cubicBezTo>
                  <a:cubicBezTo>
                    <a:pt x="14993" y="21499"/>
                    <a:pt x="20228" y="8824"/>
                    <a:pt x="16846" y="4685"/>
                  </a:cubicBezTo>
                  <a:cubicBezTo>
                    <a:pt x="14782" y="2154"/>
                    <a:pt x="10563" y="1791"/>
                    <a:pt x="10563" y="1791"/>
                  </a:cubicBezTo>
                  <a:cubicBezTo>
                    <a:pt x="10563" y="1791"/>
                    <a:pt x="823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2719;p41"/>
            <p:cNvSpPr/>
            <p:nvPr/>
          </p:nvSpPr>
          <p:spPr>
            <a:xfrm>
              <a:off x="1529036" y="220901"/>
              <a:ext cx="67779" cy="9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16" h="21600" fill="norm" stroke="1" extrusionOk="0">
                  <a:moveTo>
                    <a:pt x="4149" y="0"/>
                  </a:moveTo>
                  <a:cubicBezTo>
                    <a:pt x="-319" y="0"/>
                    <a:pt x="-1632" y="4617"/>
                    <a:pt x="2476" y="9000"/>
                  </a:cubicBezTo>
                  <a:cubicBezTo>
                    <a:pt x="7423" y="14282"/>
                    <a:pt x="7999" y="21600"/>
                    <a:pt x="10991" y="21600"/>
                  </a:cubicBezTo>
                  <a:cubicBezTo>
                    <a:pt x="11783" y="21600"/>
                    <a:pt x="12742" y="21086"/>
                    <a:pt x="13995" y="19891"/>
                  </a:cubicBezTo>
                  <a:cubicBezTo>
                    <a:pt x="19968" y="14168"/>
                    <a:pt x="13456" y="4508"/>
                    <a:pt x="13456" y="4508"/>
                  </a:cubicBezTo>
                  <a:cubicBezTo>
                    <a:pt x="9702" y="1267"/>
                    <a:pt x="6493" y="0"/>
                    <a:pt x="41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2720;p41"/>
            <p:cNvSpPr/>
            <p:nvPr/>
          </p:nvSpPr>
          <p:spPr>
            <a:xfrm>
              <a:off x="1493277" y="116199"/>
              <a:ext cx="163006" cy="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1775" y="0"/>
                  </a:moveTo>
                  <a:cubicBezTo>
                    <a:pt x="11359" y="0"/>
                    <a:pt x="10940" y="12"/>
                    <a:pt x="10514" y="24"/>
                  </a:cubicBezTo>
                  <a:cubicBezTo>
                    <a:pt x="5417" y="184"/>
                    <a:pt x="163" y="14788"/>
                    <a:pt x="163" y="14788"/>
                  </a:cubicBezTo>
                  <a:cubicBezTo>
                    <a:pt x="-1163" y="17242"/>
                    <a:pt x="5901" y="21600"/>
                    <a:pt x="10453" y="21600"/>
                  </a:cubicBezTo>
                  <a:cubicBezTo>
                    <a:pt x="10989" y="21600"/>
                    <a:pt x="11489" y="21539"/>
                    <a:pt x="11936" y="21410"/>
                  </a:cubicBezTo>
                  <a:cubicBezTo>
                    <a:pt x="16213" y="20186"/>
                    <a:pt x="20418" y="8410"/>
                    <a:pt x="20425" y="4468"/>
                  </a:cubicBezTo>
                  <a:cubicBezTo>
                    <a:pt x="20437" y="851"/>
                    <a:pt x="16382" y="0"/>
                    <a:pt x="117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2721;p41"/>
            <p:cNvSpPr/>
            <p:nvPr/>
          </p:nvSpPr>
          <p:spPr>
            <a:xfrm>
              <a:off x="1465367" y="92373"/>
              <a:ext cx="66390" cy="9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708" y="0"/>
                  </a:moveTo>
                  <a:cubicBezTo>
                    <a:pt x="6302" y="0"/>
                    <a:pt x="5943" y="21"/>
                    <a:pt x="5662" y="68"/>
                  </a:cubicBezTo>
                  <a:cubicBezTo>
                    <a:pt x="2491" y="583"/>
                    <a:pt x="0" y="19671"/>
                    <a:pt x="0" y="19671"/>
                  </a:cubicBezTo>
                  <a:cubicBezTo>
                    <a:pt x="0" y="19671"/>
                    <a:pt x="6731" y="21469"/>
                    <a:pt x="9027" y="21600"/>
                  </a:cubicBezTo>
                  <a:cubicBezTo>
                    <a:pt x="9035" y="21600"/>
                    <a:pt x="9043" y="21600"/>
                    <a:pt x="9043" y="21600"/>
                  </a:cubicBezTo>
                  <a:cubicBezTo>
                    <a:pt x="11378" y="21600"/>
                    <a:pt x="21600" y="4615"/>
                    <a:pt x="21046" y="3328"/>
                  </a:cubicBezTo>
                  <a:cubicBezTo>
                    <a:pt x="20538" y="2150"/>
                    <a:pt x="10831" y="0"/>
                    <a:pt x="67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2722;p41"/>
            <p:cNvSpPr/>
            <p:nvPr/>
          </p:nvSpPr>
          <p:spPr>
            <a:xfrm>
              <a:off x="1289320" y="755054"/>
              <a:ext cx="461262" cy="5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10657" y="0"/>
                  </a:moveTo>
                  <a:cubicBezTo>
                    <a:pt x="9838" y="0"/>
                    <a:pt x="11413" y="2448"/>
                    <a:pt x="11456" y="2805"/>
                  </a:cubicBezTo>
                  <a:cubicBezTo>
                    <a:pt x="11497" y="3185"/>
                    <a:pt x="10265" y="10284"/>
                    <a:pt x="10102" y="10542"/>
                  </a:cubicBezTo>
                  <a:cubicBezTo>
                    <a:pt x="9937" y="10803"/>
                    <a:pt x="-797" y="19043"/>
                    <a:pt x="47" y="19424"/>
                  </a:cubicBezTo>
                  <a:cubicBezTo>
                    <a:pt x="731" y="19735"/>
                    <a:pt x="13830" y="21600"/>
                    <a:pt x="18793" y="21600"/>
                  </a:cubicBezTo>
                  <a:cubicBezTo>
                    <a:pt x="19939" y="21600"/>
                    <a:pt x="20652" y="21500"/>
                    <a:pt x="20676" y="21259"/>
                  </a:cubicBezTo>
                  <a:cubicBezTo>
                    <a:pt x="20803" y="19972"/>
                    <a:pt x="15363" y="11200"/>
                    <a:pt x="15413" y="10927"/>
                  </a:cubicBezTo>
                  <a:cubicBezTo>
                    <a:pt x="15467" y="10656"/>
                    <a:pt x="16586" y="3541"/>
                    <a:pt x="16586" y="3541"/>
                  </a:cubicBezTo>
                  <a:cubicBezTo>
                    <a:pt x="16586" y="3541"/>
                    <a:pt x="18882" y="1128"/>
                    <a:pt x="18595" y="815"/>
                  </a:cubicBezTo>
                  <a:cubicBezTo>
                    <a:pt x="18311" y="498"/>
                    <a:pt x="10835" y="29"/>
                    <a:pt x="10835" y="29"/>
                  </a:cubicBezTo>
                  <a:cubicBezTo>
                    <a:pt x="10767" y="10"/>
                    <a:pt x="10707" y="0"/>
                    <a:pt x="1065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2723;p41"/>
            <p:cNvSpPr/>
            <p:nvPr/>
          </p:nvSpPr>
          <p:spPr>
            <a:xfrm>
              <a:off x="1370917" y="1102590"/>
              <a:ext cx="313879" cy="1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5" h="21600" fill="norm" stroke="1" extrusionOk="0">
                  <a:moveTo>
                    <a:pt x="8038" y="0"/>
                  </a:moveTo>
                  <a:cubicBezTo>
                    <a:pt x="7882" y="0"/>
                    <a:pt x="7741" y="9"/>
                    <a:pt x="7615" y="28"/>
                  </a:cubicBezTo>
                  <a:cubicBezTo>
                    <a:pt x="5498" y="334"/>
                    <a:pt x="79" y="16174"/>
                    <a:pt x="79" y="16174"/>
                  </a:cubicBezTo>
                  <a:cubicBezTo>
                    <a:pt x="-1278" y="18644"/>
                    <a:pt x="15214" y="21600"/>
                    <a:pt x="18913" y="21600"/>
                  </a:cubicBezTo>
                  <a:cubicBezTo>
                    <a:pt x="19306" y="21600"/>
                    <a:pt x="19554" y="21566"/>
                    <a:pt x="19622" y="21496"/>
                  </a:cubicBezTo>
                  <a:cubicBezTo>
                    <a:pt x="20322" y="20752"/>
                    <a:pt x="18062" y="6393"/>
                    <a:pt x="17263" y="4242"/>
                  </a:cubicBezTo>
                  <a:cubicBezTo>
                    <a:pt x="16515" y="2216"/>
                    <a:pt x="10512" y="0"/>
                    <a:pt x="80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2724;p41"/>
            <p:cNvSpPr/>
            <p:nvPr/>
          </p:nvSpPr>
          <p:spPr>
            <a:xfrm>
              <a:off x="1540301" y="834128"/>
              <a:ext cx="55715" cy="2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" y="0"/>
                  </a:moveTo>
                  <a:lnTo>
                    <a:pt x="0" y="15668"/>
                  </a:lnTo>
                  <a:lnTo>
                    <a:pt x="20341" y="21600"/>
                  </a:lnTo>
                  <a:lnTo>
                    <a:pt x="21600" y="5932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2725;p41"/>
            <p:cNvSpPr/>
            <p:nvPr/>
          </p:nvSpPr>
          <p:spPr>
            <a:xfrm>
              <a:off x="1529177" y="902098"/>
              <a:ext cx="55716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9" y="0"/>
                  </a:moveTo>
                  <a:lnTo>
                    <a:pt x="0" y="15681"/>
                  </a:lnTo>
                  <a:lnTo>
                    <a:pt x="20312" y="21600"/>
                  </a:lnTo>
                  <a:lnTo>
                    <a:pt x="21600" y="590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2726;p41"/>
            <p:cNvSpPr/>
            <p:nvPr/>
          </p:nvSpPr>
          <p:spPr>
            <a:xfrm>
              <a:off x="1517538" y="970021"/>
              <a:ext cx="55788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" y="0"/>
                  </a:moveTo>
                  <a:lnTo>
                    <a:pt x="0" y="15645"/>
                  </a:lnTo>
                  <a:lnTo>
                    <a:pt x="20314" y="21600"/>
                  </a:lnTo>
                  <a:lnTo>
                    <a:pt x="21600" y="5901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2727;p41"/>
            <p:cNvSpPr/>
            <p:nvPr/>
          </p:nvSpPr>
          <p:spPr>
            <a:xfrm>
              <a:off x="69095" y="58873"/>
              <a:ext cx="813367" cy="38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02" y="0"/>
                  </a:moveTo>
                  <a:cubicBezTo>
                    <a:pt x="17788" y="0"/>
                    <a:pt x="0" y="8812"/>
                    <a:pt x="0" y="8812"/>
                  </a:cubicBezTo>
                  <a:lnTo>
                    <a:pt x="1489" y="21600"/>
                  </a:lnTo>
                  <a:lnTo>
                    <a:pt x="21600" y="11734"/>
                  </a:lnTo>
                  <a:cubicBezTo>
                    <a:pt x="21600" y="11734"/>
                    <a:pt x="20296" y="772"/>
                    <a:pt x="19739" y="40"/>
                  </a:cubicBezTo>
                  <a:cubicBezTo>
                    <a:pt x="19718" y="13"/>
                    <a:pt x="19672" y="0"/>
                    <a:pt x="19602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0" name="Google Shape;2728;p41"/>
            <p:cNvSpPr/>
            <p:nvPr/>
          </p:nvSpPr>
          <p:spPr>
            <a:xfrm>
              <a:off x="699397" y="68154"/>
              <a:ext cx="46364" cy="7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9" y="0"/>
                  </a:moveTo>
                  <a:lnTo>
                    <a:pt x="0" y="1870"/>
                  </a:lnTo>
                  <a:lnTo>
                    <a:pt x="12050" y="21600"/>
                  </a:lnTo>
                  <a:lnTo>
                    <a:pt x="21600" y="19730"/>
                  </a:lnTo>
                  <a:lnTo>
                    <a:pt x="95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2729;p41"/>
            <p:cNvSpPr/>
            <p:nvPr/>
          </p:nvSpPr>
          <p:spPr>
            <a:xfrm>
              <a:off x="526644" y="106456"/>
              <a:ext cx="40876" cy="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9" y="0"/>
                  </a:moveTo>
                  <a:lnTo>
                    <a:pt x="0" y="1756"/>
                  </a:lnTo>
                  <a:lnTo>
                    <a:pt x="10624" y="21600"/>
                  </a:lnTo>
                  <a:lnTo>
                    <a:pt x="21600" y="19858"/>
                  </a:lnTo>
                  <a:lnTo>
                    <a:pt x="1098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2730;p41"/>
            <p:cNvSpPr/>
            <p:nvPr/>
          </p:nvSpPr>
          <p:spPr>
            <a:xfrm>
              <a:off x="610018" y="87570"/>
              <a:ext cx="40901" cy="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0" y="1749"/>
                  </a:lnTo>
                  <a:lnTo>
                    <a:pt x="10644" y="21600"/>
                  </a:lnTo>
                  <a:lnTo>
                    <a:pt x="21600" y="19865"/>
                  </a:lnTo>
                  <a:lnTo>
                    <a:pt x="109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2731;p41"/>
            <p:cNvSpPr/>
            <p:nvPr/>
          </p:nvSpPr>
          <p:spPr>
            <a:xfrm>
              <a:off x="434460" y="133907"/>
              <a:ext cx="35388" cy="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3" y="0"/>
                  </a:moveTo>
                  <a:lnTo>
                    <a:pt x="0" y="1658"/>
                  </a:lnTo>
                  <a:lnTo>
                    <a:pt x="8757" y="21600"/>
                  </a:lnTo>
                  <a:lnTo>
                    <a:pt x="21600" y="19942"/>
                  </a:lnTo>
                  <a:lnTo>
                    <a:pt x="128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2732;p41"/>
            <p:cNvSpPr/>
            <p:nvPr/>
          </p:nvSpPr>
          <p:spPr>
            <a:xfrm>
              <a:off x="319784" y="157618"/>
              <a:ext cx="40826" cy="6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7" y="0"/>
                  </a:moveTo>
                  <a:lnTo>
                    <a:pt x="0" y="1880"/>
                  </a:lnTo>
                  <a:lnTo>
                    <a:pt x="10624" y="21600"/>
                  </a:lnTo>
                  <a:lnTo>
                    <a:pt x="21600" y="19720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2733;p41"/>
            <p:cNvSpPr/>
            <p:nvPr/>
          </p:nvSpPr>
          <p:spPr>
            <a:xfrm>
              <a:off x="227993" y="179205"/>
              <a:ext cx="40876" cy="6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3" y="0"/>
                  </a:moveTo>
                  <a:lnTo>
                    <a:pt x="0" y="1892"/>
                  </a:lnTo>
                  <a:lnTo>
                    <a:pt x="10637" y="21600"/>
                  </a:lnTo>
                  <a:lnTo>
                    <a:pt x="21600" y="19723"/>
                  </a:lnTo>
                  <a:lnTo>
                    <a:pt x="109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2734;p41"/>
            <p:cNvSpPr/>
            <p:nvPr/>
          </p:nvSpPr>
          <p:spPr>
            <a:xfrm>
              <a:off x="138762" y="201438"/>
              <a:ext cx="38218" cy="6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78" y="0"/>
                  </a:moveTo>
                  <a:lnTo>
                    <a:pt x="0" y="1524"/>
                  </a:lnTo>
                  <a:lnTo>
                    <a:pt x="9736" y="21600"/>
                  </a:lnTo>
                  <a:lnTo>
                    <a:pt x="21600" y="20076"/>
                  </a:lnTo>
                  <a:lnTo>
                    <a:pt x="11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28" name="تأكد…"/>
          <p:cNvSpPr txBox="1"/>
          <p:nvPr/>
        </p:nvSpPr>
        <p:spPr>
          <a:xfrm rot="70886">
            <a:off x="6774329" y="858562"/>
            <a:ext cx="1295947" cy="73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تأكد</a:t>
            </a:r>
          </a:p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 79</a:t>
            </a:r>
          </a:p>
        </p:txBody>
      </p:sp>
      <p:pic>
        <p:nvPicPr>
          <p:cNvPr id="929" name="IMG_7182.jpeg" descr="IMG_7182.jpeg"/>
          <p:cNvPicPr>
            <a:picLocks noChangeAspect="1"/>
          </p:cNvPicPr>
          <p:nvPr/>
        </p:nvPicPr>
        <p:blipFill>
          <a:blip r:embed="rId2">
            <a:extLst/>
          </a:blip>
          <a:srcRect l="0" t="85896" r="0" b="0"/>
          <a:stretch>
            <a:fillRect/>
          </a:stretch>
        </p:blipFill>
        <p:spPr>
          <a:xfrm>
            <a:off x="1156157" y="1686504"/>
            <a:ext cx="4994527" cy="565239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930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28973">
            <a:off x="563632" y="4155109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3814;p52"/>
          <p:cNvGrpSpPr/>
          <p:nvPr/>
        </p:nvGrpSpPr>
        <p:grpSpPr>
          <a:xfrm>
            <a:off x="6659146" y="150388"/>
            <a:ext cx="271713" cy="389601"/>
            <a:chOff x="0" y="0"/>
            <a:chExt cx="271712" cy="389599"/>
          </a:xfrm>
        </p:grpSpPr>
        <p:sp>
          <p:nvSpPr>
            <p:cNvPr id="932" name="Google Shape;3815;p52"/>
            <p:cNvSpPr/>
            <p:nvPr/>
          </p:nvSpPr>
          <p:spPr>
            <a:xfrm>
              <a:off x="-1" y="0"/>
              <a:ext cx="271714" cy="3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4350" y="0"/>
                  </a:moveTo>
                  <a:cubicBezTo>
                    <a:pt x="3928" y="0"/>
                    <a:pt x="3464" y="139"/>
                    <a:pt x="2950" y="460"/>
                  </a:cubicBezTo>
                  <a:cubicBezTo>
                    <a:pt x="-1242" y="3077"/>
                    <a:pt x="6562" y="7096"/>
                    <a:pt x="5278" y="7832"/>
                  </a:cubicBezTo>
                  <a:cubicBezTo>
                    <a:pt x="4945" y="8023"/>
                    <a:pt x="4392" y="8061"/>
                    <a:pt x="3767" y="8061"/>
                  </a:cubicBezTo>
                  <a:cubicBezTo>
                    <a:pt x="3347" y="8061"/>
                    <a:pt x="2896" y="8043"/>
                    <a:pt x="2455" y="8043"/>
                  </a:cubicBezTo>
                  <a:cubicBezTo>
                    <a:pt x="1020" y="8043"/>
                    <a:pt x="-292" y="8226"/>
                    <a:pt x="57" y="9780"/>
                  </a:cubicBezTo>
                  <a:cubicBezTo>
                    <a:pt x="680" y="12531"/>
                    <a:pt x="8431" y="12770"/>
                    <a:pt x="8213" y="14351"/>
                  </a:cubicBezTo>
                  <a:cubicBezTo>
                    <a:pt x="8166" y="14702"/>
                    <a:pt x="7790" y="14811"/>
                    <a:pt x="7238" y="14811"/>
                  </a:cubicBezTo>
                  <a:cubicBezTo>
                    <a:pt x="6295" y="14811"/>
                    <a:pt x="4845" y="14490"/>
                    <a:pt x="3654" y="14490"/>
                  </a:cubicBezTo>
                  <a:cubicBezTo>
                    <a:pt x="2397" y="14490"/>
                    <a:pt x="1432" y="14848"/>
                    <a:pt x="1661" y="16319"/>
                  </a:cubicBezTo>
                  <a:cubicBezTo>
                    <a:pt x="1990" y="18414"/>
                    <a:pt x="11120" y="21600"/>
                    <a:pt x="14025" y="21600"/>
                  </a:cubicBezTo>
                  <a:cubicBezTo>
                    <a:pt x="14277" y="21600"/>
                    <a:pt x="14481" y="21576"/>
                    <a:pt x="14629" y="21525"/>
                  </a:cubicBezTo>
                  <a:cubicBezTo>
                    <a:pt x="16487" y="20885"/>
                    <a:pt x="19065" y="14558"/>
                    <a:pt x="19065" y="14558"/>
                  </a:cubicBezTo>
                  <a:cubicBezTo>
                    <a:pt x="20358" y="11754"/>
                    <a:pt x="19984" y="10322"/>
                    <a:pt x="18518" y="9404"/>
                  </a:cubicBezTo>
                  <a:cubicBezTo>
                    <a:pt x="18356" y="9303"/>
                    <a:pt x="18193" y="9260"/>
                    <a:pt x="18032" y="9260"/>
                  </a:cubicBezTo>
                  <a:cubicBezTo>
                    <a:pt x="17053" y="9260"/>
                    <a:pt x="16105" y="10865"/>
                    <a:pt x="15137" y="10865"/>
                  </a:cubicBezTo>
                  <a:cubicBezTo>
                    <a:pt x="14830" y="10865"/>
                    <a:pt x="14521" y="10705"/>
                    <a:pt x="14209" y="10284"/>
                  </a:cubicBezTo>
                  <a:cubicBezTo>
                    <a:pt x="13255" y="8994"/>
                    <a:pt x="16768" y="5057"/>
                    <a:pt x="14430" y="2719"/>
                  </a:cubicBezTo>
                  <a:cubicBezTo>
                    <a:pt x="14059" y="2348"/>
                    <a:pt x="13696" y="2195"/>
                    <a:pt x="13343" y="2195"/>
                  </a:cubicBezTo>
                  <a:cubicBezTo>
                    <a:pt x="11599" y="2195"/>
                    <a:pt x="10104" y="5970"/>
                    <a:pt x="9101" y="5970"/>
                  </a:cubicBezTo>
                  <a:cubicBezTo>
                    <a:pt x="9070" y="5970"/>
                    <a:pt x="9039" y="5966"/>
                    <a:pt x="9008" y="5959"/>
                  </a:cubicBezTo>
                  <a:cubicBezTo>
                    <a:pt x="7972" y="5699"/>
                    <a:pt x="7041" y="0"/>
                    <a:pt x="43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3816;p52"/>
            <p:cNvSpPr/>
            <p:nvPr/>
          </p:nvSpPr>
          <p:spPr>
            <a:xfrm>
              <a:off x="101441" y="124599"/>
              <a:ext cx="143370" cy="26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396" y="0"/>
                  </a:moveTo>
                  <a:cubicBezTo>
                    <a:pt x="537" y="0"/>
                    <a:pt x="-369" y="528"/>
                    <a:pt x="155" y="1098"/>
                  </a:cubicBezTo>
                  <a:cubicBezTo>
                    <a:pt x="6261" y="7807"/>
                    <a:pt x="12360" y="14519"/>
                    <a:pt x="18473" y="21233"/>
                  </a:cubicBezTo>
                  <a:cubicBezTo>
                    <a:pt x="18709" y="21492"/>
                    <a:pt x="19088" y="21600"/>
                    <a:pt x="19477" y="21600"/>
                  </a:cubicBezTo>
                  <a:cubicBezTo>
                    <a:pt x="20332" y="21600"/>
                    <a:pt x="21231" y="21074"/>
                    <a:pt x="20718" y="20502"/>
                  </a:cubicBezTo>
                  <a:cubicBezTo>
                    <a:pt x="14608" y="13793"/>
                    <a:pt x="8513" y="7079"/>
                    <a:pt x="2396" y="367"/>
                  </a:cubicBezTo>
                  <a:cubicBezTo>
                    <a:pt x="2160" y="108"/>
                    <a:pt x="1782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69" name="Google Shape;2700;p41"/>
          <p:cNvGrpSpPr/>
          <p:nvPr/>
        </p:nvGrpSpPr>
        <p:grpSpPr>
          <a:xfrm>
            <a:off x="6512576" y="461586"/>
            <a:ext cx="1819452" cy="1371283"/>
            <a:chOff x="0" y="0"/>
            <a:chExt cx="1819450" cy="1371282"/>
          </a:xfrm>
        </p:grpSpPr>
        <p:sp>
          <p:nvSpPr>
            <p:cNvPr id="935" name="Google Shape;2701;p41"/>
            <p:cNvSpPr/>
            <p:nvPr/>
          </p:nvSpPr>
          <p:spPr>
            <a:xfrm>
              <a:off x="0" y="0"/>
              <a:ext cx="1819451" cy="137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9646" y="0"/>
                  </a:moveTo>
                  <a:cubicBezTo>
                    <a:pt x="9468" y="0"/>
                    <a:pt x="9050" y="0"/>
                    <a:pt x="4790" y="1274"/>
                  </a:cubicBezTo>
                  <a:cubicBezTo>
                    <a:pt x="2721" y="1893"/>
                    <a:pt x="727" y="2520"/>
                    <a:pt x="708" y="2526"/>
                  </a:cubicBezTo>
                  <a:lnTo>
                    <a:pt x="0" y="2749"/>
                  </a:lnTo>
                  <a:lnTo>
                    <a:pt x="998" y="8188"/>
                  </a:lnTo>
                  <a:lnTo>
                    <a:pt x="2202" y="7813"/>
                  </a:lnTo>
                  <a:cubicBezTo>
                    <a:pt x="2197" y="7873"/>
                    <a:pt x="2194" y="7936"/>
                    <a:pt x="2190" y="7998"/>
                  </a:cubicBezTo>
                  <a:cubicBezTo>
                    <a:pt x="2100" y="9410"/>
                    <a:pt x="2069" y="11186"/>
                    <a:pt x="2100" y="12944"/>
                  </a:cubicBezTo>
                  <a:cubicBezTo>
                    <a:pt x="1947" y="13033"/>
                    <a:pt x="1837" y="13153"/>
                    <a:pt x="1761" y="13262"/>
                  </a:cubicBezTo>
                  <a:cubicBezTo>
                    <a:pt x="1613" y="13472"/>
                    <a:pt x="1453" y="13845"/>
                    <a:pt x="1502" y="14440"/>
                  </a:cubicBezTo>
                  <a:cubicBezTo>
                    <a:pt x="1499" y="14736"/>
                    <a:pt x="1488" y="16072"/>
                    <a:pt x="1488" y="17412"/>
                  </a:cubicBezTo>
                  <a:cubicBezTo>
                    <a:pt x="1488" y="18304"/>
                    <a:pt x="1493" y="19026"/>
                    <a:pt x="1502" y="19555"/>
                  </a:cubicBezTo>
                  <a:cubicBezTo>
                    <a:pt x="1508" y="19882"/>
                    <a:pt x="1515" y="20133"/>
                    <a:pt x="1524" y="20322"/>
                  </a:cubicBezTo>
                  <a:cubicBezTo>
                    <a:pt x="1541" y="20637"/>
                    <a:pt x="1561" y="20878"/>
                    <a:pt x="1683" y="21107"/>
                  </a:cubicBezTo>
                  <a:cubicBezTo>
                    <a:pt x="1893" y="21500"/>
                    <a:pt x="2234" y="21537"/>
                    <a:pt x="2346" y="21550"/>
                  </a:cubicBezTo>
                  <a:cubicBezTo>
                    <a:pt x="2429" y="21559"/>
                    <a:pt x="2536" y="21564"/>
                    <a:pt x="2671" y="21564"/>
                  </a:cubicBezTo>
                  <a:cubicBezTo>
                    <a:pt x="3665" y="21564"/>
                    <a:pt x="6281" y="21316"/>
                    <a:pt x="8013" y="21153"/>
                  </a:cubicBezTo>
                  <a:cubicBezTo>
                    <a:pt x="8633" y="21094"/>
                    <a:pt x="9123" y="21048"/>
                    <a:pt x="9338" y="21032"/>
                  </a:cubicBezTo>
                  <a:cubicBezTo>
                    <a:pt x="9542" y="21017"/>
                    <a:pt x="9725" y="20920"/>
                    <a:pt x="9867" y="20753"/>
                  </a:cubicBezTo>
                  <a:cubicBezTo>
                    <a:pt x="10011" y="20581"/>
                    <a:pt x="10100" y="20346"/>
                    <a:pt x="10115" y="20096"/>
                  </a:cubicBezTo>
                  <a:cubicBezTo>
                    <a:pt x="11665" y="20101"/>
                    <a:pt x="13275" y="20110"/>
                    <a:pt x="14674" y="20119"/>
                  </a:cubicBezTo>
                  <a:cubicBezTo>
                    <a:pt x="14738" y="20320"/>
                    <a:pt x="14856" y="20488"/>
                    <a:pt x="15012" y="20597"/>
                  </a:cubicBezTo>
                  <a:cubicBezTo>
                    <a:pt x="15120" y="20674"/>
                    <a:pt x="15235" y="20731"/>
                    <a:pt x="15903" y="20891"/>
                  </a:cubicBezTo>
                  <a:cubicBezTo>
                    <a:pt x="16306" y="20988"/>
                    <a:pt x="16809" y="21096"/>
                    <a:pt x="17318" y="21195"/>
                  </a:cubicBezTo>
                  <a:cubicBezTo>
                    <a:pt x="18095" y="21346"/>
                    <a:pt x="19521" y="21600"/>
                    <a:pt x="20337" y="21600"/>
                  </a:cubicBezTo>
                  <a:cubicBezTo>
                    <a:pt x="20551" y="21600"/>
                    <a:pt x="20714" y="21584"/>
                    <a:pt x="20851" y="21548"/>
                  </a:cubicBezTo>
                  <a:cubicBezTo>
                    <a:pt x="20979" y="21515"/>
                    <a:pt x="21089" y="21463"/>
                    <a:pt x="21185" y="21391"/>
                  </a:cubicBezTo>
                  <a:cubicBezTo>
                    <a:pt x="21415" y="21217"/>
                    <a:pt x="21559" y="20931"/>
                    <a:pt x="21580" y="20608"/>
                  </a:cubicBezTo>
                  <a:cubicBezTo>
                    <a:pt x="21600" y="20308"/>
                    <a:pt x="21541" y="19941"/>
                    <a:pt x="21171" y="18858"/>
                  </a:cubicBezTo>
                  <a:cubicBezTo>
                    <a:pt x="20956" y="18229"/>
                    <a:pt x="20690" y="17514"/>
                    <a:pt x="20476" y="16939"/>
                  </a:cubicBezTo>
                  <a:cubicBezTo>
                    <a:pt x="20379" y="16679"/>
                    <a:pt x="20273" y="16396"/>
                    <a:pt x="20210" y="16219"/>
                  </a:cubicBezTo>
                  <a:cubicBezTo>
                    <a:pt x="20266" y="15682"/>
                    <a:pt x="20393" y="14450"/>
                    <a:pt x="20471" y="13692"/>
                  </a:cubicBezTo>
                  <a:cubicBezTo>
                    <a:pt x="20528" y="13595"/>
                    <a:pt x="20598" y="13473"/>
                    <a:pt x="20667" y="13348"/>
                  </a:cubicBezTo>
                  <a:cubicBezTo>
                    <a:pt x="20767" y="13165"/>
                    <a:pt x="20842" y="13013"/>
                    <a:pt x="20896" y="12883"/>
                  </a:cubicBezTo>
                  <a:cubicBezTo>
                    <a:pt x="20943" y="12771"/>
                    <a:pt x="20977" y="12670"/>
                    <a:pt x="21000" y="12575"/>
                  </a:cubicBezTo>
                  <a:cubicBezTo>
                    <a:pt x="21106" y="12137"/>
                    <a:pt x="20976" y="11823"/>
                    <a:pt x="20889" y="11674"/>
                  </a:cubicBezTo>
                  <a:lnTo>
                    <a:pt x="20887" y="11674"/>
                  </a:lnTo>
                  <a:cubicBezTo>
                    <a:pt x="20710" y="11373"/>
                    <a:pt x="20453" y="11299"/>
                    <a:pt x="20343" y="11267"/>
                  </a:cubicBezTo>
                  <a:cubicBezTo>
                    <a:pt x="20264" y="11245"/>
                    <a:pt x="20166" y="11223"/>
                    <a:pt x="20042" y="11201"/>
                  </a:cubicBezTo>
                  <a:cubicBezTo>
                    <a:pt x="19886" y="11171"/>
                    <a:pt x="19684" y="11141"/>
                    <a:pt x="19442" y="11109"/>
                  </a:cubicBezTo>
                  <a:cubicBezTo>
                    <a:pt x="19370" y="9777"/>
                    <a:pt x="19283" y="8526"/>
                    <a:pt x="19191" y="7504"/>
                  </a:cubicBezTo>
                  <a:cubicBezTo>
                    <a:pt x="19218" y="7466"/>
                    <a:pt x="19244" y="7428"/>
                    <a:pt x="19271" y="7388"/>
                  </a:cubicBezTo>
                  <a:cubicBezTo>
                    <a:pt x="19545" y="6965"/>
                    <a:pt x="19792" y="6425"/>
                    <a:pt x="19963" y="5866"/>
                  </a:cubicBezTo>
                  <a:cubicBezTo>
                    <a:pt x="20130" y="5326"/>
                    <a:pt x="20218" y="4794"/>
                    <a:pt x="20219" y="4327"/>
                  </a:cubicBezTo>
                  <a:cubicBezTo>
                    <a:pt x="20220" y="3881"/>
                    <a:pt x="20143" y="3533"/>
                    <a:pt x="20038" y="3263"/>
                  </a:cubicBezTo>
                  <a:cubicBezTo>
                    <a:pt x="20201" y="3030"/>
                    <a:pt x="20465" y="2578"/>
                    <a:pt x="20466" y="2101"/>
                  </a:cubicBezTo>
                  <a:cubicBezTo>
                    <a:pt x="20468" y="1815"/>
                    <a:pt x="20378" y="1544"/>
                    <a:pt x="20214" y="1339"/>
                  </a:cubicBezTo>
                  <a:cubicBezTo>
                    <a:pt x="19923" y="975"/>
                    <a:pt x="19481" y="901"/>
                    <a:pt x="18907" y="901"/>
                  </a:cubicBezTo>
                  <a:cubicBezTo>
                    <a:pt x="18863" y="901"/>
                    <a:pt x="18817" y="902"/>
                    <a:pt x="18769" y="903"/>
                  </a:cubicBezTo>
                  <a:cubicBezTo>
                    <a:pt x="18736" y="904"/>
                    <a:pt x="18703" y="905"/>
                    <a:pt x="18669" y="911"/>
                  </a:cubicBezTo>
                  <a:cubicBezTo>
                    <a:pt x="18623" y="867"/>
                    <a:pt x="18572" y="827"/>
                    <a:pt x="18516" y="790"/>
                  </a:cubicBezTo>
                  <a:cubicBezTo>
                    <a:pt x="18443" y="743"/>
                    <a:pt x="18358" y="699"/>
                    <a:pt x="18262" y="659"/>
                  </a:cubicBezTo>
                  <a:cubicBezTo>
                    <a:pt x="18145" y="609"/>
                    <a:pt x="17915" y="526"/>
                    <a:pt x="17705" y="526"/>
                  </a:cubicBezTo>
                  <a:cubicBezTo>
                    <a:pt x="17629" y="526"/>
                    <a:pt x="17559" y="536"/>
                    <a:pt x="17491" y="557"/>
                  </a:cubicBezTo>
                  <a:cubicBezTo>
                    <a:pt x="17348" y="600"/>
                    <a:pt x="17087" y="734"/>
                    <a:pt x="16938" y="1158"/>
                  </a:cubicBezTo>
                  <a:cubicBezTo>
                    <a:pt x="16913" y="1228"/>
                    <a:pt x="16891" y="1306"/>
                    <a:pt x="16872" y="1396"/>
                  </a:cubicBezTo>
                  <a:cubicBezTo>
                    <a:pt x="16756" y="1376"/>
                    <a:pt x="16635" y="1363"/>
                    <a:pt x="16514" y="1363"/>
                  </a:cubicBezTo>
                  <a:cubicBezTo>
                    <a:pt x="16168" y="1363"/>
                    <a:pt x="15851" y="1459"/>
                    <a:pt x="15573" y="1649"/>
                  </a:cubicBezTo>
                  <a:cubicBezTo>
                    <a:pt x="15227" y="1883"/>
                    <a:pt x="14941" y="2314"/>
                    <a:pt x="14721" y="2931"/>
                  </a:cubicBezTo>
                  <a:cubicBezTo>
                    <a:pt x="14645" y="3144"/>
                    <a:pt x="14579" y="3377"/>
                    <a:pt x="14525" y="3620"/>
                  </a:cubicBezTo>
                  <a:cubicBezTo>
                    <a:pt x="14202" y="3614"/>
                    <a:pt x="13860" y="3611"/>
                    <a:pt x="13497" y="3611"/>
                  </a:cubicBezTo>
                  <a:cubicBezTo>
                    <a:pt x="12759" y="3611"/>
                    <a:pt x="11976" y="3622"/>
                    <a:pt x="11188" y="3640"/>
                  </a:cubicBezTo>
                  <a:cubicBezTo>
                    <a:pt x="11127" y="3333"/>
                    <a:pt x="11037" y="2888"/>
                    <a:pt x="10936" y="2431"/>
                  </a:cubicBezTo>
                  <a:cubicBezTo>
                    <a:pt x="10830" y="1944"/>
                    <a:pt x="10732" y="1544"/>
                    <a:pt x="10648" y="1240"/>
                  </a:cubicBezTo>
                  <a:cubicBezTo>
                    <a:pt x="10501" y="715"/>
                    <a:pt x="10368" y="370"/>
                    <a:pt x="10121" y="167"/>
                  </a:cubicBezTo>
                  <a:cubicBezTo>
                    <a:pt x="9920" y="0"/>
                    <a:pt x="9714" y="0"/>
                    <a:pt x="96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3720000">
                <a:srgbClr val="004468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2702;p41"/>
            <p:cNvSpPr/>
            <p:nvPr/>
          </p:nvSpPr>
          <p:spPr>
            <a:xfrm>
              <a:off x="232934" y="288132"/>
              <a:ext cx="1352529" cy="9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3777" y="0"/>
                  </a:moveTo>
                  <a:cubicBezTo>
                    <a:pt x="8297" y="0"/>
                    <a:pt x="997" y="533"/>
                    <a:pt x="997" y="533"/>
                  </a:cubicBezTo>
                  <a:cubicBezTo>
                    <a:pt x="-454" y="721"/>
                    <a:pt x="-198" y="21600"/>
                    <a:pt x="980" y="21600"/>
                  </a:cubicBezTo>
                  <a:cubicBezTo>
                    <a:pt x="985" y="21600"/>
                    <a:pt x="990" y="21599"/>
                    <a:pt x="996" y="21599"/>
                  </a:cubicBezTo>
                  <a:cubicBezTo>
                    <a:pt x="1393" y="21536"/>
                    <a:pt x="3617" y="21515"/>
                    <a:pt x="6431" y="21515"/>
                  </a:cubicBezTo>
                  <a:cubicBezTo>
                    <a:pt x="12057" y="21515"/>
                    <a:pt x="20041" y="21599"/>
                    <a:pt x="20483" y="21599"/>
                  </a:cubicBezTo>
                  <a:cubicBezTo>
                    <a:pt x="21146" y="21599"/>
                    <a:pt x="20351" y="2227"/>
                    <a:pt x="19688" y="721"/>
                  </a:cubicBezTo>
                  <a:cubicBezTo>
                    <a:pt x="19447" y="174"/>
                    <a:pt x="16910" y="0"/>
                    <a:pt x="13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2703;p41"/>
            <p:cNvSpPr/>
            <p:nvPr/>
          </p:nvSpPr>
          <p:spPr>
            <a:xfrm>
              <a:off x="364713" y="393619"/>
              <a:ext cx="1118089" cy="72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3737" y="0"/>
                  </a:moveTo>
                  <a:cubicBezTo>
                    <a:pt x="8186" y="0"/>
                    <a:pt x="788" y="533"/>
                    <a:pt x="788" y="533"/>
                  </a:cubicBezTo>
                  <a:cubicBezTo>
                    <a:pt x="778" y="529"/>
                    <a:pt x="770" y="526"/>
                    <a:pt x="761" y="526"/>
                  </a:cubicBezTo>
                  <a:cubicBezTo>
                    <a:pt x="-94" y="526"/>
                    <a:pt x="-405" y="21600"/>
                    <a:pt x="772" y="21600"/>
                  </a:cubicBezTo>
                  <a:cubicBezTo>
                    <a:pt x="777" y="21600"/>
                    <a:pt x="783" y="21599"/>
                    <a:pt x="788" y="21599"/>
                  </a:cubicBezTo>
                  <a:cubicBezTo>
                    <a:pt x="1190" y="21536"/>
                    <a:pt x="3442" y="21516"/>
                    <a:pt x="6292" y="21516"/>
                  </a:cubicBezTo>
                  <a:cubicBezTo>
                    <a:pt x="11990" y="21516"/>
                    <a:pt x="20076" y="21599"/>
                    <a:pt x="20523" y="21599"/>
                  </a:cubicBezTo>
                  <a:cubicBezTo>
                    <a:pt x="21195" y="21599"/>
                    <a:pt x="20388" y="2224"/>
                    <a:pt x="19718" y="720"/>
                  </a:cubicBezTo>
                  <a:cubicBezTo>
                    <a:pt x="19473" y="174"/>
                    <a:pt x="16906" y="0"/>
                    <a:pt x="13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2704;p41"/>
            <p:cNvSpPr/>
            <p:nvPr/>
          </p:nvSpPr>
          <p:spPr>
            <a:xfrm>
              <a:off x="182396" y="871992"/>
              <a:ext cx="601597" cy="43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21600" fill="norm" stroke="1" extrusionOk="0">
                  <a:moveTo>
                    <a:pt x="4440" y="9849"/>
                  </a:moveTo>
                  <a:cubicBezTo>
                    <a:pt x="5740" y="9849"/>
                    <a:pt x="10599" y="15806"/>
                    <a:pt x="9934" y="15861"/>
                  </a:cubicBezTo>
                  <a:cubicBezTo>
                    <a:pt x="9262" y="15917"/>
                    <a:pt x="5571" y="16363"/>
                    <a:pt x="4481" y="16363"/>
                  </a:cubicBezTo>
                  <a:cubicBezTo>
                    <a:pt x="4301" y="16363"/>
                    <a:pt x="4192" y="16351"/>
                    <a:pt x="4179" y="16323"/>
                  </a:cubicBezTo>
                  <a:cubicBezTo>
                    <a:pt x="4087" y="16125"/>
                    <a:pt x="4133" y="10467"/>
                    <a:pt x="4133" y="10467"/>
                  </a:cubicBezTo>
                  <a:cubicBezTo>
                    <a:pt x="4092" y="10034"/>
                    <a:pt x="4211" y="9849"/>
                    <a:pt x="4440" y="9849"/>
                  </a:cubicBezTo>
                  <a:close/>
                  <a:moveTo>
                    <a:pt x="1051" y="0"/>
                  </a:moveTo>
                  <a:cubicBezTo>
                    <a:pt x="294" y="0"/>
                    <a:pt x="-99" y="611"/>
                    <a:pt x="38" y="2047"/>
                  </a:cubicBezTo>
                  <a:cubicBezTo>
                    <a:pt x="38" y="2047"/>
                    <a:pt x="-115" y="20812"/>
                    <a:pt x="192" y="21466"/>
                  </a:cubicBezTo>
                  <a:cubicBezTo>
                    <a:pt x="235" y="21559"/>
                    <a:pt x="599" y="21600"/>
                    <a:pt x="1200" y="21600"/>
                  </a:cubicBezTo>
                  <a:cubicBezTo>
                    <a:pt x="4824" y="21600"/>
                    <a:pt x="17051" y="20127"/>
                    <a:pt x="19279" y="19939"/>
                  </a:cubicBezTo>
                  <a:cubicBezTo>
                    <a:pt x="21485" y="19756"/>
                    <a:pt x="5360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2705;p41"/>
            <p:cNvSpPr/>
            <p:nvPr/>
          </p:nvSpPr>
          <p:spPr>
            <a:xfrm>
              <a:off x="237861" y="1264156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2706;p41"/>
            <p:cNvSpPr/>
            <p:nvPr/>
          </p:nvSpPr>
          <p:spPr>
            <a:xfrm>
              <a:off x="184953" y="929249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6"/>
                  </a:lnTo>
                  <a:lnTo>
                    <a:pt x="309" y="21600"/>
                  </a:lnTo>
                  <a:lnTo>
                    <a:pt x="21600" y="20200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2707;p41"/>
            <p:cNvSpPr/>
            <p:nvPr/>
          </p:nvSpPr>
          <p:spPr>
            <a:xfrm>
              <a:off x="184953" y="987060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23"/>
                  </a:lnTo>
                  <a:lnTo>
                    <a:pt x="309" y="21600"/>
                  </a:lnTo>
                  <a:lnTo>
                    <a:pt x="21600" y="2015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2708;p41"/>
            <p:cNvSpPr/>
            <p:nvPr/>
          </p:nvSpPr>
          <p:spPr>
            <a:xfrm>
              <a:off x="184953" y="1055653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57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2709;p41"/>
            <p:cNvSpPr/>
            <p:nvPr/>
          </p:nvSpPr>
          <p:spPr>
            <a:xfrm>
              <a:off x="181114" y="1124292"/>
              <a:ext cx="48184" cy="2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0" y="0"/>
                  </a:moveTo>
                  <a:lnTo>
                    <a:pt x="0" y="1446"/>
                  </a:lnTo>
                  <a:lnTo>
                    <a:pt x="320" y="21600"/>
                  </a:lnTo>
                  <a:lnTo>
                    <a:pt x="21600" y="20131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2710;p41"/>
            <p:cNvSpPr/>
            <p:nvPr/>
          </p:nvSpPr>
          <p:spPr>
            <a:xfrm>
              <a:off x="184953" y="1191038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3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2711;p41"/>
            <p:cNvSpPr/>
            <p:nvPr/>
          </p:nvSpPr>
          <p:spPr>
            <a:xfrm>
              <a:off x="301598" y="1262979"/>
              <a:ext cx="23157" cy="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09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2712;p41"/>
            <p:cNvSpPr/>
            <p:nvPr/>
          </p:nvSpPr>
          <p:spPr>
            <a:xfrm>
              <a:off x="372938" y="1259377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2713;p41"/>
            <p:cNvSpPr/>
            <p:nvPr/>
          </p:nvSpPr>
          <p:spPr>
            <a:xfrm>
              <a:off x="440465" y="1252151"/>
              <a:ext cx="23207" cy="4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4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3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2714;p41"/>
            <p:cNvSpPr/>
            <p:nvPr/>
          </p:nvSpPr>
          <p:spPr>
            <a:xfrm>
              <a:off x="503389" y="1248572"/>
              <a:ext cx="23207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91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2715;p41"/>
            <p:cNvSpPr/>
            <p:nvPr/>
          </p:nvSpPr>
          <p:spPr>
            <a:xfrm>
              <a:off x="567273" y="1246148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66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2716;p41"/>
            <p:cNvSpPr/>
            <p:nvPr/>
          </p:nvSpPr>
          <p:spPr>
            <a:xfrm>
              <a:off x="639770" y="1239545"/>
              <a:ext cx="23232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6" y="0"/>
                  </a:moveTo>
                  <a:lnTo>
                    <a:pt x="0" y="309"/>
                  </a:lnTo>
                  <a:lnTo>
                    <a:pt x="1464" y="21600"/>
                  </a:lnTo>
                  <a:lnTo>
                    <a:pt x="21600" y="21280"/>
                  </a:lnTo>
                  <a:lnTo>
                    <a:pt x="2013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2717;p41"/>
            <p:cNvSpPr/>
            <p:nvPr/>
          </p:nvSpPr>
          <p:spPr>
            <a:xfrm>
              <a:off x="714901" y="1232827"/>
              <a:ext cx="23157" cy="4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20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2718;p41"/>
            <p:cNvSpPr/>
            <p:nvPr/>
          </p:nvSpPr>
          <p:spPr>
            <a:xfrm>
              <a:off x="1267412" y="145451"/>
              <a:ext cx="368134" cy="3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fill="norm" stroke="1" extrusionOk="0">
                  <a:moveTo>
                    <a:pt x="5790" y="0"/>
                  </a:moveTo>
                  <a:cubicBezTo>
                    <a:pt x="4974" y="0"/>
                    <a:pt x="4146" y="200"/>
                    <a:pt x="3389" y="734"/>
                  </a:cubicBezTo>
                  <a:cubicBezTo>
                    <a:pt x="364" y="2857"/>
                    <a:pt x="-1372" y="14406"/>
                    <a:pt x="1371" y="17480"/>
                  </a:cubicBezTo>
                  <a:cubicBezTo>
                    <a:pt x="2665" y="18927"/>
                    <a:pt x="3905" y="19280"/>
                    <a:pt x="4877" y="19280"/>
                  </a:cubicBezTo>
                  <a:cubicBezTo>
                    <a:pt x="5799" y="19280"/>
                    <a:pt x="6481" y="18961"/>
                    <a:pt x="6731" y="18961"/>
                  </a:cubicBezTo>
                  <a:cubicBezTo>
                    <a:pt x="6778" y="18961"/>
                    <a:pt x="6809" y="18972"/>
                    <a:pt x="6825" y="18997"/>
                  </a:cubicBezTo>
                  <a:cubicBezTo>
                    <a:pt x="7013" y="19299"/>
                    <a:pt x="9126" y="21600"/>
                    <a:pt x="11932" y="21600"/>
                  </a:cubicBezTo>
                  <a:cubicBezTo>
                    <a:pt x="11989" y="21600"/>
                    <a:pt x="12047" y="21598"/>
                    <a:pt x="12104" y="21597"/>
                  </a:cubicBezTo>
                  <a:cubicBezTo>
                    <a:pt x="14993" y="21499"/>
                    <a:pt x="20228" y="8824"/>
                    <a:pt x="16846" y="4685"/>
                  </a:cubicBezTo>
                  <a:cubicBezTo>
                    <a:pt x="14782" y="2154"/>
                    <a:pt x="10563" y="1791"/>
                    <a:pt x="10563" y="1791"/>
                  </a:cubicBezTo>
                  <a:cubicBezTo>
                    <a:pt x="10563" y="1791"/>
                    <a:pt x="823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2719;p41"/>
            <p:cNvSpPr/>
            <p:nvPr/>
          </p:nvSpPr>
          <p:spPr>
            <a:xfrm>
              <a:off x="1529036" y="220901"/>
              <a:ext cx="67779" cy="9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16" h="21600" fill="norm" stroke="1" extrusionOk="0">
                  <a:moveTo>
                    <a:pt x="4149" y="0"/>
                  </a:moveTo>
                  <a:cubicBezTo>
                    <a:pt x="-319" y="0"/>
                    <a:pt x="-1632" y="4617"/>
                    <a:pt x="2476" y="9000"/>
                  </a:cubicBezTo>
                  <a:cubicBezTo>
                    <a:pt x="7423" y="14282"/>
                    <a:pt x="7999" y="21600"/>
                    <a:pt x="10991" y="21600"/>
                  </a:cubicBezTo>
                  <a:cubicBezTo>
                    <a:pt x="11783" y="21600"/>
                    <a:pt x="12742" y="21086"/>
                    <a:pt x="13995" y="19891"/>
                  </a:cubicBezTo>
                  <a:cubicBezTo>
                    <a:pt x="19968" y="14168"/>
                    <a:pt x="13456" y="4508"/>
                    <a:pt x="13456" y="4508"/>
                  </a:cubicBezTo>
                  <a:cubicBezTo>
                    <a:pt x="9702" y="1267"/>
                    <a:pt x="6493" y="0"/>
                    <a:pt x="41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2720;p41"/>
            <p:cNvSpPr/>
            <p:nvPr/>
          </p:nvSpPr>
          <p:spPr>
            <a:xfrm>
              <a:off x="1493277" y="116199"/>
              <a:ext cx="163006" cy="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1775" y="0"/>
                  </a:moveTo>
                  <a:cubicBezTo>
                    <a:pt x="11359" y="0"/>
                    <a:pt x="10940" y="12"/>
                    <a:pt x="10514" y="24"/>
                  </a:cubicBezTo>
                  <a:cubicBezTo>
                    <a:pt x="5417" y="184"/>
                    <a:pt x="163" y="14788"/>
                    <a:pt x="163" y="14788"/>
                  </a:cubicBezTo>
                  <a:cubicBezTo>
                    <a:pt x="-1163" y="17242"/>
                    <a:pt x="5901" y="21600"/>
                    <a:pt x="10453" y="21600"/>
                  </a:cubicBezTo>
                  <a:cubicBezTo>
                    <a:pt x="10989" y="21600"/>
                    <a:pt x="11489" y="21539"/>
                    <a:pt x="11936" y="21410"/>
                  </a:cubicBezTo>
                  <a:cubicBezTo>
                    <a:pt x="16213" y="20186"/>
                    <a:pt x="20418" y="8410"/>
                    <a:pt x="20425" y="4468"/>
                  </a:cubicBezTo>
                  <a:cubicBezTo>
                    <a:pt x="20437" y="851"/>
                    <a:pt x="16382" y="0"/>
                    <a:pt x="117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2721;p41"/>
            <p:cNvSpPr/>
            <p:nvPr/>
          </p:nvSpPr>
          <p:spPr>
            <a:xfrm>
              <a:off x="1465367" y="92373"/>
              <a:ext cx="66390" cy="9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708" y="0"/>
                  </a:moveTo>
                  <a:cubicBezTo>
                    <a:pt x="6302" y="0"/>
                    <a:pt x="5943" y="21"/>
                    <a:pt x="5662" y="68"/>
                  </a:cubicBezTo>
                  <a:cubicBezTo>
                    <a:pt x="2491" y="583"/>
                    <a:pt x="0" y="19671"/>
                    <a:pt x="0" y="19671"/>
                  </a:cubicBezTo>
                  <a:cubicBezTo>
                    <a:pt x="0" y="19671"/>
                    <a:pt x="6731" y="21469"/>
                    <a:pt x="9027" y="21600"/>
                  </a:cubicBezTo>
                  <a:cubicBezTo>
                    <a:pt x="9035" y="21600"/>
                    <a:pt x="9043" y="21600"/>
                    <a:pt x="9043" y="21600"/>
                  </a:cubicBezTo>
                  <a:cubicBezTo>
                    <a:pt x="11378" y="21600"/>
                    <a:pt x="21600" y="4615"/>
                    <a:pt x="21046" y="3328"/>
                  </a:cubicBezTo>
                  <a:cubicBezTo>
                    <a:pt x="20538" y="2150"/>
                    <a:pt x="10831" y="0"/>
                    <a:pt x="67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2722;p41"/>
            <p:cNvSpPr/>
            <p:nvPr/>
          </p:nvSpPr>
          <p:spPr>
            <a:xfrm>
              <a:off x="1289320" y="755054"/>
              <a:ext cx="461262" cy="5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10657" y="0"/>
                  </a:moveTo>
                  <a:cubicBezTo>
                    <a:pt x="9838" y="0"/>
                    <a:pt x="11413" y="2448"/>
                    <a:pt x="11456" y="2805"/>
                  </a:cubicBezTo>
                  <a:cubicBezTo>
                    <a:pt x="11497" y="3185"/>
                    <a:pt x="10265" y="10284"/>
                    <a:pt x="10102" y="10542"/>
                  </a:cubicBezTo>
                  <a:cubicBezTo>
                    <a:pt x="9937" y="10803"/>
                    <a:pt x="-797" y="19043"/>
                    <a:pt x="47" y="19424"/>
                  </a:cubicBezTo>
                  <a:cubicBezTo>
                    <a:pt x="731" y="19735"/>
                    <a:pt x="13830" y="21600"/>
                    <a:pt x="18793" y="21600"/>
                  </a:cubicBezTo>
                  <a:cubicBezTo>
                    <a:pt x="19939" y="21600"/>
                    <a:pt x="20652" y="21500"/>
                    <a:pt x="20676" y="21259"/>
                  </a:cubicBezTo>
                  <a:cubicBezTo>
                    <a:pt x="20803" y="19972"/>
                    <a:pt x="15363" y="11200"/>
                    <a:pt x="15413" y="10927"/>
                  </a:cubicBezTo>
                  <a:cubicBezTo>
                    <a:pt x="15467" y="10656"/>
                    <a:pt x="16586" y="3541"/>
                    <a:pt x="16586" y="3541"/>
                  </a:cubicBezTo>
                  <a:cubicBezTo>
                    <a:pt x="16586" y="3541"/>
                    <a:pt x="18882" y="1128"/>
                    <a:pt x="18595" y="815"/>
                  </a:cubicBezTo>
                  <a:cubicBezTo>
                    <a:pt x="18311" y="498"/>
                    <a:pt x="10835" y="29"/>
                    <a:pt x="10835" y="29"/>
                  </a:cubicBezTo>
                  <a:cubicBezTo>
                    <a:pt x="10767" y="10"/>
                    <a:pt x="10707" y="0"/>
                    <a:pt x="1065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2723;p41"/>
            <p:cNvSpPr/>
            <p:nvPr/>
          </p:nvSpPr>
          <p:spPr>
            <a:xfrm>
              <a:off x="1370917" y="1102590"/>
              <a:ext cx="313879" cy="1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5" h="21600" fill="norm" stroke="1" extrusionOk="0">
                  <a:moveTo>
                    <a:pt x="8038" y="0"/>
                  </a:moveTo>
                  <a:cubicBezTo>
                    <a:pt x="7882" y="0"/>
                    <a:pt x="7741" y="9"/>
                    <a:pt x="7615" y="28"/>
                  </a:cubicBezTo>
                  <a:cubicBezTo>
                    <a:pt x="5498" y="334"/>
                    <a:pt x="79" y="16174"/>
                    <a:pt x="79" y="16174"/>
                  </a:cubicBezTo>
                  <a:cubicBezTo>
                    <a:pt x="-1278" y="18644"/>
                    <a:pt x="15214" y="21600"/>
                    <a:pt x="18913" y="21600"/>
                  </a:cubicBezTo>
                  <a:cubicBezTo>
                    <a:pt x="19306" y="21600"/>
                    <a:pt x="19554" y="21566"/>
                    <a:pt x="19622" y="21496"/>
                  </a:cubicBezTo>
                  <a:cubicBezTo>
                    <a:pt x="20322" y="20752"/>
                    <a:pt x="18062" y="6393"/>
                    <a:pt x="17263" y="4242"/>
                  </a:cubicBezTo>
                  <a:cubicBezTo>
                    <a:pt x="16515" y="2216"/>
                    <a:pt x="10512" y="0"/>
                    <a:pt x="80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2724;p41"/>
            <p:cNvSpPr/>
            <p:nvPr/>
          </p:nvSpPr>
          <p:spPr>
            <a:xfrm>
              <a:off x="1540301" y="834128"/>
              <a:ext cx="55715" cy="2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" y="0"/>
                  </a:moveTo>
                  <a:lnTo>
                    <a:pt x="0" y="15668"/>
                  </a:lnTo>
                  <a:lnTo>
                    <a:pt x="20341" y="21600"/>
                  </a:lnTo>
                  <a:lnTo>
                    <a:pt x="21600" y="5932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2725;p41"/>
            <p:cNvSpPr/>
            <p:nvPr/>
          </p:nvSpPr>
          <p:spPr>
            <a:xfrm>
              <a:off x="1529177" y="902098"/>
              <a:ext cx="55716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9" y="0"/>
                  </a:moveTo>
                  <a:lnTo>
                    <a:pt x="0" y="15681"/>
                  </a:lnTo>
                  <a:lnTo>
                    <a:pt x="20312" y="21600"/>
                  </a:lnTo>
                  <a:lnTo>
                    <a:pt x="21600" y="590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2726;p41"/>
            <p:cNvSpPr/>
            <p:nvPr/>
          </p:nvSpPr>
          <p:spPr>
            <a:xfrm>
              <a:off x="1517538" y="970021"/>
              <a:ext cx="55788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" y="0"/>
                  </a:moveTo>
                  <a:lnTo>
                    <a:pt x="0" y="15645"/>
                  </a:lnTo>
                  <a:lnTo>
                    <a:pt x="20314" y="21600"/>
                  </a:lnTo>
                  <a:lnTo>
                    <a:pt x="21600" y="5901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2727;p41"/>
            <p:cNvSpPr/>
            <p:nvPr/>
          </p:nvSpPr>
          <p:spPr>
            <a:xfrm>
              <a:off x="69095" y="58873"/>
              <a:ext cx="813367" cy="38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02" y="0"/>
                  </a:moveTo>
                  <a:cubicBezTo>
                    <a:pt x="17788" y="0"/>
                    <a:pt x="0" y="8812"/>
                    <a:pt x="0" y="8812"/>
                  </a:cubicBezTo>
                  <a:lnTo>
                    <a:pt x="1489" y="21600"/>
                  </a:lnTo>
                  <a:lnTo>
                    <a:pt x="21600" y="11734"/>
                  </a:lnTo>
                  <a:cubicBezTo>
                    <a:pt x="21600" y="11734"/>
                    <a:pt x="20296" y="772"/>
                    <a:pt x="19739" y="40"/>
                  </a:cubicBezTo>
                  <a:cubicBezTo>
                    <a:pt x="19718" y="13"/>
                    <a:pt x="19672" y="0"/>
                    <a:pt x="19602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2728;p41"/>
            <p:cNvSpPr/>
            <p:nvPr/>
          </p:nvSpPr>
          <p:spPr>
            <a:xfrm>
              <a:off x="699397" y="68154"/>
              <a:ext cx="46364" cy="7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9" y="0"/>
                  </a:moveTo>
                  <a:lnTo>
                    <a:pt x="0" y="1870"/>
                  </a:lnTo>
                  <a:lnTo>
                    <a:pt x="12050" y="21600"/>
                  </a:lnTo>
                  <a:lnTo>
                    <a:pt x="21600" y="19730"/>
                  </a:lnTo>
                  <a:lnTo>
                    <a:pt x="95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2729;p41"/>
            <p:cNvSpPr/>
            <p:nvPr/>
          </p:nvSpPr>
          <p:spPr>
            <a:xfrm>
              <a:off x="526644" y="106456"/>
              <a:ext cx="40876" cy="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9" y="0"/>
                  </a:moveTo>
                  <a:lnTo>
                    <a:pt x="0" y="1756"/>
                  </a:lnTo>
                  <a:lnTo>
                    <a:pt x="10624" y="21600"/>
                  </a:lnTo>
                  <a:lnTo>
                    <a:pt x="21600" y="19858"/>
                  </a:lnTo>
                  <a:lnTo>
                    <a:pt x="1098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2730;p41"/>
            <p:cNvSpPr/>
            <p:nvPr/>
          </p:nvSpPr>
          <p:spPr>
            <a:xfrm>
              <a:off x="610018" y="87570"/>
              <a:ext cx="40901" cy="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0" y="1749"/>
                  </a:lnTo>
                  <a:lnTo>
                    <a:pt x="10644" y="21600"/>
                  </a:lnTo>
                  <a:lnTo>
                    <a:pt x="21600" y="19865"/>
                  </a:lnTo>
                  <a:lnTo>
                    <a:pt x="109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2731;p41"/>
            <p:cNvSpPr/>
            <p:nvPr/>
          </p:nvSpPr>
          <p:spPr>
            <a:xfrm>
              <a:off x="434460" y="133907"/>
              <a:ext cx="35388" cy="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3" y="0"/>
                  </a:moveTo>
                  <a:lnTo>
                    <a:pt x="0" y="1658"/>
                  </a:lnTo>
                  <a:lnTo>
                    <a:pt x="8757" y="21600"/>
                  </a:lnTo>
                  <a:lnTo>
                    <a:pt x="21600" y="19942"/>
                  </a:lnTo>
                  <a:lnTo>
                    <a:pt x="128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2732;p41"/>
            <p:cNvSpPr/>
            <p:nvPr/>
          </p:nvSpPr>
          <p:spPr>
            <a:xfrm>
              <a:off x="319784" y="157618"/>
              <a:ext cx="40826" cy="6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7" y="0"/>
                  </a:moveTo>
                  <a:lnTo>
                    <a:pt x="0" y="1880"/>
                  </a:lnTo>
                  <a:lnTo>
                    <a:pt x="10624" y="21600"/>
                  </a:lnTo>
                  <a:lnTo>
                    <a:pt x="21600" y="19720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2733;p41"/>
            <p:cNvSpPr/>
            <p:nvPr/>
          </p:nvSpPr>
          <p:spPr>
            <a:xfrm>
              <a:off x="227993" y="179205"/>
              <a:ext cx="40876" cy="6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3" y="0"/>
                  </a:moveTo>
                  <a:lnTo>
                    <a:pt x="0" y="1892"/>
                  </a:lnTo>
                  <a:lnTo>
                    <a:pt x="10637" y="21600"/>
                  </a:lnTo>
                  <a:lnTo>
                    <a:pt x="21600" y="19723"/>
                  </a:lnTo>
                  <a:lnTo>
                    <a:pt x="109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2734;p41"/>
            <p:cNvSpPr/>
            <p:nvPr/>
          </p:nvSpPr>
          <p:spPr>
            <a:xfrm>
              <a:off x="138762" y="201438"/>
              <a:ext cx="38218" cy="6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78" y="0"/>
                  </a:moveTo>
                  <a:lnTo>
                    <a:pt x="0" y="1524"/>
                  </a:lnTo>
                  <a:lnTo>
                    <a:pt x="9736" y="21600"/>
                  </a:lnTo>
                  <a:lnTo>
                    <a:pt x="21600" y="20076"/>
                  </a:lnTo>
                  <a:lnTo>
                    <a:pt x="11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70" name="تدرب…"/>
          <p:cNvSpPr txBox="1"/>
          <p:nvPr/>
        </p:nvSpPr>
        <p:spPr>
          <a:xfrm rot="70886">
            <a:off x="6774329" y="858562"/>
            <a:ext cx="1295947" cy="73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تدرب</a:t>
            </a:r>
          </a:p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 79</a:t>
            </a:r>
          </a:p>
        </p:txBody>
      </p:sp>
      <p:pic>
        <p:nvPicPr>
          <p:cNvPr id="971" name="IMG_7183.jpeg" descr="IMG_7183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0957"/>
          <a:stretch>
            <a:fillRect/>
          </a:stretch>
        </p:blipFill>
        <p:spPr>
          <a:xfrm>
            <a:off x="873279" y="1710875"/>
            <a:ext cx="5234018" cy="1042751"/>
          </a:xfrm>
          <a:prstGeom prst="rect">
            <a:avLst/>
          </a:prstGeom>
          <a:ln w="12700">
            <a:solidFill>
              <a:schemeClr val="accent5"/>
            </a:solidFill>
            <a:miter lim="400000"/>
          </a:ln>
        </p:spPr>
      </p:pic>
      <p:pic>
        <p:nvPicPr>
          <p:cNvPr id="972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28973">
            <a:off x="563632" y="4155109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3814;p52"/>
          <p:cNvGrpSpPr/>
          <p:nvPr/>
        </p:nvGrpSpPr>
        <p:grpSpPr>
          <a:xfrm>
            <a:off x="6659146" y="150388"/>
            <a:ext cx="271713" cy="389601"/>
            <a:chOff x="0" y="0"/>
            <a:chExt cx="271712" cy="389599"/>
          </a:xfrm>
        </p:grpSpPr>
        <p:sp>
          <p:nvSpPr>
            <p:cNvPr id="974" name="Google Shape;3815;p52"/>
            <p:cNvSpPr/>
            <p:nvPr/>
          </p:nvSpPr>
          <p:spPr>
            <a:xfrm>
              <a:off x="-1" y="0"/>
              <a:ext cx="271714" cy="3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4350" y="0"/>
                  </a:moveTo>
                  <a:cubicBezTo>
                    <a:pt x="3928" y="0"/>
                    <a:pt x="3464" y="139"/>
                    <a:pt x="2950" y="460"/>
                  </a:cubicBezTo>
                  <a:cubicBezTo>
                    <a:pt x="-1242" y="3077"/>
                    <a:pt x="6562" y="7096"/>
                    <a:pt x="5278" y="7832"/>
                  </a:cubicBezTo>
                  <a:cubicBezTo>
                    <a:pt x="4945" y="8023"/>
                    <a:pt x="4392" y="8061"/>
                    <a:pt x="3767" y="8061"/>
                  </a:cubicBezTo>
                  <a:cubicBezTo>
                    <a:pt x="3347" y="8061"/>
                    <a:pt x="2896" y="8043"/>
                    <a:pt x="2455" y="8043"/>
                  </a:cubicBezTo>
                  <a:cubicBezTo>
                    <a:pt x="1020" y="8043"/>
                    <a:pt x="-292" y="8226"/>
                    <a:pt x="57" y="9780"/>
                  </a:cubicBezTo>
                  <a:cubicBezTo>
                    <a:pt x="680" y="12531"/>
                    <a:pt x="8431" y="12770"/>
                    <a:pt x="8213" y="14351"/>
                  </a:cubicBezTo>
                  <a:cubicBezTo>
                    <a:pt x="8166" y="14702"/>
                    <a:pt x="7790" y="14811"/>
                    <a:pt x="7238" y="14811"/>
                  </a:cubicBezTo>
                  <a:cubicBezTo>
                    <a:pt x="6295" y="14811"/>
                    <a:pt x="4845" y="14490"/>
                    <a:pt x="3654" y="14490"/>
                  </a:cubicBezTo>
                  <a:cubicBezTo>
                    <a:pt x="2397" y="14490"/>
                    <a:pt x="1432" y="14848"/>
                    <a:pt x="1661" y="16319"/>
                  </a:cubicBezTo>
                  <a:cubicBezTo>
                    <a:pt x="1990" y="18414"/>
                    <a:pt x="11120" y="21600"/>
                    <a:pt x="14025" y="21600"/>
                  </a:cubicBezTo>
                  <a:cubicBezTo>
                    <a:pt x="14277" y="21600"/>
                    <a:pt x="14481" y="21576"/>
                    <a:pt x="14629" y="21525"/>
                  </a:cubicBezTo>
                  <a:cubicBezTo>
                    <a:pt x="16487" y="20885"/>
                    <a:pt x="19065" y="14558"/>
                    <a:pt x="19065" y="14558"/>
                  </a:cubicBezTo>
                  <a:cubicBezTo>
                    <a:pt x="20358" y="11754"/>
                    <a:pt x="19984" y="10322"/>
                    <a:pt x="18518" y="9404"/>
                  </a:cubicBezTo>
                  <a:cubicBezTo>
                    <a:pt x="18356" y="9303"/>
                    <a:pt x="18193" y="9260"/>
                    <a:pt x="18032" y="9260"/>
                  </a:cubicBezTo>
                  <a:cubicBezTo>
                    <a:pt x="17053" y="9260"/>
                    <a:pt x="16105" y="10865"/>
                    <a:pt x="15137" y="10865"/>
                  </a:cubicBezTo>
                  <a:cubicBezTo>
                    <a:pt x="14830" y="10865"/>
                    <a:pt x="14521" y="10705"/>
                    <a:pt x="14209" y="10284"/>
                  </a:cubicBezTo>
                  <a:cubicBezTo>
                    <a:pt x="13255" y="8994"/>
                    <a:pt x="16768" y="5057"/>
                    <a:pt x="14430" y="2719"/>
                  </a:cubicBezTo>
                  <a:cubicBezTo>
                    <a:pt x="14059" y="2348"/>
                    <a:pt x="13696" y="2195"/>
                    <a:pt x="13343" y="2195"/>
                  </a:cubicBezTo>
                  <a:cubicBezTo>
                    <a:pt x="11599" y="2195"/>
                    <a:pt x="10104" y="5970"/>
                    <a:pt x="9101" y="5970"/>
                  </a:cubicBezTo>
                  <a:cubicBezTo>
                    <a:pt x="9070" y="5970"/>
                    <a:pt x="9039" y="5966"/>
                    <a:pt x="9008" y="5959"/>
                  </a:cubicBezTo>
                  <a:cubicBezTo>
                    <a:pt x="7972" y="5699"/>
                    <a:pt x="7041" y="0"/>
                    <a:pt x="43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3816;p52"/>
            <p:cNvSpPr/>
            <p:nvPr/>
          </p:nvSpPr>
          <p:spPr>
            <a:xfrm>
              <a:off x="101441" y="124599"/>
              <a:ext cx="143370" cy="26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396" y="0"/>
                  </a:moveTo>
                  <a:cubicBezTo>
                    <a:pt x="537" y="0"/>
                    <a:pt x="-369" y="528"/>
                    <a:pt x="155" y="1098"/>
                  </a:cubicBezTo>
                  <a:cubicBezTo>
                    <a:pt x="6261" y="7807"/>
                    <a:pt x="12360" y="14519"/>
                    <a:pt x="18473" y="21233"/>
                  </a:cubicBezTo>
                  <a:cubicBezTo>
                    <a:pt x="18709" y="21492"/>
                    <a:pt x="19088" y="21600"/>
                    <a:pt x="19477" y="21600"/>
                  </a:cubicBezTo>
                  <a:cubicBezTo>
                    <a:pt x="20332" y="21600"/>
                    <a:pt x="21231" y="21074"/>
                    <a:pt x="20718" y="20502"/>
                  </a:cubicBezTo>
                  <a:cubicBezTo>
                    <a:pt x="14608" y="13793"/>
                    <a:pt x="8513" y="7079"/>
                    <a:pt x="2396" y="367"/>
                  </a:cubicBezTo>
                  <a:cubicBezTo>
                    <a:pt x="2160" y="108"/>
                    <a:pt x="1782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11" name="Google Shape;2700;p41"/>
          <p:cNvGrpSpPr/>
          <p:nvPr/>
        </p:nvGrpSpPr>
        <p:grpSpPr>
          <a:xfrm>
            <a:off x="6512576" y="461586"/>
            <a:ext cx="1819452" cy="1371283"/>
            <a:chOff x="0" y="0"/>
            <a:chExt cx="1819450" cy="1371282"/>
          </a:xfrm>
        </p:grpSpPr>
        <p:sp>
          <p:nvSpPr>
            <p:cNvPr id="977" name="Google Shape;2701;p41"/>
            <p:cNvSpPr/>
            <p:nvPr/>
          </p:nvSpPr>
          <p:spPr>
            <a:xfrm>
              <a:off x="0" y="0"/>
              <a:ext cx="1819451" cy="137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9646" y="0"/>
                  </a:moveTo>
                  <a:cubicBezTo>
                    <a:pt x="9468" y="0"/>
                    <a:pt x="9050" y="0"/>
                    <a:pt x="4790" y="1274"/>
                  </a:cubicBezTo>
                  <a:cubicBezTo>
                    <a:pt x="2721" y="1893"/>
                    <a:pt x="727" y="2520"/>
                    <a:pt x="708" y="2526"/>
                  </a:cubicBezTo>
                  <a:lnTo>
                    <a:pt x="0" y="2749"/>
                  </a:lnTo>
                  <a:lnTo>
                    <a:pt x="998" y="8188"/>
                  </a:lnTo>
                  <a:lnTo>
                    <a:pt x="2202" y="7813"/>
                  </a:lnTo>
                  <a:cubicBezTo>
                    <a:pt x="2197" y="7873"/>
                    <a:pt x="2194" y="7936"/>
                    <a:pt x="2190" y="7998"/>
                  </a:cubicBezTo>
                  <a:cubicBezTo>
                    <a:pt x="2100" y="9410"/>
                    <a:pt x="2069" y="11186"/>
                    <a:pt x="2100" y="12944"/>
                  </a:cubicBezTo>
                  <a:cubicBezTo>
                    <a:pt x="1947" y="13033"/>
                    <a:pt x="1837" y="13153"/>
                    <a:pt x="1761" y="13262"/>
                  </a:cubicBezTo>
                  <a:cubicBezTo>
                    <a:pt x="1613" y="13472"/>
                    <a:pt x="1453" y="13845"/>
                    <a:pt x="1502" y="14440"/>
                  </a:cubicBezTo>
                  <a:cubicBezTo>
                    <a:pt x="1499" y="14736"/>
                    <a:pt x="1488" y="16072"/>
                    <a:pt x="1488" y="17412"/>
                  </a:cubicBezTo>
                  <a:cubicBezTo>
                    <a:pt x="1488" y="18304"/>
                    <a:pt x="1493" y="19026"/>
                    <a:pt x="1502" y="19555"/>
                  </a:cubicBezTo>
                  <a:cubicBezTo>
                    <a:pt x="1508" y="19882"/>
                    <a:pt x="1515" y="20133"/>
                    <a:pt x="1524" y="20322"/>
                  </a:cubicBezTo>
                  <a:cubicBezTo>
                    <a:pt x="1541" y="20637"/>
                    <a:pt x="1561" y="20878"/>
                    <a:pt x="1683" y="21107"/>
                  </a:cubicBezTo>
                  <a:cubicBezTo>
                    <a:pt x="1893" y="21500"/>
                    <a:pt x="2234" y="21537"/>
                    <a:pt x="2346" y="21550"/>
                  </a:cubicBezTo>
                  <a:cubicBezTo>
                    <a:pt x="2429" y="21559"/>
                    <a:pt x="2536" y="21564"/>
                    <a:pt x="2671" y="21564"/>
                  </a:cubicBezTo>
                  <a:cubicBezTo>
                    <a:pt x="3665" y="21564"/>
                    <a:pt x="6281" y="21316"/>
                    <a:pt x="8013" y="21153"/>
                  </a:cubicBezTo>
                  <a:cubicBezTo>
                    <a:pt x="8633" y="21094"/>
                    <a:pt x="9123" y="21048"/>
                    <a:pt x="9338" y="21032"/>
                  </a:cubicBezTo>
                  <a:cubicBezTo>
                    <a:pt x="9542" y="21017"/>
                    <a:pt x="9725" y="20920"/>
                    <a:pt x="9867" y="20753"/>
                  </a:cubicBezTo>
                  <a:cubicBezTo>
                    <a:pt x="10011" y="20581"/>
                    <a:pt x="10100" y="20346"/>
                    <a:pt x="10115" y="20096"/>
                  </a:cubicBezTo>
                  <a:cubicBezTo>
                    <a:pt x="11665" y="20101"/>
                    <a:pt x="13275" y="20110"/>
                    <a:pt x="14674" y="20119"/>
                  </a:cubicBezTo>
                  <a:cubicBezTo>
                    <a:pt x="14738" y="20320"/>
                    <a:pt x="14856" y="20488"/>
                    <a:pt x="15012" y="20597"/>
                  </a:cubicBezTo>
                  <a:cubicBezTo>
                    <a:pt x="15120" y="20674"/>
                    <a:pt x="15235" y="20731"/>
                    <a:pt x="15903" y="20891"/>
                  </a:cubicBezTo>
                  <a:cubicBezTo>
                    <a:pt x="16306" y="20988"/>
                    <a:pt x="16809" y="21096"/>
                    <a:pt x="17318" y="21195"/>
                  </a:cubicBezTo>
                  <a:cubicBezTo>
                    <a:pt x="18095" y="21346"/>
                    <a:pt x="19521" y="21600"/>
                    <a:pt x="20337" y="21600"/>
                  </a:cubicBezTo>
                  <a:cubicBezTo>
                    <a:pt x="20551" y="21600"/>
                    <a:pt x="20714" y="21584"/>
                    <a:pt x="20851" y="21548"/>
                  </a:cubicBezTo>
                  <a:cubicBezTo>
                    <a:pt x="20979" y="21515"/>
                    <a:pt x="21089" y="21463"/>
                    <a:pt x="21185" y="21391"/>
                  </a:cubicBezTo>
                  <a:cubicBezTo>
                    <a:pt x="21415" y="21217"/>
                    <a:pt x="21559" y="20931"/>
                    <a:pt x="21580" y="20608"/>
                  </a:cubicBezTo>
                  <a:cubicBezTo>
                    <a:pt x="21600" y="20308"/>
                    <a:pt x="21541" y="19941"/>
                    <a:pt x="21171" y="18858"/>
                  </a:cubicBezTo>
                  <a:cubicBezTo>
                    <a:pt x="20956" y="18229"/>
                    <a:pt x="20690" y="17514"/>
                    <a:pt x="20476" y="16939"/>
                  </a:cubicBezTo>
                  <a:cubicBezTo>
                    <a:pt x="20379" y="16679"/>
                    <a:pt x="20273" y="16396"/>
                    <a:pt x="20210" y="16219"/>
                  </a:cubicBezTo>
                  <a:cubicBezTo>
                    <a:pt x="20266" y="15682"/>
                    <a:pt x="20393" y="14450"/>
                    <a:pt x="20471" y="13692"/>
                  </a:cubicBezTo>
                  <a:cubicBezTo>
                    <a:pt x="20528" y="13595"/>
                    <a:pt x="20598" y="13473"/>
                    <a:pt x="20667" y="13348"/>
                  </a:cubicBezTo>
                  <a:cubicBezTo>
                    <a:pt x="20767" y="13165"/>
                    <a:pt x="20842" y="13013"/>
                    <a:pt x="20896" y="12883"/>
                  </a:cubicBezTo>
                  <a:cubicBezTo>
                    <a:pt x="20943" y="12771"/>
                    <a:pt x="20977" y="12670"/>
                    <a:pt x="21000" y="12575"/>
                  </a:cubicBezTo>
                  <a:cubicBezTo>
                    <a:pt x="21106" y="12137"/>
                    <a:pt x="20976" y="11823"/>
                    <a:pt x="20889" y="11674"/>
                  </a:cubicBezTo>
                  <a:lnTo>
                    <a:pt x="20887" y="11674"/>
                  </a:lnTo>
                  <a:cubicBezTo>
                    <a:pt x="20710" y="11373"/>
                    <a:pt x="20453" y="11299"/>
                    <a:pt x="20343" y="11267"/>
                  </a:cubicBezTo>
                  <a:cubicBezTo>
                    <a:pt x="20264" y="11245"/>
                    <a:pt x="20166" y="11223"/>
                    <a:pt x="20042" y="11201"/>
                  </a:cubicBezTo>
                  <a:cubicBezTo>
                    <a:pt x="19886" y="11171"/>
                    <a:pt x="19684" y="11141"/>
                    <a:pt x="19442" y="11109"/>
                  </a:cubicBezTo>
                  <a:cubicBezTo>
                    <a:pt x="19370" y="9777"/>
                    <a:pt x="19283" y="8526"/>
                    <a:pt x="19191" y="7504"/>
                  </a:cubicBezTo>
                  <a:cubicBezTo>
                    <a:pt x="19218" y="7466"/>
                    <a:pt x="19244" y="7428"/>
                    <a:pt x="19271" y="7388"/>
                  </a:cubicBezTo>
                  <a:cubicBezTo>
                    <a:pt x="19545" y="6965"/>
                    <a:pt x="19792" y="6425"/>
                    <a:pt x="19963" y="5866"/>
                  </a:cubicBezTo>
                  <a:cubicBezTo>
                    <a:pt x="20130" y="5326"/>
                    <a:pt x="20218" y="4794"/>
                    <a:pt x="20219" y="4327"/>
                  </a:cubicBezTo>
                  <a:cubicBezTo>
                    <a:pt x="20220" y="3881"/>
                    <a:pt x="20143" y="3533"/>
                    <a:pt x="20038" y="3263"/>
                  </a:cubicBezTo>
                  <a:cubicBezTo>
                    <a:pt x="20201" y="3030"/>
                    <a:pt x="20465" y="2578"/>
                    <a:pt x="20466" y="2101"/>
                  </a:cubicBezTo>
                  <a:cubicBezTo>
                    <a:pt x="20468" y="1815"/>
                    <a:pt x="20378" y="1544"/>
                    <a:pt x="20214" y="1339"/>
                  </a:cubicBezTo>
                  <a:cubicBezTo>
                    <a:pt x="19923" y="975"/>
                    <a:pt x="19481" y="901"/>
                    <a:pt x="18907" y="901"/>
                  </a:cubicBezTo>
                  <a:cubicBezTo>
                    <a:pt x="18863" y="901"/>
                    <a:pt x="18817" y="902"/>
                    <a:pt x="18769" y="903"/>
                  </a:cubicBezTo>
                  <a:cubicBezTo>
                    <a:pt x="18736" y="904"/>
                    <a:pt x="18703" y="905"/>
                    <a:pt x="18669" y="911"/>
                  </a:cubicBezTo>
                  <a:cubicBezTo>
                    <a:pt x="18623" y="867"/>
                    <a:pt x="18572" y="827"/>
                    <a:pt x="18516" y="790"/>
                  </a:cubicBezTo>
                  <a:cubicBezTo>
                    <a:pt x="18443" y="743"/>
                    <a:pt x="18358" y="699"/>
                    <a:pt x="18262" y="659"/>
                  </a:cubicBezTo>
                  <a:cubicBezTo>
                    <a:pt x="18145" y="609"/>
                    <a:pt x="17915" y="526"/>
                    <a:pt x="17705" y="526"/>
                  </a:cubicBezTo>
                  <a:cubicBezTo>
                    <a:pt x="17629" y="526"/>
                    <a:pt x="17559" y="536"/>
                    <a:pt x="17491" y="557"/>
                  </a:cubicBezTo>
                  <a:cubicBezTo>
                    <a:pt x="17348" y="600"/>
                    <a:pt x="17087" y="734"/>
                    <a:pt x="16938" y="1158"/>
                  </a:cubicBezTo>
                  <a:cubicBezTo>
                    <a:pt x="16913" y="1228"/>
                    <a:pt x="16891" y="1306"/>
                    <a:pt x="16872" y="1396"/>
                  </a:cubicBezTo>
                  <a:cubicBezTo>
                    <a:pt x="16756" y="1376"/>
                    <a:pt x="16635" y="1363"/>
                    <a:pt x="16514" y="1363"/>
                  </a:cubicBezTo>
                  <a:cubicBezTo>
                    <a:pt x="16168" y="1363"/>
                    <a:pt x="15851" y="1459"/>
                    <a:pt x="15573" y="1649"/>
                  </a:cubicBezTo>
                  <a:cubicBezTo>
                    <a:pt x="15227" y="1883"/>
                    <a:pt x="14941" y="2314"/>
                    <a:pt x="14721" y="2931"/>
                  </a:cubicBezTo>
                  <a:cubicBezTo>
                    <a:pt x="14645" y="3144"/>
                    <a:pt x="14579" y="3377"/>
                    <a:pt x="14525" y="3620"/>
                  </a:cubicBezTo>
                  <a:cubicBezTo>
                    <a:pt x="14202" y="3614"/>
                    <a:pt x="13860" y="3611"/>
                    <a:pt x="13497" y="3611"/>
                  </a:cubicBezTo>
                  <a:cubicBezTo>
                    <a:pt x="12759" y="3611"/>
                    <a:pt x="11976" y="3622"/>
                    <a:pt x="11188" y="3640"/>
                  </a:cubicBezTo>
                  <a:cubicBezTo>
                    <a:pt x="11127" y="3333"/>
                    <a:pt x="11037" y="2888"/>
                    <a:pt x="10936" y="2431"/>
                  </a:cubicBezTo>
                  <a:cubicBezTo>
                    <a:pt x="10830" y="1944"/>
                    <a:pt x="10732" y="1544"/>
                    <a:pt x="10648" y="1240"/>
                  </a:cubicBezTo>
                  <a:cubicBezTo>
                    <a:pt x="10501" y="715"/>
                    <a:pt x="10368" y="370"/>
                    <a:pt x="10121" y="167"/>
                  </a:cubicBezTo>
                  <a:cubicBezTo>
                    <a:pt x="9920" y="0"/>
                    <a:pt x="9714" y="0"/>
                    <a:pt x="96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3720000">
                <a:srgbClr val="004468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2702;p41"/>
            <p:cNvSpPr/>
            <p:nvPr/>
          </p:nvSpPr>
          <p:spPr>
            <a:xfrm>
              <a:off x="232934" y="288132"/>
              <a:ext cx="1352529" cy="9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3777" y="0"/>
                  </a:moveTo>
                  <a:cubicBezTo>
                    <a:pt x="8297" y="0"/>
                    <a:pt x="997" y="533"/>
                    <a:pt x="997" y="533"/>
                  </a:cubicBezTo>
                  <a:cubicBezTo>
                    <a:pt x="-454" y="721"/>
                    <a:pt x="-198" y="21600"/>
                    <a:pt x="980" y="21600"/>
                  </a:cubicBezTo>
                  <a:cubicBezTo>
                    <a:pt x="985" y="21600"/>
                    <a:pt x="990" y="21599"/>
                    <a:pt x="996" y="21599"/>
                  </a:cubicBezTo>
                  <a:cubicBezTo>
                    <a:pt x="1393" y="21536"/>
                    <a:pt x="3617" y="21515"/>
                    <a:pt x="6431" y="21515"/>
                  </a:cubicBezTo>
                  <a:cubicBezTo>
                    <a:pt x="12057" y="21515"/>
                    <a:pt x="20041" y="21599"/>
                    <a:pt x="20483" y="21599"/>
                  </a:cubicBezTo>
                  <a:cubicBezTo>
                    <a:pt x="21146" y="21599"/>
                    <a:pt x="20351" y="2227"/>
                    <a:pt x="19688" y="721"/>
                  </a:cubicBezTo>
                  <a:cubicBezTo>
                    <a:pt x="19447" y="174"/>
                    <a:pt x="16910" y="0"/>
                    <a:pt x="13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2703;p41"/>
            <p:cNvSpPr/>
            <p:nvPr/>
          </p:nvSpPr>
          <p:spPr>
            <a:xfrm>
              <a:off x="364713" y="393619"/>
              <a:ext cx="1118089" cy="72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3737" y="0"/>
                  </a:moveTo>
                  <a:cubicBezTo>
                    <a:pt x="8186" y="0"/>
                    <a:pt x="788" y="533"/>
                    <a:pt x="788" y="533"/>
                  </a:cubicBezTo>
                  <a:cubicBezTo>
                    <a:pt x="778" y="529"/>
                    <a:pt x="770" y="526"/>
                    <a:pt x="761" y="526"/>
                  </a:cubicBezTo>
                  <a:cubicBezTo>
                    <a:pt x="-94" y="526"/>
                    <a:pt x="-405" y="21600"/>
                    <a:pt x="772" y="21600"/>
                  </a:cubicBezTo>
                  <a:cubicBezTo>
                    <a:pt x="777" y="21600"/>
                    <a:pt x="783" y="21599"/>
                    <a:pt x="788" y="21599"/>
                  </a:cubicBezTo>
                  <a:cubicBezTo>
                    <a:pt x="1190" y="21536"/>
                    <a:pt x="3442" y="21516"/>
                    <a:pt x="6292" y="21516"/>
                  </a:cubicBezTo>
                  <a:cubicBezTo>
                    <a:pt x="11990" y="21516"/>
                    <a:pt x="20076" y="21599"/>
                    <a:pt x="20523" y="21599"/>
                  </a:cubicBezTo>
                  <a:cubicBezTo>
                    <a:pt x="21195" y="21599"/>
                    <a:pt x="20388" y="2224"/>
                    <a:pt x="19718" y="720"/>
                  </a:cubicBezTo>
                  <a:cubicBezTo>
                    <a:pt x="19473" y="174"/>
                    <a:pt x="16906" y="0"/>
                    <a:pt x="13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2704;p41"/>
            <p:cNvSpPr/>
            <p:nvPr/>
          </p:nvSpPr>
          <p:spPr>
            <a:xfrm>
              <a:off x="182396" y="871992"/>
              <a:ext cx="601597" cy="43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21600" fill="norm" stroke="1" extrusionOk="0">
                  <a:moveTo>
                    <a:pt x="4440" y="9849"/>
                  </a:moveTo>
                  <a:cubicBezTo>
                    <a:pt x="5740" y="9849"/>
                    <a:pt x="10599" y="15806"/>
                    <a:pt x="9934" y="15861"/>
                  </a:cubicBezTo>
                  <a:cubicBezTo>
                    <a:pt x="9262" y="15917"/>
                    <a:pt x="5571" y="16363"/>
                    <a:pt x="4481" y="16363"/>
                  </a:cubicBezTo>
                  <a:cubicBezTo>
                    <a:pt x="4301" y="16363"/>
                    <a:pt x="4192" y="16351"/>
                    <a:pt x="4179" y="16323"/>
                  </a:cubicBezTo>
                  <a:cubicBezTo>
                    <a:pt x="4087" y="16125"/>
                    <a:pt x="4133" y="10467"/>
                    <a:pt x="4133" y="10467"/>
                  </a:cubicBezTo>
                  <a:cubicBezTo>
                    <a:pt x="4092" y="10034"/>
                    <a:pt x="4211" y="9849"/>
                    <a:pt x="4440" y="9849"/>
                  </a:cubicBezTo>
                  <a:close/>
                  <a:moveTo>
                    <a:pt x="1051" y="0"/>
                  </a:moveTo>
                  <a:cubicBezTo>
                    <a:pt x="294" y="0"/>
                    <a:pt x="-99" y="611"/>
                    <a:pt x="38" y="2047"/>
                  </a:cubicBezTo>
                  <a:cubicBezTo>
                    <a:pt x="38" y="2047"/>
                    <a:pt x="-115" y="20812"/>
                    <a:pt x="192" y="21466"/>
                  </a:cubicBezTo>
                  <a:cubicBezTo>
                    <a:pt x="235" y="21559"/>
                    <a:pt x="599" y="21600"/>
                    <a:pt x="1200" y="21600"/>
                  </a:cubicBezTo>
                  <a:cubicBezTo>
                    <a:pt x="4824" y="21600"/>
                    <a:pt x="17051" y="20127"/>
                    <a:pt x="19279" y="19939"/>
                  </a:cubicBezTo>
                  <a:cubicBezTo>
                    <a:pt x="21485" y="19756"/>
                    <a:pt x="5360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2705;p41"/>
            <p:cNvSpPr/>
            <p:nvPr/>
          </p:nvSpPr>
          <p:spPr>
            <a:xfrm>
              <a:off x="237861" y="1264156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2706;p41"/>
            <p:cNvSpPr/>
            <p:nvPr/>
          </p:nvSpPr>
          <p:spPr>
            <a:xfrm>
              <a:off x="184953" y="929249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6"/>
                  </a:lnTo>
                  <a:lnTo>
                    <a:pt x="309" y="21600"/>
                  </a:lnTo>
                  <a:lnTo>
                    <a:pt x="21600" y="20200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2707;p41"/>
            <p:cNvSpPr/>
            <p:nvPr/>
          </p:nvSpPr>
          <p:spPr>
            <a:xfrm>
              <a:off x="184953" y="987060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23"/>
                  </a:lnTo>
                  <a:lnTo>
                    <a:pt x="309" y="21600"/>
                  </a:lnTo>
                  <a:lnTo>
                    <a:pt x="21600" y="2015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2708;p41"/>
            <p:cNvSpPr/>
            <p:nvPr/>
          </p:nvSpPr>
          <p:spPr>
            <a:xfrm>
              <a:off x="184953" y="1055653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57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2709;p41"/>
            <p:cNvSpPr/>
            <p:nvPr/>
          </p:nvSpPr>
          <p:spPr>
            <a:xfrm>
              <a:off x="181114" y="1124292"/>
              <a:ext cx="48184" cy="2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0" y="0"/>
                  </a:moveTo>
                  <a:lnTo>
                    <a:pt x="0" y="1446"/>
                  </a:lnTo>
                  <a:lnTo>
                    <a:pt x="320" y="21600"/>
                  </a:lnTo>
                  <a:lnTo>
                    <a:pt x="21600" y="20131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2710;p41"/>
            <p:cNvSpPr/>
            <p:nvPr/>
          </p:nvSpPr>
          <p:spPr>
            <a:xfrm>
              <a:off x="184953" y="1191038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3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2711;p41"/>
            <p:cNvSpPr/>
            <p:nvPr/>
          </p:nvSpPr>
          <p:spPr>
            <a:xfrm>
              <a:off x="301598" y="1262979"/>
              <a:ext cx="23157" cy="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09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2712;p41"/>
            <p:cNvSpPr/>
            <p:nvPr/>
          </p:nvSpPr>
          <p:spPr>
            <a:xfrm>
              <a:off x="372938" y="1259377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2713;p41"/>
            <p:cNvSpPr/>
            <p:nvPr/>
          </p:nvSpPr>
          <p:spPr>
            <a:xfrm>
              <a:off x="440465" y="1252151"/>
              <a:ext cx="23207" cy="4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4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3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2714;p41"/>
            <p:cNvSpPr/>
            <p:nvPr/>
          </p:nvSpPr>
          <p:spPr>
            <a:xfrm>
              <a:off x="503389" y="1248572"/>
              <a:ext cx="23207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91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1" name="Google Shape;2715;p41"/>
            <p:cNvSpPr/>
            <p:nvPr/>
          </p:nvSpPr>
          <p:spPr>
            <a:xfrm>
              <a:off x="567273" y="1246148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66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2" name="Google Shape;2716;p41"/>
            <p:cNvSpPr/>
            <p:nvPr/>
          </p:nvSpPr>
          <p:spPr>
            <a:xfrm>
              <a:off x="639770" y="1239545"/>
              <a:ext cx="23232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6" y="0"/>
                  </a:moveTo>
                  <a:lnTo>
                    <a:pt x="0" y="309"/>
                  </a:lnTo>
                  <a:lnTo>
                    <a:pt x="1464" y="21600"/>
                  </a:lnTo>
                  <a:lnTo>
                    <a:pt x="21600" y="21280"/>
                  </a:lnTo>
                  <a:lnTo>
                    <a:pt x="2013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2717;p41"/>
            <p:cNvSpPr/>
            <p:nvPr/>
          </p:nvSpPr>
          <p:spPr>
            <a:xfrm>
              <a:off x="714901" y="1232827"/>
              <a:ext cx="23157" cy="4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20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2718;p41"/>
            <p:cNvSpPr/>
            <p:nvPr/>
          </p:nvSpPr>
          <p:spPr>
            <a:xfrm>
              <a:off x="1267412" y="145451"/>
              <a:ext cx="368134" cy="3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fill="norm" stroke="1" extrusionOk="0">
                  <a:moveTo>
                    <a:pt x="5790" y="0"/>
                  </a:moveTo>
                  <a:cubicBezTo>
                    <a:pt x="4974" y="0"/>
                    <a:pt x="4146" y="200"/>
                    <a:pt x="3389" y="734"/>
                  </a:cubicBezTo>
                  <a:cubicBezTo>
                    <a:pt x="364" y="2857"/>
                    <a:pt x="-1372" y="14406"/>
                    <a:pt x="1371" y="17480"/>
                  </a:cubicBezTo>
                  <a:cubicBezTo>
                    <a:pt x="2665" y="18927"/>
                    <a:pt x="3905" y="19280"/>
                    <a:pt x="4877" y="19280"/>
                  </a:cubicBezTo>
                  <a:cubicBezTo>
                    <a:pt x="5799" y="19280"/>
                    <a:pt x="6481" y="18961"/>
                    <a:pt x="6731" y="18961"/>
                  </a:cubicBezTo>
                  <a:cubicBezTo>
                    <a:pt x="6778" y="18961"/>
                    <a:pt x="6809" y="18972"/>
                    <a:pt x="6825" y="18997"/>
                  </a:cubicBezTo>
                  <a:cubicBezTo>
                    <a:pt x="7013" y="19299"/>
                    <a:pt x="9126" y="21600"/>
                    <a:pt x="11932" y="21600"/>
                  </a:cubicBezTo>
                  <a:cubicBezTo>
                    <a:pt x="11989" y="21600"/>
                    <a:pt x="12047" y="21598"/>
                    <a:pt x="12104" y="21597"/>
                  </a:cubicBezTo>
                  <a:cubicBezTo>
                    <a:pt x="14993" y="21499"/>
                    <a:pt x="20228" y="8824"/>
                    <a:pt x="16846" y="4685"/>
                  </a:cubicBezTo>
                  <a:cubicBezTo>
                    <a:pt x="14782" y="2154"/>
                    <a:pt x="10563" y="1791"/>
                    <a:pt x="10563" y="1791"/>
                  </a:cubicBezTo>
                  <a:cubicBezTo>
                    <a:pt x="10563" y="1791"/>
                    <a:pt x="823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2719;p41"/>
            <p:cNvSpPr/>
            <p:nvPr/>
          </p:nvSpPr>
          <p:spPr>
            <a:xfrm>
              <a:off x="1529036" y="220901"/>
              <a:ext cx="67779" cy="9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16" h="21600" fill="norm" stroke="1" extrusionOk="0">
                  <a:moveTo>
                    <a:pt x="4149" y="0"/>
                  </a:moveTo>
                  <a:cubicBezTo>
                    <a:pt x="-319" y="0"/>
                    <a:pt x="-1632" y="4617"/>
                    <a:pt x="2476" y="9000"/>
                  </a:cubicBezTo>
                  <a:cubicBezTo>
                    <a:pt x="7423" y="14282"/>
                    <a:pt x="7999" y="21600"/>
                    <a:pt x="10991" y="21600"/>
                  </a:cubicBezTo>
                  <a:cubicBezTo>
                    <a:pt x="11783" y="21600"/>
                    <a:pt x="12742" y="21086"/>
                    <a:pt x="13995" y="19891"/>
                  </a:cubicBezTo>
                  <a:cubicBezTo>
                    <a:pt x="19968" y="14168"/>
                    <a:pt x="13456" y="4508"/>
                    <a:pt x="13456" y="4508"/>
                  </a:cubicBezTo>
                  <a:cubicBezTo>
                    <a:pt x="9702" y="1267"/>
                    <a:pt x="6493" y="0"/>
                    <a:pt x="41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6" name="Google Shape;2720;p41"/>
            <p:cNvSpPr/>
            <p:nvPr/>
          </p:nvSpPr>
          <p:spPr>
            <a:xfrm>
              <a:off x="1493277" y="116199"/>
              <a:ext cx="163006" cy="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1775" y="0"/>
                  </a:moveTo>
                  <a:cubicBezTo>
                    <a:pt x="11359" y="0"/>
                    <a:pt x="10940" y="12"/>
                    <a:pt x="10514" y="24"/>
                  </a:cubicBezTo>
                  <a:cubicBezTo>
                    <a:pt x="5417" y="184"/>
                    <a:pt x="163" y="14788"/>
                    <a:pt x="163" y="14788"/>
                  </a:cubicBezTo>
                  <a:cubicBezTo>
                    <a:pt x="-1163" y="17242"/>
                    <a:pt x="5901" y="21600"/>
                    <a:pt x="10453" y="21600"/>
                  </a:cubicBezTo>
                  <a:cubicBezTo>
                    <a:pt x="10989" y="21600"/>
                    <a:pt x="11489" y="21539"/>
                    <a:pt x="11936" y="21410"/>
                  </a:cubicBezTo>
                  <a:cubicBezTo>
                    <a:pt x="16213" y="20186"/>
                    <a:pt x="20418" y="8410"/>
                    <a:pt x="20425" y="4468"/>
                  </a:cubicBezTo>
                  <a:cubicBezTo>
                    <a:pt x="20437" y="851"/>
                    <a:pt x="16382" y="0"/>
                    <a:pt x="117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7" name="Google Shape;2721;p41"/>
            <p:cNvSpPr/>
            <p:nvPr/>
          </p:nvSpPr>
          <p:spPr>
            <a:xfrm>
              <a:off x="1465367" y="92373"/>
              <a:ext cx="66390" cy="9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708" y="0"/>
                  </a:moveTo>
                  <a:cubicBezTo>
                    <a:pt x="6302" y="0"/>
                    <a:pt x="5943" y="21"/>
                    <a:pt x="5662" y="68"/>
                  </a:cubicBezTo>
                  <a:cubicBezTo>
                    <a:pt x="2491" y="583"/>
                    <a:pt x="0" y="19671"/>
                    <a:pt x="0" y="19671"/>
                  </a:cubicBezTo>
                  <a:cubicBezTo>
                    <a:pt x="0" y="19671"/>
                    <a:pt x="6731" y="21469"/>
                    <a:pt x="9027" y="21600"/>
                  </a:cubicBezTo>
                  <a:cubicBezTo>
                    <a:pt x="9035" y="21600"/>
                    <a:pt x="9043" y="21600"/>
                    <a:pt x="9043" y="21600"/>
                  </a:cubicBezTo>
                  <a:cubicBezTo>
                    <a:pt x="11378" y="21600"/>
                    <a:pt x="21600" y="4615"/>
                    <a:pt x="21046" y="3328"/>
                  </a:cubicBezTo>
                  <a:cubicBezTo>
                    <a:pt x="20538" y="2150"/>
                    <a:pt x="10831" y="0"/>
                    <a:pt x="67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Google Shape;2722;p41"/>
            <p:cNvSpPr/>
            <p:nvPr/>
          </p:nvSpPr>
          <p:spPr>
            <a:xfrm>
              <a:off x="1289320" y="755054"/>
              <a:ext cx="461262" cy="5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10657" y="0"/>
                  </a:moveTo>
                  <a:cubicBezTo>
                    <a:pt x="9838" y="0"/>
                    <a:pt x="11413" y="2448"/>
                    <a:pt x="11456" y="2805"/>
                  </a:cubicBezTo>
                  <a:cubicBezTo>
                    <a:pt x="11497" y="3185"/>
                    <a:pt x="10265" y="10284"/>
                    <a:pt x="10102" y="10542"/>
                  </a:cubicBezTo>
                  <a:cubicBezTo>
                    <a:pt x="9937" y="10803"/>
                    <a:pt x="-797" y="19043"/>
                    <a:pt x="47" y="19424"/>
                  </a:cubicBezTo>
                  <a:cubicBezTo>
                    <a:pt x="731" y="19735"/>
                    <a:pt x="13830" y="21600"/>
                    <a:pt x="18793" y="21600"/>
                  </a:cubicBezTo>
                  <a:cubicBezTo>
                    <a:pt x="19939" y="21600"/>
                    <a:pt x="20652" y="21500"/>
                    <a:pt x="20676" y="21259"/>
                  </a:cubicBezTo>
                  <a:cubicBezTo>
                    <a:pt x="20803" y="19972"/>
                    <a:pt x="15363" y="11200"/>
                    <a:pt x="15413" y="10927"/>
                  </a:cubicBezTo>
                  <a:cubicBezTo>
                    <a:pt x="15467" y="10656"/>
                    <a:pt x="16586" y="3541"/>
                    <a:pt x="16586" y="3541"/>
                  </a:cubicBezTo>
                  <a:cubicBezTo>
                    <a:pt x="16586" y="3541"/>
                    <a:pt x="18882" y="1128"/>
                    <a:pt x="18595" y="815"/>
                  </a:cubicBezTo>
                  <a:cubicBezTo>
                    <a:pt x="18311" y="498"/>
                    <a:pt x="10835" y="29"/>
                    <a:pt x="10835" y="29"/>
                  </a:cubicBezTo>
                  <a:cubicBezTo>
                    <a:pt x="10767" y="10"/>
                    <a:pt x="10707" y="0"/>
                    <a:pt x="1065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9" name="Google Shape;2723;p41"/>
            <p:cNvSpPr/>
            <p:nvPr/>
          </p:nvSpPr>
          <p:spPr>
            <a:xfrm>
              <a:off x="1370917" y="1102590"/>
              <a:ext cx="313879" cy="1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5" h="21600" fill="norm" stroke="1" extrusionOk="0">
                  <a:moveTo>
                    <a:pt x="8038" y="0"/>
                  </a:moveTo>
                  <a:cubicBezTo>
                    <a:pt x="7882" y="0"/>
                    <a:pt x="7741" y="9"/>
                    <a:pt x="7615" y="28"/>
                  </a:cubicBezTo>
                  <a:cubicBezTo>
                    <a:pt x="5498" y="334"/>
                    <a:pt x="79" y="16174"/>
                    <a:pt x="79" y="16174"/>
                  </a:cubicBezTo>
                  <a:cubicBezTo>
                    <a:pt x="-1278" y="18644"/>
                    <a:pt x="15214" y="21600"/>
                    <a:pt x="18913" y="21600"/>
                  </a:cubicBezTo>
                  <a:cubicBezTo>
                    <a:pt x="19306" y="21600"/>
                    <a:pt x="19554" y="21566"/>
                    <a:pt x="19622" y="21496"/>
                  </a:cubicBezTo>
                  <a:cubicBezTo>
                    <a:pt x="20322" y="20752"/>
                    <a:pt x="18062" y="6393"/>
                    <a:pt x="17263" y="4242"/>
                  </a:cubicBezTo>
                  <a:cubicBezTo>
                    <a:pt x="16515" y="2216"/>
                    <a:pt x="10512" y="0"/>
                    <a:pt x="80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0" name="Google Shape;2724;p41"/>
            <p:cNvSpPr/>
            <p:nvPr/>
          </p:nvSpPr>
          <p:spPr>
            <a:xfrm>
              <a:off x="1540301" y="834128"/>
              <a:ext cx="55715" cy="2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" y="0"/>
                  </a:moveTo>
                  <a:lnTo>
                    <a:pt x="0" y="15668"/>
                  </a:lnTo>
                  <a:lnTo>
                    <a:pt x="20341" y="21600"/>
                  </a:lnTo>
                  <a:lnTo>
                    <a:pt x="21600" y="5932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1" name="Google Shape;2725;p41"/>
            <p:cNvSpPr/>
            <p:nvPr/>
          </p:nvSpPr>
          <p:spPr>
            <a:xfrm>
              <a:off x="1529177" y="902098"/>
              <a:ext cx="55716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9" y="0"/>
                  </a:moveTo>
                  <a:lnTo>
                    <a:pt x="0" y="15681"/>
                  </a:lnTo>
                  <a:lnTo>
                    <a:pt x="20312" y="21600"/>
                  </a:lnTo>
                  <a:lnTo>
                    <a:pt x="21600" y="590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2726;p41"/>
            <p:cNvSpPr/>
            <p:nvPr/>
          </p:nvSpPr>
          <p:spPr>
            <a:xfrm>
              <a:off x="1517538" y="970021"/>
              <a:ext cx="55788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" y="0"/>
                  </a:moveTo>
                  <a:lnTo>
                    <a:pt x="0" y="15645"/>
                  </a:lnTo>
                  <a:lnTo>
                    <a:pt x="20314" y="21600"/>
                  </a:lnTo>
                  <a:lnTo>
                    <a:pt x="21600" y="5901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2727;p41"/>
            <p:cNvSpPr/>
            <p:nvPr/>
          </p:nvSpPr>
          <p:spPr>
            <a:xfrm>
              <a:off x="69095" y="58873"/>
              <a:ext cx="813367" cy="38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02" y="0"/>
                  </a:moveTo>
                  <a:cubicBezTo>
                    <a:pt x="17788" y="0"/>
                    <a:pt x="0" y="8812"/>
                    <a:pt x="0" y="8812"/>
                  </a:cubicBezTo>
                  <a:lnTo>
                    <a:pt x="1489" y="21600"/>
                  </a:lnTo>
                  <a:lnTo>
                    <a:pt x="21600" y="11734"/>
                  </a:lnTo>
                  <a:cubicBezTo>
                    <a:pt x="21600" y="11734"/>
                    <a:pt x="20296" y="772"/>
                    <a:pt x="19739" y="40"/>
                  </a:cubicBezTo>
                  <a:cubicBezTo>
                    <a:pt x="19718" y="13"/>
                    <a:pt x="19672" y="0"/>
                    <a:pt x="19602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4" name="Google Shape;2728;p41"/>
            <p:cNvSpPr/>
            <p:nvPr/>
          </p:nvSpPr>
          <p:spPr>
            <a:xfrm>
              <a:off x="699397" y="68154"/>
              <a:ext cx="46364" cy="7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9" y="0"/>
                  </a:moveTo>
                  <a:lnTo>
                    <a:pt x="0" y="1870"/>
                  </a:lnTo>
                  <a:lnTo>
                    <a:pt x="12050" y="21600"/>
                  </a:lnTo>
                  <a:lnTo>
                    <a:pt x="21600" y="19730"/>
                  </a:lnTo>
                  <a:lnTo>
                    <a:pt x="95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5" name="Google Shape;2729;p41"/>
            <p:cNvSpPr/>
            <p:nvPr/>
          </p:nvSpPr>
          <p:spPr>
            <a:xfrm>
              <a:off x="526644" y="106456"/>
              <a:ext cx="40876" cy="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9" y="0"/>
                  </a:moveTo>
                  <a:lnTo>
                    <a:pt x="0" y="1756"/>
                  </a:lnTo>
                  <a:lnTo>
                    <a:pt x="10624" y="21600"/>
                  </a:lnTo>
                  <a:lnTo>
                    <a:pt x="21600" y="19858"/>
                  </a:lnTo>
                  <a:lnTo>
                    <a:pt x="1098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6" name="Google Shape;2730;p41"/>
            <p:cNvSpPr/>
            <p:nvPr/>
          </p:nvSpPr>
          <p:spPr>
            <a:xfrm>
              <a:off x="610018" y="87570"/>
              <a:ext cx="40901" cy="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0" y="1749"/>
                  </a:lnTo>
                  <a:lnTo>
                    <a:pt x="10644" y="21600"/>
                  </a:lnTo>
                  <a:lnTo>
                    <a:pt x="21600" y="19865"/>
                  </a:lnTo>
                  <a:lnTo>
                    <a:pt x="109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7" name="Google Shape;2731;p41"/>
            <p:cNvSpPr/>
            <p:nvPr/>
          </p:nvSpPr>
          <p:spPr>
            <a:xfrm>
              <a:off x="434460" y="133907"/>
              <a:ext cx="35388" cy="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3" y="0"/>
                  </a:moveTo>
                  <a:lnTo>
                    <a:pt x="0" y="1658"/>
                  </a:lnTo>
                  <a:lnTo>
                    <a:pt x="8757" y="21600"/>
                  </a:lnTo>
                  <a:lnTo>
                    <a:pt x="21600" y="19942"/>
                  </a:lnTo>
                  <a:lnTo>
                    <a:pt x="128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2732;p41"/>
            <p:cNvSpPr/>
            <p:nvPr/>
          </p:nvSpPr>
          <p:spPr>
            <a:xfrm>
              <a:off x="319784" y="157618"/>
              <a:ext cx="40826" cy="6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7" y="0"/>
                  </a:moveTo>
                  <a:lnTo>
                    <a:pt x="0" y="1880"/>
                  </a:lnTo>
                  <a:lnTo>
                    <a:pt x="10624" y="21600"/>
                  </a:lnTo>
                  <a:lnTo>
                    <a:pt x="21600" y="19720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2733;p41"/>
            <p:cNvSpPr/>
            <p:nvPr/>
          </p:nvSpPr>
          <p:spPr>
            <a:xfrm>
              <a:off x="227993" y="179205"/>
              <a:ext cx="40876" cy="6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3" y="0"/>
                  </a:moveTo>
                  <a:lnTo>
                    <a:pt x="0" y="1892"/>
                  </a:lnTo>
                  <a:lnTo>
                    <a:pt x="10637" y="21600"/>
                  </a:lnTo>
                  <a:lnTo>
                    <a:pt x="21600" y="19723"/>
                  </a:lnTo>
                  <a:lnTo>
                    <a:pt x="109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2734;p41"/>
            <p:cNvSpPr/>
            <p:nvPr/>
          </p:nvSpPr>
          <p:spPr>
            <a:xfrm>
              <a:off x="138762" y="201438"/>
              <a:ext cx="38218" cy="6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78" y="0"/>
                  </a:moveTo>
                  <a:lnTo>
                    <a:pt x="0" y="1524"/>
                  </a:lnTo>
                  <a:lnTo>
                    <a:pt x="9736" y="21600"/>
                  </a:lnTo>
                  <a:lnTo>
                    <a:pt x="21600" y="20076"/>
                  </a:lnTo>
                  <a:lnTo>
                    <a:pt x="11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2" name="تدرب…"/>
          <p:cNvSpPr txBox="1"/>
          <p:nvPr/>
        </p:nvSpPr>
        <p:spPr>
          <a:xfrm rot="70886">
            <a:off x="6774329" y="858562"/>
            <a:ext cx="1295947" cy="73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تدرب</a:t>
            </a:r>
          </a:p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 79</a:t>
            </a:r>
          </a:p>
        </p:txBody>
      </p:sp>
      <p:pic>
        <p:nvPicPr>
          <p:cNvPr id="1013" name="IMG_7183.jpeg" descr="IMG_7183.jpeg"/>
          <p:cNvPicPr>
            <a:picLocks noChangeAspect="1"/>
          </p:cNvPicPr>
          <p:nvPr/>
        </p:nvPicPr>
        <p:blipFill>
          <a:blip r:embed="rId2">
            <a:extLst/>
          </a:blip>
          <a:srcRect l="0" t="28380" r="0" b="40299"/>
          <a:stretch>
            <a:fillRect/>
          </a:stretch>
        </p:blipFill>
        <p:spPr>
          <a:xfrm>
            <a:off x="898439" y="1673135"/>
            <a:ext cx="5234017" cy="1124520"/>
          </a:xfrm>
          <a:prstGeom prst="rect">
            <a:avLst/>
          </a:prstGeom>
          <a:ln w="12700">
            <a:solidFill>
              <a:schemeClr val="accent5"/>
            </a:solidFill>
            <a:miter lim="400000"/>
          </a:ln>
        </p:spPr>
      </p:pic>
      <p:pic>
        <p:nvPicPr>
          <p:cNvPr id="1014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28973">
            <a:off x="563632" y="4155109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3814;p52"/>
          <p:cNvGrpSpPr/>
          <p:nvPr/>
        </p:nvGrpSpPr>
        <p:grpSpPr>
          <a:xfrm>
            <a:off x="6659146" y="150388"/>
            <a:ext cx="271713" cy="389601"/>
            <a:chOff x="0" y="0"/>
            <a:chExt cx="271712" cy="389599"/>
          </a:xfrm>
        </p:grpSpPr>
        <p:sp>
          <p:nvSpPr>
            <p:cNvPr id="1016" name="Google Shape;3815;p52"/>
            <p:cNvSpPr/>
            <p:nvPr/>
          </p:nvSpPr>
          <p:spPr>
            <a:xfrm>
              <a:off x="-1" y="0"/>
              <a:ext cx="271714" cy="3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4350" y="0"/>
                  </a:moveTo>
                  <a:cubicBezTo>
                    <a:pt x="3928" y="0"/>
                    <a:pt x="3464" y="139"/>
                    <a:pt x="2950" y="460"/>
                  </a:cubicBezTo>
                  <a:cubicBezTo>
                    <a:pt x="-1242" y="3077"/>
                    <a:pt x="6562" y="7096"/>
                    <a:pt x="5278" y="7832"/>
                  </a:cubicBezTo>
                  <a:cubicBezTo>
                    <a:pt x="4945" y="8023"/>
                    <a:pt x="4392" y="8061"/>
                    <a:pt x="3767" y="8061"/>
                  </a:cubicBezTo>
                  <a:cubicBezTo>
                    <a:pt x="3347" y="8061"/>
                    <a:pt x="2896" y="8043"/>
                    <a:pt x="2455" y="8043"/>
                  </a:cubicBezTo>
                  <a:cubicBezTo>
                    <a:pt x="1020" y="8043"/>
                    <a:pt x="-292" y="8226"/>
                    <a:pt x="57" y="9780"/>
                  </a:cubicBezTo>
                  <a:cubicBezTo>
                    <a:pt x="680" y="12531"/>
                    <a:pt x="8431" y="12770"/>
                    <a:pt x="8213" y="14351"/>
                  </a:cubicBezTo>
                  <a:cubicBezTo>
                    <a:pt x="8166" y="14702"/>
                    <a:pt x="7790" y="14811"/>
                    <a:pt x="7238" y="14811"/>
                  </a:cubicBezTo>
                  <a:cubicBezTo>
                    <a:pt x="6295" y="14811"/>
                    <a:pt x="4845" y="14490"/>
                    <a:pt x="3654" y="14490"/>
                  </a:cubicBezTo>
                  <a:cubicBezTo>
                    <a:pt x="2397" y="14490"/>
                    <a:pt x="1432" y="14848"/>
                    <a:pt x="1661" y="16319"/>
                  </a:cubicBezTo>
                  <a:cubicBezTo>
                    <a:pt x="1990" y="18414"/>
                    <a:pt x="11120" y="21600"/>
                    <a:pt x="14025" y="21600"/>
                  </a:cubicBezTo>
                  <a:cubicBezTo>
                    <a:pt x="14277" y="21600"/>
                    <a:pt x="14481" y="21576"/>
                    <a:pt x="14629" y="21525"/>
                  </a:cubicBezTo>
                  <a:cubicBezTo>
                    <a:pt x="16487" y="20885"/>
                    <a:pt x="19065" y="14558"/>
                    <a:pt x="19065" y="14558"/>
                  </a:cubicBezTo>
                  <a:cubicBezTo>
                    <a:pt x="20358" y="11754"/>
                    <a:pt x="19984" y="10322"/>
                    <a:pt x="18518" y="9404"/>
                  </a:cubicBezTo>
                  <a:cubicBezTo>
                    <a:pt x="18356" y="9303"/>
                    <a:pt x="18193" y="9260"/>
                    <a:pt x="18032" y="9260"/>
                  </a:cubicBezTo>
                  <a:cubicBezTo>
                    <a:pt x="17053" y="9260"/>
                    <a:pt x="16105" y="10865"/>
                    <a:pt x="15137" y="10865"/>
                  </a:cubicBezTo>
                  <a:cubicBezTo>
                    <a:pt x="14830" y="10865"/>
                    <a:pt x="14521" y="10705"/>
                    <a:pt x="14209" y="10284"/>
                  </a:cubicBezTo>
                  <a:cubicBezTo>
                    <a:pt x="13255" y="8994"/>
                    <a:pt x="16768" y="5057"/>
                    <a:pt x="14430" y="2719"/>
                  </a:cubicBezTo>
                  <a:cubicBezTo>
                    <a:pt x="14059" y="2348"/>
                    <a:pt x="13696" y="2195"/>
                    <a:pt x="13343" y="2195"/>
                  </a:cubicBezTo>
                  <a:cubicBezTo>
                    <a:pt x="11599" y="2195"/>
                    <a:pt x="10104" y="5970"/>
                    <a:pt x="9101" y="5970"/>
                  </a:cubicBezTo>
                  <a:cubicBezTo>
                    <a:pt x="9070" y="5970"/>
                    <a:pt x="9039" y="5966"/>
                    <a:pt x="9008" y="5959"/>
                  </a:cubicBezTo>
                  <a:cubicBezTo>
                    <a:pt x="7972" y="5699"/>
                    <a:pt x="7041" y="0"/>
                    <a:pt x="43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3816;p52"/>
            <p:cNvSpPr/>
            <p:nvPr/>
          </p:nvSpPr>
          <p:spPr>
            <a:xfrm>
              <a:off x="101441" y="124599"/>
              <a:ext cx="143370" cy="26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396" y="0"/>
                  </a:moveTo>
                  <a:cubicBezTo>
                    <a:pt x="537" y="0"/>
                    <a:pt x="-369" y="528"/>
                    <a:pt x="155" y="1098"/>
                  </a:cubicBezTo>
                  <a:cubicBezTo>
                    <a:pt x="6261" y="7807"/>
                    <a:pt x="12360" y="14519"/>
                    <a:pt x="18473" y="21233"/>
                  </a:cubicBezTo>
                  <a:cubicBezTo>
                    <a:pt x="18709" y="21492"/>
                    <a:pt x="19088" y="21600"/>
                    <a:pt x="19477" y="21600"/>
                  </a:cubicBezTo>
                  <a:cubicBezTo>
                    <a:pt x="20332" y="21600"/>
                    <a:pt x="21231" y="21074"/>
                    <a:pt x="20718" y="20502"/>
                  </a:cubicBezTo>
                  <a:cubicBezTo>
                    <a:pt x="14608" y="13793"/>
                    <a:pt x="8513" y="7079"/>
                    <a:pt x="2396" y="367"/>
                  </a:cubicBezTo>
                  <a:cubicBezTo>
                    <a:pt x="2160" y="108"/>
                    <a:pt x="1782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53" name="Google Shape;2700;p41"/>
          <p:cNvGrpSpPr/>
          <p:nvPr/>
        </p:nvGrpSpPr>
        <p:grpSpPr>
          <a:xfrm>
            <a:off x="6512576" y="461586"/>
            <a:ext cx="1819452" cy="1371283"/>
            <a:chOff x="0" y="0"/>
            <a:chExt cx="1819450" cy="1371282"/>
          </a:xfrm>
        </p:grpSpPr>
        <p:sp>
          <p:nvSpPr>
            <p:cNvPr id="1019" name="Google Shape;2701;p41"/>
            <p:cNvSpPr/>
            <p:nvPr/>
          </p:nvSpPr>
          <p:spPr>
            <a:xfrm>
              <a:off x="0" y="0"/>
              <a:ext cx="1819451" cy="137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9646" y="0"/>
                  </a:moveTo>
                  <a:cubicBezTo>
                    <a:pt x="9468" y="0"/>
                    <a:pt x="9050" y="0"/>
                    <a:pt x="4790" y="1274"/>
                  </a:cubicBezTo>
                  <a:cubicBezTo>
                    <a:pt x="2721" y="1893"/>
                    <a:pt x="727" y="2520"/>
                    <a:pt x="708" y="2526"/>
                  </a:cubicBezTo>
                  <a:lnTo>
                    <a:pt x="0" y="2749"/>
                  </a:lnTo>
                  <a:lnTo>
                    <a:pt x="998" y="8188"/>
                  </a:lnTo>
                  <a:lnTo>
                    <a:pt x="2202" y="7813"/>
                  </a:lnTo>
                  <a:cubicBezTo>
                    <a:pt x="2197" y="7873"/>
                    <a:pt x="2194" y="7936"/>
                    <a:pt x="2190" y="7998"/>
                  </a:cubicBezTo>
                  <a:cubicBezTo>
                    <a:pt x="2100" y="9410"/>
                    <a:pt x="2069" y="11186"/>
                    <a:pt x="2100" y="12944"/>
                  </a:cubicBezTo>
                  <a:cubicBezTo>
                    <a:pt x="1947" y="13033"/>
                    <a:pt x="1837" y="13153"/>
                    <a:pt x="1761" y="13262"/>
                  </a:cubicBezTo>
                  <a:cubicBezTo>
                    <a:pt x="1613" y="13472"/>
                    <a:pt x="1453" y="13845"/>
                    <a:pt x="1502" y="14440"/>
                  </a:cubicBezTo>
                  <a:cubicBezTo>
                    <a:pt x="1499" y="14736"/>
                    <a:pt x="1488" y="16072"/>
                    <a:pt x="1488" y="17412"/>
                  </a:cubicBezTo>
                  <a:cubicBezTo>
                    <a:pt x="1488" y="18304"/>
                    <a:pt x="1493" y="19026"/>
                    <a:pt x="1502" y="19555"/>
                  </a:cubicBezTo>
                  <a:cubicBezTo>
                    <a:pt x="1508" y="19882"/>
                    <a:pt x="1515" y="20133"/>
                    <a:pt x="1524" y="20322"/>
                  </a:cubicBezTo>
                  <a:cubicBezTo>
                    <a:pt x="1541" y="20637"/>
                    <a:pt x="1561" y="20878"/>
                    <a:pt x="1683" y="21107"/>
                  </a:cubicBezTo>
                  <a:cubicBezTo>
                    <a:pt x="1893" y="21500"/>
                    <a:pt x="2234" y="21537"/>
                    <a:pt x="2346" y="21550"/>
                  </a:cubicBezTo>
                  <a:cubicBezTo>
                    <a:pt x="2429" y="21559"/>
                    <a:pt x="2536" y="21564"/>
                    <a:pt x="2671" y="21564"/>
                  </a:cubicBezTo>
                  <a:cubicBezTo>
                    <a:pt x="3665" y="21564"/>
                    <a:pt x="6281" y="21316"/>
                    <a:pt x="8013" y="21153"/>
                  </a:cubicBezTo>
                  <a:cubicBezTo>
                    <a:pt x="8633" y="21094"/>
                    <a:pt x="9123" y="21048"/>
                    <a:pt x="9338" y="21032"/>
                  </a:cubicBezTo>
                  <a:cubicBezTo>
                    <a:pt x="9542" y="21017"/>
                    <a:pt x="9725" y="20920"/>
                    <a:pt x="9867" y="20753"/>
                  </a:cubicBezTo>
                  <a:cubicBezTo>
                    <a:pt x="10011" y="20581"/>
                    <a:pt x="10100" y="20346"/>
                    <a:pt x="10115" y="20096"/>
                  </a:cubicBezTo>
                  <a:cubicBezTo>
                    <a:pt x="11665" y="20101"/>
                    <a:pt x="13275" y="20110"/>
                    <a:pt x="14674" y="20119"/>
                  </a:cubicBezTo>
                  <a:cubicBezTo>
                    <a:pt x="14738" y="20320"/>
                    <a:pt x="14856" y="20488"/>
                    <a:pt x="15012" y="20597"/>
                  </a:cubicBezTo>
                  <a:cubicBezTo>
                    <a:pt x="15120" y="20674"/>
                    <a:pt x="15235" y="20731"/>
                    <a:pt x="15903" y="20891"/>
                  </a:cubicBezTo>
                  <a:cubicBezTo>
                    <a:pt x="16306" y="20988"/>
                    <a:pt x="16809" y="21096"/>
                    <a:pt x="17318" y="21195"/>
                  </a:cubicBezTo>
                  <a:cubicBezTo>
                    <a:pt x="18095" y="21346"/>
                    <a:pt x="19521" y="21600"/>
                    <a:pt x="20337" y="21600"/>
                  </a:cubicBezTo>
                  <a:cubicBezTo>
                    <a:pt x="20551" y="21600"/>
                    <a:pt x="20714" y="21584"/>
                    <a:pt x="20851" y="21548"/>
                  </a:cubicBezTo>
                  <a:cubicBezTo>
                    <a:pt x="20979" y="21515"/>
                    <a:pt x="21089" y="21463"/>
                    <a:pt x="21185" y="21391"/>
                  </a:cubicBezTo>
                  <a:cubicBezTo>
                    <a:pt x="21415" y="21217"/>
                    <a:pt x="21559" y="20931"/>
                    <a:pt x="21580" y="20608"/>
                  </a:cubicBezTo>
                  <a:cubicBezTo>
                    <a:pt x="21600" y="20308"/>
                    <a:pt x="21541" y="19941"/>
                    <a:pt x="21171" y="18858"/>
                  </a:cubicBezTo>
                  <a:cubicBezTo>
                    <a:pt x="20956" y="18229"/>
                    <a:pt x="20690" y="17514"/>
                    <a:pt x="20476" y="16939"/>
                  </a:cubicBezTo>
                  <a:cubicBezTo>
                    <a:pt x="20379" y="16679"/>
                    <a:pt x="20273" y="16396"/>
                    <a:pt x="20210" y="16219"/>
                  </a:cubicBezTo>
                  <a:cubicBezTo>
                    <a:pt x="20266" y="15682"/>
                    <a:pt x="20393" y="14450"/>
                    <a:pt x="20471" y="13692"/>
                  </a:cubicBezTo>
                  <a:cubicBezTo>
                    <a:pt x="20528" y="13595"/>
                    <a:pt x="20598" y="13473"/>
                    <a:pt x="20667" y="13348"/>
                  </a:cubicBezTo>
                  <a:cubicBezTo>
                    <a:pt x="20767" y="13165"/>
                    <a:pt x="20842" y="13013"/>
                    <a:pt x="20896" y="12883"/>
                  </a:cubicBezTo>
                  <a:cubicBezTo>
                    <a:pt x="20943" y="12771"/>
                    <a:pt x="20977" y="12670"/>
                    <a:pt x="21000" y="12575"/>
                  </a:cubicBezTo>
                  <a:cubicBezTo>
                    <a:pt x="21106" y="12137"/>
                    <a:pt x="20976" y="11823"/>
                    <a:pt x="20889" y="11674"/>
                  </a:cubicBezTo>
                  <a:lnTo>
                    <a:pt x="20887" y="11674"/>
                  </a:lnTo>
                  <a:cubicBezTo>
                    <a:pt x="20710" y="11373"/>
                    <a:pt x="20453" y="11299"/>
                    <a:pt x="20343" y="11267"/>
                  </a:cubicBezTo>
                  <a:cubicBezTo>
                    <a:pt x="20264" y="11245"/>
                    <a:pt x="20166" y="11223"/>
                    <a:pt x="20042" y="11201"/>
                  </a:cubicBezTo>
                  <a:cubicBezTo>
                    <a:pt x="19886" y="11171"/>
                    <a:pt x="19684" y="11141"/>
                    <a:pt x="19442" y="11109"/>
                  </a:cubicBezTo>
                  <a:cubicBezTo>
                    <a:pt x="19370" y="9777"/>
                    <a:pt x="19283" y="8526"/>
                    <a:pt x="19191" y="7504"/>
                  </a:cubicBezTo>
                  <a:cubicBezTo>
                    <a:pt x="19218" y="7466"/>
                    <a:pt x="19244" y="7428"/>
                    <a:pt x="19271" y="7388"/>
                  </a:cubicBezTo>
                  <a:cubicBezTo>
                    <a:pt x="19545" y="6965"/>
                    <a:pt x="19792" y="6425"/>
                    <a:pt x="19963" y="5866"/>
                  </a:cubicBezTo>
                  <a:cubicBezTo>
                    <a:pt x="20130" y="5326"/>
                    <a:pt x="20218" y="4794"/>
                    <a:pt x="20219" y="4327"/>
                  </a:cubicBezTo>
                  <a:cubicBezTo>
                    <a:pt x="20220" y="3881"/>
                    <a:pt x="20143" y="3533"/>
                    <a:pt x="20038" y="3263"/>
                  </a:cubicBezTo>
                  <a:cubicBezTo>
                    <a:pt x="20201" y="3030"/>
                    <a:pt x="20465" y="2578"/>
                    <a:pt x="20466" y="2101"/>
                  </a:cubicBezTo>
                  <a:cubicBezTo>
                    <a:pt x="20468" y="1815"/>
                    <a:pt x="20378" y="1544"/>
                    <a:pt x="20214" y="1339"/>
                  </a:cubicBezTo>
                  <a:cubicBezTo>
                    <a:pt x="19923" y="975"/>
                    <a:pt x="19481" y="901"/>
                    <a:pt x="18907" y="901"/>
                  </a:cubicBezTo>
                  <a:cubicBezTo>
                    <a:pt x="18863" y="901"/>
                    <a:pt x="18817" y="902"/>
                    <a:pt x="18769" y="903"/>
                  </a:cubicBezTo>
                  <a:cubicBezTo>
                    <a:pt x="18736" y="904"/>
                    <a:pt x="18703" y="905"/>
                    <a:pt x="18669" y="911"/>
                  </a:cubicBezTo>
                  <a:cubicBezTo>
                    <a:pt x="18623" y="867"/>
                    <a:pt x="18572" y="827"/>
                    <a:pt x="18516" y="790"/>
                  </a:cubicBezTo>
                  <a:cubicBezTo>
                    <a:pt x="18443" y="743"/>
                    <a:pt x="18358" y="699"/>
                    <a:pt x="18262" y="659"/>
                  </a:cubicBezTo>
                  <a:cubicBezTo>
                    <a:pt x="18145" y="609"/>
                    <a:pt x="17915" y="526"/>
                    <a:pt x="17705" y="526"/>
                  </a:cubicBezTo>
                  <a:cubicBezTo>
                    <a:pt x="17629" y="526"/>
                    <a:pt x="17559" y="536"/>
                    <a:pt x="17491" y="557"/>
                  </a:cubicBezTo>
                  <a:cubicBezTo>
                    <a:pt x="17348" y="600"/>
                    <a:pt x="17087" y="734"/>
                    <a:pt x="16938" y="1158"/>
                  </a:cubicBezTo>
                  <a:cubicBezTo>
                    <a:pt x="16913" y="1228"/>
                    <a:pt x="16891" y="1306"/>
                    <a:pt x="16872" y="1396"/>
                  </a:cubicBezTo>
                  <a:cubicBezTo>
                    <a:pt x="16756" y="1376"/>
                    <a:pt x="16635" y="1363"/>
                    <a:pt x="16514" y="1363"/>
                  </a:cubicBezTo>
                  <a:cubicBezTo>
                    <a:pt x="16168" y="1363"/>
                    <a:pt x="15851" y="1459"/>
                    <a:pt x="15573" y="1649"/>
                  </a:cubicBezTo>
                  <a:cubicBezTo>
                    <a:pt x="15227" y="1883"/>
                    <a:pt x="14941" y="2314"/>
                    <a:pt x="14721" y="2931"/>
                  </a:cubicBezTo>
                  <a:cubicBezTo>
                    <a:pt x="14645" y="3144"/>
                    <a:pt x="14579" y="3377"/>
                    <a:pt x="14525" y="3620"/>
                  </a:cubicBezTo>
                  <a:cubicBezTo>
                    <a:pt x="14202" y="3614"/>
                    <a:pt x="13860" y="3611"/>
                    <a:pt x="13497" y="3611"/>
                  </a:cubicBezTo>
                  <a:cubicBezTo>
                    <a:pt x="12759" y="3611"/>
                    <a:pt x="11976" y="3622"/>
                    <a:pt x="11188" y="3640"/>
                  </a:cubicBezTo>
                  <a:cubicBezTo>
                    <a:pt x="11127" y="3333"/>
                    <a:pt x="11037" y="2888"/>
                    <a:pt x="10936" y="2431"/>
                  </a:cubicBezTo>
                  <a:cubicBezTo>
                    <a:pt x="10830" y="1944"/>
                    <a:pt x="10732" y="1544"/>
                    <a:pt x="10648" y="1240"/>
                  </a:cubicBezTo>
                  <a:cubicBezTo>
                    <a:pt x="10501" y="715"/>
                    <a:pt x="10368" y="370"/>
                    <a:pt x="10121" y="167"/>
                  </a:cubicBezTo>
                  <a:cubicBezTo>
                    <a:pt x="9920" y="0"/>
                    <a:pt x="9714" y="0"/>
                    <a:pt x="96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3720000">
                <a:srgbClr val="004468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Google Shape;2702;p41"/>
            <p:cNvSpPr/>
            <p:nvPr/>
          </p:nvSpPr>
          <p:spPr>
            <a:xfrm>
              <a:off x="232934" y="288132"/>
              <a:ext cx="1352529" cy="9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3777" y="0"/>
                  </a:moveTo>
                  <a:cubicBezTo>
                    <a:pt x="8297" y="0"/>
                    <a:pt x="997" y="533"/>
                    <a:pt x="997" y="533"/>
                  </a:cubicBezTo>
                  <a:cubicBezTo>
                    <a:pt x="-454" y="721"/>
                    <a:pt x="-198" y="21600"/>
                    <a:pt x="980" y="21600"/>
                  </a:cubicBezTo>
                  <a:cubicBezTo>
                    <a:pt x="985" y="21600"/>
                    <a:pt x="990" y="21599"/>
                    <a:pt x="996" y="21599"/>
                  </a:cubicBezTo>
                  <a:cubicBezTo>
                    <a:pt x="1393" y="21536"/>
                    <a:pt x="3617" y="21515"/>
                    <a:pt x="6431" y="21515"/>
                  </a:cubicBezTo>
                  <a:cubicBezTo>
                    <a:pt x="12057" y="21515"/>
                    <a:pt x="20041" y="21599"/>
                    <a:pt x="20483" y="21599"/>
                  </a:cubicBezTo>
                  <a:cubicBezTo>
                    <a:pt x="21146" y="21599"/>
                    <a:pt x="20351" y="2227"/>
                    <a:pt x="19688" y="721"/>
                  </a:cubicBezTo>
                  <a:cubicBezTo>
                    <a:pt x="19447" y="174"/>
                    <a:pt x="16910" y="0"/>
                    <a:pt x="13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2703;p41"/>
            <p:cNvSpPr/>
            <p:nvPr/>
          </p:nvSpPr>
          <p:spPr>
            <a:xfrm>
              <a:off x="364713" y="393619"/>
              <a:ext cx="1118089" cy="72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3737" y="0"/>
                  </a:moveTo>
                  <a:cubicBezTo>
                    <a:pt x="8186" y="0"/>
                    <a:pt x="788" y="533"/>
                    <a:pt x="788" y="533"/>
                  </a:cubicBezTo>
                  <a:cubicBezTo>
                    <a:pt x="778" y="529"/>
                    <a:pt x="770" y="526"/>
                    <a:pt x="761" y="526"/>
                  </a:cubicBezTo>
                  <a:cubicBezTo>
                    <a:pt x="-94" y="526"/>
                    <a:pt x="-405" y="21600"/>
                    <a:pt x="772" y="21600"/>
                  </a:cubicBezTo>
                  <a:cubicBezTo>
                    <a:pt x="777" y="21600"/>
                    <a:pt x="783" y="21599"/>
                    <a:pt x="788" y="21599"/>
                  </a:cubicBezTo>
                  <a:cubicBezTo>
                    <a:pt x="1190" y="21536"/>
                    <a:pt x="3442" y="21516"/>
                    <a:pt x="6292" y="21516"/>
                  </a:cubicBezTo>
                  <a:cubicBezTo>
                    <a:pt x="11990" y="21516"/>
                    <a:pt x="20076" y="21599"/>
                    <a:pt x="20523" y="21599"/>
                  </a:cubicBezTo>
                  <a:cubicBezTo>
                    <a:pt x="21195" y="21599"/>
                    <a:pt x="20388" y="2224"/>
                    <a:pt x="19718" y="720"/>
                  </a:cubicBezTo>
                  <a:cubicBezTo>
                    <a:pt x="19473" y="174"/>
                    <a:pt x="16906" y="0"/>
                    <a:pt x="13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2704;p41"/>
            <p:cNvSpPr/>
            <p:nvPr/>
          </p:nvSpPr>
          <p:spPr>
            <a:xfrm>
              <a:off x="182396" y="871992"/>
              <a:ext cx="601597" cy="43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21600" fill="norm" stroke="1" extrusionOk="0">
                  <a:moveTo>
                    <a:pt x="4440" y="9849"/>
                  </a:moveTo>
                  <a:cubicBezTo>
                    <a:pt x="5740" y="9849"/>
                    <a:pt x="10599" y="15806"/>
                    <a:pt x="9934" y="15861"/>
                  </a:cubicBezTo>
                  <a:cubicBezTo>
                    <a:pt x="9262" y="15917"/>
                    <a:pt x="5571" y="16363"/>
                    <a:pt x="4481" y="16363"/>
                  </a:cubicBezTo>
                  <a:cubicBezTo>
                    <a:pt x="4301" y="16363"/>
                    <a:pt x="4192" y="16351"/>
                    <a:pt x="4179" y="16323"/>
                  </a:cubicBezTo>
                  <a:cubicBezTo>
                    <a:pt x="4087" y="16125"/>
                    <a:pt x="4133" y="10467"/>
                    <a:pt x="4133" y="10467"/>
                  </a:cubicBezTo>
                  <a:cubicBezTo>
                    <a:pt x="4092" y="10034"/>
                    <a:pt x="4211" y="9849"/>
                    <a:pt x="4440" y="9849"/>
                  </a:cubicBezTo>
                  <a:close/>
                  <a:moveTo>
                    <a:pt x="1051" y="0"/>
                  </a:moveTo>
                  <a:cubicBezTo>
                    <a:pt x="294" y="0"/>
                    <a:pt x="-99" y="611"/>
                    <a:pt x="38" y="2047"/>
                  </a:cubicBezTo>
                  <a:cubicBezTo>
                    <a:pt x="38" y="2047"/>
                    <a:pt x="-115" y="20812"/>
                    <a:pt x="192" y="21466"/>
                  </a:cubicBezTo>
                  <a:cubicBezTo>
                    <a:pt x="235" y="21559"/>
                    <a:pt x="599" y="21600"/>
                    <a:pt x="1200" y="21600"/>
                  </a:cubicBezTo>
                  <a:cubicBezTo>
                    <a:pt x="4824" y="21600"/>
                    <a:pt x="17051" y="20127"/>
                    <a:pt x="19279" y="19939"/>
                  </a:cubicBezTo>
                  <a:cubicBezTo>
                    <a:pt x="21485" y="19756"/>
                    <a:pt x="5360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2705;p41"/>
            <p:cNvSpPr/>
            <p:nvPr/>
          </p:nvSpPr>
          <p:spPr>
            <a:xfrm>
              <a:off x="237861" y="1264156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4" name="Google Shape;2706;p41"/>
            <p:cNvSpPr/>
            <p:nvPr/>
          </p:nvSpPr>
          <p:spPr>
            <a:xfrm>
              <a:off x="184953" y="929249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6"/>
                  </a:lnTo>
                  <a:lnTo>
                    <a:pt x="309" y="21600"/>
                  </a:lnTo>
                  <a:lnTo>
                    <a:pt x="21600" y="20200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5" name="Google Shape;2707;p41"/>
            <p:cNvSpPr/>
            <p:nvPr/>
          </p:nvSpPr>
          <p:spPr>
            <a:xfrm>
              <a:off x="184953" y="987060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23"/>
                  </a:lnTo>
                  <a:lnTo>
                    <a:pt x="309" y="21600"/>
                  </a:lnTo>
                  <a:lnTo>
                    <a:pt x="21600" y="2015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6" name="Google Shape;2708;p41"/>
            <p:cNvSpPr/>
            <p:nvPr/>
          </p:nvSpPr>
          <p:spPr>
            <a:xfrm>
              <a:off x="184953" y="1055653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57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7" name="Google Shape;2709;p41"/>
            <p:cNvSpPr/>
            <p:nvPr/>
          </p:nvSpPr>
          <p:spPr>
            <a:xfrm>
              <a:off x="181114" y="1124292"/>
              <a:ext cx="48184" cy="2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0" y="0"/>
                  </a:moveTo>
                  <a:lnTo>
                    <a:pt x="0" y="1446"/>
                  </a:lnTo>
                  <a:lnTo>
                    <a:pt x="320" y="21600"/>
                  </a:lnTo>
                  <a:lnTo>
                    <a:pt x="21600" y="20131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8" name="Google Shape;2710;p41"/>
            <p:cNvSpPr/>
            <p:nvPr/>
          </p:nvSpPr>
          <p:spPr>
            <a:xfrm>
              <a:off x="184953" y="1191038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3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9" name="Google Shape;2711;p41"/>
            <p:cNvSpPr/>
            <p:nvPr/>
          </p:nvSpPr>
          <p:spPr>
            <a:xfrm>
              <a:off x="301598" y="1262979"/>
              <a:ext cx="23157" cy="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09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0" name="Google Shape;2712;p41"/>
            <p:cNvSpPr/>
            <p:nvPr/>
          </p:nvSpPr>
          <p:spPr>
            <a:xfrm>
              <a:off x="372938" y="1259377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1" name="Google Shape;2713;p41"/>
            <p:cNvSpPr/>
            <p:nvPr/>
          </p:nvSpPr>
          <p:spPr>
            <a:xfrm>
              <a:off x="440465" y="1252151"/>
              <a:ext cx="23207" cy="4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4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3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2" name="Google Shape;2714;p41"/>
            <p:cNvSpPr/>
            <p:nvPr/>
          </p:nvSpPr>
          <p:spPr>
            <a:xfrm>
              <a:off x="503389" y="1248572"/>
              <a:ext cx="23207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91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3" name="Google Shape;2715;p41"/>
            <p:cNvSpPr/>
            <p:nvPr/>
          </p:nvSpPr>
          <p:spPr>
            <a:xfrm>
              <a:off x="567273" y="1246148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66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4" name="Google Shape;2716;p41"/>
            <p:cNvSpPr/>
            <p:nvPr/>
          </p:nvSpPr>
          <p:spPr>
            <a:xfrm>
              <a:off x="639770" y="1239545"/>
              <a:ext cx="23232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6" y="0"/>
                  </a:moveTo>
                  <a:lnTo>
                    <a:pt x="0" y="309"/>
                  </a:lnTo>
                  <a:lnTo>
                    <a:pt x="1464" y="21600"/>
                  </a:lnTo>
                  <a:lnTo>
                    <a:pt x="21600" y="21280"/>
                  </a:lnTo>
                  <a:lnTo>
                    <a:pt x="2013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2717;p41"/>
            <p:cNvSpPr/>
            <p:nvPr/>
          </p:nvSpPr>
          <p:spPr>
            <a:xfrm>
              <a:off x="714901" y="1232827"/>
              <a:ext cx="23157" cy="4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20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2718;p41"/>
            <p:cNvSpPr/>
            <p:nvPr/>
          </p:nvSpPr>
          <p:spPr>
            <a:xfrm>
              <a:off x="1267412" y="145451"/>
              <a:ext cx="368134" cy="3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fill="norm" stroke="1" extrusionOk="0">
                  <a:moveTo>
                    <a:pt x="5790" y="0"/>
                  </a:moveTo>
                  <a:cubicBezTo>
                    <a:pt x="4974" y="0"/>
                    <a:pt x="4146" y="200"/>
                    <a:pt x="3389" y="734"/>
                  </a:cubicBezTo>
                  <a:cubicBezTo>
                    <a:pt x="364" y="2857"/>
                    <a:pt x="-1372" y="14406"/>
                    <a:pt x="1371" y="17480"/>
                  </a:cubicBezTo>
                  <a:cubicBezTo>
                    <a:pt x="2665" y="18927"/>
                    <a:pt x="3905" y="19280"/>
                    <a:pt x="4877" y="19280"/>
                  </a:cubicBezTo>
                  <a:cubicBezTo>
                    <a:pt x="5799" y="19280"/>
                    <a:pt x="6481" y="18961"/>
                    <a:pt x="6731" y="18961"/>
                  </a:cubicBezTo>
                  <a:cubicBezTo>
                    <a:pt x="6778" y="18961"/>
                    <a:pt x="6809" y="18972"/>
                    <a:pt x="6825" y="18997"/>
                  </a:cubicBezTo>
                  <a:cubicBezTo>
                    <a:pt x="7013" y="19299"/>
                    <a:pt x="9126" y="21600"/>
                    <a:pt x="11932" y="21600"/>
                  </a:cubicBezTo>
                  <a:cubicBezTo>
                    <a:pt x="11989" y="21600"/>
                    <a:pt x="12047" y="21598"/>
                    <a:pt x="12104" y="21597"/>
                  </a:cubicBezTo>
                  <a:cubicBezTo>
                    <a:pt x="14993" y="21499"/>
                    <a:pt x="20228" y="8824"/>
                    <a:pt x="16846" y="4685"/>
                  </a:cubicBezTo>
                  <a:cubicBezTo>
                    <a:pt x="14782" y="2154"/>
                    <a:pt x="10563" y="1791"/>
                    <a:pt x="10563" y="1791"/>
                  </a:cubicBezTo>
                  <a:cubicBezTo>
                    <a:pt x="10563" y="1791"/>
                    <a:pt x="823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2719;p41"/>
            <p:cNvSpPr/>
            <p:nvPr/>
          </p:nvSpPr>
          <p:spPr>
            <a:xfrm>
              <a:off x="1529036" y="220901"/>
              <a:ext cx="67779" cy="9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16" h="21600" fill="norm" stroke="1" extrusionOk="0">
                  <a:moveTo>
                    <a:pt x="4149" y="0"/>
                  </a:moveTo>
                  <a:cubicBezTo>
                    <a:pt x="-319" y="0"/>
                    <a:pt x="-1632" y="4617"/>
                    <a:pt x="2476" y="9000"/>
                  </a:cubicBezTo>
                  <a:cubicBezTo>
                    <a:pt x="7423" y="14282"/>
                    <a:pt x="7999" y="21600"/>
                    <a:pt x="10991" y="21600"/>
                  </a:cubicBezTo>
                  <a:cubicBezTo>
                    <a:pt x="11783" y="21600"/>
                    <a:pt x="12742" y="21086"/>
                    <a:pt x="13995" y="19891"/>
                  </a:cubicBezTo>
                  <a:cubicBezTo>
                    <a:pt x="19968" y="14168"/>
                    <a:pt x="13456" y="4508"/>
                    <a:pt x="13456" y="4508"/>
                  </a:cubicBezTo>
                  <a:cubicBezTo>
                    <a:pt x="9702" y="1267"/>
                    <a:pt x="6493" y="0"/>
                    <a:pt x="41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2720;p41"/>
            <p:cNvSpPr/>
            <p:nvPr/>
          </p:nvSpPr>
          <p:spPr>
            <a:xfrm>
              <a:off x="1493277" y="116199"/>
              <a:ext cx="163006" cy="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1775" y="0"/>
                  </a:moveTo>
                  <a:cubicBezTo>
                    <a:pt x="11359" y="0"/>
                    <a:pt x="10940" y="12"/>
                    <a:pt x="10514" y="24"/>
                  </a:cubicBezTo>
                  <a:cubicBezTo>
                    <a:pt x="5417" y="184"/>
                    <a:pt x="163" y="14788"/>
                    <a:pt x="163" y="14788"/>
                  </a:cubicBezTo>
                  <a:cubicBezTo>
                    <a:pt x="-1163" y="17242"/>
                    <a:pt x="5901" y="21600"/>
                    <a:pt x="10453" y="21600"/>
                  </a:cubicBezTo>
                  <a:cubicBezTo>
                    <a:pt x="10989" y="21600"/>
                    <a:pt x="11489" y="21539"/>
                    <a:pt x="11936" y="21410"/>
                  </a:cubicBezTo>
                  <a:cubicBezTo>
                    <a:pt x="16213" y="20186"/>
                    <a:pt x="20418" y="8410"/>
                    <a:pt x="20425" y="4468"/>
                  </a:cubicBezTo>
                  <a:cubicBezTo>
                    <a:pt x="20437" y="851"/>
                    <a:pt x="16382" y="0"/>
                    <a:pt x="117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2721;p41"/>
            <p:cNvSpPr/>
            <p:nvPr/>
          </p:nvSpPr>
          <p:spPr>
            <a:xfrm>
              <a:off x="1465367" y="92373"/>
              <a:ext cx="66390" cy="9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708" y="0"/>
                  </a:moveTo>
                  <a:cubicBezTo>
                    <a:pt x="6302" y="0"/>
                    <a:pt x="5943" y="21"/>
                    <a:pt x="5662" y="68"/>
                  </a:cubicBezTo>
                  <a:cubicBezTo>
                    <a:pt x="2491" y="583"/>
                    <a:pt x="0" y="19671"/>
                    <a:pt x="0" y="19671"/>
                  </a:cubicBezTo>
                  <a:cubicBezTo>
                    <a:pt x="0" y="19671"/>
                    <a:pt x="6731" y="21469"/>
                    <a:pt x="9027" y="21600"/>
                  </a:cubicBezTo>
                  <a:cubicBezTo>
                    <a:pt x="9035" y="21600"/>
                    <a:pt x="9043" y="21600"/>
                    <a:pt x="9043" y="21600"/>
                  </a:cubicBezTo>
                  <a:cubicBezTo>
                    <a:pt x="11378" y="21600"/>
                    <a:pt x="21600" y="4615"/>
                    <a:pt x="21046" y="3328"/>
                  </a:cubicBezTo>
                  <a:cubicBezTo>
                    <a:pt x="20538" y="2150"/>
                    <a:pt x="10831" y="0"/>
                    <a:pt x="67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2722;p41"/>
            <p:cNvSpPr/>
            <p:nvPr/>
          </p:nvSpPr>
          <p:spPr>
            <a:xfrm>
              <a:off x="1289320" y="755054"/>
              <a:ext cx="461262" cy="5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10657" y="0"/>
                  </a:moveTo>
                  <a:cubicBezTo>
                    <a:pt x="9838" y="0"/>
                    <a:pt x="11413" y="2448"/>
                    <a:pt x="11456" y="2805"/>
                  </a:cubicBezTo>
                  <a:cubicBezTo>
                    <a:pt x="11497" y="3185"/>
                    <a:pt x="10265" y="10284"/>
                    <a:pt x="10102" y="10542"/>
                  </a:cubicBezTo>
                  <a:cubicBezTo>
                    <a:pt x="9937" y="10803"/>
                    <a:pt x="-797" y="19043"/>
                    <a:pt x="47" y="19424"/>
                  </a:cubicBezTo>
                  <a:cubicBezTo>
                    <a:pt x="731" y="19735"/>
                    <a:pt x="13830" y="21600"/>
                    <a:pt x="18793" y="21600"/>
                  </a:cubicBezTo>
                  <a:cubicBezTo>
                    <a:pt x="19939" y="21600"/>
                    <a:pt x="20652" y="21500"/>
                    <a:pt x="20676" y="21259"/>
                  </a:cubicBezTo>
                  <a:cubicBezTo>
                    <a:pt x="20803" y="19972"/>
                    <a:pt x="15363" y="11200"/>
                    <a:pt x="15413" y="10927"/>
                  </a:cubicBezTo>
                  <a:cubicBezTo>
                    <a:pt x="15467" y="10656"/>
                    <a:pt x="16586" y="3541"/>
                    <a:pt x="16586" y="3541"/>
                  </a:cubicBezTo>
                  <a:cubicBezTo>
                    <a:pt x="16586" y="3541"/>
                    <a:pt x="18882" y="1128"/>
                    <a:pt x="18595" y="815"/>
                  </a:cubicBezTo>
                  <a:cubicBezTo>
                    <a:pt x="18311" y="498"/>
                    <a:pt x="10835" y="29"/>
                    <a:pt x="10835" y="29"/>
                  </a:cubicBezTo>
                  <a:cubicBezTo>
                    <a:pt x="10767" y="10"/>
                    <a:pt x="10707" y="0"/>
                    <a:pt x="1065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2723;p41"/>
            <p:cNvSpPr/>
            <p:nvPr/>
          </p:nvSpPr>
          <p:spPr>
            <a:xfrm>
              <a:off x="1370917" y="1102590"/>
              <a:ext cx="313879" cy="1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5" h="21600" fill="norm" stroke="1" extrusionOk="0">
                  <a:moveTo>
                    <a:pt x="8038" y="0"/>
                  </a:moveTo>
                  <a:cubicBezTo>
                    <a:pt x="7882" y="0"/>
                    <a:pt x="7741" y="9"/>
                    <a:pt x="7615" y="28"/>
                  </a:cubicBezTo>
                  <a:cubicBezTo>
                    <a:pt x="5498" y="334"/>
                    <a:pt x="79" y="16174"/>
                    <a:pt x="79" y="16174"/>
                  </a:cubicBezTo>
                  <a:cubicBezTo>
                    <a:pt x="-1278" y="18644"/>
                    <a:pt x="15214" y="21600"/>
                    <a:pt x="18913" y="21600"/>
                  </a:cubicBezTo>
                  <a:cubicBezTo>
                    <a:pt x="19306" y="21600"/>
                    <a:pt x="19554" y="21566"/>
                    <a:pt x="19622" y="21496"/>
                  </a:cubicBezTo>
                  <a:cubicBezTo>
                    <a:pt x="20322" y="20752"/>
                    <a:pt x="18062" y="6393"/>
                    <a:pt x="17263" y="4242"/>
                  </a:cubicBezTo>
                  <a:cubicBezTo>
                    <a:pt x="16515" y="2216"/>
                    <a:pt x="10512" y="0"/>
                    <a:pt x="80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2724;p41"/>
            <p:cNvSpPr/>
            <p:nvPr/>
          </p:nvSpPr>
          <p:spPr>
            <a:xfrm>
              <a:off x="1540301" y="834128"/>
              <a:ext cx="55715" cy="2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" y="0"/>
                  </a:moveTo>
                  <a:lnTo>
                    <a:pt x="0" y="15668"/>
                  </a:lnTo>
                  <a:lnTo>
                    <a:pt x="20341" y="21600"/>
                  </a:lnTo>
                  <a:lnTo>
                    <a:pt x="21600" y="5932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2725;p41"/>
            <p:cNvSpPr/>
            <p:nvPr/>
          </p:nvSpPr>
          <p:spPr>
            <a:xfrm>
              <a:off x="1529177" y="902098"/>
              <a:ext cx="55716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9" y="0"/>
                  </a:moveTo>
                  <a:lnTo>
                    <a:pt x="0" y="15681"/>
                  </a:lnTo>
                  <a:lnTo>
                    <a:pt x="20312" y="21600"/>
                  </a:lnTo>
                  <a:lnTo>
                    <a:pt x="21600" y="590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2726;p41"/>
            <p:cNvSpPr/>
            <p:nvPr/>
          </p:nvSpPr>
          <p:spPr>
            <a:xfrm>
              <a:off x="1517538" y="970021"/>
              <a:ext cx="55788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" y="0"/>
                  </a:moveTo>
                  <a:lnTo>
                    <a:pt x="0" y="15645"/>
                  </a:lnTo>
                  <a:lnTo>
                    <a:pt x="20314" y="21600"/>
                  </a:lnTo>
                  <a:lnTo>
                    <a:pt x="21600" y="5901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2727;p41"/>
            <p:cNvSpPr/>
            <p:nvPr/>
          </p:nvSpPr>
          <p:spPr>
            <a:xfrm>
              <a:off x="69095" y="58873"/>
              <a:ext cx="813367" cy="38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02" y="0"/>
                  </a:moveTo>
                  <a:cubicBezTo>
                    <a:pt x="17788" y="0"/>
                    <a:pt x="0" y="8812"/>
                    <a:pt x="0" y="8812"/>
                  </a:cubicBezTo>
                  <a:lnTo>
                    <a:pt x="1489" y="21600"/>
                  </a:lnTo>
                  <a:lnTo>
                    <a:pt x="21600" y="11734"/>
                  </a:lnTo>
                  <a:cubicBezTo>
                    <a:pt x="21600" y="11734"/>
                    <a:pt x="20296" y="772"/>
                    <a:pt x="19739" y="40"/>
                  </a:cubicBezTo>
                  <a:cubicBezTo>
                    <a:pt x="19718" y="13"/>
                    <a:pt x="19672" y="0"/>
                    <a:pt x="19602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2728;p41"/>
            <p:cNvSpPr/>
            <p:nvPr/>
          </p:nvSpPr>
          <p:spPr>
            <a:xfrm>
              <a:off x="699397" y="68154"/>
              <a:ext cx="46364" cy="7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9" y="0"/>
                  </a:moveTo>
                  <a:lnTo>
                    <a:pt x="0" y="1870"/>
                  </a:lnTo>
                  <a:lnTo>
                    <a:pt x="12050" y="21600"/>
                  </a:lnTo>
                  <a:lnTo>
                    <a:pt x="21600" y="19730"/>
                  </a:lnTo>
                  <a:lnTo>
                    <a:pt x="95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2729;p41"/>
            <p:cNvSpPr/>
            <p:nvPr/>
          </p:nvSpPr>
          <p:spPr>
            <a:xfrm>
              <a:off x="526644" y="106456"/>
              <a:ext cx="40876" cy="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9" y="0"/>
                  </a:moveTo>
                  <a:lnTo>
                    <a:pt x="0" y="1756"/>
                  </a:lnTo>
                  <a:lnTo>
                    <a:pt x="10624" y="21600"/>
                  </a:lnTo>
                  <a:lnTo>
                    <a:pt x="21600" y="19858"/>
                  </a:lnTo>
                  <a:lnTo>
                    <a:pt x="1098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2730;p41"/>
            <p:cNvSpPr/>
            <p:nvPr/>
          </p:nvSpPr>
          <p:spPr>
            <a:xfrm>
              <a:off x="610018" y="87570"/>
              <a:ext cx="40901" cy="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0" y="1749"/>
                  </a:lnTo>
                  <a:lnTo>
                    <a:pt x="10644" y="21600"/>
                  </a:lnTo>
                  <a:lnTo>
                    <a:pt x="21600" y="19865"/>
                  </a:lnTo>
                  <a:lnTo>
                    <a:pt x="109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2731;p41"/>
            <p:cNvSpPr/>
            <p:nvPr/>
          </p:nvSpPr>
          <p:spPr>
            <a:xfrm>
              <a:off x="434460" y="133907"/>
              <a:ext cx="35388" cy="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3" y="0"/>
                  </a:moveTo>
                  <a:lnTo>
                    <a:pt x="0" y="1658"/>
                  </a:lnTo>
                  <a:lnTo>
                    <a:pt x="8757" y="21600"/>
                  </a:lnTo>
                  <a:lnTo>
                    <a:pt x="21600" y="19942"/>
                  </a:lnTo>
                  <a:lnTo>
                    <a:pt x="128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2732;p41"/>
            <p:cNvSpPr/>
            <p:nvPr/>
          </p:nvSpPr>
          <p:spPr>
            <a:xfrm>
              <a:off x="319784" y="157618"/>
              <a:ext cx="40826" cy="6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7" y="0"/>
                  </a:moveTo>
                  <a:lnTo>
                    <a:pt x="0" y="1880"/>
                  </a:lnTo>
                  <a:lnTo>
                    <a:pt x="10624" y="21600"/>
                  </a:lnTo>
                  <a:lnTo>
                    <a:pt x="21600" y="19720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2733;p41"/>
            <p:cNvSpPr/>
            <p:nvPr/>
          </p:nvSpPr>
          <p:spPr>
            <a:xfrm>
              <a:off x="227993" y="179205"/>
              <a:ext cx="40876" cy="6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3" y="0"/>
                  </a:moveTo>
                  <a:lnTo>
                    <a:pt x="0" y="1892"/>
                  </a:lnTo>
                  <a:lnTo>
                    <a:pt x="10637" y="21600"/>
                  </a:lnTo>
                  <a:lnTo>
                    <a:pt x="21600" y="19723"/>
                  </a:lnTo>
                  <a:lnTo>
                    <a:pt x="109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2734;p41"/>
            <p:cNvSpPr/>
            <p:nvPr/>
          </p:nvSpPr>
          <p:spPr>
            <a:xfrm>
              <a:off x="138762" y="201438"/>
              <a:ext cx="38218" cy="6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78" y="0"/>
                  </a:moveTo>
                  <a:lnTo>
                    <a:pt x="0" y="1524"/>
                  </a:lnTo>
                  <a:lnTo>
                    <a:pt x="9736" y="21600"/>
                  </a:lnTo>
                  <a:lnTo>
                    <a:pt x="21600" y="20076"/>
                  </a:lnTo>
                  <a:lnTo>
                    <a:pt x="11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4" name="تدرب…"/>
          <p:cNvSpPr txBox="1"/>
          <p:nvPr/>
        </p:nvSpPr>
        <p:spPr>
          <a:xfrm rot="70886">
            <a:off x="6774329" y="858562"/>
            <a:ext cx="1295947" cy="73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تدرب</a:t>
            </a:r>
          </a:p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 79</a:t>
            </a:r>
          </a:p>
        </p:txBody>
      </p:sp>
      <p:pic>
        <p:nvPicPr>
          <p:cNvPr id="1055" name="IMG_7183.jpeg" descr="IMG_7183.jpeg"/>
          <p:cNvPicPr>
            <a:picLocks noChangeAspect="1"/>
          </p:cNvPicPr>
          <p:nvPr/>
        </p:nvPicPr>
        <p:blipFill>
          <a:blip r:embed="rId2">
            <a:extLst/>
          </a:blip>
          <a:srcRect l="0" t="60440" r="0" b="0"/>
          <a:stretch>
            <a:fillRect/>
          </a:stretch>
        </p:blipFill>
        <p:spPr>
          <a:xfrm>
            <a:off x="1049427" y="1861542"/>
            <a:ext cx="5234017" cy="1420364"/>
          </a:xfrm>
          <a:prstGeom prst="rect">
            <a:avLst/>
          </a:prstGeom>
          <a:ln w="12700">
            <a:solidFill>
              <a:schemeClr val="accent5"/>
            </a:solidFill>
            <a:miter lim="400000"/>
          </a:ln>
        </p:spPr>
      </p:pic>
      <p:pic>
        <p:nvPicPr>
          <p:cNvPr id="1056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28973">
            <a:off x="563632" y="4155109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5324;p60"/>
          <p:cNvSpPr/>
          <p:nvPr/>
        </p:nvSpPr>
        <p:spPr>
          <a:xfrm>
            <a:off x="1530589" y="319114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33"/>
                  <a:pt x="543" y="2133"/>
                  <a:pt x="977" y="2667"/>
                </a:cubicBezTo>
                <a:cubicBezTo>
                  <a:pt x="2496" y="4533"/>
                  <a:pt x="4342" y="6400"/>
                  <a:pt x="6404" y="8800"/>
                </a:cubicBezTo>
                <a:cubicBezTo>
                  <a:pt x="7055" y="9067"/>
                  <a:pt x="7707" y="9600"/>
                  <a:pt x="8358" y="9867"/>
                </a:cubicBezTo>
                <a:lnTo>
                  <a:pt x="7489" y="9867"/>
                </a:lnTo>
                <a:cubicBezTo>
                  <a:pt x="11288" y="13333"/>
                  <a:pt x="16173" y="17600"/>
                  <a:pt x="21600" y="21600"/>
                </a:cubicBezTo>
                <a:cubicBezTo>
                  <a:pt x="20732" y="19467"/>
                  <a:pt x="19863" y="17067"/>
                  <a:pt x="18669" y="14933"/>
                </a:cubicBezTo>
                <a:cubicBezTo>
                  <a:pt x="17801" y="14133"/>
                  <a:pt x="16933" y="13333"/>
                  <a:pt x="15739" y="12800"/>
                </a:cubicBezTo>
                <a:cubicBezTo>
                  <a:pt x="16498" y="12800"/>
                  <a:pt x="17258" y="13067"/>
                  <a:pt x="17910" y="13067"/>
                </a:cubicBezTo>
                <a:cubicBezTo>
                  <a:pt x="17692" y="12267"/>
                  <a:pt x="17041" y="11200"/>
                  <a:pt x="16607" y="9867"/>
                </a:cubicBezTo>
                <a:lnTo>
                  <a:pt x="12591" y="9867"/>
                </a:lnTo>
                <a:cubicBezTo>
                  <a:pt x="5536" y="4267"/>
                  <a:pt x="0" y="267"/>
                  <a:pt x="0" y="0"/>
                </a:cubicBezTo>
                <a:close/>
              </a:path>
            </a:pathLst>
          </a:custGeom>
          <a:solidFill>
            <a:srgbClr val="32246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9" name="Google Shape;5325;p60"/>
          <p:cNvSpPr/>
          <p:nvPr/>
        </p:nvSpPr>
        <p:spPr>
          <a:xfrm>
            <a:off x="1546490" y="317523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33"/>
                  <a:pt x="543" y="2133"/>
                  <a:pt x="868" y="3200"/>
                </a:cubicBezTo>
                <a:cubicBezTo>
                  <a:pt x="2279" y="4800"/>
                  <a:pt x="4342" y="6667"/>
                  <a:pt x="6404" y="8800"/>
                </a:cubicBezTo>
                <a:cubicBezTo>
                  <a:pt x="7055" y="9067"/>
                  <a:pt x="7489" y="9600"/>
                  <a:pt x="8249" y="10133"/>
                </a:cubicBezTo>
                <a:lnTo>
                  <a:pt x="7381" y="10133"/>
                </a:lnTo>
                <a:cubicBezTo>
                  <a:pt x="11180" y="13867"/>
                  <a:pt x="16064" y="17600"/>
                  <a:pt x="21600" y="21600"/>
                </a:cubicBezTo>
                <a:cubicBezTo>
                  <a:pt x="20732" y="19467"/>
                  <a:pt x="19538" y="17333"/>
                  <a:pt x="18669" y="14933"/>
                </a:cubicBezTo>
                <a:cubicBezTo>
                  <a:pt x="17801" y="14133"/>
                  <a:pt x="16824" y="13867"/>
                  <a:pt x="15739" y="12800"/>
                </a:cubicBezTo>
                <a:cubicBezTo>
                  <a:pt x="16498" y="12800"/>
                  <a:pt x="17258" y="13067"/>
                  <a:pt x="17910" y="13067"/>
                </a:cubicBezTo>
                <a:cubicBezTo>
                  <a:pt x="17475" y="12267"/>
                  <a:pt x="17041" y="11200"/>
                  <a:pt x="16607" y="10133"/>
                </a:cubicBezTo>
                <a:lnTo>
                  <a:pt x="12482" y="10133"/>
                </a:lnTo>
                <a:cubicBezTo>
                  <a:pt x="5319" y="4267"/>
                  <a:pt x="0" y="267"/>
                  <a:pt x="0" y="0"/>
                </a:cubicBezTo>
                <a:close/>
              </a:path>
            </a:pathLst>
          </a:custGeom>
          <a:solidFill>
            <a:srgbClr val="FE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85" name="Google Shape;4018;p54"/>
          <p:cNvGrpSpPr/>
          <p:nvPr/>
        </p:nvGrpSpPr>
        <p:grpSpPr>
          <a:xfrm>
            <a:off x="334390" y="3653796"/>
            <a:ext cx="1536695" cy="1091282"/>
            <a:chOff x="0" y="0"/>
            <a:chExt cx="1536693" cy="1091280"/>
          </a:xfrm>
        </p:grpSpPr>
        <p:sp>
          <p:nvSpPr>
            <p:cNvPr id="1060" name="Google Shape;4019;p54"/>
            <p:cNvSpPr/>
            <p:nvPr/>
          </p:nvSpPr>
          <p:spPr>
            <a:xfrm>
              <a:off x="0" y="0"/>
              <a:ext cx="1536694" cy="1091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9988" y="0"/>
                  </a:moveTo>
                  <a:cubicBezTo>
                    <a:pt x="9849" y="0"/>
                    <a:pt x="9718" y="22"/>
                    <a:pt x="9600" y="67"/>
                  </a:cubicBezTo>
                  <a:cubicBezTo>
                    <a:pt x="9570" y="77"/>
                    <a:pt x="9542" y="91"/>
                    <a:pt x="9514" y="104"/>
                  </a:cubicBezTo>
                  <a:cubicBezTo>
                    <a:pt x="9405" y="111"/>
                    <a:pt x="9274" y="119"/>
                    <a:pt x="9167" y="129"/>
                  </a:cubicBezTo>
                  <a:lnTo>
                    <a:pt x="9166" y="129"/>
                  </a:lnTo>
                  <a:cubicBezTo>
                    <a:pt x="8640" y="175"/>
                    <a:pt x="8336" y="532"/>
                    <a:pt x="8175" y="825"/>
                  </a:cubicBezTo>
                  <a:lnTo>
                    <a:pt x="8175" y="826"/>
                  </a:lnTo>
                  <a:cubicBezTo>
                    <a:pt x="8087" y="982"/>
                    <a:pt x="8018" y="1160"/>
                    <a:pt x="7968" y="1354"/>
                  </a:cubicBezTo>
                  <a:cubicBezTo>
                    <a:pt x="7928" y="1510"/>
                    <a:pt x="7875" y="1781"/>
                    <a:pt x="7873" y="2334"/>
                  </a:cubicBezTo>
                  <a:lnTo>
                    <a:pt x="6091" y="2909"/>
                  </a:lnTo>
                  <a:lnTo>
                    <a:pt x="6093" y="2933"/>
                  </a:lnTo>
                  <a:lnTo>
                    <a:pt x="5542" y="3440"/>
                  </a:lnTo>
                  <a:cubicBezTo>
                    <a:pt x="5254" y="4064"/>
                    <a:pt x="5058" y="4746"/>
                    <a:pt x="4961" y="5469"/>
                  </a:cubicBezTo>
                  <a:cubicBezTo>
                    <a:pt x="4884" y="6038"/>
                    <a:pt x="4869" y="6630"/>
                    <a:pt x="4915" y="7230"/>
                  </a:cubicBezTo>
                  <a:cubicBezTo>
                    <a:pt x="4918" y="7263"/>
                    <a:pt x="4920" y="7295"/>
                    <a:pt x="4923" y="7328"/>
                  </a:cubicBezTo>
                  <a:lnTo>
                    <a:pt x="3449" y="7826"/>
                  </a:lnTo>
                  <a:lnTo>
                    <a:pt x="3407" y="7821"/>
                  </a:lnTo>
                  <a:lnTo>
                    <a:pt x="3114" y="8399"/>
                  </a:lnTo>
                  <a:cubicBezTo>
                    <a:pt x="2764" y="9092"/>
                    <a:pt x="2519" y="9854"/>
                    <a:pt x="2389" y="10665"/>
                  </a:cubicBezTo>
                  <a:cubicBezTo>
                    <a:pt x="2286" y="11307"/>
                    <a:pt x="2253" y="11976"/>
                    <a:pt x="2293" y="12658"/>
                  </a:cubicBezTo>
                  <a:cubicBezTo>
                    <a:pt x="2302" y="12810"/>
                    <a:pt x="2315" y="12957"/>
                    <a:pt x="2329" y="13097"/>
                  </a:cubicBezTo>
                  <a:cubicBezTo>
                    <a:pt x="2161" y="13145"/>
                    <a:pt x="1991" y="13193"/>
                    <a:pt x="1824" y="13241"/>
                  </a:cubicBezTo>
                  <a:cubicBezTo>
                    <a:pt x="1594" y="13307"/>
                    <a:pt x="1271" y="13262"/>
                    <a:pt x="1070" y="13447"/>
                  </a:cubicBezTo>
                  <a:cubicBezTo>
                    <a:pt x="634" y="13847"/>
                    <a:pt x="351" y="14900"/>
                    <a:pt x="199" y="15541"/>
                  </a:cubicBezTo>
                  <a:cubicBezTo>
                    <a:pt x="-17" y="16458"/>
                    <a:pt x="-53" y="17435"/>
                    <a:pt x="72" y="18378"/>
                  </a:cubicBezTo>
                  <a:cubicBezTo>
                    <a:pt x="224" y="19524"/>
                    <a:pt x="563" y="20305"/>
                    <a:pt x="600" y="20392"/>
                  </a:cubicBezTo>
                  <a:lnTo>
                    <a:pt x="849" y="20947"/>
                  </a:lnTo>
                  <a:lnTo>
                    <a:pt x="3054" y="21052"/>
                  </a:lnTo>
                  <a:lnTo>
                    <a:pt x="10497" y="21403"/>
                  </a:lnTo>
                  <a:lnTo>
                    <a:pt x="12342" y="21491"/>
                  </a:lnTo>
                  <a:lnTo>
                    <a:pt x="14647" y="21600"/>
                  </a:lnTo>
                  <a:lnTo>
                    <a:pt x="14955" y="21572"/>
                  </a:lnTo>
                  <a:lnTo>
                    <a:pt x="21012" y="19253"/>
                  </a:lnTo>
                  <a:lnTo>
                    <a:pt x="21187" y="18942"/>
                  </a:lnTo>
                  <a:cubicBezTo>
                    <a:pt x="21547" y="18309"/>
                    <a:pt x="21466" y="17520"/>
                    <a:pt x="21289" y="17037"/>
                  </a:cubicBezTo>
                  <a:lnTo>
                    <a:pt x="20952" y="16127"/>
                  </a:lnTo>
                  <a:lnTo>
                    <a:pt x="20609" y="16269"/>
                  </a:lnTo>
                  <a:cubicBezTo>
                    <a:pt x="20600" y="16056"/>
                    <a:pt x="20604" y="15787"/>
                    <a:pt x="20629" y="15448"/>
                  </a:cubicBezTo>
                  <a:cubicBezTo>
                    <a:pt x="20639" y="15299"/>
                    <a:pt x="20654" y="15158"/>
                    <a:pt x="20668" y="15030"/>
                  </a:cubicBezTo>
                  <a:lnTo>
                    <a:pt x="20890" y="14944"/>
                  </a:lnTo>
                  <a:lnTo>
                    <a:pt x="21068" y="14632"/>
                  </a:lnTo>
                  <a:cubicBezTo>
                    <a:pt x="21279" y="14261"/>
                    <a:pt x="21365" y="13785"/>
                    <a:pt x="21309" y="13291"/>
                  </a:cubicBezTo>
                  <a:cubicBezTo>
                    <a:pt x="21257" y="12837"/>
                    <a:pt x="21133" y="12407"/>
                    <a:pt x="20999" y="11987"/>
                  </a:cubicBezTo>
                  <a:cubicBezTo>
                    <a:pt x="20930" y="11771"/>
                    <a:pt x="20823" y="11138"/>
                    <a:pt x="20652" y="11033"/>
                  </a:cubicBezTo>
                  <a:cubicBezTo>
                    <a:pt x="20642" y="11027"/>
                    <a:pt x="20622" y="11024"/>
                    <a:pt x="20599" y="11024"/>
                  </a:cubicBezTo>
                  <a:cubicBezTo>
                    <a:pt x="20525" y="11024"/>
                    <a:pt x="20412" y="11054"/>
                    <a:pt x="20409" y="11112"/>
                  </a:cubicBezTo>
                  <a:cubicBezTo>
                    <a:pt x="20415" y="10959"/>
                    <a:pt x="20427" y="10784"/>
                    <a:pt x="20448" y="10584"/>
                  </a:cubicBezTo>
                  <a:cubicBezTo>
                    <a:pt x="20472" y="10343"/>
                    <a:pt x="20504" y="10114"/>
                    <a:pt x="20534" y="9920"/>
                  </a:cubicBezTo>
                  <a:lnTo>
                    <a:pt x="20734" y="9844"/>
                  </a:lnTo>
                  <a:cubicBezTo>
                    <a:pt x="20734" y="9844"/>
                    <a:pt x="20913" y="9525"/>
                    <a:pt x="20913" y="9524"/>
                  </a:cubicBezTo>
                  <a:cubicBezTo>
                    <a:pt x="21192" y="9030"/>
                    <a:pt x="21204" y="8349"/>
                    <a:pt x="21105" y="7770"/>
                  </a:cubicBezTo>
                  <a:cubicBezTo>
                    <a:pt x="21053" y="7459"/>
                    <a:pt x="20948" y="7154"/>
                    <a:pt x="20865" y="6857"/>
                  </a:cubicBezTo>
                  <a:cubicBezTo>
                    <a:pt x="20776" y="6539"/>
                    <a:pt x="20753" y="6114"/>
                    <a:pt x="20581" y="5839"/>
                  </a:cubicBezTo>
                  <a:cubicBezTo>
                    <a:pt x="20492" y="5698"/>
                    <a:pt x="20362" y="5695"/>
                    <a:pt x="20321" y="5565"/>
                  </a:cubicBezTo>
                  <a:cubicBezTo>
                    <a:pt x="20276" y="5420"/>
                    <a:pt x="20328" y="5208"/>
                    <a:pt x="20348" y="5059"/>
                  </a:cubicBezTo>
                  <a:cubicBezTo>
                    <a:pt x="20349" y="5047"/>
                    <a:pt x="20350" y="5035"/>
                    <a:pt x="20356" y="5025"/>
                  </a:cubicBezTo>
                  <a:cubicBezTo>
                    <a:pt x="20363" y="5016"/>
                    <a:pt x="20373" y="5011"/>
                    <a:pt x="20381" y="5007"/>
                  </a:cubicBezTo>
                  <a:cubicBezTo>
                    <a:pt x="20766" y="4815"/>
                    <a:pt x="20903" y="3928"/>
                    <a:pt x="20874" y="3463"/>
                  </a:cubicBezTo>
                  <a:cubicBezTo>
                    <a:pt x="20811" y="2434"/>
                    <a:pt x="19953" y="2165"/>
                    <a:pt x="19322" y="2104"/>
                  </a:cubicBezTo>
                  <a:cubicBezTo>
                    <a:pt x="19162" y="2089"/>
                    <a:pt x="19003" y="2074"/>
                    <a:pt x="18842" y="2058"/>
                  </a:cubicBezTo>
                  <a:cubicBezTo>
                    <a:pt x="18830" y="2018"/>
                    <a:pt x="18818" y="1979"/>
                    <a:pt x="18804" y="1938"/>
                  </a:cubicBezTo>
                  <a:cubicBezTo>
                    <a:pt x="18725" y="1720"/>
                    <a:pt x="18609" y="1511"/>
                    <a:pt x="18457" y="1322"/>
                  </a:cubicBezTo>
                  <a:cubicBezTo>
                    <a:pt x="18142" y="928"/>
                    <a:pt x="17595" y="449"/>
                    <a:pt x="17170" y="310"/>
                  </a:cubicBezTo>
                  <a:cubicBezTo>
                    <a:pt x="17061" y="274"/>
                    <a:pt x="16947" y="273"/>
                    <a:pt x="16835" y="273"/>
                  </a:cubicBezTo>
                  <a:cubicBezTo>
                    <a:pt x="14815" y="265"/>
                    <a:pt x="12795" y="220"/>
                    <a:pt x="10775" y="194"/>
                  </a:cubicBezTo>
                  <a:cubicBezTo>
                    <a:pt x="10734" y="194"/>
                    <a:pt x="10693" y="192"/>
                    <a:pt x="10651" y="192"/>
                  </a:cubicBezTo>
                  <a:cubicBezTo>
                    <a:pt x="10409" y="31"/>
                    <a:pt x="10151" y="0"/>
                    <a:pt x="9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76200" dir="2400000">
                <a:srgbClr val="004468">
                  <a:alpha val="2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4020;p54"/>
            <p:cNvSpPr/>
            <p:nvPr/>
          </p:nvSpPr>
          <p:spPr>
            <a:xfrm>
              <a:off x="1047804" y="799715"/>
              <a:ext cx="388410" cy="20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2888" y="0"/>
                  </a:moveTo>
                  <a:lnTo>
                    <a:pt x="1036" y="1020"/>
                  </a:lnTo>
                  <a:cubicBezTo>
                    <a:pt x="-1351" y="10117"/>
                    <a:pt x="1136" y="21600"/>
                    <a:pt x="1136" y="21600"/>
                  </a:cubicBezTo>
                  <a:lnTo>
                    <a:pt x="20249" y="10274"/>
                  </a:lnTo>
                  <a:cubicBezTo>
                    <a:pt x="20014" y="9726"/>
                    <a:pt x="19825" y="9094"/>
                    <a:pt x="19668" y="8404"/>
                  </a:cubicBezTo>
                  <a:cubicBezTo>
                    <a:pt x="13958" y="6626"/>
                    <a:pt x="8339" y="3821"/>
                    <a:pt x="2888" y="0"/>
                  </a:cubicBezTo>
                  <a:close/>
                </a:path>
              </a:pathLst>
            </a:cu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4021;p54"/>
            <p:cNvSpPr/>
            <p:nvPr/>
          </p:nvSpPr>
          <p:spPr>
            <a:xfrm>
              <a:off x="1103285" y="712099"/>
              <a:ext cx="322797" cy="16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350"/>
                  </a:lnTo>
                  <a:cubicBezTo>
                    <a:pt x="6997" y="16021"/>
                    <a:pt x="14210" y="19432"/>
                    <a:pt x="21539" y="21600"/>
                  </a:cubicBezTo>
                  <a:cubicBezTo>
                    <a:pt x="19660" y="13809"/>
                    <a:pt x="21600" y="3"/>
                    <a:pt x="21600" y="0"/>
                  </a:cubicBezTo>
                  <a:close/>
                </a:path>
              </a:pathLst>
            </a:cu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4022;p54"/>
            <p:cNvSpPr/>
            <p:nvPr/>
          </p:nvSpPr>
          <p:spPr>
            <a:xfrm>
              <a:off x="63965" y="668418"/>
              <a:ext cx="1408922" cy="36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600" fill="norm" stroke="1" extrusionOk="0">
                  <a:moveTo>
                    <a:pt x="20605" y="0"/>
                  </a:moveTo>
                  <a:lnTo>
                    <a:pt x="15097" y="6209"/>
                  </a:lnTo>
                  <a:lnTo>
                    <a:pt x="3654" y="4676"/>
                  </a:lnTo>
                  <a:lnTo>
                    <a:pt x="649" y="4271"/>
                  </a:lnTo>
                  <a:cubicBezTo>
                    <a:pt x="-721" y="11900"/>
                    <a:pt x="504" y="19660"/>
                    <a:pt x="504" y="19660"/>
                  </a:cubicBezTo>
                  <a:lnTo>
                    <a:pt x="2320" y="19903"/>
                  </a:lnTo>
                  <a:lnTo>
                    <a:pt x="3805" y="20103"/>
                  </a:lnTo>
                  <a:lnTo>
                    <a:pt x="10193" y="20956"/>
                  </a:lnTo>
                  <a:lnTo>
                    <a:pt x="12145" y="21220"/>
                  </a:lnTo>
                  <a:lnTo>
                    <a:pt x="14953" y="21595"/>
                  </a:lnTo>
                  <a:lnTo>
                    <a:pt x="14953" y="21600"/>
                  </a:lnTo>
                  <a:lnTo>
                    <a:pt x="20711" y="15010"/>
                  </a:lnTo>
                  <a:cubicBezTo>
                    <a:pt x="20879" y="14155"/>
                    <a:pt x="20724" y="12969"/>
                    <a:pt x="20724" y="12969"/>
                  </a:cubicBezTo>
                  <a:lnTo>
                    <a:pt x="14838" y="19847"/>
                  </a:lnTo>
                  <a:cubicBezTo>
                    <a:pt x="14491" y="14054"/>
                    <a:pt x="14629" y="10402"/>
                    <a:pt x="14810" y="8356"/>
                  </a:cubicBezTo>
                  <a:lnTo>
                    <a:pt x="20585" y="2061"/>
                  </a:lnTo>
                  <a:cubicBezTo>
                    <a:pt x="20756" y="1217"/>
                    <a:pt x="20605" y="0"/>
                    <a:pt x="206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4023;p54"/>
            <p:cNvSpPr/>
            <p:nvPr/>
          </p:nvSpPr>
          <p:spPr>
            <a:xfrm>
              <a:off x="108006" y="639150"/>
              <a:ext cx="1352500" cy="13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64" y="0"/>
                  </a:moveTo>
                  <a:lnTo>
                    <a:pt x="0" y="16344"/>
                  </a:lnTo>
                  <a:lnTo>
                    <a:pt x="15639" y="21600"/>
                  </a:lnTo>
                  <a:lnTo>
                    <a:pt x="21600" y="4723"/>
                  </a:lnTo>
                  <a:lnTo>
                    <a:pt x="756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4024;p54"/>
            <p:cNvSpPr/>
            <p:nvPr/>
          </p:nvSpPr>
          <p:spPr>
            <a:xfrm>
              <a:off x="1076361" y="526286"/>
              <a:ext cx="280444" cy="20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5003" y="0"/>
                  </a:moveTo>
                  <a:lnTo>
                    <a:pt x="1766" y="1278"/>
                  </a:lnTo>
                  <a:cubicBezTo>
                    <a:pt x="-1541" y="10099"/>
                    <a:pt x="811" y="21600"/>
                    <a:pt x="811" y="21600"/>
                  </a:cubicBezTo>
                  <a:lnTo>
                    <a:pt x="20059" y="13430"/>
                  </a:lnTo>
                  <a:cubicBezTo>
                    <a:pt x="14324" y="10470"/>
                    <a:pt x="9113" y="5919"/>
                    <a:pt x="5003" y="0"/>
                  </a:cubicBezTo>
                  <a:close/>
                </a:path>
              </a:pathLst>
            </a:cu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4025;p54"/>
            <p:cNvSpPr/>
            <p:nvPr/>
          </p:nvSpPr>
          <p:spPr>
            <a:xfrm>
              <a:off x="1146349" y="453273"/>
              <a:ext cx="272179" cy="201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829"/>
                  </a:lnTo>
                  <a:cubicBezTo>
                    <a:pt x="4557" y="13898"/>
                    <a:pt x="10339" y="18560"/>
                    <a:pt x="16705" y="21600"/>
                  </a:cubicBezTo>
                  <a:lnTo>
                    <a:pt x="21162" y="19848"/>
                  </a:lnTo>
                  <a:cubicBezTo>
                    <a:pt x="18353" y="1392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4026;p54"/>
            <p:cNvSpPr/>
            <p:nvPr/>
          </p:nvSpPr>
          <p:spPr>
            <a:xfrm>
              <a:off x="227143" y="457717"/>
              <a:ext cx="112806" cy="26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31" h="21600" fill="norm" stroke="1" extrusionOk="0">
                  <a:moveTo>
                    <a:pt x="6902" y="0"/>
                  </a:moveTo>
                  <a:cubicBezTo>
                    <a:pt x="-5769" y="10222"/>
                    <a:pt x="2884" y="21115"/>
                    <a:pt x="2884" y="21115"/>
                  </a:cubicBezTo>
                  <a:lnTo>
                    <a:pt x="13571" y="21600"/>
                  </a:lnTo>
                  <a:cubicBezTo>
                    <a:pt x="10232" y="14923"/>
                    <a:pt x="10806" y="7022"/>
                    <a:pt x="15831" y="407"/>
                  </a:cubicBezTo>
                  <a:lnTo>
                    <a:pt x="69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4027;p54"/>
            <p:cNvSpPr/>
            <p:nvPr/>
          </p:nvSpPr>
          <p:spPr>
            <a:xfrm>
              <a:off x="308912" y="462733"/>
              <a:ext cx="95519" cy="26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6" h="21600" fill="norm" stroke="1" extrusionOk="0">
                  <a:moveTo>
                    <a:pt x="6422" y="0"/>
                  </a:moveTo>
                  <a:cubicBezTo>
                    <a:pt x="-987" y="6608"/>
                    <a:pt x="-1834" y="14500"/>
                    <a:pt x="3099" y="21172"/>
                  </a:cubicBezTo>
                  <a:lnTo>
                    <a:pt x="16939" y="21600"/>
                  </a:lnTo>
                  <a:cubicBezTo>
                    <a:pt x="14154" y="14531"/>
                    <a:pt x="13742" y="7112"/>
                    <a:pt x="19766" y="409"/>
                  </a:cubicBezTo>
                  <a:lnTo>
                    <a:pt x="6422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4028;p54"/>
            <p:cNvSpPr/>
            <p:nvPr/>
          </p:nvSpPr>
          <p:spPr>
            <a:xfrm>
              <a:off x="858197" y="485124"/>
              <a:ext cx="92263" cy="26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6" h="21600" fill="norm" stroke="1" extrusionOk="0">
                  <a:moveTo>
                    <a:pt x="7900" y="0"/>
                  </a:moveTo>
                  <a:cubicBezTo>
                    <a:pt x="886" y="6835"/>
                    <a:pt x="-1674" y="14206"/>
                    <a:pt x="1096" y="21240"/>
                  </a:cubicBezTo>
                  <a:lnTo>
                    <a:pt x="13410" y="21600"/>
                  </a:lnTo>
                  <a:cubicBezTo>
                    <a:pt x="13532" y="14574"/>
                    <a:pt x="15134" y="7301"/>
                    <a:pt x="19926" y="356"/>
                  </a:cubicBezTo>
                  <a:lnTo>
                    <a:pt x="79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4029;p54"/>
            <p:cNvSpPr/>
            <p:nvPr/>
          </p:nvSpPr>
          <p:spPr>
            <a:xfrm>
              <a:off x="920288" y="410587"/>
              <a:ext cx="533670" cy="35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1306" y="0"/>
                  </a:moveTo>
                  <a:lnTo>
                    <a:pt x="8040" y="5656"/>
                  </a:lnTo>
                  <a:lnTo>
                    <a:pt x="1210" y="4837"/>
                  </a:lnTo>
                  <a:cubicBezTo>
                    <a:pt x="320" y="10045"/>
                    <a:pt x="24" y="15501"/>
                    <a:pt x="0" y="20770"/>
                  </a:cubicBezTo>
                  <a:lnTo>
                    <a:pt x="6891" y="21600"/>
                  </a:lnTo>
                  <a:lnTo>
                    <a:pt x="20766" y="15583"/>
                  </a:lnTo>
                  <a:cubicBezTo>
                    <a:pt x="21206" y="14724"/>
                    <a:pt x="20904" y="13472"/>
                    <a:pt x="20904" y="13472"/>
                  </a:cubicBezTo>
                  <a:lnTo>
                    <a:pt x="6714" y="19769"/>
                  </a:lnTo>
                  <a:cubicBezTo>
                    <a:pt x="6197" y="13709"/>
                    <a:pt x="6715" y="9942"/>
                    <a:pt x="7249" y="7848"/>
                  </a:cubicBezTo>
                  <a:lnTo>
                    <a:pt x="21153" y="2136"/>
                  </a:lnTo>
                  <a:cubicBezTo>
                    <a:pt x="21600" y="1285"/>
                    <a:pt x="21306" y="0"/>
                    <a:pt x="213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4030;p54"/>
            <p:cNvSpPr/>
            <p:nvPr/>
          </p:nvSpPr>
          <p:spPr>
            <a:xfrm>
              <a:off x="381339" y="452934"/>
              <a:ext cx="513437" cy="29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4300" y="0"/>
                  </a:moveTo>
                  <a:lnTo>
                    <a:pt x="960" y="1095"/>
                  </a:lnTo>
                  <a:cubicBezTo>
                    <a:pt x="-250" y="7207"/>
                    <a:pt x="-167" y="13973"/>
                    <a:pt x="394" y="20425"/>
                  </a:cubicBezTo>
                  <a:lnTo>
                    <a:pt x="20040" y="21600"/>
                  </a:lnTo>
                  <a:cubicBezTo>
                    <a:pt x="19507" y="15241"/>
                    <a:pt x="19999" y="8570"/>
                    <a:pt x="21350" y="2382"/>
                  </a:cubicBezTo>
                  <a:lnTo>
                    <a:pt x="9678" y="753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4031;p54"/>
            <p:cNvSpPr/>
            <p:nvPr/>
          </p:nvSpPr>
          <p:spPr>
            <a:xfrm>
              <a:off x="276393" y="351224"/>
              <a:ext cx="1175201" cy="15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73" y="0"/>
                  </a:moveTo>
                  <a:lnTo>
                    <a:pt x="0" y="15187"/>
                  </a:lnTo>
                  <a:lnTo>
                    <a:pt x="15519" y="21600"/>
                  </a:lnTo>
                  <a:lnTo>
                    <a:pt x="21600" y="845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4032;p54"/>
            <p:cNvSpPr/>
            <p:nvPr/>
          </p:nvSpPr>
          <p:spPr>
            <a:xfrm>
              <a:off x="1123290" y="273174"/>
              <a:ext cx="234035" cy="17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4" h="21600" fill="norm" stroke="1" extrusionOk="0">
                  <a:moveTo>
                    <a:pt x="4746" y="0"/>
                  </a:moveTo>
                  <a:lnTo>
                    <a:pt x="1540" y="1330"/>
                  </a:lnTo>
                  <a:cubicBezTo>
                    <a:pt x="-1576" y="10182"/>
                    <a:pt x="1002" y="21600"/>
                    <a:pt x="1002" y="21600"/>
                  </a:cubicBezTo>
                  <a:lnTo>
                    <a:pt x="20024" y="13096"/>
                  </a:lnTo>
                  <a:cubicBezTo>
                    <a:pt x="14244" y="10251"/>
                    <a:pt x="8963" y="5818"/>
                    <a:pt x="4746" y="0"/>
                  </a:cubicBezTo>
                  <a:close/>
                </a:path>
              </a:pathLst>
            </a:cu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4033;p54"/>
            <p:cNvSpPr/>
            <p:nvPr/>
          </p:nvSpPr>
          <p:spPr>
            <a:xfrm>
              <a:off x="1178759" y="206722"/>
              <a:ext cx="224977" cy="17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78"/>
                  </a:lnTo>
                  <a:cubicBezTo>
                    <a:pt x="4723" y="14138"/>
                    <a:pt x="10653" y="18678"/>
                    <a:pt x="17144" y="21600"/>
                  </a:cubicBezTo>
                  <a:lnTo>
                    <a:pt x="21600" y="19785"/>
                  </a:lnTo>
                  <a:cubicBezTo>
                    <a:pt x="18636" y="13932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4034;p54"/>
            <p:cNvSpPr/>
            <p:nvPr/>
          </p:nvSpPr>
          <p:spPr>
            <a:xfrm>
              <a:off x="451723" y="126492"/>
              <a:ext cx="978611" cy="12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30" y="0"/>
                  </a:moveTo>
                  <a:lnTo>
                    <a:pt x="0" y="13436"/>
                  </a:lnTo>
                  <a:lnTo>
                    <a:pt x="15563" y="21600"/>
                  </a:lnTo>
                  <a:lnTo>
                    <a:pt x="21600" y="7323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rgbClr val="F059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4035;p54"/>
            <p:cNvSpPr/>
            <p:nvPr/>
          </p:nvSpPr>
          <p:spPr>
            <a:xfrm>
              <a:off x="414384" y="169369"/>
              <a:ext cx="1018247" cy="30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600" fill="norm" stroke="1" extrusionOk="0">
                  <a:moveTo>
                    <a:pt x="20756" y="0"/>
                  </a:moveTo>
                  <a:lnTo>
                    <a:pt x="15168" y="5844"/>
                  </a:lnTo>
                  <a:lnTo>
                    <a:pt x="6523" y="3838"/>
                  </a:lnTo>
                  <a:lnTo>
                    <a:pt x="4316" y="3327"/>
                  </a:lnTo>
                  <a:lnTo>
                    <a:pt x="2946" y="3009"/>
                  </a:lnTo>
                  <a:lnTo>
                    <a:pt x="1847" y="2756"/>
                  </a:lnTo>
                  <a:lnTo>
                    <a:pt x="762" y="2502"/>
                  </a:lnTo>
                  <a:cubicBezTo>
                    <a:pt x="-711" y="10190"/>
                    <a:pt x="406" y="18258"/>
                    <a:pt x="406" y="18258"/>
                  </a:cubicBezTo>
                  <a:lnTo>
                    <a:pt x="1704" y="18560"/>
                  </a:lnTo>
                  <a:lnTo>
                    <a:pt x="2846" y="18824"/>
                  </a:lnTo>
                  <a:lnTo>
                    <a:pt x="4350" y="19175"/>
                  </a:lnTo>
                  <a:lnTo>
                    <a:pt x="6228" y="19609"/>
                  </a:lnTo>
                  <a:lnTo>
                    <a:pt x="14814" y="21600"/>
                  </a:lnTo>
                  <a:lnTo>
                    <a:pt x="20655" y="15385"/>
                  </a:lnTo>
                  <a:cubicBezTo>
                    <a:pt x="20834" y="14537"/>
                    <a:pt x="20697" y="13301"/>
                    <a:pt x="20697" y="13301"/>
                  </a:cubicBezTo>
                  <a:lnTo>
                    <a:pt x="14723" y="19803"/>
                  </a:lnTo>
                  <a:cubicBezTo>
                    <a:pt x="14453" y="13832"/>
                    <a:pt x="14642" y="10100"/>
                    <a:pt x="14851" y="8022"/>
                  </a:cubicBezTo>
                  <a:lnTo>
                    <a:pt x="20708" y="2108"/>
                  </a:lnTo>
                  <a:cubicBezTo>
                    <a:pt x="20889" y="1256"/>
                    <a:pt x="20756" y="0"/>
                    <a:pt x="2075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4036;p54"/>
            <p:cNvSpPr/>
            <p:nvPr/>
          </p:nvSpPr>
          <p:spPr>
            <a:xfrm>
              <a:off x="1240786" y="88356"/>
              <a:ext cx="51737" cy="8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8" h="21600" fill="norm" stroke="1" extrusionOk="0">
                  <a:moveTo>
                    <a:pt x="1061" y="0"/>
                  </a:moveTo>
                  <a:cubicBezTo>
                    <a:pt x="-801" y="7225"/>
                    <a:pt x="-289" y="14594"/>
                    <a:pt x="3200" y="21600"/>
                  </a:cubicBezTo>
                  <a:cubicBezTo>
                    <a:pt x="10389" y="19068"/>
                    <a:pt x="17486" y="15715"/>
                    <a:pt x="18979" y="11913"/>
                  </a:cubicBezTo>
                  <a:cubicBezTo>
                    <a:pt x="20799" y="7236"/>
                    <a:pt x="10372" y="2879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4037;p54"/>
            <p:cNvSpPr/>
            <p:nvPr/>
          </p:nvSpPr>
          <p:spPr>
            <a:xfrm>
              <a:off x="1142775" y="73711"/>
              <a:ext cx="106642" cy="124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38" y="0"/>
                  </a:moveTo>
                  <a:lnTo>
                    <a:pt x="0" y="5130"/>
                  </a:lnTo>
                  <a:lnTo>
                    <a:pt x="4027" y="19309"/>
                  </a:lnTo>
                  <a:lnTo>
                    <a:pt x="12355" y="21600"/>
                  </a:lnTo>
                  <a:cubicBezTo>
                    <a:pt x="12355" y="21600"/>
                    <a:pt x="17023" y="20300"/>
                    <a:pt x="21600" y="18160"/>
                  </a:cubicBezTo>
                  <a:cubicBezTo>
                    <a:pt x="19708" y="13096"/>
                    <a:pt x="19415" y="7760"/>
                    <a:pt x="20432" y="2549"/>
                  </a:cubicBezTo>
                  <a:cubicBezTo>
                    <a:pt x="16556" y="969"/>
                    <a:pt x="13038" y="0"/>
                    <a:pt x="130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4038;p54"/>
            <p:cNvSpPr/>
            <p:nvPr/>
          </p:nvSpPr>
          <p:spPr>
            <a:xfrm>
              <a:off x="628211" y="77266"/>
              <a:ext cx="69093" cy="112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2796" y="0"/>
                  </a:moveTo>
                  <a:cubicBezTo>
                    <a:pt x="2098" y="561"/>
                    <a:pt x="1518" y="1220"/>
                    <a:pt x="1048" y="2029"/>
                  </a:cubicBezTo>
                  <a:cubicBezTo>
                    <a:pt x="-499" y="4696"/>
                    <a:pt x="-140" y="11745"/>
                    <a:pt x="876" y="17148"/>
                  </a:cubicBezTo>
                  <a:cubicBezTo>
                    <a:pt x="1615" y="21063"/>
                    <a:pt x="5642" y="21600"/>
                    <a:pt x="7797" y="21600"/>
                  </a:cubicBezTo>
                  <a:cubicBezTo>
                    <a:pt x="8605" y="21600"/>
                    <a:pt x="9158" y="21523"/>
                    <a:pt x="9158" y="21523"/>
                  </a:cubicBezTo>
                  <a:lnTo>
                    <a:pt x="20804" y="20909"/>
                  </a:lnTo>
                  <a:lnTo>
                    <a:pt x="21101" y="15071"/>
                  </a:lnTo>
                  <a:cubicBezTo>
                    <a:pt x="15900" y="9676"/>
                    <a:pt x="9745" y="4622"/>
                    <a:pt x="2796" y="0"/>
                  </a:cubicBezTo>
                  <a:close/>
                </a:path>
              </a:pathLst>
            </a:custGeom>
            <a:solidFill>
              <a:srgbClr val="F75C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4039;p54"/>
            <p:cNvSpPr/>
            <p:nvPr/>
          </p:nvSpPr>
          <p:spPr>
            <a:xfrm>
              <a:off x="637367" y="64441"/>
              <a:ext cx="62741" cy="9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3595" y="215"/>
                    <a:pt x="8191" y="441"/>
                  </a:cubicBezTo>
                  <a:cubicBezTo>
                    <a:pt x="4438" y="601"/>
                    <a:pt x="1838" y="1447"/>
                    <a:pt x="0" y="3035"/>
                  </a:cubicBezTo>
                  <a:cubicBezTo>
                    <a:pt x="7833" y="8719"/>
                    <a:pt x="14771" y="14964"/>
                    <a:pt x="20634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5C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4040;p54"/>
            <p:cNvSpPr/>
            <p:nvPr/>
          </p:nvSpPr>
          <p:spPr>
            <a:xfrm>
              <a:off x="695535" y="59849"/>
              <a:ext cx="44252" cy="13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9437" y="0"/>
                  </a:moveTo>
                  <a:cubicBezTo>
                    <a:pt x="5922" y="0"/>
                    <a:pt x="2774" y="235"/>
                    <a:pt x="2146" y="728"/>
                  </a:cubicBezTo>
                  <a:cubicBezTo>
                    <a:pt x="-699" y="2904"/>
                    <a:pt x="-61" y="17968"/>
                    <a:pt x="420" y="20007"/>
                  </a:cubicBezTo>
                  <a:cubicBezTo>
                    <a:pt x="734" y="21389"/>
                    <a:pt x="2711" y="21600"/>
                    <a:pt x="5870" y="21600"/>
                  </a:cubicBezTo>
                  <a:cubicBezTo>
                    <a:pt x="7261" y="21600"/>
                    <a:pt x="8893" y="21560"/>
                    <a:pt x="10702" y="21560"/>
                  </a:cubicBezTo>
                  <a:cubicBezTo>
                    <a:pt x="10849" y="21560"/>
                    <a:pt x="10985" y="21560"/>
                    <a:pt x="11131" y="21560"/>
                  </a:cubicBezTo>
                  <a:cubicBezTo>
                    <a:pt x="11152" y="21560"/>
                    <a:pt x="11173" y="21560"/>
                    <a:pt x="11194" y="21560"/>
                  </a:cubicBezTo>
                  <a:cubicBezTo>
                    <a:pt x="17303" y="21560"/>
                    <a:pt x="18035" y="19484"/>
                    <a:pt x="18035" y="19484"/>
                  </a:cubicBezTo>
                  <a:cubicBezTo>
                    <a:pt x="15995" y="8967"/>
                    <a:pt x="20441" y="1516"/>
                    <a:pt x="20441" y="1516"/>
                  </a:cubicBezTo>
                  <a:cubicBezTo>
                    <a:pt x="20901" y="533"/>
                    <a:pt x="14750" y="0"/>
                    <a:pt x="9437" y="0"/>
                  </a:cubicBezTo>
                  <a:close/>
                </a:path>
              </a:pathLst>
            </a:custGeom>
            <a:solidFill>
              <a:srgbClr val="C2B9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4041;p54"/>
            <p:cNvSpPr/>
            <p:nvPr/>
          </p:nvSpPr>
          <p:spPr>
            <a:xfrm>
              <a:off x="734938" y="69373"/>
              <a:ext cx="472970" cy="2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14" y="0"/>
                  </a:moveTo>
                  <a:cubicBezTo>
                    <a:pt x="114" y="5134"/>
                    <a:pt x="44" y="11704"/>
                    <a:pt x="0" y="18969"/>
                  </a:cubicBezTo>
                  <a:lnTo>
                    <a:pt x="19997" y="21600"/>
                  </a:lnTo>
                  <a:cubicBezTo>
                    <a:pt x="20032" y="13819"/>
                    <a:pt x="20964" y="11349"/>
                    <a:pt x="21272" y="8540"/>
                  </a:cubicBezTo>
                  <a:cubicBezTo>
                    <a:pt x="21600" y="5505"/>
                    <a:pt x="21445" y="3277"/>
                    <a:pt x="21445" y="3277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4042;p54"/>
            <p:cNvSpPr/>
            <p:nvPr/>
          </p:nvSpPr>
          <p:spPr>
            <a:xfrm>
              <a:off x="733513" y="162279"/>
              <a:ext cx="473297" cy="3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0" y="0"/>
                  </a:moveTo>
                  <a:cubicBezTo>
                    <a:pt x="21" y="7444"/>
                    <a:pt x="46" y="12471"/>
                    <a:pt x="46" y="12471"/>
                  </a:cubicBezTo>
                  <a:lnTo>
                    <a:pt x="21357" y="21600"/>
                  </a:lnTo>
                  <a:cubicBezTo>
                    <a:pt x="21355" y="21600"/>
                    <a:pt x="21600" y="20751"/>
                    <a:pt x="21436" y="15699"/>
                  </a:cubicBezTo>
                  <a:cubicBezTo>
                    <a:pt x="21285" y="11044"/>
                    <a:pt x="20251" y="8139"/>
                    <a:pt x="20172" y="2147"/>
                  </a:cubicBezTo>
                  <a:lnTo>
                    <a:pt x="0" y="0"/>
                  </a:lnTo>
                  <a:close/>
                  <a:moveTo>
                    <a:pt x="21357" y="21600"/>
                  </a:moveTo>
                  <a:cubicBezTo>
                    <a:pt x="21357" y="21600"/>
                    <a:pt x="21357" y="21600"/>
                    <a:pt x="2135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4043;p54"/>
            <p:cNvSpPr/>
            <p:nvPr/>
          </p:nvSpPr>
          <p:spPr>
            <a:xfrm>
              <a:off x="733076" y="94282"/>
              <a:ext cx="475045" cy="7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87" y="0"/>
                  </a:moveTo>
                  <a:cubicBezTo>
                    <a:pt x="-22" y="6793"/>
                    <a:pt x="-8" y="15031"/>
                    <a:pt x="20" y="20533"/>
                  </a:cubicBezTo>
                  <a:lnTo>
                    <a:pt x="20183" y="21600"/>
                  </a:lnTo>
                  <a:cubicBezTo>
                    <a:pt x="20174" y="21325"/>
                    <a:pt x="20172" y="21070"/>
                    <a:pt x="20183" y="20795"/>
                  </a:cubicBezTo>
                  <a:cubicBezTo>
                    <a:pt x="20290" y="17242"/>
                    <a:pt x="21540" y="14756"/>
                    <a:pt x="21562" y="10480"/>
                  </a:cubicBezTo>
                  <a:cubicBezTo>
                    <a:pt x="21578" y="6199"/>
                    <a:pt x="20076" y="1636"/>
                    <a:pt x="20076" y="1636"/>
                  </a:cubicBezTo>
                  <a:cubicBezTo>
                    <a:pt x="20069" y="1431"/>
                    <a:pt x="20069" y="1246"/>
                    <a:pt x="20071" y="1061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086" name="IMG_7107.png" descr="IMG_71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788" y="609838"/>
            <a:ext cx="749377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بطاقة المشاعر"/>
          <p:cNvSpPr/>
          <p:nvPr/>
        </p:nvSpPr>
        <p:spPr>
          <a:xfrm>
            <a:off x="3212023" y="180347"/>
            <a:ext cx="3229300" cy="89267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43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بطاقة المشاعر</a:t>
            </a:r>
          </a:p>
        </p:txBody>
      </p:sp>
      <p:pic>
        <p:nvPicPr>
          <p:cNvPr id="1088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4345" y="430049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3523;p48"/>
          <p:cNvGrpSpPr/>
          <p:nvPr/>
        </p:nvGrpSpPr>
        <p:grpSpPr>
          <a:xfrm>
            <a:off x="4531196" y="1595703"/>
            <a:ext cx="503031" cy="419271"/>
            <a:chOff x="0" y="0"/>
            <a:chExt cx="503030" cy="419270"/>
          </a:xfrm>
        </p:grpSpPr>
        <p:sp>
          <p:nvSpPr>
            <p:cNvPr id="1090" name="Google Shape;3524;p48"/>
            <p:cNvSpPr/>
            <p:nvPr/>
          </p:nvSpPr>
          <p:spPr>
            <a:xfrm>
              <a:off x="0" y="14486"/>
              <a:ext cx="413015" cy="40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6" h="21600" fill="norm" stroke="1" extrusionOk="0">
                  <a:moveTo>
                    <a:pt x="9115" y="0"/>
                  </a:moveTo>
                  <a:cubicBezTo>
                    <a:pt x="7554" y="0"/>
                    <a:pt x="6741" y="734"/>
                    <a:pt x="6307" y="2030"/>
                  </a:cubicBezTo>
                  <a:cubicBezTo>
                    <a:pt x="5717" y="3785"/>
                    <a:pt x="9524" y="4373"/>
                    <a:pt x="7926" y="6365"/>
                  </a:cubicBezTo>
                  <a:cubicBezTo>
                    <a:pt x="7703" y="6643"/>
                    <a:pt x="7329" y="6734"/>
                    <a:pt x="6862" y="6734"/>
                  </a:cubicBezTo>
                  <a:cubicBezTo>
                    <a:pt x="5981" y="6734"/>
                    <a:pt x="4768" y="6412"/>
                    <a:pt x="3605" y="6412"/>
                  </a:cubicBezTo>
                  <a:cubicBezTo>
                    <a:pt x="2494" y="6412"/>
                    <a:pt x="1429" y="6706"/>
                    <a:pt x="746" y="7858"/>
                  </a:cubicBezTo>
                  <a:cubicBezTo>
                    <a:pt x="-974" y="10765"/>
                    <a:pt x="4862" y="11499"/>
                    <a:pt x="4798" y="12831"/>
                  </a:cubicBezTo>
                  <a:cubicBezTo>
                    <a:pt x="4732" y="14164"/>
                    <a:pt x="-2213" y="16998"/>
                    <a:pt x="724" y="20467"/>
                  </a:cubicBezTo>
                  <a:cubicBezTo>
                    <a:pt x="1290" y="21136"/>
                    <a:pt x="1830" y="21409"/>
                    <a:pt x="2340" y="21409"/>
                  </a:cubicBezTo>
                  <a:cubicBezTo>
                    <a:pt x="4564" y="21409"/>
                    <a:pt x="6221" y="16229"/>
                    <a:pt x="7063" y="16229"/>
                  </a:cubicBezTo>
                  <a:cubicBezTo>
                    <a:pt x="7131" y="16229"/>
                    <a:pt x="7194" y="16262"/>
                    <a:pt x="7251" y="16336"/>
                  </a:cubicBezTo>
                  <a:cubicBezTo>
                    <a:pt x="8079" y="17395"/>
                    <a:pt x="7687" y="21600"/>
                    <a:pt x="9345" y="21600"/>
                  </a:cubicBezTo>
                  <a:cubicBezTo>
                    <a:pt x="9547" y="21600"/>
                    <a:pt x="9781" y="21537"/>
                    <a:pt x="10050" y="21399"/>
                  </a:cubicBezTo>
                  <a:cubicBezTo>
                    <a:pt x="12526" y="20125"/>
                    <a:pt x="11331" y="11902"/>
                    <a:pt x="12858" y="11769"/>
                  </a:cubicBezTo>
                  <a:cubicBezTo>
                    <a:pt x="12871" y="11768"/>
                    <a:pt x="12883" y="11767"/>
                    <a:pt x="12895" y="11767"/>
                  </a:cubicBezTo>
                  <a:cubicBezTo>
                    <a:pt x="14235" y="11767"/>
                    <a:pt x="12850" y="18392"/>
                    <a:pt x="15186" y="18392"/>
                  </a:cubicBezTo>
                  <a:cubicBezTo>
                    <a:pt x="15399" y="18392"/>
                    <a:pt x="15643" y="18338"/>
                    <a:pt x="15921" y="18218"/>
                  </a:cubicBezTo>
                  <a:cubicBezTo>
                    <a:pt x="18005" y="17325"/>
                    <a:pt x="19387" y="5186"/>
                    <a:pt x="18445" y="3372"/>
                  </a:cubicBezTo>
                  <a:cubicBezTo>
                    <a:pt x="17502" y="1560"/>
                    <a:pt x="11060" y="281"/>
                    <a:pt x="11060" y="281"/>
                  </a:cubicBezTo>
                  <a:cubicBezTo>
                    <a:pt x="10308" y="92"/>
                    <a:pt x="9665" y="0"/>
                    <a:pt x="911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3525;p48"/>
            <p:cNvSpPr/>
            <p:nvPr/>
          </p:nvSpPr>
          <p:spPr>
            <a:xfrm>
              <a:off x="172703" y="0"/>
              <a:ext cx="330328" cy="26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0912" y="0"/>
                  </a:moveTo>
                  <a:cubicBezTo>
                    <a:pt x="20838" y="0"/>
                    <a:pt x="20760" y="29"/>
                    <a:pt x="20690" y="101"/>
                  </a:cubicBezTo>
                  <a:cubicBezTo>
                    <a:pt x="18377" y="2436"/>
                    <a:pt x="16067" y="4772"/>
                    <a:pt x="13752" y="7111"/>
                  </a:cubicBezTo>
                  <a:cubicBezTo>
                    <a:pt x="10063" y="10836"/>
                    <a:pt x="6370" y="14570"/>
                    <a:pt x="2680" y="18298"/>
                  </a:cubicBezTo>
                  <a:cubicBezTo>
                    <a:pt x="1826" y="19160"/>
                    <a:pt x="970" y="20024"/>
                    <a:pt x="117" y="20888"/>
                  </a:cubicBezTo>
                  <a:cubicBezTo>
                    <a:pt x="-155" y="21164"/>
                    <a:pt x="94" y="21600"/>
                    <a:pt x="378" y="21600"/>
                  </a:cubicBezTo>
                  <a:cubicBezTo>
                    <a:pt x="452" y="21600"/>
                    <a:pt x="530" y="21569"/>
                    <a:pt x="600" y="21498"/>
                  </a:cubicBezTo>
                  <a:cubicBezTo>
                    <a:pt x="2911" y="19160"/>
                    <a:pt x="5224" y="16827"/>
                    <a:pt x="7536" y="14488"/>
                  </a:cubicBezTo>
                  <a:cubicBezTo>
                    <a:pt x="11230" y="10759"/>
                    <a:pt x="14919" y="7029"/>
                    <a:pt x="18608" y="3301"/>
                  </a:cubicBezTo>
                  <a:cubicBezTo>
                    <a:pt x="19462" y="2436"/>
                    <a:pt x="20318" y="1571"/>
                    <a:pt x="21172" y="710"/>
                  </a:cubicBezTo>
                  <a:cubicBezTo>
                    <a:pt x="21445" y="437"/>
                    <a:pt x="21196" y="0"/>
                    <a:pt x="209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5" name="Google Shape;3526;p48"/>
          <p:cNvGrpSpPr/>
          <p:nvPr/>
        </p:nvGrpSpPr>
        <p:grpSpPr>
          <a:xfrm>
            <a:off x="543174" y="540024"/>
            <a:ext cx="490460" cy="636826"/>
            <a:chOff x="0" y="0"/>
            <a:chExt cx="490458" cy="636825"/>
          </a:xfrm>
        </p:grpSpPr>
        <p:sp>
          <p:nvSpPr>
            <p:cNvPr id="1093" name="Google Shape;3527;p48"/>
            <p:cNvSpPr/>
            <p:nvPr/>
          </p:nvSpPr>
          <p:spPr>
            <a:xfrm>
              <a:off x="0" y="118375"/>
              <a:ext cx="490459" cy="51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7" h="21600" fill="norm" stroke="1" extrusionOk="0">
                  <a:moveTo>
                    <a:pt x="4997" y="0"/>
                  </a:moveTo>
                  <a:cubicBezTo>
                    <a:pt x="4348" y="0"/>
                    <a:pt x="3852" y="70"/>
                    <a:pt x="3586" y="220"/>
                  </a:cubicBezTo>
                  <a:cubicBezTo>
                    <a:pt x="1926" y="1161"/>
                    <a:pt x="384" y="8244"/>
                    <a:pt x="384" y="8244"/>
                  </a:cubicBezTo>
                  <a:cubicBezTo>
                    <a:pt x="-444" y="11407"/>
                    <a:pt x="112" y="12871"/>
                    <a:pt x="1625" y="13627"/>
                  </a:cubicBezTo>
                  <a:cubicBezTo>
                    <a:pt x="1752" y="13689"/>
                    <a:pt x="1875" y="13718"/>
                    <a:pt x="1992" y="13718"/>
                  </a:cubicBezTo>
                  <a:cubicBezTo>
                    <a:pt x="3014" y="13718"/>
                    <a:pt x="3709" y="11584"/>
                    <a:pt x="4716" y="11584"/>
                  </a:cubicBezTo>
                  <a:cubicBezTo>
                    <a:pt x="4974" y="11584"/>
                    <a:pt x="5253" y="11725"/>
                    <a:pt x="5563" y="12078"/>
                  </a:cubicBezTo>
                  <a:cubicBezTo>
                    <a:pt x="6647" y="13314"/>
                    <a:pt x="3888" y="17994"/>
                    <a:pt x="6424" y="20140"/>
                  </a:cubicBezTo>
                  <a:cubicBezTo>
                    <a:pt x="6766" y="20429"/>
                    <a:pt x="7080" y="20553"/>
                    <a:pt x="7370" y="20553"/>
                  </a:cubicBezTo>
                  <a:cubicBezTo>
                    <a:pt x="9142" y="20553"/>
                    <a:pt x="10042" y="15926"/>
                    <a:pt x="11035" y="15926"/>
                  </a:cubicBezTo>
                  <a:cubicBezTo>
                    <a:pt x="11049" y="15926"/>
                    <a:pt x="11062" y="15927"/>
                    <a:pt x="11076" y="15928"/>
                  </a:cubicBezTo>
                  <a:cubicBezTo>
                    <a:pt x="12061" y="16055"/>
                    <a:pt x="13667" y="21600"/>
                    <a:pt x="16075" y="21600"/>
                  </a:cubicBezTo>
                  <a:cubicBezTo>
                    <a:pt x="16542" y="21600"/>
                    <a:pt x="17039" y="21392"/>
                    <a:pt x="17567" y="20895"/>
                  </a:cubicBezTo>
                  <a:cubicBezTo>
                    <a:pt x="21156" y="17521"/>
                    <a:pt x="13225" y="14367"/>
                    <a:pt x="14331" y="13404"/>
                  </a:cubicBezTo>
                  <a:cubicBezTo>
                    <a:pt x="15438" y="12444"/>
                    <a:pt x="19950" y="13414"/>
                    <a:pt x="18983" y="10591"/>
                  </a:cubicBezTo>
                  <a:cubicBezTo>
                    <a:pt x="18017" y="7767"/>
                    <a:pt x="10670" y="8619"/>
                    <a:pt x="10651" y="6913"/>
                  </a:cubicBezTo>
                  <a:cubicBezTo>
                    <a:pt x="10632" y="5208"/>
                    <a:pt x="17611" y="7713"/>
                    <a:pt x="16549" y="3886"/>
                  </a:cubicBezTo>
                  <a:cubicBezTo>
                    <a:pt x="15996" y="1898"/>
                    <a:pt x="8400" y="0"/>
                    <a:pt x="49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3528;p48"/>
            <p:cNvSpPr/>
            <p:nvPr/>
          </p:nvSpPr>
          <p:spPr>
            <a:xfrm>
              <a:off x="1961" y="0"/>
              <a:ext cx="302129" cy="42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638" y="0"/>
                  </a:moveTo>
                  <a:cubicBezTo>
                    <a:pt x="214" y="0"/>
                    <a:pt x="-202" y="308"/>
                    <a:pt x="108" y="628"/>
                  </a:cubicBezTo>
                  <a:cubicBezTo>
                    <a:pt x="5928" y="6697"/>
                    <a:pt x="11750" y="12759"/>
                    <a:pt x="17582" y="18825"/>
                  </a:cubicBezTo>
                  <a:cubicBezTo>
                    <a:pt x="18409" y="19688"/>
                    <a:pt x="19236" y="20549"/>
                    <a:pt x="20067" y="21409"/>
                  </a:cubicBezTo>
                  <a:cubicBezTo>
                    <a:pt x="20195" y="21544"/>
                    <a:pt x="20377" y="21600"/>
                    <a:pt x="20558" y="21600"/>
                  </a:cubicBezTo>
                  <a:cubicBezTo>
                    <a:pt x="20982" y="21600"/>
                    <a:pt x="21398" y="21291"/>
                    <a:pt x="21088" y="20969"/>
                  </a:cubicBezTo>
                  <a:cubicBezTo>
                    <a:pt x="15265" y="14901"/>
                    <a:pt x="9440" y="8839"/>
                    <a:pt x="3614" y="2770"/>
                  </a:cubicBezTo>
                  <a:cubicBezTo>
                    <a:pt x="2783" y="1911"/>
                    <a:pt x="1960" y="1050"/>
                    <a:pt x="1129" y="190"/>
                  </a:cubicBezTo>
                  <a:cubicBezTo>
                    <a:pt x="999" y="55"/>
                    <a:pt x="819" y="0"/>
                    <a:pt x="63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8" name="Google Shape;3529;p48"/>
          <p:cNvGrpSpPr/>
          <p:nvPr/>
        </p:nvGrpSpPr>
        <p:grpSpPr>
          <a:xfrm>
            <a:off x="7982518" y="1052562"/>
            <a:ext cx="432894" cy="664151"/>
            <a:chOff x="0" y="0"/>
            <a:chExt cx="432892" cy="664150"/>
          </a:xfrm>
        </p:grpSpPr>
        <p:sp>
          <p:nvSpPr>
            <p:cNvPr id="1096" name="Google Shape;3530;p48"/>
            <p:cNvSpPr/>
            <p:nvPr/>
          </p:nvSpPr>
          <p:spPr>
            <a:xfrm>
              <a:off x="-1" y="122224"/>
              <a:ext cx="432894" cy="54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8048" y="535"/>
                  </a:moveTo>
                  <a:cubicBezTo>
                    <a:pt x="9644" y="535"/>
                    <a:pt x="15268" y="2879"/>
                    <a:pt x="18324" y="5062"/>
                  </a:cubicBezTo>
                  <a:cubicBezTo>
                    <a:pt x="19856" y="6155"/>
                    <a:pt x="20066" y="6733"/>
                    <a:pt x="20055" y="6981"/>
                  </a:cubicBezTo>
                  <a:cubicBezTo>
                    <a:pt x="20035" y="7467"/>
                    <a:pt x="19881" y="7788"/>
                    <a:pt x="19580" y="7960"/>
                  </a:cubicBezTo>
                  <a:cubicBezTo>
                    <a:pt x="19367" y="8083"/>
                    <a:pt x="19077" y="8133"/>
                    <a:pt x="18739" y="8133"/>
                  </a:cubicBezTo>
                  <a:cubicBezTo>
                    <a:pt x="17940" y="8133"/>
                    <a:pt x="16880" y="7852"/>
                    <a:pt x="15977" y="7612"/>
                  </a:cubicBezTo>
                  <a:cubicBezTo>
                    <a:pt x="15097" y="7377"/>
                    <a:pt x="14349" y="7179"/>
                    <a:pt x="13784" y="7179"/>
                  </a:cubicBezTo>
                  <a:cubicBezTo>
                    <a:pt x="13567" y="7179"/>
                    <a:pt x="13377" y="7208"/>
                    <a:pt x="13216" y="7275"/>
                  </a:cubicBezTo>
                  <a:cubicBezTo>
                    <a:pt x="13020" y="7359"/>
                    <a:pt x="12883" y="7496"/>
                    <a:pt x="12813" y="7671"/>
                  </a:cubicBezTo>
                  <a:cubicBezTo>
                    <a:pt x="12488" y="8506"/>
                    <a:pt x="13995" y="9149"/>
                    <a:pt x="15906" y="9967"/>
                  </a:cubicBezTo>
                  <a:cubicBezTo>
                    <a:pt x="17901" y="10818"/>
                    <a:pt x="20384" y="11878"/>
                    <a:pt x="20434" y="13151"/>
                  </a:cubicBezTo>
                  <a:cubicBezTo>
                    <a:pt x="20447" y="13554"/>
                    <a:pt x="20342" y="13825"/>
                    <a:pt x="20116" y="13983"/>
                  </a:cubicBezTo>
                  <a:cubicBezTo>
                    <a:pt x="19899" y="14132"/>
                    <a:pt x="19565" y="14185"/>
                    <a:pt x="19172" y="14185"/>
                  </a:cubicBezTo>
                  <a:cubicBezTo>
                    <a:pt x="18602" y="14185"/>
                    <a:pt x="17906" y="14072"/>
                    <a:pt x="17260" y="13964"/>
                  </a:cubicBezTo>
                  <a:cubicBezTo>
                    <a:pt x="16612" y="13856"/>
                    <a:pt x="15989" y="13753"/>
                    <a:pt x="15466" y="13753"/>
                  </a:cubicBezTo>
                  <a:cubicBezTo>
                    <a:pt x="15210" y="13753"/>
                    <a:pt x="14978" y="13777"/>
                    <a:pt x="14779" y="13838"/>
                  </a:cubicBezTo>
                  <a:cubicBezTo>
                    <a:pt x="14539" y="13915"/>
                    <a:pt x="14437" y="14053"/>
                    <a:pt x="14396" y="14159"/>
                  </a:cubicBezTo>
                  <a:cubicBezTo>
                    <a:pt x="14235" y="14570"/>
                    <a:pt x="14707" y="15153"/>
                    <a:pt x="15425" y="16034"/>
                  </a:cubicBezTo>
                  <a:cubicBezTo>
                    <a:pt x="16327" y="17145"/>
                    <a:pt x="17567" y="18669"/>
                    <a:pt x="17175" y="19749"/>
                  </a:cubicBezTo>
                  <a:cubicBezTo>
                    <a:pt x="17001" y="20218"/>
                    <a:pt x="16530" y="20587"/>
                    <a:pt x="15734" y="20860"/>
                  </a:cubicBezTo>
                  <a:cubicBezTo>
                    <a:pt x="15344" y="20996"/>
                    <a:pt x="14991" y="21064"/>
                    <a:pt x="14671" y="21064"/>
                  </a:cubicBezTo>
                  <a:cubicBezTo>
                    <a:pt x="14400" y="21064"/>
                    <a:pt x="14153" y="21015"/>
                    <a:pt x="13925" y="20918"/>
                  </a:cubicBezTo>
                  <a:cubicBezTo>
                    <a:pt x="12691" y="20396"/>
                    <a:pt x="12179" y="18488"/>
                    <a:pt x="11800" y="17095"/>
                  </a:cubicBezTo>
                  <a:cubicBezTo>
                    <a:pt x="11460" y="15824"/>
                    <a:pt x="11257" y="15155"/>
                    <a:pt x="10751" y="14961"/>
                  </a:cubicBezTo>
                  <a:cubicBezTo>
                    <a:pt x="10649" y="14918"/>
                    <a:pt x="10544" y="14902"/>
                    <a:pt x="10439" y="14902"/>
                  </a:cubicBezTo>
                  <a:cubicBezTo>
                    <a:pt x="9851" y="14902"/>
                    <a:pt x="9177" y="15439"/>
                    <a:pt x="8358" y="16099"/>
                  </a:cubicBezTo>
                  <a:cubicBezTo>
                    <a:pt x="7479" y="16804"/>
                    <a:pt x="6399" y="17673"/>
                    <a:pt x="5544" y="17673"/>
                  </a:cubicBezTo>
                  <a:cubicBezTo>
                    <a:pt x="5510" y="17673"/>
                    <a:pt x="5476" y="17671"/>
                    <a:pt x="5443" y="17668"/>
                  </a:cubicBezTo>
                  <a:cubicBezTo>
                    <a:pt x="5114" y="17639"/>
                    <a:pt x="4824" y="17466"/>
                    <a:pt x="4558" y="17133"/>
                  </a:cubicBezTo>
                  <a:cubicBezTo>
                    <a:pt x="3477" y="15787"/>
                    <a:pt x="4523" y="14238"/>
                    <a:pt x="5448" y="12869"/>
                  </a:cubicBezTo>
                  <a:cubicBezTo>
                    <a:pt x="6113" y="11878"/>
                    <a:pt x="6693" y="11024"/>
                    <a:pt x="6326" y="10374"/>
                  </a:cubicBezTo>
                  <a:cubicBezTo>
                    <a:pt x="6080" y="9938"/>
                    <a:pt x="5762" y="9676"/>
                    <a:pt x="5365" y="9577"/>
                  </a:cubicBezTo>
                  <a:cubicBezTo>
                    <a:pt x="5244" y="9546"/>
                    <a:pt x="5122" y="9533"/>
                    <a:pt x="5001" y="9533"/>
                  </a:cubicBezTo>
                  <a:cubicBezTo>
                    <a:pt x="4446" y="9533"/>
                    <a:pt x="3880" y="9812"/>
                    <a:pt x="3333" y="10082"/>
                  </a:cubicBezTo>
                  <a:cubicBezTo>
                    <a:pt x="2765" y="10360"/>
                    <a:pt x="2337" y="10556"/>
                    <a:pt x="1996" y="10556"/>
                  </a:cubicBezTo>
                  <a:cubicBezTo>
                    <a:pt x="1834" y="10556"/>
                    <a:pt x="1692" y="10513"/>
                    <a:pt x="1563" y="10412"/>
                  </a:cubicBezTo>
                  <a:cubicBezTo>
                    <a:pt x="619" y="9687"/>
                    <a:pt x="-57" y="8596"/>
                    <a:pt x="2060" y="6029"/>
                  </a:cubicBezTo>
                  <a:lnTo>
                    <a:pt x="2066" y="6018"/>
                  </a:lnTo>
                  <a:cubicBezTo>
                    <a:pt x="3145" y="4570"/>
                    <a:pt x="6304" y="764"/>
                    <a:pt x="7885" y="545"/>
                  </a:cubicBezTo>
                  <a:cubicBezTo>
                    <a:pt x="7934" y="538"/>
                    <a:pt x="7989" y="535"/>
                    <a:pt x="8048" y="535"/>
                  </a:cubicBezTo>
                  <a:close/>
                  <a:moveTo>
                    <a:pt x="8003" y="0"/>
                  </a:moveTo>
                  <a:cubicBezTo>
                    <a:pt x="7920" y="0"/>
                    <a:pt x="7844" y="5"/>
                    <a:pt x="7775" y="14"/>
                  </a:cubicBezTo>
                  <a:cubicBezTo>
                    <a:pt x="5622" y="310"/>
                    <a:pt x="1938" y="5152"/>
                    <a:pt x="1508" y="5731"/>
                  </a:cubicBezTo>
                  <a:cubicBezTo>
                    <a:pt x="-364" y="8006"/>
                    <a:pt x="-488" y="9574"/>
                    <a:pt x="1108" y="10805"/>
                  </a:cubicBezTo>
                  <a:cubicBezTo>
                    <a:pt x="1379" y="11014"/>
                    <a:pt x="1673" y="11094"/>
                    <a:pt x="1972" y="11094"/>
                  </a:cubicBezTo>
                  <a:cubicBezTo>
                    <a:pt x="2550" y="11094"/>
                    <a:pt x="3150" y="10798"/>
                    <a:pt x="3669" y="10540"/>
                  </a:cubicBezTo>
                  <a:cubicBezTo>
                    <a:pt x="4143" y="10307"/>
                    <a:pt x="4628" y="10070"/>
                    <a:pt x="5002" y="10070"/>
                  </a:cubicBezTo>
                  <a:cubicBezTo>
                    <a:pt x="5062" y="10070"/>
                    <a:pt x="5118" y="10076"/>
                    <a:pt x="5171" y="10089"/>
                  </a:cubicBezTo>
                  <a:cubicBezTo>
                    <a:pt x="5376" y="10141"/>
                    <a:pt x="5567" y="10310"/>
                    <a:pt x="5724" y="10595"/>
                  </a:cubicBezTo>
                  <a:cubicBezTo>
                    <a:pt x="5953" y="10999"/>
                    <a:pt x="5423" y="11781"/>
                    <a:pt x="4868" y="12605"/>
                  </a:cubicBezTo>
                  <a:cubicBezTo>
                    <a:pt x="3904" y="14030"/>
                    <a:pt x="2709" y="15810"/>
                    <a:pt x="4007" y="17427"/>
                  </a:cubicBezTo>
                  <a:cubicBezTo>
                    <a:pt x="4379" y="17896"/>
                    <a:pt x="4837" y="18158"/>
                    <a:pt x="5367" y="18204"/>
                  </a:cubicBezTo>
                  <a:cubicBezTo>
                    <a:pt x="5425" y="18209"/>
                    <a:pt x="5482" y="18211"/>
                    <a:pt x="5539" y="18211"/>
                  </a:cubicBezTo>
                  <a:cubicBezTo>
                    <a:pt x="6656" y="18211"/>
                    <a:pt x="7805" y="17294"/>
                    <a:pt x="8818" y="16480"/>
                  </a:cubicBezTo>
                  <a:cubicBezTo>
                    <a:pt x="9316" y="16087"/>
                    <a:pt x="10125" y="15438"/>
                    <a:pt x="10419" y="15438"/>
                  </a:cubicBezTo>
                  <a:cubicBezTo>
                    <a:pt x="10438" y="15438"/>
                    <a:pt x="10455" y="15440"/>
                    <a:pt x="10470" y="15446"/>
                  </a:cubicBezTo>
                  <a:cubicBezTo>
                    <a:pt x="10704" y="15537"/>
                    <a:pt x="10964" y="16501"/>
                    <a:pt x="11152" y="17208"/>
                  </a:cubicBezTo>
                  <a:cubicBezTo>
                    <a:pt x="11577" y="18789"/>
                    <a:pt x="12109" y="20758"/>
                    <a:pt x="13620" y="21397"/>
                  </a:cubicBezTo>
                  <a:cubicBezTo>
                    <a:pt x="13945" y="21532"/>
                    <a:pt x="14293" y="21600"/>
                    <a:pt x="14668" y="21600"/>
                  </a:cubicBezTo>
                  <a:cubicBezTo>
                    <a:pt x="15080" y="21600"/>
                    <a:pt x="15522" y="21519"/>
                    <a:pt x="15991" y="21354"/>
                  </a:cubicBezTo>
                  <a:cubicBezTo>
                    <a:pt x="16963" y="21015"/>
                    <a:pt x="17576" y="20528"/>
                    <a:pt x="17803" y="19900"/>
                  </a:cubicBezTo>
                  <a:cubicBezTo>
                    <a:pt x="18285" y="18581"/>
                    <a:pt x="17001" y="17000"/>
                    <a:pt x="15969" y="15733"/>
                  </a:cubicBezTo>
                  <a:cubicBezTo>
                    <a:pt x="15547" y="15214"/>
                    <a:pt x="14969" y="14504"/>
                    <a:pt x="15011" y="14342"/>
                  </a:cubicBezTo>
                  <a:cubicBezTo>
                    <a:pt x="15130" y="14304"/>
                    <a:pt x="15284" y="14289"/>
                    <a:pt x="15460" y="14289"/>
                  </a:cubicBezTo>
                  <a:cubicBezTo>
                    <a:pt x="15915" y="14289"/>
                    <a:pt x="16527" y="14392"/>
                    <a:pt x="17125" y="14491"/>
                  </a:cubicBezTo>
                  <a:cubicBezTo>
                    <a:pt x="17828" y="14607"/>
                    <a:pt x="18543" y="14726"/>
                    <a:pt x="19174" y="14726"/>
                  </a:cubicBezTo>
                  <a:cubicBezTo>
                    <a:pt x="19709" y="14726"/>
                    <a:pt x="20184" y="14641"/>
                    <a:pt x="20538" y="14396"/>
                  </a:cubicBezTo>
                  <a:cubicBezTo>
                    <a:pt x="20931" y="14128"/>
                    <a:pt x="21112" y="13702"/>
                    <a:pt x="21090" y="13136"/>
                  </a:cubicBezTo>
                  <a:cubicBezTo>
                    <a:pt x="21032" y="11551"/>
                    <a:pt x="18472" y="10455"/>
                    <a:pt x="16212" y="9488"/>
                  </a:cubicBezTo>
                  <a:cubicBezTo>
                    <a:pt x="14906" y="8933"/>
                    <a:pt x="13286" y="8242"/>
                    <a:pt x="13441" y="7837"/>
                  </a:cubicBezTo>
                  <a:cubicBezTo>
                    <a:pt x="13456" y="7792"/>
                    <a:pt x="13484" y="7772"/>
                    <a:pt x="13517" y="7758"/>
                  </a:cubicBezTo>
                  <a:cubicBezTo>
                    <a:pt x="13582" y="7731"/>
                    <a:pt x="13671" y="7719"/>
                    <a:pt x="13779" y="7719"/>
                  </a:cubicBezTo>
                  <a:cubicBezTo>
                    <a:pt x="14238" y="7719"/>
                    <a:pt x="15046" y="7934"/>
                    <a:pt x="15773" y="8129"/>
                  </a:cubicBezTo>
                  <a:cubicBezTo>
                    <a:pt x="16761" y="8389"/>
                    <a:pt x="17832" y="8672"/>
                    <a:pt x="18732" y="8672"/>
                  </a:cubicBezTo>
                  <a:cubicBezTo>
                    <a:pt x="19198" y="8672"/>
                    <a:pt x="19619" y="8596"/>
                    <a:pt x="19958" y="8402"/>
                  </a:cubicBezTo>
                  <a:cubicBezTo>
                    <a:pt x="20434" y="8129"/>
                    <a:pt x="20687" y="7657"/>
                    <a:pt x="20712" y="7002"/>
                  </a:cubicBezTo>
                  <a:cubicBezTo>
                    <a:pt x="20737" y="6383"/>
                    <a:pt x="20094" y="5615"/>
                    <a:pt x="18755" y="4657"/>
                  </a:cubicBezTo>
                  <a:cubicBezTo>
                    <a:pt x="15715" y="2486"/>
                    <a:pt x="9930" y="0"/>
                    <a:pt x="800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3531;p48"/>
            <p:cNvSpPr/>
            <p:nvPr/>
          </p:nvSpPr>
          <p:spPr>
            <a:xfrm>
              <a:off x="115876" y="0"/>
              <a:ext cx="144458" cy="44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275" y="0"/>
                  </a:moveTo>
                  <a:cubicBezTo>
                    <a:pt x="532" y="0"/>
                    <a:pt x="-219" y="201"/>
                    <a:pt x="59" y="510"/>
                  </a:cubicBezTo>
                  <a:cubicBezTo>
                    <a:pt x="5505" y="6580"/>
                    <a:pt x="10951" y="12647"/>
                    <a:pt x="16386" y="18717"/>
                  </a:cubicBezTo>
                  <a:cubicBezTo>
                    <a:pt x="17166" y="19581"/>
                    <a:pt x="17946" y="20448"/>
                    <a:pt x="18711" y="21312"/>
                  </a:cubicBezTo>
                  <a:cubicBezTo>
                    <a:pt x="18894" y="21513"/>
                    <a:pt x="19381" y="21600"/>
                    <a:pt x="19876" y="21600"/>
                  </a:cubicBezTo>
                  <a:cubicBezTo>
                    <a:pt x="20623" y="21600"/>
                    <a:pt x="21381" y="21400"/>
                    <a:pt x="21103" y="21093"/>
                  </a:cubicBezTo>
                  <a:cubicBezTo>
                    <a:pt x="15650" y="15023"/>
                    <a:pt x="10204" y="8955"/>
                    <a:pt x="4765" y="2884"/>
                  </a:cubicBezTo>
                  <a:cubicBezTo>
                    <a:pt x="3985" y="2020"/>
                    <a:pt x="3213" y="1157"/>
                    <a:pt x="2443" y="293"/>
                  </a:cubicBezTo>
                  <a:cubicBezTo>
                    <a:pt x="2260" y="88"/>
                    <a:pt x="1770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01" name="Google Shape;3532;p48"/>
          <p:cNvGrpSpPr/>
          <p:nvPr/>
        </p:nvGrpSpPr>
        <p:grpSpPr>
          <a:xfrm>
            <a:off x="1776519" y="4386275"/>
            <a:ext cx="394895" cy="495026"/>
            <a:chOff x="0" y="0"/>
            <a:chExt cx="394894" cy="495025"/>
          </a:xfrm>
        </p:grpSpPr>
        <p:sp>
          <p:nvSpPr>
            <p:cNvPr id="1099" name="Google Shape;3533;p48"/>
            <p:cNvSpPr/>
            <p:nvPr/>
          </p:nvSpPr>
          <p:spPr>
            <a:xfrm>
              <a:off x="0" y="54124"/>
              <a:ext cx="392455" cy="44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7" h="21600" fill="norm" stroke="1" extrusionOk="0">
                  <a:moveTo>
                    <a:pt x="13646" y="0"/>
                  </a:moveTo>
                  <a:cubicBezTo>
                    <a:pt x="11286" y="0"/>
                    <a:pt x="8730" y="349"/>
                    <a:pt x="8730" y="349"/>
                  </a:cubicBezTo>
                  <a:cubicBezTo>
                    <a:pt x="5522" y="645"/>
                    <a:pt x="4390" y="1687"/>
                    <a:pt x="4271" y="3400"/>
                  </a:cubicBezTo>
                  <a:cubicBezTo>
                    <a:pt x="4149" y="5115"/>
                    <a:pt x="8275" y="4402"/>
                    <a:pt x="7169" y="6647"/>
                  </a:cubicBezTo>
                  <a:cubicBezTo>
                    <a:pt x="6443" y="8113"/>
                    <a:pt x="1122" y="7078"/>
                    <a:pt x="105" y="10254"/>
                  </a:cubicBezTo>
                  <a:cubicBezTo>
                    <a:pt x="-882" y="13332"/>
                    <a:pt x="5402" y="12096"/>
                    <a:pt x="5708" y="13270"/>
                  </a:cubicBezTo>
                  <a:cubicBezTo>
                    <a:pt x="6014" y="14450"/>
                    <a:pt x="-429" y="19150"/>
                    <a:pt x="3597" y="21218"/>
                  </a:cubicBezTo>
                  <a:cubicBezTo>
                    <a:pt x="4114" y="21484"/>
                    <a:pt x="4569" y="21600"/>
                    <a:pt x="4973" y="21600"/>
                  </a:cubicBezTo>
                  <a:cubicBezTo>
                    <a:pt x="7893" y="21600"/>
                    <a:pt x="8082" y="15484"/>
                    <a:pt x="9090" y="15484"/>
                  </a:cubicBezTo>
                  <a:cubicBezTo>
                    <a:pt x="9138" y="15484"/>
                    <a:pt x="9190" y="15497"/>
                    <a:pt x="9242" y="15528"/>
                  </a:cubicBezTo>
                  <a:cubicBezTo>
                    <a:pt x="10322" y="16140"/>
                    <a:pt x="11061" y="19480"/>
                    <a:pt x="12561" y="19480"/>
                  </a:cubicBezTo>
                  <a:cubicBezTo>
                    <a:pt x="12862" y="19480"/>
                    <a:pt x="13194" y="19345"/>
                    <a:pt x="13565" y="19028"/>
                  </a:cubicBezTo>
                  <a:cubicBezTo>
                    <a:pt x="15790" y="17126"/>
                    <a:pt x="12253" y="10364"/>
                    <a:pt x="13803" y="9756"/>
                  </a:cubicBezTo>
                  <a:cubicBezTo>
                    <a:pt x="13863" y="9733"/>
                    <a:pt x="13922" y="9721"/>
                    <a:pt x="13979" y="9721"/>
                  </a:cubicBezTo>
                  <a:cubicBezTo>
                    <a:pt x="15192" y="9721"/>
                    <a:pt x="15668" y="14828"/>
                    <a:pt x="17680" y="14828"/>
                  </a:cubicBezTo>
                  <a:cubicBezTo>
                    <a:pt x="18008" y="14828"/>
                    <a:pt x="18375" y="14694"/>
                    <a:pt x="18794" y="14379"/>
                  </a:cubicBezTo>
                  <a:cubicBezTo>
                    <a:pt x="20718" y="12929"/>
                    <a:pt x="18768" y="1934"/>
                    <a:pt x="17283" y="663"/>
                  </a:cubicBezTo>
                  <a:cubicBezTo>
                    <a:pt x="16690" y="153"/>
                    <a:pt x="15210" y="0"/>
                    <a:pt x="1364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3534;p48"/>
            <p:cNvSpPr/>
            <p:nvPr/>
          </p:nvSpPr>
          <p:spPr>
            <a:xfrm>
              <a:off x="175599" y="0"/>
              <a:ext cx="219296" cy="31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20196" y="0"/>
                  </a:moveTo>
                  <a:cubicBezTo>
                    <a:pt x="19947" y="0"/>
                    <a:pt x="19697" y="77"/>
                    <a:pt x="19522" y="263"/>
                  </a:cubicBezTo>
                  <a:cubicBezTo>
                    <a:pt x="13869" y="6237"/>
                    <a:pt x="8215" y="12214"/>
                    <a:pt x="2560" y="18192"/>
                  </a:cubicBezTo>
                  <a:cubicBezTo>
                    <a:pt x="1754" y="19045"/>
                    <a:pt x="949" y="19904"/>
                    <a:pt x="138" y="20756"/>
                  </a:cubicBezTo>
                  <a:cubicBezTo>
                    <a:pt x="-268" y="21190"/>
                    <a:pt x="299" y="21600"/>
                    <a:pt x="873" y="21600"/>
                  </a:cubicBezTo>
                  <a:cubicBezTo>
                    <a:pt x="1120" y="21600"/>
                    <a:pt x="1370" y="21525"/>
                    <a:pt x="1542" y="21342"/>
                  </a:cubicBezTo>
                  <a:cubicBezTo>
                    <a:pt x="7202" y="15359"/>
                    <a:pt x="12851" y="9386"/>
                    <a:pt x="18499" y="3405"/>
                  </a:cubicBezTo>
                  <a:cubicBezTo>
                    <a:pt x="19310" y="2552"/>
                    <a:pt x="20115" y="1696"/>
                    <a:pt x="20921" y="844"/>
                  </a:cubicBezTo>
                  <a:cubicBezTo>
                    <a:pt x="21332" y="412"/>
                    <a:pt x="20768" y="0"/>
                    <a:pt x="201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04" name="Google Shape;3535;p48"/>
          <p:cNvGrpSpPr/>
          <p:nvPr/>
        </p:nvGrpSpPr>
        <p:grpSpPr>
          <a:xfrm>
            <a:off x="519908" y="3821125"/>
            <a:ext cx="398315" cy="601576"/>
            <a:chOff x="0" y="0"/>
            <a:chExt cx="398313" cy="601575"/>
          </a:xfrm>
        </p:grpSpPr>
        <p:sp>
          <p:nvSpPr>
            <p:cNvPr id="1102" name="Google Shape;3536;p48"/>
            <p:cNvSpPr/>
            <p:nvPr/>
          </p:nvSpPr>
          <p:spPr>
            <a:xfrm>
              <a:off x="-1" y="108024"/>
              <a:ext cx="398315" cy="49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14151" y="568"/>
                  </a:moveTo>
                  <a:cubicBezTo>
                    <a:pt x="14471" y="568"/>
                    <a:pt x="14739" y="601"/>
                    <a:pt x="14936" y="675"/>
                  </a:cubicBezTo>
                  <a:cubicBezTo>
                    <a:pt x="16161" y="1137"/>
                    <a:pt x="19380" y="5860"/>
                    <a:pt x="20434" y="9179"/>
                  </a:cubicBezTo>
                  <a:cubicBezTo>
                    <a:pt x="20956" y="10827"/>
                    <a:pt x="20681" y="11373"/>
                    <a:pt x="20541" y="11532"/>
                  </a:cubicBezTo>
                  <a:cubicBezTo>
                    <a:pt x="20198" y="11912"/>
                    <a:pt x="19853" y="12102"/>
                    <a:pt x="19499" y="12105"/>
                  </a:cubicBezTo>
                  <a:lnTo>
                    <a:pt x="19487" y="12105"/>
                  </a:lnTo>
                  <a:cubicBezTo>
                    <a:pt x="18616" y="12105"/>
                    <a:pt x="17596" y="11031"/>
                    <a:pt x="16781" y="10171"/>
                  </a:cubicBezTo>
                  <a:cubicBezTo>
                    <a:pt x="15990" y="9337"/>
                    <a:pt x="15363" y="8681"/>
                    <a:pt x="14704" y="8611"/>
                  </a:cubicBezTo>
                  <a:cubicBezTo>
                    <a:pt x="14665" y="8606"/>
                    <a:pt x="14626" y="8604"/>
                    <a:pt x="14588" y="8604"/>
                  </a:cubicBezTo>
                  <a:cubicBezTo>
                    <a:pt x="14400" y="8604"/>
                    <a:pt x="14221" y="8656"/>
                    <a:pt x="14068" y="8754"/>
                  </a:cubicBezTo>
                  <a:cubicBezTo>
                    <a:pt x="13198" y="9305"/>
                    <a:pt x="14008" y="10540"/>
                    <a:pt x="15030" y="12098"/>
                  </a:cubicBezTo>
                  <a:cubicBezTo>
                    <a:pt x="16094" y="13715"/>
                    <a:pt x="17410" y="15722"/>
                    <a:pt x="16579" y="16777"/>
                  </a:cubicBezTo>
                  <a:cubicBezTo>
                    <a:pt x="16320" y="17104"/>
                    <a:pt x="16051" y="17275"/>
                    <a:pt x="15764" y="17300"/>
                  </a:cubicBezTo>
                  <a:cubicBezTo>
                    <a:pt x="15743" y="17301"/>
                    <a:pt x="15722" y="17302"/>
                    <a:pt x="15700" y="17302"/>
                  </a:cubicBezTo>
                  <a:cubicBezTo>
                    <a:pt x="15037" y="17302"/>
                    <a:pt x="14188" y="16603"/>
                    <a:pt x="13439" y="15976"/>
                  </a:cubicBezTo>
                  <a:cubicBezTo>
                    <a:pt x="12749" y="15395"/>
                    <a:pt x="12096" y="14850"/>
                    <a:pt x="11454" y="14723"/>
                  </a:cubicBezTo>
                  <a:cubicBezTo>
                    <a:pt x="11397" y="14714"/>
                    <a:pt x="11341" y="14708"/>
                    <a:pt x="11287" y="14708"/>
                  </a:cubicBezTo>
                  <a:cubicBezTo>
                    <a:pt x="11139" y="14708"/>
                    <a:pt x="11000" y="14745"/>
                    <a:pt x="10887" y="14818"/>
                  </a:cubicBezTo>
                  <a:cubicBezTo>
                    <a:pt x="10449" y="15090"/>
                    <a:pt x="10441" y="15790"/>
                    <a:pt x="10425" y="16854"/>
                  </a:cubicBezTo>
                  <a:cubicBezTo>
                    <a:pt x="10403" y="18178"/>
                    <a:pt x="10373" y="19993"/>
                    <a:pt x="9313" y="20690"/>
                  </a:cubicBezTo>
                  <a:cubicBezTo>
                    <a:pt x="8996" y="20899"/>
                    <a:pt x="8599" y="21003"/>
                    <a:pt x="8108" y="21003"/>
                  </a:cubicBezTo>
                  <a:cubicBezTo>
                    <a:pt x="7884" y="21003"/>
                    <a:pt x="7640" y="20981"/>
                    <a:pt x="7376" y="20938"/>
                  </a:cubicBezTo>
                  <a:cubicBezTo>
                    <a:pt x="6623" y="20814"/>
                    <a:pt x="6124" y="20564"/>
                    <a:pt x="5862" y="20167"/>
                  </a:cubicBezTo>
                  <a:cubicBezTo>
                    <a:pt x="5205" y="19178"/>
                    <a:pt x="6098" y="17379"/>
                    <a:pt x="6751" y="16065"/>
                  </a:cubicBezTo>
                  <a:cubicBezTo>
                    <a:pt x="7349" y="14860"/>
                    <a:pt x="7649" y="14210"/>
                    <a:pt x="7359" y="13806"/>
                  </a:cubicBezTo>
                  <a:cubicBezTo>
                    <a:pt x="7163" y="13543"/>
                    <a:pt x="6793" y="13449"/>
                    <a:pt x="6296" y="13449"/>
                  </a:cubicBezTo>
                  <a:cubicBezTo>
                    <a:pt x="5816" y="13449"/>
                    <a:pt x="5220" y="13535"/>
                    <a:pt x="4555" y="13633"/>
                  </a:cubicBezTo>
                  <a:cubicBezTo>
                    <a:pt x="3843" y="13734"/>
                    <a:pt x="3033" y="13851"/>
                    <a:pt x="2346" y="13851"/>
                  </a:cubicBezTo>
                  <a:cubicBezTo>
                    <a:pt x="1818" y="13851"/>
                    <a:pt x="1362" y="13783"/>
                    <a:pt x="1079" y="13586"/>
                  </a:cubicBezTo>
                  <a:cubicBezTo>
                    <a:pt x="829" y="13417"/>
                    <a:pt x="715" y="13146"/>
                    <a:pt x="728" y="12762"/>
                  </a:cubicBezTo>
                  <a:cubicBezTo>
                    <a:pt x="764" y="11175"/>
                    <a:pt x="2698" y="10384"/>
                    <a:pt x="4402" y="9687"/>
                  </a:cubicBezTo>
                  <a:cubicBezTo>
                    <a:pt x="5651" y="9176"/>
                    <a:pt x="6730" y="8734"/>
                    <a:pt x="6876" y="8015"/>
                  </a:cubicBezTo>
                  <a:cubicBezTo>
                    <a:pt x="6976" y="7540"/>
                    <a:pt x="6898" y="7172"/>
                    <a:pt x="6628" y="6899"/>
                  </a:cubicBezTo>
                  <a:cubicBezTo>
                    <a:pt x="6182" y="6443"/>
                    <a:pt x="5364" y="6406"/>
                    <a:pt x="4569" y="6369"/>
                  </a:cubicBezTo>
                  <a:cubicBezTo>
                    <a:pt x="3609" y="6324"/>
                    <a:pt x="3021" y="6265"/>
                    <a:pt x="2905" y="5846"/>
                  </a:cubicBezTo>
                  <a:cubicBezTo>
                    <a:pt x="2621" y="4775"/>
                    <a:pt x="2838" y="3629"/>
                    <a:pt x="6339" y="2500"/>
                  </a:cubicBezTo>
                  <a:lnTo>
                    <a:pt x="6354" y="2496"/>
                  </a:lnTo>
                  <a:cubicBezTo>
                    <a:pt x="7989" y="1898"/>
                    <a:pt x="12122" y="568"/>
                    <a:pt x="14151" y="568"/>
                  </a:cubicBezTo>
                  <a:close/>
                  <a:moveTo>
                    <a:pt x="14168" y="0"/>
                  </a:moveTo>
                  <a:cubicBezTo>
                    <a:pt x="11552" y="0"/>
                    <a:pt x="6717" y="1727"/>
                    <a:pt x="6061" y="1965"/>
                  </a:cubicBezTo>
                  <a:cubicBezTo>
                    <a:pt x="2915" y="2979"/>
                    <a:pt x="1721" y="4219"/>
                    <a:pt x="2191" y="5983"/>
                  </a:cubicBezTo>
                  <a:cubicBezTo>
                    <a:pt x="2429" y="6870"/>
                    <a:pt x="3592" y="6925"/>
                    <a:pt x="4528" y="6970"/>
                  </a:cubicBezTo>
                  <a:cubicBezTo>
                    <a:pt x="5160" y="6999"/>
                    <a:pt x="5816" y="7031"/>
                    <a:pt x="6061" y="7279"/>
                  </a:cubicBezTo>
                  <a:cubicBezTo>
                    <a:pt x="6185" y="7408"/>
                    <a:pt x="6219" y="7629"/>
                    <a:pt x="6158" y="7926"/>
                  </a:cubicBezTo>
                  <a:cubicBezTo>
                    <a:pt x="6076" y="8348"/>
                    <a:pt x="5104" y="8744"/>
                    <a:pt x="4079" y="9163"/>
                  </a:cubicBezTo>
                  <a:cubicBezTo>
                    <a:pt x="2285" y="9897"/>
                    <a:pt x="47" y="10808"/>
                    <a:pt x="1" y="12754"/>
                  </a:cubicBezTo>
                  <a:cubicBezTo>
                    <a:pt x="-15" y="13322"/>
                    <a:pt x="187" y="13754"/>
                    <a:pt x="606" y="14042"/>
                  </a:cubicBezTo>
                  <a:cubicBezTo>
                    <a:pt x="1044" y="14346"/>
                    <a:pt x="1661" y="14448"/>
                    <a:pt x="2350" y="14448"/>
                  </a:cubicBezTo>
                  <a:cubicBezTo>
                    <a:pt x="3091" y="14448"/>
                    <a:pt x="3914" y="14330"/>
                    <a:pt x="4683" y="14218"/>
                  </a:cubicBezTo>
                  <a:cubicBezTo>
                    <a:pt x="5153" y="14148"/>
                    <a:pt x="5909" y="14040"/>
                    <a:pt x="6362" y="14040"/>
                  </a:cubicBezTo>
                  <a:cubicBezTo>
                    <a:pt x="6556" y="14040"/>
                    <a:pt x="6694" y="14059"/>
                    <a:pt x="6732" y="14111"/>
                  </a:cubicBezTo>
                  <a:cubicBezTo>
                    <a:pt x="6845" y="14302"/>
                    <a:pt x="6399" y="15195"/>
                    <a:pt x="6076" y="15849"/>
                  </a:cubicBezTo>
                  <a:cubicBezTo>
                    <a:pt x="5331" y="17349"/>
                    <a:pt x="4402" y="19219"/>
                    <a:pt x="5220" y="20452"/>
                  </a:cubicBezTo>
                  <a:cubicBezTo>
                    <a:pt x="5584" y="21005"/>
                    <a:pt x="6262" y="21367"/>
                    <a:pt x="7234" y="21526"/>
                  </a:cubicBezTo>
                  <a:cubicBezTo>
                    <a:pt x="7538" y="21575"/>
                    <a:pt x="7829" y="21600"/>
                    <a:pt x="8097" y="21600"/>
                  </a:cubicBezTo>
                  <a:cubicBezTo>
                    <a:pt x="8760" y="21600"/>
                    <a:pt x="9320" y="21449"/>
                    <a:pt x="9768" y="21166"/>
                  </a:cubicBezTo>
                  <a:cubicBezTo>
                    <a:pt x="11097" y="20290"/>
                    <a:pt x="11124" y="18396"/>
                    <a:pt x="11148" y="16871"/>
                  </a:cubicBezTo>
                  <a:cubicBezTo>
                    <a:pt x="11162" y="16263"/>
                    <a:pt x="11170" y="15430"/>
                    <a:pt x="11278" y="15313"/>
                  </a:cubicBezTo>
                  <a:cubicBezTo>
                    <a:pt x="11714" y="15395"/>
                    <a:pt x="12325" y="15908"/>
                    <a:pt x="12915" y="16400"/>
                  </a:cubicBezTo>
                  <a:cubicBezTo>
                    <a:pt x="13799" y="17141"/>
                    <a:pt x="14708" y="17906"/>
                    <a:pt x="15688" y="17906"/>
                  </a:cubicBezTo>
                  <a:cubicBezTo>
                    <a:pt x="15737" y="17906"/>
                    <a:pt x="15785" y="17904"/>
                    <a:pt x="15834" y="17900"/>
                  </a:cubicBezTo>
                  <a:cubicBezTo>
                    <a:pt x="16350" y="17860"/>
                    <a:pt x="16808" y="17590"/>
                    <a:pt x="17191" y="17106"/>
                  </a:cubicBezTo>
                  <a:cubicBezTo>
                    <a:pt x="18247" y="15763"/>
                    <a:pt x="16878" y="13678"/>
                    <a:pt x="15672" y="11835"/>
                  </a:cubicBezTo>
                  <a:cubicBezTo>
                    <a:pt x="15025" y="10843"/>
                    <a:pt x="14130" y="9482"/>
                    <a:pt x="14517" y="9238"/>
                  </a:cubicBezTo>
                  <a:cubicBezTo>
                    <a:pt x="14547" y="9220"/>
                    <a:pt x="14571" y="9215"/>
                    <a:pt x="14591" y="9215"/>
                  </a:cubicBezTo>
                  <a:cubicBezTo>
                    <a:pt x="14597" y="9215"/>
                    <a:pt x="14602" y="9216"/>
                    <a:pt x="14606" y="9216"/>
                  </a:cubicBezTo>
                  <a:cubicBezTo>
                    <a:pt x="14970" y="9251"/>
                    <a:pt x="15654" y="9970"/>
                    <a:pt x="16200" y="10545"/>
                  </a:cubicBezTo>
                  <a:cubicBezTo>
                    <a:pt x="17162" y="11559"/>
                    <a:pt x="18257" y="12710"/>
                    <a:pt x="19484" y="12710"/>
                  </a:cubicBezTo>
                  <a:lnTo>
                    <a:pt x="19502" y="12710"/>
                  </a:lnTo>
                  <a:cubicBezTo>
                    <a:pt x="20097" y="12703"/>
                    <a:pt x="20644" y="12429"/>
                    <a:pt x="21124" y="11894"/>
                  </a:cubicBezTo>
                  <a:cubicBezTo>
                    <a:pt x="21582" y="11389"/>
                    <a:pt x="21585" y="10455"/>
                    <a:pt x="21136" y="9042"/>
                  </a:cubicBezTo>
                  <a:cubicBezTo>
                    <a:pt x="20167" y="5983"/>
                    <a:pt x="16894" y="772"/>
                    <a:pt x="15242" y="152"/>
                  </a:cubicBezTo>
                  <a:cubicBezTo>
                    <a:pt x="14960" y="46"/>
                    <a:pt x="14594" y="0"/>
                    <a:pt x="1416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3537;p48"/>
            <p:cNvSpPr/>
            <p:nvPr/>
          </p:nvSpPr>
          <p:spPr>
            <a:xfrm>
              <a:off x="184165" y="0"/>
              <a:ext cx="139136" cy="39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9808" y="0"/>
                  </a:moveTo>
                  <a:cubicBezTo>
                    <a:pt x="19296" y="0"/>
                    <a:pt x="18783" y="96"/>
                    <a:pt x="18586" y="318"/>
                  </a:cubicBezTo>
                  <a:cubicBezTo>
                    <a:pt x="13173" y="6367"/>
                    <a:pt x="7778" y="12413"/>
                    <a:pt x="2365" y="18455"/>
                  </a:cubicBezTo>
                  <a:cubicBezTo>
                    <a:pt x="1591" y="19313"/>
                    <a:pt x="824" y="20178"/>
                    <a:pt x="68" y="21040"/>
                  </a:cubicBezTo>
                  <a:cubicBezTo>
                    <a:pt x="-239" y="21377"/>
                    <a:pt x="543" y="21600"/>
                    <a:pt x="1317" y="21600"/>
                  </a:cubicBezTo>
                  <a:cubicBezTo>
                    <a:pt x="1830" y="21600"/>
                    <a:pt x="2339" y="21504"/>
                    <a:pt x="2540" y="21282"/>
                  </a:cubicBezTo>
                  <a:cubicBezTo>
                    <a:pt x="7949" y="15233"/>
                    <a:pt x="13344" y="9184"/>
                    <a:pt x="18757" y="3142"/>
                  </a:cubicBezTo>
                  <a:cubicBezTo>
                    <a:pt x="19531" y="2283"/>
                    <a:pt x="20298" y="1422"/>
                    <a:pt x="21061" y="560"/>
                  </a:cubicBezTo>
                  <a:cubicBezTo>
                    <a:pt x="21361" y="220"/>
                    <a:pt x="20583" y="0"/>
                    <a:pt x="1980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34" name="Google Shape;3078;p45"/>
          <p:cNvGrpSpPr/>
          <p:nvPr/>
        </p:nvGrpSpPr>
        <p:grpSpPr>
          <a:xfrm>
            <a:off x="1488860" y="3787876"/>
            <a:ext cx="972547" cy="1196748"/>
            <a:chOff x="0" y="0"/>
            <a:chExt cx="972546" cy="1196746"/>
          </a:xfrm>
        </p:grpSpPr>
        <p:sp>
          <p:nvSpPr>
            <p:cNvPr id="1105" name="Google Shape;3079;p45"/>
            <p:cNvSpPr/>
            <p:nvPr/>
          </p:nvSpPr>
          <p:spPr>
            <a:xfrm>
              <a:off x="119925" y="774123"/>
              <a:ext cx="276126" cy="42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600" fill="norm" stroke="1" extrusionOk="0">
                  <a:moveTo>
                    <a:pt x="17769" y="0"/>
                  </a:moveTo>
                  <a:cubicBezTo>
                    <a:pt x="16709" y="0"/>
                    <a:pt x="15681" y="367"/>
                    <a:pt x="15138" y="1015"/>
                  </a:cubicBezTo>
                  <a:lnTo>
                    <a:pt x="363" y="18715"/>
                  </a:lnTo>
                  <a:cubicBezTo>
                    <a:pt x="-424" y="19659"/>
                    <a:pt x="110" y="20850"/>
                    <a:pt x="1556" y="21364"/>
                  </a:cubicBezTo>
                  <a:cubicBezTo>
                    <a:pt x="2010" y="21524"/>
                    <a:pt x="2500" y="21600"/>
                    <a:pt x="2987" y="21600"/>
                  </a:cubicBezTo>
                  <a:cubicBezTo>
                    <a:pt x="4047" y="21600"/>
                    <a:pt x="5071" y="21233"/>
                    <a:pt x="5614" y="20582"/>
                  </a:cubicBezTo>
                  <a:lnTo>
                    <a:pt x="20389" y="2885"/>
                  </a:lnTo>
                  <a:cubicBezTo>
                    <a:pt x="21176" y="1941"/>
                    <a:pt x="20642" y="750"/>
                    <a:pt x="19196" y="236"/>
                  </a:cubicBezTo>
                  <a:cubicBezTo>
                    <a:pt x="18742" y="76"/>
                    <a:pt x="18252" y="0"/>
                    <a:pt x="177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3080;p45"/>
            <p:cNvSpPr/>
            <p:nvPr/>
          </p:nvSpPr>
          <p:spPr>
            <a:xfrm>
              <a:off x="576449" y="774123"/>
              <a:ext cx="276092" cy="42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600" fill="norm" stroke="1" extrusionOk="0">
                  <a:moveTo>
                    <a:pt x="2983" y="0"/>
                  </a:moveTo>
                  <a:cubicBezTo>
                    <a:pt x="2497" y="0"/>
                    <a:pt x="2011" y="76"/>
                    <a:pt x="1557" y="236"/>
                  </a:cubicBezTo>
                  <a:cubicBezTo>
                    <a:pt x="110" y="750"/>
                    <a:pt x="-424" y="1941"/>
                    <a:pt x="363" y="2885"/>
                  </a:cubicBezTo>
                  <a:lnTo>
                    <a:pt x="15141" y="20582"/>
                  </a:lnTo>
                  <a:cubicBezTo>
                    <a:pt x="15680" y="21233"/>
                    <a:pt x="16712" y="21600"/>
                    <a:pt x="17773" y="21600"/>
                  </a:cubicBezTo>
                  <a:cubicBezTo>
                    <a:pt x="18255" y="21600"/>
                    <a:pt x="18745" y="21524"/>
                    <a:pt x="19199" y="21364"/>
                  </a:cubicBezTo>
                  <a:cubicBezTo>
                    <a:pt x="20642" y="20850"/>
                    <a:pt x="21176" y="19659"/>
                    <a:pt x="20393" y="18715"/>
                  </a:cubicBezTo>
                  <a:lnTo>
                    <a:pt x="5615" y="1015"/>
                  </a:lnTo>
                  <a:cubicBezTo>
                    <a:pt x="5072" y="367"/>
                    <a:pt x="4044" y="0"/>
                    <a:pt x="298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3081;p45"/>
            <p:cNvSpPr/>
            <p:nvPr/>
          </p:nvSpPr>
          <p:spPr>
            <a:xfrm>
              <a:off x="147370" y="774123"/>
              <a:ext cx="248659" cy="37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7755" y="0"/>
                  </a:moveTo>
                  <a:cubicBezTo>
                    <a:pt x="16556" y="0"/>
                    <a:pt x="15390" y="416"/>
                    <a:pt x="14777" y="1142"/>
                  </a:cubicBezTo>
                  <a:lnTo>
                    <a:pt x="0" y="18772"/>
                  </a:lnTo>
                  <a:cubicBezTo>
                    <a:pt x="1639" y="19805"/>
                    <a:pt x="3423" y="20756"/>
                    <a:pt x="5321" y="21600"/>
                  </a:cubicBezTo>
                  <a:lnTo>
                    <a:pt x="20710" y="3241"/>
                  </a:lnTo>
                  <a:cubicBezTo>
                    <a:pt x="21600" y="2184"/>
                    <a:pt x="20987" y="838"/>
                    <a:pt x="19362" y="266"/>
                  </a:cubicBezTo>
                  <a:cubicBezTo>
                    <a:pt x="18853" y="86"/>
                    <a:pt x="18300" y="0"/>
                    <a:pt x="1775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3082;p45"/>
            <p:cNvSpPr/>
            <p:nvPr/>
          </p:nvSpPr>
          <p:spPr>
            <a:xfrm>
              <a:off x="576471" y="774123"/>
              <a:ext cx="248659" cy="37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3364" y="0"/>
                  </a:moveTo>
                  <a:cubicBezTo>
                    <a:pt x="2819" y="0"/>
                    <a:pt x="2266" y="86"/>
                    <a:pt x="1757" y="266"/>
                  </a:cubicBezTo>
                  <a:cubicBezTo>
                    <a:pt x="132" y="838"/>
                    <a:pt x="-481" y="2184"/>
                    <a:pt x="409" y="3241"/>
                  </a:cubicBezTo>
                  <a:lnTo>
                    <a:pt x="15798" y="21600"/>
                  </a:lnTo>
                  <a:cubicBezTo>
                    <a:pt x="17696" y="20756"/>
                    <a:pt x="19480" y="19805"/>
                    <a:pt x="21119" y="18772"/>
                  </a:cubicBezTo>
                  <a:lnTo>
                    <a:pt x="6342" y="1142"/>
                  </a:lnTo>
                  <a:cubicBezTo>
                    <a:pt x="5729" y="416"/>
                    <a:pt x="4563" y="0"/>
                    <a:pt x="336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3083;p45"/>
            <p:cNvSpPr/>
            <p:nvPr/>
          </p:nvSpPr>
          <p:spPr>
            <a:xfrm>
              <a:off x="467756" y="282432"/>
              <a:ext cx="37149" cy="12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4" y="0"/>
                  </a:moveTo>
                  <a:cubicBezTo>
                    <a:pt x="4786" y="0"/>
                    <a:pt x="0" y="1384"/>
                    <a:pt x="0" y="3130"/>
                  </a:cubicBezTo>
                  <a:lnTo>
                    <a:pt x="0" y="18461"/>
                  </a:lnTo>
                  <a:cubicBezTo>
                    <a:pt x="0" y="20207"/>
                    <a:pt x="4817" y="21600"/>
                    <a:pt x="10784" y="21600"/>
                  </a:cubicBezTo>
                  <a:cubicBezTo>
                    <a:pt x="16721" y="21600"/>
                    <a:pt x="21538" y="20207"/>
                    <a:pt x="21600" y="18461"/>
                  </a:cubicBezTo>
                  <a:lnTo>
                    <a:pt x="21600" y="3130"/>
                  </a:lnTo>
                  <a:cubicBezTo>
                    <a:pt x="21600" y="1384"/>
                    <a:pt x="16752" y="0"/>
                    <a:pt x="107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3084;p45"/>
            <p:cNvSpPr/>
            <p:nvPr/>
          </p:nvSpPr>
          <p:spPr>
            <a:xfrm>
              <a:off x="419169" y="282483"/>
              <a:ext cx="134163" cy="3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5" y="0"/>
                  </a:moveTo>
                  <a:cubicBezTo>
                    <a:pt x="1334" y="0"/>
                    <a:pt x="0" y="4817"/>
                    <a:pt x="0" y="10784"/>
                  </a:cubicBezTo>
                  <a:cubicBezTo>
                    <a:pt x="0" y="16752"/>
                    <a:pt x="1334" y="21600"/>
                    <a:pt x="2995" y="21600"/>
                  </a:cubicBezTo>
                  <a:lnTo>
                    <a:pt x="18622" y="21600"/>
                  </a:lnTo>
                  <a:cubicBezTo>
                    <a:pt x="20275" y="21600"/>
                    <a:pt x="21600" y="16721"/>
                    <a:pt x="21600" y="10784"/>
                  </a:cubicBezTo>
                  <a:cubicBezTo>
                    <a:pt x="21600" y="4817"/>
                    <a:pt x="20275" y="0"/>
                    <a:pt x="1862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3085;p45"/>
            <p:cNvSpPr/>
            <p:nvPr/>
          </p:nvSpPr>
          <p:spPr>
            <a:xfrm>
              <a:off x="91348" y="0"/>
              <a:ext cx="789861" cy="25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6725" y="0"/>
                  </a:moveTo>
                  <a:cubicBezTo>
                    <a:pt x="5038" y="0"/>
                    <a:pt x="3466" y="2749"/>
                    <a:pt x="2623" y="7173"/>
                  </a:cubicBezTo>
                  <a:cubicBezTo>
                    <a:pt x="1432" y="13411"/>
                    <a:pt x="111" y="19055"/>
                    <a:pt x="95" y="19117"/>
                  </a:cubicBezTo>
                  <a:cubicBezTo>
                    <a:pt x="-68" y="19804"/>
                    <a:pt x="-16" y="20767"/>
                    <a:pt x="212" y="21263"/>
                  </a:cubicBezTo>
                  <a:cubicBezTo>
                    <a:pt x="260" y="21369"/>
                    <a:pt x="365" y="21600"/>
                    <a:pt x="504" y="21600"/>
                  </a:cubicBezTo>
                  <a:cubicBezTo>
                    <a:pt x="622" y="21600"/>
                    <a:pt x="763" y="21436"/>
                    <a:pt x="915" y="20904"/>
                  </a:cubicBezTo>
                  <a:cubicBezTo>
                    <a:pt x="930" y="20860"/>
                    <a:pt x="2281" y="15078"/>
                    <a:pt x="3494" y="8721"/>
                  </a:cubicBezTo>
                  <a:cubicBezTo>
                    <a:pt x="4157" y="5240"/>
                    <a:pt x="5396" y="3068"/>
                    <a:pt x="6725" y="3068"/>
                  </a:cubicBezTo>
                  <a:lnTo>
                    <a:pt x="14740" y="3068"/>
                  </a:lnTo>
                  <a:cubicBezTo>
                    <a:pt x="16068" y="3068"/>
                    <a:pt x="17310" y="5240"/>
                    <a:pt x="17973" y="8721"/>
                  </a:cubicBezTo>
                  <a:cubicBezTo>
                    <a:pt x="19188" y="15083"/>
                    <a:pt x="20537" y="20860"/>
                    <a:pt x="20552" y="20904"/>
                  </a:cubicBezTo>
                  <a:cubicBezTo>
                    <a:pt x="20681" y="21418"/>
                    <a:pt x="20820" y="21573"/>
                    <a:pt x="20944" y="21573"/>
                  </a:cubicBezTo>
                  <a:cubicBezTo>
                    <a:pt x="21086" y="21573"/>
                    <a:pt x="21205" y="21365"/>
                    <a:pt x="21253" y="21263"/>
                  </a:cubicBezTo>
                  <a:cubicBezTo>
                    <a:pt x="21480" y="20767"/>
                    <a:pt x="21532" y="19804"/>
                    <a:pt x="21369" y="19117"/>
                  </a:cubicBezTo>
                  <a:cubicBezTo>
                    <a:pt x="21356" y="19055"/>
                    <a:pt x="20032" y="13411"/>
                    <a:pt x="18842" y="7173"/>
                  </a:cubicBezTo>
                  <a:cubicBezTo>
                    <a:pt x="17997" y="2749"/>
                    <a:pt x="16426" y="0"/>
                    <a:pt x="1474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3086;p45"/>
            <p:cNvSpPr/>
            <p:nvPr/>
          </p:nvSpPr>
          <p:spPr>
            <a:xfrm>
              <a:off x="15942" y="166975"/>
              <a:ext cx="313690" cy="40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2639" y="0"/>
                  </a:moveTo>
                  <a:cubicBezTo>
                    <a:pt x="2116" y="0"/>
                    <a:pt x="1590" y="119"/>
                    <a:pt x="1134" y="365"/>
                  </a:cubicBezTo>
                  <a:cubicBezTo>
                    <a:pt x="-61" y="1010"/>
                    <a:pt x="-360" y="2303"/>
                    <a:pt x="469" y="3233"/>
                  </a:cubicBezTo>
                  <a:lnTo>
                    <a:pt x="16060" y="20717"/>
                  </a:lnTo>
                  <a:cubicBezTo>
                    <a:pt x="16572" y="21290"/>
                    <a:pt x="17401" y="21600"/>
                    <a:pt x="18241" y="21600"/>
                  </a:cubicBezTo>
                  <a:cubicBezTo>
                    <a:pt x="18764" y="21600"/>
                    <a:pt x="19287" y="21481"/>
                    <a:pt x="19746" y="21235"/>
                  </a:cubicBezTo>
                  <a:cubicBezTo>
                    <a:pt x="20941" y="20584"/>
                    <a:pt x="21240" y="19300"/>
                    <a:pt x="20411" y="18364"/>
                  </a:cubicBezTo>
                  <a:lnTo>
                    <a:pt x="4820" y="883"/>
                  </a:lnTo>
                  <a:cubicBezTo>
                    <a:pt x="4308" y="307"/>
                    <a:pt x="3479" y="0"/>
                    <a:pt x="263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3087;p45"/>
            <p:cNvSpPr/>
            <p:nvPr/>
          </p:nvSpPr>
          <p:spPr>
            <a:xfrm>
              <a:off x="642868" y="166975"/>
              <a:ext cx="313691" cy="40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18241" y="0"/>
                  </a:moveTo>
                  <a:cubicBezTo>
                    <a:pt x="17401" y="0"/>
                    <a:pt x="16572" y="307"/>
                    <a:pt x="16060" y="883"/>
                  </a:cubicBezTo>
                  <a:lnTo>
                    <a:pt x="469" y="18364"/>
                  </a:lnTo>
                  <a:cubicBezTo>
                    <a:pt x="-360" y="19300"/>
                    <a:pt x="-61" y="20584"/>
                    <a:pt x="1134" y="21235"/>
                  </a:cubicBezTo>
                  <a:cubicBezTo>
                    <a:pt x="1590" y="21481"/>
                    <a:pt x="2116" y="21600"/>
                    <a:pt x="2639" y="21600"/>
                  </a:cubicBezTo>
                  <a:cubicBezTo>
                    <a:pt x="3479" y="21600"/>
                    <a:pt x="4308" y="21290"/>
                    <a:pt x="4820" y="20717"/>
                  </a:cubicBezTo>
                  <a:lnTo>
                    <a:pt x="20411" y="3233"/>
                  </a:lnTo>
                  <a:cubicBezTo>
                    <a:pt x="21240" y="2303"/>
                    <a:pt x="20941" y="1010"/>
                    <a:pt x="19746" y="365"/>
                  </a:cubicBezTo>
                  <a:cubicBezTo>
                    <a:pt x="19290" y="119"/>
                    <a:pt x="18764" y="0"/>
                    <a:pt x="1824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3088;p45"/>
            <p:cNvSpPr/>
            <p:nvPr/>
          </p:nvSpPr>
          <p:spPr>
            <a:xfrm>
              <a:off x="0" y="203614"/>
              <a:ext cx="346740" cy="30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5" h="21600" fill="norm" stroke="1" extrusionOk="0">
                  <a:moveTo>
                    <a:pt x="9730" y="0"/>
                  </a:moveTo>
                  <a:cubicBezTo>
                    <a:pt x="8013" y="0"/>
                    <a:pt x="6078" y="749"/>
                    <a:pt x="4005" y="2806"/>
                  </a:cubicBezTo>
                  <a:cubicBezTo>
                    <a:pt x="-3633" y="10370"/>
                    <a:pt x="2001" y="20638"/>
                    <a:pt x="2001" y="20638"/>
                  </a:cubicBezTo>
                  <a:cubicBezTo>
                    <a:pt x="2343" y="21266"/>
                    <a:pt x="2879" y="21600"/>
                    <a:pt x="3418" y="21600"/>
                  </a:cubicBezTo>
                  <a:cubicBezTo>
                    <a:pt x="3784" y="21600"/>
                    <a:pt x="4150" y="21449"/>
                    <a:pt x="4467" y="21137"/>
                  </a:cubicBezTo>
                  <a:lnTo>
                    <a:pt x="17021" y="8699"/>
                  </a:lnTo>
                  <a:cubicBezTo>
                    <a:pt x="17800" y="7925"/>
                    <a:pt x="17967" y="6445"/>
                    <a:pt x="17393" y="5391"/>
                  </a:cubicBezTo>
                  <a:cubicBezTo>
                    <a:pt x="17393" y="5391"/>
                    <a:pt x="14342" y="0"/>
                    <a:pt x="97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3089;p45"/>
            <p:cNvSpPr/>
            <p:nvPr/>
          </p:nvSpPr>
          <p:spPr>
            <a:xfrm>
              <a:off x="0" y="207103"/>
              <a:ext cx="157313" cy="29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14835" y="0"/>
                  </a:moveTo>
                  <a:cubicBezTo>
                    <a:pt x="12505" y="364"/>
                    <a:pt x="10022" y="1170"/>
                    <a:pt x="7408" y="2586"/>
                  </a:cubicBezTo>
                  <a:cubicBezTo>
                    <a:pt x="-6719" y="10239"/>
                    <a:pt x="3702" y="20627"/>
                    <a:pt x="3702" y="20627"/>
                  </a:cubicBezTo>
                  <a:cubicBezTo>
                    <a:pt x="4334" y="21262"/>
                    <a:pt x="5325" y="21600"/>
                    <a:pt x="6321" y="21600"/>
                  </a:cubicBezTo>
                  <a:cubicBezTo>
                    <a:pt x="6993" y="21600"/>
                    <a:pt x="7671" y="21448"/>
                    <a:pt x="8252" y="21132"/>
                  </a:cubicBezTo>
                  <a:lnTo>
                    <a:pt x="14881" y="17536"/>
                  </a:lnTo>
                  <a:cubicBezTo>
                    <a:pt x="14279" y="17391"/>
                    <a:pt x="13733" y="17108"/>
                    <a:pt x="13314" y="16700"/>
                  </a:cubicBezTo>
                  <a:cubicBezTo>
                    <a:pt x="13314" y="16700"/>
                    <a:pt x="4056" y="7479"/>
                    <a:pt x="1483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3090;p45"/>
            <p:cNvSpPr/>
            <p:nvPr/>
          </p:nvSpPr>
          <p:spPr>
            <a:xfrm>
              <a:off x="625779" y="203614"/>
              <a:ext cx="346768" cy="30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9" h="21600" fill="norm" stroke="1" extrusionOk="0">
                  <a:moveTo>
                    <a:pt x="8001" y="0"/>
                  </a:moveTo>
                  <a:cubicBezTo>
                    <a:pt x="3393" y="0"/>
                    <a:pt x="346" y="5391"/>
                    <a:pt x="346" y="5391"/>
                  </a:cubicBezTo>
                  <a:cubicBezTo>
                    <a:pt x="-236" y="6445"/>
                    <a:pt x="-64" y="7925"/>
                    <a:pt x="715" y="8699"/>
                  </a:cubicBezTo>
                  <a:lnTo>
                    <a:pt x="13267" y="21137"/>
                  </a:lnTo>
                  <a:cubicBezTo>
                    <a:pt x="13578" y="21449"/>
                    <a:pt x="13947" y="21600"/>
                    <a:pt x="14311" y="21600"/>
                  </a:cubicBezTo>
                  <a:cubicBezTo>
                    <a:pt x="14849" y="21600"/>
                    <a:pt x="15382" y="21266"/>
                    <a:pt x="15726" y="20638"/>
                  </a:cubicBezTo>
                  <a:cubicBezTo>
                    <a:pt x="15726" y="20638"/>
                    <a:pt x="21364" y="10370"/>
                    <a:pt x="13723" y="2806"/>
                  </a:cubicBezTo>
                  <a:cubicBezTo>
                    <a:pt x="11649" y="749"/>
                    <a:pt x="9717" y="0"/>
                    <a:pt x="80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3091;p45"/>
            <p:cNvSpPr/>
            <p:nvPr/>
          </p:nvSpPr>
          <p:spPr>
            <a:xfrm>
              <a:off x="625649" y="203614"/>
              <a:ext cx="319532" cy="17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0431" y="0"/>
                  </a:moveTo>
                  <a:cubicBezTo>
                    <a:pt x="4425" y="0"/>
                    <a:pt x="449" y="9207"/>
                    <a:pt x="449" y="9207"/>
                  </a:cubicBezTo>
                  <a:cubicBezTo>
                    <a:pt x="-303" y="11007"/>
                    <a:pt x="-89" y="13534"/>
                    <a:pt x="930" y="14858"/>
                  </a:cubicBezTo>
                  <a:lnTo>
                    <a:pt x="6127" y="21600"/>
                  </a:lnTo>
                  <a:cubicBezTo>
                    <a:pt x="5942" y="20427"/>
                    <a:pt x="6049" y="19135"/>
                    <a:pt x="6487" y="18082"/>
                  </a:cubicBezTo>
                  <a:cubicBezTo>
                    <a:pt x="6487" y="18082"/>
                    <a:pt x="10460" y="8875"/>
                    <a:pt x="16470" y="8875"/>
                  </a:cubicBezTo>
                  <a:cubicBezTo>
                    <a:pt x="17962" y="8875"/>
                    <a:pt x="19583" y="9445"/>
                    <a:pt x="21297" y="10869"/>
                  </a:cubicBezTo>
                  <a:cubicBezTo>
                    <a:pt x="20499" y="8787"/>
                    <a:pt x="19398" y="6736"/>
                    <a:pt x="17891" y="4792"/>
                  </a:cubicBezTo>
                  <a:cubicBezTo>
                    <a:pt x="15191" y="1279"/>
                    <a:pt x="12668" y="0"/>
                    <a:pt x="1043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3092;p45"/>
            <p:cNvSpPr/>
            <p:nvPr/>
          </p:nvSpPr>
          <p:spPr>
            <a:xfrm>
              <a:off x="72806" y="367254"/>
              <a:ext cx="826941" cy="79388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3093;p45"/>
            <p:cNvSpPr/>
            <p:nvPr/>
          </p:nvSpPr>
          <p:spPr>
            <a:xfrm>
              <a:off x="117491" y="410153"/>
              <a:ext cx="737571" cy="7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46" y="0"/>
                    <a:pt x="0" y="4846"/>
                    <a:pt x="0" y="10801"/>
                  </a:cubicBezTo>
                  <a:cubicBezTo>
                    <a:pt x="0" y="16757"/>
                    <a:pt x="4846" y="21600"/>
                    <a:pt x="10801" y="21600"/>
                  </a:cubicBezTo>
                  <a:cubicBezTo>
                    <a:pt x="16757" y="21600"/>
                    <a:pt x="21600" y="16757"/>
                    <a:pt x="21600" y="10801"/>
                  </a:cubicBezTo>
                  <a:cubicBezTo>
                    <a:pt x="21600" y="4846"/>
                    <a:pt x="16757" y="0"/>
                    <a:pt x="1080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3094;p45"/>
            <p:cNvSpPr/>
            <p:nvPr/>
          </p:nvSpPr>
          <p:spPr>
            <a:xfrm>
              <a:off x="159397" y="450383"/>
              <a:ext cx="653760" cy="62762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3095;p45"/>
            <p:cNvSpPr/>
            <p:nvPr/>
          </p:nvSpPr>
          <p:spPr>
            <a:xfrm>
              <a:off x="159397" y="450383"/>
              <a:ext cx="375494" cy="62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05" y="0"/>
                  </a:moveTo>
                  <a:cubicBezTo>
                    <a:pt x="8422" y="0"/>
                    <a:pt x="0" y="4837"/>
                    <a:pt x="0" y="10801"/>
                  </a:cubicBezTo>
                  <a:cubicBezTo>
                    <a:pt x="0" y="16763"/>
                    <a:pt x="8422" y="21600"/>
                    <a:pt x="18805" y="21600"/>
                  </a:cubicBezTo>
                  <a:cubicBezTo>
                    <a:pt x="19749" y="21600"/>
                    <a:pt x="20687" y="21561"/>
                    <a:pt x="21600" y="21482"/>
                  </a:cubicBezTo>
                  <a:cubicBezTo>
                    <a:pt x="12536" y="20703"/>
                    <a:pt x="5593" y="16217"/>
                    <a:pt x="5593" y="10801"/>
                  </a:cubicBezTo>
                  <a:cubicBezTo>
                    <a:pt x="5593" y="5381"/>
                    <a:pt x="12545" y="894"/>
                    <a:pt x="21600" y="118"/>
                  </a:cubicBezTo>
                  <a:cubicBezTo>
                    <a:pt x="20687" y="39"/>
                    <a:pt x="19758" y="0"/>
                    <a:pt x="1880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3096;p45"/>
            <p:cNvSpPr/>
            <p:nvPr/>
          </p:nvSpPr>
          <p:spPr>
            <a:xfrm>
              <a:off x="467756" y="484712"/>
              <a:ext cx="37149" cy="8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4" y="0"/>
                  </a:moveTo>
                  <a:cubicBezTo>
                    <a:pt x="4786" y="0"/>
                    <a:pt x="0" y="1998"/>
                    <a:pt x="0" y="4502"/>
                  </a:cubicBezTo>
                  <a:lnTo>
                    <a:pt x="0" y="17085"/>
                  </a:lnTo>
                  <a:cubicBezTo>
                    <a:pt x="0" y="19589"/>
                    <a:pt x="4817" y="21600"/>
                    <a:pt x="10784" y="21600"/>
                  </a:cubicBezTo>
                  <a:cubicBezTo>
                    <a:pt x="16721" y="21600"/>
                    <a:pt x="21538" y="19589"/>
                    <a:pt x="21600" y="17085"/>
                  </a:cubicBezTo>
                  <a:lnTo>
                    <a:pt x="21600" y="4502"/>
                  </a:lnTo>
                  <a:cubicBezTo>
                    <a:pt x="21600" y="1998"/>
                    <a:pt x="16752" y="0"/>
                    <a:pt x="107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3097;p45"/>
            <p:cNvSpPr/>
            <p:nvPr/>
          </p:nvSpPr>
          <p:spPr>
            <a:xfrm>
              <a:off x="467756" y="958084"/>
              <a:ext cx="37149" cy="8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4" y="0"/>
                  </a:moveTo>
                  <a:cubicBezTo>
                    <a:pt x="4786" y="0"/>
                    <a:pt x="0" y="2011"/>
                    <a:pt x="0" y="4515"/>
                  </a:cubicBezTo>
                  <a:lnTo>
                    <a:pt x="0" y="17098"/>
                  </a:lnTo>
                  <a:cubicBezTo>
                    <a:pt x="0" y="19589"/>
                    <a:pt x="4817" y="21600"/>
                    <a:pt x="10784" y="21600"/>
                  </a:cubicBezTo>
                  <a:cubicBezTo>
                    <a:pt x="16721" y="21600"/>
                    <a:pt x="21538" y="19589"/>
                    <a:pt x="21600" y="17098"/>
                  </a:cubicBezTo>
                  <a:lnTo>
                    <a:pt x="21600" y="4515"/>
                  </a:lnTo>
                  <a:cubicBezTo>
                    <a:pt x="21600" y="2011"/>
                    <a:pt x="16752" y="0"/>
                    <a:pt x="107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3098;p45"/>
            <p:cNvSpPr/>
            <p:nvPr/>
          </p:nvSpPr>
          <p:spPr>
            <a:xfrm>
              <a:off x="623766" y="561375"/>
              <a:ext cx="73790" cy="7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fill="norm" stroke="1" extrusionOk="0">
                  <a:moveTo>
                    <a:pt x="15414" y="0"/>
                  </a:moveTo>
                  <a:cubicBezTo>
                    <a:pt x="14086" y="0"/>
                    <a:pt x="12758" y="532"/>
                    <a:pt x="11759" y="1581"/>
                  </a:cubicBezTo>
                  <a:lnTo>
                    <a:pt x="1511" y="12334"/>
                  </a:lnTo>
                  <a:cubicBezTo>
                    <a:pt x="-503" y="14478"/>
                    <a:pt x="-503" y="17922"/>
                    <a:pt x="1511" y="20019"/>
                  </a:cubicBezTo>
                  <a:cubicBezTo>
                    <a:pt x="2510" y="21083"/>
                    <a:pt x="3838" y="21600"/>
                    <a:pt x="5166" y="21600"/>
                  </a:cubicBezTo>
                  <a:cubicBezTo>
                    <a:pt x="6493" y="21600"/>
                    <a:pt x="7821" y="21083"/>
                    <a:pt x="8835" y="20019"/>
                  </a:cubicBezTo>
                  <a:lnTo>
                    <a:pt x="19083" y="9266"/>
                  </a:lnTo>
                  <a:cubicBezTo>
                    <a:pt x="21097" y="7153"/>
                    <a:pt x="21097" y="3678"/>
                    <a:pt x="19083" y="1581"/>
                  </a:cubicBezTo>
                  <a:cubicBezTo>
                    <a:pt x="18069" y="532"/>
                    <a:pt x="16741" y="0"/>
                    <a:pt x="154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3099;p45"/>
            <p:cNvSpPr/>
            <p:nvPr/>
          </p:nvSpPr>
          <p:spPr>
            <a:xfrm>
              <a:off x="275198" y="896097"/>
              <a:ext cx="73657" cy="7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600" fill="norm" stroke="1" extrusionOk="0">
                  <a:moveTo>
                    <a:pt x="15419" y="0"/>
                  </a:moveTo>
                  <a:cubicBezTo>
                    <a:pt x="14103" y="0"/>
                    <a:pt x="12773" y="532"/>
                    <a:pt x="11771" y="1581"/>
                  </a:cubicBezTo>
                  <a:lnTo>
                    <a:pt x="1502" y="12334"/>
                  </a:lnTo>
                  <a:cubicBezTo>
                    <a:pt x="-501" y="14463"/>
                    <a:pt x="-501" y="17922"/>
                    <a:pt x="1502" y="20019"/>
                  </a:cubicBezTo>
                  <a:cubicBezTo>
                    <a:pt x="2504" y="21083"/>
                    <a:pt x="3834" y="21600"/>
                    <a:pt x="5164" y="21600"/>
                  </a:cubicBezTo>
                  <a:cubicBezTo>
                    <a:pt x="6480" y="21600"/>
                    <a:pt x="7810" y="21083"/>
                    <a:pt x="8827" y="20019"/>
                  </a:cubicBezTo>
                  <a:lnTo>
                    <a:pt x="19096" y="9282"/>
                  </a:lnTo>
                  <a:cubicBezTo>
                    <a:pt x="21099" y="7122"/>
                    <a:pt x="21099" y="3694"/>
                    <a:pt x="19096" y="1581"/>
                  </a:cubicBezTo>
                  <a:cubicBezTo>
                    <a:pt x="18079" y="532"/>
                    <a:pt x="16749" y="0"/>
                    <a:pt x="1541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3100;p45"/>
            <p:cNvSpPr/>
            <p:nvPr/>
          </p:nvSpPr>
          <p:spPr>
            <a:xfrm>
              <a:off x="688401" y="746414"/>
              <a:ext cx="88997" cy="3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89" y="0"/>
                  </a:moveTo>
                  <a:cubicBezTo>
                    <a:pt x="1998" y="0"/>
                    <a:pt x="0" y="4800"/>
                    <a:pt x="0" y="10816"/>
                  </a:cubicBezTo>
                  <a:cubicBezTo>
                    <a:pt x="0" y="16769"/>
                    <a:pt x="1998" y="21538"/>
                    <a:pt x="4489" y="21600"/>
                  </a:cubicBezTo>
                  <a:lnTo>
                    <a:pt x="17085" y="21600"/>
                  </a:lnTo>
                  <a:cubicBezTo>
                    <a:pt x="19589" y="21600"/>
                    <a:pt x="21600" y="16800"/>
                    <a:pt x="21600" y="10816"/>
                  </a:cubicBezTo>
                  <a:cubicBezTo>
                    <a:pt x="21600" y="4800"/>
                    <a:pt x="19589" y="0"/>
                    <a:pt x="17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3101;p45"/>
            <p:cNvSpPr/>
            <p:nvPr/>
          </p:nvSpPr>
          <p:spPr>
            <a:xfrm>
              <a:off x="195262" y="746414"/>
              <a:ext cx="88997" cy="3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15" y="0"/>
                  </a:moveTo>
                  <a:cubicBezTo>
                    <a:pt x="2011" y="0"/>
                    <a:pt x="0" y="4800"/>
                    <a:pt x="0" y="10816"/>
                  </a:cubicBezTo>
                  <a:cubicBezTo>
                    <a:pt x="0" y="16769"/>
                    <a:pt x="2011" y="21538"/>
                    <a:pt x="4515" y="21600"/>
                  </a:cubicBezTo>
                  <a:lnTo>
                    <a:pt x="17098" y="21600"/>
                  </a:lnTo>
                  <a:cubicBezTo>
                    <a:pt x="19589" y="21600"/>
                    <a:pt x="21600" y="16800"/>
                    <a:pt x="21600" y="10816"/>
                  </a:cubicBezTo>
                  <a:cubicBezTo>
                    <a:pt x="21600" y="4800"/>
                    <a:pt x="19589" y="0"/>
                    <a:pt x="17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3102;p45"/>
            <p:cNvSpPr/>
            <p:nvPr/>
          </p:nvSpPr>
          <p:spPr>
            <a:xfrm>
              <a:off x="623725" y="896199"/>
              <a:ext cx="73831" cy="7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600" fill="norm" stroke="1" extrusionOk="0">
                  <a:moveTo>
                    <a:pt x="5173" y="0"/>
                  </a:moveTo>
                  <a:cubicBezTo>
                    <a:pt x="3846" y="0"/>
                    <a:pt x="2519" y="517"/>
                    <a:pt x="1520" y="1581"/>
                  </a:cubicBezTo>
                  <a:cubicBezTo>
                    <a:pt x="-507" y="3678"/>
                    <a:pt x="-507" y="7137"/>
                    <a:pt x="1520" y="9266"/>
                  </a:cubicBezTo>
                  <a:lnTo>
                    <a:pt x="11761" y="20019"/>
                  </a:lnTo>
                  <a:cubicBezTo>
                    <a:pt x="12775" y="21068"/>
                    <a:pt x="14102" y="21600"/>
                    <a:pt x="15428" y="21600"/>
                  </a:cubicBezTo>
                  <a:cubicBezTo>
                    <a:pt x="16755" y="21600"/>
                    <a:pt x="18082" y="21068"/>
                    <a:pt x="19081" y="20019"/>
                  </a:cubicBezTo>
                  <a:cubicBezTo>
                    <a:pt x="21093" y="17890"/>
                    <a:pt x="21093" y="14431"/>
                    <a:pt x="19081" y="12334"/>
                  </a:cubicBezTo>
                  <a:lnTo>
                    <a:pt x="8840" y="1581"/>
                  </a:lnTo>
                  <a:cubicBezTo>
                    <a:pt x="7826" y="517"/>
                    <a:pt x="6499" y="0"/>
                    <a:pt x="51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3103;p45"/>
            <p:cNvSpPr/>
            <p:nvPr/>
          </p:nvSpPr>
          <p:spPr>
            <a:xfrm>
              <a:off x="275078" y="561529"/>
              <a:ext cx="73710" cy="7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5164" y="0"/>
                  </a:moveTo>
                  <a:cubicBezTo>
                    <a:pt x="3835" y="0"/>
                    <a:pt x="2505" y="533"/>
                    <a:pt x="1490" y="1582"/>
                  </a:cubicBezTo>
                  <a:cubicBezTo>
                    <a:pt x="-497" y="3665"/>
                    <a:pt x="-497" y="7127"/>
                    <a:pt x="1490" y="9257"/>
                  </a:cubicBezTo>
                  <a:lnTo>
                    <a:pt x="11752" y="20018"/>
                  </a:lnTo>
                  <a:cubicBezTo>
                    <a:pt x="12783" y="21067"/>
                    <a:pt x="14112" y="21600"/>
                    <a:pt x="15442" y="21600"/>
                  </a:cubicBezTo>
                  <a:cubicBezTo>
                    <a:pt x="16771" y="21600"/>
                    <a:pt x="18086" y="21067"/>
                    <a:pt x="19086" y="20018"/>
                  </a:cubicBezTo>
                  <a:cubicBezTo>
                    <a:pt x="21103" y="17888"/>
                    <a:pt x="21103" y="14442"/>
                    <a:pt x="19086" y="12343"/>
                  </a:cubicBezTo>
                  <a:lnTo>
                    <a:pt x="8839" y="1582"/>
                  </a:lnTo>
                  <a:cubicBezTo>
                    <a:pt x="7823" y="533"/>
                    <a:pt x="6494" y="0"/>
                    <a:pt x="51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3104;p45"/>
            <p:cNvSpPr/>
            <p:nvPr/>
          </p:nvSpPr>
          <p:spPr>
            <a:xfrm>
              <a:off x="467756" y="589085"/>
              <a:ext cx="37149" cy="19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4" y="0"/>
                  </a:moveTo>
                  <a:cubicBezTo>
                    <a:pt x="4786" y="0"/>
                    <a:pt x="0" y="891"/>
                    <a:pt x="0" y="2001"/>
                  </a:cubicBezTo>
                  <a:lnTo>
                    <a:pt x="0" y="19611"/>
                  </a:lnTo>
                  <a:cubicBezTo>
                    <a:pt x="0" y="20709"/>
                    <a:pt x="4817" y="21600"/>
                    <a:pt x="10784" y="21600"/>
                  </a:cubicBezTo>
                  <a:cubicBezTo>
                    <a:pt x="16721" y="21600"/>
                    <a:pt x="21538" y="20720"/>
                    <a:pt x="21600" y="19622"/>
                  </a:cubicBezTo>
                  <a:lnTo>
                    <a:pt x="21600" y="2001"/>
                  </a:lnTo>
                  <a:cubicBezTo>
                    <a:pt x="21600" y="891"/>
                    <a:pt x="16752" y="0"/>
                    <a:pt x="10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3105;p45"/>
            <p:cNvSpPr/>
            <p:nvPr/>
          </p:nvSpPr>
          <p:spPr>
            <a:xfrm>
              <a:off x="467729" y="746362"/>
              <a:ext cx="134163" cy="12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fill="norm" stroke="1" extrusionOk="0">
                  <a:moveTo>
                    <a:pt x="2904" y="0"/>
                  </a:moveTo>
                  <a:cubicBezTo>
                    <a:pt x="2158" y="0"/>
                    <a:pt x="1412" y="293"/>
                    <a:pt x="842" y="871"/>
                  </a:cubicBezTo>
                  <a:cubicBezTo>
                    <a:pt x="-281" y="2043"/>
                    <a:pt x="-281" y="3948"/>
                    <a:pt x="842" y="5103"/>
                  </a:cubicBezTo>
                  <a:lnTo>
                    <a:pt x="16089" y="20773"/>
                  </a:lnTo>
                  <a:cubicBezTo>
                    <a:pt x="16751" y="21385"/>
                    <a:pt x="17447" y="21600"/>
                    <a:pt x="18084" y="21600"/>
                  </a:cubicBezTo>
                  <a:cubicBezTo>
                    <a:pt x="19039" y="21600"/>
                    <a:pt x="19852" y="21117"/>
                    <a:pt x="20196" y="20773"/>
                  </a:cubicBezTo>
                  <a:cubicBezTo>
                    <a:pt x="21319" y="19600"/>
                    <a:pt x="21319" y="17695"/>
                    <a:pt x="20196" y="16540"/>
                  </a:cubicBezTo>
                  <a:lnTo>
                    <a:pt x="4966" y="871"/>
                  </a:lnTo>
                  <a:cubicBezTo>
                    <a:pt x="4396" y="293"/>
                    <a:pt x="3650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3106;p45"/>
            <p:cNvSpPr/>
            <p:nvPr/>
          </p:nvSpPr>
          <p:spPr>
            <a:xfrm>
              <a:off x="411472" y="692329"/>
              <a:ext cx="149663" cy="14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4837"/>
                    <a:pt x="0" y="10808"/>
                  </a:cubicBezTo>
                  <a:cubicBezTo>
                    <a:pt x="0" y="16771"/>
                    <a:pt x="4829" y="21600"/>
                    <a:pt x="10800" y="21600"/>
                  </a:cubicBezTo>
                  <a:cubicBezTo>
                    <a:pt x="16763" y="21600"/>
                    <a:pt x="21600" y="16771"/>
                    <a:pt x="21600" y="10808"/>
                  </a:cubicBezTo>
                  <a:cubicBezTo>
                    <a:pt x="21600" y="4837"/>
                    <a:pt x="16763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3107;p45"/>
            <p:cNvSpPr/>
            <p:nvPr/>
          </p:nvSpPr>
          <p:spPr>
            <a:xfrm>
              <a:off x="411472" y="692329"/>
              <a:ext cx="103001" cy="14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93" y="0"/>
                  </a:moveTo>
                  <a:cubicBezTo>
                    <a:pt x="7039" y="0"/>
                    <a:pt x="0" y="4837"/>
                    <a:pt x="0" y="10808"/>
                  </a:cubicBezTo>
                  <a:cubicBezTo>
                    <a:pt x="0" y="16771"/>
                    <a:pt x="7039" y="21600"/>
                    <a:pt x="15693" y="21600"/>
                  </a:cubicBezTo>
                  <a:cubicBezTo>
                    <a:pt x="17778" y="21600"/>
                    <a:pt x="19773" y="21307"/>
                    <a:pt x="21600" y="20813"/>
                  </a:cubicBezTo>
                  <a:cubicBezTo>
                    <a:pt x="15839" y="19201"/>
                    <a:pt x="11803" y="15328"/>
                    <a:pt x="11803" y="10808"/>
                  </a:cubicBezTo>
                  <a:cubicBezTo>
                    <a:pt x="11803" y="6279"/>
                    <a:pt x="15839" y="2407"/>
                    <a:pt x="21600" y="795"/>
                  </a:cubicBezTo>
                  <a:cubicBezTo>
                    <a:pt x="19773" y="285"/>
                    <a:pt x="17778" y="0"/>
                    <a:pt x="1569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47" name="Google Shape;1815;p67"/>
          <p:cNvGrpSpPr/>
          <p:nvPr/>
        </p:nvGrpSpPr>
        <p:grpSpPr>
          <a:xfrm>
            <a:off x="6105058" y="1833135"/>
            <a:ext cx="2508278" cy="2849050"/>
            <a:chOff x="43" y="0"/>
            <a:chExt cx="2508277" cy="2849048"/>
          </a:xfrm>
        </p:grpSpPr>
        <p:sp>
          <p:nvSpPr>
            <p:cNvPr id="1135" name="Google Shape;1816;p67"/>
            <p:cNvSpPr/>
            <p:nvPr/>
          </p:nvSpPr>
          <p:spPr>
            <a:xfrm>
              <a:off x="230499" y="29111"/>
              <a:ext cx="397442" cy="66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44" y="11461"/>
                  </a:moveTo>
                  <a:cubicBezTo>
                    <a:pt x="14382" y="11461"/>
                    <a:pt x="14937" y="11797"/>
                    <a:pt x="14603" y="12168"/>
                  </a:cubicBezTo>
                  <a:cubicBezTo>
                    <a:pt x="13994" y="12780"/>
                    <a:pt x="13446" y="13464"/>
                    <a:pt x="13082" y="14184"/>
                  </a:cubicBezTo>
                  <a:cubicBezTo>
                    <a:pt x="12960" y="14364"/>
                    <a:pt x="12656" y="14508"/>
                    <a:pt x="12290" y="14508"/>
                  </a:cubicBezTo>
                  <a:lnTo>
                    <a:pt x="12048" y="14508"/>
                  </a:lnTo>
                  <a:cubicBezTo>
                    <a:pt x="11622" y="14400"/>
                    <a:pt x="11378" y="14148"/>
                    <a:pt x="11561" y="13896"/>
                  </a:cubicBezTo>
                  <a:cubicBezTo>
                    <a:pt x="11987" y="13140"/>
                    <a:pt x="12534" y="12420"/>
                    <a:pt x="13204" y="11700"/>
                  </a:cubicBezTo>
                  <a:cubicBezTo>
                    <a:pt x="13356" y="11531"/>
                    <a:pt x="13598" y="11461"/>
                    <a:pt x="13844" y="11461"/>
                  </a:cubicBezTo>
                  <a:close/>
                  <a:moveTo>
                    <a:pt x="10740" y="10746"/>
                  </a:moveTo>
                  <a:cubicBezTo>
                    <a:pt x="11348" y="10746"/>
                    <a:pt x="11884" y="11203"/>
                    <a:pt x="11378" y="11556"/>
                  </a:cubicBezTo>
                  <a:lnTo>
                    <a:pt x="11317" y="11520"/>
                  </a:lnTo>
                  <a:cubicBezTo>
                    <a:pt x="10039" y="12420"/>
                    <a:pt x="8822" y="13392"/>
                    <a:pt x="7788" y="14400"/>
                  </a:cubicBezTo>
                  <a:cubicBezTo>
                    <a:pt x="7240" y="14832"/>
                    <a:pt x="6754" y="15300"/>
                    <a:pt x="6267" y="15696"/>
                  </a:cubicBezTo>
                  <a:cubicBezTo>
                    <a:pt x="6084" y="15840"/>
                    <a:pt x="5841" y="15912"/>
                    <a:pt x="5598" y="15912"/>
                  </a:cubicBezTo>
                  <a:cubicBezTo>
                    <a:pt x="5415" y="15876"/>
                    <a:pt x="5294" y="15876"/>
                    <a:pt x="5111" y="15804"/>
                  </a:cubicBezTo>
                  <a:cubicBezTo>
                    <a:pt x="4746" y="15660"/>
                    <a:pt x="4685" y="15372"/>
                    <a:pt x="4989" y="15156"/>
                  </a:cubicBezTo>
                  <a:cubicBezTo>
                    <a:pt x="5476" y="14760"/>
                    <a:pt x="5963" y="14328"/>
                    <a:pt x="6511" y="13896"/>
                  </a:cubicBezTo>
                  <a:cubicBezTo>
                    <a:pt x="7606" y="12852"/>
                    <a:pt x="8822" y="11844"/>
                    <a:pt x="10161" y="10908"/>
                  </a:cubicBezTo>
                  <a:cubicBezTo>
                    <a:pt x="10340" y="10794"/>
                    <a:pt x="10543" y="10746"/>
                    <a:pt x="10740" y="10746"/>
                  </a:cubicBezTo>
                  <a:close/>
                  <a:moveTo>
                    <a:pt x="16915" y="0"/>
                  </a:moveTo>
                  <a:cubicBezTo>
                    <a:pt x="11195" y="360"/>
                    <a:pt x="5598" y="972"/>
                    <a:pt x="0" y="1800"/>
                  </a:cubicBezTo>
                  <a:lnTo>
                    <a:pt x="2495" y="21600"/>
                  </a:lnTo>
                  <a:lnTo>
                    <a:pt x="21600" y="18900"/>
                  </a:lnTo>
                  <a:cubicBezTo>
                    <a:pt x="20627" y="12564"/>
                    <a:pt x="19105" y="6264"/>
                    <a:pt x="16915" y="0"/>
                  </a:cubicBezTo>
                  <a:close/>
                </a:path>
              </a:pathLst>
            </a:custGeom>
            <a:solidFill>
              <a:srgbClr val="BAE5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6" name="Google Shape;1817;p67"/>
            <p:cNvSpPr/>
            <p:nvPr/>
          </p:nvSpPr>
          <p:spPr>
            <a:xfrm>
              <a:off x="1863925" y="33576"/>
              <a:ext cx="384758" cy="61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1998" y="2656"/>
                  </a:moveTo>
                  <a:cubicBezTo>
                    <a:pt x="12724" y="2656"/>
                    <a:pt x="13206" y="3305"/>
                    <a:pt x="12423" y="3600"/>
                  </a:cubicBezTo>
                  <a:cubicBezTo>
                    <a:pt x="11175" y="4030"/>
                    <a:pt x="10176" y="4656"/>
                    <a:pt x="9489" y="5439"/>
                  </a:cubicBezTo>
                  <a:cubicBezTo>
                    <a:pt x="9302" y="5595"/>
                    <a:pt x="9053" y="5713"/>
                    <a:pt x="8740" y="5713"/>
                  </a:cubicBezTo>
                  <a:cubicBezTo>
                    <a:pt x="8615" y="5713"/>
                    <a:pt x="8490" y="5674"/>
                    <a:pt x="8366" y="5674"/>
                  </a:cubicBezTo>
                  <a:cubicBezTo>
                    <a:pt x="7928" y="5557"/>
                    <a:pt x="7741" y="5204"/>
                    <a:pt x="7990" y="4969"/>
                  </a:cubicBezTo>
                  <a:cubicBezTo>
                    <a:pt x="8865" y="4030"/>
                    <a:pt x="10051" y="3287"/>
                    <a:pt x="11549" y="2739"/>
                  </a:cubicBezTo>
                  <a:cubicBezTo>
                    <a:pt x="11703" y="2681"/>
                    <a:pt x="11855" y="2656"/>
                    <a:pt x="11998" y="2656"/>
                  </a:cubicBezTo>
                  <a:close/>
                  <a:moveTo>
                    <a:pt x="15990" y="2188"/>
                  </a:moveTo>
                  <a:cubicBezTo>
                    <a:pt x="16137" y="2188"/>
                    <a:pt x="16286" y="2214"/>
                    <a:pt x="16419" y="2270"/>
                  </a:cubicBezTo>
                  <a:cubicBezTo>
                    <a:pt x="16793" y="2387"/>
                    <a:pt x="16918" y="2700"/>
                    <a:pt x="16730" y="2935"/>
                  </a:cubicBezTo>
                  <a:cubicBezTo>
                    <a:pt x="14796" y="4774"/>
                    <a:pt x="12548" y="6417"/>
                    <a:pt x="9989" y="7865"/>
                  </a:cubicBezTo>
                  <a:lnTo>
                    <a:pt x="7679" y="9352"/>
                  </a:lnTo>
                  <a:cubicBezTo>
                    <a:pt x="7505" y="9461"/>
                    <a:pt x="7307" y="9507"/>
                    <a:pt x="7115" y="9507"/>
                  </a:cubicBezTo>
                  <a:cubicBezTo>
                    <a:pt x="6482" y="9507"/>
                    <a:pt x="5917" y="9008"/>
                    <a:pt x="6493" y="8648"/>
                  </a:cubicBezTo>
                  <a:lnTo>
                    <a:pt x="8865" y="7200"/>
                  </a:lnTo>
                  <a:cubicBezTo>
                    <a:pt x="11237" y="5713"/>
                    <a:pt x="13547" y="4265"/>
                    <a:pt x="15295" y="2426"/>
                  </a:cubicBezTo>
                  <a:cubicBezTo>
                    <a:pt x="15457" y="2274"/>
                    <a:pt x="15721" y="2188"/>
                    <a:pt x="15990" y="2188"/>
                  </a:cubicBezTo>
                  <a:close/>
                  <a:moveTo>
                    <a:pt x="12860" y="0"/>
                  </a:moveTo>
                  <a:cubicBezTo>
                    <a:pt x="9863" y="0"/>
                    <a:pt x="6804" y="78"/>
                    <a:pt x="3809" y="156"/>
                  </a:cubicBezTo>
                  <a:lnTo>
                    <a:pt x="0" y="21600"/>
                  </a:lnTo>
                  <a:lnTo>
                    <a:pt x="20164" y="21013"/>
                  </a:lnTo>
                  <a:cubicBezTo>
                    <a:pt x="21163" y="14087"/>
                    <a:pt x="21600" y="7161"/>
                    <a:pt x="21412" y="274"/>
                  </a:cubicBezTo>
                  <a:cubicBezTo>
                    <a:pt x="18603" y="78"/>
                    <a:pt x="15732" y="0"/>
                    <a:pt x="12860" y="0"/>
                  </a:cubicBezTo>
                  <a:close/>
                </a:path>
              </a:pathLst>
            </a:custGeom>
            <a:solidFill>
              <a:srgbClr val="BAE5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1818;p67"/>
            <p:cNvSpPr/>
            <p:nvPr/>
          </p:nvSpPr>
          <p:spPr>
            <a:xfrm>
              <a:off x="43" y="0"/>
              <a:ext cx="2508279" cy="284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7961" y="255"/>
                  </a:moveTo>
                  <a:cubicBezTo>
                    <a:pt x="18402" y="255"/>
                    <a:pt x="18844" y="271"/>
                    <a:pt x="19276" y="314"/>
                  </a:cubicBezTo>
                  <a:cubicBezTo>
                    <a:pt x="19305" y="1800"/>
                    <a:pt x="19237" y="3295"/>
                    <a:pt x="19084" y="4791"/>
                  </a:cubicBezTo>
                  <a:lnTo>
                    <a:pt x="15983" y="4917"/>
                  </a:lnTo>
                  <a:lnTo>
                    <a:pt x="16569" y="288"/>
                  </a:lnTo>
                  <a:cubicBezTo>
                    <a:pt x="17029" y="271"/>
                    <a:pt x="17500" y="255"/>
                    <a:pt x="17961" y="255"/>
                  </a:cubicBezTo>
                  <a:close/>
                  <a:moveTo>
                    <a:pt x="4645" y="229"/>
                  </a:moveTo>
                  <a:cubicBezTo>
                    <a:pt x="4991" y="1691"/>
                    <a:pt x="5231" y="3177"/>
                    <a:pt x="5385" y="4664"/>
                  </a:cubicBezTo>
                  <a:lnTo>
                    <a:pt x="2370" y="5297"/>
                  </a:lnTo>
                  <a:lnTo>
                    <a:pt x="1977" y="652"/>
                  </a:lnTo>
                  <a:cubicBezTo>
                    <a:pt x="2860" y="457"/>
                    <a:pt x="3743" y="314"/>
                    <a:pt x="4645" y="229"/>
                  </a:cubicBezTo>
                  <a:close/>
                  <a:moveTo>
                    <a:pt x="20754" y="17655"/>
                  </a:moveTo>
                  <a:cubicBezTo>
                    <a:pt x="20332" y="18433"/>
                    <a:pt x="18930" y="20527"/>
                    <a:pt x="15954" y="21017"/>
                  </a:cubicBezTo>
                  <a:cubicBezTo>
                    <a:pt x="16866" y="19818"/>
                    <a:pt x="17308" y="18804"/>
                    <a:pt x="17289" y="17943"/>
                  </a:cubicBezTo>
                  <a:cubicBezTo>
                    <a:pt x="17461" y="17951"/>
                    <a:pt x="17778" y="17959"/>
                    <a:pt x="18162" y="17959"/>
                  </a:cubicBezTo>
                  <a:cubicBezTo>
                    <a:pt x="19026" y="17959"/>
                    <a:pt x="20101" y="17900"/>
                    <a:pt x="20754" y="17655"/>
                  </a:cubicBezTo>
                  <a:close/>
                  <a:moveTo>
                    <a:pt x="9906" y="2746"/>
                  </a:moveTo>
                  <a:cubicBezTo>
                    <a:pt x="12153" y="2746"/>
                    <a:pt x="14255" y="2772"/>
                    <a:pt x="16002" y="2805"/>
                  </a:cubicBezTo>
                  <a:lnTo>
                    <a:pt x="15724" y="5027"/>
                  </a:lnTo>
                  <a:cubicBezTo>
                    <a:pt x="15714" y="5052"/>
                    <a:pt x="15733" y="5086"/>
                    <a:pt x="15753" y="5112"/>
                  </a:cubicBezTo>
                  <a:cubicBezTo>
                    <a:pt x="15781" y="5137"/>
                    <a:pt x="15810" y="5145"/>
                    <a:pt x="15849" y="5145"/>
                  </a:cubicBezTo>
                  <a:lnTo>
                    <a:pt x="19199" y="5002"/>
                  </a:lnTo>
                  <a:cubicBezTo>
                    <a:pt x="19266" y="5002"/>
                    <a:pt x="19314" y="4959"/>
                    <a:pt x="19324" y="4900"/>
                  </a:cubicBezTo>
                  <a:cubicBezTo>
                    <a:pt x="19391" y="4241"/>
                    <a:pt x="19449" y="3583"/>
                    <a:pt x="19487" y="2915"/>
                  </a:cubicBezTo>
                  <a:cubicBezTo>
                    <a:pt x="20159" y="2949"/>
                    <a:pt x="20581" y="2983"/>
                    <a:pt x="20687" y="3017"/>
                  </a:cubicBezTo>
                  <a:cubicBezTo>
                    <a:pt x="20898" y="3245"/>
                    <a:pt x="21167" y="5754"/>
                    <a:pt x="21244" y="9994"/>
                  </a:cubicBezTo>
                  <a:cubicBezTo>
                    <a:pt x="21311" y="13829"/>
                    <a:pt x="21186" y="16819"/>
                    <a:pt x="20927" y="17317"/>
                  </a:cubicBezTo>
                  <a:cubicBezTo>
                    <a:pt x="20533" y="17588"/>
                    <a:pt x="19554" y="17740"/>
                    <a:pt x="18162" y="17740"/>
                  </a:cubicBezTo>
                  <a:cubicBezTo>
                    <a:pt x="17605" y="17740"/>
                    <a:pt x="17183" y="17714"/>
                    <a:pt x="17173" y="17714"/>
                  </a:cubicBezTo>
                  <a:cubicBezTo>
                    <a:pt x="17135" y="17714"/>
                    <a:pt x="17106" y="17723"/>
                    <a:pt x="17077" y="17748"/>
                  </a:cubicBezTo>
                  <a:cubicBezTo>
                    <a:pt x="17049" y="17765"/>
                    <a:pt x="17039" y="17799"/>
                    <a:pt x="17039" y="17833"/>
                  </a:cubicBezTo>
                  <a:cubicBezTo>
                    <a:pt x="17106" y="18711"/>
                    <a:pt x="16636" y="19767"/>
                    <a:pt x="15618" y="21059"/>
                  </a:cubicBezTo>
                  <a:cubicBezTo>
                    <a:pt x="13871" y="21271"/>
                    <a:pt x="9042" y="21389"/>
                    <a:pt x="5116" y="21389"/>
                  </a:cubicBezTo>
                  <a:cubicBezTo>
                    <a:pt x="2197" y="21389"/>
                    <a:pt x="690" y="21321"/>
                    <a:pt x="460" y="21262"/>
                  </a:cubicBezTo>
                  <a:cubicBezTo>
                    <a:pt x="306" y="20882"/>
                    <a:pt x="229" y="17343"/>
                    <a:pt x="258" y="12165"/>
                  </a:cubicBezTo>
                  <a:cubicBezTo>
                    <a:pt x="287" y="7671"/>
                    <a:pt x="393" y="3490"/>
                    <a:pt x="479" y="3093"/>
                  </a:cubicBezTo>
                  <a:cubicBezTo>
                    <a:pt x="584" y="3034"/>
                    <a:pt x="1036" y="2966"/>
                    <a:pt x="1919" y="2907"/>
                  </a:cubicBezTo>
                  <a:lnTo>
                    <a:pt x="2130" y="5433"/>
                  </a:lnTo>
                  <a:cubicBezTo>
                    <a:pt x="2130" y="5466"/>
                    <a:pt x="2149" y="5500"/>
                    <a:pt x="2178" y="5517"/>
                  </a:cubicBezTo>
                  <a:cubicBezTo>
                    <a:pt x="2207" y="5525"/>
                    <a:pt x="2226" y="5534"/>
                    <a:pt x="2255" y="5534"/>
                  </a:cubicBezTo>
                  <a:lnTo>
                    <a:pt x="2284" y="5534"/>
                  </a:lnTo>
                  <a:lnTo>
                    <a:pt x="5548" y="4858"/>
                  </a:lnTo>
                  <a:cubicBezTo>
                    <a:pt x="5605" y="4850"/>
                    <a:pt x="5653" y="4799"/>
                    <a:pt x="5644" y="4740"/>
                  </a:cubicBezTo>
                  <a:cubicBezTo>
                    <a:pt x="5577" y="4089"/>
                    <a:pt x="5490" y="3439"/>
                    <a:pt x="5394" y="2789"/>
                  </a:cubicBezTo>
                  <a:cubicBezTo>
                    <a:pt x="6623" y="2755"/>
                    <a:pt x="8121" y="2746"/>
                    <a:pt x="9906" y="2746"/>
                  </a:cubicBezTo>
                  <a:close/>
                  <a:moveTo>
                    <a:pt x="4756" y="0"/>
                  </a:moveTo>
                  <a:cubicBezTo>
                    <a:pt x="4751" y="0"/>
                    <a:pt x="4746" y="0"/>
                    <a:pt x="4741" y="1"/>
                  </a:cubicBezTo>
                  <a:cubicBezTo>
                    <a:pt x="3743" y="60"/>
                    <a:pt x="2764" y="263"/>
                    <a:pt x="1823" y="449"/>
                  </a:cubicBezTo>
                  <a:cubicBezTo>
                    <a:pt x="1756" y="457"/>
                    <a:pt x="1717" y="508"/>
                    <a:pt x="1727" y="567"/>
                  </a:cubicBezTo>
                  <a:lnTo>
                    <a:pt x="1900" y="2687"/>
                  </a:lnTo>
                  <a:cubicBezTo>
                    <a:pt x="325" y="2797"/>
                    <a:pt x="277" y="2941"/>
                    <a:pt x="248" y="3017"/>
                  </a:cubicBezTo>
                  <a:cubicBezTo>
                    <a:pt x="133" y="3355"/>
                    <a:pt x="28" y="8119"/>
                    <a:pt x="9" y="12334"/>
                  </a:cubicBezTo>
                  <a:cubicBezTo>
                    <a:pt x="-49" y="21228"/>
                    <a:pt x="201" y="21380"/>
                    <a:pt x="297" y="21440"/>
                  </a:cubicBezTo>
                  <a:cubicBezTo>
                    <a:pt x="537" y="21575"/>
                    <a:pt x="3042" y="21600"/>
                    <a:pt x="5116" y="21600"/>
                  </a:cubicBezTo>
                  <a:cubicBezTo>
                    <a:pt x="9081" y="21600"/>
                    <a:pt x="13996" y="21490"/>
                    <a:pt x="15705" y="21271"/>
                  </a:cubicBezTo>
                  <a:cubicBezTo>
                    <a:pt x="19737" y="20772"/>
                    <a:pt x="21129" y="17461"/>
                    <a:pt x="21138" y="17427"/>
                  </a:cubicBezTo>
                  <a:cubicBezTo>
                    <a:pt x="21493" y="16794"/>
                    <a:pt x="21551" y="12967"/>
                    <a:pt x="21484" y="9876"/>
                  </a:cubicBezTo>
                  <a:cubicBezTo>
                    <a:pt x="21445" y="8076"/>
                    <a:pt x="21369" y="6412"/>
                    <a:pt x="21273" y="5154"/>
                  </a:cubicBezTo>
                  <a:cubicBezTo>
                    <a:pt x="21090" y="2966"/>
                    <a:pt x="20908" y="2873"/>
                    <a:pt x="20802" y="2822"/>
                  </a:cubicBezTo>
                  <a:cubicBezTo>
                    <a:pt x="20697" y="2780"/>
                    <a:pt x="20226" y="2729"/>
                    <a:pt x="19497" y="2696"/>
                  </a:cubicBezTo>
                  <a:cubicBezTo>
                    <a:pt x="19535" y="1868"/>
                    <a:pt x="19545" y="1032"/>
                    <a:pt x="19525" y="212"/>
                  </a:cubicBezTo>
                  <a:cubicBezTo>
                    <a:pt x="19525" y="153"/>
                    <a:pt x="19477" y="111"/>
                    <a:pt x="19420" y="103"/>
                  </a:cubicBezTo>
                  <a:cubicBezTo>
                    <a:pt x="18930" y="60"/>
                    <a:pt x="18441" y="35"/>
                    <a:pt x="17961" y="35"/>
                  </a:cubicBezTo>
                  <a:cubicBezTo>
                    <a:pt x="17452" y="35"/>
                    <a:pt x="16943" y="52"/>
                    <a:pt x="16453" y="69"/>
                  </a:cubicBezTo>
                  <a:cubicBezTo>
                    <a:pt x="16396" y="69"/>
                    <a:pt x="16338" y="111"/>
                    <a:pt x="16338" y="170"/>
                  </a:cubicBezTo>
                  <a:lnTo>
                    <a:pt x="16031" y="2586"/>
                  </a:lnTo>
                  <a:cubicBezTo>
                    <a:pt x="14053" y="2544"/>
                    <a:pt x="11797" y="2527"/>
                    <a:pt x="9906" y="2527"/>
                  </a:cubicBezTo>
                  <a:cubicBezTo>
                    <a:pt x="8063" y="2527"/>
                    <a:pt x="6565" y="2535"/>
                    <a:pt x="5356" y="2561"/>
                  </a:cubicBezTo>
                  <a:cubicBezTo>
                    <a:pt x="5221" y="1733"/>
                    <a:pt x="5058" y="905"/>
                    <a:pt x="4866" y="86"/>
                  </a:cubicBezTo>
                  <a:cubicBezTo>
                    <a:pt x="4857" y="39"/>
                    <a:pt x="4808" y="0"/>
                    <a:pt x="4756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1819;p67"/>
            <p:cNvSpPr/>
            <p:nvPr/>
          </p:nvSpPr>
          <p:spPr>
            <a:xfrm>
              <a:off x="318804" y="361688"/>
              <a:ext cx="124085" cy="15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7" h="21600" fill="norm" stroke="1" extrusionOk="0">
                  <a:moveTo>
                    <a:pt x="17784" y="0"/>
                  </a:moveTo>
                  <a:cubicBezTo>
                    <a:pt x="17203" y="0"/>
                    <a:pt x="16614" y="201"/>
                    <a:pt x="16122" y="679"/>
                  </a:cubicBezTo>
                  <a:cubicBezTo>
                    <a:pt x="12096" y="4591"/>
                    <a:pt x="8439" y="8806"/>
                    <a:pt x="5146" y="13171"/>
                  </a:cubicBezTo>
                  <a:cubicBezTo>
                    <a:pt x="3500" y="14978"/>
                    <a:pt x="2034" y="16782"/>
                    <a:pt x="570" y="18439"/>
                  </a:cubicBezTo>
                  <a:cubicBezTo>
                    <a:pt x="-343" y="19343"/>
                    <a:pt x="-160" y="20547"/>
                    <a:pt x="1120" y="21148"/>
                  </a:cubicBezTo>
                  <a:cubicBezTo>
                    <a:pt x="1487" y="21449"/>
                    <a:pt x="1850" y="21600"/>
                    <a:pt x="2400" y="21600"/>
                  </a:cubicBezTo>
                  <a:cubicBezTo>
                    <a:pt x="3133" y="21600"/>
                    <a:pt x="3863" y="21298"/>
                    <a:pt x="4413" y="20698"/>
                  </a:cubicBezTo>
                  <a:cubicBezTo>
                    <a:pt x="5876" y="18891"/>
                    <a:pt x="7340" y="17084"/>
                    <a:pt x="8986" y="15277"/>
                  </a:cubicBezTo>
                  <a:cubicBezTo>
                    <a:pt x="12096" y="11063"/>
                    <a:pt x="15755" y="7150"/>
                    <a:pt x="19598" y="3388"/>
                  </a:cubicBezTo>
                  <a:cubicBezTo>
                    <a:pt x="21257" y="1910"/>
                    <a:pt x="19574" y="0"/>
                    <a:pt x="17784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9" name="Google Shape;1820;p67"/>
            <p:cNvSpPr/>
            <p:nvPr/>
          </p:nvSpPr>
          <p:spPr>
            <a:xfrm>
              <a:off x="442536" y="383379"/>
              <a:ext cx="58195" cy="9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5" h="21600" fill="norm" stroke="1" extrusionOk="0">
                  <a:moveTo>
                    <a:pt x="15301" y="0"/>
                  </a:moveTo>
                  <a:cubicBezTo>
                    <a:pt x="13583" y="0"/>
                    <a:pt x="11872" y="627"/>
                    <a:pt x="10842" y="1807"/>
                  </a:cubicBezTo>
                  <a:cubicBezTo>
                    <a:pt x="6521" y="6691"/>
                    <a:pt x="2986" y="12090"/>
                    <a:pt x="239" y="17489"/>
                  </a:cubicBezTo>
                  <a:cubicBezTo>
                    <a:pt x="-548" y="19287"/>
                    <a:pt x="632" y="21085"/>
                    <a:pt x="3380" y="21600"/>
                  </a:cubicBezTo>
                  <a:lnTo>
                    <a:pt x="5341" y="21600"/>
                  </a:lnTo>
                  <a:cubicBezTo>
                    <a:pt x="7308" y="21600"/>
                    <a:pt x="9268" y="20832"/>
                    <a:pt x="10055" y="19287"/>
                  </a:cubicBezTo>
                  <a:cubicBezTo>
                    <a:pt x="12409" y="14403"/>
                    <a:pt x="15944" y="9519"/>
                    <a:pt x="19872" y="4893"/>
                  </a:cubicBezTo>
                  <a:cubicBezTo>
                    <a:pt x="21052" y="3352"/>
                    <a:pt x="20265" y="1296"/>
                    <a:pt x="17911" y="524"/>
                  </a:cubicBezTo>
                  <a:cubicBezTo>
                    <a:pt x="17104" y="172"/>
                    <a:pt x="16200" y="0"/>
                    <a:pt x="15301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0" name="Google Shape;1821;p67"/>
            <p:cNvSpPr/>
            <p:nvPr/>
          </p:nvSpPr>
          <p:spPr>
            <a:xfrm>
              <a:off x="2005717" y="109195"/>
              <a:ext cx="87113" cy="8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8" h="21600" fill="norm" stroke="1" extrusionOk="0">
                  <a:moveTo>
                    <a:pt x="16446" y="0"/>
                  </a:moveTo>
                  <a:cubicBezTo>
                    <a:pt x="15898" y="0"/>
                    <a:pt x="15316" y="180"/>
                    <a:pt x="14734" y="586"/>
                  </a:cubicBezTo>
                  <a:cubicBezTo>
                    <a:pt x="8675" y="4459"/>
                    <a:pt x="3877" y="9713"/>
                    <a:pt x="340" y="16347"/>
                  </a:cubicBezTo>
                  <a:cubicBezTo>
                    <a:pt x="-415" y="18008"/>
                    <a:pt x="87" y="20220"/>
                    <a:pt x="1858" y="21046"/>
                  </a:cubicBezTo>
                  <a:cubicBezTo>
                    <a:pt x="2111" y="21323"/>
                    <a:pt x="2612" y="21600"/>
                    <a:pt x="3118" y="21600"/>
                  </a:cubicBezTo>
                  <a:cubicBezTo>
                    <a:pt x="4383" y="21600"/>
                    <a:pt x="5644" y="20769"/>
                    <a:pt x="6150" y="19389"/>
                  </a:cubicBezTo>
                  <a:cubicBezTo>
                    <a:pt x="8928" y="14135"/>
                    <a:pt x="13220" y="9713"/>
                    <a:pt x="18019" y="6671"/>
                  </a:cubicBezTo>
                  <a:cubicBezTo>
                    <a:pt x="21185" y="4589"/>
                    <a:pt x="19233" y="0"/>
                    <a:pt x="16446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1" name="Google Shape;1822;p67"/>
            <p:cNvSpPr/>
            <p:nvPr/>
          </p:nvSpPr>
          <p:spPr>
            <a:xfrm>
              <a:off x="1976130" y="94760"/>
              <a:ext cx="190117" cy="20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19065" y="0"/>
                  </a:moveTo>
                  <a:cubicBezTo>
                    <a:pt x="18549" y="0"/>
                    <a:pt x="18057" y="253"/>
                    <a:pt x="17820" y="698"/>
                  </a:cubicBezTo>
                  <a:cubicBezTo>
                    <a:pt x="14275" y="6094"/>
                    <a:pt x="9874" y="10343"/>
                    <a:pt x="5107" y="14706"/>
                  </a:cubicBezTo>
                  <a:lnTo>
                    <a:pt x="584" y="19069"/>
                  </a:lnTo>
                  <a:cubicBezTo>
                    <a:pt x="-602" y="19850"/>
                    <a:pt x="167" y="21600"/>
                    <a:pt x="1553" y="21600"/>
                  </a:cubicBezTo>
                  <a:cubicBezTo>
                    <a:pt x="1596" y="21600"/>
                    <a:pt x="1639" y="21600"/>
                    <a:pt x="1684" y="21596"/>
                  </a:cubicBezTo>
                  <a:cubicBezTo>
                    <a:pt x="2051" y="21596"/>
                    <a:pt x="2539" y="21481"/>
                    <a:pt x="2784" y="21136"/>
                  </a:cubicBezTo>
                  <a:lnTo>
                    <a:pt x="7429" y="16888"/>
                  </a:lnTo>
                  <a:cubicBezTo>
                    <a:pt x="12320" y="12524"/>
                    <a:pt x="16843" y="7588"/>
                    <a:pt x="20508" y="2306"/>
                  </a:cubicBezTo>
                  <a:cubicBezTo>
                    <a:pt x="20998" y="1503"/>
                    <a:pt x="20753" y="583"/>
                    <a:pt x="19898" y="240"/>
                  </a:cubicBezTo>
                  <a:cubicBezTo>
                    <a:pt x="19639" y="77"/>
                    <a:pt x="19347" y="0"/>
                    <a:pt x="19065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2" name="Google Shape;1823;p67"/>
            <p:cNvSpPr/>
            <p:nvPr/>
          </p:nvSpPr>
          <p:spPr>
            <a:xfrm>
              <a:off x="696911" y="428025"/>
              <a:ext cx="79883" cy="8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7" h="21600" fill="norm" stroke="1" extrusionOk="0">
                  <a:moveTo>
                    <a:pt x="16096" y="0"/>
                  </a:moveTo>
                  <a:cubicBezTo>
                    <a:pt x="15275" y="0"/>
                    <a:pt x="14412" y="328"/>
                    <a:pt x="13642" y="1110"/>
                  </a:cubicBezTo>
                  <a:cubicBezTo>
                    <a:pt x="8948" y="5604"/>
                    <a:pt x="4530" y="10655"/>
                    <a:pt x="661" y="15987"/>
                  </a:cubicBezTo>
                  <a:cubicBezTo>
                    <a:pt x="-441" y="17669"/>
                    <a:pt x="-164" y="19913"/>
                    <a:pt x="1491" y="21038"/>
                  </a:cubicBezTo>
                  <a:cubicBezTo>
                    <a:pt x="2045" y="21319"/>
                    <a:pt x="2870" y="21600"/>
                    <a:pt x="3700" y="21600"/>
                  </a:cubicBezTo>
                  <a:cubicBezTo>
                    <a:pt x="4807" y="21600"/>
                    <a:pt x="5909" y="21038"/>
                    <a:pt x="6462" y="20194"/>
                  </a:cubicBezTo>
                  <a:cubicBezTo>
                    <a:pt x="10055" y="15143"/>
                    <a:pt x="14196" y="10374"/>
                    <a:pt x="18613" y="6166"/>
                  </a:cubicBezTo>
                  <a:cubicBezTo>
                    <a:pt x="21159" y="3580"/>
                    <a:pt x="18821" y="0"/>
                    <a:pt x="16096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3" name="Google Shape;1824;p67"/>
            <p:cNvSpPr/>
            <p:nvPr/>
          </p:nvSpPr>
          <p:spPr>
            <a:xfrm>
              <a:off x="697135" y="441251"/>
              <a:ext cx="188766" cy="21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19057" y="0"/>
                  </a:moveTo>
                  <a:cubicBezTo>
                    <a:pt x="18730" y="0"/>
                    <a:pt x="18380" y="102"/>
                    <a:pt x="18042" y="342"/>
                  </a:cubicBezTo>
                  <a:lnTo>
                    <a:pt x="18165" y="342"/>
                  </a:lnTo>
                  <a:cubicBezTo>
                    <a:pt x="12527" y="4327"/>
                    <a:pt x="7747" y="10307"/>
                    <a:pt x="3455" y="15622"/>
                  </a:cubicBezTo>
                  <a:cubicBezTo>
                    <a:pt x="2352" y="16838"/>
                    <a:pt x="1372" y="18167"/>
                    <a:pt x="392" y="19275"/>
                  </a:cubicBezTo>
                  <a:cubicBezTo>
                    <a:pt x="-220" y="19938"/>
                    <a:pt x="-97" y="20825"/>
                    <a:pt x="637" y="21378"/>
                  </a:cubicBezTo>
                  <a:cubicBezTo>
                    <a:pt x="883" y="21489"/>
                    <a:pt x="1249" y="21600"/>
                    <a:pt x="1618" y="21600"/>
                  </a:cubicBezTo>
                  <a:cubicBezTo>
                    <a:pt x="2109" y="21600"/>
                    <a:pt x="2598" y="21378"/>
                    <a:pt x="2843" y="21045"/>
                  </a:cubicBezTo>
                  <a:cubicBezTo>
                    <a:pt x="3824" y="19827"/>
                    <a:pt x="4927" y="18611"/>
                    <a:pt x="5907" y="17282"/>
                  </a:cubicBezTo>
                  <a:cubicBezTo>
                    <a:pt x="10076" y="12189"/>
                    <a:pt x="14854" y="6322"/>
                    <a:pt x="20003" y="2667"/>
                  </a:cubicBezTo>
                  <a:cubicBezTo>
                    <a:pt x="21380" y="1690"/>
                    <a:pt x="20390" y="0"/>
                    <a:pt x="19057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4" name="Google Shape;1825;p67"/>
            <p:cNvSpPr/>
            <p:nvPr/>
          </p:nvSpPr>
          <p:spPr>
            <a:xfrm>
              <a:off x="733036" y="615594"/>
              <a:ext cx="102192" cy="10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4" h="21600" fill="norm" stroke="1" extrusionOk="0">
                  <a:moveTo>
                    <a:pt x="17281" y="0"/>
                  </a:moveTo>
                  <a:cubicBezTo>
                    <a:pt x="16869" y="0"/>
                    <a:pt x="16428" y="119"/>
                    <a:pt x="15969" y="386"/>
                  </a:cubicBezTo>
                  <a:cubicBezTo>
                    <a:pt x="12257" y="2293"/>
                    <a:pt x="9198" y="5389"/>
                    <a:pt x="7017" y="9206"/>
                  </a:cubicBezTo>
                  <a:cubicBezTo>
                    <a:pt x="5486" y="11829"/>
                    <a:pt x="3521" y="13974"/>
                    <a:pt x="1337" y="15881"/>
                  </a:cubicBezTo>
                  <a:cubicBezTo>
                    <a:pt x="-191" y="16832"/>
                    <a:pt x="-410" y="18977"/>
                    <a:pt x="684" y="20410"/>
                  </a:cubicBezTo>
                  <a:cubicBezTo>
                    <a:pt x="1118" y="21122"/>
                    <a:pt x="1993" y="21600"/>
                    <a:pt x="2868" y="21600"/>
                  </a:cubicBezTo>
                  <a:cubicBezTo>
                    <a:pt x="3521" y="21600"/>
                    <a:pt x="3958" y="21361"/>
                    <a:pt x="4614" y="21122"/>
                  </a:cubicBezTo>
                  <a:cubicBezTo>
                    <a:pt x="7232" y="18977"/>
                    <a:pt x="9635" y="16119"/>
                    <a:pt x="11601" y="13019"/>
                  </a:cubicBezTo>
                  <a:cubicBezTo>
                    <a:pt x="13132" y="10157"/>
                    <a:pt x="15531" y="7773"/>
                    <a:pt x="18371" y="5867"/>
                  </a:cubicBezTo>
                  <a:cubicBezTo>
                    <a:pt x="21190" y="4434"/>
                    <a:pt x="19808" y="0"/>
                    <a:pt x="17281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5" name="Google Shape;1826;p67"/>
            <p:cNvSpPr/>
            <p:nvPr/>
          </p:nvSpPr>
          <p:spPr>
            <a:xfrm>
              <a:off x="115140" y="2626338"/>
              <a:ext cx="80879" cy="8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16615" y="0"/>
                  </a:moveTo>
                  <a:cubicBezTo>
                    <a:pt x="15837" y="0"/>
                    <a:pt x="15077" y="245"/>
                    <a:pt x="14508" y="806"/>
                  </a:cubicBezTo>
                  <a:cubicBezTo>
                    <a:pt x="8823" y="4964"/>
                    <a:pt x="3988" y="10233"/>
                    <a:pt x="581" y="16335"/>
                  </a:cubicBezTo>
                  <a:cubicBezTo>
                    <a:pt x="-558" y="17998"/>
                    <a:pt x="11" y="20216"/>
                    <a:pt x="2000" y="21327"/>
                  </a:cubicBezTo>
                  <a:cubicBezTo>
                    <a:pt x="2569" y="21600"/>
                    <a:pt x="3138" y="21600"/>
                    <a:pt x="3708" y="21600"/>
                  </a:cubicBezTo>
                  <a:cubicBezTo>
                    <a:pt x="5127" y="21600"/>
                    <a:pt x="6266" y="21049"/>
                    <a:pt x="7115" y="19938"/>
                  </a:cubicBezTo>
                  <a:cubicBezTo>
                    <a:pt x="9957" y="14669"/>
                    <a:pt x="14223" y="10233"/>
                    <a:pt x="19054" y="6626"/>
                  </a:cubicBezTo>
                  <a:cubicBezTo>
                    <a:pt x="20757" y="5519"/>
                    <a:pt x="21042" y="3024"/>
                    <a:pt x="19623" y="1357"/>
                  </a:cubicBezTo>
                  <a:cubicBezTo>
                    <a:pt x="18945" y="532"/>
                    <a:pt x="17758" y="0"/>
                    <a:pt x="16615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6" name="Google Shape;1827;p67"/>
            <p:cNvSpPr/>
            <p:nvPr/>
          </p:nvSpPr>
          <p:spPr>
            <a:xfrm>
              <a:off x="195569" y="2568837"/>
              <a:ext cx="138396" cy="16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7904" y="0"/>
                  </a:moveTo>
                  <a:cubicBezTo>
                    <a:pt x="17395" y="0"/>
                    <a:pt x="16863" y="193"/>
                    <a:pt x="16387" y="650"/>
                  </a:cubicBezTo>
                  <a:cubicBezTo>
                    <a:pt x="12339" y="4400"/>
                    <a:pt x="8778" y="8583"/>
                    <a:pt x="5377" y="12766"/>
                  </a:cubicBezTo>
                  <a:cubicBezTo>
                    <a:pt x="3758" y="14785"/>
                    <a:pt x="2138" y="16661"/>
                    <a:pt x="519" y="18537"/>
                  </a:cubicBezTo>
                  <a:cubicBezTo>
                    <a:pt x="-790" y="19912"/>
                    <a:pt x="611" y="21600"/>
                    <a:pt x="2152" y="21600"/>
                  </a:cubicBezTo>
                  <a:cubicBezTo>
                    <a:pt x="2709" y="21600"/>
                    <a:pt x="3285" y="21381"/>
                    <a:pt x="3758" y="20844"/>
                  </a:cubicBezTo>
                  <a:cubicBezTo>
                    <a:pt x="5377" y="18968"/>
                    <a:pt x="6997" y="16950"/>
                    <a:pt x="8616" y="15074"/>
                  </a:cubicBezTo>
                  <a:cubicBezTo>
                    <a:pt x="12015" y="10890"/>
                    <a:pt x="15578" y="6996"/>
                    <a:pt x="19464" y="3246"/>
                  </a:cubicBezTo>
                  <a:cubicBezTo>
                    <a:pt x="20810" y="1830"/>
                    <a:pt x="19474" y="0"/>
                    <a:pt x="17904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62" name="Google Shape;1788;p67"/>
          <p:cNvGrpSpPr/>
          <p:nvPr/>
        </p:nvGrpSpPr>
        <p:grpSpPr>
          <a:xfrm>
            <a:off x="2465734" y="1792678"/>
            <a:ext cx="3345004" cy="2929964"/>
            <a:chOff x="13" y="0"/>
            <a:chExt cx="3345002" cy="2929963"/>
          </a:xfrm>
        </p:grpSpPr>
        <p:sp>
          <p:nvSpPr>
            <p:cNvPr id="1148" name="Google Shape;1789;p67"/>
            <p:cNvSpPr/>
            <p:nvPr/>
          </p:nvSpPr>
          <p:spPr>
            <a:xfrm>
              <a:off x="1604795" y="2016656"/>
              <a:ext cx="139775" cy="12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1" h="21600" fill="norm" stroke="1" extrusionOk="0">
                  <a:moveTo>
                    <a:pt x="11422" y="0"/>
                  </a:moveTo>
                  <a:cubicBezTo>
                    <a:pt x="8290" y="432"/>
                    <a:pt x="4846" y="1735"/>
                    <a:pt x="2031" y="4337"/>
                  </a:cubicBezTo>
                  <a:cubicBezTo>
                    <a:pt x="-2353" y="9545"/>
                    <a:pt x="1091" y="17788"/>
                    <a:pt x="5472" y="20390"/>
                  </a:cubicBezTo>
                  <a:cubicBezTo>
                    <a:pt x="6754" y="21207"/>
                    <a:pt x="8128" y="21600"/>
                    <a:pt x="9490" y="21600"/>
                  </a:cubicBezTo>
                  <a:cubicBezTo>
                    <a:pt x="12448" y="21600"/>
                    <a:pt x="15339" y="19755"/>
                    <a:pt x="17055" y="16485"/>
                  </a:cubicBezTo>
                  <a:cubicBezTo>
                    <a:pt x="19247" y="11280"/>
                    <a:pt x="17055" y="4337"/>
                    <a:pt x="12985" y="3470"/>
                  </a:cubicBezTo>
                  <a:cubicBezTo>
                    <a:pt x="11734" y="3038"/>
                    <a:pt x="11108" y="1299"/>
                    <a:pt x="11422" y="0"/>
                  </a:cubicBezTo>
                  <a:close/>
                </a:path>
              </a:pathLst>
            </a:custGeom>
            <a:solidFill>
              <a:srgbClr val="A889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1790;p67"/>
            <p:cNvSpPr/>
            <p:nvPr/>
          </p:nvSpPr>
          <p:spPr>
            <a:xfrm>
              <a:off x="1573518" y="2002940"/>
              <a:ext cx="198043" cy="16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fill="norm" stroke="1" extrusionOk="0">
                  <a:moveTo>
                    <a:pt x="11939" y="1763"/>
                  </a:moveTo>
                  <a:cubicBezTo>
                    <a:pt x="11464" y="2703"/>
                    <a:pt x="11939" y="3961"/>
                    <a:pt x="12888" y="3961"/>
                  </a:cubicBezTo>
                  <a:cubicBezTo>
                    <a:pt x="15974" y="4901"/>
                    <a:pt x="17636" y="9609"/>
                    <a:pt x="16212" y="13374"/>
                  </a:cubicBezTo>
                  <a:lnTo>
                    <a:pt x="16212" y="13690"/>
                  </a:lnTo>
                  <a:cubicBezTo>
                    <a:pt x="14747" y="16056"/>
                    <a:pt x="12503" y="17391"/>
                    <a:pt x="10244" y="17391"/>
                  </a:cubicBezTo>
                  <a:cubicBezTo>
                    <a:pt x="9204" y="17391"/>
                    <a:pt x="8163" y="17106"/>
                    <a:pt x="7190" y="16515"/>
                  </a:cubicBezTo>
                  <a:cubicBezTo>
                    <a:pt x="3868" y="14633"/>
                    <a:pt x="1257" y="8669"/>
                    <a:pt x="4581" y="4901"/>
                  </a:cubicBezTo>
                  <a:cubicBezTo>
                    <a:pt x="6716" y="3018"/>
                    <a:pt x="9327" y="1763"/>
                    <a:pt x="11939" y="1763"/>
                  </a:cubicBezTo>
                  <a:close/>
                  <a:moveTo>
                    <a:pt x="10209" y="0"/>
                  </a:moveTo>
                  <a:cubicBezTo>
                    <a:pt x="6334" y="0"/>
                    <a:pt x="2273" y="1332"/>
                    <a:pt x="546" y="6156"/>
                  </a:cubicBezTo>
                  <a:cubicBezTo>
                    <a:pt x="-1591" y="12435"/>
                    <a:pt x="2919" y="19653"/>
                    <a:pt x="7667" y="21223"/>
                  </a:cubicBezTo>
                  <a:cubicBezTo>
                    <a:pt x="8440" y="21478"/>
                    <a:pt x="9218" y="21600"/>
                    <a:pt x="9989" y="21600"/>
                  </a:cubicBezTo>
                  <a:cubicBezTo>
                    <a:pt x="13948" y="21600"/>
                    <a:pt x="17668" y="18367"/>
                    <a:pt x="19060" y="13374"/>
                  </a:cubicBezTo>
                  <a:cubicBezTo>
                    <a:pt x="20009" y="7727"/>
                    <a:pt x="17398" y="2391"/>
                    <a:pt x="13126" y="1448"/>
                  </a:cubicBezTo>
                  <a:cubicBezTo>
                    <a:pt x="13362" y="1136"/>
                    <a:pt x="13362" y="508"/>
                    <a:pt x="12888" y="193"/>
                  </a:cubicBezTo>
                  <a:cubicBezTo>
                    <a:pt x="12026" y="73"/>
                    <a:pt x="11124" y="0"/>
                    <a:pt x="10209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1791;p67"/>
            <p:cNvSpPr/>
            <p:nvPr/>
          </p:nvSpPr>
          <p:spPr>
            <a:xfrm>
              <a:off x="164538" y="212026"/>
              <a:ext cx="3014830" cy="153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223" y="418"/>
                  </a:moveTo>
                  <a:cubicBezTo>
                    <a:pt x="21275" y="3859"/>
                    <a:pt x="21310" y="7300"/>
                    <a:pt x="21310" y="10741"/>
                  </a:cubicBezTo>
                  <a:cubicBezTo>
                    <a:pt x="21293" y="14148"/>
                    <a:pt x="21171" y="17520"/>
                    <a:pt x="21241" y="20927"/>
                  </a:cubicBezTo>
                  <a:cubicBezTo>
                    <a:pt x="19150" y="20968"/>
                    <a:pt x="17061" y="20978"/>
                    <a:pt x="14972" y="20978"/>
                  </a:cubicBezTo>
                  <a:cubicBezTo>
                    <a:pt x="12758" y="20978"/>
                    <a:pt x="10545" y="20967"/>
                    <a:pt x="8331" y="20967"/>
                  </a:cubicBezTo>
                  <a:cubicBezTo>
                    <a:pt x="5604" y="20967"/>
                    <a:pt x="2876" y="20984"/>
                    <a:pt x="146" y="21065"/>
                  </a:cubicBezTo>
                  <a:cubicBezTo>
                    <a:pt x="511" y="14286"/>
                    <a:pt x="494" y="7300"/>
                    <a:pt x="581" y="487"/>
                  </a:cubicBezTo>
                  <a:cubicBezTo>
                    <a:pt x="1933" y="597"/>
                    <a:pt x="3290" y="630"/>
                    <a:pt x="4650" y="630"/>
                  </a:cubicBezTo>
                  <a:cubicBezTo>
                    <a:pt x="6689" y="630"/>
                    <a:pt x="8733" y="556"/>
                    <a:pt x="10771" y="556"/>
                  </a:cubicBezTo>
                  <a:lnTo>
                    <a:pt x="21049" y="522"/>
                  </a:lnTo>
                  <a:cubicBezTo>
                    <a:pt x="21084" y="522"/>
                    <a:pt x="21101" y="487"/>
                    <a:pt x="21119" y="418"/>
                  </a:cubicBezTo>
                  <a:close/>
                  <a:moveTo>
                    <a:pt x="4626" y="0"/>
                  </a:moveTo>
                  <a:cubicBezTo>
                    <a:pt x="3260" y="0"/>
                    <a:pt x="1895" y="33"/>
                    <a:pt x="529" y="143"/>
                  </a:cubicBezTo>
                  <a:cubicBezTo>
                    <a:pt x="510" y="114"/>
                    <a:pt x="489" y="102"/>
                    <a:pt x="470" y="102"/>
                  </a:cubicBezTo>
                  <a:cubicBezTo>
                    <a:pt x="418" y="102"/>
                    <a:pt x="372" y="190"/>
                    <a:pt x="372" y="315"/>
                  </a:cubicBezTo>
                  <a:cubicBezTo>
                    <a:pt x="233" y="7197"/>
                    <a:pt x="-46" y="14183"/>
                    <a:pt x="6" y="21065"/>
                  </a:cubicBezTo>
                  <a:cubicBezTo>
                    <a:pt x="6" y="21099"/>
                    <a:pt x="6" y="21133"/>
                    <a:pt x="24" y="21168"/>
                  </a:cubicBezTo>
                  <a:cubicBezTo>
                    <a:pt x="6" y="21271"/>
                    <a:pt x="41" y="21340"/>
                    <a:pt x="93" y="21374"/>
                  </a:cubicBezTo>
                  <a:cubicBezTo>
                    <a:pt x="2915" y="21540"/>
                    <a:pt x="5746" y="21600"/>
                    <a:pt x="8578" y="21600"/>
                  </a:cubicBezTo>
                  <a:cubicBezTo>
                    <a:pt x="12826" y="21600"/>
                    <a:pt x="17077" y="21464"/>
                    <a:pt x="21310" y="21340"/>
                  </a:cubicBezTo>
                  <a:cubicBezTo>
                    <a:pt x="21397" y="21305"/>
                    <a:pt x="21450" y="21099"/>
                    <a:pt x="21380" y="20961"/>
                  </a:cubicBezTo>
                  <a:cubicBezTo>
                    <a:pt x="21554" y="17589"/>
                    <a:pt x="21502" y="14114"/>
                    <a:pt x="21502" y="10707"/>
                  </a:cubicBezTo>
                  <a:cubicBezTo>
                    <a:pt x="21502" y="7266"/>
                    <a:pt x="21484" y="3825"/>
                    <a:pt x="21432" y="384"/>
                  </a:cubicBezTo>
                  <a:cubicBezTo>
                    <a:pt x="21415" y="349"/>
                    <a:pt x="21415" y="281"/>
                    <a:pt x="21380" y="246"/>
                  </a:cubicBezTo>
                  <a:cubicBezTo>
                    <a:pt x="21380" y="196"/>
                    <a:pt x="21361" y="164"/>
                    <a:pt x="21338" y="164"/>
                  </a:cubicBezTo>
                  <a:cubicBezTo>
                    <a:pt x="21329" y="164"/>
                    <a:pt x="21320" y="168"/>
                    <a:pt x="21310" y="178"/>
                  </a:cubicBezTo>
                  <a:lnTo>
                    <a:pt x="21136" y="212"/>
                  </a:lnTo>
                  <a:cubicBezTo>
                    <a:pt x="21119" y="109"/>
                    <a:pt x="21084" y="74"/>
                    <a:pt x="21049" y="74"/>
                  </a:cubicBezTo>
                  <a:lnTo>
                    <a:pt x="10771" y="74"/>
                  </a:lnTo>
                  <a:cubicBezTo>
                    <a:pt x="8723" y="74"/>
                    <a:pt x="6674" y="0"/>
                    <a:pt x="4626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1792;p67"/>
            <p:cNvSpPr/>
            <p:nvPr/>
          </p:nvSpPr>
          <p:spPr>
            <a:xfrm>
              <a:off x="3137249" y="58601"/>
              <a:ext cx="106778" cy="6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11" y="0"/>
                  </a:moveTo>
                  <a:cubicBezTo>
                    <a:pt x="-87" y="0"/>
                    <a:pt x="-556" y="3194"/>
                    <a:pt x="846" y="3194"/>
                  </a:cubicBezTo>
                  <a:cubicBezTo>
                    <a:pt x="7380" y="5585"/>
                    <a:pt x="13449" y="11980"/>
                    <a:pt x="17652" y="20759"/>
                  </a:cubicBezTo>
                  <a:cubicBezTo>
                    <a:pt x="17993" y="21351"/>
                    <a:pt x="18390" y="21600"/>
                    <a:pt x="18777" y="21600"/>
                  </a:cubicBezTo>
                  <a:cubicBezTo>
                    <a:pt x="19969" y="21600"/>
                    <a:pt x="21044" y="19185"/>
                    <a:pt x="19983" y="16771"/>
                  </a:cubicBezTo>
                  <a:cubicBezTo>
                    <a:pt x="15316" y="7182"/>
                    <a:pt x="8782" y="795"/>
                    <a:pt x="1311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1793;p67"/>
            <p:cNvSpPr/>
            <p:nvPr/>
          </p:nvSpPr>
          <p:spPr>
            <a:xfrm>
              <a:off x="3146813" y="112299"/>
              <a:ext cx="90663" cy="8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600" fill="norm" stroke="1" extrusionOk="0">
                  <a:moveTo>
                    <a:pt x="1045" y="0"/>
                  </a:moveTo>
                  <a:cubicBezTo>
                    <a:pt x="-58" y="0"/>
                    <a:pt x="-612" y="1910"/>
                    <a:pt x="1045" y="2543"/>
                  </a:cubicBezTo>
                  <a:cubicBezTo>
                    <a:pt x="8216" y="3820"/>
                    <a:pt x="14279" y="10809"/>
                    <a:pt x="15936" y="19715"/>
                  </a:cubicBezTo>
                  <a:cubicBezTo>
                    <a:pt x="15705" y="21048"/>
                    <a:pt x="16641" y="21600"/>
                    <a:pt x="17722" y="21600"/>
                  </a:cubicBezTo>
                  <a:cubicBezTo>
                    <a:pt x="19218" y="21600"/>
                    <a:pt x="20988" y="20552"/>
                    <a:pt x="20348" y="19076"/>
                  </a:cubicBezTo>
                  <a:cubicBezTo>
                    <a:pt x="18696" y="8267"/>
                    <a:pt x="10422" y="0"/>
                    <a:pt x="1045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1794;p67"/>
            <p:cNvSpPr/>
            <p:nvPr/>
          </p:nvSpPr>
          <p:spPr>
            <a:xfrm>
              <a:off x="98349" y="1800200"/>
              <a:ext cx="125745" cy="1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fill="norm" stroke="1" extrusionOk="0">
                  <a:moveTo>
                    <a:pt x="11697" y="0"/>
                  </a:moveTo>
                  <a:cubicBezTo>
                    <a:pt x="7916" y="0"/>
                    <a:pt x="4194" y="1644"/>
                    <a:pt x="611" y="5589"/>
                  </a:cubicBezTo>
                  <a:cubicBezTo>
                    <a:pt x="-204" y="5589"/>
                    <a:pt x="-204" y="19068"/>
                    <a:pt x="611" y="19068"/>
                  </a:cubicBezTo>
                  <a:cubicBezTo>
                    <a:pt x="3669" y="20745"/>
                    <a:pt x="6830" y="21600"/>
                    <a:pt x="10039" y="21600"/>
                  </a:cubicBezTo>
                  <a:cubicBezTo>
                    <a:pt x="13252" y="21600"/>
                    <a:pt x="16513" y="20745"/>
                    <a:pt x="19774" y="19068"/>
                  </a:cubicBezTo>
                  <a:cubicBezTo>
                    <a:pt x="21281" y="19068"/>
                    <a:pt x="21396" y="1841"/>
                    <a:pt x="20120" y="1841"/>
                  </a:cubicBezTo>
                  <a:cubicBezTo>
                    <a:pt x="20016" y="1841"/>
                    <a:pt x="19901" y="1940"/>
                    <a:pt x="19774" y="2203"/>
                  </a:cubicBezTo>
                  <a:cubicBezTo>
                    <a:pt x="17074" y="822"/>
                    <a:pt x="14370" y="0"/>
                    <a:pt x="11697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1795;p67"/>
            <p:cNvSpPr/>
            <p:nvPr/>
          </p:nvSpPr>
          <p:spPr>
            <a:xfrm>
              <a:off x="150233" y="1757862"/>
              <a:ext cx="75696" cy="1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0" h="21600" fill="norm" stroke="1" extrusionOk="0">
                  <a:moveTo>
                    <a:pt x="17835" y="0"/>
                  </a:moveTo>
                  <a:cubicBezTo>
                    <a:pt x="12600" y="0"/>
                    <a:pt x="6709" y="2687"/>
                    <a:pt x="1475" y="5400"/>
                  </a:cubicBezTo>
                  <a:cubicBezTo>
                    <a:pt x="-491" y="5400"/>
                    <a:pt x="-491" y="16200"/>
                    <a:pt x="1475" y="18913"/>
                  </a:cubicBezTo>
                  <a:cubicBezTo>
                    <a:pt x="6709" y="21600"/>
                    <a:pt x="12600" y="21600"/>
                    <a:pt x="17835" y="21600"/>
                  </a:cubicBezTo>
                  <a:cubicBezTo>
                    <a:pt x="21109" y="21600"/>
                    <a:pt x="21109" y="0"/>
                    <a:pt x="17835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5" name="Google Shape;1796;p67"/>
            <p:cNvSpPr/>
            <p:nvPr/>
          </p:nvSpPr>
          <p:spPr>
            <a:xfrm>
              <a:off x="1723623" y="2092332"/>
              <a:ext cx="83013" cy="9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18487" y="0"/>
                  </a:moveTo>
                  <a:cubicBezTo>
                    <a:pt x="17738" y="0"/>
                    <a:pt x="16989" y="571"/>
                    <a:pt x="16690" y="1708"/>
                  </a:cubicBezTo>
                  <a:cubicBezTo>
                    <a:pt x="16087" y="5688"/>
                    <a:pt x="14291" y="9098"/>
                    <a:pt x="11886" y="12508"/>
                  </a:cubicBezTo>
                  <a:cubicBezTo>
                    <a:pt x="8889" y="15917"/>
                    <a:pt x="5290" y="18190"/>
                    <a:pt x="1088" y="18761"/>
                  </a:cubicBezTo>
                  <a:cubicBezTo>
                    <a:pt x="-714" y="19327"/>
                    <a:pt x="-111" y="21600"/>
                    <a:pt x="1685" y="21600"/>
                  </a:cubicBezTo>
                  <a:cubicBezTo>
                    <a:pt x="6490" y="21034"/>
                    <a:pt x="11886" y="18761"/>
                    <a:pt x="14888" y="14781"/>
                  </a:cubicBezTo>
                  <a:cubicBezTo>
                    <a:pt x="19089" y="11371"/>
                    <a:pt x="20886" y="6254"/>
                    <a:pt x="20289" y="1708"/>
                  </a:cubicBezTo>
                  <a:cubicBezTo>
                    <a:pt x="19991" y="571"/>
                    <a:pt x="19236" y="0"/>
                    <a:pt x="18487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6" name="Google Shape;1797;p67"/>
            <p:cNvSpPr/>
            <p:nvPr/>
          </p:nvSpPr>
          <p:spPr>
            <a:xfrm>
              <a:off x="1804350" y="2082855"/>
              <a:ext cx="54636" cy="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1" h="21600" fill="norm" stroke="1" extrusionOk="0">
                  <a:moveTo>
                    <a:pt x="14487" y="0"/>
                  </a:moveTo>
                  <a:cubicBezTo>
                    <a:pt x="12918" y="0"/>
                    <a:pt x="11520" y="793"/>
                    <a:pt x="11520" y="2466"/>
                  </a:cubicBezTo>
                  <a:cubicBezTo>
                    <a:pt x="13196" y="8823"/>
                    <a:pt x="9003" y="14536"/>
                    <a:pt x="1460" y="17715"/>
                  </a:cubicBezTo>
                  <a:cubicBezTo>
                    <a:pt x="-861" y="18304"/>
                    <a:pt x="-322" y="21600"/>
                    <a:pt x="2416" y="21600"/>
                  </a:cubicBezTo>
                  <a:cubicBezTo>
                    <a:pt x="2645" y="21600"/>
                    <a:pt x="2882" y="21575"/>
                    <a:pt x="3135" y="21526"/>
                  </a:cubicBezTo>
                  <a:cubicBezTo>
                    <a:pt x="14029" y="18353"/>
                    <a:pt x="20739" y="10094"/>
                    <a:pt x="18222" y="1834"/>
                  </a:cubicBezTo>
                  <a:cubicBezTo>
                    <a:pt x="17429" y="632"/>
                    <a:pt x="15893" y="0"/>
                    <a:pt x="14487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1798;p67"/>
            <p:cNvSpPr/>
            <p:nvPr/>
          </p:nvSpPr>
          <p:spPr>
            <a:xfrm>
              <a:off x="1173219" y="2749106"/>
              <a:ext cx="213018" cy="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20447" y="0"/>
                  </a:moveTo>
                  <a:cubicBezTo>
                    <a:pt x="13895" y="0"/>
                    <a:pt x="7343" y="3073"/>
                    <a:pt x="547" y="6176"/>
                  </a:cubicBezTo>
                  <a:cubicBezTo>
                    <a:pt x="-182" y="9249"/>
                    <a:pt x="-182" y="21600"/>
                    <a:pt x="547" y="21600"/>
                  </a:cubicBezTo>
                  <a:lnTo>
                    <a:pt x="20447" y="21600"/>
                  </a:lnTo>
                  <a:cubicBezTo>
                    <a:pt x="21418" y="18527"/>
                    <a:pt x="21418" y="3073"/>
                    <a:pt x="20447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1799;p67"/>
            <p:cNvSpPr/>
            <p:nvPr/>
          </p:nvSpPr>
          <p:spPr>
            <a:xfrm>
              <a:off x="1280651" y="2714911"/>
              <a:ext cx="146484" cy="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782" y="0"/>
                  </a:moveTo>
                  <a:cubicBezTo>
                    <a:pt x="-261" y="0"/>
                    <a:pt x="-261" y="11542"/>
                    <a:pt x="782" y="11542"/>
                  </a:cubicBezTo>
                  <a:cubicBezTo>
                    <a:pt x="5310" y="18585"/>
                    <a:pt x="10242" y="21600"/>
                    <a:pt x="15116" y="21600"/>
                  </a:cubicBezTo>
                  <a:cubicBezTo>
                    <a:pt x="16621" y="21600"/>
                    <a:pt x="18120" y="21308"/>
                    <a:pt x="19602" y="20768"/>
                  </a:cubicBezTo>
                  <a:cubicBezTo>
                    <a:pt x="21240" y="20768"/>
                    <a:pt x="21339" y="4410"/>
                    <a:pt x="19891" y="4410"/>
                  </a:cubicBezTo>
                  <a:cubicBezTo>
                    <a:pt x="19799" y="4410"/>
                    <a:pt x="19704" y="4478"/>
                    <a:pt x="19602" y="4613"/>
                  </a:cubicBezTo>
                  <a:cubicBezTo>
                    <a:pt x="13328" y="4613"/>
                    <a:pt x="7057" y="4613"/>
                    <a:pt x="782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1800;p67"/>
            <p:cNvSpPr/>
            <p:nvPr/>
          </p:nvSpPr>
          <p:spPr>
            <a:xfrm>
              <a:off x="3032427" y="2151768"/>
              <a:ext cx="203557" cy="5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19803" y="0"/>
                  </a:moveTo>
                  <a:cubicBezTo>
                    <a:pt x="19630" y="0"/>
                    <a:pt x="19441" y="201"/>
                    <a:pt x="19250" y="685"/>
                  </a:cubicBezTo>
                  <a:cubicBezTo>
                    <a:pt x="15698" y="8654"/>
                    <a:pt x="11625" y="12785"/>
                    <a:pt x="7571" y="12785"/>
                  </a:cubicBezTo>
                  <a:cubicBezTo>
                    <a:pt x="5325" y="12785"/>
                    <a:pt x="3084" y="11525"/>
                    <a:pt x="939" y="8946"/>
                  </a:cubicBezTo>
                  <a:cubicBezTo>
                    <a:pt x="848" y="8856"/>
                    <a:pt x="765" y="8805"/>
                    <a:pt x="687" y="8805"/>
                  </a:cubicBezTo>
                  <a:cubicBezTo>
                    <a:pt x="-101" y="8805"/>
                    <a:pt x="-248" y="13258"/>
                    <a:pt x="437" y="15142"/>
                  </a:cubicBezTo>
                  <a:cubicBezTo>
                    <a:pt x="3155" y="19444"/>
                    <a:pt x="6047" y="21600"/>
                    <a:pt x="8929" y="21600"/>
                  </a:cubicBezTo>
                  <a:cubicBezTo>
                    <a:pt x="12968" y="21600"/>
                    <a:pt x="16992" y="17379"/>
                    <a:pt x="20503" y="8946"/>
                  </a:cubicBezTo>
                  <a:cubicBezTo>
                    <a:pt x="21352" y="6317"/>
                    <a:pt x="20765" y="0"/>
                    <a:pt x="19803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1801;p67"/>
            <p:cNvSpPr/>
            <p:nvPr/>
          </p:nvSpPr>
          <p:spPr>
            <a:xfrm>
              <a:off x="3099224" y="2109882"/>
              <a:ext cx="132906" cy="5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19042" y="0"/>
                  </a:moveTo>
                  <a:cubicBezTo>
                    <a:pt x="18775" y="0"/>
                    <a:pt x="18485" y="248"/>
                    <a:pt x="18199" y="833"/>
                  </a:cubicBezTo>
                  <a:cubicBezTo>
                    <a:pt x="13309" y="9977"/>
                    <a:pt x="7292" y="14043"/>
                    <a:pt x="1272" y="14043"/>
                  </a:cubicBezTo>
                  <a:cubicBezTo>
                    <a:pt x="-606" y="14043"/>
                    <a:pt x="-232" y="20152"/>
                    <a:pt x="1272" y="21164"/>
                  </a:cubicBezTo>
                  <a:cubicBezTo>
                    <a:pt x="2252" y="21461"/>
                    <a:pt x="3228" y="21600"/>
                    <a:pt x="4200" y="21600"/>
                  </a:cubicBezTo>
                  <a:cubicBezTo>
                    <a:pt x="9967" y="21600"/>
                    <a:pt x="15572" y="16502"/>
                    <a:pt x="20081" y="6932"/>
                  </a:cubicBezTo>
                  <a:cubicBezTo>
                    <a:pt x="20994" y="4463"/>
                    <a:pt x="20183" y="0"/>
                    <a:pt x="19042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1" name="Google Shape;1802;p67"/>
            <p:cNvSpPr/>
            <p:nvPr/>
          </p:nvSpPr>
          <p:spPr>
            <a:xfrm>
              <a:off x="13" y="-1"/>
              <a:ext cx="3345004" cy="292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0388" y="252"/>
                  </a:moveTo>
                  <a:cubicBezTo>
                    <a:pt x="21534" y="684"/>
                    <a:pt x="21267" y="2700"/>
                    <a:pt x="21267" y="3834"/>
                  </a:cubicBezTo>
                  <a:lnTo>
                    <a:pt x="21267" y="13535"/>
                  </a:lnTo>
                  <a:cubicBezTo>
                    <a:pt x="17782" y="13589"/>
                    <a:pt x="14297" y="13625"/>
                    <a:pt x="10797" y="13643"/>
                  </a:cubicBezTo>
                  <a:cubicBezTo>
                    <a:pt x="8619" y="13643"/>
                    <a:pt x="6428" y="13608"/>
                    <a:pt x="4241" y="13608"/>
                  </a:cubicBezTo>
                  <a:cubicBezTo>
                    <a:pt x="2929" y="13608"/>
                    <a:pt x="1618" y="13621"/>
                    <a:pt x="311" y="13661"/>
                  </a:cubicBezTo>
                  <a:cubicBezTo>
                    <a:pt x="279" y="13661"/>
                    <a:pt x="264" y="13679"/>
                    <a:pt x="248" y="13697"/>
                  </a:cubicBezTo>
                  <a:lnTo>
                    <a:pt x="248" y="13607"/>
                  </a:lnTo>
                  <a:cubicBezTo>
                    <a:pt x="232" y="12221"/>
                    <a:pt x="232" y="10817"/>
                    <a:pt x="248" y="9413"/>
                  </a:cubicBezTo>
                  <a:cubicBezTo>
                    <a:pt x="279" y="6749"/>
                    <a:pt x="421" y="4086"/>
                    <a:pt x="515" y="1404"/>
                  </a:cubicBezTo>
                  <a:cubicBezTo>
                    <a:pt x="664" y="571"/>
                    <a:pt x="1520" y="446"/>
                    <a:pt x="2308" y="446"/>
                  </a:cubicBezTo>
                  <a:cubicBezTo>
                    <a:pt x="2643" y="446"/>
                    <a:pt x="2965" y="469"/>
                    <a:pt x="3216" y="469"/>
                  </a:cubicBezTo>
                  <a:cubicBezTo>
                    <a:pt x="3243" y="469"/>
                    <a:pt x="3268" y="469"/>
                    <a:pt x="3293" y="468"/>
                  </a:cubicBezTo>
                  <a:lnTo>
                    <a:pt x="5648" y="450"/>
                  </a:lnTo>
                  <a:lnTo>
                    <a:pt x="10640" y="378"/>
                  </a:lnTo>
                  <a:cubicBezTo>
                    <a:pt x="13889" y="342"/>
                    <a:pt x="17139" y="324"/>
                    <a:pt x="20388" y="252"/>
                  </a:cubicBezTo>
                  <a:close/>
                  <a:moveTo>
                    <a:pt x="21283" y="13751"/>
                  </a:moveTo>
                  <a:lnTo>
                    <a:pt x="21283" y="14039"/>
                  </a:lnTo>
                  <a:cubicBezTo>
                    <a:pt x="21283" y="14724"/>
                    <a:pt x="21453" y="16501"/>
                    <a:pt x="20523" y="16501"/>
                  </a:cubicBezTo>
                  <a:cubicBezTo>
                    <a:pt x="20476" y="16501"/>
                    <a:pt x="20426" y="16496"/>
                    <a:pt x="20372" y="16487"/>
                  </a:cubicBezTo>
                  <a:lnTo>
                    <a:pt x="20357" y="16487"/>
                  </a:lnTo>
                  <a:cubicBezTo>
                    <a:pt x="20341" y="16451"/>
                    <a:pt x="20309" y="16433"/>
                    <a:pt x="20278" y="16433"/>
                  </a:cubicBezTo>
                  <a:cubicBezTo>
                    <a:pt x="17060" y="16505"/>
                    <a:pt x="13858" y="16559"/>
                    <a:pt x="10640" y="16631"/>
                  </a:cubicBezTo>
                  <a:cubicBezTo>
                    <a:pt x="7437" y="16685"/>
                    <a:pt x="4219" y="16631"/>
                    <a:pt x="1017" y="16811"/>
                  </a:cubicBezTo>
                  <a:cubicBezTo>
                    <a:pt x="1012" y="16806"/>
                    <a:pt x="1007" y="16803"/>
                    <a:pt x="1000" y="16803"/>
                  </a:cubicBezTo>
                  <a:cubicBezTo>
                    <a:pt x="984" y="16803"/>
                    <a:pt x="965" y="16816"/>
                    <a:pt x="954" y="16829"/>
                  </a:cubicBezTo>
                  <a:cubicBezTo>
                    <a:pt x="216" y="16091"/>
                    <a:pt x="248" y="14885"/>
                    <a:pt x="248" y="13823"/>
                  </a:cubicBezTo>
                  <a:cubicBezTo>
                    <a:pt x="264" y="13841"/>
                    <a:pt x="279" y="13841"/>
                    <a:pt x="311" y="13859"/>
                  </a:cubicBezTo>
                  <a:cubicBezTo>
                    <a:pt x="1573" y="13898"/>
                    <a:pt x="2839" y="13911"/>
                    <a:pt x="4107" y="13911"/>
                  </a:cubicBezTo>
                  <a:cubicBezTo>
                    <a:pt x="6340" y="13911"/>
                    <a:pt x="8580" y="13871"/>
                    <a:pt x="10812" y="13859"/>
                  </a:cubicBezTo>
                  <a:cubicBezTo>
                    <a:pt x="14297" y="13823"/>
                    <a:pt x="17782" y="13823"/>
                    <a:pt x="21283" y="13751"/>
                  </a:cubicBezTo>
                  <a:close/>
                  <a:moveTo>
                    <a:pt x="13371" y="16865"/>
                  </a:moveTo>
                  <a:cubicBezTo>
                    <a:pt x="13167" y="18359"/>
                    <a:pt x="13968" y="19907"/>
                    <a:pt x="15114" y="20627"/>
                  </a:cubicBezTo>
                  <a:cubicBezTo>
                    <a:pt x="14207" y="20650"/>
                    <a:pt x="13304" y="20658"/>
                    <a:pt x="12403" y="20658"/>
                  </a:cubicBezTo>
                  <a:cubicBezTo>
                    <a:pt x="10494" y="20658"/>
                    <a:pt x="8593" y="20621"/>
                    <a:pt x="6684" y="20609"/>
                  </a:cubicBezTo>
                  <a:cubicBezTo>
                    <a:pt x="7861" y="19979"/>
                    <a:pt x="8725" y="18503"/>
                    <a:pt x="8442" y="16973"/>
                  </a:cubicBezTo>
                  <a:cubicBezTo>
                    <a:pt x="9180" y="16955"/>
                    <a:pt x="9918" y="16937"/>
                    <a:pt x="10640" y="16919"/>
                  </a:cubicBezTo>
                  <a:cubicBezTo>
                    <a:pt x="11566" y="16901"/>
                    <a:pt x="12476" y="16883"/>
                    <a:pt x="13371" y="16865"/>
                  </a:cubicBezTo>
                  <a:close/>
                  <a:moveTo>
                    <a:pt x="6260" y="20699"/>
                  </a:moveTo>
                  <a:cubicBezTo>
                    <a:pt x="6283" y="20725"/>
                    <a:pt x="6314" y="20742"/>
                    <a:pt x="6342" y="20742"/>
                  </a:cubicBezTo>
                  <a:cubicBezTo>
                    <a:pt x="6352" y="20742"/>
                    <a:pt x="6362" y="20739"/>
                    <a:pt x="6370" y="20735"/>
                  </a:cubicBezTo>
                  <a:cubicBezTo>
                    <a:pt x="7879" y="20911"/>
                    <a:pt x="9421" y="20982"/>
                    <a:pt x="10963" y="20982"/>
                  </a:cubicBezTo>
                  <a:cubicBezTo>
                    <a:pt x="12404" y="20982"/>
                    <a:pt x="13844" y="20920"/>
                    <a:pt x="15255" y="20825"/>
                  </a:cubicBezTo>
                  <a:cubicBezTo>
                    <a:pt x="15263" y="20828"/>
                    <a:pt x="15271" y="20829"/>
                    <a:pt x="15278" y="20829"/>
                  </a:cubicBezTo>
                  <a:cubicBezTo>
                    <a:pt x="15313" y="20829"/>
                    <a:pt x="15336" y="20797"/>
                    <a:pt x="15349" y="20753"/>
                  </a:cubicBezTo>
                  <a:lnTo>
                    <a:pt x="15380" y="20753"/>
                  </a:lnTo>
                  <a:cubicBezTo>
                    <a:pt x="15428" y="20861"/>
                    <a:pt x="15443" y="20969"/>
                    <a:pt x="15412" y="21077"/>
                  </a:cubicBezTo>
                  <a:cubicBezTo>
                    <a:pt x="15380" y="21167"/>
                    <a:pt x="15333" y="21257"/>
                    <a:pt x="15271" y="21311"/>
                  </a:cubicBezTo>
                  <a:cubicBezTo>
                    <a:pt x="14413" y="21341"/>
                    <a:pt x="13557" y="21353"/>
                    <a:pt x="12703" y="21353"/>
                  </a:cubicBezTo>
                  <a:cubicBezTo>
                    <a:pt x="10540" y="21353"/>
                    <a:pt x="8385" y="21277"/>
                    <a:pt x="6213" y="21239"/>
                  </a:cubicBezTo>
                  <a:cubicBezTo>
                    <a:pt x="6150" y="21077"/>
                    <a:pt x="6166" y="20861"/>
                    <a:pt x="6260" y="20699"/>
                  </a:cubicBezTo>
                  <a:close/>
                  <a:moveTo>
                    <a:pt x="20451" y="0"/>
                  </a:moveTo>
                  <a:cubicBezTo>
                    <a:pt x="16636" y="0"/>
                    <a:pt x="12822" y="72"/>
                    <a:pt x="9007" y="126"/>
                  </a:cubicBezTo>
                  <a:lnTo>
                    <a:pt x="3435" y="180"/>
                  </a:lnTo>
                  <a:cubicBezTo>
                    <a:pt x="3414" y="180"/>
                    <a:pt x="3393" y="181"/>
                    <a:pt x="3371" y="181"/>
                  </a:cubicBezTo>
                  <a:cubicBezTo>
                    <a:pt x="3113" y="181"/>
                    <a:pt x="2733" y="151"/>
                    <a:pt x="2330" y="151"/>
                  </a:cubicBezTo>
                  <a:cubicBezTo>
                    <a:pt x="1481" y="151"/>
                    <a:pt x="529" y="284"/>
                    <a:pt x="405" y="1116"/>
                  </a:cubicBezTo>
                  <a:cubicBezTo>
                    <a:pt x="358" y="1116"/>
                    <a:pt x="326" y="1170"/>
                    <a:pt x="326" y="1206"/>
                  </a:cubicBezTo>
                  <a:cubicBezTo>
                    <a:pt x="75" y="4428"/>
                    <a:pt x="28" y="7703"/>
                    <a:pt x="28" y="10925"/>
                  </a:cubicBezTo>
                  <a:cubicBezTo>
                    <a:pt x="28" y="12365"/>
                    <a:pt x="-66" y="13841"/>
                    <a:pt x="91" y="15263"/>
                  </a:cubicBezTo>
                  <a:cubicBezTo>
                    <a:pt x="154" y="15983"/>
                    <a:pt x="358" y="16775"/>
                    <a:pt x="1001" y="17063"/>
                  </a:cubicBezTo>
                  <a:cubicBezTo>
                    <a:pt x="1010" y="17068"/>
                    <a:pt x="1018" y="17070"/>
                    <a:pt x="1026" y="17070"/>
                  </a:cubicBezTo>
                  <a:cubicBezTo>
                    <a:pt x="1048" y="17070"/>
                    <a:pt x="1068" y="17053"/>
                    <a:pt x="1080" y="17027"/>
                  </a:cubicBezTo>
                  <a:cubicBezTo>
                    <a:pt x="1807" y="17049"/>
                    <a:pt x="2536" y="17057"/>
                    <a:pt x="3266" y="17057"/>
                  </a:cubicBezTo>
                  <a:cubicBezTo>
                    <a:pt x="4960" y="17057"/>
                    <a:pt x="6658" y="17011"/>
                    <a:pt x="8348" y="16973"/>
                  </a:cubicBezTo>
                  <a:cubicBezTo>
                    <a:pt x="8301" y="18593"/>
                    <a:pt x="7704" y="19925"/>
                    <a:pt x="6307" y="20501"/>
                  </a:cubicBezTo>
                  <a:cubicBezTo>
                    <a:pt x="6260" y="20519"/>
                    <a:pt x="6229" y="20591"/>
                    <a:pt x="6244" y="20645"/>
                  </a:cubicBezTo>
                  <a:lnTo>
                    <a:pt x="6213" y="20645"/>
                  </a:lnTo>
                  <a:cubicBezTo>
                    <a:pt x="6009" y="20807"/>
                    <a:pt x="5946" y="21131"/>
                    <a:pt x="6087" y="21382"/>
                  </a:cubicBezTo>
                  <a:cubicBezTo>
                    <a:pt x="6097" y="21405"/>
                    <a:pt x="6125" y="21420"/>
                    <a:pt x="6152" y="21420"/>
                  </a:cubicBezTo>
                  <a:cubicBezTo>
                    <a:pt x="6169" y="21420"/>
                    <a:pt x="6185" y="21414"/>
                    <a:pt x="6197" y="21401"/>
                  </a:cubicBezTo>
                  <a:cubicBezTo>
                    <a:pt x="7853" y="21550"/>
                    <a:pt x="9528" y="21600"/>
                    <a:pt x="11200" y="21600"/>
                  </a:cubicBezTo>
                  <a:cubicBezTo>
                    <a:pt x="12557" y="21600"/>
                    <a:pt x="13912" y="21567"/>
                    <a:pt x="15255" y="21527"/>
                  </a:cubicBezTo>
                  <a:cubicBezTo>
                    <a:pt x="15302" y="21509"/>
                    <a:pt x="15349" y="21473"/>
                    <a:pt x="15349" y="21418"/>
                  </a:cubicBezTo>
                  <a:cubicBezTo>
                    <a:pt x="15569" y="21275"/>
                    <a:pt x="15694" y="20861"/>
                    <a:pt x="15475" y="20645"/>
                  </a:cubicBezTo>
                  <a:cubicBezTo>
                    <a:pt x="15475" y="20609"/>
                    <a:pt x="15459" y="20573"/>
                    <a:pt x="15428" y="20573"/>
                  </a:cubicBezTo>
                  <a:cubicBezTo>
                    <a:pt x="14140" y="19799"/>
                    <a:pt x="13560" y="18467"/>
                    <a:pt x="13512" y="16865"/>
                  </a:cubicBezTo>
                  <a:cubicBezTo>
                    <a:pt x="15757" y="16811"/>
                    <a:pt x="18018" y="16757"/>
                    <a:pt x="20262" y="16685"/>
                  </a:cubicBezTo>
                  <a:cubicBezTo>
                    <a:pt x="20369" y="16729"/>
                    <a:pt x="20469" y="16749"/>
                    <a:pt x="20560" y="16749"/>
                  </a:cubicBezTo>
                  <a:cubicBezTo>
                    <a:pt x="21217" y="16749"/>
                    <a:pt x="21473" y="15706"/>
                    <a:pt x="21487" y="15011"/>
                  </a:cubicBezTo>
                  <a:cubicBezTo>
                    <a:pt x="21518" y="12887"/>
                    <a:pt x="21487" y="10781"/>
                    <a:pt x="21487" y="8675"/>
                  </a:cubicBezTo>
                  <a:cubicBezTo>
                    <a:pt x="21487" y="6606"/>
                    <a:pt x="21518" y="4536"/>
                    <a:pt x="21503" y="2484"/>
                  </a:cubicBezTo>
                  <a:cubicBezTo>
                    <a:pt x="21503" y="1620"/>
                    <a:pt x="21361" y="342"/>
                    <a:pt x="20561" y="90"/>
                  </a:cubicBezTo>
                  <a:cubicBezTo>
                    <a:pt x="20545" y="36"/>
                    <a:pt x="20498" y="0"/>
                    <a:pt x="20451" y="0"/>
                  </a:cubicBezTo>
                  <a:close/>
                </a:path>
              </a:pathLst>
            </a:custGeom>
            <a:solidFill>
              <a:srgbClr val="213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 sz="12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63" name="الواجب"/>
          <p:cNvSpPr txBox="1"/>
          <p:nvPr>
            <p:ph type="body" sz="quarter" idx="1"/>
          </p:nvPr>
        </p:nvSpPr>
        <p:spPr>
          <a:xfrm>
            <a:off x="6273946" y="2563676"/>
            <a:ext cx="2170502" cy="1108502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algn="ctr" rtl="0">
              <a:defRPr sz="5400">
                <a:solidFill>
                  <a:srgbClr val="BAE5E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الواجب</a:t>
            </a:r>
          </a:p>
        </p:txBody>
      </p:sp>
      <p:pic>
        <p:nvPicPr>
          <p:cNvPr id="1164" name="IMG_5409.jpeg" descr="IMG_5409.jpeg"/>
          <p:cNvPicPr>
            <a:picLocks noChangeAspect="1"/>
          </p:cNvPicPr>
          <p:nvPr/>
        </p:nvPicPr>
        <p:blipFill>
          <a:blip r:embed="rId2">
            <a:extLst/>
          </a:blip>
          <a:srcRect l="19928" t="16482" r="16330" b="20885"/>
          <a:stretch>
            <a:fillRect/>
          </a:stretch>
        </p:blipFill>
        <p:spPr>
          <a:xfrm>
            <a:off x="2808382" y="2118863"/>
            <a:ext cx="2659708" cy="1308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553" fill="norm" stroke="1" extrusionOk="0">
                <a:moveTo>
                  <a:pt x="8016" y="0"/>
                </a:moveTo>
                <a:lnTo>
                  <a:pt x="7752" y="33"/>
                </a:lnTo>
                <a:lnTo>
                  <a:pt x="7488" y="65"/>
                </a:lnTo>
                <a:lnTo>
                  <a:pt x="7472" y="628"/>
                </a:lnTo>
                <a:lnTo>
                  <a:pt x="7456" y="1190"/>
                </a:lnTo>
                <a:lnTo>
                  <a:pt x="7717" y="1190"/>
                </a:lnTo>
                <a:lnTo>
                  <a:pt x="7981" y="1190"/>
                </a:lnTo>
                <a:lnTo>
                  <a:pt x="7997" y="595"/>
                </a:lnTo>
                <a:lnTo>
                  <a:pt x="8016" y="0"/>
                </a:lnTo>
                <a:close/>
                <a:moveTo>
                  <a:pt x="13" y="7"/>
                </a:moveTo>
                <a:lnTo>
                  <a:pt x="13" y="4349"/>
                </a:lnTo>
                <a:cubicBezTo>
                  <a:pt x="13" y="6737"/>
                  <a:pt x="8" y="8732"/>
                  <a:pt x="0" y="8776"/>
                </a:cubicBezTo>
                <a:cubicBezTo>
                  <a:pt x="-7" y="8820"/>
                  <a:pt x="1187" y="8877"/>
                  <a:pt x="2654" y="8907"/>
                </a:cubicBezTo>
                <a:lnTo>
                  <a:pt x="5324" y="8959"/>
                </a:lnTo>
                <a:lnTo>
                  <a:pt x="5575" y="9267"/>
                </a:lnTo>
                <a:cubicBezTo>
                  <a:pt x="5715" y="9436"/>
                  <a:pt x="5928" y="9813"/>
                  <a:pt x="6048" y="10097"/>
                </a:cubicBezTo>
                <a:cubicBezTo>
                  <a:pt x="6193" y="10437"/>
                  <a:pt x="6287" y="10580"/>
                  <a:pt x="6325" y="10516"/>
                </a:cubicBezTo>
                <a:cubicBezTo>
                  <a:pt x="6357" y="10462"/>
                  <a:pt x="6435" y="10442"/>
                  <a:pt x="6499" y="10476"/>
                </a:cubicBezTo>
                <a:cubicBezTo>
                  <a:pt x="6563" y="10510"/>
                  <a:pt x="6615" y="10492"/>
                  <a:pt x="6615" y="10437"/>
                </a:cubicBezTo>
                <a:cubicBezTo>
                  <a:pt x="6615" y="10382"/>
                  <a:pt x="6699" y="10138"/>
                  <a:pt x="6802" y="9894"/>
                </a:cubicBezTo>
                <a:lnTo>
                  <a:pt x="6989" y="9456"/>
                </a:lnTo>
                <a:lnTo>
                  <a:pt x="6683" y="9424"/>
                </a:lnTo>
                <a:lnTo>
                  <a:pt x="6377" y="9391"/>
                </a:lnTo>
                <a:lnTo>
                  <a:pt x="6377" y="9018"/>
                </a:lnTo>
                <a:lnTo>
                  <a:pt x="6377" y="8639"/>
                </a:lnTo>
                <a:lnTo>
                  <a:pt x="6709" y="8678"/>
                </a:lnTo>
                <a:lnTo>
                  <a:pt x="7040" y="8711"/>
                </a:lnTo>
                <a:lnTo>
                  <a:pt x="7040" y="8116"/>
                </a:lnTo>
                <a:lnTo>
                  <a:pt x="7040" y="7520"/>
                </a:lnTo>
                <a:lnTo>
                  <a:pt x="6709" y="7494"/>
                </a:lnTo>
                <a:lnTo>
                  <a:pt x="6377" y="7462"/>
                </a:lnTo>
                <a:lnTo>
                  <a:pt x="6364" y="6991"/>
                </a:lnTo>
                <a:cubicBezTo>
                  <a:pt x="6346" y="6466"/>
                  <a:pt x="6441" y="6122"/>
                  <a:pt x="6493" y="6526"/>
                </a:cubicBezTo>
                <a:cubicBezTo>
                  <a:pt x="6520" y="6733"/>
                  <a:pt x="6556" y="6762"/>
                  <a:pt x="6779" y="6762"/>
                </a:cubicBezTo>
                <a:lnTo>
                  <a:pt x="7040" y="6762"/>
                </a:lnTo>
                <a:lnTo>
                  <a:pt x="7040" y="6232"/>
                </a:lnTo>
                <a:lnTo>
                  <a:pt x="7040" y="5702"/>
                </a:lnTo>
                <a:lnTo>
                  <a:pt x="6709" y="5670"/>
                </a:lnTo>
                <a:lnTo>
                  <a:pt x="6377" y="5637"/>
                </a:lnTo>
                <a:lnTo>
                  <a:pt x="6377" y="4970"/>
                </a:lnTo>
                <a:cubicBezTo>
                  <a:pt x="6377" y="4273"/>
                  <a:pt x="6473" y="3982"/>
                  <a:pt x="6502" y="4591"/>
                </a:cubicBezTo>
                <a:cubicBezTo>
                  <a:pt x="6518" y="4932"/>
                  <a:pt x="6523" y="4944"/>
                  <a:pt x="6779" y="4944"/>
                </a:cubicBezTo>
                <a:lnTo>
                  <a:pt x="7040" y="4944"/>
                </a:lnTo>
                <a:lnTo>
                  <a:pt x="7040" y="4349"/>
                </a:lnTo>
                <a:lnTo>
                  <a:pt x="7040" y="3760"/>
                </a:lnTo>
                <a:lnTo>
                  <a:pt x="6786" y="3760"/>
                </a:lnTo>
                <a:cubicBezTo>
                  <a:pt x="6647" y="3760"/>
                  <a:pt x="6504" y="3822"/>
                  <a:pt x="6470" y="3891"/>
                </a:cubicBezTo>
                <a:cubicBezTo>
                  <a:pt x="6388" y="4058"/>
                  <a:pt x="6338" y="3797"/>
                  <a:pt x="6361" y="3322"/>
                </a:cubicBezTo>
                <a:lnTo>
                  <a:pt x="6377" y="2969"/>
                </a:lnTo>
                <a:lnTo>
                  <a:pt x="6709" y="2995"/>
                </a:lnTo>
                <a:lnTo>
                  <a:pt x="7040" y="3028"/>
                </a:lnTo>
                <a:lnTo>
                  <a:pt x="7040" y="2478"/>
                </a:lnTo>
                <a:lnTo>
                  <a:pt x="7040" y="1929"/>
                </a:lnTo>
                <a:lnTo>
                  <a:pt x="6789" y="1962"/>
                </a:lnTo>
                <a:cubicBezTo>
                  <a:pt x="6567" y="1991"/>
                  <a:pt x="6533" y="2025"/>
                  <a:pt x="6518" y="2263"/>
                </a:cubicBezTo>
                <a:cubicBezTo>
                  <a:pt x="6493" y="2632"/>
                  <a:pt x="6416" y="2771"/>
                  <a:pt x="6377" y="2518"/>
                </a:cubicBezTo>
                <a:cubicBezTo>
                  <a:pt x="6359" y="2405"/>
                  <a:pt x="6323" y="2234"/>
                  <a:pt x="6296" y="2132"/>
                </a:cubicBezTo>
                <a:cubicBezTo>
                  <a:pt x="6270" y="2030"/>
                  <a:pt x="6248" y="1878"/>
                  <a:pt x="6248" y="1798"/>
                </a:cubicBezTo>
                <a:cubicBezTo>
                  <a:pt x="6248" y="1464"/>
                  <a:pt x="5906" y="630"/>
                  <a:pt x="5646" y="327"/>
                </a:cubicBezTo>
                <a:lnTo>
                  <a:pt x="5375" y="13"/>
                </a:lnTo>
                <a:lnTo>
                  <a:pt x="2696" y="13"/>
                </a:lnTo>
                <a:lnTo>
                  <a:pt x="13" y="7"/>
                </a:lnTo>
                <a:close/>
                <a:moveTo>
                  <a:pt x="8380" y="7"/>
                </a:moveTo>
                <a:lnTo>
                  <a:pt x="8367" y="392"/>
                </a:lnTo>
                <a:cubicBezTo>
                  <a:pt x="8360" y="604"/>
                  <a:pt x="8368" y="875"/>
                  <a:pt x="8386" y="987"/>
                </a:cubicBezTo>
                <a:cubicBezTo>
                  <a:pt x="8411" y="1152"/>
                  <a:pt x="8470" y="1190"/>
                  <a:pt x="8680" y="1190"/>
                </a:cubicBezTo>
                <a:lnTo>
                  <a:pt x="8940" y="1190"/>
                </a:lnTo>
                <a:lnTo>
                  <a:pt x="8940" y="602"/>
                </a:lnTo>
                <a:lnTo>
                  <a:pt x="8940" y="7"/>
                </a:lnTo>
                <a:lnTo>
                  <a:pt x="8660" y="7"/>
                </a:lnTo>
                <a:lnTo>
                  <a:pt x="8380" y="7"/>
                </a:lnTo>
                <a:close/>
                <a:moveTo>
                  <a:pt x="9311" y="7"/>
                </a:moveTo>
                <a:lnTo>
                  <a:pt x="9311" y="602"/>
                </a:lnTo>
                <a:lnTo>
                  <a:pt x="9311" y="1190"/>
                </a:lnTo>
                <a:lnTo>
                  <a:pt x="9613" y="1190"/>
                </a:lnTo>
                <a:lnTo>
                  <a:pt x="9919" y="1190"/>
                </a:lnTo>
                <a:lnTo>
                  <a:pt x="9923" y="602"/>
                </a:lnTo>
                <a:lnTo>
                  <a:pt x="9926" y="7"/>
                </a:lnTo>
                <a:lnTo>
                  <a:pt x="9617" y="7"/>
                </a:lnTo>
                <a:lnTo>
                  <a:pt x="9311" y="7"/>
                </a:lnTo>
                <a:close/>
                <a:moveTo>
                  <a:pt x="10261" y="7"/>
                </a:moveTo>
                <a:lnTo>
                  <a:pt x="10261" y="602"/>
                </a:lnTo>
                <a:lnTo>
                  <a:pt x="10261" y="1190"/>
                </a:lnTo>
                <a:lnTo>
                  <a:pt x="10580" y="1190"/>
                </a:lnTo>
                <a:lnTo>
                  <a:pt x="10895" y="1190"/>
                </a:lnTo>
                <a:lnTo>
                  <a:pt x="10895" y="602"/>
                </a:lnTo>
                <a:lnTo>
                  <a:pt x="10895" y="7"/>
                </a:lnTo>
                <a:lnTo>
                  <a:pt x="10580" y="7"/>
                </a:lnTo>
                <a:lnTo>
                  <a:pt x="10261" y="7"/>
                </a:lnTo>
                <a:close/>
                <a:moveTo>
                  <a:pt x="11214" y="7"/>
                </a:moveTo>
                <a:lnTo>
                  <a:pt x="11214" y="602"/>
                </a:lnTo>
                <a:lnTo>
                  <a:pt x="11214" y="1190"/>
                </a:lnTo>
                <a:lnTo>
                  <a:pt x="11530" y="1190"/>
                </a:lnTo>
                <a:lnTo>
                  <a:pt x="11845" y="1190"/>
                </a:lnTo>
                <a:lnTo>
                  <a:pt x="11845" y="602"/>
                </a:lnTo>
                <a:lnTo>
                  <a:pt x="11845" y="7"/>
                </a:lnTo>
                <a:lnTo>
                  <a:pt x="11530" y="7"/>
                </a:lnTo>
                <a:lnTo>
                  <a:pt x="11214" y="7"/>
                </a:lnTo>
                <a:close/>
                <a:moveTo>
                  <a:pt x="12164" y="7"/>
                </a:moveTo>
                <a:lnTo>
                  <a:pt x="12164" y="602"/>
                </a:lnTo>
                <a:lnTo>
                  <a:pt x="12164" y="1190"/>
                </a:lnTo>
                <a:lnTo>
                  <a:pt x="12454" y="1190"/>
                </a:lnTo>
                <a:lnTo>
                  <a:pt x="12744" y="1190"/>
                </a:lnTo>
                <a:lnTo>
                  <a:pt x="12744" y="602"/>
                </a:lnTo>
                <a:lnTo>
                  <a:pt x="12744" y="7"/>
                </a:lnTo>
                <a:lnTo>
                  <a:pt x="12454" y="7"/>
                </a:lnTo>
                <a:lnTo>
                  <a:pt x="12164" y="7"/>
                </a:lnTo>
                <a:close/>
                <a:moveTo>
                  <a:pt x="13958" y="7"/>
                </a:moveTo>
                <a:lnTo>
                  <a:pt x="13958" y="602"/>
                </a:lnTo>
                <a:lnTo>
                  <a:pt x="13958" y="1190"/>
                </a:lnTo>
                <a:lnTo>
                  <a:pt x="14248" y="1190"/>
                </a:lnTo>
                <a:lnTo>
                  <a:pt x="14541" y="1190"/>
                </a:lnTo>
                <a:lnTo>
                  <a:pt x="14541" y="602"/>
                </a:lnTo>
                <a:lnTo>
                  <a:pt x="14541" y="7"/>
                </a:lnTo>
                <a:lnTo>
                  <a:pt x="14248" y="7"/>
                </a:lnTo>
                <a:lnTo>
                  <a:pt x="13958" y="7"/>
                </a:lnTo>
                <a:close/>
                <a:moveTo>
                  <a:pt x="7040" y="504"/>
                </a:moveTo>
                <a:lnTo>
                  <a:pt x="6879" y="817"/>
                </a:lnTo>
                <a:cubicBezTo>
                  <a:pt x="6792" y="987"/>
                  <a:pt x="6721" y="1139"/>
                  <a:pt x="6721" y="1158"/>
                </a:cubicBezTo>
                <a:cubicBezTo>
                  <a:pt x="6721" y="1176"/>
                  <a:pt x="6792" y="1190"/>
                  <a:pt x="6879" y="1190"/>
                </a:cubicBezTo>
                <a:cubicBezTo>
                  <a:pt x="7022" y="1190"/>
                  <a:pt x="7040" y="1158"/>
                  <a:pt x="7040" y="850"/>
                </a:cubicBezTo>
                <a:lnTo>
                  <a:pt x="7040" y="504"/>
                </a:lnTo>
                <a:close/>
                <a:moveTo>
                  <a:pt x="9936" y="1818"/>
                </a:moveTo>
                <a:lnTo>
                  <a:pt x="9636" y="1851"/>
                </a:lnTo>
                <a:lnTo>
                  <a:pt x="9337" y="1883"/>
                </a:lnTo>
                <a:lnTo>
                  <a:pt x="9320" y="2492"/>
                </a:lnTo>
                <a:lnTo>
                  <a:pt x="9304" y="3100"/>
                </a:lnTo>
                <a:lnTo>
                  <a:pt x="9613" y="3067"/>
                </a:lnTo>
                <a:lnTo>
                  <a:pt x="9919" y="3028"/>
                </a:lnTo>
                <a:lnTo>
                  <a:pt x="9926" y="2426"/>
                </a:lnTo>
                <a:lnTo>
                  <a:pt x="9936" y="1818"/>
                </a:lnTo>
                <a:close/>
                <a:moveTo>
                  <a:pt x="10261" y="1831"/>
                </a:moveTo>
                <a:lnTo>
                  <a:pt x="10261" y="2459"/>
                </a:lnTo>
                <a:lnTo>
                  <a:pt x="10261" y="3087"/>
                </a:lnTo>
                <a:lnTo>
                  <a:pt x="10580" y="3074"/>
                </a:lnTo>
                <a:lnTo>
                  <a:pt x="10895" y="3067"/>
                </a:lnTo>
                <a:lnTo>
                  <a:pt x="10895" y="2452"/>
                </a:lnTo>
                <a:lnTo>
                  <a:pt x="10895" y="1831"/>
                </a:lnTo>
                <a:lnTo>
                  <a:pt x="10580" y="1831"/>
                </a:lnTo>
                <a:lnTo>
                  <a:pt x="10261" y="1831"/>
                </a:lnTo>
                <a:close/>
                <a:moveTo>
                  <a:pt x="8676" y="1864"/>
                </a:moveTo>
                <a:cubicBezTo>
                  <a:pt x="8384" y="1885"/>
                  <a:pt x="8347" y="1984"/>
                  <a:pt x="8374" y="2662"/>
                </a:cubicBezTo>
                <a:lnTo>
                  <a:pt x="8386" y="3008"/>
                </a:lnTo>
                <a:lnTo>
                  <a:pt x="8696" y="3008"/>
                </a:lnTo>
                <a:lnTo>
                  <a:pt x="9008" y="3008"/>
                </a:lnTo>
                <a:lnTo>
                  <a:pt x="8973" y="2675"/>
                </a:lnTo>
                <a:cubicBezTo>
                  <a:pt x="8955" y="2490"/>
                  <a:pt x="8940" y="2229"/>
                  <a:pt x="8940" y="2093"/>
                </a:cubicBezTo>
                <a:cubicBezTo>
                  <a:pt x="8940" y="1922"/>
                  <a:pt x="8927" y="1872"/>
                  <a:pt x="8818" y="1864"/>
                </a:cubicBezTo>
                <a:cubicBezTo>
                  <a:pt x="8782" y="1861"/>
                  <a:pt x="8738" y="1859"/>
                  <a:pt x="8676" y="1864"/>
                </a:cubicBezTo>
                <a:close/>
                <a:moveTo>
                  <a:pt x="7449" y="1910"/>
                </a:moveTo>
                <a:lnTo>
                  <a:pt x="7443" y="2459"/>
                </a:lnTo>
                <a:lnTo>
                  <a:pt x="7433" y="3008"/>
                </a:lnTo>
                <a:lnTo>
                  <a:pt x="7726" y="3008"/>
                </a:lnTo>
                <a:lnTo>
                  <a:pt x="8016" y="3008"/>
                </a:lnTo>
                <a:lnTo>
                  <a:pt x="8010" y="2459"/>
                </a:lnTo>
                <a:lnTo>
                  <a:pt x="8003" y="1910"/>
                </a:lnTo>
                <a:lnTo>
                  <a:pt x="7726" y="1910"/>
                </a:lnTo>
                <a:lnTo>
                  <a:pt x="7449" y="1910"/>
                </a:lnTo>
                <a:close/>
                <a:moveTo>
                  <a:pt x="16142" y="2047"/>
                </a:moveTo>
                <a:cubicBezTo>
                  <a:pt x="15919" y="2047"/>
                  <a:pt x="15913" y="2050"/>
                  <a:pt x="15913" y="2400"/>
                </a:cubicBezTo>
                <a:cubicBezTo>
                  <a:pt x="15913" y="2597"/>
                  <a:pt x="15929" y="2792"/>
                  <a:pt x="15948" y="2832"/>
                </a:cubicBezTo>
                <a:cubicBezTo>
                  <a:pt x="15968" y="2871"/>
                  <a:pt x="16077" y="2904"/>
                  <a:pt x="16190" y="2904"/>
                </a:cubicBezTo>
                <a:lnTo>
                  <a:pt x="16393" y="2904"/>
                </a:lnTo>
                <a:lnTo>
                  <a:pt x="16380" y="2478"/>
                </a:lnTo>
                <a:lnTo>
                  <a:pt x="16370" y="2047"/>
                </a:lnTo>
                <a:lnTo>
                  <a:pt x="16142" y="2047"/>
                </a:lnTo>
                <a:close/>
                <a:moveTo>
                  <a:pt x="18055" y="2152"/>
                </a:moveTo>
                <a:cubicBezTo>
                  <a:pt x="17943" y="2152"/>
                  <a:pt x="17923" y="2207"/>
                  <a:pt x="17923" y="2478"/>
                </a:cubicBezTo>
                <a:cubicBezTo>
                  <a:pt x="17923" y="2750"/>
                  <a:pt x="17943" y="2799"/>
                  <a:pt x="18055" y="2799"/>
                </a:cubicBezTo>
                <a:cubicBezTo>
                  <a:pt x="18166" y="2799"/>
                  <a:pt x="18183" y="2750"/>
                  <a:pt x="18183" y="2478"/>
                </a:cubicBezTo>
                <a:cubicBezTo>
                  <a:pt x="18183" y="2207"/>
                  <a:pt x="18166" y="2152"/>
                  <a:pt x="18055" y="2152"/>
                </a:cubicBezTo>
                <a:close/>
                <a:moveTo>
                  <a:pt x="13584" y="3682"/>
                </a:moveTo>
                <a:cubicBezTo>
                  <a:pt x="13529" y="3684"/>
                  <a:pt x="13459" y="3694"/>
                  <a:pt x="13385" y="3714"/>
                </a:cubicBezTo>
                <a:lnTo>
                  <a:pt x="13114" y="3786"/>
                </a:lnTo>
                <a:lnTo>
                  <a:pt x="13114" y="4368"/>
                </a:lnTo>
                <a:lnTo>
                  <a:pt x="13114" y="4944"/>
                </a:lnTo>
                <a:lnTo>
                  <a:pt x="13436" y="4944"/>
                </a:lnTo>
                <a:lnTo>
                  <a:pt x="13762" y="4944"/>
                </a:lnTo>
                <a:lnTo>
                  <a:pt x="13736" y="4349"/>
                </a:lnTo>
                <a:cubicBezTo>
                  <a:pt x="13723" y="4025"/>
                  <a:pt x="13700" y="3734"/>
                  <a:pt x="13684" y="3701"/>
                </a:cubicBezTo>
                <a:cubicBezTo>
                  <a:pt x="13676" y="3685"/>
                  <a:pt x="13638" y="3679"/>
                  <a:pt x="13584" y="3682"/>
                </a:cubicBezTo>
                <a:close/>
                <a:moveTo>
                  <a:pt x="10728" y="3701"/>
                </a:moveTo>
                <a:cubicBezTo>
                  <a:pt x="10679" y="3695"/>
                  <a:pt x="10619" y="3708"/>
                  <a:pt x="10538" y="3728"/>
                </a:cubicBezTo>
                <a:lnTo>
                  <a:pt x="10261" y="3793"/>
                </a:lnTo>
                <a:lnTo>
                  <a:pt x="10261" y="4368"/>
                </a:lnTo>
                <a:lnTo>
                  <a:pt x="10261" y="4944"/>
                </a:lnTo>
                <a:lnTo>
                  <a:pt x="10580" y="4944"/>
                </a:lnTo>
                <a:lnTo>
                  <a:pt x="10895" y="4944"/>
                </a:lnTo>
                <a:lnTo>
                  <a:pt x="10895" y="4434"/>
                </a:lnTo>
                <a:cubicBezTo>
                  <a:pt x="10895" y="3894"/>
                  <a:pt x="10874" y="3720"/>
                  <a:pt x="10728" y="3701"/>
                </a:cubicBezTo>
                <a:close/>
                <a:moveTo>
                  <a:pt x="7720" y="3760"/>
                </a:moveTo>
                <a:cubicBezTo>
                  <a:pt x="7550" y="3760"/>
                  <a:pt x="7461" y="3810"/>
                  <a:pt x="7459" y="3898"/>
                </a:cubicBezTo>
                <a:cubicBezTo>
                  <a:pt x="7457" y="3971"/>
                  <a:pt x="7451" y="4235"/>
                  <a:pt x="7446" y="4486"/>
                </a:cubicBezTo>
                <a:lnTo>
                  <a:pt x="7436" y="4944"/>
                </a:lnTo>
                <a:lnTo>
                  <a:pt x="7726" y="4944"/>
                </a:lnTo>
                <a:lnTo>
                  <a:pt x="8016" y="4944"/>
                </a:lnTo>
                <a:lnTo>
                  <a:pt x="7997" y="4349"/>
                </a:lnTo>
                <a:lnTo>
                  <a:pt x="7981" y="3760"/>
                </a:lnTo>
                <a:lnTo>
                  <a:pt x="7720" y="3760"/>
                </a:lnTo>
                <a:close/>
                <a:moveTo>
                  <a:pt x="8683" y="3760"/>
                </a:moveTo>
                <a:cubicBezTo>
                  <a:pt x="8540" y="3760"/>
                  <a:pt x="8413" y="3811"/>
                  <a:pt x="8403" y="3871"/>
                </a:cubicBezTo>
                <a:cubicBezTo>
                  <a:pt x="8393" y="3931"/>
                  <a:pt x="8396" y="4196"/>
                  <a:pt x="8406" y="4460"/>
                </a:cubicBezTo>
                <a:lnTo>
                  <a:pt x="8425" y="4944"/>
                </a:lnTo>
                <a:lnTo>
                  <a:pt x="8683" y="4944"/>
                </a:lnTo>
                <a:lnTo>
                  <a:pt x="8940" y="4944"/>
                </a:lnTo>
                <a:lnTo>
                  <a:pt x="8940" y="4349"/>
                </a:lnTo>
                <a:lnTo>
                  <a:pt x="8940" y="3760"/>
                </a:lnTo>
                <a:lnTo>
                  <a:pt x="8683" y="3760"/>
                </a:lnTo>
                <a:close/>
                <a:moveTo>
                  <a:pt x="9311" y="3760"/>
                </a:moveTo>
                <a:lnTo>
                  <a:pt x="9311" y="4349"/>
                </a:lnTo>
                <a:lnTo>
                  <a:pt x="9311" y="4944"/>
                </a:lnTo>
                <a:lnTo>
                  <a:pt x="9633" y="4944"/>
                </a:lnTo>
                <a:cubicBezTo>
                  <a:pt x="9905" y="4944"/>
                  <a:pt x="9950" y="4917"/>
                  <a:pt x="9923" y="4774"/>
                </a:cubicBezTo>
                <a:cubicBezTo>
                  <a:pt x="9905" y="4681"/>
                  <a:pt x="9890" y="4410"/>
                  <a:pt x="9890" y="4179"/>
                </a:cubicBezTo>
                <a:lnTo>
                  <a:pt x="9890" y="3760"/>
                </a:lnTo>
                <a:lnTo>
                  <a:pt x="9601" y="3760"/>
                </a:lnTo>
                <a:lnTo>
                  <a:pt x="9311" y="3760"/>
                </a:lnTo>
                <a:close/>
                <a:moveTo>
                  <a:pt x="11214" y="3760"/>
                </a:moveTo>
                <a:lnTo>
                  <a:pt x="11214" y="4349"/>
                </a:lnTo>
                <a:lnTo>
                  <a:pt x="11214" y="4931"/>
                </a:lnTo>
                <a:lnTo>
                  <a:pt x="11491" y="4964"/>
                </a:lnTo>
                <a:cubicBezTo>
                  <a:pt x="11644" y="4981"/>
                  <a:pt x="11785" y="4982"/>
                  <a:pt x="11807" y="4964"/>
                </a:cubicBezTo>
                <a:cubicBezTo>
                  <a:pt x="11829" y="4945"/>
                  <a:pt x="11845" y="4663"/>
                  <a:pt x="11845" y="4342"/>
                </a:cubicBezTo>
                <a:lnTo>
                  <a:pt x="11845" y="3760"/>
                </a:lnTo>
                <a:lnTo>
                  <a:pt x="11530" y="3760"/>
                </a:lnTo>
                <a:lnTo>
                  <a:pt x="11214" y="3760"/>
                </a:lnTo>
                <a:close/>
                <a:moveTo>
                  <a:pt x="12164" y="3760"/>
                </a:moveTo>
                <a:lnTo>
                  <a:pt x="12164" y="4421"/>
                </a:lnTo>
                <a:lnTo>
                  <a:pt x="12164" y="5075"/>
                </a:lnTo>
                <a:lnTo>
                  <a:pt x="12328" y="5009"/>
                </a:lnTo>
                <a:cubicBezTo>
                  <a:pt x="12418" y="4972"/>
                  <a:pt x="12561" y="4944"/>
                  <a:pt x="12644" y="4944"/>
                </a:cubicBezTo>
                <a:cubicBezTo>
                  <a:pt x="12793" y="4944"/>
                  <a:pt x="12799" y="4927"/>
                  <a:pt x="12799" y="4349"/>
                </a:cubicBezTo>
                <a:lnTo>
                  <a:pt x="12799" y="3760"/>
                </a:lnTo>
                <a:lnTo>
                  <a:pt x="12480" y="3760"/>
                </a:lnTo>
                <a:lnTo>
                  <a:pt x="12164" y="3760"/>
                </a:lnTo>
                <a:close/>
                <a:moveTo>
                  <a:pt x="14074" y="3760"/>
                </a:moveTo>
                <a:lnTo>
                  <a:pt x="14055" y="4349"/>
                </a:lnTo>
                <a:lnTo>
                  <a:pt x="14039" y="4944"/>
                </a:lnTo>
                <a:lnTo>
                  <a:pt x="14341" y="4944"/>
                </a:lnTo>
                <a:lnTo>
                  <a:pt x="14647" y="4944"/>
                </a:lnTo>
                <a:lnTo>
                  <a:pt x="14647" y="4349"/>
                </a:lnTo>
                <a:lnTo>
                  <a:pt x="14647" y="3760"/>
                </a:lnTo>
                <a:lnTo>
                  <a:pt x="14361" y="3760"/>
                </a:lnTo>
                <a:lnTo>
                  <a:pt x="14074" y="3760"/>
                </a:lnTo>
                <a:close/>
                <a:moveTo>
                  <a:pt x="15014" y="3760"/>
                </a:moveTo>
                <a:lnTo>
                  <a:pt x="15014" y="4349"/>
                </a:lnTo>
                <a:lnTo>
                  <a:pt x="15014" y="4944"/>
                </a:lnTo>
                <a:lnTo>
                  <a:pt x="15298" y="4944"/>
                </a:lnTo>
                <a:lnTo>
                  <a:pt x="15581" y="4944"/>
                </a:lnTo>
                <a:lnTo>
                  <a:pt x="15617" y="4447"/>
                </a:lnTo>
                <a:cubicBezTo>
                  <a:pt x="15635" y="4175"/>
                  <a:pt x="15636" y="3911"/>
                  <a:pt x="15620" y="3858"/>
                </a:cubicBezTo>
                <a:cubicBezTo>
                  <a:pt x="15604" y="3805"/>
                  <a:pt x="15462" y="3760"/>
                  <a:pt x="15304" y="3760"/>
                </a:cubicBezTo>
                <a:lnTo>
                  <a:pt x="15014" y="3760"/>
                </a:lnTo>
                <a:close/>
                <a:moveTo>
                  <a:pt x="19401" y="3871"/>
                </a:moveTo>
                <a:lnTo>
                  <a:pt x="19401" y="4349"/>
                </a:lnTo>
                <a:lnTo>
                  <a:pt x="19401" y="4833"/>
                </a:lnTo>
                <a:lnTo>
                  <a:pt x="19610" y="4833"/>
                </a:lnTo>
                <a:lnTo>
                  <a:pt x="19823" y="4833"/>
                </a:lnTo>
                <a:lnTo>
                  <a:pt x="19823" y="4349"/>
                </a:lnTo>
                <a:lnTo>
                  <a:pt x="19823" y="3871"/>
                </a:lnTo>
                <a:lnTo>
                  <a:pt x="19610" y="3871"/>
                </a:lnTo>
                <a:lnTo>
                  <a:pt x="19401" y="3871"/>
                </a:lnTo>
                <a:close/>
                <a:moveTo>
                  <a:pt x="21407" y="3976"/>
                </a:moveTo>
                <a:cubicBezTo>
                  <a:pt x="21246" y="3976"/>
                  <a:pt x="21176" y="4250"/>
                  <a:pt x="21259" y="4552"/>
                </a:cubicBezTo>
                <a:cubicBezTo>
                  <a:pt x="21309" y="4732"/>
                  <a:pt x="21396" y="4771"/>
                  <a:pt x="21526" y="4669"/>
                </a:cubicBezTo>
                <a:cubicBezTo>
                  <a:pt x="21575" y="4631"/>
                  <a:pt x="21593" y="4498"/>
                  <a:pt x="21578" y="4290"/>
                </a:cubicBezTo>
                <a:cubicBezTo>
                  <a:pt x="21559" y="4026"/>
                  <a:pt x="21529" y="3976"/>
                  <a:pt x="21407" y="3976"/>
                </a:cubicBezTo>
                <a:close/>
                <a:moveTo>
                  <a:pt x="11723" y="5552"/>
                </a:moveTo>
                <a:cubicBezTo>
                  <a:pt x="11666" y="5551"/>
                  <a:pt x="11588" y="5555"/>
                  <a:pt x="11507" y="5565"/>
                </a:cubicBezTo>
                <a:lnTo>
                  <a:pt x="11214" y="5604"/>
                </a:lnTo>
                <a:lnTo>
                  <a:pt x="11214" y="6239"/>
                </a:lnTo>
                <a:lnTo>
                  <a:pt x="11214" y="6873"/>
                </a:lnTo>
                <a:lnTo>
                  <a:pt x="11530" y="6873"/>
                </a:lnTo>
                <a:lnTo>
                  <a:pt x="11845" y="6873"/>
                </a:lnTo>
                <a:lnTo>
                  <a:pt x="11845" y="6245"/>
                </a:lnTo>
                <a:cubicBezTo>
                  <a:pt x="11845" y="5901"/>
                  <a:pt x="11835" y="5603"/>
                  <a:pt x="11823" y="5578"/>
                </a:cubicBezTo>
                <a:cubicBezTo>
                  <a:pt x="11817" y="5566"/>
                  <a:pt x="11781" y="5554"/>
                  <a:pt x="11723" y="5552"/>
                </a:cubicBezTo>
                <a:close/>
                <a:moveTo>
                  <a:pt x="12283" y="5552"/>
                </a:moveTo>
                <a:cubicBezTo>
                  <a:pt x="12229" y="5550"/>
                  <a:pt x="12193" y="5558"/>
                  <a:pt x="12187" y="5572"/>
                </a:cubicBezTo>
                <a:cubicBezTo>
                  <a:pt x="12174" y="5598"/>
                  <a:pt x="12164" y="5905"/>
                  <a:pt x="12164" y="6252"/>
                </a:cubicBezTo>
                <a:lnTo>
                  <a:pt x="12164" y="6880"/>
                </a:lnTo>
                <a:lnTo>
                  <a:pt x="12467" y="6847"/>
                </a:lnTo>
                <a:lnTo>
                  <a:pt x="12770" y="6814"/>
                </a:lnTo>
                <a:lnTo>
                  <a:pt x="12766" y="6226"/>
                </a:lnTo>
                <a:lnTo>
                  <a:pt x="12766" y="5637"/>
                </a:lnTo>
                <a:lnTo>
                  <a:pt x="12486" y="5585"/>
                </a:lnTo>
                <a:cubicBezTo>
                  <a:pt x="12410" y="5569"/>
                  <a:pt x="12338" y="5554"/>
                  <a:pt x="12283" y="5552"/>
                </a:cubicBezTo>
                <a:close/>
                <a:moveTo>
                  <a:pt x="7981" y="5559"/>
                </a:moveTo>
                <a:lnTo>
                  <a:pt x="7707" y="5631"/>
                </a:lnTo>
                <a:cubicBezTo>
                  <a:pt x="7558" y="5671"/>
                  <a:pt x="7436" y="5718"/>
                  <a:pt x="7433" y="5729"/>
                </a:cubicBezTo>
                <a:cubicBezTo>
                  <a:pt x="7431" y="5740"/>
                  <a:pt x="7437" y="5972"/>
                  <a:pt x="7449" y="6252"/>
                </a:cubicBezTo>
                <a:lnTo>
                  <a:pt x="7472" y="6762"/>
                </a:lnTo>
                <a:lnTo>
                  <a:pt x="7746" y="6762"/>
                </a:lnTo>
                <a:lnTo>
                  <a:pt x="8016" y="6762"/>
                </a:lnTo>
                <a:lnTo>
                  <a:pt x="7997" y="6160"/>
                </a:lnTo>
                <a:lnTo>
                  <a:pt x="7981" y="5559"/>
                </a:lnTo>
                <a:close/>
                <a:moveTo>
                  <a:pt x="10902" y="5572"/>
                </a:moveTo>
                <a:lnTo>
                  <a:pt x="10593" y="5604"/>
                </a:lnTo>
                <a:lnTo>
                  <a:pt x="10290" y="5637"/>
                </a:lnTo>
                <a:lnTo>
                  <a:pt x="10274" y="6258"/>
                </a:lnTo>
                <a:lnTo>
                  <a:pt x="10258" y="6880"/>
                </a:lnTo>
                <a:lnTo>
                  <a:pt x="10564" y="6847"/>
                </a:lnTo>
                <a:lnTo>
                  <a:pt x="10870" y="6814"/>
                </a:lnTo>
                <a:lnTo>
                  <a:pt x="10886" y="6193"/>
                </a:lnTo>
                <a:lnTo>
                  <a:pt x="10902" y="5572"/>
                </a:lnTo>
                <a:close/>
                <a:moveTo>
                  <a:pt x="8712" y="5591"/>
                </a:moveTo>
                <a:cubicBezTo>
                  <a:pt x="8593" y="5593"/>
                  <a:pt x="8468" y="5622"/>
                  <a:pt x="8425" y="5676"/>
                </a:cubicBezTo>
                <a:cubicBezTo>
                  <a:pt x="8385" y="5729"/>
                  <a:pt x="8362" y="5956"/>
                  <a:pt x="8367" y="6258"/>
                </a:cubicBezTo>
                <a:lnTo>
                  <a:pt x="8377" y="6755"/>
                </a:lnTo>
                <a:lnTo>
                  <a:pt x="8644" y="6782"/>
                </a:lnTo>
                <a:lnTo>
                  <a:pt x="8915" y="6814"/>
                </a:lnTo>
                <a:lnTo>
                  <a:pt x="8947" y="6285"/>
                </a:lnTo>
                <a:cubicBezTo>
                  <a:pt x="8964" y="5990"/>
                  <a:pt x="8967" y="5707"/>
                  <a:pt x="8956" y="5663"/>
                </a:cubicBezTo>
                <a:cubicBezTo>
                  <a:pt x="8941" y="5610"/>
                  <a:pt x="8830" y="5589"/>
                  <a:pt x="8712" y="5591"/>
                </a:cubicBezTo>
                <a:close/>
                <a:moveTo>
                  <a:pt x="9337" y="5637"/>
                </a:moveTo>
                <a:lnTo>
                  <a:pt x="9320" y="6193"/>
                </a:lnTo>
                <a:cubicBezTo>
                  <a:pt x="9307" y="6649"/>
                  <a:pt x="9322" y="6752"/>
                  <a:pt x="9398" y="6782"/>
                </a:cubicBezTo>
                <a:cubicBezTo>
                  <a:pt x="9448" y="6801"/>
                  <a:pt x="9586" y="6814"/>
                  <a:pt x="9704" y="6814"/>
                </a:cubicBezTo>
                <a:lnTo>
                  <a:pt x="9919" y="6814"/>
                </a:lnTo>
                <a:lnTo>
                  <a:pt x="9919" y="6226"/>
                </a:lnTo>
                <a:lnTo>
                  <a:pt x="9919" y="5637"/>
                </a:lnTo>
                <a:lnTo>
                  <a:pt x="9626" y="5637"/>
                </a:lnTo>
                <a:lnTo>
                  <a:pt x="9337" y="5637"/>
                </a:lnTo>
                <a:close/>
                <a:moveTo>
                  <a:pt x="17204" y="5801"/>
                </a:moveTo>
                <a:cubicBezTo>
                  <a:pt x="17048" y="5801"/>
                  <a:pt x="17024" y="5832"/>
                  <a:pt x="17024" y="6056"/>
                </a:cubicBezTo>
                <a:cubicBezTo>
                  <a:pt x="17024" y="6198"/>
                  <a:pt x="17010" y="6394"/>
                  <a:pt x="16992" y="6487"/>
                </a:cubicBezTo>
                <a:cubicBezTo>
                  <a:pt x="16966" y="6625"/>
                  <a:pt x="16999" y="6657"/>
                  <a:pt x="17172" y="6657"/>
                </a:cubicBezTo>
                <a:cubicBezTo>
                  <a:pt x="17339" y="6657"/>
                  <a:pt x="17394" y="6609"/>
                  <a:pt x="17420" y="6441"/>
                </a:cubicBezTo>
                <a:cubicBezTo>
                  <a:pt x="17483" y="6039"/>
                  <a:pt x="17402" y="5801"/>
                  <a:pt x="17204" y="5801"/>
                </a:cubicBezTo>
                <a:close/>
                <a:moveTo>
                  <a:pt x="19111" y="5801"/>
                </a:moveTo>
                <a:cubicBezTo>
                  <a:pt x="18935" y="5801"/>
                  <a:pt x="18924" y="5816"/>
                  <a:pt x="18924" y="6173"/>
                </a:cubicBezTo>
                <a:cubicBezTo>
                  <a:pt x="18924" y="6531"/>
                  <a:pt x="18935" y="6553"/>
                  <a:pt x="19111" y="6553"/>
                </a:cubicBezTo>
                <a:cubicBezTo>
                  <a:pt x="19287" y="6553"/>
                  <a:pt x="19295" y="6531"/>
                  <a:pt x="19295" y="6173"/>
                </a:cubicBezTo>
                <a:cubicBezTo>
                  <a:pt x="19295" y="5816"/>
                  <a:pt x="19287" y="5801"/>
                  <a:pt x="19111" y="5801"/>
                </a:cubicBezTo>
                <a:close/>
                <a:moveTo>
                  <a:pt x="11581" y="7422"/>
                </a:moveTo>
                <a:cubicBezTo>
                  <a:pt x="11526" y="7417"/>
                  <a:pt x="11466" y="7419"/>
                  <a:pt x="11417" y="7429"/>
                </a:cubicBezTo>
                <a:cubicBezTo>
                  <a:pt x="11239" y="7464"/>
                  <a:pt x="11240" y="7461"/>
                  <a:pt x="11224" y="8076"/>
                </a:cubicBezTo>
                <a:lnTo>
                  <a:pt x="11208" y="8691"/>
                </a:lnTo>
                <a:lnTo>
                  <a:pt x="11527" y="8691"/>
                </a:lnTo>
                <a:lnTo>
                  <a:pt x="11845" y="8691"/>
                </a:lnTo>
                <a:lnTo>
                  <a:pt x="11845" y="8103"/>
                </a:lnTo>
                <a:cubicBezTo>
                  <a:pt x="11845" y="7574"/>
                  <a:pt x="11832" y="7512"/>
                  <a:pt x="11720" y="7455"/>
                </a:cubicBezTo>
                <a:cubicBezTo>
                  <a:pt x="11686" y="7438"/>
                  <a:pt x="11636" y="7428"/>
                  <a:pt x="11581" y="7422"/>
                </a:cubicBezTo>
                <a:close/>
                <a:moveTo>
                  <a:pt x="13140" y="7462"/>
                </a:moveTo>
                <a:lnTo>
                  <a:pt x="13124" y="8076"/>
                </a:lnTo>
                <a:lnTo>
                  <a:pt x="13108" y="8691"/>
                </a:lnTo>
                <a:lnTo>
                  <a:pt x="13423" y="8691"/>
                </a:lnTo>
                <a:lnTo>
                  <a:pt x="13742" y="8691"/>
                </a:lnTo>
                <a:lnTo>
                  <a:pt x="13729" y="8161"/>
                </a:lnTo>
                <a:cubicBezTo>
                  <a:pt x="13723" y="7869"/>
                  <a:pt x="13702" y="7596"/>
                  <a:pt x="13684" y="7560"/>
                </a:cubicBezTo>
                <a:cubicBezTo>
                  <a:pt x="13666" y="7523"/>
                  <a:pt x="13534" y="7491"/>
                  <a:pt x="13394" y="7481"/>
                </a:cubicBezTo>
                <a:lnTo>
                  <a:pt x="13140" y="7462"/>
                </a:lnTo>
                <a:close/>
                <a:moveTo>
                  <a:pt x="12731" y="7488"/>
                </a:moveTo>
                <a:cubicBezTo>
                  <a:pt x="12709" y="7503"/>
                  <a:pt x="12574" y="7514"/>
                  <a:pt x="12428" y="7514"/>
                </a:cubicBezTo>
                <a:lnTo>
                  <a:pt x="12164" y="7514"/>
                </a:lnTo>
                <a:lnTo>
                  <a:pt x="12164" y="8103"/>
                </a:lnTo>
                <a:lnTo>
                  <a:pt x="12164" y="8691"/>
                </a:lnTo>
                <a:lnTo>
                  <a:pt x="12451" y="8691"/>
                </a:lnTo>
                <a:cubicBezTo>
                  <a:pt x="12736" y="8691"/>
                  <a:pt x="12740" y="8689"/>
                  <a:pt x="12773" y="8331"/>
                </a:cubicBezTo>
                <a:cubicBezTo>
                  <a:pt x="12812" y="7913"/>
                  <a:pt x="12789" y="7449"/>
                  <a:pt x="12731" y="7488"/>
                </a:cubicBezTo>
                <a:close/>
                <a:moveTo>
                  <a:pt x="7436" y="7514"/>
                </a:moveTo>
                <a:lnTo>
                  <a:pt x="7452" y="8103"/>
                </a:lnTo>
                <a:lnTo>
                  <a:pt x="7472" y="8691"/>
                </a:lnTo>
                <a:lnTo>
                  <a:pt x="7729" y="8691"/>
                </a:lnTo>
                <a:lnTo>
                  <a:pt x="7990" y="8691"/>
                </a:lnTo>
                <a:lnTo>
                  <a:pt x="7990" y="8103"/>
                </a:lnTo>
                <a:lnTo>
                  <a:pt x="7990" y="7514"/>
                </a:lnTo>
                <a:lnTo>
                  <a:pt x="7713" y="7514"/>
                </a:lnTo>
                <a:lnTo>
                  <a:pt x="7436" y="7514"/>
                </a:lnTo>
                <a:close/>
                <a:moveTo>
                  <a:pt x="8361" y="7514"/>
                </a:moveTo>
                <a:lnTo>
                  <a:pt x="8361" y="8103"/>
                </a:lnTo>
                <a:lnTo>
                  <a:pt x="8361" y="8691"/>
                </a:lnTo>
                <a:lnTo>
                  <a:pt x="8651" y="8691"/>
                </a:lnTo>
                <a:lnTo>
                  <a:pt x="8940" y="8691"/>
                </a:lnTo>
                <a:lnTo>
                  <a:pt x="8940" y="8103"/>
                </a:lnTo>
                <a:lnTo>
                  <a:pt x="8940" y="7514"/>
                </a:lnTo>
                <a:lnTo>
                  <a:pt x="8651" y="7514"/>
                </a:lnTo>
                <a:lnTo>
                  <a:pt x="8361" y="7514"/>
                </a:lnTo>
                <a:close/>
                <a:moveTo>
                  <a:pt x="9311" y="7514"/>
                </a:moveTo>
                <a:lnTo>
                  <a:pt x="9311" y="8103"/>
                </a:lnTo>
                <a:lnTo>
                  <a:pt x="9311" y="8691"/>
                </a:lnTo>
                <a:lnTo>
                  <a:pt x="9613" y="8691"/>
                </a:lnTo>
                <a:lnTo>
                  <a:pt x="9919" y="8691"/>
                </a:lnTo>
                <a:lnTo>
                  <a:pt x="9900" y="8103"/>
                </a:lnTo>
                <a:lnTo>
                  <a:pt x="9881" y="7514"/>
                </a:lnTo>
                <a:lnTo>
                  <a:pt x="9597" y="7514"/>
                </a:lnTo>
                <a:lnTo>
                  <a:pt x="9311" y="7514"/>
                </a:lnTo>
                <a:close/>
                <a:moveTo>
                  <a:pt x="10261" y="7514"/>
                </a:moveTo>
                <a:lnTo>
                  <a:pt x="10261" y="8103"/>
                </a:lnTo>
                <a:lnTo>
                  <a:pt x="10261" y="8691"/>
                </a:lnTo>
                <a:lnTo>
                  <a:pt x="10580" y="8691"/>
                </a:lnTo>
                <a:lnTo>
                  <a:pt x="10895" y="8691"/>
                </a:lnTo>
                <a:lnTo>
                  <a:pt x="10895" y="8103"/>
                </a:lnTo>
                <a:lnTo>
                  <a:pt x="10895" y="7514"/>
                </a:lnTo>
                <a:lnTo>
                  <a:pt x="10580" y="7514"/>
                </a:lnTo>
                <a:lnTo>
                  <a:pt x="10261" y="7514"/>
                </a:lnTo>
                <a:close/>
                <a:moveTo>
                  <a:pt x="14064" y="7514"/>
                </a:moveTo>
                <a:lnTo>
                  <a:pt x="14064" y="8103"/>
                </a:lnTo>
                <a:lnTo>
                  <a:pt x="14064" y="8691"/>
                </a:lnTo>
                <a:lnTo>
                  <a:pt x="14354" y="8691"/>
                </a:lnTo>
                <a:lnTo>
                  <a:pt x="14647" y="8691"/>
                </a:lnTo>
                <a:lnTo>
                  <a:pt x="14647" y="8103"/>
                </a:lnTo>
                <a:lnTo>
                  <a:pt x="14647" y="7514"/>
                </a:lnTo>
                <a:lnTo>
                  <a:pt x="14354" y="7514"/>
                </a:lnTo>
                <a:lnTo>
                  <a:pt x="14064" y="7514"/>
                </a:lnTo>
                <a:close/>
                <a:moveTo>
                  <a:pt x="15939" y="7730"/>
                </a:moveTo>
                <a:cubicBezTo>
                  <a:pt x="15771" y="7730"/>
                  <a:pt x="15755" y="7755"/>
                  <a:pt x="15755" y="8031"/>
                </a:cubicBezTo>
                <a:cubicBezTo>
                  <a:pt x="15755" y="8198"/>
                  <a:pt x="15771" y="8371"/>
                  <a:pt x="15791" y="8410"/>
                </a:cubicBezTo>
                <a:cubicBezTo>
                  <a:pt x="15810" y="8449"/>
                  <a:pt x="15892" y="8475"/>
                  <a:pt x="15974" y="8475"/>
                </a:cubicBezTo>
                <a:cubicBezTo>
                  <a:pt x="16110" y="8475"/>
                  <a:pt x="16126" y="8443"/>
                  <a:pt x="16126" y="8103"/>
                </a:cubicBezTo>
                <a:cubicBezTo>
                  <a:pt x="16126" y="7745"/>
                  <a:pt x="16115" y="7730"/>
                  <a:pt x="15939" y="7730"/>
                </a:cubicBezTo>
                <a:close/>
                <a:moveTo>
                  <a:pt x="20267" y="7736"/>
                </a:moveTo>
                <a:cubicBezTo>
                  <a:pt x="20196" y="7744"/>
                  <a:pt x="20193" y="7822"/>
                  <a:pt x="20193" y="8103"/>
                </a:cubicBezTo>
                <a:cubicBezTo>
                  <a:pt x="20193" y="8477"/>
                  <a:pt x="20199" y="8488"/>
                  <a:pt x="20364" y="8456"/>
                </a:cubicBezTo>
                <a:cubicBezTo>
                  <a:pt x="20516" y="8426"/>
                  <a:pt x="20535" y="8387"/>
                  <a:pt x="20535" y="8103"/>
                </a:cubicBezTo>
                <a:cubicBezTo>
                  <a:pt x="20535" y="7818"/>
                  <a:pt x="20516" y="7779"/>
                  <a:pt x="20364" y="7749"/>
                </a:cubicBezTo>
                <a:cubicBezTo>
                  <a:pt x="20323" y="7741"/>
                  <a:pt x="20291" y="7734"/>
                  <a:pt x="20267" y="7736"/>
                </a:cubicBezTo>
                <a:close/>
                <a:moveTo>
                  <a:pt x="1372" y="9365"/>
                </a:moveTo>
                <a:cubicBezTo>
                  <a:pt x="697" y="9382"/>
                  <a:pt x="1251" y="9397"/>
                  <a:pt x="2602" y="9397"/>
                </a:cubicBezTo>
                <a:cubicBezTo>
                  <a:pt x="3953" y="9397"/>
                  <a:pt x="4504" y="9382"/>
                  <a:pt x="3829" y="9365"/>
                </a:cubicBezTo>
                <a:cubicBezTo>
                  <a:pt x="3153" y="9348"/>
                  <a:pt x="2048" y="9348"/>
                  <a:pt x="1372" y="9365"/>
                </a:cubicBezTo>
                <a:close/>
                <a:moveTo>
                  <a:pt x="5192" y="9450"/>
                </a:moveTo>
                <a:cubicBezTo>
                  <a:pt x="5140" y="9454"/>
                  <a:pt x="5147" y="9494"/>
                  <a:pt x="5217" y="9554"/>
                </a:cubicBezTo>
                <a:cubicBezTo>
                  <a:pt x="5362" y="9681"/>
                  <a:pt x="5445" y="9681"/>
                  <a:pt x="5349" y="9554"/>
                </a:cubicBezTo>
                <a:cubicBezTo>
                  <a:pt x="5305" y="9497"/>
                  <a:pt x="5235" y="9446"/>
                  <a:pt x="5192" y="9450"/>
                </a:cubicBezTo>
                <a:close/>
                <a:moveTo>
                  <a:pt x="5501" y="9731"/>
                </a:moveTo>
                <a:cubicBezTo>
                  <a:pt x="5490" y="9743"/>
                  <a:pt x="5541" y="9845"/>
                  <a:pt x="5665" y="10071"/>
                </a:cubicBezTo>
                <a:cubicBezTo>
                  <a:pt x="5796" y="10309"/>
                  <a:pt x="5925" y="10507"/>
                  <a:pt x="5952" y="10509"/>
                </a:cubicBezTo>
                <a:cubicBezTo>
                  <a:pt x="6036" y="10517"/>
                  <a:pt x="5754" y="9964"/>
                  <a:pt x="5588" y="9796"/>
                </a:cubicBezTo>
                <a:cubicBezTo>
                  <a:pt x="5538" y="9746"/>
                  <a:pt x="5508" y="9723"/>
                  <a:pt x="5501" y="9731"/>
                </a:cubicBezTo>
                <a:close/>
                <a:moveTo>
                  <a:pt x="4763" y="10738"/>
                </a:moveTo>
                <a:cubicBezTo>
                  <a:pt x="4733" y="10736"/>
                  <a:pt x="4692" y="10743"/>
                  <a:pt x="4641" y="10751"/>
                </a:cubicBezTo>
                <a:cubicBezTo>
                  <a:pt x="4407" y="10786"/>
                  <a:pt x="4412" y="10755"/>
                  <a:pt x="4444" y="11667"/>
                </a:cubicBezTo>
                <a:cubicBezTo>
                  <a:pt x="4447" y="11749"/>
                  <a:pt x="4529" y="11804"/>
                  <a:pt x="4657" y="11804"/>
                </a:cubicBezTo>
                <a:cubicBezTo>
                  <a:pt x="4882" y="11804"/>
                  <a:pt x="4922" y="11662"/>
                  <a:pt x="4879" y="11019"/>
                </a:cubicBezTo>
                <a:cubicBezTo>
                  <a:pt x="4865" y="10809"/>
                  <a:pt x="4855" y="10743"/>
                  <a:pt x="4763" y="10738"/>
                </a:cubicBezTo>
                <a:close/>
                <a:moveTo>
                  <a:pt x="4087" y="10771"/>
                </a:moveTo>
                <a:lnTo>
                  <a:pt x="3858" y="10790"/>
                </a:lnTo>
                <a:cubicBezTo>
                  <a:pt x="3644" y="10811"/>
                  <a:pt x="3630" y="10832"/>
                  <a:pt x="3614" y="11156"/>
                </a:cubicBezTo>
                <a:cubicBezTo>
                  <a:pt x="3604" y="11346"/>
                  <a:pt x="3610" y="11566"/>
                  <a:pt x="3626" y="11647"/>
                </a:cubicBezTo>
                <a:cubicBezTo>
                  <a:pt x="3643" y="11741"/>
                  <a:pt x="3723" y="11786"/>
                  <a:pt x="3852" y="11771"/>
                </a:cubicBezTo>
                <a:cubicBezTo>
                  <a:pt x="4051" y="11749"/>
                  <a:pt x="4055" y="11746"/>
                  <a:pt x="4071" y="11261"/>
                </a:cubicBezTo>
                <a:lnTo>
                  <a:pt x="4087" y="10771"/>
                </a:lnTo>
                <a:close/>
                <a:moveTo>
                  <a:pt x="4709" y="12504"/>
                </a:moveTo>
                <a:cubicBezTo>
                  <a:pt x="4679" y="12508"/>
                  <a:pt x="4646" y="12520"/>
                  <a:pt x="4609" y="12536"/>
                </a:cubicBezTo>
                <a:lnTo>
                  <a:pt x="4425" y="12615"/>
                </a:lnTo>
                <a:lnTo>
                  <a:pt x="4412" y="13838"/>
                </a:lnTo>
                <a:cubicBezTo>
                  <a:pt x="4403" y="14884"/>
                  <a:pt x="4387" y="15085"/>
                  <a:pt x="4299" y="15263"/>
                </a:cubicBezTo>
                <a:cubicBezTo>
                  <a:pt x="4170" y="15526"/>
                  <a:pt x="3803" y="15613"/>
                  <a:pt x="3510" y="15453"/>
                </a:cubicBezTo>
                <a:cubicBezTo>
                  <a:pt x="3324" y="15352"/>
                  <a:pt x="3244" y="15214"/>
                  <a:pt x="3037" y="14649"/>
                </a:cubicBezTo>
                <a:cubicBezTo>
                  <a:pt x="2881" y="14222"/>
                  <a:pt x="2718" y="13900"/>
                  <a:pt x="2602" y="13798"/>
                </a:cubicBezTo>
                <a:cubicBezTo>
                  <a:pt x="2127" y="13381"/>
                  <a:pt x="1968" y="13447"/>
                  <a:pt x="1968" y="14054"/>
                </a:cubicBezTo>
                <a:cubicBezTo>
                  <a:pt x="1968" y="14426"/>
                  <a:pt x="1984" y="14474"/>
                  <a:pt x="2126" y="14537"/>
                </a:cubicBezTo>
                <a:cubicBezTo>
                  <a:pt x="2369" y="14646"/>
                  <a:pt x="2495" y="15037"/>
                  <a:pt x="2441" y="15518"/>
                </a:cubicBezTo>
                <a:cubicBezTo>
                  <a:pt x="2326" y="16559"/>
                  <a:pt x="1799" y="17176"/>
                  <a:pt x="1253" y="16911"/>
                </a:cubicBezTo>
                <a:cubicBezTo>
                  <a:pt x="763" y="16673"/>
                  <a:pt x="544" y="16054"/>
                  <a:pt x="502" y="14799"/>
                </a:cubicBezTo>
                <a:lnTo>
                  <a:pt x="473" y="13949"/>
                </a:lnTo>
                <a:lnTo>
                  <a:pt x="245" y="13949"/>
                </a:lnTo>
                <a:lnTo>
                  <a:pt x="13" y="13949"/>
                </a:lnTo>
                <a:lnTo>
                  <a:pt x="13" y="14707"/>
                </a:lnTo>
                <a:cubicBezTo>
                  <a:pt x="13" y="15879"/>
                  <a:pt x="128" y="16527"/>
                  <a:pt x="435" y="17088"/>
                </a:cubicBezTo>
                <a:cubicBezTo>
                  <a:pt x="577" y="17346"/>
                  <a:pt x="769" y="17639"/>
                  <a:pt x="866" y="17735"/>
                </a:cubicBezTo>
                <a:cubicBezTo>
                  <a:pt x="1142" y="18012"/>
                  <a:pt x="1867" y="17978"/>
                  <a:pt x="2164" y="17676"/>
                </a:cubicBezTo>
                <a:cubicBezTo>
                  <a:pt x="2414" y="17423"/>
                  <a:pt x="2674" y="16888"/>
                  <a:pt x="2828" y="16310"/>
                </a:cubicBezTo>
                <a:cubicBezTo>
                  <a:pt x="2913" y="15989"/>
                  <a:pt x="2929" y="15969"/>
                  <a:pt x="3011" y="16113"/>
                </a:cubicBezTo>
                <a:cubicBezTo>
                  <a:pt x="3227" y="16491"/>
                  <a:pt x="3427" y="16518"/>
                  <a:pt x="5977" y="16512"/>
                </a:cubicBezTo>
                <a:cubicBezTo>
                  <a:pt x="8728" y="16507"/>
                  <a:pt x="8720" y="16513"/>
                  <a:pt x="8953" y="15872"/>
                </a:cubicBezTo>
                <a:cubicBezTo>
                  <a:pt x="9067" y="15562"/>
                  <a:pt x="9148" y="14552"/>
                  <a:pt x="9150" y="13498"/>
                </a:cubicBezTo>
                <a:cubicBezTo>
                  <a:pt x="9151" y="12514"/>
                  <a:pt x="9140" y="12470"/>
                  <a:pt x="8873" y="12543"/>
                </a:cubicBezTo>
                <a:lnTo>
                  <a:pt x="8651" y="12608"/>
                </a:lnTo>
                <a:lnTo>
                  <a:pt x="8625" y="13851"/>
                </a:lnTo>
                <a:cubicBezTo>
                  <a:pt x="8593" y="15361"/>
                  <a:pt x="8561" y="15472"/>
                  <a:pt x="8180" y="15427"/>
                </a:cubicBezTo>
                <a:lnTo>
                  <a:pt x="7910" y="15394"/>
                </a:lnTo>
                <a:lnTo>
                  <a:pt x="7897" y="13969"/>
                </a:lnTo>
                <a:lnTo>
                  <a:pt x="7881" y="12543"/>
                </a:lnTo>
                <a:lnTo>
                  <a:pt x="7659" y="12576"/>
                </a:lnTo>
                <a:lnTo>
                  <a:pt x="7436" y="12608"/>
                </a:lnTo>
                <a:lnTo>
                  <a:pt x="7407" y="13864"/>
                </a:lnTo>
                <a:cubicBezTo>
                  <a:pt x="7387" y="14788"/>
                  <a:pt x="7363" y="15159"/>
                  <a:pt x="7304" y="15270"/>
                </a:cubicBezTo>
                <a:cubicBezTo>
                  <a:pt x="7192" y="15485"/>
                  <a:pt x="6791" y="15590"/>
                  <a:pt x="6737" y="15420"/>
                </a:cubicBezTo>
                <a:cubicBezTo>
                  <a:pt x="6713" y="15346"/>
                  <a:pt x="6696" y="14686"/>
                  <a:pt x="6696" y="13949"/>
                </a:cubicBezTo>
                <a:lnTo>
                  <a:pt x="6696" y="12608"/>
                </a:lnTo>
                <a:lnTo>
                  <a:pt x="6457" y="12608"/>
                </a:lnTo>
                <a:lnTo>
                  <a:pt x="6219" y="12608"/>
                </a:lnTo>
                <a:lnTo>
                  <a:pt x="6193" y="13864"/>
                </a:lnTo>
                <a:cubicBezTo>
                  <a:pt x="6160" y="15469"/>
                  <a:pt x="6152" y="15487"/>
                  <a:pt x="5504" y="15538"/>
                </a:cubicBezTo>
                <a:cubicBezTo>
                  <a:pt x="4852" y="15590"/>
                  <a:pt x="4860" y="15607"/>
                  <a:pt x="4902" y="14060"/>
                </a:cubicBezTo>
                <a:cubicBezTo>
                  <a:pt x="4937" y="12773"/>
                  <a:pt x="4914" y="12473"/>
                  <a:pt x="4709" y="12504"/>
                </a:cubicBezTo>
                <a:close/>
                <a:moveTo>
                  <a:pt x="10051" y="12543"/>
                </a:moveTo>
                <a:lnTo>
                  <a:pt x="10051" y="14374"/>
                </a:lnTo>
                <a:cubicBezTo>
                  <a:pt x="10051" y="16490"/>
                  <a:pt x="10017" y="16717"/>
                  <a:pt x="9681" y="16990"/>
                </a:cubicBezTo>
                <a:cubicBezTo>
                  <a:pt x="9492" y="17144"/>
                  <a:pt x="9469" y="17201"/>
                  <a:pt x="9469" y="17519"/>
                </a:cubicBezTo>
                <a:cubicBezTo>
                  <a:pt x="9469" y="17716"/>
                  <a:pt x="9480" y="17902"/>
                  <a:pt x="9494" y="17931"/>
                </a:cubicBezTo>
                <a:cubicBezTo>
                  <a:pt x="9537" y="18019"/>
                  <a:pt x="9957" y="17859"/>
                  <a:pt x="10129" y="17690"/>
                </a:cubicBezTo>
                <a:cubicBezTo>
                  <a:pt x="10216" y="17605"/>
                  <a:pt x="10339" y="17343"/>
                  <a:pt x="10403" y="17107"/>
                </a:cubicBezTo>
                <a:cubicBezTo>
                  <a:pt x="10508" y="16716"/>
                  <a:pt x="10518" y="16503"/>
                  <a:pt x="10531" y="14642"/>
                </a:cubicBezTo>
                <a:lnTo>
                  <a:pt x="10547" y="12608"/>
                </a:lnTo>
                <a:lnTo>
                  <a:pt x="10299" y="12576"/>
                </a:lnTo>
                <a:lnTo>
                  <a:pt x="10051" y="12543"/>
                </a:lnTo>
                <a:close/>
                <a:moveTo>
                  <a:pt x="11417" y="12556"/>
                </a:moveTo>
                <a:lnTo>
                  <a:pt x="11433" y="13007"/>
                </a:lnTo>
                <a:cubicBezTo>
                  <a:pt x="11449" y="13461"/>
                  <a:pt x="11450" y="13462"/>
                  <a:pt x="11688" y="13517"/>
                </a:cubicBezTo>
                <a:cubicBezTo>
                  <a:pt x="12076" y="13608"/>
                  <a:pt x="12303" y="13963"/>
                  <a:pt x="12409" y="14649"/>
                </a:cubicBezTo>
                <a:cubicBezTo>
                  <a:pt x="12548" y="15541"/>
                  <a:pt x="12623" y="15493"/>
                  <a:pt x="11014" y="15551"/>
                </a:cubicBezTo>
                <a:cubicBezTo>
                  <a:pt x="10971" y="15553"/>
                  <a:pt x="10950" y="15722"/>
                  <a:pt x="10950" y="16035"/>
                </a:cubicBezTo>
                <a:lnTo>
                  <a:pt x="10950" y="16519"/>
                </a:lnTo>
                <a:lnTo>
                  <a:pt x="12596" y="16519"/>
                </a:lnTo>
                <a:lnTo>
                  <a:pt x="14245" y="16519"/>
                </a:lnTo>
                <a:lnTo>
                  <a:pt x="14386" y="16794"/>
                </a:lnTo>
                <a:cubicBezTo>
                  <a:pt x="14465" y="16945"/>
                  <a:pt x="14644" y="17132"/>
                  <a:pt x="14786" y="17206"/>
                </a:cubicBezTo>
                <a:cubicBezTo>
                  <a:pt x="15072" y="17354"/>
                  <a:pt x="15423" y="17257"/>
                  <a:pt x="15639" y="16970"/>
                </a:cubicBezTo>
                <a:cubicBezTo>
                  <a:pt x="15870" y="16664"/>
                  <a:pt x="16019" y="16048"/>
                  <a:pt x="16019" y="15394"/>
                </a:cubicBezTo>
                <a:cubicBezTo>
                  <a:pt x="16019" y="14285"/>
                  <a:pt x="15765" y="13515"/>
                  <a:pt x="15327" y="13301"/>
                </a:cubicBezTo>
                <a:cubicBezTo>
                  <a:pt x="14760" y="13026"/>
                  <a:pt x="14214" y="13656"/>
                  <a:pt x="14142" y="14668"/>
                </a:cubicBezTo>
                <a:cubicBezTo>
                  <a:pt x="14087" y="15446"/>
                  <a:pt x="14013" y="15551"/>
                  <a:pt x="13546" y="15551"/>
                </a:cubicBezTo>
                <a:cubicBezTo>
                  <a:pt x="13085" y="15551"/>
                  <a:pt x="12956" y="15399"/>
                  <a:pt x="12956" y="14851"/>
                </a:cubicBezTo>
                <a:cubicBezTo>
                  <a:pt x="12956" y="14430"/>
                  <a:pt x="12831" y="13812"/>
                  <a:pt x="12654" y="13341"/>
                </a:cubicBezTo>
                <a:cubicBezTo>
                  <a:pt x="12491" y="12908"/>
                  <a:pt x="12056" y="12556"/>
                  <a:pt x="11684" y="12556"/>
                </a:cubicBezTo>
                <a:lnTo>
                  <a:pt x="11417" y="12556"/>
                </a:lnTo>
                <a:close/>
                <a:moveTo>
                  <a:pt x="15014" y="14132"/>
                </a:moveTo>
                <a:cubicBezTo>
                  <a:pt x="15069" y="14107"/>
                  <a:pt x="15121" y="14129"/>
                  <a:pt x="15159" y="14224"/>
                </a:cubicBezTo>
                <a:cubicBezTo>
                  <a:pt x="15183" y="14280"/>
                  <a:pt x="15220" y="14328"/>
                  <a:pt x="15243" y="14328"/>
                </a:cubicBezTo>
                <a:cubicBezTo>
                  <a:pt x="15285" y="14328"/>
                  <a:pt x="15365" y="14540"/>
                  <a:pt x="15452" y="14871"/>
                </a:cubicBezTo>
                <a:cubicBezTo>
                  <a:pt x="15531" y="15168"/>
                  <a:pt x="15507" y="15579"/>
                  <a:pt x="15391" y="15898"/>
                </a:cubicBezTo>
                <a:cubicBezTo>
                  <a:pt x="15334" y="16057"/>
                  <a:pt x="15274" y="16171"/>
                  <a:pt x="15259" y="16153"/>
                </a:cubicBezTo>
                <a:cubicBezTo>
                  <a:pt x="15244" y="16134"/>
                  <a:pt x="15215" y="16168"/>
                  <a:pt x="15192" y="16225"/>
                </a:cubicBezTo>
                <a:cubicBezTo>
                  <a:pt x="15042" y="16591"/>
                  <a:pt x="14629" y="15885"/>
                  <a:pt x="14641" y="15283"/>
                </a:cubicBezTo>
                <a:cubicBezTo>
                  <a:pt x="14651" y="14744"/>
                  <a:pt x="14850" y="14207"/>
                  <a:pt x="15014" y="14132"/>
                </a:cubicBezTo>
                <a:close/>
                <a:moveTo>
                  <a:pt x="18283" y="17271"/>
                </a:moveTo>
                <a:cubicBezTo>
                  <a:pt x="18082" y="17271"/>
                  <a:pt x="18080" y="17270"/>
                  <a:pt x="18080" y="17696"/>
                </a:cubicBezTo>
                <a:cubicBezTo>
                  <a:pt x="18080" y="18123"/>
                  <a:pt x="18082" y="18128"/>
                  <a:pt x="18287" y="18128"/>
                </a:cubicBezTo>
                <a:cubicBezTo>
                  <a:pt x="18482" y="18128"/>
                  <a:pt x="18491" y="18109"/>
                  <a:pt x="18512" y="17748"/>
                </a:cubicBezTo>
                <a:cubicBezTo>
                  <a:pt x="18524" y="17540"/>
                  <a:pt x="18522" y="17351"/>
                  <a:pt x="18509" y="17323"/>
                </a:cubicBezTo>
                <a:cubicBezTo>
                  <a:pt x="18495" y="17296"/>
                  <a:pt x="18395" y="17271"/>
                  <a:pt x="18283" y="17271"/>
                </a:cubicBezTo>
                <a:close/>
                <a:moveTo>
                  <a:pt x="8612" y="17395"/>
                </a:moveTo>
                <a:cubicBezTo>
                  <a:pt x="8506" y="17426"/>
                  <a:pt x="8491" y="17502"/>
                  <a:pt x="8477" y="18075"/>
                </a:cubicBezTo>
                <a:cubicBezTo>
                  <a:pt x="8459" y="18769"/>
                  <a:pt x="8406" y="18981"/>
                  <a:pt x="8296" y="18801"/>
                </a:cubicBezTo>
                <a:cubicBezTo>
                  <a:pt x="8148" y="18558"/>
                  <a:pt x="7892" y="18535"/>
                  <a:pt x="7655" y="18749"/>
                </a:cubicBezTo>
                <a:cubicBezTo>
                  <a:pt x="7461" y="18923"/>
                  <a:pt x="7407" y="19042"/>
                  <a:pt x="7330" y="19449"/>
                </a:cubicBezTo>
                <a:cubicBezTo>
                  <a:pt x="7208" y="20100"/>
                  <a:pt x="7259" y="20631"/>
                  <a:pt x="7488" y="21097"/>
                </a:cubicBezTo>
                <a:cubicBezTo>
                  <a:pt x="7649" y="21422"/>
                  <a:pt x="7691" y="21450"/>
                  <a:pt x="7987" y="21450"/>
                </a:cubicBezTo>
                <a:cubicBezTo>
                  <a:pt x="8619" y="21450"/>
                  <a:pt x="8728" y="21065"/>
                  <a:pt x="8728" y="18873"/>
                </a:cubicBezTo>
                <a:cubicBezTo>
                  <a:pt x="8728" y="17367"/>
                  <a:pt x="8730" y="17361"/>
                  <a:pt x="8612" y="17395"/>
                </a:cubicBezTo>
                <a:close/>
                <a:moveTo>
                  <a:pt x="4396" y="17591"/>
                </a:moveTo>
                <a:cubicBezTo>
                  <a:pt x="4239" y="17591"/>
                  <a:pt x="4110" y="17906"/>
                  <a:pt x="3868" y="18886"/>
                </a:cubicBezTo>
                <a:cubicBezTo>
                  <a:pt x="3722" y="19476"/>
                  <a:pt x="3586" y="19939"/>
                  <a:pt x="3565" y="19913"/>
                </a:cubicBezTo>
                <a:cubicBezTo>
                  <a:pt x="3544" y="19886"/>
                  <a:pt x="3406" y="19372"/>
                  <a:pt x="3262" y="18775"/>
                </a:cubicBezTo>
                <a:cubicBezTo>
                  <a:pt x="3062" y="17952"/>
                  <a:pt x="2971" y="17672"/>
                  <a:pt x="2876" y="17624"/>
                </a:cubicBezTo>
                <a:cubicBezTo>
                  <a:pt x="2648" y="17508"/>
                  <a:pt x="2613" y="17727"/>
                  <a:pt x="2573" y="19651"/>
                </a:cubicBezTo>
                <a:lnTo>
                  <a:pt x="2538" y="21450"/>
                </a:lnTo>
                <a:lnTo>
                  <a:pt x="2667" y="21450"/>
                </a:lnTo>
                <a:cubicBezTo>
                  <a:pt x="2796" y="21450"/>
                  <a:pt x="2797" y="21439"/>
                  <a:pt x="2834" y="20135"/>
                </a:cubicBezTo>
                <a:cubicBezTo>
                  <a:pt x="2855" y="19413"/>
                  <a:pt x="2893" y="18782"/>
                  <a:pt x="2918" y="18729"/>
                </a:cubicBezTo>
                <a:cubicBezTo>
                  <a:pt x="2945" y="18675"/>
                  <a:pt x="3072" y="19073"/>
                  <a:pt x="3217" y="19664"/>
                </a:cubicBezTo>
                <a:cubicBezTo>
                  <a:pt x="3550" y="21027"/>
                  <a:pt x="3607" y="21023"/>
                  <a:pt x="3942" y="19651"/>
                </a:cubicBezTo>
                <a:cubicBezTo>
                  <a:pt x="4077" y="19101"/>
                  <a:pt x="4209" y="18680"/>
                  <a:pt x="4238" y="18716"/>
                </a:cubicBezTo>
                <a:cubicBezTo>
                  <a:pt x="4266" y="18752"/>
                  <a:pt x="4293" y="18986"/>
                  <a:pt x="4293" y="19233"/>
                </a:cubicBezTo>
                <a:cubicBezTo>
                  <a:pt x="4293" y="19480"/>
                  <a:pt x="4307" y="20080"/>
                  <a:pt x="4325" y="20567"/>
                </a:cubicBezTo>
                <a:cubicBezTo>
                  <a:pt x="4358" y="21406"/>
                  <a:pt x="4368" y="21450"/>
                  <a:pt x="4486" y="21450"/>
                </a:cubicBezTo>
                <a:lnTo>
                  <a:pt x="4609" y="21450"/>
                </a:lnTo>
                <a:lnTo>
                  <a:pt x="4576" y="19763"/>
                </a:lnTo>
                <a:cubicBezTo>
                  <a:pt x="4541" y="18063"/>
                  <a:pt x="4502" y="17591"/>
                  <a:pt x="4396" y="17591"/>
                </a:cubicBezTo>
                <a:close/>
                <a:moveTo>
                  <a:pt x="16828" y="17912"/>
                </a:moveTo>
                <a:cubicBezTo>
                  <a:pt x="16708" y="17912"/>
                  <a:pt x="16705" y="17920"/>
                  <a:pt x="16705" y="19442"/>
                </a:cubicBezTo>
                <a:cubicBezTo>
                  <a:pt x="16705" y="21089"/>
                  <a:pt x="16748" y="21390"/>
                  <a:pt x="16985" y="21489"/>
                </a:cubicBezTo>
                <a:cubicBezTo>
                  <a:pt x="17107" y="21540"/>
                  <a:pt x="17439" y="21467"/>
                  <a:pt x="17510" y="21378"/>
                </a:cubicBezTo>
                <a:cubicBezTo>
                  <a:pt x="17532" y="21350"/>
                  <a:pt x="17552" y="21260"/>
                  <a:pt x="17552" y="21175"/>
                </a:cubicBezTo>
                <a:cubicBezTo>
                  <a:pt x="17552" y="21064"/>
                  <a:pt x="17487" y="21018"/>
                  <a:pt x="17320" y="21018"/>
                </a:cubicBezTo>
                <a:cubicBezTo>
                  <a:pt x="17193" y="21018"/>
                  <a:pt x="17064" y="20961"/>
                  <a:pt x="17034" y="20887"/>
                </a:cubicBezTo>
                <a:cubicBezTo>
                  <a:pt x="16969" y="20729"/>
                  <a:pt x="16931" y="19415"/>
                  <a:pt x="16985" y="19239"/>
                </a:cubicBezTo>
                <a:cubicBezTo>
                  <a:pt x="17006" y="19173"/>
                  <a:pt x="17134" y="19119"/>
                  <a:pt x="17272" y="19122"/>
                </a:cubicBezTo>
                <a:cubicBezTo>
                  <a:pt x="17486" y="19126"/>
                  <a:pt x="17523" y="19094"/>
                  <a:pt x="17523" y="18919"/>
                </a:cubicBezTo>
                <a:cubicBezTo>
                  <a:pt x="17523" y="18751"/>
                  <a:pt x="17482" y="18712"/>
                  <a:pt x="17288" y="18684"/>
                </a:cubicBezTo>
                <a:cubicBezTo>
                  <a:pt x="17011" y="18645"/>
                  <a:pt x="16976" y="18590"/>
                  <a:pt x="16960" y="18200"/>
                </a:cubicBezTo>
                <a:cubicBezTo>
                  <a:pt x="16951" y="17976"/>
                  <a:pt x="16921" y="17912"/>
                  <a:pt x="16828" y="17912"/>
                </a:cubicBezTo>
                <a:close/>
                <a:moveTo>
                  <a:pt x="10019" y="18585"/>
                </a:moveTo>
                <a:cubicBezTo>
                  <a:pt x="9849" y="18590"/>
                  <a:pt x="9655" y="18705"/>
                  <a:pt x="9543" y="18932"/>
                </a:cubicBezTo>
                <a:cubicBezTo>
                  <a:pt x="9426" y="19170"/>
                  <a:pt x="9417" y="19270"/>
                  <a:pt x="9417" y="20318"/>
                </a:cubicBezTo>
                <a:lnTo>
                  <a:pt x="9417" y="21450"/>
                </a:lnTo>
                <a:lnTo>
                  <a:pt x="9549" y="21450"/>
                </a:lnTo>
                <a:cubicBezTo>
                  <a:pt x="9680" y="21450"/>
                  <a:pt x="9681" y="21440"/>
                  <a:pt x="9681" y="20508"/>
                </a:cubicBezTo>
                <a:cubicBezTo>
                  <a:pt x="9681" y="19288"/>
                  <a:pt x="9739" y="19089"/>
                  <a:pt x="10109" y="19089"/>
                </a:cubicBezTo>
                <a:cubicBezTo>
                  <a:pt x="10328" y="19089"/>
                  <a:pt x="10371" y="19060"/>
                  <a:pt x="10357" y="18912"/>
                </a:cubicBezTo>
                <a:cubicBezTo>
                  <a:pt x="10335" y="18689"/>
                  <a:pt x="10190" y="18581"/>
                  <a:pt x="10019" y="18585"/>
                </a:cubicBezTo>
                <a:close/>
                <a:moveTo>
                  <a:pt x="13452" y="18612"/>
                </a:moveTo>
                <a:cubicBezTo>
                  <a:pt x="13344" y="18604"/>
                  <a:pt x="13234" y="18627"/>
                  <a:pt x="13140" y="18677"/>
                </a:cubicBezTo>
                <a:cubicBezTo>
                  <a:pt x="12884" y="18813"/>
                  <a:pt x="12799" y="19013"/>
                  <a:pt x="12799" y="19481"/>
                </a:cubicBezTo>
                <a:cubicBezTo>
                  <a:pt x="12799" y="19939"/>
                  <a:pt x="12976" y="20182"/>
                  <a:pt x="13356" y="20246"/>
                </a:cubicBezTo>
                <a:cubicBezTo>
                  <a:pt x="13543" y="20278"/>
                  <a:pt x="13667" y="20369"/>
                  <a:pt x="13726" y="20502"/>
                </a:cubicBezTo>
                <a:cubicBezTo>
                  <a:pt x="13811" y="20693"/>
                  <a:pt x="13811" y="20714"/>
                  <a:pt x="13717" y="20927"/>
                </a:cubicBezTo>
                <a:cubicBezTo>
                  <a:pt x="13631" y="21118"/>
                  <a:pt x="13574" y="21145"/>
                  <a:pt x="13327" y="21103"/>
                </a:cubicBezTo>
                <a:cubicBezTo>
                  <a:pt x="13167" y="21076"/>
                  <a:pt x="12994" y="21016"/>
                  <a:pt x="12944" y="20972"/>
                </a:cubicBezTo>
                <a:cubicBezTo>
                  <a:pt x="12881" y="20918"/>
                  <a:pt x="12841" y="20951"/>
                  <a:pt x="12818" y="21070"/>
                </a:cubicBezTo>
                <a:cubicBezTo>
                  <a:pt x="12771" y="21319"/>
                  <a:pt x="12796" y="21340"/>
                  <a:pt x="13175" y="21437"/>
                </a:cubicBezTo>
                <a:cubicBezTo>
                  <a:pt x="13570" y="21537"/>
                  <a:pt x="13727" y="21496"/>
                  <a:pt x="13907" y="21240"/>
                </a:cubicBezTo>
                <a:cubicBezTo>
                  <a:pt x="14047" y="21041"/>
                  <a:pt x="14109" y="20454"/>
                  <a:pt x="14019" y="20175"/>
                </a:cubicBezTo>
                <a:cubicBezTo>
                  <a:pt x="13993" y="20093"/>
                  <a:pt x="13795" y="19962"/>
                  <a:pt x="13581" y="19880"/>
                </a:cubicBezTo>
                <a:cubicBezTo>
                  <a:pt x="13146" y="19713"/>
                  <a:pt x="13004" y="19521"/>
                  <a:pt x="13095" y="19226"/>
                </a:cubicBezTo>
                <a:cubicBezTo>
                  <a:pt x="13165" y="19000"/>
                  <a:pt x="13529" y="18924"/>
                  <a:pt x="13762" y="19089"/>
                </a:cubicBezTo>
                <a:cubicBezTo>
                  <a:pt x="13851" y="19152"/>
                  <a:pt x="13945" y="19167"/>
                  <a:pt x="13968" y="19122"/>
                </a:cubicBezTo>
                <a:cubicBezTo>
                  <a:pt x="14085" y="18883"/>
                  <a:pt x="13773" y="18635"/>
                  <a:pt x="13452" y="18612"/>
                </a:cubicBezTo>
                <a:close/>
                <a:moveTo>
                  <a:pt x="11462" y="18618"/>
                </a:moveTo>
                <a:cubicBezTo>
                  <a:pt x="11232" y="18594"/>
                  <a:pt x="11007" y="18685"/>
                  <a:pt x="10976" y="18847"/>
                </a:cubicBezTo>
                <a:cubicBezTo>
                  <a:pt x="10928" y="19102"/>
                  <a:pt x="10996" y="19200"/>
                  <a:pt x="11140" y="19089"/>
                </a:cubicBezTo>
                <a:cubicBezTo>
                  <a:pt x="11214" y="19032"/>
                  <a:pt x="11339" y="18984"/>
                  <a:pt x="11423" y="18984"/>
                </a:cubicBezTo>
                <a:cubicBezTo>
                  <a:pt x="11591" y="18984"/>
                  <a:pt x="11882" y="19426"/>
                  <a:pt x="11829" y="19599"/>
                </a:cubicBezTo>
                <a:cubicBezTo>
                  <a:pt x="11811" y="19659"/>
                  <a:pt x="11641" y="19732"/>
                  <a:pt x="11452" y="19763"/>
                </a:cubicBezTo>
                <a:cubicBezTo>
                  <a:pt x="10996" y="19837"/>
                  <a:pt x="10844" y="20040"/>
                  <a:pt x="10844" y="20573"/>
                </a:cubicBezTo>
                <a:cubicBezTo>
                  <a:pt x="10844" y="21102"/>
                  <a:pt x="10926" y="21316"/>
                  <a:pt x="11185" y="21437"/>
                </a:cubicBezTo>
                <a:cubicBezTo>
                  <a:pt x="11459" y="21565"/>
                  <a:pt x="11501" y="21569"/>
                  <a:pt x="11832" y="21489"/>
                </a:cubicBezTo>
                <a:lnTo>
                  <a:pt x="12109" y="21424"/>
                </a:lnTo>
                <a:lnTo>
                  <a:pt x="12109" y="20338"/>
                </a:lnTo>
                <a:cubicBezTo>
                  <a:pt x="12107" y="19066"/>
                  <a:pt x="12056" y="18864"/>
                  <a:pt x="11688" y="18684"/>
                </a:cubicBezTo>
                <a:cubicBezTo>
                  <a:pt x="11616" y="18649"/>
                  <a:pt x="11539" y="18626"/>
                  <a:pt x="11462" y="18618"/>
                </a:cubicBezTo>
                <a:close/>
                <a:moveTo>
                  <a:pt x="15266" y="18618"/>
                </a:moveTo>
                <a:cubicBezTo>
                  <a:pt x="14934" y="18605"/>
                  <a:pt x="14805" y="18708"/>
                  <a:pt x="14805" y="18991"/>
                </a:cubicBezTo>
                <a:cubicBezTo>
                  <a:pt x="14805" y="19170"/>
                  <a:pt x="14823" y="19206"/>
                  <a:pt x="14895" y="19141"/>
                </a:cubicBezTo>
                <a:cubicBezTo>
                  <a:pt x="15120" y="18939"/>
                  <a:pt x="15409" y="18962"/>
                  <a:pt x="15559" y="19200"/>
                </a:cubicBezTo>
                <a:cubicBezTo>
                  <a:pt x="15800" y="19585"/>
                  <a:pt x="15729" y="19744"/>
                  <a:pt x="15291" y="19782"/>
                </a:cubicBezTo>
                <a:cubicBezTo>
                  <a:pt x="14815" y="19824"/>
                  <a:pt x="14699" y="19994"/>
                  <a:pt x="14699" y="20652"/>
                </a:cubicBezTo>
                <a:cubicBezTo>
                  <a:pt x="14699" y="21159"/>
                  <a:pt x="14771" y="21331"/>
                  <a:pt x="15031" y="21456"/>
                </a:cubicBezTo>
                <a:cubicBezTo>
                  <a:pt x="15251" y="21563"/>
                  <a:pt x="15519" y="21573"/>
                  <a:pt x="15768" y="21489"/>
                </a:cubicBezTo>
                <a:lnTo>
                  <a:pt x="15968" y="21424"/>
                </a:lnTo>
                <a:lnTo>
                  <a:pt x="15964" y="20443"/>
                </a:lnTo>
                <a:cubicBezTo>
                  <a:pt x="15963" y="19870"/>
                  <a:pt x="15939" y="19357"/>
                  <a:pt x="15900" y="19200"/>
                </a:cubicBezTo>
                <a:cubicBezTo>
                  <a:pt x="15812" y="18845"/>
                  <a:pt x="15576" y="18630"/>
                  <a:pt x="15266" y="18618"/>
                </a:cubicBezTo>
                <a:close/>
                <a:moveTo>
                  <a:pt x="5665" y="18657"/>
                </a:moveTo>
                <a:cubicBezTo>
                  <a:pt x="5591" y="18666"/>
                  <a:pt x="5536" y="18682"/>
                  <a:pt x="5514" y="18710"/>
                </a:cubicBezTo>
                <a:cubicBezTo>
                  <a:pt x="5482" y="18750"/>
                  <a:pt x="5452" y="18854"/>
                  <a:pt x="5452" y="18939"/>
                </a:cubicBezTo>
                <a:cubicBezTo>
                  <a:pt x="5452" y="19061"/>
                  <a:pt x="5518" y="19077"/>
                  <a:pt x="5768" y="19024"/>
                </a:cubicBezTo>
                <a:cubicBezTo>
                  <a:pt x="6057" y="18962"/>
                  <a:pt x="6090" y="18978"/>
                  <a:pt x="6219" y="19239"/>
                </a:cubicBezTo>
                <a:cubicBezTo>
                  <a:pt x="6296" y="19395"/>
                  <a:pt x="6347" y="19562"/>
                  <a:pt x="6332" y="19612"/>
                </a:cubicBezTo>
                <a:cubicBezTo>
                  <a:pt x="6317" y="19662"/>
                  <a:pt x="6134" y="19735"/>
                  <a:pt x="5932" y="19769"/>
                </a:cubicBezTo>
                <a:cubicBezTo>
                  <a:pt x="5494" y="19844"/>
                  <a:pt x="5361" y="19968"/>
                  <a:pt x="5314" y="20345"/>
                </a:cubicBezTo>
                <a:cubicBezTo>
                  <a:pt x="5261" y="20772"/>
                  <a:pt x="5354" y="21163"/>
                  <a:pt x="5559" y="21371"/>
                </a:cubicBezTo>
                <a:cubicBezTo>
                  <a:pt x="5754" y="21570"/>
                  <a:pt x="5970" y="21600"/>
                  <a:pt x="6370" y="21489"/>
                </a:cubicBezTo>
                <a:lnTo>
                  <a:pt x="6615" y="21424"/>
                </a:lnTo>
                <a:lnTo>
                  <a:pt x="6615" y="20521"/>
                </a:lnTo>
                <a:cubicBezTo>
                  <a:pt x="6615" y="19542"/>
                  <a:pt x="6531" y="18967"/>
                  <a:pt x="6361" y="18782"/>
                </a:cubicBezTo>
                <a:cubicBezTo>
                  <a:pt x="6271" y="18684"/>
                  <a:pt x="5889" y="18631"/>
                  <a:pt x="5665" y="18657"/>
                </a:cubicBezTo>
                <a:close/>
                <a:moveTo>
                  <a:pt x="18290" y="18664"/>
                </a:moveTo>
                <a:cubicBezTo>
                  <a:pt x="18190" y="18664"/>
                  <a:pt x="18183" y="18735"/>
                  <a:pt x="18183" y="20057"/>
                </a:cubicBezTo>
                <a:cubicBezTo>
                  <a:pt x="18183" y="21379"/>
                  <a:pt x="18190" y="21450"/>
                  <a:pt x="18290" y="21450"/>
                </a:cubicBezTo>
                <a:cubicBezTo>
                  <a:pt x="18390" y="21450"/>
                  <a:pt x="18396" y="21379"/>
                  <a:pt x="18396" y="20057"/>
                </a:cubicBezTo>
                <a:cubicBezTo>
                  <a:pt x="18396" y="18735"/>
                  <a:pt x="18390" y="18664"/>
                  <a:pt x="18290" y="18664"/>
                </a:cubicBezTo>
                <a:close/>
                <a:moveTo>
                  <a:pt x="857" y="18867"/>
                </a:moveTo>
                <a:lnTo>
                  <a:pt x="857" y="19351"/>
                </a:lnTo>
                <a:lnTo>
                  <a:pt x="857" y="19841"/>
                </a:lnTo>
                <a:lnTo>
                  <a:pt x="1069" y="19841"/>
                </a:lnTo>
                <a:cubicBezTo>
                  <a:pt x="1258" y="19841"/>
                  <a:pt x="1283" y="19812"/>
                  <a:pt x="1288" y="19573"/>
                </a:cubicBezTo>
                <a:cubicBezTo>
                  <a:pt x="1292" y="19425"/>
                  <a:pt x="1298" y="19218"/>
                  <a:pt x="1301" y="19115"/>
                </a:cubicBezTo>
                <a:cubicBezTo>
                  <a:pt x="1307" y="18968"/>
                  <a:pt x="1258" y="18925"/>
                  <a:pt x="1082" y="18899"/>
                </a:cubicBezTo>
                <a:lnTo>
                  <a:pt x="857" y="18867"/>
                </a:lnTo>
                <a:close/>
                <a:moveTo>
                  <a:pt x="1652" y="18880"/>
                </a:moveTo>
                <a:lnTo>
                  <a:pt x="1652" y="19357"/>
                </a:lnTo>
                <a:lnTo>
                  <a:pt x="1652" y="19841"/>
                </a:lnTo>
                <a:lnTo>
                  <a:pt x="1887" y="19841"/>
                </a:lnTo>
                <a:lnTo>
                  <a:pt x="2126" y="19841"/>
                </a:lnTo>
                <a:lnTo>
                  <a:pt x="2126" y="19357"/>
                </a:lnTo>
                <a:lnTo>
                  <a:pt x="2126" y="18880"/>
                </a:lnTo>
                <a:lnTo>
                  <a:pt x="1887" y="18880"/>
                </a:lnTo>
                <a:lnTo>
                  <a:pt x="1652" y="1888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65" name="شكراً لتفاعلكم نلقاكم غداً"/>
          <p:cNvSpPr/>
          <p:nvPr/>
        </p:nvSpPr>
        <p:spPr>
          <a:xfrm>
            <a:off x="1736818" y="412099"/>
            <a:ext cx="6091787" cy="892676"/>
          </a:xfrm>
          <a:prstGeom prst="rect">
            <a:avLst/>
          </a:prstGeom>
          <a:solidFill>
            <a:srgbClr val="FFFFFF"/>
          </a:solidFill>
          <a:ln w="25400">
            <a:solidFill>
              <a:srgbClr val="199D8F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rtl="0">
              <a:defRPr b="1" sz="4800">
                <a:solidFill>
                  <a:srgbClr val="199D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شكراً لتفاعلكم نلقاكم غداً</a:t>
            </a:r>
          </a:p>
        </p:txBody>
      </p:sp>
      <p:pic>
        <p:nvPicPr>
          <p:cNvPr id="1166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204851">
            <a:off x="996041" y="1509407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اللهم علمنا ما ينفعنا وانفعنا بما علمتنا وزدنا علما"/>
          <p:cNvSpPr txBox="1"/>
          <p:nvPr>
            <p:ph type="title"/>
          </p:nvPr>
        </p:nvSpPr>
        <p:spPr>
          <a:xfrm>
            <a:off x="2491090" y="919795"/>
            <a:ext cx="4636205" cy="472211"/>
          </a:xfrm>
          <a:prstGeom prst="rect">
            <a:avLst/>
          </a:prstGeom>
          <a:solidFill>
            <a:srgbClr val="61D8C4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23" tIns="91423" rIns="91423" bIns="91423" anchor="t"/>
          <a:lstStyle>
            <a:lvl1pPr defTabSz="640079" rtl="0">
              <a:defRPr b="1" sz="2100">
                <a:solidFill>
                  <a:srgbClr val="3B277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اللهم علمنا ما ينفعنا وانفعنا بما علمتنا وزدنا علما </a:t>
            </a:r>
          </a:p>
        </p:txBody>
      </p:sp>
      <p:pic>
        <p:nvPicPr>
          <p:cNvPr id="569" name="IMG_7143.png" descr="IMG_7143.png"/>
          <p:cNvPicPr>
            <a:picLocks noChangeAspect="1"/>
          </p:cNvPicPr>
          <p:nvPr/>
        </p:nvPicPr>
        <p:blipFill>
          <a:blip r:embed="rId2">
            <a:extLst/>
          </a:blip>
          <a:srcRect l="0" t="0" r="14039" b="0"/>
          <a:stretch>
            <a:fillRect/>
          </a:stretch>
        </p:blipFill>
        <p:spPr>
          <a:xfrm>
            <a:off x="7093859" y="1502922"/>
            <a:ext cx="1419232" cy="173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G_7144.png" descr="IMG_7144.png"/>
          <p:cNvPicPr>
            <a:picLocks noChangeAspect="1"/>
          </p:cNvPicPr>
          <p:nvPr/>
        </p:nvPicPr>
        <p:blipFill>
          <a:blip r:embed="rId3">
            <a:extLst/>
          </a:blip>
          <a:srcRect l="0" t="0" r="8248" b="0"/>
          <a:stretch>
            <a:fillRect/>
          </a:stretch>
        </p:blipFill>
        <p:spPr>
          <a:xfrm>
            <a:off x="5007528" y="1472293"/>
            <a:ext cx="1678891" cy="1795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G_7145.png" descr="IMG_71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8349" y="1526129"/>
            <a:ext cx="1881631" cy="1687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G_7152.png" descr="IMG_715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42280" y="3180540"/>
            <a:ext cx="1829757" cy="159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G_7153.png" descr="IMG_715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27922" y="3172137"/>
            <a:ext cx="1703442" cy="161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G_7109.png" descr="IMG_710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60624" y="3643908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1754;p36"/>
          <p:cNvGrpSpPr/>
          <p:nvPr/>
        </p:nvGrpSpPr>
        <p:grpSpPr>
          <a:xfrm>
            <a:off x="845803" y="1578583"/>
            <a:ext cx="7374264" cy="2749712"/>
            <a:chOff x="38" y="0"/>
            <a:chExt cx="7374262" cy="2749710"/>
          </a:xfrm>
        </p:grpSpPr>
        <p:sp>
          <p:nvSpPr>
            <p:cNvPr id="576" name="Google Shape;1755;p36"/>
            <p:cNvSpPr/>
            <p:nvPr/>
          </p:nvSpPr>
          <p:spPr>
            <a:xfrm>
              <a:off x="4136609" y="0"/>
              <a:ext cx="3237693" cy="160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0"/>
                  </a:lnTo>
                  <a:lnTo>
                    <a:pt x="575" y="1930"/>
                  </a:lnTo>
                  <a:cubicBezTo>
                    <a:pt x="684" y="1712"/>
                    <a:pt x="836" y="1575"/>
                    <a:pt x="1003" y="1575"/>
                  </a:cubicBezTo>
                  <a:cubicBezTo>
                    <a:pt x="1336" y="1575"/>
                    <a:pt x="1605" y="2109"/>
                    <a:pt x="1605" y="2766"/>
                  </a:cubicBezTo>
                  <a:cubicBezTo>
                    <a:pt x="1605" y="3423"/>
                    <a:pt x="1335" y="3957"/>
                    <a:pt x="1003" y="3957"/>
                  </a:cubicBezTo>
                  <a:cubicBezTo>
                    <a:pt x="836" y="3957"/>
                    <a:pt x="684" y="3821"/>
                    <a:pt x="575" y="3602"/>
                  </a:cubicBezTo>
                  <a:lnTo>
                    <a:pt x="0" y="3602"/>
                  </a:lnTo>
                  <a:lnTo>
                    <a:pt x="0" y="6060"/>
                  </a:lnTo>
                  <a:lnTo>
                    <a:pt x="575" y="6060"/>
                  </a:lnTo>
                  <a:cubicBezTo>
                    <a:pt x="684" y="5842"/>
                    <a:pt x="836" y="5706"/>
                    <a:pt x="1003" y="5706"/>
                  </a:cubicBezTo>
                  <a:cubicBezTo>
                    <a:pt x="1336" y="5706"/>
                    <a:pt x="1605" y="6239"/>
                    <a:pt x="1605" y="6896"/>
                  </a:cubicBezTo>
                  <a:cubicBezTo>
                    <a:pt x="1605" y="7554"/>
                    <a:pt x="1335" y="8087"/>
                    <a:pt x="1003" y="8087"/>
                  </a:cubicBezTo>
                  <a:cubicBezTo>
                    <a:pt x="836" y="8087"/>
                    <a:pt x="684" y="7951"/>
                    <a:pt x="575" y="7732"/>
                  </a:cubicBezTo>
                  <a:lnTo>
                    <a:pt x="0" y="7732"/>
                  </a:lnTo>
                  <a:lnTo>
                    <a:pt x="0" y="10191"/>
                  </a:lnTo>
                  <a:lnTo>
                    <a:pt x="575" y="10191"/>
                  </a:lnTo>
                  <a:cubicBezTo>
                    <a:pt x="684" y="9972"/>
                    <a:pt x="836" y="9836"/>
                    <a:pt x="1003" y="9836"/>
                  </a:cubicBezTo>
                  <a:cubicBezTo>
                    <a:pt x="1336" y="9836"/>
                    <a:pt x="1605" y="10369"/>
                    <a:pt x="1605" y="11027"/>
                  </a:cubicBezTo>
                  <a:cubicBezTo>
                    <a:pt x="1605" y="11684"/>
                    <a:pt x="1335" y="12217"/>
                    <a:pt x="1003" y="12217"/>
                  </a:cubicBezTo>
                  <a:cubicBezTo>
                    <a:pt x="836" y="12217"/>
                    <a:pt x="684" y="12082"/>
                    <a:pt x="575" y="11863"/>
                  </a:cubicBezTo>
                  <a:lnTo>
                    <a:pt x="0" y="11863"/>
                  </a:lnTo>
                  <a:lnTo>
                    <a:pt x="0" y="14321"/>
                  </a:lnTo>
                  <a:lnTo>
                    <a:pt x="575" y="14321"/>
                  </a:lnTo>
                  <a:cubicBezTo>
                    <a:pt x="684" y="14102"/>
                    <a:pt x="836" y="13966"/>
                    <a:pt x="1003" y="13966"/>
                  </a:cubicBezTo>
                  <a:cubicBezTo>
                    <a:pt x="1336" y="13966"/>
                    <a:pt x="1605" y="14500"/>
                    <a:pt x="1605" y="15157"/>
                  </a:cubicBezTo>
                  <a:cubicBezTo>
                    <a:pt x="1605" y="15815"/>
                    <a:pt x="1335" y="16348"/>
                    <a:pt x="1003" y="16348"/>
                  </a:cubicBezTo>
                  <a:cubicBezTo>
                    <a:pt x="836" y="16348"/>
                    <a:pt x="684" y="16212"/>
                    <a:pt x="575" y="15993"/>
                  </a:cubicBezTo>
                  <a:lnTo>
                    <a:pt x="0" y="15993"/>
                  </a:lnTo>
                  <a:lnTo>
                    <a:pt x="0" y="18451"/>
                  </a:lnTo>
                  <a:lnTo>
                    <a:pt x="575" y="18451"/>
                  </a:lnTo>
                  <a:cubicBezTo>
                    <a:pt x="684" y="18232"/>
                    <a:pt x="836" y="18097"/>
                    <a:pt x="1003" y="18097"/>
                  </a:cubicBezTo>
                  <a:cubicBezTo>
                    <a:pt x="1336" y="18097"/>
                    <a:pt x="1605" y="18629"/>
                    <a:pt x="1605" y="19287"/>
                  </a:cubicBezTo>
                  <a:cubicBezTo>
                    <a:pt x="1605" y="19945"/>
                    <a:pt x="1335" y="20478"/>
                    <a:pt x="1003" y="20478"/>
                  </a:cubicBezTo>
                  <a:cubicBezTo>
                    <a:pt x="836" y="20478"/>
                    <a:pt x="684" y="20342"/>
                    <a:pt x="575" y="20123"/>
                  </a:cubicBezTo>
                  <a:lnTo>
                    <a:pt x="0" y="20123"/>
                  </a:lnTo>
                  <a:lnTo>
                    <a:pt x="0" y="21600"/>
                  </a:lnTo>
                  <a:lnTo>
                    <a:pt x="20354" y="21600"/>
                  </a:lnTo>
                  <a:cubicBezTo>
                    <a:pt x="21042" y="21600"/>
                    <a:pt x="21600" y="20740"/>
                    <a:pt x="21600" y="19679"/>
                  </a:cubicBezTo>
                  <a:lnTo>
                    <a:pt x="21600" y="1922"/>
                  </a:lnTo>
                  <a:cubicBezTo>
                    <a:pt x="21600" y="860"/>
                    <a:pt x="21042" y="0"/>
                    <a:pt x="203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04775" dir="2220000">
                <a:srgbClr val="004468">
                  <a:alpha val="1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1756;p36"/>
            <p:cNvSpPr/>
            <p:nvPr/>
          </p:nvSpPr>
          <p:spPr>
            <a:xfrm>
              <a:off x="38" y="0"/>
              <a:ext cx="3237654" cy="274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0"/>
                  </a:lnTo>
                  <a:lnTo>
                    <a:pt x="575" y="1930"/>
                  </a:lnTo>
                  <a:cubicBezTo>
                    <a:pt x="684" y="1712"/>
                    <a:pt x="836" y="1575"/>
                    <a:pt x="1003" y="1575"/>
                  </a:cubicBezTo>
                  <a:cubicBezTo>
                    <a:pt x="1335" y="1575"/>
                    <a:pt x="1604" y="2109"/>
                    <a:pt x="1604" y="2766"/>
                  </a:cubicBezTo>
                  <a:cubicBezTo>
                    <a:pt x="1604" y="3423"/>
                    <a:pt x="1335" y="3957"/>
                    <a:pt x="1003" y="3957"/>
                  </a:cubicBezTo>
                  <a:cubicBezTo>
                    <a:pt x="836" y="3957"/>
                    <a:pt x="684" y="3821"/>
                    <a:pt x="575" y="3602"/>
                  </a:cubicBezTo>
                  <a:lnTo>
                    <a:pt x="0" y="3602"/>
                  </a:lnTo>
                  <a:lnTo>
                    <a:pt x="0" y="5961"/>
                  </a:lnTo>
                  <a:lnTo>
                    <a:pt x="575" y="6061"/>
                  </a:lnTo>
                  <a:cubicBezTo>
                    <a:pt x="684" y="5842"/>
                    <a:pt x="836" y="5706"/>
                    <a:pt x="1003" y="5706"/>
                  </a:cubicBezTo>
                  <a:cubicBezTo>
                    <a:pt x="1335" y="5706"/>
                    <a:pt x="1604" y="6240"/>
                    <a:pt x="1604" y="6897"/>
                  </a:cubicBezTo>
                  <a:cubicBezTo>
                    <a:pt x="1604" y="7554"/>
                    <a:pt x="1335" y="8088"/>
                    <a:pt x="1003" y="8088"/>
                  </a:cubicBezTo>
                  <a:cubicBezTo>
                    <a:pt x="836" y="8088"/>
                    <a:pt x="684" y="7952"/>
                    <a:pt x="575" y="7733"/>
                  </a:cubicBezTo>
                  <a:lnTo>
                    <a:pt x="0" y="7733"/>
                  </a:lnTo>
                  <a:lnTo>
                    <a:pt x="0" y="10191"/>
                  </a:lnTo>
                  <a:lnTo>
                    <a:pt x="575" y="10191"/>
                  </a:lnTo>
                  <a:cubicBezTo>
                    <a:pt x="684" y="9972"/>
                    <a:pt x="836" y="9836"/>
                    <a:pt x="1003" y="9836"/>
                  </a:cubicBezTo>
                  <a:cubicBezTo>
                    <a:pt x="1335" y="9836"/>
                    <a:pt x="1604" y="10370"/>
                    <a:pt x="1604" y="11027"/>
                  </a:cubicBezTo>
                  <a:cubicBezTo>
                    <a:pt x="1604" y="11685"/>
                    <a:pt x="1335" y="12218"/>
                    <a:pt x="1003" y="12218"/>
                  </a:cubicBezTo>
                  <a:cubicBezTo>
                    <a:pt x="836" y="12218"/>
                    <a:pt x="684" y="12082"/>
                    <a:pt x="575" y="11863"/>
                  </a:cubicBezTo>
                  <a:lnTo>
                    <a:pt x="0" y="11863"/>
                  </a:lnTo>
                  <a:lnTo>
                    <a:pt x="0" y="14322"/>
                  </a:lnTo>
                  <a:lnTo>
                    <a:pt x="575" y="14322"/>
                  </a:lnTo>
                  <a:cubicBezTo>
                    <a:pt x="684" y="14103"/>
                    <a:pt x="836" y="13967"/>
                    <a:pt x="1003" y="13967"/>
                  </a:cubicBezTo>
                  <a:cubicBezTo>
                    <a:pt x="1335" y="13967"/>
                    <a:pt x="1604" y="14500"/>
                    <a:pt x="1604" y="15157"/>
                  </a:cubicBezTo>
                  <a:cubicBezTo>
                    <a:pt x="1604" y="15815"/>
                    <a:pt x="1335" y="16348"/>
                    <a:pt x="1003" y="16348"/>
                  </a:cubicBezTo>
                  <a:cubicBezTo>
                    <a:pt x="836" y="16348"/>
                    <a:pt x="684" y="16212"/>
                    <a:pt x="575" y="15994"/>
                  </a:cubicBezTo>
                  <a:lnTo>
                    <a:pt x="0" y="15994"/>
                  </a:lnTo>
                  <a:lnTo>
                    <a:pt x="0" y="18451"/>
                  </a:lnTo>
                  <a:lnTo>
                    <a:pt x="575" y="18451"/>
                  </a:lnTo>
                  <a:cubicBezTo>
                    <a:pt x="684" y="18233"/>
                    <a:pt x="836" y="18097"/>
                    <a:pt x="1003" y="18097"/>
                  </a:cubicBezTo>
                  <a:cubicBezTo>
                    <a:pt x="1335" y="18097"/>
                    <a:pt x="1604" y="18630"/>
                    <a:pt x="1604" y="19288"/>
                  </a:cubicBezTo>
                  <a:cubicBezTo>
                    <a:pt x="1604" y="19946"/>
                    <a:pt x="1335" y="20479"/>
                    <a:pt x="1003" y="20479"/>
                  </a:cubicBezTo>
                  <a:cubicBezTo>
                    <a:pt x="836" y="20479"/>
                    <a:pt x="684" y="20343"/>
                    <a:pt x="575" y="20124"/>
                  </a:cubicBezTo>
                  <a:lnTo>
                    <a:pt x="0" y="20124"/>
                  </a:lnTo>
                  <a:lnTo>
                    <a:pt x="0" y="21600"/>
                  </a:lnTo>
                  <a:lnTo>
                    <a:pt x="20354" y="21600"/>
                  </a:lnTo>
                  <a:cubicBezTo>
                    <a:pt x="21042" y="21600"/>
                    <a:pt x="21600" y="20740"/>
                    <a:pt x="21600" y="19679"/>
                  </a:cubicBezTo>
                  <a:lnTo>
                    <a:pt x="21600" y="1922"/>
                  </a:lnTo>
                  <a:cubicBezTo>
                    <a:pt x="21600" y="860"/>
                    <a:pt x="21042" y="0"/>
                    <a:pt x="2035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04775" dir="2220000">
                <a:srgbClr val="004468">
                  <a:alpha val="1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79" name="Google Shape;1797;p36"/>
          <p:cNvSpPr txBox="1"/>
          <p:nvPr/>
        </p:nvSpPr>
        <p:spPr>
          <a:xfrm>
            <a:off x="1051299" y="1054934"/>
            <a:ext cx="2907601" cy="4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621791">
              <a:spcBef>
                <a:spcPts val="1000"/>
              </a:spcBef>
              <a:defRPr b="1" sz="2448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الأهداف:</a:t>
            </a:r>
          </a:p>
        </p:txBody>
      </p:sp>
      <p:sp>
        <p:nvSpPr>
          <p:cNvPr id="580" name="Google Shape;1798;p36"/>
          <p:cNvSpPr txBox="1"/>
          <p:nvPr/>
        </p:nvSpPr>
        <p:spPr>
          <a:xfrm>
            <a:off x="5168165" y="1054934"/>
            <a:ext cx="2907601" cy="4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621791">
              <a:spcBef>
                <a:spcPts val="1000"/>
              </a:spcBef>
              <a:defRPr b="1" sz="2448">
                <a:solidFill>
                  <a:srgbClr val="4D28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فكرة الدرس</a:t>
            </a:r>
          </a:p>
        </p:txBody>
      </p:sp>
      <p:sp>
        <p:nvSpPr>
          <p:cNvPr id="581" name="Google Shape;1799;p36"/>
          <p:cNvSpPr txBox="1"/>
          <p:nvPr/>
        </p:nvSpPr>
        <p:spPr>
          <a:xfrm>
            <a:off x="5168165" y="1889218"/>
            <a:ext cx="2907601" cy="932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algn="ctr" defTabSz="877823" rtl="0">
              <a:spcBef>
                <a:spcPts val="1500"/>
              </a:spcBef>
              <a:defRPr sz="191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أستعمل جداول النسب لتمثيل </a:t>
            </a:r>
          </a:p>
          <a:p>
            <a:pPr algn="ctr" defTabSz="877823" rtl="0">
              <a:spcBef>
                <a:spcPts val="1500"/>
              </a:spcBef>
              <a:defRPr sz="191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مسائل النسب المتكافئة وحلها</a:t>
            </a:r>
          </a:p>
        </p:txBody>
      </p:sp>
      <p:grpSp>
        <p:nvGrpSpPr>
          <p:cNvPr id="589" name="Google Shape;1800;p36"/>
          <p:cNvGrpSpPr/>
          <p:nvPr/>
        </p:nvGrpSpPr>
        <p:grpSpPr>
          <a:xfrm>
            <a:off x="4611084" y="1461500"/>
            <a:ext cx="807461" cy="807460"/>
            <a:chOff x="0" y="0"/>
            <a:chExt cx="807459" cy="807459"/>
          </a:xfrm>
        </p:grpSpPr>
        <p:sp>
          <p:nvSpPr>
            <p:cNvPr id="582" name="Google Shape;1801;p36"/>
            <p:cNvSpPr/>
            <p:nvPr/>
          </p:nvSpPr>
          <p:spPr>
            <a:xfrm>
              <a:off x="0" y="0"/>
              <a:ext cx="807421" cy="8074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27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1802;p36"/>
            <p:cNvSpPr/>
            <p:nvPr/>
          </p:nvSpPr>
          <p:spPr>
            <a:xfrm>
              <a:off x="251850" y="238382"/>
              <a:ext cx="322426" cy="27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1" y="0"/>
                  </a:moveTo>
                  <a:lnTo>
                    <a:pt x="0" y="10797"/>
                  </a:lnTo>
                  <a:lnTo>
                    <a:pt x="5401" y="21600"/>
                  </a:lnTo>
                  <a:lnTo>
                    <a:pt x="16202" y="21600"/>
                  </a:lnTo>
                  <a:lnTo>
                    <a:pt x="21600" y="10797"/>
                  </a:lnTo>
                  <a:lnTo>
                    <a:pt x="16202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27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1803;p36"/>
            <p:cNvSpPr/>
            <p:nvPr/>
          </p:nvSpPr>
          <p:spPr>
            <a:xfrm>
              <a:off x="678442" y="180844"/>
              <a:ext cx="129018" cy="24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52" y="0"/>
                  </a:moveTo>
                  <a:lnTo>
                    <a:pt x="0" y="9372"/>
                  </a:lnTo>
                  <a:lnTo>
                    <a:pt x="13503" y="21600"/>
                  </a:lnTo>
                  <a:lnTo>
                    <a:pt x="21402" y="21600"/>
                  </a:lnTo>
                  <a:cubicBezTo>
                    <a:pt x="21481" y="20910"/>
                    <a:pt x="21600" y="20220"/>
                    <a:pt x="21600" y="19520"/>
                  </a:cubicBezTo>
                  <a:cubicBezTo>
                    <a:pt x="21600" y="12300"/>
                    <a:pt x="17446" y="5591"/>
                    <a:pt x="1035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27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1804;p36"/>
            <p:cNvSpPr/>
            <p:nvPr/>
          </p:nvSpPr>
          <p:spPr>
            <a:xfrm>
              <a:off x="531073" y="587980"/>
              <a:ext cx="231610" cy="18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18" y="0"/>
                  </a:moveTo>
                  <a:lnTo>
                    <a:pt x="0" y="16014"/>
                  </a:lnTo>
                  <a:lnTo>
                    <a:pt x="2622" y="21600"/>
                  </a:lnTo>
                  <a:cubicBezTo>
                    <a:pt x="10839" y="17378"/>
                    <a:pt x="17553" y="9673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27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1805;p36"/>
            <p:cNvSpPr/>
            <p:nvPr/>
          </p:nvSpPr>
          <p:spPr>
            <a:xfrm>
              <a:off x="60098" y="607789"/>
              <a:ext cx="245944" cy="18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" y="0"/>
                  </a:moveTo>
                  <a:lnTo>
                    <a:pt x="0" y="851"/>
                  </a:lnTo>
                  <a:cubicBezTo>
                    <a:pt x="4424" y="10612"/>
                    <a:pt x="11303" y="18088"/>
                    <a:pt x="19504" y="21600"/>
                  </a:cubicBezTo>
                  <a:lnTo>
                    <a:pt x="21600" y="16668"/>
                  </a:lnTo>
                  <a:lnTo>
                    <a:pt x="14516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27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1806;p36"/>
            <p:cNvSpPr/>
            <p:nvPr/>
          </p:nvSpPr>
          <p:spPr>
            <a:xfrm>
              <a:off x="709" y="152331"/>
              <a:ext cx="144140" cy="23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08" y="0"/>
                  </a:moveTo>
                  <a:cubicBezTo>
                    <a:pt x="5258" y="5964"/>
                    <a:pt x="449" y="13439"/>
                    <a:pt x="0" y="21600"/>
                  </a:cubicBezTo>
                  <a:lnTo>
                    <a:pt x="9513" y="21600"/>
                  </a:lnTo>
                  <a:lnTo>
                    <a:pt x="21600" y="8916"/>
                  </a:lnTo>
                  <a:lnTo>
                    <a:pt x="13108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27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1807;p36"/>
            <p:cNvSpPr/>
            <p:nvPr/>
          </p:nvSpPr>
          <p:spPr>
            <a:xfrm>
              <a:off x="292848" y="-1"/>
              <a:ext cx="237753" cy="8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0"/>
                  </a:moveTo>
                  <a:cubicBezTo>
                    <a:pt x="6576" y="0"/>
                    <a:pt x="3202" y="1451"/>
                    <a:pt x="0" y="4040"/>
                  </a:cubicBezTo>
                  <a:lnTo>
                    <a:pt x="3599" y="21600"/>
                  </a:lnTo>
                  <a:lnTo>
                    <a:pt x="18251" y="21600"/>
                  </a:lnTo>
                  <a:lnTo>
                    <a:pt x="21600" y="5269"/>
                  </a:lnTo>
                  <a:cubicBezTo>
                    <a:pt x="17976" y="1894"/>
                    <a:pt x="14108" y="0"/>
                    <a:pt x="1007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27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02" name="Google Shape;1854;p36"/>
          <p:cNvGrpSpPr/>
          <p:nvPr/>
        </p:nvGrpSpPr>
        <p:grpSpPr>
          <a:xfrm>
            <a:off x="3355307" y="3741399"/>
            <a:ext cx="830991" cy="734751"/>
            <a:chOff x="0" y="0"/>
            <a:chExt cx="830989" cy="734750"/>
          </a:xfrm>
        </p:grpSpPr>
        <p:sp>
          <p:nvSpPr>
            <p:cNvPr id="590" name="Google Shape;1855;p36"/>
            <p:cNvSpPr/>
            <p:nvPr/>
          </p:nvSpPr>
          <p:spPr>
            <a:xfrm>
              <a:off x="0" y="0"/>
              <a:ext cx="830990" cy="73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20171" y="0"/>
                  </a:moveTo>
                  <a:cubicBezTo>
                    <a:pt x="20046" y="0"/>
                    <a:pt x="19921" y="24"/>
                    <a:pt x="19801" y="69"/>
                  </a:cubicBezTo>
                  <a:lnTo>
                    <a:pt x="19772" y="82"/>
                  </a:lnTo>
                  <a:lnTo>
                    <a:pt x="19741" y="93"/>
                  </a:lnTo>
                  <a:lnTo>
                    <a:pt x="14123" y="2199"/>
                  </a:lnTo>
                  <a:cubicBezTo>
                    <a:pt x="13912" y="2278"/>
                    <a:pt x="13731" y="2444"/>
                    <a:pt x="13616" y="2661"/>
                  </a:cubicBezTo>
                  <a:lnTo>
                    <a:pt x="9254" y="7020"/>
                  </a:lnTo>
                  <a:cubicBezTo>
                    <a:pt x="9222" y="6936"/>
                    <a:pt x="9187" y="6854"/>
                    <a:pt x="9146" y="6774"/>
                  </a:cubicBezTo>
                  <a:cubicBezTo>
                    <a:pt x="8892" y="6280"/>
                    <a:pt x="8435" y="5689"/>
                    <a:pt x="7698" y="5689"/>
                  </a:cubicBezTo>
                  <a:cubicBezTo>
                    <a:pt x="7438" y="5689"/>
                    <a:pt x="7200" y="5766"/>
                    <a:pt x="6987" y="5873"/>
                  </a:cubicBezTo>
                  <a:cubicBezTo>
                    <a:pt x="7004" y="5351"/>
                    <a:pt x="7003" y="4793"/>
                    <a:pt x="6887" y="4269"/>
                  </a:cubicBezTo>
                  <a:cubicBezTo>
                    <a:pt x="6775" y="3757"/>
                    <a:pt x="6565" y="3318"/>
                    <a:pt x="6279" y="3003"/>
                  </a:cubicBezTo>
                  <a:cubicBezTo>
                    <a:pt x="5953" y="2638"/>
                    <a:pt x="5547" y="2447"/>
                    <a:pt x="5108" y="2447"/>
                  </a:cubicBezTo>
                  <a:cubicBezTo>
                    <a:pt x="4536" y="2447"/>
                    <a:pt x="3982" y="2782"/>
                    <a:pt x="3550" y="3396"/>
                  </a:cubicBezTo>
                  <a:cubicBezTo>
                    <a:pt x="3147" y="3964"/>
                    <a:pt x="3071" y="4698"/>
                    <a:pt x="3086" y="5356"/>
                  </a:cubicBezTo>
                  <a:cubicBezTo>
                    <a:pt x="2858" y="5191"/>
                    <a:pt x="2590" y="5072"/>
                    <a:pt x="2271" y="5072"/>
                  </a:cubicBezTo>
                  <a:cubicBezTo>
                    <a:pt x="1839" y="5072"/>
                    <a:pt x="1435" y="5295"/>
                    <a:pt x="1073" y="5733"/>
                  </a:cubicBezTo>
                  <a:cubicBezTo>
                    <a:pt x="790" y="6079"/>
                    <a:pt x="638" y="6522"/>
                    <a:pt x="634" y="7009"/>
                  </a:cubicBezTo>
                  <a:cubicBezTo>
                    <a:pt x="632" y="7357"/>
                    <a:pt x="704" y="7724"/>
                    <a:pt x="854" y="8125"/>
                  </a:cubicBezTo>
                  <a:cubicBezTo>
                    <a:pt x="1008" y="8530"/>
                    <a:pt x="1217" y="8922"/>
                    <a:pt x="1436" y="9289"/>
                  </a:cubicBezTo>
                  <a:cubicBezTo>
                    <a:pt x="1406" y="9287"/>
                    <a:pt x="1375" y="9287"/>
                    <a:pt x="1343" y="9287"/>
                  </a:cubicBezTo>
                  <a:cubicBezTo>
                    <a:pt x="995" y="9287"/>
                    <a:pt x="697" y="9416"/>
                    <a:pt x="481" y="9661"/>
                  </a:cubicBezTo>
                  <a:cubicBezTo>
                    <a:pt x="141" y="10043"/>
                    <a:pt x="-195" y="10707"/>
                    <a:pt x="135" y="11697"/>
                  </a:cubicBezTo>
                  <a:cubicBezTo>
                    <a:pt x="361" y="12372"/>
                    <a:pt x="841" y="13031"/>
                    <a:pt x="1234" y="13529"/>
                  </a:cubicBezTo>
                  <a:cubicBezTo>
                    <a:pt x="1400" y="13741"/>
                    <a:pt x="1580" y="13950"/>
                    <a:pt x="1772" y="14156"/>
                  </a:cubicBezTo>
                  <a:cubicBezTo>
                    <a:pt x="1644" y="14336"/>
                    <a:pt x="1546" y="14541"/>
                    <a:pt x="1482" y="14765"/>
                  </a:cubicBezTo>
                  <a:lnTo>
                    <a:pt x="604" y="15638"/>
                  </a:lnTo>
                  <a:cubicBezTo>
                    <a:pt x="296" y="15945"/>
                    <a:pt x="109" y="16372"/>
                    <a:pt x="84" y="16838"/>
                  </a:cubicBezTo>
                  <a:cubicBezTo>
                    <a:pt x="59" y="17304"/>
                    <a:pt x="193" y="17753"/>
                    <a:pt x="463" y="18099"/>
                  </a:cubicBezTo>
                  <a:lnTo>
                    <a:pt x="2717" y="21016"/>
                  </a:lnTo>
                  <a:cubicBezTo>
                    <a:pt x="3005" y="21387"/>
                    <a:pt x="3420" y="21600"/>
                    <a:pt x="3852" y="21600"/>
                  </a:cubicBezTo>
                  <a:cubicBezTo>
                    <a:pt x="4204" y="21600"/>
                    <a:pt x="4549" y="21459"/>
                    <a:pt x="4820" y="21200"/>
                  </a:cubicBezTo>
                  <a:lnTo>
                    <a:pt x="5266" y="20779"/>
                  </a:lnTo>
                  <a:lnTo>
                    <a:pt x="5277" y="20793"/>
                  </a:lnTo>
                  <a:lnTo>
                    <a:pt x="5590" y="20487"/>
                  </a:lnTo>
                  <a:lnTo>
                    <a:pt x="5600" y="20487"/>
                  </a:lnTo>
                  <a:cubicBezTo>
                    <a:pt x="6015" y="20487"/>
                    <a:pt x="6412" y="20313"/>
                    <a:pt x="6717" y="19995"/>
                  </a:cubicBezTo>
                  <a:cubicBezTo>
                    <a:pt x="7008" y="19699"/>
                    <a:pt x="7193" y="19304"/>
                    <a:pt x="7252" y="18871"/>
                  </a:cubicBezTo>
                  <a:lnTo>
                    <a:pt x="18530" y="7906"/>
                  </a:lnTo>
                  <a:lnTo>
                    <a:pt x="18496" y="7857"/>
                  </a:lnTo>
                  <a:cubicBezTo>
                    <a:pt x="18500" y="7849"/>
                    <a:pt x="18503" y="7841"/>
                    <a:pt x="18508" y="7833"/>
                  </a:cubicBezTo>
                  <a:lnTo>
                    <a:pt x="18512" y="7826"/>
                  </a:lnTo>
                  <a:lnTo>
                    <a:pt x="21176" y="2044"/>
                  </a:lnTo>
                  <a:cubicBezTo>
                    <a:pt x="21179" y="2036"/>
                    <a:pt x="21183" y="2028"/>
                    <a:pt x="21185" y="2019"/>
                  </a:cubicBezTo>
                  <a:lnTo>
                    <a:pt x="21205" y="1978"/>
                  </a:lnTo>
                  <a:cubicBezTo>
                    <a:pt x="21405" y="1557"/>
                    <a:pt x="21394" y="1063"/>
                    <a:pt x="21178" y="656"/>
                  </a:cubicBezTo>
                  <a:cubicBezTo>
                    <a:pt x="20965" y="253"/>
                    <a:pt x="20580" y="0"/>
                    <a:pt x="201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95250" dir="5280000">
                <a:srgbClr val="004468">
                  <a:alpha val="1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1856;p36"/>
            <p:cNvSpPr/>
            <p:nvPr/>
          </p:nvSpPr>
          <p:spPr>
            <a:xfrm>
              <a:off x="33476" y="116675"/>
              <a:ext cx="298443" cy="40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3" h="21600" fill="norm" stroke="1" extrusionOk="0">
                  <a:moveTo>
                    <a:pt x="10629" y="0"/>
                  </a:moveTo>
                  <a:cubicBezTo>
                    <a:pt x="9892" y="0"/>
                    <a:pt x="9097" y="341"/>
                    <a:pt x="8391" y="1067"/>
                  </a:cubicBezTo>
                  <a:cubicBezTo>
                    <a:pt x="6674" y="2830"/>
                    <a:pt x="8887" y="6836"/>
                    <a:pt x="7371" y="6836"/>
                  </a:cubicBezTo>
                  <a:cubicBezTo>
                    <a:pt x="7345" y="6836"/>
                    <a:pt x="7316" y="6834"/>
                    <a:pt x="7287" y="6832"/>
                  </a:cubicBezTo>
                  <a:cubicBezTo>
                    <a:pt x="6001" y="6716"/>
                    <a:pt x="4962" y="4768"/>
                    <a:pt x="3526" y="4768"/>
                  </a:cubicBezTo>
                  <a:cubicBezTo>
                    <a:pt x="3091" y="4768"/>
                    <a:pt x="2618" y="4949"/>
                    <a:pt x="2092" y="5413"/>
                  </a:cubicBezTo>
                  <a:cubicBezTo>
                    <a:pt x="-213" y="7450"/>
                    <a:pt x="6007" y="11844"/>
                    <a:pt x="5260" y="12667"/>
                  </a:cubicBezTo>
                  <a:cubicBezTo>
                    <a:pt x="5097" y="12849"/>
                    <a:pt x="4817" y="12916"/>
                    <a:pt x="4472" y="12916"/>
                  </a:cubicBezTo>
                  <a:cubicBezTo>
                    <a:pt x="3535" y="12916"/>
                    <a:pt x="2116" y="12427"/>
                    <a:pt x="1216" y="12427"/>
                  </a:cubicBezTo>
                  <a:cubicBezTo>
                    <a:pt x="938" y="12427"/>
                    <a:pt x="710" y="12474"/>
                    <a:pt x="561" y="12596"/>
                  </a:cubicBezTo>
                  <a:cubicBezTo>
                    <a:pt x="-247" y="13255"/>
                    <a:pt x="-613" y="14254"/>
                    <a:pt x="2533" y="17162"/>
                  </a:cubicBezTo>
                  <a:cubicBezTo>
                    <a:pt x="5678" y="20073"/>
                    <a:pt x="9846" y="21585"/>
                    <a:pt x="9846" y="21585"/>
                  </a:cubicBezTo>
                  <a:cubicBezTo>
                    <a:pt x="9915" y="21595"/>
                    <a:pt x="9990" y="21600"/>
                    <a:pt x="10072" y="21600"/>
                  </a:cubicBezTo>
                  <a:cubicBezTo>
                    <a:pt x="12639" y="21600"/>
                    <a:pt x="20987" y="16872"/>
                    <a:pt x="18816" y="14709"/>
                  </a:cubicBezTo>
                  <a:cubicBezTo>
                    <a:pt x="18278" y="14174"/>
                    <a:pt x="17786" y="13986"/>
                    <a:pt x="17330" y="13986"/>
                  </a:cubicBezTo>
                  <a:cubicBezTo>
                    <a:pt x="16267" y="13986"/>
                    <a:pt x="15393" y="15002"/>
                    <a:pt x="14558" y="15002"/>
                  </a:cubicBezTo>
                  <a:cubicBezTo>
                    <a:pt x="14254" y="15002"/>
                    <a:pt x="13957" y="14868"/>
                    <a:pt x="13659" y="14505"/>
                  </a:cubicBezTo>
                  <a:cubicBezTo>
                    <a:pt x="12175" y="12702"/>
                    <a:pt x="20793" y="9694"/>
                    <a:pt x="18881" y="6988"/>
                  </a:cubicBezTo>
                  <a:cubicBezTo>
                    <a:pt x="18305" y="6176"/>
                    <a:pt x="17703" y="5898"/>
                    <a:pt x="17099" y="5898"/>
                  </a:cubicBezTo>
                  <a:cubicBezTo>
                    <a:pt x="15986" y="5898"/>
                    <a:pt x="14866" y="6842"/>
                    <a:pt x="13891" y="7119"/>
                  </a:cubicBezTo>
                  <a:cubicBezTo>
                    <a:pt x="13805" y="7144"/>
                    <a:pt x="13728" y="7156"/>
                    <a:pt x="13657" y="7156"/>
                  </a:cubicBezTo>
                  <a:cubicBezTo>
                    <a:pt x="12529" y="7156"/>
                    <a:pt x="13610" y="4004"/>
                    <a:pt x="12997" y="1967"/>
                  </a:cubicBezTo>
                  <a:cubicBezTo>
                    <a:pt x="12615" y="697"/>
                    <a:pt x="11681" y="0"/>
                    <a:pt x="106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1857;p36"/>
            <p:cNvSpPr/>
            <p:nvPr/>
          </p:nvSpPr>
          <p:spPr>
            <a:xfrm>
              <a:off x="181090" y="225425"/>
              <a:ext cx="14729" cy="3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5058" y="0"/>
                  </a:moveTo>
                  <a:cubicBezTo>
                    <a:pt x="11821" y="0"/>
                    <a:pt x="8585" y="81"/>
                    <a:pt x="8549" y="242"/>
                  </a:cubicBezTo>
                  <a:cubicBezTo>
                    <a:pt x="5967" y="6392"/>
                    <a:pt x="3567" y="12538"/>
                    <a:pt x="1021" y="18691"/>
                  </a:cubicBezTo>
                  <a:cubicBezTo>
                    <a:pt x="621" y="19577"/>
                    <a:pt x="403" y="20468"/>
                    <a:pt x="3" y="21355"/>
                  </a:cubicBezTo>
                  <a:cubicBezTo>
                    <a:pt x="-106" y="21519"/>
                    <a:pt x="3058" y="21600"/>
                    <a:pt x="6294" y="21600"/>
                  </a:cubicBezTo>
                  <a:cubicBezTo>
                    <a:pt x="9530" y="21600"/>
                    <a:pt x="12803" y="21519"/>
                    <a:pt x="12876" y="21355"/>
                  </a:cubicBezTo>
                  <a:cubicBezTo>
                    <a:pt x="15458" y="15207"/>
                    <a:pt x="17858" y="9059"/>
                    <a:pt x="20330" y="2907"/>
                  </a:cubicBezTo>
                  <a:cubicBezTo>
                    <a:pt x="20730" y="2019"/>
                    <a:pt x="21021" y="1130"/>
                    <a:pt x="21421" y="242"/>
                  </a:cubicBezTo>
                  <a:cubicBezTo>
                    <a:pt x="21494" y="81"/>
                    <a:pt x="18294" y="0"/>
                    <a:pt x="1505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858;p36"/>
            <p:cNvSpPr/>
            <p:nvPr/>
          </p:nvSpPr>
          <p:spPr>
            <a:xfrm>
              <a:off x="80937" y="392475"/>
              <a:ext cx="182388" cy="89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577" y="0"/>
                  </a:moveTo>
                  <a:cubicBezTo>
                    <a:pt x="143" y="0"/>
                    <a:pt x="-234" y="1085"/>
                    <a:pt x="177" y="1775"/>
                  </a:cubicBezTo>
                  <a:cubicBezTo>
                    <a:pt x="4106" y="8289"/>
                    <a:pt x="8038" y="14784"/>
                    <a:pt x="11973" y="21285"/>
                  </a:cubicBezTo>
                  <a:cubicBezTo>
                    <a:pt x="12083" y="21473"/>
                    <a:pt x="12219" y="21600"/>
                    <a:pt x="12355" y="21600"/>
                  </a:cubicBezTo>
                  <a:cubicBezTo>
                    <a:pt x="12436" y="21600"/>
                    <a:pt x="12520" y="21558"/>
                    <a:pt x="12596" y="21455"/>
                  </a:cubicBezTo>
                  <a:cubicBezTo>
                    <a:pt x="15360" y="17716"/>
                    <a:pt x="18133" y="14008"/>
                    <a:pt x="20900" y="10276"/>
                  </a:cubicBezTo>
                  <a:cubicBezTo>
                    <a:pt x="21366" y="9646"/>
                    <a:pt x="21076" y="8246"/>
                    <a:pt x="20645" y="8246"/>
                  </a:cubicBezTo>
                  <a:cubicBezTo>
                    <a:pt x="20561" y="8246"/>
                    <a:pt x="20471" y="8295"/>
                    <a:pt x="20381" y="8416"/>
                  </a:cubicBezTo>
                  <a:cubicBezTo>
                    <a:pt x="17710" y="12021"/>
                    <a:pt x="15038" y="15602"/>
                    <a:pt x="12367" y="19201"/>
                  </a:cubicBezTo>
                  <a:cubicBezTo>
                    <a:pt x="8548" y="12875"/>
                    <a:pt x="4729" y="6562"/>
                    <a:pt x="913" y="248"/>
                  </a:cubicBezTo>
                  <a:cubicBezTo>
                    <a:pt x="806" y="73"/>
                    <a:pt x="690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859;p36"/>
            <p:cNvSpPr/>
            <p:nvPr/>
          </p:nvSpPr>
          <p:spPr>
            <a:xfrm>
              <a:off x="113091" y="295475"/>
              <a:ext cx="162632" cy="7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623" y="0"/>
                  </a:moveTo>
                  <a:cubicBezTo>
                    <a:pt x="162" y="0"/>
                    <a:pt x="-247" y="1306"/>
                    <a:pt x="178" y="2176"/>
                  </a:cubicBezTo>
                  <a:cubicBezTo>
                    <a:pt x="3265" y="8515"/>
                    <a:pt x="6365" y="14876"/>
                    <a:pt x="9459" y="21216"/>
                  </a:cubicBezTo>
                  <a:cubicBezTo>
                    <a:pt x="9569" y="21440"/>
                    <a:pt x="9735" y="21600"/>
                    <a:pt x="9897" y="21600"/>
                  </a:cubicBezTo>
                  <a:cubicBezTo>
                    <a:pt x="9991" y="21600"/>
                    <a:pt x="10082" y="21542"/>
                    <a:pt x="10160" y="21419"/>
                  </a:cubicBezTo>
                  <a:cubicBezTo>
                    <a:pt x="13737" y="15297"/>
                    <a:pt x="17308" y="9183"/>
                    <a:pt x="20876" y="3046"/>
                  </a:cubicBezTo>
                  <a:cubicBezTo>
                    <a:pt x="21353" y="2241"/>
                    <a:pt x="21048" y="580"/>
                    <a:pt x="20597" y="580"/>
                  </a:cubicBezTo>
                  <a:cubicBezTo>
                    <a:pt x="20499" y="580"/>
                    <a:pt x="20399" y="653"/>
                    <a:pt x="20295" y="834"/>
                  </a:cubicBezTo>
                  <a:cubicBezTo>
                    <a:pt x="16831" y="6767"/>
                    <a:pt x="13367" y="12693"/>
                    <a:pt x="9914" y="18626"/>
                  </a:cubicBezTo>
                  <a:cubicBezTo>
                    <a:pt x="6947" y="12541"/>
                    <a:pt x="3970" y="6426"/>
                    <a:pt x="1000" y="334"/>
                  </a:cubicBezTo>
                  <a:cubicBezTo>
                    <a:pt x="883" y="102"/>
                    <a:pt x="750" y="0"/>
                    <a:pt x="62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860;p36"/>
            <p:cNvSpPr/>
            <p:nvPr/>
          </p:nvSpPr>
          <p:spPr>
            <a:xfrm>
              <a:off x="86317" y="106999"/>
              <a:ext cx="604551" cy="5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76" y="0"/>
                  </a:moveTo>
                  <a:lnTo>
                    <a:pt x="16598" y="264"/>
                  </a:lnTo>
                  <a:lnTo>
                    <a:pt x="0" y="16198"/>
                  </a:lnTo>
                  <a:lnTo>
                    <a:pt x="4380" y="21600"/>
                  </a:lnTo>
                  <a:lnTo>
                    <a:pt x="21600" y="5637"/>
                  </a:lnTo>
                  <a:lnTo>
                    <a:pt x="16876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861;p36"/>
            <p:cNvSpPr/>
            <p:nvPr/>
          </p:nvSpPr>
          <p:spPr>
            <a:xfrm>
              <a:off x="537339" y="34100"/>
              <a:ext cx="259371" cy="22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0190" y="0"/>
                  </a:moveTo>
                  <a:cubicBezTo>
                    <a:pt x="20073" y="0"/>
                    <a:pt x="19952" y="21"/>
                    <a:pt x="19831" y="69"/>
                  </a:cubicBezTo>
                  <a:lnTo>
                    <a:pt x="1861" y="6853"/>
                  </a:lnTo>
                  <a:cubicBezTo>
                    <a:pt x="1795" y="6879"/>
                    <a:pt x="1746" y="6933"/>
                    <a:pt x="1729" y="7014"/>
                  </a:cubicBezTo>
                  <a:lnTo>
                    <a:pt x="9" y="14889"/>
                  </a:lnTo>
                  <a:cubicBezTo>
                    <a:pt x="-26" y="15019"/>
                    <a:pt x="52" y="15151"/>
                    <a:pt x="165" y="15170"/>
                  </a:cubicBezTo>
                  <a:lnTo>
                    <a:pt x="6032" y="16235"/>
                  </a:lnTo>
                  <a:cubicBezTo>
                    <a:pt x="6145" y="16256"/>
                    <a:pt x="6217" y="16382"/>
                    <a:pt x="6194" y="16514"/>
                  </a:cubicBezTo>
                  <a:lnTo>
                    <a:pt x="5262" y="21321"/>
                  </a:lnTo>
                  <a:cubicBezTo>
                    <a:pt x="5227" y="21465"/>
                    <a:pt x="5330" y="21600"/>
                    <a:pt x="5459" y="21600"/>
                  </a:cubicBezTo>
                  <a:cubicBezTo>
                    <a:pt x="5467" y="21600"/>
                    <a:pt x="5474" y="21600"/>
                    <a:pt x="5480" y="21598"/>
                  </a:cubicBezTo>
                  <a:lnTo>
                    <a:pt x="12511" y="20590"/>
                  </a:lnTo>
                  <a:cubicBezTo>
                    <a:pt x="12576" y="20573"/>
                    <a:pt x="12630" y="20528"/>
                    <a:pt x="12665" y="20469"/>
                  </a:cubicBezTo>
                  <a:lnTo>
                    <a:pt x="21165" y="1885"/>
                  </a:lnTo>
                  <a:cubicBezTo>
                    <a:pt x="21574" y="996"/>
                    <a:pt x="20981" y="0"/>
                    <a:pt x="2019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862;p36"/>
            <p:cNvSpPr/>
            <p:nvPr/>
          </p:nvSpPr>
          <p:spPr>
            <a:xfrm>
              <a:off x="675092" y="33375"/>
              <a:ext cx="122625" cy="11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8928" y="0"/>
                  </a:moveTo>
                  <a:cubicBezTo>
                    <a:pt x="18705" y="0"/>
                    <a:pt x="18469" y="37"/>
                    <a:pt x="18233" y="121"/>
                  </a:cubicBezTo>
                  <a:lnTo>
                    <a:pt x="0" y="6591"/>
                  </a:lnTo>
                  <a:lnTo>
                    <a:pt x="11953" y="21600"/>
                  </a:lnTo>
                  <a:lnTo>
                    <a:pt x="20810" y="3430"/>
                  </a:lnTo>
                  <a:cubicBezTo>
                    <a:pt x="21600" y="1803"/>
                    <a:pt x="20458" y="0"/>
                    <a:pt x="1892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863;p36"/>
            <p:cNvSpPr/>
            <p:nvPr/>
          </p:nvSpPr>
          <p:spPr>
            <a:xfrm>
              <a:off x="36675" y="515999"/>
              <a:ext cx="180678" cy="18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fill="norm" stroke="1" extrusionOk="0">
                  <a:moveTo>
                    <a:pt x="7594" y="0"/>
                  </a:moveTo>
                  <a:cubicBezTo>
                    <a:pt x="6904" y="0"/>
                    <a:pt x="6208" y="242"/>
                    <a:pt x="5644" y="734"/>
                  </a:cubicBezTo>
                  <a:lnTo>
                    <a:pt x="1021" y="4776"/>
                  </a:lnTo>
                  <a:cubicBezTo>
                    <a:pt x="-221" y="5871"/>
                    <a:pt x="-351" y="7784"/>
                    <a:pt x="744" y="9031"/>
                  </a:cubicBezTo>
                  <a:lnTo>
                    <a:pt x="10879" y="20584"/>
                  </a:lnTo>
                  <a:cubicBezTo>
                    <a:pt x="11472" y="21253"/>
                    <a:pt x="12295" y="21600"/>
                    <a:pt x="13122" y="21600"/>
                  </a:cubicBezTo>
                  <a:cubicBezTo>
                    <a:pt x="13789" y="21600"/>
                    <a:pt x="14462" y="21373"/>
                    <a:pt x="15020" y="20913"/>
                  </a:cubicBezTo>
                  <a:lnTo>
                    <a:pt x="19801" y="16917"/>
                  </a:lnTo>
                  <a:cubicBezTo>
                    <a:pt x="21102" y="15831"/>
                    <a:pt x="21249" y="13877"/>
                    <a:pt x="20122" y="12607"/>
                  </a:cubicBezTo>
                  <a:lnTo>
                    <a:pt x="9819" y="1008"/>
                  </a:lnTo>
                  <a:cubicBezTo>
                    <a:pt x="9233" y="341"/>
                    <a:pt x="8415" y="0"/>
                    <a:pt x="759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864;p36"/>
            <p:cNvSpPr/>
            <p:nvPr/>
          </p:nvSpPr>
          <p:spPr>
            <a:xfrm>
              <a:off x="148517" y="189524"/>
              <a:ext cx="392276" cy="33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75" y="0"/>
                  </a:moveTo>
                  <a:lnTo>
                    <a:pt x="0" y="21026"/>
                  </a:lnTo>
                  <a:lnTo>
                    <a:pt x="425" y="21600"/>
                  </a:lnTo>
                  <a:lnTo>
                    <a:pt x="21600" y="575"/>
                  </a:lnTo>
                  <a:lnTo>
                    <a:pt x="2117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865;p36"/>
            <p:cNvSpPr/>
            <p:nvPr/>
          </p:nvSpPr>
          <p:spPr>
            <a:xfrm>
              <a:off x="211217" y="258400"/>
              <a:ext cx="392851" cy="33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1" y="0"/>
                  </a:moveTo>
                  <a:lnTo>
                    <a:pt x="0" y="21019"/>
                  </a:lnTo>
                  <a:lnTo>
                    <a:pt x="419" y="21600"/>
                  </a:lnTo>
                  <a:lnTo>
                    <a:pt x="21600" y="583"/>
                  </a:lnTo>
                  <a:lnTo>
                    <a:pt x="2118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866;p36"/>
            <p:cNvSpPr/>
            <p:nvPr/>
          </p:nvSpPr>
          <p:spPr>
            <a:xfrm>
              <a:off x="87879" y="490725"/>
              <a:ext cx="162143" cy="17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600" fill="norm" stroke="1" extrusionOk="0">
                  <a:moveTo>
                    <a:pt x="4055" y="0"/>
                  </a:moveTo>
                  <a:cubicBezTo>
                    <a:pt x="3089" y="0"/>
                    <a:pt x="2119" y="337"/>
                    <a:pt x="1344" y="1022"/>
                  </a:cubicBezTo>
                  <a:cubicBezTo>
                    <a:pt x="-324" y="2493"/>
                    <a:pt x="-458" y="5006"/>
                    <a:pt x="1044" y="6640"/>
                  </a:cubicBezTo>
                  <a:lnTo>
                    <a:pt x="13608" y="20285"/>
                  </a:lnTo>
                  <a:cubicBezTo>
                    <a:pt x="14415" y="21156"/>
                    <a:pt x="15519" y="21600"/>
                    <a:pt x="16629" y="21600"/>
                  </a:cubicBezTo>
                  <a:cubicBezTo>
                    <a:pt x="17595" y="21600"/>
                    <a:pt x="18565" y="21263"/>
                    <a:pt x="19340" y="20578"/>
                  </a:cubicBezTo>
                  <a:cubicBezTo>
                    <a:pt x="21014" y="19113"/>
                    <a:pt x="21142" y="16601"/>
                    <a:pt x="19640" y="14967"/>
                  </a:cubicBezTo>
                  <a:lnTo>
                    <a:pt x="7069" y="1315"/>
                  </a:lnTo>
                  <a:cubicBezTo>
                    <a:pt x="6266" y="444"/>
                    <a:pt x="5162" y="0"/>
                    <a:pt x="4055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5" name="Google Shape;2964;p44"/>
          <p:cNvGrpSpPr/>
          <p:nvPr/>
        </p:nvGrpSpPr>
        <p:grpSpPr>
          <a:xfrm>
            <a:off x="5255432" y="3392922"/>
            <a:ext cx="2725865" cy="1514199"/>
            <a:chOff x="38857" y="0"/>
            <a:chExt cx="2725864" cy="1514197"/>
          </a:xfrm>
        </p:grpSpPr>
        <p:sp>
          <p:nvSpPr>
            <p:cNvPr id="603" name="Google Shape;2966;p44"/>
            <p:cNvSpPr/>
            <p:nvPr/>
          </p:nvSpPr>
          <p:spPr>
            <a:xfrm rot="256833">
              <a:off x="115563" y="94846"/>
              <a:ext cx="2590937" cy="132450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06" name="Google Shape;2967;p44"/>
            <p:cNvGrpSpPr/>
            <p:nvPr/>
          </p:nvGrpSpPr>
          <p:grpSpPr>
            <a:xfrm>
              <a:off x="38857" y="103758"/>
              <a:ext cx="2574579" cy="1304350"/>
              <a:chOff x="38857" y="41255"/>
              <a:chExt cx="2574578" cy="1304348"/>
            </a:xfrm>
          </p:grpSpPr>
          <p:sp>
            <p:nvSpPr>
              <p:cNvPr id="604" name="مستطيل"/>
              <p:cNvSpPr/>
              <p:nvPr/>
            </p:nvSpPr>
            <p:spPr>
              <a:xfrm rot="256833">
                <a:off x="236530" y="126924"/>
                <a:ext cx="2337883" cy="11330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05" name="المفردات…"/>
              <p:cNvSpPr/>
              <p:nvPr/>
            </p:nvSpPr>
            <p:spPr>
              <a:xfrm rot="256833">
                <a:off x="35596" y="606394"/>
                <a:ext cx="233791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المفردات</a:t>
                </a:r>
                <a:r>
                  <a:rPr>
                    <a:solidFill>
                      <a:srgbClr val="000000"/>
                    </a:solidFill>
                  </a:rPr>
                  <a:t>  </a:t>
                </a:r>
                <a:endParaRPr>
                  <a:solidFill>
                    <a:srgbClr val="000000"/>
                  </a:solidFill>
                </a:endParaRPr>
              </a:p>
              <a:p>
                <a:pPr algn="ctr" rtl="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جدول النسبة-النسب المتكافئة </a:t>
                </a:r>
              </a:p>
            </p:txBody>
          </p:sp>
        </p:grpSp>
        <p:sp>
          <p:nvSpPr>
            <p:cNvPr id="607" name="Google Shape;2968;p44"/>
            <p:cNvSpPr/>
            <p:nvPr/>
          </p:nvSpPr>
          <p:spPr>
            <a:xfrm rot="256833">
              <a:off x="167900" y="22166"/>
              <a:ext cx="135469" cy="10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" y="0"/>
                  </a:moveTo>
                  <a:lnTo>
                    <a:pt x="0" y="1551"/>
                  </a:lnTo>
                  <a:lnTo>
                    <a:pt x="20182" y="21600"/>
                  </a:lnTo>
                  <a:lnTo>
                    <a:pt x="21600" y="20044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2969;p44"/>
            <p:cNvSpPr/>
            <p:nvPr/>
          </p:nvSpPr>
          <p:spPr>
            <a:xfrm rot="256833">
              <a:off x="49779" y="1245521"/>
              <a:ext cx="135753" cy="104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lnTo>
                    <a:pt x="0" y="20123"/>
                  </a:lnTo>
                  <a:lnTo>
                    <a:pt x="1450" y="21600"/>
                  </a:lnTo>
                  <a:lnTo>
                    <a:pt x="21600" y="1477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2970;p44"/>
            <p:cNvSpPr/>
            <p:nvPr/>
          </p:nvSpPr>
          <p:spPr>
            <a:xfrm rot="256833">
              <a:off x="2625577" y="165310"/>
              <a:ext cx="135563" cy="1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8" y="0"/>
                  </a:moveTo>
                  <a:lnTo>
                    <a:pt x="0" y="20047"/>
                  </a:lnTo>
                  <a:lnTo>
                    <a:pt x="1417" y="21600"/>
                  </a:lnTo>
                  <a:lnTo>
                    <a:pt x="21600" y="1558"/>
                  </a:lnTo>
                  <a:lnTo>
                    <a:pt x="201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2971;p44"/>
            <p:cNvSpPr/>
            <p:nvPr/>
          </p:nvSpPr>
          <p:spPr>
            <a:xfrm rot="256833">
              <a:off x="2507285" y="1388429"/>
              <a:ext cx="135658" cy="10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" y="0"/>
                  </a:moveTo>
                  <a:lnTo>
                    <a:pt x="0" y="1467"/>
                  </a:lnTo>
                  <a:lnTo>
                    <a:pt x="20149" y="21600"/>
                  </a:lnTo>
                  <a:lnTo>
                    <a:pt x="21600" y="20133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190D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2972;p44"/>
            <p:cNvSpPr/>
            <p:nvPr/>
          </p:nvSpPr>
          <p:spPr>
            <a:xfrm rot="256833">
              <a:off x="1397551" y="1038703"/>
              <a:ext cx="32972" cy="2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839" y="0"/>
                    <a:pt x="0" y="4885"/>
                    <a:pt x="0" y="10821"/>
                  </a:cubicBezTo>
                  <a:cubicBezTo>
                    <a:pt x="0" y="16756"/>
                    <a:pt x="4839" y="21600"/>
                    <a:pt x="10790" y="21600"/>
                  </a:cubicBezTo>
                  <a:cubicBezTo>
                    <a:pt x="16720" y="21600"/>
                    <a:pt x="21600" y="16798"/>
                    <a:pt x="21600" y="10821"/>
                  </a:cubicBezTo>
                  <a:cubicBezTo>
                    <a:pt x="21600" y="4885"/>
                    <a:pt x="16720" y="0"/>
                    <a:pt x="107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2973;p44"/>
            <p:cNvSpPr/>
            <p:nvPr/>
          </p:nvSpPr>
          <p:spPr>
            <a:xfrm rot="256833">
              <a:off x="1269946" y="1088015"/>
              <a:ext cx="32940" cy="2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10821" y="0"/>
                    <a:pt x="10800" y="0"/>
                    <a:pt x="10779" y="0"/>
                  </a:cubicBezTo>
                  <a:cubicBezTo>
                    <a:pt x="4844" y="0"/>
                    <a:pt x="0" y="4844"/>
                    <a:pt x="0" y="10800"/>
                  </a:cubicBezTo>
                  <a:cubicBezTo>
                    <a:pt x="0" y="16756"/>
                    <a:pt x="4802" y="21600"/>
                    <a:pt x="10779" y="21600"/>
                  </a:cubicBezTo>
                  <a:cubicBezTo>
                    <a:pt x="16715" y="21600"/>
                    <a:pt x="21600" y="16798"/>
                    <a:pt x="21600" y="10800"/>
                  </a:cubicBezTo>
                  <a:cubicBezTo>
                    <a:pt x="21600" y="4844"/>
                    <a:pt x="16756" y="0"/>
                    <a:pt x="1082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2974;p44"/>
            <p:cNvSpPr/>
            <p:nvPr/>
          </p:nvSpPr>
          <p:spPr>
            <a:xfrm rot="256833">
              <a:off x="1296496" y="1104965"/>
              <a:ext cx="178580" cy="9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9690" y="0"/>
                  </a:moveTo>
                  <a:cubicBezTo>
                    <a:pt x="19191" y="0"/>
                    <a:pt x="18637" y="640"/>
                    <a:pt x="18753" y="1619"/>
                  </a:cubicBezTo>
                  <a:cubicBezTo>
                    <a:pt x="19451" y="7660"/>
                    <a:pt x="17186" y="13935"/>
                    <a:pt x="13723" y="16917"/>
                  </a:cubicBezTo>
                  <a:cubicBezTo>
                    <a:pt x="12036" y="18356"/>
                    <a:pt x="10155" y="19018"/>
                    <a:pt x="8266" y="19018"/>
                  </a:cubicBezTo>
                  <a:cubicBezTo>
                    <a:pt x="5816" y="19018"/>
                    <a:pt x="3351" y="17912"/>
                    <a:pt x="1264" y="15981"/>
                  </a:cubicBezTo>
                  <a:cubicBezTo>
                    <a:pt x="1115" y="15844"/>
                    <a:pt x="970" y="15784"/>
                    <a:pt x="833" y="15784"/>
                  </a:cubicBezTo>
                  <a:cubicBezTo>
                    <a:pt x="98" y="15784"/>
                    <a:pt x="-383" y="17491"/>
                    <a:pt x="406" y="18213"/>
                  </a:cubicBezTo>
                  <a:cubicBezTo>
                    <a:pt x="2744" y="20385"/>
                    <a:pt x="5515" y="21600"/>
                    <a:pt x="8269" y="21600"/>
                  </a:cubicBezTo>
                  <a:cubicBezTo>
                    <a:pt x="10549" y="21600"/>
                    <a:pt x="12818" y="20763"/>
                    <a:pt x="14812" y="18941"/>
                  </a:cubicBezTo>
                  <a:cubicBezTo>
                    <a:pt x="18854" y="15248"/>
                    <a:pt x="21217" y="8004"/>
                    <a:pt x="20399" y="930"/>
                  </a:cubicBezTo>
                  <a:cubicBezTo>
                    <a:pt x="20327" y="279"/>
                    <a:pt x="20019" y="0"/>
                    <a:pt x="196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2994;p44"/>
            <p:cNvSpPr/>
            <p:nvPr/>
          </p:nvSpPr>
          <p:spPr>
            <a:xfrm rot="256833">
              <a:off x="2572432" y="762337"/>
              <a:ext cx="80097" cy="2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17940" y="0"/>
                  </a:moveTo>
                  <a:cubicBezTo>
                    <a:pt x="17485" y="0"/>
                    <a:pt x="17014" y="522"/>
                    <a:pt x="16598" y="1762"/>
                  </a:cubicBezTo>
                  <a:cubicBezTo>
                    <a:pt x="14645" y="7635"/>
                    <a:pt x="12377" y="10463"/>
                    <a:pt x="10102" y="10463"/>
                  </a:cubicBezTo>
                  <a:cubicBezTo>
                    <a:pt x="7772" y="10463"/>
                    <a:pt x="5433" y="7483"/>
                    <a:pt x="3409" y="1762"/>
                  </a:cubicBezTo>
                  <a:cubicBezTo>
                    <a:pt x="3001" y="566"/>
                    <a:pt x="2530" y="65"/>
                    <a:pt x="2075" y="65"/>
                  </a:cubicBezTo>
                  <a:cubicBezTo>
                    <a:pt x="553" y="65"/>
                    <a:pt x="-812" y="5677"/>
                    <a:pt x="577" y="9636"/>
                  </a:cubicBezTo>
                  <a:cubicBezTo>
                    <a:pt x="3354" y="17532"/>
                    <a:pt x="6752" y="21600"/>
                    <a:pt x="10141" y="21600"/>
                  </a:cubicBezTo>
                  <a:cubicBezTo>
                    <a:pt x="13460" y="21600"/>
                    <a:pt x="16763" y="17685"/>
                    <a:pt x="19438" y="9636"/>
                  </a:cubicBezTo>
                  <a:cubicBezTo>
                    <a:pt x="20788" y="5590"/>
                    <a:pt x="19438" y="0"/>
                    <a:pt x="17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29" name="Google Shape;2597;p41"/>
          <p:cNvGrpSpPr/>
          <p:nvPr/>
        </p:nvGrpSpPr>
        <p:grpSpPr>
          <a:xfrm>
            <a:off x="7368568" y="3496673"/>
            <a:ext cx="1021458" cy="1235461"/>
            <a:chOff x="0" y="0"/>
            <a:chExt cx="1021457" cy="1235459"/>
          </a:xfrm>
        </p:grpSpPr>
        <p:sp>
          <p:nvSpPr>
            <p:cNvPr id="616" name="Google Shape;2598;p41"/>
            <p:cNvSpPr/>
            <p:nvPr/>
          </p:nvSpPr>
          <p:spPr>
            <a:xfrm>
              <a:off x="0" y="0"/>
              <a:ext cx="1021458" cy="123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0423" y="0"/>
                  </a:moveTo>
                  <a:cubicBezTo>
                    <a:pt x="9040" y="0"/>
                    <a:pt x="7800" y="140"/>
                    <a:pt x="6739" y="417"/>
                  </a:cubicBezTo>
                  <a:cubicBezTo>
                    <a:pt x="5354" y="779"/>
                    <a:pt x="4258" y="1375"/>
                    <a:pt x="3484" y="2191"/>
                  </a:cubicBezTo>
                  <a:cubicBezTo>
                    <a:pt x="2584" y="3136"/>
                    <a:pt x="2000" y="4269"/>
                    <a:pt x="1796" y="5465"/>
                  </a:cubicBezTo>
                  <a:cubicBezTo>
                    <a:pt x="1727" y="5865"/>
                    <a:pt x="1701" y="6269"/>
                    <a:pt x="1719" y="6668"/>
                  </a:cubicBezTo>
                  <a:cubicBezTo>
                    <a:pt x="1447" y="6763"/>
                    <a:pt x="1215" y="6860"/>
                    <a:pt x="1017" y="6957"/>
                  </a:cubicBezTo>
                  <a:cubicBezTo>
                    <a:pt x="798" y="7065"/>
                    <a:pt x="621" y="7176"/>
                    <a:pt x="477" y="7293"/>
                  </a:cubicBezTo>
                  <a:cubicBezTo>
                    <a:pt x="258" y="7474"/>
                    <a:pt x="112" y="7677"/>
                    <a:pt x="45" y="7899"/>
                  </a:cubicBezTo>
                  <a:cubicBezTo>
                    <a:pt x="3" y="8039"/>
                    <a:pt x="-15" y="8204"/>
                    <a:pt x="15" y="8639"/>
                  </a:cubicBezTo>
                  <a:cubicBezTo>
                    <a:pt x="33" y="8894"/>
                    <a:pt x="66" y="9228"/>
                    <a:pt x="115" y="9630"/>
                  </a:cubicBezTo>
                  <a:cubicBezTo>
                    <a:pt x="208" y="10405"/>
                    <a:pt x="350" y="11370"/>
                    <a:pt x="512" y="12344"/>
                  </a:cubicBezTo>
                  <a:cubicBezTo>
                    <a:pt x="685" y="13379"/>
                    <a:pt x="867" y="14333"/>
                    <a:pt x="1025" y="15030"/>
                  </a:cubicBezTo>
                  <a:cubicBezTo>
                    <a:pt x="1116" y="15432"/>
                    <a:pt x="1201" y="15757"/>
                    <a:pt x="1278" y="15998"/>
                  </a:cubicBezTo>
                  <a:cubicBezTo>
                    <a:pt x="1290" y="16037"/>
                    <a:pt x="1302" y="16075"/>
                    <a:pt x="1315" y="16112"/>
                  </a:cubicBezTo>
                  <a:cubicBezTo>
                    <a:pt x="1334" y="16251"/>
                    <a:pt x="1353" y="16381"/>
                    <a:pt x="1372" y="16501"/>
                  </a:cubicBezTo>
                  <a:cubicBezTo>
                    <a:pt x="1419" y="16781"/>
                    <a:pt x="1467" y="17007"/>
                    <a:pt x="1521" y="17194"/>
                  </a:cubicBezTo>
                  <a:cubicBezTo>
                    <a:pt x="1606" y="17487"/>
                    <a:pt x="1706" y="17689"/>
                    <a:pt x="1845" y="17848"/>
                  </a:cubicBezTo>
                  <a:cubicBezTo>
                    <a:pt x="1985" y="18005"/>
                    <a:pt x="2221" y="18210"/>
                    <a:pt x="3418" y="18811"/>
                  </a:cubicBezTo>
                  <a:cubicBezTo>
                    <a:pt x="4091" y="19151"/>
                    <a:pt x="4980" y="19569"/>
                    <a:pt x="5919" y="19988"/>
                  </a:cubicBezTo>
                  <a:cubicBezTo>
                    <a:pt x="6845" y="20402"/>
                    <a:pt x="7744" y="20785"/>
                    <a:pt x="8452" y="21064"/>
                  </a:cubicBezTo>
                  <a:cubicBezTo>
                    <a:pt x="9701" y="21559"/>
                    <a:pt x="9995" y="21600"/>
                    <a:pt x="10226" y="21600"/>
                  </a:cubicBezTo>
                  <a:lnTo>
                    <a:pt x="10228" y="21600"/>
                  </a:lnTo>
                  <a:cubicBezTo>
                    <a:pt x="10292" y="21600"/>
                    <a:pt x="10357" y="21595"/>
                    <a:pt x="10418" y="21584"/>
                  </a:cubicBezTo>
                  <a:cubicBezTo>
                    <a:pt x="10540" y="21564"/>
                    <a:pt x="10692" y="21540"/>
                    <a:pt x="12320" y="20933"/>
                  </a:cubicBezTo>
                  <a:cubicBezTo>
                    <a:pt x="13273" y="20578"/>
                    <a:pt x="14487" y="20114"/>
                    <a:pt x="15651" y="19659"/>
                  </a:cubicBezTo>
                  <a:cubicBezTo>
                    <a:pt x="16563" y="19303"/>
                    <a:pt x="17873" y="18786"/>
                    <a:pt x="18938" y="18341"/>
                  </a:cubicBezTo>
                  <a:cubicBezTo>
                    <a:pt x="19416" y="18141"/>
                    <a:pt x="19797" y="17976"/>
                    <a:pt x="20069" y="17851"/>
                  </a:cubicBezTo>
                  <a:cubicBezTo>
                    <a:pt x="20531" y="17637"/>
                    <a:pt x="20747" y="17514"/>
                    <a:pt x="20894" y="17299"/>
                  </a:cubicBezTo>
                  <a:cubicBezTo>
                    <a:pt x="21102" y="16996"/>
                    <a:pt x="21149" y="16584"/>
                    <a:pt x="21062" y="15833"/>
                  </a:cubicBezTo>
                  <a:cubicBezTo>
                    <a:pt x="21025" y="15524"/>
                    <a:pt x="20975" y="15240"/>
                    <a:pt x="20949" y="15110"/>
                  </a:cubicBezTo>
                  <a:cubicBezTo>
                    <a:pt x="20939" y="14972"/>
                    <a:pt x="20894" y="14809"/>
                    <a:pt x="20772" y="14636"/>
                  </a:cubicBezTo>
                  <a:cubicBezTo>
                    <a:pt x="20700" y="14535"/>
                    <a:pt x="20606" y="14437"/>
                    <a:pt x="20484" y="14335"/>
                  </a:cubicBezTo>
                  <a:cubicBezTo>
                    <a:pt x="20325" y="14203"/>
                    <a:pt x="20111" y="14057"/>
                    <a:pt x="19829" y="13890"/>
                  </a:cubicBezTo>
                  <a:cubicBezTo>
                    <a:pt x="19408" y="13643"/>
                    <a:pt x="18823" y="13342"/>
                    <a:pt x="18089" y="12995"/>
                  </a:cubicBezTo>
                  <a:cubicBezTo>
                    <a:pt x="17683" y="12803"/>
                    <a:pt x="17279" y="12620"/>
                    <a:pt x="16918" y="12460"/>
                  </a:cubicBezTo>
                  <a:cubicBezTo>
                    <a:pt x="17550" y="12395"/>
                    <a:pt x="18150" y="12231"/>
                    <a:pt x="18736" y="11965"/>
                  </a:cubicBezTo>
                  <a:cubicBezTo>
                    <a:pt x="19217" y="11747"/>
                    <a:pt x="19661" y="11396"/>
                    <a:pt x="20056" y="10923"/>
                  </a:cubicBezTo>
                  <a:cubicBezTo>
                    <a:pt x="20412" y="10496"/>
                    <a:pt x="20712" y="9989"/>
                    <a:pt x="20946" y="9416"/>
                  </a:cubicBezTo>
                  <a:cubicBezTo>
                    <a:pt x="21438" y="8217"/>
                    <a:pt x="21585" y="6876"/>
                    <a:pt x="21360" y="5640"/>
                  </a:cubicBezTo>
                  <a:cubicBezTo>
                    <a:pt x="21249" y="5031"/>
                    <a:pt x="21050" y="4454"/>
                    <a:pt x="20768" y="3924"/>
                  </a:cubicBezTo>
                  <a:cubicBezTo>
                    <a:pt x="20458" y="3345"/>
                    <a:pt x="20050" y="2822"/>
                    <a:pt x="19552" y="2370"/>
                  </a:cubicBezTo>
                  <a:cubicBezTo>
                    <a:pt x="18454" y="1373"/>
                    <a:pt x="16954" y="732"/>
                    <a:pt x="15091" y="464"/>
                  </a:cubicBezTo>
                  <a:cubicBezTo>
                    <a:pt x="14779" y="399"/>
                    <a:pt x="12766" y="0"/>
                    <a:pt x="104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4680000">
                <a:srgbClr val="004468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2599;p41"/>
            <p:cNvSpPr/>
            <p:nvPr/>
          </p:nvSpPr>
          <p:spPr>
            <a:xfrm>
              <a:off x="94452" y="720698"/>
              <a:ext cx="865787" cy="46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0" y="0"/>
                  </a:moveTo>
                  <a:cubicBezTo>
                    <a:pt x="0" y="0"/>
                    <a:pt x="148" y="11135"/>
                    <a:pt x="696" y="12526"/>
                  </a:cubicBezTo>
                  <a:cubicBezTo>
                    <a:pt x="1236" y="13900"/>
                    <a:pt x="8977" y="21600"/>
                    <a:pt x="9715" y="21600"/>
                  </a:cubicBezTo>
                  <a:cubicBezTo>
                    <a:pt x="9725" y="21600"/>
                    <a:pt x="9733" y="21599"/>
                    <a:pt x="9740" y="21597"/>
                  </a:cubicBezTo>
                  <a:cubicBezTo>
                    <a:pt x="10302" y="21390"/>
                    <a:pt x="21111" y="12090"/>
                    <a:pt x="21356" y="11291"/>
                  </a:cubicBezTo>
                  <a:cubicBezTo>
                    <a:pt x="21600" y="10491"/>
                    <a:pt x="21267" y="6805"/>
                    <a:pt x="21267" y="6805"/>
                  </a:cubicBezTo>
                  <a:cubicBezTo>
                    <a:pt x="21267" y="6805"/>
                    <a:pt x="12336" y="9717"/>
                    <a:pt x="10255" y="9717"/>
                  </a:cubicBezTo>
                  <a:cubicBezTo>
                    <a:pt x="10080" y="9717"/>
                    <a:pt x="9954" y="9696"/>
                    <a:pt x="9885" y="9652"/>
                  </a:cubicBezTo>
                  <a:cubicBezTo>
                    <a:pt x="8997" y="907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2600;p41"/>
            <p:cNvSpPr/>
            <p:nvPr/>
          </p:nvSpPr>
          <p:spPr>
            <a:xfrm>
              <a:off x="44025" y="322605"/>
              <a:ext cx="909136" cy="80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14063" y="0"/>
                  </a:moveTo>
                  <a:cubicBezTo>
                    <a:pt x="11010" y="0"/>
                    <a:pt x="412" y="1983"/>
                    <a:pt x="16" y="3772"/>
                  </a:cubicBezTo>
                  <a:cubicBezTo>
                    <a:pt x="-157" y="4557"/>
                    <a:pt x="1111" y="15654"/>
                    <a:pt x="1604" y="16140"/>
                  </a:cubicBezTo>
                  <a:cubicBezTo>
                    <a:pt x="2094" y="16620"/>
                    <a:pt x="8611" y="21600"/>
                    <a:pt x="9815" y="21600"/>
                  </a:cubicBezTo>
                  <a:cubicBezTo>
                    <a:pt x="9820" y="21600"/>
                    <a:pt x="9824" y="21600"/>
                    <a:pt x="9828" y="21600"/>
                  </a:cubicBezTo>
                  <a:cubicBezTo>
                    <a:pt x="10999" y="21565"/>
                    <a:pt x="21214" y="15363"/>
                    <a:pt x="21328" y="14588"/>
                  </a:cubicBezTo>
                  <a:cubicBezTo>
                    <a:pt x="21443" y="13812"/>
                    <a:pt x="15944" y="10680"/>
                    <a:pt x="15944" y="10680"/>
                  </a:cubicBezTo>
                  <a:cubicBezTo>
                    <a:pt x="15944" y="10680"/>
                    <a:pt x="15223" y="1090"/>
                    <a:pt x="14873" y="154"/>
                  </a:cubicBezTo>
                  <a:cubicBezTo>
                    <a:pt x="14834" y="49"/>
                    <a:pt x="14541" y="0"/>
                    <a:pt x="1406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2601;p41"/>
            <p:cNvSpPr/>
            <p:nvPr/>
          </p:nvSpPr>
          <p:spPr>
            <a:xfrm>
              <a:off x="106088" y="384166"/>
              <a:ext cx="582535" cy="49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8960" y="0"/>
                  </a:moveTo>
                  <a:cubicBezTo>
                    <a:pt x="16068" y="0"/>
                    <a:pt x="257" y="4008"/>
                    <a:pt x="257" y="4008"/>
                  </a:cubicBezTo>
                  <a:cubicBezTo>
                    <a:pt x="256" y="4008"/>
                    <a:pt x="254" y="4008"/>
                    <a:pt x="253" y="4008"/>
                  </a:cubicBezTo>
                  <a:cubicBezTo>
                    <a:pt x="-703" y="4008"/>
                    <a:pt x="1268" y="21600"/>
                    <a:pt x="2611" y="21600"/>
                  </a:cubicBezTo>
                  <a:cubicBezTo>
                    <a:pt x="2612" y="21600"/>
                    <a:pt x="2614" y="21599"/>
                    <a:pt x="2615" y="21599"/>
                  </a:cubicBezTo>
                  <a:cubicBezTo>
                    <a:pt x="3507" y="21569"/>
                    <a:pt x="20736" y="15174"/>
                    <a:pt x="20817" y="14458"/>
                  </a:cubicBezTo>
                  <a:cubicBezTo>
                    <a:pt x="20897" y="13743"/>
                    <a:pt x="19879" y="916"/>
                    <a:pt x="19401" y="95"/>
                  </a:cubicBezTo>
                  <a:cubicBezTo>
                    <a:pt x="19363" y="30"/>
                    <a:pt x="19210" y="0"/>
                    <a:pt x="18960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2602;p41"/>
            <p:cNvSpPr/>
            <p:nvPr/>
          </p:nvSpPr>
          <p:spPr>
            <a:xfrm>
              <a:off x="253806" y="755606"/>
              <a:ext cx="610924" cy="31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600" fill="norm" stroke="1" extrusionOk="0">
                  <a:moveTo>
                    <a:pt x="15263" y="0"/>
                  </a:moveTo>
                  <a:cubicBezTo>
                    <a:pt x="13698" y="0"/>
                    <a:pt x="77" y="11448"/>
                    <a:pt x="77" y="11448"/>
                  </a:cubicBezTo>
                  <a:cubicBezTo>
                    <a:pt x="-792" y="12205"/>
                    <a:pt x="5920" y="20428"/>
                    <a:pt x="7262" y="21536"/>
                  </a:cubicBezTo>
                  <a:cubicBezTo>
                    <a:pt x="7316" y="21580"/>
                    <a:pt x="7385" y="21600"/>
                    <a:pt x="7470" y="21600"/>
                  </a:cubicBezTo>
                  <a:cubicBezTo>
                    <a:pt x="9548" y="21600"/>
                    <a:pt x="20808" y="9039"/>
                    <a:pt x="20500" y="7753"/>
                  </a:cubicBezTo>
                  <a:cubicBezTo>
                    <a:pt x="20180" y="6416"/>
                    <a:pt x="16294" y="661"/>
                    <a:pt x="15361" y="24"/>
                  </a:cubicBezTo>
                  <a:cubicBezTo>
                    <a:pt x="15337" y="8"/>
                    <a:pt x="15304" y="0"/>
                    <a:pt x="152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2603;p41"/>
            <p:cNvSpPr/>
            <p:nvPr/>
          </p:nvSpPr>
          <p:spPr>
            <a:xfrm>
              <a:off x="339369" y="779641"/>
              <a:ext cx="477078" cy="24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16676" y="693"/>
                  </a:moveTo>
                  <a:cubicBezTo>
                    <a:pt x="17893" y="1164"/>
                    <a:pt x="20936" y="6126"/>
                    <a:pt x="21203" y="7708"/>
                  </a:cubicBezTo>
                  <a:cubicBezTo>
                    <a:pt x="20734" y="9546"/>
                    <a:pt x="8112" y="20910"/>
                    <a:pt x="6518" y="20910"/>
                  </a:cubicBezTo>
                  <a:cubicBezTo>
                    <a:pt x="6500" y="20910"/>
                    <a:pt x="6490" y="20907"/>
                    <a:pt x="6485" y="20907"/>
                  </a:cubicBezTo>
                  <a:cubicBezTo>
                    <a:pt x="4085" y="18187"/>
                    <a:pt x="605" y="13792"/>
                    <a:pt x="353" y="12683"/>
                  </a:cubicBezTo>
                  <a:cubicBezTo>
                    <a:pt x="5597" y="8512"/>
                    <a:pt x="15690" y="693"/>
                    <a:pt x="16676" y="693"/>
                  </a:cubicBezTo>
                  <a:close/>
                  <a:moveTo>
                    <a:pt x="16662" y="0"/>
                  </a:moveTo>
                  <a:cubicBezTo>
                    <a:pt x="15378" y="0"/>
                    <a:pt x="799" y="11577"/>
                    <a:pt x="171" y="12078"/>
                  </a:cubicBezTo>
                  <a:cubicBezTo>
                    <a:pt x="66" y="12174"/>
                    <a:pt x="3" y="12351"/>
                    <a:pt x="0" y="12574"/>
                  </a:cubicBezTo>
                  <a:cubicBezTo>
                    <a:pt x="-37" y="14267"/>
                    <a:pt x="5668" y="20777"/>
                    <a:pt x="6319" y="21516"/>
                  </a:cubicBezTo>
                  <a:cubicBezTo>
                    <a:pt x="6372" y="21572"/>
                    <a:pt x="6434" y="21600"/>
                    <a:pt x="6518" y="21600"/>
                  </a:cubicBezTo>
                  <a:cubicBezTo>
                    <a:pt x="7893" y="21600"/>
                    <a:pt x="20474" y="10778"/>
                    <a:pt x="21463" y="8158"/>
                  </a:cubicBezTo>
                  <a:cubicBezTo>
                    <a:pt x="21537" y="7957"/>
                    <a:pt x="21563" y="7764"/>
                    <a:pt x="21539" y="7579"/>
                  </a:cubicBezTo>
                  <a:cubicBezTo>
                    <a:pt x="21282" y="5671"/>
                    <a:pt x="18009" y="511"/>
                    <a:pt x="16739" y="14"/>
                  </a:cubicBezTo>
                  <a:cubicBezTo>
                    <a:pt x="16718" y="5"/>
                    <a:pt x="16694" y="0"/>
                    <a:pt x="166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2604;p41"/>
            <p:cNvSpPr/>
            <p:nvPr/>
          </p:nvSpPr>
          <p:spPr>
            <a:xfrm>
              <a:off x="427724" y="829039"/>
              <a:ext cx="356070" cy="1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21" y="0"/>
                  </a:moveTo>
                  <a:lnTo>
                    <a:pt x="0" y="20643"/>
                  </a:lnTo>
                  <a:lnTo>
                    <a:pt x="179" y="21600"/>
                  </a:lnTo>
                  <a:lnTo>
                    <a:pt x="21600" y="964"/>
                  </a:lnTo>
                  <a:lnTo>
                    <a:pt x="2142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2605;p41"/>
            <p:cNvSpPr/>
            <p:nvPr/>
          </p:nvSpPr>
          <p:spPr>
            <a:xfrm>
              <a:off x="419076" y="888855"/>
              <a:ext cx="120777" cy="11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" y="0"/>
                  </a:moveTo>
                  <a:lnTo>
                    <a:pt x="0" y="1074"/>
                  </a:lnTo>
                  <a:lnTo>
                    <a:pt x="20690" y="21600"/>
                  </a:lnTo>
                  <a:lnTo>
                    <a:pt x="21600" y="20520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2606;p41"/>
            <p:cNvSpPr/>
            <p:nvPr/>
          </p:nvSpPr>
          <p:spPr>
            <a:xfrm>
              <a:off x="652134" y="795568"/>
              <a:ext cx="113264" cy="11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0" y="0"/>
                  </a:moveTo>
                  <a:lnTo>
                    <a:pt x="0" y="1083"/>
                  </a:lnTo>
                  <a:lnTo>
                    <a:pt x="20600" y="21600"/>
                  </a:lnTo>
                  <a:lnTo>
                    <a:pt x="21600" y="20510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2607;p41"/>
            <p:cNvSpPr/>
            <p:nvPr/>
          </p:nvSpPr>
          <p:spPr>
            <a:xfrm>
              <a:off x="381116" y="800368"/>
              <a:ext cx="367038" cy="15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37" y="0"/>
                  </a:moveTo>
                  <a:lnTo>
                    <a:pt x="0" y="20593"/>
                  </a:lnTo>
                  <a:lnTo>
                    <a:pt x="164" y="21600"/>
                  </a:lnTo>
                  <a:lnTo>
                    <a:pt x="21600" y="1007"/>
                  </a:lnTo>
                  <a:lnTo>
                    <a:pt x="2143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2608;p41"/>
            <p:cNvSpPr/>
            <p:nvPr/>
          </p:nvSpPr>
          <p:spPr>
            <a:xfrm>
              <a:off x="505106" y="858547"/>
              <a:ext cx="64782" cy="7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7" y="0"/>
                  </a:moveTo>
                  <a:lnTo>
                    <a:pt x="0" y="1671"/>
                  </a:lnTo>
                  <a:lnTo>
                    <a:pt x="19771" y="21600"/>
                  </a:lnTo>
                  <a:lnTo>
                    <a:pt x="21600" y="19929"/>
                  </a:lnTo>
                  <a:lnTo>
                    <a:pt x="181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2609;p41"/>
            <p:cNvSpPr/>
            <p:nvPr/>
          </p:nvSpPr>
          <p:spPr>
            <a:xfrm>
              <a:off x="584535" y="821567"/>
              <a:ext cx="64953" cy="7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5" y="0"/>
                  </a:moveTo>
                  <a:lnTo>
                    <a:pt x="0" y="1613"/>
                  </a:lnTo>
                  <a:lnTo>
                    <a:pt x="19753" y="21600"/>
                  </a:lnTo>
                  <a:lnTo>
                    <a:pt x="21600" y="19998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2610;p41"/>
            <p:cNvSpPr/>
            <p:nvPr/>
          </p:nvSpPr>
          <p:spPr>
            <a:xfrm>
              <a:off x="125500" y="46507"/>
              <a:ext cx="852007" cy="69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2" h="21600" fill="norm" stroke="1" extrusionOk="0">
                  <a:moveTo>
                    <a:pt x="7860" y="0"/>
                  </a:moveTo>
                  <a:cubicBezTo>
                    <a:pt x="5589" y="0"/>
                    <a:pt x="3018" y="690"/>
                    <a:pt x="1569" y="3355"/>
                  </a:cubicBezTo>
                  <a:cubicBezTo>
                    <a:pt x="-1433" y="8881"/>
                    <a:pt x="121" y="17232"/>
                    <a:pt x="4130" y="17765"/>
                  </a:cubicBezTo>
                  <a:cubicBezTo>
                    <a:pt x="8139" y="18296"/>
                    <a:pt x="7765" y="18099"/>
                    <a:pt x="6766" y="20484"/>
                  </a:cubicBezTo>
                  <a:cubicBezTo>
                    <a:pt x="6431" y="21283"/>
                    <a:pt x="6599" y="21600"/>
                    <a:pt x="7003" y="21600"/>
                  </a:cubicBezTo>
                  <a:cubicBezTo>
                    <a:pt x="7803" y="21600"/>
                    <a:pt x="9532" y="20353"/>
                    <a:pt x="10111" y="19151"/>
                  </a:cubicBezTo>
                  <a:cubicBezTo>
                    <a:pt x="10317" y="18721"/>
                    <a:pt x="10594" y="18577"/>
                    <a:pt x="10933" y="18577"/>
                  </a:cubicBezTo>
                  <a:cubicBezTo>
                    <a:pt x="11637" y="18577"/>
                    <a:pt x="12606" y="19200"/>
                    <a:pt x="13763" y="19200"/>
                  </a:cubicBezTo>
                  <a:cubicBezTo>
                    <a:pt x="14398" y="19200"/>
                    <a:pt x="15090" y="19012"/>
                    <a:pt x="15825" y="18428"/>
                  </a:cubicBezTo>
                  <a:cubicBezTo>
                    <a:pt x="18542" y="16270"/>
                    <a:pt x="20167" y="2712"/>
                    <a:pt x="12388" y="792"/>
                  </a:cubicBezTo>
                  <a:cubicBezTo>
                    <a:pt x="12388" y="792"/>
                    <a:pt x="10296" y="0"/>
                    <a:pt x="78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30" name="IMG_7109.png" descr="IMG_71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149" y="4269235"/>
            <a:ext cx="1600881" cy="1098799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Google Shape;1799;p36"/>
          <p:cNvSpPr txBox="1"/>
          <p:nvPr/>
        </p:nvSpPr>
        <p:spPr>
          <a:xfrm>
            <a:off x="1296577" y="1940140"/>
            <a:ext cx="2417044" cy="202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>
              <a:spcBef>
                <a:spcPts val="1600"/>
              </a:spcBef>
              <a:def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أستعمل جداول النسب لتمثيل مسائل النسب المتكافئة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4107;p55"/>
          <p:cNvGrpSpPr/>
          <p:nvPr/>
        </p:nvGrpSpPr>
        <p:grpSpPr>
          <a:xfrm>
            <a:off x="1939884" y="1177740"/>
            <a:ext cx="5264246" cy="2788014"/>
            <a:chOff x="0" y="0"/>
            <a:chExt cx="5264244" cy="2788013"/>
          </a:xfrm>
        </p:grpSpPr>
        <p:sp>
          <p:nvSpPr>
            <p:cNvPr id="633" name="Google Shape;4108;p55"/>
            <p:cNvSpPr/>
            <p:nvPr/>
          </p:nvSpPr>
          <p:spPr>
            <a:xfrm rot="21408474">
              <a:off x="65793" y="140959"/>
              <a:ext cx="5132659" cy="250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710" y="0"/>
                  </a:lnTo>
                  <a:lnTo>
                    <a:pt x="20710" y="961"/>
                  </a:lnTo>
                  <a:cubicBezTo>
                    <a:pt x="20811" y="1143"/>
                    <a:pt x="20874" y="1396"/>
                    <a:pt x="20874" y="1675"/>
                  </a:cubicBezTo>
                  <a:cubicBezTo>
                    <a:pt x="20874" y="2230"/>
                    <a:pt x="20628" y="2680"/>
                    <a:pt x="20325" y="2680"/>
                  </a:cubicBezTo>
                  <a:cubicBezTo>
                    <a:pt x="20021" y="2680"/>
                    <a:pt x="19775" y="2230"/>
                    <a:pt x="19775" y="1675"/>
                  </a:cubicBezTo>
                  <a:cubicBezTo>
                    <a:pt x="19775" y="1396"/>
                    <a:pt x="19838" y="1143"/>
                    <a:pt x="19939" y="961"/>
                  </a:cubicBezTo>
                  <a:lnTo>
                    <a:pt x="19939" y="0"/>
                  </a:lnTo>
                  <a:lnTo>
                    <a:pt x="18805" y="0"/>
                  </a:lnTo>
                  <a:lnTo>
                    <a:pt x="18805" y="961"/>
                  </a:lnTo>
                  <a:cubicBezTo>
                    <a:pt x="18906" y="1143"/>
                    <a:pt x="18969" y="1396"/>
                    <a:pt x="18969" y="1675"/>
                  </a:cubicBezTo>
                  <a:cubicBezTo>
                    <a:pt x="18969" y="2230"/>
                    <a:pt x="18723" y="2680"/>
                    <a:pt x="18420" y="2680"/>
                  </a:cubicBezTo>
                  <a:cubicBezTo>
                    <a:pt x="18116" y="2680"/>
                    <a:pt x="17871" y="2230"/>
                    <a:pt x="17871" y="1675"/>
                  </a:cubicBezTo>
                  <a:cubicBezTo>
                    <a:pt x="17871" y="1396"/>
                    <a:pt x="17933" y="1143"/>
                    <a:pt x="18034" y="961"/>
                  </a:cubicBezTo>
                  <a:lnTo>
                    <a:pt x="18034" y="0"/>
                  </a:lnTo>
                  <a:lnTo>
                    <a:pt x="16901" y="0"/>
                  </a:lnTo>
                  <a:lnTo>
                    <a:pt x="16901" y="961"/>
                  </a:lnTo>
                  <a:cubicBezTo>
                    <a:pt x="17001" y="1143"/>
                    <a:pt x="17064" y="1396"/>
                    <a:pt x="17064" y="1675"/>
                  </a:cubicBezTo>
                  <a:cubicBezTo>
                    <a:pt x="17064" y="2230"/>
                    <a:pt x="16818" y="2680"/>
                    <a:pt x="16515" y="2680"/>
                  </a:cubicBezTo>
                  <a:cubicBezTo>
                    <a:pt x="16212" y="2680"/>
                    <a:pt x="15966" y="2230"/>
                    <a:pt x="15966" y="1675"/>
                  </a:cubicBezTo>
                  <a:cubicBezTo>
                    <a:pt x="15966" y="1396"/>
                    <a:pt x="16029" y="1143"/>
                    <a:pt x="16129" y="961"/>
                  </a:cubicBezTo>
                  <a:lnTo>
                    <a:pt x="16129" y="0"/>
                  </a:lnTo>
                  <a:lnTo>
                    <a:pt x="14996" y="0"/>
                  </a:lnTo>
                  <a:lnTo>
                    <a:pt x="14996" y="961"/>
                  </a:lnTo>
                  <a:cubicBezTo>
                    <a:pt x="15097" y="1143"/>
                    <a:pt x="15159" y="1396"/>
                    <a:pt x="15159" y="1675"/>
                  </a:cubicBezTo>
                  <a:cubicBezTo>
                    <a:pt x="15159" y="2230"/>
                    <a:pt x="14913" y="2680"/>
                    <a:pt x="14610" y="2680"/>
                  </a:cubicBezTo>
                  <a:cubicBezTo>
                    <a:pt x="14307" y="2680"/>
                    <a:pt x="14061" y="2230"/>
                    <a:pt x="14061" y="1675"/>
                  </a:cubicBezTo>
                  <a:cubicBezTo>
                    <a:pt x="14061" y="1396"/>
                    <a:pt x="14124" y="1143"/>
                    <a:pt x="14225" y="961"/>
                  </a:cubicBezTo>
                  <a:lnTo>
                    <a:pt x="14225" y="0"/>
                  </a:lnTo>
                  <a:lnTo>
                    <a:pt x="13091" y="0"/>
                  </a:lnTo>
                  <a:lnTo>
                    <a:pt x="13091" y="961"/>
                  </a:lnTo>
                  <a:cubicBezTo>
                    <a:pt x="13192" y="1143"/>
                    <a:pt x="13254" y="1396"/>
                    <a:pt x="13254" y="1675"/>
                  </a:cubicBezTo>
                  <a:cubicBezTo>
                    <a:pt x="13254" y="2230"/>
                    <a:pt x="13009" y="2680"/>
                    <a:pt x="12705" y="2680"/>
                  </a:cubicBezTo>
                  <a:cubicBezTo>
                    <a:pt x="12402" y="2680"/>
                    <a:pt x="12156" y="2230"/>
                    <a:pt x="12156" y="1675"/>
                  </a:cubicBezTo>
                  <a:cubicBezTo>
                    <a:pt x="12156" y="1396"/>
                    <a:pt x="12219" y="1143"/>
                    <a:pt x="12320" y="961"/>
                  </a:cubicBezTo>
                  <a:lnTo>
                    <a:pt x="12320" y="0"/>
                  </a:lnTo>
                  <a:lnTo>
                    <a:pt x="11186" y="0"/>
                  </a:lnTo>
                  <a:lnTo>
                    <a:pt x="11186" y="961"/>
                  </a:lnTo>
                  <a:cubicBezTo>
                    <a:pt x="11287" y="1143"/>
                    <a:pt x="11350" y="1396"/>
                    <a:pt x="11350" y="1675"/>
                  </a:cubicBezTo>
                  <a:cubicBezTo>
                    <a:pt x="11350" y="2230"/>
                    <a:pt x="11104" y="2680"/>
                    <a:pt x="10801" y="2680"/>
                  </a:cubicBezTo>
                  <a:cubicBezTo>
                    <a:pt x="10497" y="2680"/>
                    <a:pt x="10252" y="2230"/>
                    <a:pt x="10252" y="1675"/>
                  </a:cubicBezTo>
                  <a:cubicBezTo>
                    <a:pt x="10252" y="1396"/>
                    <a:pt x="10314" y="1143"/>
                    <a:pt x="10415" y="961"/>
                  </a:cubicBezTo>
                  <a:lnTo>
                    <a:pt x="10415" y="0"/>
                  </a:lnTo>
                  <a:lnTo>
                    <a:pt x="9282" y="0"/>
                  </a:lnTo>
                  <a:lnTo>
                    <a:pt x="9282" y="961"/>
                  </a:lnTo>
                  <a:cubicBezTo>
                    <a:pt x="9382" y="1143"/>
                    <a:pt x="9445" y="1396"/>
                    <a:pt x="9445" y="1675"/>
                  </a:cubicBezTo>
                  <a:cubicBezTo>
                    <a:pt x="9445" y="2230"/>
                    <a:pt x="9199" y="2680"/>
                    <a:pt x="8896" y="2680"/>
                  </a:cubicBezTo>
                  <a:cubicBezTo>
                    <a:pt x="8593" y="2680"/>
                    <a:pt x="8347" y="2230"/>
                    <a:pt x="8347" y="1675"/>
                  </a:cubicBezTo>
                  <a:cubicBezTo>
                    <a:pt x="8347" y="1396"/>
                    <a:pt x="8410" y="1143"/>
                    <a:pt x="8510" y="961"/>
                  </a:cubicBezTo>
                  <a:lnTo>
                    <a:pt x="8510" y="0"/>
                  </a:lnTo>
                  <a:lnTo>
                    <a:pt x="7377" y="0"/>
                  </a:lnTo>
                  <a:lnTo>
                    <a:pt x="7377" y="961"/>
                  </a:lnTo>
                  <a:cubicBezTo>
                    <a:pt x="7477" y="1143"/>
                    <a:pt x="7540" y="1396"/>
                    <a:pt x="7540" y="1675"/>
                  </a:cubicBezTo>
                  <a:cubicBezTo>
                    <a:pt x="7540" y="2230"/>
                    <a:pt x="7294" y="2680"/>
                    <a:pt x="6991" y="2680"/>
                  </a:cubicBezTo>
                  <a:cubicBezTo>
                    <a:pt x="6688" y="2680"/>
                    <a:pt x="6442" y="2230"/>
                    <a:pt x="6442" y="1675"/>
                  </a:cubicBezTo>
                  <a:cubicBezTo>
                    <a:pt x="6442" y="1396"/>
                    <a:pt x="6505" y="1143"/>
                    <a:pt x="6606" y="961"/>
                  </a:cubicBezTo>
                  <a:lnTo>
                    <a:pt x="6606" y="0"/>
                  </a:lnTo>
                  <a:lnTo>
                    <a:pt x="5472" y="0"/>
                  </a:lnTo>
                  <a:lnTo>
                    <a:pt x="5472" y="961"/>
                  </a:lnTo>
                  <a:cubicBezTo>
                    <a:pt x="5573" y="1143"/>
                    <a:pt x="5635" y="1396"/>
                    <a:pt x="5635" y="1675"/>
                  </a:cubicBezTo>
                  <a:cubicBezTo>
                    <a:pt x="5635" y="2230"/>
                    <a:pt x="5389" y="2680"/>
                    <a:pt x="5086" y="2680"/>
                  </a:cubicBezTo>
                  <a:cubicBezTo>
                    <a:pt x="4783" y="2680"/>
                    <a:pt x="4537" y="2230"/>
                    <a:pt x="4537" y="1675"/>
                  </a:cubicBezTo>
                  <a:cubicBezTo>
                    <a:pt x="4537" y="1396"/>
                    <a:pt x="4600" y="1143"/>
                    <a:pt x="4701" y="961"/>
                  </a:cubicBezTo>
                  <a:lnTo>
                    <a:pt x="4701" y="0"/>
                  </a:lnTo>
                  <a:lnTo>
                    <a:pt x="3567" y="0"/>
                  </a:lnTo>
                  <a:lnTo>
                    <a:pt x="3567" y="961"/>
                  </a:lnTo>
                  <a:cubicBezTo>
                    <a:pt x="3668" y="1143"/>
                    <a:pt x="3731" y="1396"/>
                    <a:pt x="3731" y="1675"/>
                  </a:cubicBezTo>
                  <a:cubicBezTo>
                    <a:pt x="3731" y="2230"/>
                    <a:pt x="3485" y="2680"/>
                    <a:pt x="3182" y="2680"/>
                  </a:cubicBezTo>
                  <a:cubicBezTo>
                    <a:pt x="2878" y="2680"/>
                    <a:pt x="2631" y="2230"/>
                    <a:pt x="2631" y="1675"/>
                  </a:cubicBezTo>
                  <a:cubicBezTo>
                    <a:pt x="2631" y="1396"/>
                    <a:pt x="2694" y="1143"/>
                    <a:pt x="2795" y="961"/>
                  </a:cubicBezTo>
                  <a:lnTo>
                    <a:pt x="2795" y="0"/>
                  </a:lnTo>
                  <a:lnTo>
                    <a:pt x="1661" y="0"/>
                  </a:lnTo>
                  <a:lnTo>
                    <a:pt x="1661" y="961"/>
                  </a:lnTo>
                  <a:cubicBezTo>
                    <a:pt x="1762" y="1143"/>
                    <a:pt x="1825" y="1396"/>
                    <a:pt x="1825" y="1675"/>
                  </a:cubicBezTo>
                  <a:cubicBezTo>
                    <a:pt x="1825" y="2230"/>
                    <a:pt x="1579" y="2680"/>
                    <a:pt x="1276" y="2680"/>
                  </a:cubicBezTo>
                  <a:cubicBezTo>
                    <a:pt x="973" y="2680"/>
                    <a:pt x="727" y="2230"/>
                    <a:pt x="727" y="1675"/>
                  </a:cubicBezTo>
                  <a:cubicBezTo>
                    <a:pt x="727" y="1396"/>
                    <a:pt x="789" y="1143"/>
                    <a:pt x="890" y="961"/>
                  </a:cubicBezTo>
                  <a:lnTo>
                    <a:pt x="8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71450" dir="2940000">
                <a:srgbClr val="000000">
                  <a:alpha val="14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4109;p55"/>
            <p:cNvSpPr/>
            <p:nvPr/>
          </p:nvSpPr>
          <p:spPr>
            <a:xfrm rot="21408474">
              <a:off x="29846" y="621302"/>
              <a:ext cx="5120332" cy="12701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4110;p55"/>
            <p:cNvSpPr/>
            <p:nvPr/>
          </p:nvSpPr>
          <p:spPr>
            <a:xfrm rot="21408474">
              <a:off x="45850" y="908265"/>
              <a:ext cx="5120332" cy="12701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4111;p55"/>
            <p:cNvSpPr/>
            <p:nvPr/>
          </p:nvSpPr>
          <p:spPr>
            <a:xfrm rot="21408474">
              <a:off x="61851" y="1195176"/>
              <a:ext cx="5120332" cy="12701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4112;p55"/>
            <p:cNvSpPr/>
            <p:nvPr/>
          </p:nvSpPr>
          <p:spPr>
            <a:xfrm rot="21408474">
              <a:off x="77854" y="1482112"/>
              <a:ext cx="5120331" cy="12701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4113;p55"/>
            <p:cNvSpPr/>
            <p:nvPr/>
          </p:nvSpPr>
          <p:spPr>
            <a:xfrm rot="21408474">
              <a:off x="93858" y="1769074"/>
              <a:ext cx="5120332" cy="12701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4114;p55"/>
            <p:cNvSpPr/>
            <p:nvPr/>
          </p:nvSpPr>
          <p:spPr>
            <a:xfrm rot="21408474">
              <a:off x="109859" y="2055985"/>
              <a:ext cx="5120332" cy="12701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4115;p55"/>
            <p:cNvSpPr/>
            <p:nvPr/>
          </p:nvSpPr>
          <p:spPr>
            <a:xfrm rot="21408474">
              <a:off x="1754591" y="512854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4116;p55"/>
            <p:cNvSpPr/>
            <p:nvPr/>
          </p:nvSpPr>
          <p:spPr>
            <a:xfrm rot="21408474">
              <a:off x="1471265" y="528656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4117;p55"/>
            <p:cNvSpPr/>
            <p:nvPr/>
          </p:nvSpPr>
          <p:spPr>
            <a:xfrm rot="21408474">
              <a:off x="1187926" y="544457"/>
              <a:ext cx="12701" cy="2183009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4118;p55"/>
            <p:cNvSpPr/>
            <p:nvPr/>
          </p:nvSpPr>
          <p:spPr>
            <a:xfrm rot="21408474">
              <a:off x="904575" y="560260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4119;p55"/>
            <p:cNvSpPr/>
            <p:nvPr/>
          </p:nvSpPr>
          <p:spPr>
            <a:xfrm rot="21408474">
              <a:off x="621262" y="576061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4120;p55"/>
            <p:cNvSpPr/>
            <p:nvPr/>
          </p:nvSpPr>
          <p:spPr>
            <a:xfrm rot="21408474">
              <a:off x="337924" y="591863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4121;p55"/>
            <p:cNvSpPr/>
            <p:nvPr/>
          </p:nvSpPr>
          <p:spPr>
            <a:xfrm rot="21408474">
              <a:off x="3466945" y="417355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4122;p55"/>
            <p:cNvSpPr/>
            <p:nvPr/>
          </p:nvSpPr>
          <p:spPr>
            <a:xfrm rot="21408474">
              <a:off x="3183581" y="433159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4123;p55"/>
            <p:cNvSpPr/>
            <p:nvPr/>
          </p:nvSpPr>
          <p:spPr>
            <a:xfrm rot="21408474">
              <a:off x="2900280" y="448958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4124;p55"/>
            <p:cNvSpPr/>
            <p:nvPr/>
          </p:nvSpPr>
          <p:spPr>
            <a:xfrm rot="21408474">
              <a:off x="2616917" y="464762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4125;p55"/>
            <p:cNvSpPr/>
            <p:nvPr/>
          </p:nvSpPr>
          <p:spPr>
            <a:xfrm rot="21408474">
              <a:off x="2333590" y="480563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4126;p55"/>
            <p:cNvSpPr/>
            <p:nvPr/>
          </p:nvSpPr>
          <p:spPr>
            <a:xfrm rot="21408474">
              <a:off x="2050277" y="496364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4127;p55"/>
            <p:cNvSpPr/>
            <p:nvPr/>
          </p:nvSpPr>
          <p:spPr>
            <a:xfrm rot="21408474">
              <a:off x="4895960" y="337658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4128;p55"/>
            <p:cNvSpPr/>
            <p:nvPr/>
          </p:nvSpPr>
          <p:spPr>
            <a:xfrm rot="21408474">
              <a:off x="4612595" y="353461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4129;p55"/>
            <p:cNvSpPr/>
            <p:nvPr/>
          </p:nvSpPr>
          <p:spPr>
            <a:xfrm rot="21408474">
              <a:off x="4329296" y="369261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4130;p55"/>
            <p:cNvSpPr/>
            <p:nvPr/>
          </p:nvSpPr>
          <p:spPr>
            <a:xfrm rot="21408474">
              <a:off x="4045931" y="385065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4131;p55"/>
            <p:cNvSpPr/>
            <p:nvPr/>
          </p:nvSpPr>
          <p:spPr>
            <a:xfrm rot="21408474">
              <a:off x="3762605" y="400866"/>
              <a:ext cx="12701" cy="218300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4132;p55"/>
            <p:cNvSpPr/>
            <p:nvPr/>
          </p:nvSpPr>
          <p:spPr>
            <a:xfrm rot="21408474">
              <a:off x="125859" y="2342878"/>
              <a:ext cx="5120332" cy="12701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9" name="Google Shape;4245;p55"/>
          <p:cNvSpPr/>
          <p:nvPr/>
        </p:nvSpPr>
        <p:spPr>
          <a:xfrm flipH="1">
            <a:off x="6696899" y="3193475"/>
            <a:ext cx="180576" cy="19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72" y="0"/>
                </a:moveTo>
                <a:lnTo>
                  <a:pt x="11244" y="4606"/>
                </a:lnTo>
                <a:lnTo>
                  <a:pt x="6077" y="368"/>
                </a:lnTo>
                <a:lnTo>
                  <a:pt x="7386" y="6666"/>
                </a:lnTo>
                <a:lnTo>
                  <a:pt x="0" y="10612"/>
                </a:lnTo>
                <a:lnTo>
                  <a:pt x="8409" y="11581"/>
                </a:lnTo>
                <a:lnTo>
                  <a:pt x="10490" y="21600"/>
                </a:lnTo>
                <a:lnTo>
                  <a:pt x="14534" y="12289"/>
                </a:lnTo>
                <a:lnTo>
                  <a:pt x="21600" y="13103"/>
                </a:lnTo>
                <a:lnTo>
                  <a:pt x="16130" y="8616"/>
                </a:lnTo>
                <a:lnTo>
                  <a:pt x="19872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70" name="Google Shape;4246;p55"/>
          <p:cNvGrpSpPr/>
          <p:nvPr/>
        </p:nvGrpSpPr>
        <p:grpSpPr>
          <a:xfrm>
            <a:off x="3096131" y="3322581"/>
            <a:ext cx="2951864" cy="2101128"/>
            <a:chOff x="0" y="0"/>
            <a:chExt cx="2951863" cy="2101126"/>
          </a:xfrm>
        </p:grpSpPr>
        <p:grpSp>
          <p:nvGrpSpPr>
            <p:cNvPr id="662" name="Google Shape;4247;p55"/>
            <p:cNvGrpSpPr/>
            <p:nvPr/>
          </p:nvGrpSpPr>
          <p:grpSpPr>
            <a:xfrm>
              <a:off x="-1" y="58950"/>
              <a:ext cx="2951865" cy="2042177"/>
              <a:chOff x="0" y="0"/>
              <a:chExt cx="2951863" cy="2042176"/>
            </a:xfrm>
          </p:grpSpPr>
          <p:sp>
            <p:nvSpPr>
              <p:cNvPr id="660" name="Google Shape;4248;p55"/>
              <p:cNvSpPr/>
              <p:nvPr/>
            </p:nvSpPr>
            <p:spPr>
              <a:xfrm rot="20984333">
                <a:off x="119406" y="228974"/>
                <a:ext cx="2713051" cy="1584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fill="norm" stroke="1" extrusionOk="0">
                    <a:moveTo>
                      <a:pt x="9772" y="0"/>
                    </a:moveTo>
                    <a:cubicBezTo>
                      <a:pt x="9766" y="0"/>
                      <a:pt x="9761" y="2"/>
                      <a:pt x="9755" y="4"/>
                    </a:cubicBezTo>
                    <a:cubicBezTo>
                      <a:pt x="9535" y="119"/>
                      <a:pt x="9313" y="242"/>
                      <a:pt x="9095" y="369"/>
                    </a:cubicBezTo>
                    <a:cubicBezTo>
                      <a:pt x="9065" y="387"/>
                      <a:pt x="9049" y="443"/>
                      <a:pt x="9059" y="494"/>
                    </a:cubicBezTo>
                    <a:cubicBezTo>
                      <a:pt x="9068" y="535"/>
                      <a:pt x="9089" y="560"/>
                      <a:pt x="9113" y="560"/>
                    </a:cubicBezTo>
                    <a:cubicBezTo>
                      <a:pt x="9119" y="560"/>
                      <a:pt x="9126" y="558"/>
                      <a:pt x="9132" y="554"/>
                    </a:cubicBezTo>
                    <a:cubicBezTo>
                      <a:pt x="9349" y="427"/>
                      <a:pt x="9569" y="305"/>
                      <a:pt x="9789" y="191"/>
                    </a:cubicBezTo>
                    <a:cubicBezTo>
                      <a:pt x="9818" y="176"/>
                      <a:pt x="9836" y="121"/>
                      <a:pt x="9827" y="69"/>
                    </a:cubicBezTo>
                    <a:cubicBezTo>
                      <a:pt x="9819" y="27"/>
                      <a:pt x="9796" y="0"/>
                      <a:pt x="9772" y="0"/>
                    </a:cubicBezTo>
                    <a:close/>
                    <a:moveTo>
                      <a:pt x="8463" y="767"/>
                    </a:moveTo>
                    <a:cubicBezTo>
                      <a:pt x="8456" y="767"/>
                      <a:pt x="8449" y="769"/>
                      <a:pt x="8442" y="773"/>
                    </a:cubicBezTo>
                    <a:cubicBezTo>
                      <a:pt x="8227" y="915"/>
                      <a:pt x="8010" y="1064"/>
                      <a:pt x="7799" y="1217"/>
                    </a:cubicBezTo>
                    <a:cubicBezTo>
                      <a:pt x="7770" y="1238"/>
                      <a:pt x="7756" y="1296"/>
                      <a:pt x="7768" y="1346"/>
                    </a:cubicBezTo>
                    <a:cubicBezTo>
                      <a:pt x="7778" y="1383"/>
                      <a:pt x="7799" y="1406"/>
                      <a:pt x="7821" y="1406"/>
                    </a:cubicBezTo>
                    <a:cubicBezTo>
                      <a:pt x="7828" y="1406"/>
                      <a:pt x="7836" y="1403"/>
                      <a:pt x="7843" y="1397"/>
                    </a:cubicBezTo>
                    <a:cubicBezTo>
                      <a:pt x="8053" y="1245"/>
                      <a:pt x="8269" y="1097"/>
                      <a:pt x="8483" y="957"/>
                    </a:cubicBezTo>
                    <a:cubicBezTo>
                      <a:pt x="8512" y="937"/>
                      <a:pt x="8527" y="881"/>
                      <a:pt x="8516" y="830"/>
                    </a:cubicBezTo>
                    <a:cubicBezTo>
                      <a:pt x="8507" y="791"/>
                      <a:pt x="8486" y="767"/>
                      <a:pt x="8463" y="767"/>
                    </a:cubicBezTo>
                    <a:close/>
                    <a:moveTo>
                      <a:pt x="7189" y="1690"/>
                    </a:moveTo>
                    <a:cubicBezTo>
                      <a:pt x="7181" y="1690"/>
                      <a:pt x="7173" y="1693"/>
                      <a:pt x="7165" y="1699"/>
                    </a:cubicBezTo>
                    <a:cubicBezTo>
                      <a:pt x="6956" y="1864"/>
                      <a:pt x="6747" y="2039"/>
                      <a:pt x="6541" y="2217"/>
                    </a:cubicBezTo>
                    <a:cubicBezTo>
                      <a:pt x="6512" y="2242"/>
                      <a:pt x="6502" y="2301"/>
                      <a:pt x="6516" y="2349"/>
                    </a:cubicBezTo>
                    <a:cubicBezTo>
                      <a:pt x="6526" y="2384"/>
                      <a:pt x="6546" y="2403"/>
                      <a:pt x="6567" y="2403"/>
                    </a:cubicBezTo>
                    <a:cubicBezTo>
                      <a:pt x="6575" y="2403"/>
                      <a:pt x="6584" y="2400"/>
                      <a:pt x="6592" y="2393"/>
                    </a:cubicBezTo>
                    <a:cubicBezTo>
                      <a:pt x="6797" y="2215"/>
                      <a:pt x="7006" y="2041"/>
                      <a:pt x="7213" y="1877"/>
                    </a:cubicBezTo>
                    <a:cubicBezTo>
                      <a:pt x="7242" y="1853"/>
                      <a:pt x="7254" y="1795"/>
                      <a:pt x="7241" y="1746"/>
                    </a:cubicBezTo>
                    <a:cubicBezTo>
                      <a:pt x="7231" y="1711"/>
                      <a:pt x="7210" y="1690"/>
                      <a:pt x="7189" y="1690"/>
                    </a:cubicBezTo>
                    <a:close/>
                    <a:moveTo>
                      <a:pt x="19739" y="3063"/>
                    </a:moveTo>
                    <a:cubicBezTo>
                      <a:pt x="19709" y="3063"/>
                      <a:pt x="19681" y="3104"/>
                      <a:pt x="19680" y="3157"/>
                    </a:cubicBezTo>
                    <a:cubicBezTo>
                      <a:pt x="19679" y="3211"/>
                      <a:pt x="19703" y="3257"/>
                      <a:pt x="19735" y="3259"/>
                    </a:cubicBezTo>
                    <a:cubicBezTo>
                      <a:pt x="19808" y="3263"/>
                      <a:pt x="19881" y="3273"/>
                      <a:pt x="19954" y="3288"/>
                    </a:cubicBezTo>
                    <a:cubicBezTo>
                      <a:pt x="20112" y="3322"/>
                      <a:pt x="20261" y="3379"/>
                      <a:pt x="20396" y="3460"/>
                    </a:cubicBezTo>
                    <a:cubicBezTo>
                      <a:pt x="20403" y="3464"/>
                      <a:pt x="20409" y="3466"/>
                      <a:pt x="20415" y="3466"/>
                    </a:cubicBezTo>
                    <a:cubicBezTo>
                      <a:pt x="20439" y="3466"/>
                      <a:pt x="20461" y="3439"/>
                      <a:pt x="20470" y="3400"/>
                    </a:cubicBezTo>
                    <a:cubicBezTo>
                      <a:pt x="20480" y="3349"/>
                      <a:pt x="20464" y="3293"/>
                      <a:pt x="20434" y="3275"/>
                    </a:cubicBezTo>
                    <a:cubicBezTo>
                      <a:pt x="20291" y="3190"/>
                      <a:pt x="20134" y="3129"/>
                      <a:pt x="19968" y="3094"/>
                    </a:cubicBezTo>
                    <a:cubicBezTo>
                      <a:pt x="19892" y="3077"/>
                      <a:pt x="19815" y="3068"/>
                      <a:pt x="19739" y="3063"/>
                    </a:cubicBezTo>
                    <a:close/>
                    <a:moveTo>
                      <a:pt x="5955" y="2761"/>
                    </a:moveTo>
                    <a:cubicBezTo>
                      <a:pt x="5946" y="2761"/>
                      <a:pt x="5936" y="2765"/>
                      <a:pt x="5927" y="2773"/>
                    </a:cubicBezTo>
                    <a:cubicBezTo>
                      <a:pt x="5728" y="2962"/>
                      <a:pt x="5525" y="3161"/>
                      <a:pt x="5326" y="3365"/>
                    </a:cubicBezTo>
                    <a:cubicBezTo>
                      <a:pt x="5299" y="3393"/>
                      <a:pt x="5290" y="3453"/>
                      <a:pt x="5306" y="3499"/>
                    </a:cubicBezTo>
                    <a:cubicBezTo>
                      <a:pt x="5317" y="3530"/>
                      <a:pt x="5336" y="3547"/>
                      <a:pt x="5355" y="3547"/>
                    </a:cubicBezTo>
                    <a:cubicBezTo>
                      <a:pt x="5365" y="3547"/>
                      <a:pt x="5375" y="3543"/>
                      <a:pt x="5385" y="3533"/>
                    </a:cubicBezTo>
                    <a:cubicBezTo>
                      <a:pt x="5583" y="3330"/>
                      <a:pt x="5784" y="3133"/>
                      <a:pt x="5983" y="2945"/>
                    </a:cubicBezTo>
                    <a:cubicBezTo>
                      <a:pt x="6010" y="2919"/>
                      <a:pt x="6020" y="2859"/>
                      <a:pt x="6005" y="2812"/>
                    </a:cubicBezTo>
                    <a:cubicBezTo>
                      <a:pt x="5995" y="2780"/>
                      <a:pt x="5975" y="2761"/>
                      <a:pt x="5955" y="2761"/>
                    </a:cubicBezTo>
                    <a:close/>
                    <a:moveTo>
                      <a:pt x="19050" y="3173"/>
                    </a:moveTo>
                    <a:cubicBezTo>
                      <a:pt x="19046" y="3173"/>
                      <a:pt x="19042" y="3174"/>
                      <a:pt x="19038" y="3175"/>
                    </a:cubicBezTo>
                    <a:cubicBezTo>
                      <a:pt x="18814" y="3261"/>
                      <a:pt x="18591" y="3393"/>
                      <a:pt x="18374" y="3570"/>
                    </a:cubicBezTo>
                    <a:cubicBezTo>
                      <a:pt x="18345" y="3593"/>
                      <a:pt x="18333" y="3651"/>
                      <a:pt x="18347" y="3700"/>
                    </a:cubicBezTo>
                    <a:cubicBezTo>
                      <a:pt x="18356" y="3735"/>
                      <a:pt x="18377" y="3756"/>
                      <a:pt x="18398" y="3756"/>
                    </a:cubicBezTo>
                    <a:cubicBezTo>
                      <a:pt x="18406" y="3756"/>
                      <a:pt x="18415" y="3753"/>
                      <a:pt x="18423" y="3747"/>
                    </a:cubicBezTo>
                    <a:cubicBezTo>
                      <a:pt x="18632" y="3577"/>
                      <a:pt x="18847" y="3448"/>
                      <a:pt x="19063" y="3366"/>
                    </a:cubicBezTo>
                    <a:cubicBezTo>
                      <a:pt x="19094" y="3354"/>
                      <a:pt x="19113" y="3302"/>
                      <a:pt x="19106" y="3250"/>
                    </a:cubicBezTo>
                    <a:cubicBezTo>
                      <a:pt x="19100" y="3204"/>
                      <a:pt x="19077" y="3173"/>
                      <a:pt x="19050" y="3173"/>
                    </a:cubicBezTo>
                    <a:close/>
                    <a:moveTo>
                      <a:pt x="4768" y="3977"/>
                    </a:moveTo>
                    <a:cubicBezTo>
                      <a:pt x="4757" y="3977"/>
                      <a:pt x="4747" y="3982"/>
                      <a:pt x="4737" y="3993"/>
                    </a:cubicBezTo>
                    <a:cubicBezTo>
                      <a:pt x="4545" y="4206"/>
                      <a:pt x="4351" y="4428"/>
                      <a:pt x="4161" y="4655"/>
                    </a:cubicBezTo>
                    <a:cubicBezTo>
                      <a:pt x="4135" y="4685"/>
                      <a:pt x="4129" y="4746"/>
                      <a:pt x="4146" y="4791"/>
                    </a:cubicBezTo>
                    <a:cubicBezTo>
                      <a:pt x="4158" y="4817"/>
                      <a:pt x="4175" y="4832"/>
                      <a:pt x="4193" y="4832"/>
                    </a:cubicBezTo>
                    <a:cubicBezTo>
                      <a:pt x="4205" y="4832"/>
                      <a:pt x="4216" y="4827"/>
                      <a:pt x="4226" y="4815"/>
                    </a:cubicBezTo>
                    <a:cubicBezTo>
                      <a:pt x="4415" y="4589"/>
                      <a:pt x="4608" y="4368"/>
                      <a:pt x="4799" y="4157"/>
                    </a:cubicBezTo>
                    <a:cubicBezTo>
                      <a:pt x="4825" y="4128"/>
                      <a:pt x="4833" y="4067"/>
                      <a:pt x="4816" y="4021"/>
                    </a:cubicBezTo>
                    <a:cubicBezTo>
                      <a:pt x="4805" y="3993"/>
                      <a:pt x="4787" y="3977"/>
                      <a:pt x="4768" y="3977"/>
                    </a:cubicBezTo>
                    <a:close/>
                    <a:moveTo>
                      <a:pt x="21002" y="3877"/>
                    </a:moveTo>
                    <a:cubicBezTo>
                      <a:pt x="20987" y="3877"/>
                      <a:pt x="20973" y="3887"/>
                      <a:pt x="20962" y="3906"/>
                    </a:cubicBezTo>
                    <a:cubicBezTo>
                      <a:pt x="20940" y="3945"/>
                      <a:pt x="20940" y="4007"/>
                      <a:pt x="20963" y="4044"/>
                    </a:cubicBezTo>
                    <a:cubicBezTo>
                      <a:pt x="21117" y="4301"/>
                      <a:pt x="21238" y="4620"/>
                      <a:pt x="21325" y="4995"/>
                    </a:cubicBezTo>
                    <a:cubicBezTo>
                      <a:pt x="21334" y="5033"/>
                      <a:pt x="21356" y="5056"/>
                      <a:pt x="21379" y="5056"/>
                    </a:cubicBezTo>
                    <a:cubicBezTo>
                      <a:pt x="21385" y="5056"/>
                      <a:pt x="21393" y="5054"/>
                      <a:pt x="21400" y="5050"/>
                    </a:cubicBezTo>
                    <a:cubicBezTo>
                      <a:pt x="21429" y="5030"/>
                      <a:pt x="21443" y="4972"/>
                      <a:pt x="21431" y="4923"/>
                    </a:cubicBezTo>
                    <a:cubicBezTo>
                      <a:pt x="21339" y="4522"/>
                      <a:pt x="21208" y="4180"/>
                      <a:pt x="21042" y="3904"/>
                    </a:cubicBezTo>
                    <a:cubicBezTo>
                      <a:pt x="21031" y="3886"/>
                      <a:pt x="21017" y="3877"/>
                      <a:pt x="21002" y="3877"/>
                    </a:cubicBezTo>
                    <a:close/>
                    <a:moveTo>
                      <a:pt x="17808" y="4173"/>
                    </a:moveTo>
                    <a:cubicBezTo>
                      <a:pt x="17796" y="4173"/>
                      <a:pt x="17784" y="4180"/>
                      <a:pt x="17774" y="4193"/>
                    </a:cubicBezTo>
                    <a:cubicBezTo>
                      <a:pt x="17588" y="4432"/>
                      <a:pt x="17412" y="4702"/>
                      <a:pt x="17253" y="4999"/>
                    </a:cubicBezTo>
                    <a:cubicBezTo>
                      <a:pt x="17232" y="5038"/>
                      <a:pt x="17233" y="5100"/>
                      <a:pt x="17257" y="5137"/>
                    </a:cubicBezTo>
                    <a:cubicBezTo>
                      <a:pt x="17268" y="5154"/>
                      <a:pt x="17281" y="5163"/>
                      <a:pt x="17295" y="5163"/>
                    </a:cubicBezTo>
                    <a:cubicBezTo>
                      <a:pt x="17311" y="5163"/>
                      <a:pt x="17326" y="5152"/>
                      <a:pt x="17338" y="5132"/>
                    </a:cubicBezTo>
                    <a:cubicBezTo>
                      <a:pt x="17492" y="4844"/>
                      <a:pt x="17662" y="4581"/>
                      <a:pt x="17842" y="4350"/>
                    </a:cubicBezTo>
                    <a:cubicBezTo>
                      <a:pt x="17867" y="4317"/>
                      <a:pt x="17872" y="4256"/>
                      <a:pt x="17853" y="4213"/>
                    </a:cubicBezTo>
                    <a:cubicBezTo>
                      <a:pt x="17842" y="4187"/>
                      <a:pt x="17825" y="4173"/>
                      <a:pt x="17808" y="4173"/>
                    </a:cubicBezTo>
                    <a:close/>
                    <a:moveTo>
                      <a:pt x="3633" y="5332"/>
                    </a:moveTo>
                    <a:cubicBezTo>
                      <a:pt x="3621" y="5332"/>
                      <a:pt x="3609" y="5338"/>
                      <a:pt x="3599" y="5351"/>
                    </a:cubicBezTo>
                    <a:cubicBezTo>
                      <a:pt x="3415" y="5587"/>
                      <a:pt x="3231" y="5833"/>
                      <a:pt x="3051" y="6080"/>
                    </a:cubicBezTo>
                    <a:cubicBezTo>
                      <a:pt x="3026" y="6114"/>
                      <a:pt x="3023" y="6176"/>
                      <a:pt x="3042" y="6218"/>
                    </a:cubicBezTo>
                    <a:cubicBezTo>
                      <a:pt x="3053" y="6241"/>
                      <a:pt x="3070" y="6254"/>
                      <a:pt x="3087" y="6254"/>
                    </a:cubicBezTo>
                    <a:cubicBezTo>
                      <a:pt x="3099" y="6254"/>
                      <a:pt x="3112" y="6247"/>
                      <a:pt x="3123" y="6233"/>
                    </a:cubicBezTo>
                    <a:cubicBezTo>
                      <a:pt x="3301" y="5986"/>
                      <a:pt x="3485" y="5742"/>
                      <a:pt x="3667" y="5508"/>
                    </a:cubicBezTo>
                    <a:cubicBezTo>
                      <a:pt x="3692" y="5475"/>
                      <a:pt x="3698" y="5414"/>
                      <a:pt x="3679" y="5370"/>
                    </a:cubicBezTo>
                    <a:cubicBezTo>
                      <a:pt x="3667" y="5345"/>
                      <a:pt x="3650" y="5332"/>
                      <a:pt x="3633" y="5332"/>
                    </a:cubicBezTo>
                    <a:close/>
                    <a:moveTo>
                      <a:pt x="16875" y="5907"/>
                    </a:moveTo>
                    <a:cubicBezTo>
                      <a:pt x="16856" y="5907"/>
                      <a:pt x="16838" y="5923"/>
                      <a:pt x="16827" y="5952"/>
                    </a:cubicBezTo>
                    <a:cubicBezTo>
                      <a:pt x="16787" y="6061"/>
                      <a:pt x="16749" y="6170"/>
                      <a:pt x="16714" y="6282"/>
                    </a:cubicBezTo>
                    <a:cubicBezTo>
                      <a:pt x="16638" y="6517"/>
                      <a:pt x="16569" y="6765"/>
                      <a:pt x="16507" y="7020"/>
                    </a:cubicBezTo>
                    <a:cubicBezTo>
                      <a:pt x="16495" y="7070"/>
                      <a:pt x="16509" y="7127"/>
                      <a:pt x="16538" y="7148"/>
                    </a:cubicBezTo>
                    <a:cubicBezTo>
                      <a:pt x="16545" y="7153"/>
                      <a:pt x="16553" y="7156"/>
                      <a:pt x="16560" y="7156"/>
                    </a:cubicBezTo>
                    <a:cubicBezTo>
                      <a:pt x="16582" y="7156"/>
                      <a:pt x="16603" y="7133"/>
                      <a:pt x="16612" y="7096"/>
                    </a:cubicBezTo>
                    <a:cubicBezTo>
                      <a:pt x="16673" y="6847"/>
                      <a:pt x="16740" y="6605"/>
                      <a:pt x="16814" y="6376"/>
                    </a:cubicBezTo>
                    <a:cubicBezTo>
                      <a:pt x="16848" y="6268"/>
                      <a:pt x="16885" y="6161"/>
                      <a:pt x="16923" y="6057"/>
                    </a:cubicBezTo>
                    <a:cubicBezTo>
                      <a:pt x="16940" y="6011"/>
                      <a:pt x="16932" y="5951"/>
                      <a:pt x="16906" y="5922"/>
                    </a:cubicBezTo>
                    <a:cubicBezTo>
                      <a:pt x="16896" y="5912"/>
                      <a:pt x="16886" y="5907"/>
                      <a:pt x="16875" y="5907"/>
                    </a:cubicBezTo>
                    <a:close/>
                    <a:moveTo>
                      <a:pt x="21529" y="6012"/>
                    </a:moveTo>
                    <a:cubicBezTo>
                      <a:pt x="21528" y="6012"/>
                      <a:pt x="21526" y="6012"/>
                      <a:pt x="21525" y="6012"/>
                    </a:cubicBezTo>
                    <a:cubicBezTo>
                      <a:pt x="21494" y="6016"/>
                      <a:pt x="21470" y="6064"/>
                      <a:pt x="21473" y="6118"/>
                    </a:cubicBezTo>
                    <a:cubicBezTo>
                      <a:pt x="21481" y="6265"/>
                      <a:pt x="21485" y="6419"/>
                      <a:pt x="21485" y="6576"/>
                    </a:cubicBezTo>
                    <a:cubicBezTo>
                      <a:pt x="21485" y="6806"/>
                      <a:pt x="21477" y="7043"/>
                      <a:pt x="21460" y="7282"/>
                    </a:cubicBezTo>
                    <a:cubicBezTo>
                      <a:pt x="21457" y="7335"/>
                      <a:pt x="21479" y="7384"/>
                      <a:pt x="21511" y="7390"/>
                    </a:cubicBezTo>
                    <a:cubicBezTo>
                      <a:pt x="21513" y="7391"/>
                      <a:pt x="21515" y="7391"/>
                      <a:pt x="21517" y="7391"/>
                    </a:cubicBezTo>
                    <a:cubicBezTo>
                      <a:pt x="21546" y="7391"/>
                      <a:pt x="21571" y="7354"/>
                      <a:pt x="21574" y="7303"/>
                    </a:cubicBezTo>
                    <a:cubicBezTo>
                      <a:pt x="21591" y="7057"/>
                      <a:pt x="21599" y="6813"/>
                      <a:pt x="21599" y="6576"/>
                    </a:cubicBezTo>
                    <a:cubicBezTo>
                      <a:pt x="21599" y="6414"/>
                      <a:pt x="21595" y="6254"/>
                      <a:pt x="21587" y="6101"/>
                    </a:cubicBezTo>
                    <a:cubicBezTo>
                      <a:pt x="21584" y="6049"/>
                      <a:pt x="21558" y="6012"/>
                      <a:pt x="21529" y="6012"/>
                    </a:cubicBezTo>
                    <a:close/>
                    <a:moveTo>
                      <a:pt x="2556" y="6819"/>
                    </a:moveTo>
                    <a:cubicBezTo>
                      <a:pt x="2543" y="6819"/>
                      <a:pt x="2529" y="6827"/>
                      <a:pt x="2518" y="6843"/>
                    </a:cubicBezTo>
                    <a:cubicBezTo>
                      <a:pt x="2436" y="6965"/>
                      <a:pt x="2353" y="7090"/>
                      <a:pt x="2272" y="7214"/>
                    </a:cubicBezTo>
                    <a:cubicBezTo>
                      <a:pt x="2182" y="7354"/>
                      <a:pt x="2092" y="7495"/>
                      <a:pt x="2003" y="7638"/>
                    </a:cubicBezTo>
                    <a:cubicBezTo>
                      <a:pt x="1980" y="7675"/>
                      <a:pt x="1978" y="7737"/>
                      <a:pt x="2000" y="7776"/>
                    </a:cubicBezTo>
                    <a:cubicBezTo>
                      <a:pt x="2012" y="7796"/>
                      <a:pt x="2027" y="7807"/>
                      <a:pt x="2042" y="7807"/>
                    </a:cubicBezTo>
                    <a:cubicBezTo>
                      <a:pt x="2056" y="7807"/>
                      <a:pt x="2070" y="7798"/>
                      <a:pt x="2081" y="7781"/>
                    </a:cubicBezTo>
                    <a:cubicBezTo>
                      <a:pt x="2169" y="7638"/>
                      <a:pt x="2259" y="7497"/>
                      <a:pt x="2348" y="7360"/>
                    </a:cubicBezTo>
                    <a:cubicBezTo>
                      <a:pt x="2429" y="7235"/>
                      <a:pt x="2511" y="7112"/>
                      <a:pt x="2593" y="6990"/>
                    </a:cubicBezTo>
                    <a:cubicBezTo>
                      <a:pt x="2617" y="6955"/>
                      <a:pt x="2619" y="6893"/>
                      <a:pt x="2599" y="6852"/>
                    </a:cubicBezTo>
                    <a:cubicBezTo>
                      <a:pt x="2588" y="6830"/>
                      <a:pt x="2572" y="6819"/>
                      <a:pt x="2556" y="6819"/>
                    </a:cubicBezTo>
                    <a:close/>
                    <a:moveTo>
                      <a:pt x="16342" y="8084"/>
                    </a:moveTo>
                    <a:cubicBezTo>
                      <a:pt x="16317" y="8084"/>
                      <a:pt x="16294" y="8113"/>
                      <a:pt x="16287" y="8158"/>
                    </a:cubicBezTo>
                    <a:cubicBezTo>
                      <a:pt x="16231" y="8532"/>
                      <a:pt x="16188" y="8927"/>
                      <a:pt x="16158" y="9333"/>
                    </a:cubicBezTo>
                    <a:cubicBezTo>
                      <a:pt x="16154" y="9386"/>
                      <a:pt x="16176" y="9435"/>
                      <a:pt x="16207" y="9442"/>
                    </a:cubicBezTo>
                    <a:cubicBezTo>
                      <a:pt x="16210" y="9442"/>
                      <a:pt x="16212" y="9442"/>
                      <a:pt x="16214" y="9442"/>
                    </a:cubicBezTo>
                    <a:cubicBezTo>
                      <a:pt x="16243" y="9442"/>
                      <a:pt x="16268" y="9407"/>
                      <a:pt x="16271" y="9358"/>
                    </a:cubicBezTo>
                    <a:cubicBezTo>
                      <a:pt x="16300" y="8960"/>
                      <a:pt x="16343" y="8573"/>
                      <a:pt x="16398" y="8206"/>
                    </a:cubicBezTo>
                    <a:cubicBezTo>
                      <a:pt x="16406" y="8154"/>
                      <a:pt x="16387" y="8101"/>
                      <a:pt x="16357" y="8087"/>
                    </a:cubicBezTo>
                    <a:cubicBezTo>
                      <a:pt x="16352" y="8085"/>
                      <a:pt x="16347" y="8084"/>
                      <a:pt x="16342" y="8084"/>
                    </a:cubicBezTo>
                    <a:close/>
                    <a:moveTo>
                      <a:pt x="1552" y="8449"/>
                    </a:moveTo>
                    <a:cubicBezTo>
                      <a:pt x="1537" y="8449"/>
                      <a:pt x="1522" y="8459"/>
                      <a:pt x="1511" y="8480"/>
                    </a:cubicBezTo>
                    <a:cubicBezTo>
                      <a:pt x="1345" y="8783"/>
                      <a:pt x="1191" y="9086"/>
                      <a:pt x="1055" y="9382"/>
                    </a:cubicBezTo>
                    <a:cubicBezTo>
                      <a:pt x="1035" y="9424"/>
                      <a:pt x="1039" y="9486"/>
                      <a:pt x="1064" y="9519"/>
                    </a:cubicBezTo>
                    <a:cubicBezTo>
                      <a:pt x="1075" y="9533"/>
                      <a:pt x="1087" y="9540"/>
                      <a:pt x="1100" y="9540"/>
                    </a:cubicBezTo>
                    <a:cubicBezTo>
                      <a:pt x="1116" y="9540"/>
                      <a:pt x="1133" y="9527"/>
                      <a:pt x="1145" y="9503"/>
                    </a:cubicBezTo>
                    <a:cubicBezTo>
                      <a:pt x="1279" y="9211"/>
                      <a:pt x="1430" y="8912"/>
                      <a:pt x="1594" y="8613"/>
                    </a:cubicBezTo>
                    <a:cubicBezTo>
                      <a:pt x="1616" y="8574"/>
                      <a:pt x="1615" y="8512"/>
                      <a:pt x="1592" y="8475"/>
                    </a:cubicBezTo>
                    <a:cubicBezTo>
                      <a:pt x="1580" y="8457"/>
                      <a:pt x="1566" y="8449"/>
                      <a:pt x="1552" y="8449"/>
                    </a:cubicBezTo>
                    <a:close/>
                    <a:moveTo>
                      <a:pt x="21382" y="8356"/>
                    </a:moveTo>
                    <a:cubicBezTo>
                      <a:pt x="21357" y="8356"/>
                      <a:pt x="21334" y="8384"/>
                      <a:pt x="21327" y="8427"/>
                    </a:cubicBezTo>
                    <a:cubicBezTo>
                      <a:pt x="21267" y="8798"/>
                      <a:pt x="21195" y="9174"/>
                      <a:pt x="21112" y="9543"/>
                    </a:cubicBezTo>
                    <a:cubicBezTo>
                      <a:pt x="21101" y="9594"/>
                      <a:pt x="21116" y="9650"/>
                      <a:pt x="21145" y="9669"/>
                    </a:cubicBezTo>
                    <a:cubicBezTo>
                      <a:pt x="21152" y="9674"/>
                      <a:pt x="21159" y="9676"/>
                      <a:pt x="21166" y="9676"/>
                    </a:cubicBezTo>
                    <a:cubicBezTo>
                      <a:pt x="21189" y="9676"/>
                      <a:pt x="21211" y="9652"/>
                      <a:pt x="21219" y="9613"/>
                    </a:cubicBezTo>
                    <a:cubicBezTo>
                      <a:pt x="21303" y="9237"/>
                      <a:pt x="21377" y="8856"/>
                      <a:pt x="21437" y="8479"/>
                    </a:cubicBezTo>
                    <a:cubicBezTo>
                      <a:pt x="21446" y="8427"/>
                      <a:pt x="21427" y="8373"/>
                      <a:pt x="21397" y="8359"/>
                    </a:cubicBezTo>
                    <a:cubicBezTo>
                      <a:pt x="21392" y="8356"/>
                      <a:pt x="21387" y="8356"/>
                      <a:pt x="21382" y="8356"/>
                    </a:cubicBezTo>
                    <a:close/>
                    <a:moveTo>
                      <a:pt x="6783" y="10511"/>
                    </a:moveTo>
                    <a:cubicBezTo>
                      <a:pt x="6766" y="10511"/>
                      <a:pt x="6748" y="10511"/>
                      <a:pt x="6730" y="10513"/>
                    </a:cubicBezTo>
                    <a:cubicBezTo>
                      <a:pt x="6698" y="10516"/>
                      <a:pt x="6674" y="10562"/>
                      <a:pt x="6676" y="10616"/>
                    </a:cubicBezTo>
                    <a:cubicBezTo>
                      <a:pt x="6677" y="10667"/>
                      <a:pt x="6702" y="10709"/>
                      <a:pt x="6731" y="10709"/>
                    </a:cubicBezTo>
                    <a:cubicBezTo>
                      <a:pt x="6733" y="10709"/>
                      <a:pt x="6734" y="10709"/>
                      <a:pt x="6736" y="10709"/>
                    </a:cubicBezTo>
                    <a:cubicBezTo>
                      <a:pt x="6751" y="10707"/>
                      <a:pt x="6766" y="10707"/>
                      <a:pt x="6780" y="10707"/>
                    </a:cubicBezTo>
                    <a:cubicBezTo>
                      <a:pt x="6906" y="10707"/>
                      <a:pt x="7024" y="10754"/>
                      <a:pt x="7131" y="10849"/>
                    </a:cubicBezTo>
                    <a:cubicBezTo>
                      <a:pt x="7201" y="10912"/>
                      <a:pt x="7263" y="10992"/>
                      <a:pt x="7317" y="11089"/>
                    </a:cubicBezTo>
                    <a:cubicBezTo>
                      <a:pt x="7328" y="11109"/>
                      <a:pt x="7343" y="11119"/>
                      <a:pt x="7359" y="11119"/>
                    </a:cubicBezTo>
                    <a:cubicBezTo>
                      <a:pt x="7373" y="11119"/>
                      <a:pt x="7387" y="11110"/>
                      <a:pt x="7398" y="11092"/>
                    </a:cubicBezTo>
                    <a:cubicBezTo>
                      <a:pt x="7421" y="11055"/>
                      <a:pt x="7422" y="10993"/>
                      <a:pt x="7400" y="10953"/>
                    </a:cubicBezTo>
                    <a:cubicBezTo>
                      <a:pt x="7338" y="10842"/>
                      <a:pt x="7265" y="10748"/>
                      <a:pt x="7183" y="10675"/>
                    </a:cubicBezTo>
                    <a:cubicBezTo>
                      <a:pt x="7061" y="10566"/>
                      <a:pt x="6926" y="10511"/>
                      <a:pt x="6783" y="10511"/>
                    </a:cubicBezTo>
                    <a:close/>
                    <a:moveTo>
                      <a:pt x="701" y="10311"/>
                    </a:moveTo>
                    <a:cubicBezTo>
                      <a:pt x="682" y="10311"/>
                      <a:pt x="663" y="10327"/>
                      <a:pt x="652" y="10357"/>
                    </a:cubicBezTo>
                    <a:cubicBezTo>
                      <a:pt x="525" y="10707"/>
                      <a:pt x="415" y="11063"/>
                      <a:pt x="325" y="11415"/>
                    </a:cubicBezTo>
                    <a:cubicBezTo>
                      <a:pt x="312" y="11465"/>
                      <a:pt x="325" y="11522"/>
                      <a:pt x="354" y="11544"/>
                    </a:cubicBezTo>
                    <a:cubicBezTo>
                      <a:pt x="361" y="11550"/>
                      <a:pt x="369" y="11552"/>
                      <a:pt x="377" y="11552"/>
                    </a:cubicBezTo>
                    <a:cubicBezTo>
                      <a:pt x="399" y="11552"/>
                      <a:pt x="420" y="11530"/>
                      <a:pt x="429" y="11493"/>
                    </a:cubicBezTo>
                    <a:cubicBezTo>
                      <a:pt x="517" y="11150"/>
                      <a:pt x="626" y="10802"/>
                      <a:pt x="749" y="10460"/>
                    </a:cubicBezTo>
                    <a:cubicBezTo>
                      <a:pt x="766" y="10414"/>
                      <a:pt x="758" y="10354"/>
                      <a:pt x="731" y="10326"/>
                    </a:cubicBezTo>
                    <a:cubicBezTo>
                      <a:pt x="722" y="10316"/>
                      <a:pt x="711" y="10311"/>
                      <a:pt x="701" y="10311"/>
                    </a:cubicBezTo>
                    <a:close/>
                    <a:moveTo>
                      <a:pt x="20889" y="10566"/>
                    </a:moveTo>
                    <a:cubicBezTo>
                      <a:pt x="20868" y="10566"/>
                      <a:pt x="20847" y="10585"/>
                      <a:pt x="20837" y="10620"/>
                    </a:cubicBezTo>
                    <a:cubicBezTo>
                      <a:pt x="20740" y="10962"/>
                      <a:pt x="20630" y="11310"/>
                      <a:pt x="20510" y="11655"/>
                    </a:cubicBezTo>
                    <a:cubicBezTo>
                      <a:pt x="20494" y="11702"/>
                      <a:pt x="20503" y="11762"/>
                      <a:pt x="20531" y="11789"/>
                    </a:cubicBezTo>
                    <a:cubicBezTo>
                      <a:pt x="20540" y="11798"/>
                      <a:pt x="20550" y="11803"/>
                      <a:pt x="20560" y="11803"/>
                    </a:cubicBezTo>
                    <a:cubicBezTo>
                      <a:pt x="20579" y="11803"/>
                      <a:pt x="20598" y="11786"/>
                      <a:pt x="20609" y="11754"/>
                    </a:cubicBezTo>
                    <a:cubicBezTo>
                      <a:pt x="20729" y="11405"/>
                      <a:pt x="20840" y="11053"/>
                      <a:pt x="20940" y="10706"/>
                    </a:cubicBezTo>
                    <a:cubicBezTo>
                      <a:pt x="20954" y="10658"/>
                      <a:pt x="20942" y="10599"/>
                      <a:pt x="20914" y="10575"/>
                    </a:cubicBezTo>
                    <a:cubicBezTo>
                      <a:pt x="20906" y="10569"/>
                      <a:pt x="20897" y="10566"/>
                      <a:pt x="20889" y="10566"/>
                    </a:cubicBezTo>
                    <a:close/>
                    <a:moveTo>
                      <a:pt x="16166" y="10428"/>
                    </a:moveTo>
                    <a:cubicBezTo>
                      <a:pt x="16135" y="10432"/>
                      <a:pt x="16108" y="10470"/>
                      <a:pt x="16107" y="10524"/>
                    </a:cubicBezTo>
                    <a:cubicBezTo>
                      <a:pt x="16106" y="10616"/>
                      <a:pt x="16106" y="10709"/>
                      <a:pt x="16106" y="10801"/>
                    </a:cubicBezTo>
                    <a:cubicBezTo>
                      <a:pt x="16106" y="11098"/>
                      <a:pt x="16112" y="11407"/>
                      <a:pt x="16124" y="11716"/>
                    </a:cubicBezTo>
                    <a:cubicBezTo>
                      <a:pt x="16126" y="11769"/>
                      <a:pt x="16151" y="11808"/>
                      <a:pt x="16181" y="11808"/>
                    </a:cubicBezTo>
                    <a:cubicBezTo>
                      <a:pt x="16182" y="11808"/>
                      <a:pt x="16183" y="11808"/>
                      <a:pt x="16185" y="11808"/>
                    </a:cubicBezTo>
                    <a:cubicBezTo>
                      <a:pt x="16216" y="11804"/>
                      <a:pt x="16240" y="11758"/>
                      <a:pt x="16238" y="11703"/>
                    </a:cubicBezTo>
                    <a:cubicBezTo>
                      <a:pt x="16226" y="11398"/>
                      <a:pt x="16220" y="11094"/>
                      <a:pt x="16220" y="10801"/>
                    </a:cubicBezTo>
                    <a:cubicBezTo>
                      <a:pt x="16220" y="10709"/>
                      <a:pt x="16220" y="10619"/>
                      <a:pt x="16221" y="10528"/>
                    </a:cubicBezTo>
                    <a:cubicBezTo>
                      <a:pt x="16222" y="10474"/>
                      <a:pt x="16197" y="10429"/>
                      <a:pt x="16166" y="10428"/>
                    </a:cubicBezTo>
                    <a:close/>
                    <a:moveTo>
                      <a:pt x="6089" y="10908"/>
                    </a:moveTo>
                    <a:cubicBezTo>
                      <a:pt x="6079" y="10908"/>
                      <a:pt x="6068" y="10913"/>
                      <a:pt x="6058" y="10924"/>
                    </a:cubicBezTo>
                    <a:cubicBezTo>
                      <a:pt x="5942" y="11052"/>
                      <a:pt x="5834" y="11204"/>
                      <a:pt x="5735" y="11375"/>
                    </a:cubicBezTo>
                    <a:cubicBezTo>
                      <a:pt x="5667" y="11493"/>
                      <a:pt x="5602" y="11620"/>
                      <a:pt x="5541" y="11751"/>
                    </a:cubicBezTo>
                    <a:cubicBezTo>
                      <a:pt x="5522" y="11793"/>
                      <a:pt x="5526" y="11855"/>
                      <a:pt x="5551" y="11888"/>
                    </a:cubicBezTo>
                    <a:cubicBezTo>
                      <a:pt x="5561" y="11902"/>
                      <a:pt x="5574" y="11909"/>
                      <a:pt x="5586" y="11909"/>
                    </a:cubicBezTo>
                    <a:cubicBezTo>
                      <a:pt x="5603" y="11909"/>
                      <a:pt x="5620" y="11896"/>
                      <a:pt x="5631" y="11873"/>
                    </a:cubicBezTo>
                    <a:cubicBezTo>
                      <a:pt x="5689" y="11747"/>
                      <a:pt x="5752" y="11626"/>
                      <a:pt x="5816" y="11513"/>
                    </a:cubicBezTo>
                    <a:cubicBezTo>
                      <a:pt x="5910" y="11352"/>
                      <a:pt x="6012" y="11209"/>
                      <a:pt x="6120" y="11088"/>
                    </a:cubicBezTo>
                    <a:cubicBezTo>
                      <a:pt x="6147" y="11058"/>
                      <a:pt x="6154" y="10998"/>
                      <a:pt x="6137" y="10952"/>
                    </a:cubicBezTo>
                    <a:cubicBezTo>
                      <a:pt x="6126" y="10924"/>
                      <a:pt x="6108" y="10908"/>
                      <a:pt x="6089" y="10908"/>
                    </a:cubicBezTo>
                    <a:close/>
                    <a:moveTo>
                      <a:pt x="7610" y="12000"/>
                    </a:moveTo>
                    <a:cubicBezTo>
                      <a:pt x="7610" y="12000"/>
                      <a:pt x="7609" y="12000"/>
                      <a:pt x="7609" y="12000"/>
                    </a:cubicBezTo>
                    <a:cubicBezTo>
                      <a:pt x="7577" y="12005"/>
                      <a:pt x="7554" y="12052"/>
                      <a:pt x="7557" y="12106"/>
                    </a:cubicBezTo>
                    <a:cubicBezTo>
                      <a:pt x="7560" y="12177"/>
                      <a:pt x="7562" y="12248"/>
                      <a:pt x="7562" y="12320"/>
                    </a:cubicBezTo>
                    <a:cubicBezTo>
                      <a:pt x="7562" y="12620"/>
                      <a:pt x="7532" y="12937"/>
                      <a:pt x="7476" y="13237"/>
                    </a:cubicBezTo>
                    <a:cubicBezTo>
                      <a:pt x="7466" y="13288"/>
                      <a:pt x="7483" y="13343"/>
                      <a:pt x="7513" y="13360"/>
                    </a:cubicBezTo>
                    <a:cubicBezTo>
                      <a:pt x="7519" y="13363"/>
                      <a:pt x="7525" y="13364"/>
                      <a:pt x="7531" y="13364"/>
                    </a:cubicBezTo>
                    <a:cubicBezTo>
                      <a:pt x="7555" y="13364"/>
                      <a:pt x="7577" y="13338"/>
                      <a:pt x="7585" y="13296"/>
                    </a:cubicBezTo>
                    <a:cubicBezTo>
                      <a:pt x="7645" y="12977"/>
                      <a:pt x="7676" y="12640"/>
                      <a:pt x="7676" y="12320"/>
                    </a:cubicBezTo>
                    <a:cubicBezTo>
                      <a:pt x="7676" y="12243"/>
                      <a:pt x="7674" y="12166"/>
                      <a:pt x="7670" y="12090"/>
                    </a:cubicBezTo>
                    <a:cubicBezTo>
                      <a:pt x="7668" y="12036"/>
                      <a:pt x="7641" y="12000"/>
                      <a:pt x="7610" y="12000"/>
                    </a:cubicBezTo>
                    <a:close/>
                    <a:moveTo>
                      <a:pt x="20186" y="12604"/>
                    </a:moveTo>
                    <a:cubicBezTo>
                      <a:pt x="20168" y="12604"/>
                      <a:pt x="20150" y="12619"/>
                      <a:pt x="20139" y="12647"/>
                    </a:cubicBezTo>
                    <a:cubicBezTo>
                      <a:pt x="20012" y="12961"/>
                      <a:pt x="19875" y="13281"/>
                      <a:pt x="19730" y="13596"/>
                    </a:cubicBezTo>
                    <a:cubicBezTo>
                      <a:pt x="19711" y="13638"/>
                      <a:pt x="19715" y="13699"/>
                      <a:pt x="19740" y="13733"/>
                    </a:cubicBezTo>
                    <a:cubicBezTo>
                      <a:pt x="19751" y="13746"/>
                      <a:pt x="19763" y="13753"/>
                      <a:pt x="19776" y="13753"/>
                    </a:cubicBezTo>
                    <a:cubicBezTo>
                      <a:pt x="19793" y="13753"/>
                      <a:pt x="19809" y="13741"/>
                      <a:pt x="19820" y="13717"/>
                    </a:cubicBezTo>
                    <a:cubicBezTo>
                      <a:pt x="19966" y="13398"/>
                      <a:pt x="20105" y="13075"/>
                      <a:pt x="20233" y="12758"/>
                    </a:cubicBezTo>
                    <a:cubicBezTo>
                      <a:pt x="20251" y="12714"/>
                      <a:pt x="20244" y="12653"/>
                      <a:pt x="20218" y="12622"/>
                    </a:cubicBezTo>
                    <a:cubicBezTo>
                      <a:pt x="20208" y="12610"/>
                      <a:pt x="20197" y="12604"/>
                      <a:pt x="20186" y="12604"/>
                    </a:cubicBezTo>
                    <a:close/>
                    <a:moveTo>
                      <a:pt x="151" y="12475"/>
                    </a:moveTo>
                    <a:cubicBezTo>
                      <a:pt x="125" y="12475"/>
                      <a:pt x="102" y="12505"/>
                      <a:pt x="96" y="12550"/>
                    </a:cubicBezTo>
                    <a:cubicBezTo>
                      <a:pt x="40" y="12934"/>
                      <a:pt x="8" y="13335"/>
                      <a:pt x="0" y="13742"/>
                    </a:cubicBezTo>
                    <a:cubicBezTo>
                      <a:pt x="-1" y="13795"/>
                      <a:pt x="24" y="13841"/>
                      <a:pt x="55" y="13842"/>
                    </a:cubicBezTo>
                    <a:lnTo>
                      <a:pt x="57" y="13842"/>
                    </a:lnTo>
                    <a:cubicBezTo>
                      <a:pt x="88" y="13842"/>
                      <a:pt x="113" y="13801"/>
                      <a:pt x="114" y="13748"/>
                    </a:cubicBezTo>
                    <a:cubicBezTo>
                      <a:pt x="121" y="13355"/>
                      <a:pt x="153" y="12968"/>
                      <a:pt x="206" y="12597"/>
                    </a:cubicBezTo>
                    <a:cubicBezTo>
                      <a:pt x="214" y="12544"/>
                      <a:pt x="195" y="12491"/>
                      <a:pt x="165" y="12478"/>
                    </a:cubicBezTo>
                    <a:cubicBezTo>
                      <a:pt x="160" y="12476"/>
                      <a:pt x="155" y="12475"/>
                      <a:pt x="151" y="12475"/>
                    </a:cubicBezTo>
                    <a:close/>
                    <a:moveTo>
                      <a:pt x="5230" y="12726"/>
                    </a:moveTo>
                    <a:cubicBezTo>
                      <a:pt x="5208" y="12726"/>
                      <a:pt x="5187" y="12747"/>
                      <a:pt x="5178" y="12783"/>
                    </a:cubicBezTo>
                    <a:cubicBezTo>
                      <a:pt x="5083" y="13149"/>
                      <a:pt x="5013" y="13535"/>
                      <a:pt x="4969" y="13934"/>
                    </a:cubicBezTo>
                    <a:cubicBezTo>
                      <a:pt x="4963" y="13987"/>
                      <a:pt x="4984" y="14038"/>
                      <a:pt x="5015" y="14048"/>
                    </a:cubicBezTo>
                    <a:cubicBezTo>
                      <a:pt x="5018" y="14049"/>
                      <a:pt x="5022" y="14050"/>
                      <a:pt x="5025" y="14050"/>
                    </a:cubicBezTo>
                    <a:cubicBezTo>
                      <a:pt x="5052" y="14050"/>
                      <a:pt x="5076" y="14017"/>
                      <a:pt x="5081" y="13970"/>
                    </a:cubicBezTo>
                    <a:cubicBezTo>
                      <a:pt x="5123" y="13587"/>
                      <a:pt x="5191" y="13214"/>
                      <a:pt x="5283" y="12863"/>
                    </a:cubicBezTo>
                    <a:cubicBezTo>
                      <a:pt x="5295" y="12814"/>
                      <a:pt x="5283" y="12756"/>
                      <a:pt x="5253" y="12734"/>
                    </a:cubicBezTo>
                    <a:cubicBezTo>
                      <a:pt x="5246" y="12728"/>
                      <a:pt x="5238" y="12726"/>
                      <a:pt x="5230" y="12726"/>
                    </a:cubicBezTo>
                    <a:close/>
                    <a:moveTo>
                      <a:pt x="16254" y="12791"/>
                    </a:moveTo>
                    <a:cubicBezTo>
                      <a:pt x="16251" y="12791"/>
                      <a:pt x="16248" y="12791"/>
                      <a:pt x="16245" y="12792"/>
                    </a:cubicBezTo>
                    <a:cubicBezTo>
                      <a:pt x="16214" y="12799"/>
                      <a:pt x="16193" y="12848"/>
                      <a:pt x="16197" y="12902"/>
                    </a:cubicBezTo>
                    <a:cubicBezTo>
                      <a:pt x="16230" y="13292"/>
                      <a:pt x="16271" y="13686"/>
                      <a:pt x="16319" y="14074"/>
                    </a:cubicBezTo>
                    <a:cubicBezTo>
                      <a:pt x="16325" y="14120"/>
                      <a:pt x="16349" y="14152"/>
                      <a:pt x="16375" y="14152"/>
                    </a:cubicBezTo>
                    <a:cubicBezTo>
                      <a:pt x="16379" y="14152"/>
                      <a:pt x="16383" y="14151"/>
                      <a:pt x="16387" y="14150"/>
                    </a:cubicBezTo>
                    <a:cubicBezTo>
                      <a:pt x="16418" y="14139"/>
                      <a:pt x="16437" y="14087"/>
                      <a:pt x="16431" y="14034"/>
                    </a:cubicBezTo>
                    <a:cubicBezTo>
                      <a:pt x="16383" y="13650"/>
                      <a:pt x="16342" y="13260"/>
                      <a:pt x="16310" y="12875"/>
                    </a:cubicBezTo>
                    <a:cubicBezTo>
                      <a:pt x="16306" y="12826"/>
                      <a:pt x="16282" y="12791"/>
                      <a:pt x="16254" y="12791"/>
                    </a:cubicBezTo>
                    <a:close/>
                    <a:moveTo>
                      <a:pt x="7225" y="14228"/>
                    </a:moveTo>
                    <a:cubicBezTo>
                      <a:pt x="7207" y="14228"/>
                      <a:pt x="7188" y="14243"/>
                      <a:pt x="7177" y="14272"/>
                    </a:cubicBezTo>
                    <a:cubicBezTo>
                      <a:pt x="7059" y="14586"/>
                      <a:pt x="6916" y="14891"/>
                      <a:pt x="6752" y="15180"/>
                    </a:cubicBezTo>
                    <a:cubicBezTo>
                      <a:pt x="6731" y="15219"/>
                      <a:pt x="6731" y="15281"/>
                      <a:pt x="6754" y="15318"/>
                    </a:cubicBezTo>
                    <a:cubicBezTo>
                      <a:pt x="6765" y="15337"/>
                      <a:pt x="6779" y="15346"/>
                      <a:pt x="6793" y="15346"/>
                    </a:cubicBezTo>
                    <a:cubicBezTo>
                      <a:pt x="6808" y="15346"/>
                      <a:pt x="6823" y="15336"/>
                      <a:pt x="6834" y="15316"/>
                    </a:cubicBezTo>
                    <a:cubicBezTo>
                      <a:pt x="7003" y="15018"/>
                      <a:pt x="7151" y="14702"/>
                      <a:pt x="7273" y="14379"/>
                    </a:cubicBezTo>
                    <a:cubicBezTo>
                      <a:pt x="7291" y="14333"/>
                      <a:pt x="7283" y="14273"/>
                      <a:pt x="7257" y="14244"/>
                    </a:cubicBezTo>
                    <a:cubicBezTo>
                      <a:pt x="7247" y="14233"/>
                      <a:pt x="7236" y="14228"/>
                      <a:pt x="7225" y="14228"/>
                    </a:cubicBezTo>
                    <a:close/>
                    <a:moveTo>
                      <a:pt x="19335" y="14470"/>
                    </a:moveTo>
                    <a:cubicBezTo>
                      <a:pt x="19319" y="14470"/>
                      <a:pt x="19303" y="14481"/>
                      <a:pt x="19292" y="14504"/>
                    </a:cubicBezTo>
                    <a:cubicBezTo>
                      <a:pt x="19141" y="14800"/>
                      <a:pt x="18984" y="15092"/>
                      <a:pt x="18825" y="15372"/>
                    </a:cubicBezTo>
                    <a:cubicBezTo>
                      <a:pt x="18803" y="15411"/>
                      <a:pt x="18804" y="15473"/>
                      <a:pt x="18827" y="15511"/>
                    </a:cubicBezTo>
                    <a:cubicBezTo>
                      <a:pt x="18838" y="15529"/>
                      <a:pt x="18852" y="15539"/>
                      <a:pt x="18866" y="15539"/>
                    </a:cubicBezTo>
                    <a:cubicBezTo>
                      <a:pt x="18881" y="15539"/>
                      <a:pt x="18896" y="15528"/>
                      <a:pt x="18907" y="15508"/>
                    </a:cubicBezTo>
                    <a:cubicBezTo>
                      <a:pt x="19067" y="15226"/>
                      <a:pt x="19225" y="14931"/>
                      <a:pt x="19377" y="14633"/>
                    </a:cubicBezTo>
                    <a:cubicBezTo>
                      <a:pt x="19398" y="14592"/>
                      <a:pt x="19396" y="14530"/>
                      <a:pt x="19372" y="14494"/>
                    </a:cubicBezTo>
                    <a:cubicBezTo>
                      <a:pt x="19361" y="14478"/>
                      <a:pt x="19348" y="14470"/>
                      <a:pt x="19335" y="14470"/>
                    </a:cubicBezTo>
                    <a:close/>
                    <a:moveTo>
                      <a:pt x="107" y="14826"/>
                    </a:moveTo>
                    <a:cubicBezTo>
                      <a:pt x="103" y="14826"/>
                      <a:pt x="100" y="14826"/>
                      <a:pt x="96" y="14827"/>
                    </a:cubicBezTo>
                    <a:cubicBezTo>
                      <a:pt x="65" y="14837"/>
                      <a:pt x="45" y="14887"/>
                      <a:pt x="50" y="14941"/>
                    </a:cubicBezTo>
                    <a:cubicBezTo>
                      <a:pt x="91" y="15346"/>
                      <a:pt x="158" y="15735"/>
                      <a:pt x="247" y="16097"/>
                    </a:cubicBezTo>
                    <a:cubicBezTo>
                      <a:pt x="256" y="16134"/>
                      <a:pt x="277" y="16157"/>
                      <a:pt x="299" y="16157"/>
                    </a:cubicBezTo>
                    <a:cubicBezTo>
                      <a:pt x="307" y="16157"/>
                      <a:pt x="315" y="16155"/>
                      <a:pt x="322" y="16150"/>
                    </a:cubicBezTo>
                    <a:cubicBezTo>
                      <a:pt x="351" y="16128"/>
                      <a:pt x="365" y="16071"/>
                      <a:pt x="353" y="16021"/>
                    </a:cubicBezTo>
                    <a:cubicBezTo>
                      <a:pt x="267" y="15672"/>
                      <a:pt x="203" y="15297"/>
                      <a:pt x="162" y="14907"/>
                    </a:cubicBezTo>
                    <a:cubicBezTo>
                      <a:pt x="157" y="14860"/>
                      <a:pt x="134" y="14826"/>
                      <a:pt x="107" y="14826"/>
                    </a:cubicBezTo>
                    <a:close/>
                    <a:moveTo>
                      <a:pt x="4979" y="15033"/>
                    </a:moveTo>
                    <a:cubicBezTo>
                      <a:pt x="4978" y="15033"/>
                      <a:pt x="4976" y="15033"/>
                      <a:pt x="4975" y="15033"/>
                    </a:cubicBezTo>
                    <a:cubicBezTo>
                      <a:pt x="4943" y="15037"/>
                      <a:pt x="4919" y="15082"/>
                      <a:pt x="4921" y="15136"/>
                    </a:cubicBezTo>
                    <a:cubicBezTo>
                      <a:pt x="4932" y="15544"/>
                      <a:pt x="4972" y="15943"/>
                      <a:pt x="5040" y="16325"/>
                    </a:cubicBezTo>
                    <a:cubicBezTo>
                      <a:pt x="5048" y="16367"/>
                      <a:pt x="5070" y="16394"/>
                      <a:pt x="5095" y="16394"/>
                    </a:cubicBezTo>
                    <a:cubicBezTo>
                      <a:pt x="5101" y="16394"/>
                      <a:pt x="5106" y="16392"/>
                      <a:pt x="5112" y="16389"/>
                    </a:cubicBezTo>
                    <a:cubicBezTo>
                      <a:pt x="5142" y="16374"/>
                      <a:pt x="5159" y="16319"/>
                      <a:pt x="5150" y="16267"/>
                    </a:cubicBezTo>
                    <a:cubicBezTo>
                      <a:pt x="5084" y="15902"/>
                      <a:pt x="5046" y="15518"/>
                      <a:pt x="5034" y="15126"/>
                    </a:cubicBezTo>
                    <a:cubicBezTo>
                      <a:pt x="5033" y="15075"/>
                      <a:pt x="5008" y="15033"/>
                      <a:pt x="4979" y="15033"/>
                    </a:cubicBezTo>
                    <a:close/>
                    <a:moveTo>
                      <a:pt x="16541" y="15106"/>
                    </a:moveTo>
                    <a:cubicBezTo>
                      <a:pt x="16536" y="15106"/>
                      <a:pt x="16531" y="15107"/>
                      <a:pt x="16526" y="15109"/>
                    </a:cubicBezTo>
                    <a:cubicBezTo>
                      <a:pt x="16495" y="15124"/>
                      <a:pt x="16478" y="15178"/>
                      <a:pt x="16486" y="15230"/>
                    </a:cubicBezTo>
                    <a:cubicBezTo>
                      <a:pt x="16549" y="15610"/>
                      <a:pt x="16620" y="15992"/>
                      <a:pt x="16697" y="16365"/>
                    </a:cubicBezTo>
                    <a:cubicBezTo>
                      <a:pt x="16706" y="16406"/>
                      <a:pt x="16728" y="16430"/>
                      <a:pt x="16751" y="16430"/>
                    </a:cubicBezTo>
                    <a:cubicBezTo>
                      <a:pt x="16758" y="16430"/>
                      <a:pt x="16764" y="16428"/>
                      <a:pt x="16771" y="16424"/>
                    </a:cubicBezTo>
                    <a:cubicBezTo>
                      <a:pt x="16800" y="16406"/>
                      <a:pt x="16816" y="16350"/>
                      <a:pt x="16805" y="16299"/>
                    </a:cubicBezTo>
                    <a:cubicBezTo>
                      <a:pt x="16728" y="15930"/>
                      <a:pt x="16659" y="15552"/>
                      <a:pt x="16596" y="15177"/>
                    </a:cubicBezTo>
                    <a:cubicBezTo>
                      <a:pt x="16589" y="15133"/>
                      <a:pt x="16566" y="15106"/>
                      <a:pt x="16541" y="15106"/>
                    </a:cubicBezTo>
                    <a:close/>
                    <a:moveTo>
                      <a:pt x="6275" y="15933"/>
                    </a:moveTo>
                    <a:cubicBezTo>
                      <a:pt x="6263" y="15933"/>
                      <a:pt x="6250" y="15940"/>
                      <a:pt x="6240" y="15953"/>
                    </a:cubicBezTo>
                    <a:cubicBezTo>
                      <a:pt x="6068" y="16177"/>
                      <a:pt x="5877" y="16397"/>
                      <a:pt x="5671" y="16608"/>
                    </a:cubicBezTo>
                    <a:cubicBezTo>
                      <a:pt x="5645" y="16636"/>
                      <a:pt x="5636" y="16696"/>
                      <a:pt x="5652" y="16742"/>
                    </a:cubicBezTo>
                    <a:cubicBezTo>
                      <a:pt x="5663" y="16773"/>
                      <a:pt x="5681" y="16790"/>
                      <a:pt x="5701" y="16790"/>
                    </a:cubicBezTo>
                    <a:cubicBezTo>
                      <a:pt x="5711" y="16790"/>
                      <a:pt x="5721" y="16785"/>
                      <a:pt x="5731" y="16777"/>
                    </a:cubicBezTo>
                    <a:cubicBezTo>
                      <a:pt x="5940" y="16561"/>
                      <a:pt x="6135" y="16337"/>
                      <a:pt x="6309" y="16109"/>
                    </a:cubicBezTo>
                    <a:cubicBezTo>
                      <a:pt x="6334" y="16076"/>
                      <a:pt x="6339" y="16014"/>
                      <a:pt x="6320" y="15972"/>
                    </a:cubicBezTo>
                    <a:cubicBezTo>
                      <a:pt x="6309" y="15946"/>
                      <a:pt x="6292" y="15933"/>
                      <a:pt x="6275" y="15933"/>
                    </a:cubicBezTo>
                    <a:close/>
                    <a:moveTo>
                      <a:pt x="18372" y="16172"/>
                    </a:moveTo>
                    <a:cubicBezTo>
                      <a:pt x="18358" y="16172"/>
                      <a:pt x="18345" y="16181"/>
                      <a:pt x="18334" y="16198"/>
                    </a:cubicBezTo>
                    <a:cubicBezTo>
                      <a:pt x="18166" y="16465"/>
                      <a:pt x="17992" y="16728"/>
                      <a:pt x="17817" y="16977"/>
                    </a:cubicBezTo>
                    <a:cubicBezTo>
                      <a:pt x="17793" y="17012"/>
                      <a:pt x="17789" y="17074"/>
                      <a:pt x="17809" y="17115"/>
                    </a:cubicBezTo>
                    <a:cubicBezTo>
                      <a:pt x="17821" y="17138"/>
                      <a:pt x="17837" y="17150"/>
                      <a:pt x="17853" y="17150"/>
                    </a:cubicBezTo>
                    <a:cubicBezTo>
                      <a:pt x="17866" y="17150"/>
                      <a:pt x="17879" y="17143"/>
                      <a:pt x="17890" y="17128"/>
                    </a:cubicBezTo>
                    <a:cubicBezTo>
                      <a:pt x="18067" y="16876"/>
                      <a:pt x="18242" y="16611"/>
                      <a:pt x="18411" y="16341"/>
                    </a:cubicBezTo>
                    <a:cubicBezTo>
                      <a:pt x="18434" y="16305"/>
                      <a:pt x="18436" y="16243"/>
                      <a:pt x="18414" y="16203"/>
                    </a:cubicBezTo>
                    <a:cubicBezTo>
                      <a:pt x="18403" y="16182"/>
                      <a:pt x="18388" y="16172"/>
                      <a:pt x="18372" y="16172"/>
                    </a:cubicBezTo>
                    <a:close/>
                    <a:moveTo>
                      <a:pt x="5093" y="17161"/>
                    </a:moveTo>
                    <a:cubicBezTo>
                      <a:pt x="5085" y="17161"/>
                      <a:pt x="5076" y="17164"/>
                      <a:pt x="5068" y="17170"/>
                    </a:cubicBezTo>
                    <a:cubicBezTo>
                      <a:pt x="4949" y="17272"/>
                      <a:pt x="4821" y="17375"/>
                      <a:pt x="4688" y="17478"/>
                    </a:cubicBezTo>
                    <a:cubicBezTo>
                      <a:pt x="4608" y="17541"/>
                      <a:pt x="4525" y="17602"/>
                      <a:pt x="4442" y="17662"/>
                    </a:cubicBezTo>
                    <a:cubicBezTo>
                      <a:pt x="4413" y="17683"/>
                      <a:pt x="4400" y="17740"/>
                      <a:pt x="4412" y="17790"/>
                    </a:cubicBezTo>
                    <a:cubicBezTo>
                      <a:pt x="4421" y="17827"/>
                      <a:pt x="4442" y="17850"/>
                      <a:pt x="4465" y="17850"/>
                    </a:cubicBezTo>
                    <a:cubicBezTo>
                      <a:pt x="4472" y="17850"/>
                      <a:pt x="4479" y="17847"/>
                      <a:pt x="4487" y="17843"/>
                    </a:cubicBezTo>
                    <a:cubicBezTo>
                      <a:pt x="4571" y="17782"/>
                      <a:pt x="4654" y="17720"/>
                      <a:pt x="4735" y="17657"/>
                    </a:cubicBezTo>
                    <a:cubicBezTo>
                      <a:pt x="4870" y="17553"/>
                      <a:pt x="4998" y="17448"/>
                      <a:pt x="5119" y="17346"/>
                    </a:cubicBezTo>
                    <a:cubicBezTo>
                      <a:pt x="5147" y="17322"/>
                      <a:pt x="5159" y="17263"/>
                      <a:pt x="5145" y="17215"/>
                    </a:cubicBezTo>
                    <a:cubicBezTo>
                      <a:pt x="5135" y="17180"/>
                      <a:pt x="5115" y="17161"/>
                      <a:pt x="5093" y="17161"/>
                    </a:cubicBezTo>
                    <a:close/>
                    <a:moveTo>
                      <a:pt x="647" y="16983"/>
                    </a:moveTo>
                    <a:cubicBezTo>
                      <a:pt x="634" y="16983"/>
                      <a:pt x="622" y="16989"/>
                      <a:pt x="611" y="17003"/>
                    </a:cubicBezTo>
                    <a:cubicBezTo>
                      <a:pt x="587" y="17036"/>
                      <a:pt x="582" y="17098"/>
                      <a:pt x="602" y="17141"/>
                    </a:cubicBezTo>
                    <a:cubicBezTo>
                      <a:pt x="751" y="17466"/>
                      <a:pt x="924" y="17745"/>
                      <a:pt x="1117" y="17968"/>
                    </a:cubicBezTo>
                    <a:cubicBezTo>
                      <a:pt x="1127" y="17980"/>
                      <a:pt x="1138" y="17985"/>
                      <a:pt x="1149" y="17985"/>
                    </a:cubicBezTo>
                    <a:cubicBezTo>
                      <a:pt x="1168" y="17985"/>
                      <a:pt x="1186" y="17970"/>
                      <a:pt x="1197" y="17943"/>
                    </a:cubicBezTo>
                    <a:cubicBezTo>
                      <a:pt x="1214" y="17897"/>
                      <a:pt x="1207" y="17836"/>
                      <a:pt x="1181" y="17807"/>
                    </a:cubicBezTo>
                    <a:cubicBezTo>
                      <a:pt x="998" y="17595"/>
                      <a:pt x="834" y="17330"/>
                      <a:pt x="692" y="17020"/>
                    </a:cubicBezTo>
                    <a:cubicBezTo>
                      <a:pt x="681" y="16995"/>
                      <a:pt x="664" y="16983"/>
                      <a:pt x="647" y="16983"/>
                    </a:cubicBezTo>
                    <a:close/>
                    <a:moveTo>
                      <a:pt x="5380" y="17274"/>
                    </a:moveTo>
                    <a:cubicBezTo>
                      <a:pt x="5370" y="17274"/>
                      <a:pt x="5359" y="17279"/>
                      <a:pt x="5350" y="17288"/>
                    </a:cubicBezTo>
                    <a:cubicBezTo>
                      <a:pt x="5323" y="17316"/>
                      <a:pt x="5314" y="17376"/>
                      <a:pt x="5331" y="17423"/>
                    </a:cubicBezTo>
                    <a:cubicBezTo>
                      <a:pt x="5448" y="17754"/>
                      <a:pt x="5592" y="18075"/>
                      <a:pt x="5758" y="18377"/>
                    </a:cubicBezTo>
                    <a:cubicBezTo>
                      <a:pt x="5770" y="18397"/>
                      <a:pt x="5785" y="18407"/>
                      <a:pt x="5800" y="18407"/>
                    </a:cubicBezTo>
                    <a:cubicBezTo>
                      <a:pt x="5814" y="18407"/>
                      <a:pt x="5828" y="18399"/>
                      <a:pt x="5839" y="18381"/>
                    </a:cubicBezTo>
                    <a:cubicBezTo>
                      <a:pt x="5862" y="18343"/>
                      <a:pt x="5863" y="18282"/>
                      <a:pt x="5841" y="18243"/>
                    </a:cubicBezTo>
                    <a:cubicBezTo>
                      <a:pt x="5681" y="17951"/>
                      <a:pt x="5542" y="17641"/>
                      <a:pt x="5428" y="17321"/>
                    </a:cubicBezTo>
                    <a:cubicBezTo>
                      <a:pt x="5418" y="17291"/>
                      <a:pt x="5399" y="17274"/>
                      <a:pt x="5380" y="17274"/>
                    </a:cubicBezTo>
                    <a:close/>
                    <a:moveTo>
                      <a:pt x="3816" y="18066"/>
                    </a:moveTo>
                    <a:cubicBezTo>
                      <a:pt x="3810" y="18066"/>
                      <a:pt x="3804" y="18067"/>
                      <a:pt x="3799" y="18070"/>
                    </a:cubicBezTo>
                    <a:cubicBezTo>
                      <a:pt x="3569" y="18196"/>
                      <a:pt x="3345" y="18291"/>
                      <a:pt x="3136" y="18354"/>
                    </a:cubicBezTo>
                    <a:cubicBezTo>
                      <a:pt x="3104" y="18364"/>
                      <a:pt x="3084" y="18414"/>
                      <a:pt x="3089" y="18468"/>
                    </a:cubicBezTo>
                    <a:cubicBezTo>
                      <a:pt x="3094" y="18515"/>
                      <a:pt x="3118" y="18549"/>
                      <a:pt x="3145" y="18549"/>
                    </a:cubicBezTo>
                    <a:cubicBezTo>
                      <a:pt x="3149" y="18549"/>
                      <a:pt x="3152" y="18549"/>
                      <a:pt x="3155" y="18546"/>
                    </a:cubicBezTo>
                    <a:cubicBezTo>
                      <a:pt x="3370" y="18482"/>
                      <a:pt x="3598" y="18385"/>
                      <a:pt x="3833" y="18256"/>
                    </a:cubicBezTo>
                    <a:cubicBezTo>
                      <a:pt x="3863" y="18240"/>
                      <a:pt x="3880" y="18185"/>
                      <a:pt x="3870" y="18134"/>
                    </a:cubicBezTo>
                    <a:cubicBezTo>
                      <a:pt x="3863" y="18092"/>
                      <a:pt x="3840" y="18066"/>
                      <a:pt x="3816" y="18066"/>
                    </a:cubicBezTo>
                    <a:close/>
                    <a:moveTo>
                      <a:pt x="17003" y="17339"/>
                    </a:moveTo>
                    <a:cubicBezTo>
                      <a:pt x="16995" y="17339"/>
                      <a:pt x="16988" y="17341"/>
                      <a:pt x="16981" y="17347"/>
                    </a:cubicBezTo>
                    <a:cubicBezTo>
                      <a:pt x="16952" y="17368"/>
                      <a:pt x="16938" y="17425"/>
                      <a:pt x="16951" y="17475"/>
                    </a:cubicBezTo>
                    <a:cubicBezTo>
                      <a:pt x="16991" y="17636"/>
                      <a:pt x="17033" y="17798"/>
                      <a:pt x="17076" y="17958"/>
                    </a:cubicBezTo>
                    <a:cubicBezTo>
                      <a:pt x="16956" y="18104"/>
                      <a:pt x="16834" y="18247"/>
                      <a:pt x="16712" y="18385"/>
                    </a:cubicBezTo>
                    <a:cubicBezTo>
                      <a:pt x="16686" y="18414"/>
                      <a:pt x="16678" y="18475"/>
                      <a:pt x="16696" y="18521"/>
                    </a:cubicBezTo>
                    <a:cubicBezTo>
                      <a:pt x="16707" y="18549"/>
                      <a:pt x="16725" y="18564"/>
                      <a:pt x="16744" y="18564"/>
                    </a:cubicBezTo>
                    <a:cubicBezTo>
                      <a:pt x="16754" y="18564"/>
                      <a:pt x="16765" y="18559"/>
                      <a:pt x="16775" y="18548"/>
                    </a:cubicBezTo>
                    <a:cubicBezTo>
                      <a:pt x="16892" y="18415"/>
                      <a:pt x="17009" y="18278"/>
                      <a:pt x="17125" y="18137"/>
                    </a:cubicBezTo>
                    <a:cubicBezTo>
                      <a:pt x="17164" y="18276"/>
                      <a:pt x="17203" y="18416"/>
                      <a:pt x="17244" y="18553"/>
                    </a:cubicBezTo>
                    <a:cubicBezTo>
                      <a:pt x="17254" y="18587"/>
                      <a:pt x="17274" y="18607"/>
                      <a:pt x="17295" y="18607"/>
                    </a:cubicBezTo>
                    <a:cubicBezTo>
                      <a:pt x="17304" y="18607"/>
                      <a:pt x="17313" y="18603"/>
                      <a:pt x="17321" y="18597"/>
                    </a:cubicBezTo>
                    <a:cubicBezTo>
                      <a:pt x="17350" y="18573"/>
                      <a:pt x="17361" y="18514"/>
                      <a:pt x="17347" y="18466"/>
                    </a:cubicBezTo>
                    <a:cubicBezTo>
                      <a:pt x="17303" y="18320"/>
                      <a:pt x="17261" y="18172"/>
                      <a:pt x="17220" y="18022"/>
                    </a:cubicBezTo>
                    <a:cubicBezTo>
                      <a:pt x="17261" y="17971"/>
                      <a:pt x="17303" y="17918"/>
                      <a:pt x="17344" y="17865"/>
                    </a:cubicBezTo>
                    <a:cubicBezTo>
                      <a:pt x="17370" y="17833"/>
                      <a:pt x="17375" y="17772"/>
                      <a:pt x="17356" y="17729"/>
                    </a:cubicBezTo>
                    <a:cubicBezTo>
                      <a:pt x="17345" y="17703"/>
                      <a:pt x="17327" y="17689"/>
                      <a:pt x="17310" y="17689"/>
                    </a:cubicBezTo>
                    <a:cubicBezTo>
                      <a:pt x="17298" y="17689"/>
                      <a:pt x="17286" y="17695"/>
                      <a:pt x="17276" y="17708"/>
                    </a:cubicBezTo>
                    <a:cubicBezTo>
                      <a:pt x="17241" y="17754"/>
                      <a:pt x="17206" y="17797"/>
                      <a:pt x="17171" y="17842"/>
                    </a:cubicBezTo>
                    <a:cubicBezTo>
                      <a:pt x="17131" y="17694"/>
                      <a:pt x="17093" y="17546"/>
                      <a:pt x="17055" y="17398"/>
                    </a:cubicBezTo>
                    <a:cubicBezTo>
                      <a:pt x="17046" y="17361"/>
                      <a:pt x="17025" y="17339"/>
                      <a:pt x="17003" y="17339"/>
                    </a:cubicBezTo>
                    <a:close/>
                    <a:moveTo>
                      <a:pt x="1774" y="18285"/>
                    </a:moveTo>
                    <a:cubicBezTo>
                      <a:pt x="1749" y="18285"/>
                      <a:pt x="1726" y="18313"/>
                      <a:pt x="1719" y="18356"/>
                    </a:cubicBezTo>
                    <a:cubicBezTo>
                      <a:pt x="1711" y="18407"/>
                      <a:pt x="1728" y="18461"/>
                      <a:pt x="1758" y="18477"/>
                    </a:cubicBezTo>
                    <a:cubicBezTo>
                      <a:pt x="1975" y="18584"/>
                      <a:pt x="2210" y="18642"/>
                      <a:pt x="2456" y="18649"/>
                    </a:cubicBezTo>
                    <a:lnTo>
                      <a:pt x="2457" y="18649"/>
                    </a:lnTo>
                    <a:cubicBezTo>
                      <a:pt x="2488" y="18649"/>
                      <a:pt x="2513" y="18606"/>
                      <a:pt x="2514" y="18553"/>
                    </a:cubicBezTo>
                    <a:cubicBezTo>
                      <a:pt x="2514" y="18498"/>
                      <a:pt x="2489" y="18454"/>
                      <a:pt x="2457" y="18453"/>
                    </a:cubicBezTo>
                    <a:cubicBezTo>
                      <a:pt x="2222" y="18447"/>
                      <a:pt x="1997" y="18390"/>
                      <a:pt x="1790" y="18289"/>
                    </a:cubicBezTo>
                    <a:cubicBezTo>
                      <a:pt x="1784" y="18286"/>
                      <a:pt x="1779" y="18285"/>
                      <a:pt x="1774" y="18285"/>
                    </a:cubicBezTo>
                    <a:close/>
                    <a:moveTo>
                      <a:pt x="16155" y="18991"/>
                    </a:moveTo>
                    <a:cubicBezTo>
                      <a:pt x="16145" y="18991"/>
                      <a:pt x="16135" y="18995"/>
                      <a:pt x="16126" y="19003"/>
                    </a:cubicBezTo>
                    <a:cubicBezTo>
                      <a:pt x="15928" y="19199"/>
                      <a:pt x="15724" y="19387"/>
                      <a:pt x="15520" y="19561"/>
                    </a:cubicBezTo>
                    <a:cubicBezTo>
                      <a:pt x="15492" y="19585"/>
                      <a:pt x="15481" y="19644"/>
                      <a:pt x="15495" y="19692"/>
                    </a:cubicBezTo>
                    <a:cubicBezTo>
                      <a:pt x="15505" y="19727"/>
                      <a:pt x="15525" y="19747"/>
                      <a:pt x="15546" y="19747"/>
                    </a:cubicBezTo>
                    <a:cubicBezTo>
                      <a:pt x="15555" y="19747"/>
                      <a:pt x="15563" y="19743"/>
                      <a:pt x="15571" y="19736"/>
                    </a:cubicBezTo>
                    <a:cubicBezTo>
                      <a:pt x="15778" y="19560"/>
                      <a:pt x="15984" y="19371"/>
                      <a:pt x="16183" y="19173"/>
                    </a:cubicBezTo>
                    <a:cubicBezTo>
                      <a:pt x="16211" y="19146"/>
                      <a:pt x="16220" y="19086"/>
                      <a:pt x="16205" y="19039"/>
                    </a:cubicBezTo>
                    <a:cubicBezTo>
                      <a:pt x="16194" y="19008"/>
                      <a:pt x="16175" y="18991"/>
                      <a:pt x="16155" y="18991"/>
                    </a:cubicBezTo>
                    <a:close/>
                    <a:moveTo>
                      <a:pt x="6316" y="18999"/>
                    </a:moveTo>
                    <a:cubicBezTo>
                      <a:pt x="6299" y="18999"/>
                      <a:pt x="6282" y="19013"/>
                      <a:pt x="6270" y="19038"/>
                    </a:cubicBezTo>
                    <a:cubicBezTo>
                      <a:pt x="6251" y="19081"/>
                      <a:pt x="6256" y="19143"/>
                      <a:pt x="6281" y="19175"/>
                    </a:cubicBezTo>
                    <a:cubicBezTo>
                      <a:pt x="6460" y="19407"/>
                      <a:pt x="6656" y="19627"/>
                      <a:pt x="6866" y="19831"/>
                    </a:cubicBezTo>
                    <a:cubicBezTo>
                      <a:pt x="6875" y="19840"/>
                      <a:pt x="6884" y="19844"/>
                      <a:pt x="6895" y="19844"/>
                    </a:cubicBezTo>
                    <a:cubicBezTo>
                      <a:pt x="6914" y="19844"/>
                      <a:pt x="6933" y="19826"/>
                      <a:pt x="6944" y="19795"/>
                    </a:cubicBezTo>
                    <a:cubicBezTo>
                      <a:pt x="6960" y="19747"/>
                      <a:pt x="6950" y="19687"/>
                      <a:pt x="6922" y="19661"/>
                    </a:cubicBezTo>
                    <a:cubicBezTo>
                      <a:pt x="6717" y="19461"/>
                      <a:pt x="6525" y="19245"/>
                      <a:pt x="6350" y="19019"/>
                    </a:cubicBezTo>
                    <a:cubicBezTo>
                      <a:pt x="6340" y="19006"/>
                      <a:pt x="6328" y="18999"/>
                      <a:pt x="6316" y="18999"/>
                    </a:cubicBezTo>
                    <a:close/>
                    <a:moveTo>
                      <a:pt x="14917" y="20046"/>
                    </a:moveTo>
                    <a:cubicBezTo>
                      <a:pt x="14909" y="20046"/>
                      <a:pt x="14902" y="20048"/>
                      <a:pt x="14895" y="20054"/>
                    </a:cubicBezTo>
                    <a:cubicBezTo>
                      <a:pt x="14684" y="20206"/>
                      <a:pt x="14468" y="20348"/>
                      <a:pt x="14253" y="20476"/>
                    </a:cubicBezTo>
                    <a:cubicBezTo>
                      <a:pt x="14223" y="20494"/>
                      <a:pt x="14207" y="20549"/>
                      <a:pt x="14217" y="20600"/>
                    </a:cubicBezTo>
                    <a:cubicBezTo>
                      <a:pt x="14226" y="20640"/>
                      <a:pt x="14248" y="20666"/>
                      <a:pt x="14271" y="20666"/>
                    </a:cubicBezTo>
                    <a:cubicBezTo>
                      <a:pt x="14278" y="20666"/>
                      <a:pt x="14284" y="20664"/>
                      <a:pt x="14290" y="20661"/>
                    </a:cubicBezTo>
                    <a:cubicBezTo>
                      <a:pt x="14508" y="20531"/>
                      <a:pt x="14726" y="20388"/>
                      <a:pt x="14939" y="20234"/>
                    </a:cubicBezTo>
                    <a:cubicBezTo>
                      <a:pt x="14968" y="20213"/>
                      <a:pt x="14982" y="20156"/>
                      <a:pt x="14970" y="20106"/>
                    </a:cubicBezTo>
                    <a:cubicBezTo>
                      <a:pt x="14960" y="20068"/>
                      <a:pt x="14939" y="20046"/>
                      <a:pt x="14917" y="20046"/>
                    </a:cubicBezTo>
                    <a:close/>
                    <a:moveTo>
                      <a:pt x="7513" y="20177"/>
                    </a:moveTo>
                    <a:cubicBezTo>
                      <a:pt x="7491" y="20177"/>
                      <a:pt x="7470" y="20198"/>
                      <a:pt x="7460" y="20236"/>
                    </a:cubicBezTo>
                    <a:cubicBezTo>
                      <a:pt x="7448" y="20285"/>
                      <a:pt x="7461" y="20342"/>
                      <a:pt x="7490" y="20365"/>
                    </a:cubicBezTo>
                    <a:cubicBezTo>
                      <a:pt x="7701" y="20523"/>
                      <a:pt x="7919" y="20669"/>
                      <a:pt x="8139" y="20796"/>
                    </a:cubicBezTo>
                    <a:cubicBezTo>
                      <a:pt x="8145" y="20800"/>
                      <a:pt x="8151" y="20802"/>
                      <a:pt x="8157" y="20802"/>
                    </a:cubicBezTo>
                    <a:cubicBezTo>
                      <a:pt x="8181" y="20802"/>
                      <a:pt x="8204" y="20776"/>
                      <a:pt x="8212" y="20736"/>
                    </a:cubicBezTo>
                    <a:cubicBezTo>
                      <a:pt x="8222" y="20684"/>
                      <a:pt x="8206" y="20628"/>
                      <a:pt x="8176" y="20611"/>
                    </a:cubicBezTo>
                    <a:cubicBezTo>
                      <a:pt x="7959" y="20485"/>
                      <a:pt x="7744" y="20341"/>
                      <a:pt x="7536" y="20185"/>
                    </a:cubicBezTo>
                    <a:cubicBezTo>
                      <a:pt x="7528" y="20180"/>
                      <a:pt x="7520" y="20177"/>
                      <a:pt x="7513" y="20177"/>
                    </a:cubicBezTo>
                    <a:close/>
                    <a:moveTo>
                      <a:pt x="13611" y="20820"/>
                    </a:moveTo>
                    <a:cubicBezTo>
                      <a:pt x="13606" y="20820"/>
                      <a:pt x="13601" y="20821"/>
                      <a:pt x="13596" y="20823"/>
                    </a:cubicBezTo>
                    <a:cubicBezTo>
                      <a:pt x="13375" y="20925"/>
                      <a:pt x="13150" y="21015"/>
                      <a:pt x="12926" y="21091"/>
                    </a:cubicBezTo>
                    <a:cubicBezTo>
                      <a:pt x="12895" y="21101"/>
                      <a:pt x="12875" y="21153"/>
                      <a:pt x="12881" y="21206"/>
                    </a:cubicBezTo>
                    <a:cubicBezTo>
                      <a:pt x="12887" y="21252"/>
                      <a:pt x="12911" y="21285"/>
                      <a:pt x="12937" y="21285"/>
                    </a:cubicBezTo>
                    <a:cubicBezTo>
                      <a:pt x="12941" y="21285"/>
                      <a:pt x="12944" y="21284"/>
                      <a:pt x="12949" y="21282"/>
                    </a:cubicBezTo>
                    <a:cubicBezTo>
                      <a:pt x="13175" y="21206"/>
                      <a:pt x="13403" y="21115"/>
                      <a:pt x="13626" y="21011"/>
                    </a:cubicBezTo>
                    <a:cubicBezTo>
                      <a:pt x="13656" y="20998"/>
                      <a:pt x="13675" y="20944"/>
                      <a:pt x="13666" y="20892"/>
                    </a:cubicBezTo>
                    <a:cubicBezTo>
                      <a:pt x="13659" y="20848"/>
                      <a:pt x="13636" y="20820"/>
                      <a:pt x="13611" y="20820"/>
                    </a:cubicBezTo>
                    <a:close/>
                    <a:moveTo>
                      <a:pt x="8820" y="20942"/>
                    </a:moveTo>
                    <a:cubicBezTo>
                      <a:pt x="8795" y="20942"/>
                      <a:pt x="8772" y="20972"/>
                      <a:pt x="8765" y="21016"/>
                    </a:cubicBezTo>
                    <a:cubicBezTo>
                      <a:pt x="8757" y="21068"/>
                      <a:pt x="8776" y="21121"/>
                      <a:pt x="8807" y="21135"/>
                    </a:cubicBezTo>
                    <a:cubicBezTo>
                      <a:pt x="9030" y="21231"/>
                      <a:pt x="9259" y="21314"/>
                      <a:pt x="9488" y="21380"/>
                    </a:cubicBezTo>
                    <a:cubicBezTo>
                      <a:pt x="9491" y="21381"/>
                      <a:pt x="9495" y="21381"/>
                      <a:pt x="9497" y="21381"/>
                    </a:cubicBezTo>
                    <a:cubicBezTo>
                      <a:pt x="9525" y="21381"/>
                      <a:pt x="9549" y="21348"/>
                      <a:pt x="9554" y="21300"/>
                    </a:cubicBezTo>
                    <a:cubicBezTo>
                      <a:pt x="9559" y="21247"/>
                      <a:pt x="9538" y="21196"/>
                      <a:pt x="9507" y="21187"/>
                    </a:cubicBezTo>
                    <a:cubicBezTo>
                      <a:pt x="9282" y="21121"/>
                      <a:pt x="9055" y="21040"/>
                      <a:pt x="8835" y="20945"/>
                    </a:cubicBezTo>
                    <a:cubicBezTo>
                      <a:pt x="8830" y="20943"/>
                      <a:pt x="8825" y="20942"/>
                      <a:pt x="8820" y="20942"/>
                    </a:cubicBezTo>
                    <a:close/>
                    <a:moveTo>
                      <a:pt x="12255" y="21277"/>
                    </a:moveTo>
                    <a:cubicBezTo>
                      <a:pt x="12253" y="21277"/>
                      <a:pt x="12250" y="21277"/>
                      <a:pt x="12248" y="21278"/>
                    </a:cubicBezTo>
                    <a:cubicBezTo>
                      <a:pt x="12021" y="21326"/>
                      <a:pt x="11790" y="21362"/>
                      <a:pt x="11563" y="21383"/>
                    </a:cubicBezTo>
                    <a:cubicBezTo>
                      <a:pt x="11531" y="21386"/>
                      <a:pt x="11507" y="21432"/>
                      <a:pt x="11509" y="21486"/>
                    </a:cubicBezTo>
                    <a:cubicBezTo>
                      <a:pt x="11510" y="21538"/>
                      <a:pt x="11535" y="21579"/>
                      <a:pt x="11565" y="21579"/>
                    </a:cubicBezTo>
                    <a:cubicBezTo>
                      <a:pt x="11567" y="21579"/>
                      <a:pt x="11567" y="21579"/>
                      <a:pt x="11569" y="21578"/>
                    </a:cubicBezTo>
                    <a:cubicBezTo>
                      <a:pt x="11800" y="21557"/>
                      <a:pt x="12032" y="21521"/>
                      <a:pt x="12262" y="21471"/>
                    </a:cubicBezTo>
                    <a:cubicBezTo>
                      <a:pt x="12293" y="21464"/>
                      <a:pt x="12316" y="21416"/>
                      <a:pt x="12311" y="21362"/>
                    </a:cubicBezTo>
                    <a:cubicBezTo>
                      <a:pt x="12308" y="21313"/>
                      <a:pt x="12284" y="21277"/>
                      <a:pt x="12255" y="21277"/>
                    </a:cubicBezTo>
                    <a:close/>
                    <a:moveTo>
                      <a:pt x="10188" y="21340"/>
                    </a:moveTo>
                    <a:cubicBezTo>
                      <a:pt x="10156" y="21340"/>
                      <a:pt x="10129" y="21375"/>
                      <a:pt x="10126" y="21429"/>
                    </a:cubicBezTo>
                    <a:cubicBezTo>
                      <a:pt x="10124" y="21482"/>
                      <a:pt x="10147" y="21530"/>
                      <a:pt x="10178" y="21535"/>
                    </a:cubicBezTo>
                    <a:cubicBezTo>
                      <a:pt x="10408" y="21571"/>
                      <a:pt x="10641" y="21593"/>
                      <a:pt x="10873" y="21600"/>
                    </a:cubicBezTo>
                    <a:lnTo>
                      <a:pt x="10874" y="21600"/>
                    </a:lnTo>
                    <a:cubicBezTo>
                      <a:pt x="10905" y="21600"/>
                      <a:pt x="10930" y="21558"/>
                      <a:pt x="10931" y="21504"/>
                    </a:cubicBezTo>
                    <a:cubicBezTo>
                      <a:pt x="10931" y="21450"/>
                      <a:pt x="10906" y="21406"/>
                      <a:pt x="10875" y="21404"/>
                    </a:cubicBezTo>
                    <a:cubicBezTo>
                      <a:pt x="10646" y="21397"/>
                      <a:pt x="10416" y="21376"/>
                      <a:pt x="10189" y="21340"/>
                    </a:cubicBezTo>
                    <a:cubicBezTo>
                      <a:pt x="10188" y="21340"/>
                      <a:pt x="10188" y="21340"/>
                      <a:pt x="10188" y="21340"/>
                    </a:cubicBez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1" name="Google Shape;4249;p55"/>
              <p:cNvSpPr/>
              <p:nvPr/>
            </p:nvSpPr>
            <p:spPr>
              <a:xfrm rot="20984333">
                <a:off x="2431496" y="1492101"/>
                <a:ext cx="36817" cy="51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7" h="21600" fill="norm" stroke="1" extrusionOk="0">
                    <a:moveTo>
                      <a:pt x="4002" y="0"/>
                    </a:moveTo>
                    <a:cubicBezTo>
                      <a:pt x="3303" y="0"/>
                      <a:pt x="2604" y="139"/>
                      <a:pt x="1972" y="418"/>
                    </a:cubicBezTo>
                    <a:cubicBezTo>
                      <a:pt x="75" y="1253"/>
                      <a:pt x="-574" y="3115"/>
                      <a:pt x="558" y="4571"/>
                    </a:cubicBezTo>
                    <a:cubicBezTo>
                      <a:pt x="4618" y="9812"/>
                      <a:pt x="8812" y="15016"/>
                      <a:pt x="13105" y="20182"/>
                    </a:cubicBezTo>
                    <a:cubicBezTo>
                      <a:pt x="13887" y="21094"/>
                      <a:pt x="15185" y="21600"/>
                      <a:pt x="16500" y="21600"/>
                    </a:cubicBezTo>
                    <a:cubicBezTo>
                      <a:pt x="17215" y="21600"/>
                      <a:pt x="17964" y="21435"/>
                      <a:pt x="18596" y="21132"/>
                    </a:cubicBezTo>
                    <a:cubicBezTo>
                      <a:pt x="20477" y="20245"/>
                      <a:pt x="21026" y="18371"/>
                      <a:pt x="19844" y="16953"/>
                    </a:cubicBezTo>
                    <a:cubicBezTo>
                      <a:pt x="15601" y="11864"/>
                      <a:pt x="11457" y="6685"/>
                      <a:pt x="7414" y="1494"/>
                    </a:cubicBezTo>
                    <a:cubicBezTo>
                      <a:pt x="6681" y="532"/>
                      <a:pt x="5350" y="0"/>
                      <a:pt x="4002" y="0"/>
                    </a:cubicBez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669" name="Google Shape;4250;p55"/>
            <p:cNvGrpSpPr/>
            <p:nvPr/>
          </p:nvGrpSpPr>
          <p:grpSpPr>
            <a:xfrm>
              <a:off x="1084938" y="-1"/>
              <a:ext cx="597673" cy="452137"/>
              <a:chOff x="0" y="0"/>
              <a:chExt cx="597671" cy="452135"/>
            </a:xfrm>
          </p:grpSpPr>
          <p:grpSp>
            <p:nvGrpSpPr>
              <p:cNvPr id="665" name="Google Shape;4251;p55"/>
              <p:cNvGrpSpPr/>
              <p:nvPr/>
            </p:nvGrpSpPr>
            <p:grpSpPr>
              <a:xfrm>
                <a:off x="42357" y="-1"/>
                <a:ext cx="555315" cy="452137"/>
                <a:chOff x="0" y="0"/>
                <a:chExt cx="555313" cy="452135"/>
              </a:xfrm>
            </p:grpSpPr>
            <p:sp>
              <p:nvSpPr>
                <p:cNvPr id="663" name="Google Shape;4252;p55"/>
                <p:cNvSpPr/>
                <p:nvPr/>
              </p:nvSpPr>
              <p:spPr>
                <a:xfrm rot="20984333">
                  <a:off x="43786" y="50643"/>
                  <a:ext cx="463427" cy="345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4134" y="7600"/>
                      </a:lnTo>
                      <a:lnTo>
                        <a:pt x="3576" y="21600"/>
                      </a:lnTo>
                      <a:lnTo>
                        <a:pt x="21600" y="3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4" name="Google Shape;4253;p55"/>
                <p:cNvSpPr/>
                <p:nvPr/>
              </p:nvSpPr>
              <p:spPr>
                <a:xfrm rot="20984333">
                  <a:off x="28925" y="41353"/>
                  <a:ext cx="497463" cy="369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36" y="1045"/>
                      </a:moveTo>
                      <a:lnTo>
                        <a:pt x="19982" y="3802"/>
                      </a:lnTo>
                      <a:lnTo>
                        <a:pt x="4347" y="19834"/>
                      </a:lnTo>
                      <a:lnTo>
                        <a:pt x="4835" y="7500"/>
                      </a:lnTo>
                      <a:lnTo>
                        <a:pt x="1336" y="1045"/>
                      </a:lnTo>
                      <a:close/>
                      <a:moveTo>
                        <a:pt x="0" y="0"/>
                      </a:moveTo>
                      <a:lnTo>
                        <a:pt x="4201" y="7752"/>
                      </a:lnTo>
                      <a:lnTo>
                        <a:pt x="3654" y="21600"/>
                      </a:lnTo>
                      <a:lnTo>
                        <a:pt x="21600" y="3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68" name="Google Shape;4254;p55"/>
              <p:cNvGrpSpPr/>
              <p:nvPr/>
            </p:nvGrpSpPr>
            <p:grpSpPr>
              <a:xfrm>
                <a:off x="-1" y="60111"/>
                <a:ext cx="560412" cy="277270"/>
                <a:chOff x="0" y="0"/>
                <a:chExt cx="560410" cy="277269"/>
              </a:xfrm>
            </p:grpSpPr>
            <p:sp>
              <p:nvSpPr>
                <p:cNvPr id="666" name="Google Shape;4255;p55"/>
                <p:cNvSpPr/>
                <p:nvPr/>
              </p:nvSpPr>
              <p:spPr>
                <a:xfrm rot="20984333">
                  <a:off x="33294" y="64988"/>
                  <a:ext cx="466001" cy="160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0975"/>
                      </a:lnTo>
                      <a:lnTo>
                        <a:pt x="611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7" name="Google Shape;4256;p55"/>
                <p:cNvSpPr/>
                <p:nvPr/>
              </p:nvSpPr>
              <p:spPr>
                <a:xfrm rot="20984333">
                  <a:off x="12166" y="46269"/>
                  <a:ext cx="536079" cy="184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577" y="3756"/>
                      </a:moveTo>
                      <a:lnTo>
                        <a:pt x="6143" y="19699"/>
                      </a:lnTo>
                      <a:lnTo>
                        <a:pt x="1630" y="11866"/>
                      </a:lnTo>
                      <a:lnTo>
                        <a:pt x="17577" y="3756"/>
                      </a:lnTo>
                      <a:close/>
                      <a:moveTo>
                        <a:pt x="21600" y="0"/>
                      </a:moveTo>
                      <a:lnTo>
                        <a:pt x="0" y="10984"/>
                      </a:lnTo>
                      <a:lnTo>
                        <a:pt x="611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671" name="IMG_7155.jpeg" descr="IMG_715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78461">
            <a:off x="3454738" y="1737805"/>
            <a:ext cx="3187502" cy="8142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709" name="Google Shape;2664;p41"/>
          <p:cNvGrpSpPr/>
          <p:nvPr/>
        </p:nvGrpSpPr>
        <p:grpSpPr>
          <a:xfrm>
            <a:off x="7109032" y="563618"/>
            <a:ext cx="1179460" cy="1127939"/>
            <a:chOff x="0" y="0"/>
            <a:chExt cx="1179458" cy="1127938"/>
          </a:xfrm>
        </p:grpSpPr>
        <p:sp>
          <p:nvSpPr>
            <p:cNvPr id="672" name="Google Shape;2665;p41"/>
            <p:cNvSpPr/>
            <p:nvPr/>
          </p:nvSpPr>
          <p:spPr>
            <a:xfrm>
              <a:off x="-1" y="0"/>
              <a:ext cx="1179460" cy="112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11869" y="0"/>
                  </a:moveTo>
                  <a:cubicBezTo>
                    <a:pt x="11084" y="0"/>
                    <a:pt x="10522" y="53"/>
                    <a:pt x="10377" y="67"/>
                  </a:cubicBezTo>
                  <a:cubicBezTo>
                    <a:pt x="8805" y="109"/>
                    <a:pt x="7482" y="581"/>
                    <a:pt x="6444" y="1466"/>
                  </a:cubicBezTo>
                  <a:cubicBezTo>
                    <a:pt x="5973" y="1868"/>
                    <a:pt x="5566" y="2354"/>
                    <a:pt x="5235" y="2910"/>
                  </a:cubicBezTo>
                  <a:cubicBezTo>
                    <a:pt x="4933" y="3419"/>
                    <a:pt x="4693" y="3985"/>
                    <a:pt x="4522" y="4596"/>
                  </a:cubicBezTo>
                  <a:cubicBezTo>
                    <a:pt x="4293" y="5418"/>
                    <a:pt x="4193" y="6307"/>
                    <a:pt x="4224" y="7187"/>
                  </a:cubicBezTo>
                  <a:cubicBezTo>
                    <a:pt x="4095" y="7283"/>
                    <a:pt x="3977" y="7385"/>
                    <a:pt x="3872" y="7490"/>
                  </a:cubicBezTo>
                  <a:cubicBezTo>
                    <a:pt x="3635" y="7727"/>
                    <a:pt x="3483" y="7965"/>
                    <a:pt x="3386" y="8186"/>
                  </a:cubicBezTo>
                  <a:cubicBezTo>
                    <a:pt x="3067" y="8431"/>
                    <a:pt x="2817" y="8755"/>
                    <a:pt x="2649" y="9144"/>
                  </a:cubicBezTo>
                  <a:cubicBezTo>
                    <a:pt x="2590" y="9279"/>
                    <a:pt x="2543" y="9450"/>
                    <a:pt x="2510" y="9726"/>
                  </a:cubicBezTo>
                  <a:cubicBezTo>
                    <a:pt x="1923" y="9990"/>
                    <a:pt x="1394" y="10404"/>
                    <a:pt x="971" y="10943"/>
                  </a:cubicBezTo>
                  <a:cubicBezTo>
                    <a:pt x="616" y="11397"/>
                    <a:pt x="353" y="11914"/>
                    <a:pt x="189" y="12479"/>
                  </a:cubicBezTo>
                  <a:cubicBezTo>
                    <a:pt x="30" y="13024"/>
                    <a:pt x="-29" y="13591"/>
                    <a:pt x="12" y="14162"/>
                  </a:cubicBezTo>
                  <a:cubicBezTo>
                    <a:pt x="53" y="14734"/>
                    <a:pt x="194" y="15283"/>
                    <a:pt x="429" y="15795"/>
                  </a:cubicBezTo>
                  <a:cubicBezTo>
                    <a:pt x="671" y="16325"/>
                    <a:pt x="1006" y="16790"/>
                    <a:pt x="1422" y="17177"/>
                  </a:cubicBezTo>
                  <a:cubicBezTo>
                    <a:pt x="1795" y="17525"/>
                    <a:pt x="2216" y="17793"/>
                    <a:pt x="2674" y="17972"/>
                  </a:cubicBezTo>
                  <a:cubicBezTo>
                    <a:pt x="2775" y="18013"/>
                    <a:pt x="2878" y="18048"/>
                    <a:pt x="2981" y="18079"/>
                  </a:cubicBezTo>
                  <a:cubicBezTo>
                    <a:pt x="3071" y="18718"/>
                    <a:pt x="3129" y="18876"/>
                    <a:pt x="3161" y="18964"/>
                  </a:cubicBezTo>
                  <a:cubicBezTo>
                    <a:pt x="3284" y="19306"/>
                    <a:pt x="3501" y="19461"/>
                    <a:pt x="3660" y="19531"/>
                  </a:cubicBezTo>
                  <a:cubicBezTo>
                    <a:pt x="3824" y="19601"/>
                    <a:pt x="3969" y="19608"/>
                    <a:pt x="4362" y="19615"/>
                  </a:cubicBezTo>
                  <a:cubicBezTo>
                    <a:pt x="4606" y="19619"/>
                    <a:pt x="4949" y="19622"/>
                    <a:pt x="5382" y="19622"/>
                  </a:cubicBezTo>
                  <a:cubicBezTo>
                    <a:pt x="6057" y="19622"/>
                    <a:pt x="6967" y="19616"/>
                    <a:pt x="8012" y="19605"/>
                  </a:cubicBezTo>
                  <a:cubicBezTo>
                    <a:pt x="8557" y="20124"/>
                    <a:pt x="9004" y="20537"/>
                    <a:pt x="9339" y="20837"/>
                  </a:cubicBezTo>
                  <a:cubicBezTo>
                    <a:pt x="9550" y="21025"/>
                    <a:pt x="9715" y="21167"/>
                    <a:pt x="9846" y="21271"/>
                  </a:cubicBezTo>
                  <a:cubicBezTo>
                    <a:pt x="10062" y="21444"/>
                    <a:pt x="10281" y="21600"/>
                    <a:pt x="10572" y="21600"/>
                  </a:cubicBezTo>
                  <a:lnTo>
                    <a:pt x="10575" y="21599"/>
                  </a:lnTo>
                  <a:cubicBezTo>
                    <a:pt x="10693" y="21599"/>
                    <a:pt x="10807" y="21574"/>
                    <a:pt x="10915" y="21523"/>
                  </a:cubicBezTo>
                  <a:cubicBezTo>
                    <a:pt x="11111" y="21429"/>
                    <a:pt x="11302" y="21264"/>
                    <a:pt x="11706" y="20694"/>
                  </a:cubicBezTo>
                  <a:cubicBezTo>
                    <a:pt x="11801" y="20559"/>
                    <a:pt x="11897" y="20416"/>
                    <a:pt x="11977" y="20291"/>
                  </a:cubicBezTo>
                  <a:cubicBezTo>
                    <a:pt x="12108" y="20087"/>
                    <a:pt x="12156" y="19991"/>
                    <a:pt x="12188" y="19910"/>
                  </a:cubicBezTo>
                  <a:cubicBezTo>
                    <a:pt x="12218" y="19835"/>
                    <a:pt x="12258" y="19704"/>
                    <a:pt x="12258" y="19540"/>
                  </a:cubicBezTo>
                  <a:cubicBezTo>
                    <a:pt x="12756" y="19531"/>
                    <a:pt x="13256" y="19520"/>
                    <a:pt x="13751" y="19509"/>
                  </a:cubicBezTo>
                  <a:cubicBezTo>
                    <a:pt x="13781" y="19594"/>
                    <a:pt x="13823" y="19674"/>
                    <a:pt x="13876" y="19748"/>
                  </a:cubicBezTo>
                  <a:cubicBezTo>
                    <a:pt x="13957" y="19860"/>
                    <a:pt x="14036" y="19928"/>
                    <a:pt x="14316" y="20144"/>
                  </a:cubicBezTo>
                  <a:cubicBezTo>
                    <a:pt x="14492" y="20281"/>
                    <a:pt x="14705" y="20441"/>
                    <a:pt x="14899" y="20584"/>
                  </a:cubicBezTo>
                  <a:cubicBezTo>
                    <a:pt x="15145" y="20765"/>
                    <a:pt x="15355" y="20913"/>
                    <a:pt x="15522" y="21024"/>
                  </a:cubicBezTo>
                  <a:cubicBezTo>
                    <a:pt x="15848" y="21239"/>
                    <a:pt x="16048" y="21344"/>
                    <a:pt x="16295" y="21344"/>
                  </a:cubicBezTo>
                  <a:cubicBezTo>
                    <a:pt x="16472" y="21344"/>
                    <a:pt x="16642" y="21286"/>
                    <a:pt x="16785" y="21177"/>
                  </a:cubicBezTo>
                  <a:cubicBezTo>
                    <a:pt x="16931" y="21067"/>
                    <a:pt x="17030" y="20940"/>
                    <a:pt x="17400" y="20326"/>
                  </a:cubicBezTo>
                  <a:cubicBezTo>
                    <a:pt x="17492" y="20174"/>
                    <a:pt x="17579" y="20026"/>
                    <a:pt x="17641" y="19920"/>
                  </a:cubicBezTo>
                  <a:cubicBezTo>
                    <a:pt x="17659" y="19893"/>
                    <a:pt x="17676" y="19865"/>
                    <a:pt x="17694" y="19834"/>
                  </a:cubicBezTo>
                  <a:cubicBezTo>
                    <a:pt x="17709" y="19811"/>
                    <a:pt x="17722" y="19789"/>
                    <a:pt x="17735" y="19767"/>
                  </a:cubicBezTo>
                  <a:cubicBezTo>
                    <a:pt x="17814" y="19651"/>
                    <a:pt x="17901" y="19521"/>
                    <a:pt x="17996" y="19377"/>
                  </a:cubicBezTo>
                  <a:cubicBezTo>
                    <a:pt x="18129" y="19371"/>
                    <a:pt x="18257" y="19365"/>
                    <a:pt x="18379" y="19360"/>
                  </a:cubicBezTo>
                  <a:cubicBezTo>
                    <a:pt x="18955" y="19331"/>
                    <a:pt x="19409" y="19302"/>
                    <a:pt x="19726" y="19273"/>
                  </a:cubicBezTo>
                  <a:cubicBezTo>
                    <a:pt x="19909" y="19255"/>
                    <a:pt x="20052" y="19238"/>
                    <a:pt x="20161" y="19220"/>
                  </a:cubicBezTo>
                  <a:cubicBezTo>
                    <a:pt x="20305" y="19196"/>
                    <a:pt x="20609" y="19144"/>
                    <a:pt x="20828" y="18857"/>
                  </a:cubicBezTo>
                  <a:cubicBezTo>
                    <a:pt x="21000" y="18632"/>
                    <a:pt x="21055" y="18366"/>
                    <a:pt x="21100" y="17923"/>
                  </a:cubicBezTo>
                  <a:cubicBezTo>
                    <a:pt x="21127" y="17661"/>
                    <a:pt x="21153" y="17306"/>
                    <a:pt x="21176" y="16868"/>
                  </a:cubicBezTo>
                  <a:cubicBezTo>
                    <a:pt x="21218" y="16050"/>
                    <a:pt x="21250" y="14987"/>
                    <a:pt x="21267" y="13878"/>
                  </a:cubicBezTo>
                  <a:cubicBezTo>
                    <a:pt x="21271" y="13605"/>
                    <a:pt x="21273" y="13334"/>
                    <a:pt x="21275" y="13071"/>
                  </a:cubicBezTo>
                  <a:lnTo>
                    <a:pt x="21371" y="12590"/>
                  </a:lnTo>
                  <a:cubicBezTo>
                    <a:pt x="21374" y="12577"/>
                    <a:pt x="21437" y="12261"/>
                    <a:pt x="21490" y="11924"/>
                  </a:cubicBezTo>
                  <a:cubicBezTo>
                    <a:pt x="21524" y="11712"/>
                    <a:pt x="21547" y="11541"/>
                    <a:pt x="21559" y="11400"/>
                  </a:cubicBezTo>
                  <a:cubicBezTo>
                    <a:pt x="21568" y="11292"/>
                    <a:pt x="21571" y="11201"/>
                    <a:pt x="21570" y="11121"/>
                  </a:cubicBezTo>
                  <a:cubicBezTo>
                    <a:pt x="21567" y="11030"/>
                    <a:pt x="21561" y="10748"/>
                    <a:pt x="21374" y="10491"/>
                  </a:cubicBezTo>
                  <a:cubicBezTo>
                    <a:pt x="21334" y="10436"/>
                    <a:pt x="21290" y="10386"/>
                    <a:pt x="21241" y="10343"/>
                  </a:cubicBezTo>
                  <a:cubicBezTo>
                    <a:pt x="21230" y="10093"/>
                    <a:pt x="21217" y="9876"/>
                    <a:pt x="21202" y="9694"/>
                  </a:cubicBezTo>
                  <a:cubicBezTo>
                    <a:pt x="21165" y="9243"/>
                    <a:pt x="21116" y="9002"/>
                    <a:pt x="21024" y="8806"/>
                  </a:cubicBezTo>
                  <a:cubicBezTo>
                    <a:pt x="20905" y="8555"/>
                    <a:pt x="20713" y="8413"/>
                    <a:pt x="20544" y="8332"/>
                  </a:cubicBezTo>
                  <a:cubicBezTo>
                    <a:pt x="20644" y="7825"/>
                    <a:pt x="20690" y="7300"/>
                    <a:pt x="20678" y="6768"/>
                  </a:cubicBezTo>
                  <a:cubicBezTo>
                    <a:pt x="20651" y="5544"/>
                    <a:pt x="20316" y="4339"/>
                    <a:pt x="19709" y="3281"/>
                  </a:cubicBezTo>
                  <a:cubicBezTo>
                    <a:pt x="18968" y="1990"/>
                    <a:pt x="17682" y="1063"/>
                    <a:pt x="15888" y="527"/>
                  </a:cubicBezTo>
                  <a:cubicBezTo>
                    <a:pt x="14428" y="91"/>
                    <a:pt x="12896" y="0"/>
                    <a:pt x="118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4020000">
                <a:srgbClr val="004468">
                  <a:alpha val="2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2666;p41"/>
            <p:cNvSpPr/>
            <p:nvPr/>
          </p:nvSpPr>
          <p:spPr>
            <a:xfrm>
              <a:off x="180186" y="449371"/>
              <a:ext cx="937659" cy="52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701" y="0"/>
                  </a:moveTo>
                  <a:cubicBezTo>
                    <a:pt x="1701" y="0"/>
                    <a:pt x="598" y="110"/>
                    <a:pt x="133" y="1978"/>
                  </a:cubicBezTo>
                  <a:cubicBezTo>
                    <a:pt x="-331" y="3847"/>
                    <a:pt x="539" y="21322"/>
                    <a:pt x="830" y="21543"/>
                  </a:cubicBezTo>
                  <a:cubicBezTo>
                    <a:pt x="881" y="21582"/>
                    <a:pt x="1529" y="21600"/>
                    <a:pt x="2562" y="21600"/>
                  </a:cubicBezTo>
                  <a:cubicBezTo>
                    <a:pt x="7375" y="21600"/>
                    <a:pt x="20556" y="21206"/>
                    <a:pt x="20794" y="20663"/>
                  </a:cubicBezTo>
                  <a:cubicBezTo>
                    <a:pt x="21084" y="20004"/>
                    <a:pt x="21269" y="2639"/>
                    <a:pt x="20910" y="1320"/>
                  </a:cubicBezTo>
                  <a:cubicBezTo>
                    <a:pt x="20551" y="0"/>
                    <a:pt x="1701" y="0"/>
                    <a:pt x="17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2667;p41"/>
            <p:cNvSpPr/>
            <p:nvPr/>
          </p:nvSpPr>
          <p:spPr>
            <a:xfrm>
              <a:off x="218733" y="366305"/>
              <a:ext cx="439547" cy="56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0276" y="0"/>
                  </a:moveTo>
                  <a:cubicBezTo>
                    <a:pt x="5268" y="0"/>
                    <a:pt x="362" y="1727"/>
                    <a:pt x="163" y="3662"/>
                  </a:cubicBezTo>
                  <a:cubicBezTo>
                    <a:pt x="163" y="3662"/>
                    <a:pt x="-690" y="18032"/>
                    <a:pt x="1503" y="20782"/>
                  </a:cubicBezTo>
                  <a:cubicBezTo>
                    <a:pt x="1977" y="21376"/>
                    <a:pt x="2930" y="21600"/>
                    <a:pt x="4180" y="21600"/>
                  </a:cubicBezTo>
                  <a:cubicBezTo>
                    <a:pt x="7941" y="21600"/>
                    <a:pt x="14387" y="19578"/>
                    <a:pt x="18546" y="19578"/>
                  </a:cubicBezTo>
                  <a:cubicBezTo>
                    <a:pt x="19395" y="19578"/>
                    <a:pt x="20150" y="19662"/>
                    <a:pt x="20766" y="19866"/>
                  </a:cubicBezTo>
                  <a:cubicBezTo>
                    <a:pt x="20766" y="19866"/>
                    <a:pt x="20910" y="5635"/>
                    <a:pt x="20399" y="4578"/>
                  </a:cubicBezTo>
                  <a:cubicBezTo>
                    <a:pt x="18784" y="1224"/>
                    <a:pt x="14494" y="0"/>
                    <a:pt x="102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2668;p41"/>
            <p:cNvSpPr/>
            <p:nvPr/>
          </p:nvSpPr>
          <p:spPr>
            <a:xfrm>
              <a:off x="646662" y="366305"/>
              <a:ext cx="439544" cy="56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0511" y="0"/>
                  </a:moveTo>
                  <a:cubicBezTo>
                    <a:pt x="6294" y="0"/>
                    <a:pt x="2002" y="1224"/>
                    <a:pt x="385" y="4578"/>
                  </a:cubicBezTo>
                  <a:cubicBezTo>
                    <a:pt x="-126" y="5635"/>
                    <a:pt x="19" y="19866"/>
                    <a:pt x="19" y="19866"/>
                  </a:cubicBezTo>
                  <a:cubicBezTo>
                    <a:pt x="635" y="19662"/>
                    <a:pt x="1390" y="19578"/>
                    <a:pt x="2239" y="19578"/>
                  </a:cubicBezTo>
                  <a:cubicBezTo>
                    <a:pt x="6397" y="19578"/>
                    <a:pt x="12844" y="21600"/>
                    <a:pt x="16605" y="21600"/>
                  </a:cubicBezTo>
                  <a:cubicBezTo>
                    <a:pt x="17854" y="21600"/>
                    <a:pt x="18807" y="21376"/>
                    <a:pt x="19281" y="20782"/>
                  </a:cubicBezTo>
                  <a:cubicBezTo>
                    <a:pt x="21474" y="18032"/>
                    <a:pt x="20622" y="3662"/>
                    <a:pt x="20622" y="3662"/>
                  </a:cubicBezTo>
                  <a:cubicBezTo>
                    <a:pt x="20423" y="1727"/>
                    <a:pt x="15519" y="0"/>
                    <a:pt x="105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2669;p41"/>
            <p:cNvSpPr/>
            <p:nvPr/>
          </p:nvSpPr>
          <p:spPr>
            <a:xfrm>
              <a:off x="258298" y="852061"/>
              <a:ext cx="399584" cy="8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8" y="0"/>
                  </a:moveTo>
                  <a:cubicBezTo>
                    <a:pt x="8406" y="0"/>
                    <a:pt x="4126" y="4130"/>
                    <a:pt x="0" y="17896"/>
                  </a:cubicBezTo>
                  <a:cubicBezTo>
                    <a:pt x="0" y="17896"/>
                    <a:pt x="904" y="21600"/>
                    <a:pt x="4697" y="21600"/>
                  </a:cubicBezTo>
                  <a:cubicBezTo>
                    <a:pt x="7890" y="21600"/>
                    <a:pt x="13129" y="18973"/>
                    <a:pt x="21600" y="9296"/>
                  </a:cubicBezTo>
                  <a:cubicBezTo>
                    <a:pt x="21600" y="9296"/>
                    <a:pt x="17536" y="0"/>
                    <a:pt x="120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2670;p41"/>
            <p:cNvSpPr/>
            <p:nvPr/>
          </p:nvSpPr>
          <p:spPr>
            <a:xfrm>
              <a:off x="642388" y="852061"/>
              <a:ext cx="399619" cy="8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44" y="0"/>
                  </a:moveTo>
                  <a:cubicBezTo>
                    <a:pt x="4066" y="0"/>
                    <a:pt x="3" y="9296"/>
                    <a:pt x="0" y="9296"/>
                  </a:cubicBezTo>
                  <a:cubicBezTo>
                    <a:pt x="8471" y="18973"/>
                    <a:pt x="13710" y="21600"/>
                    <a:pt x="16904" y="21600"/>
                  </a:cubicBezTo>
                  <a:cubicBezTo>
                    <a:pt x="20695" y="21600"/>
                    <a:pt x="21600" y="17896"/>
                    <a:pt x="21600" y="17896"/>
                  </a:cubicBezTo>
                  <a:cubicBezTo>
                    <a:pt x="17476" y="4130"/>
                    <a:pt x="13196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2671;p41"/>
            <p:cNvSpPr/>
            <p:nvPr/>
          </p:nvSpPr>
          <p:spPr>
            <a:xfrm>
              <a:off x="275058" y="426467"/>
              <a:ext cx="337541" cy="5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57" y="0"/>
                  </a:moveTo>
                  <a:cubicBezTo>
                    <a:pt x="4187" y="0"/>
                    <a:pt x="45" y="12378"/>
                    <a:pt x="0" y="12510"/>
                  </a:cubicBezTo>
                  <a:lnTo>
                    <a:pt x="168" y="14545"/>
                  </a:lnTo>
                  <a:cubicBezTo>
                    <a:pt x="211" y="14421"/>
                    <a:pt x="4276" y="2278"/>
                    <a:pt x="8651" y="2278"/>
                  </a:cubicBezTo>
                  <a:cubicBezTo>
                    <a:pt x="9086" y="2278"/>
                    <a:pt x="9525" y="2402"/>
                    <a:pt x="9962" y="2665"/>
                  </a:cubicBezTo>
                  <a:cubicBezTo>
                    <a:pt x="14830" y="5622"/>
                    <a:pt x="21397" y="21434"/>
                    <a:pt x="21460" y="21600"/>
                  </a:cubicBezTo>
                  <a:lnTo>
                    <a:pt x="21600" y="19461"/>
                  </a:lnTo>
                  <a:cubicBezTo>
                    <a:pt x="21534" y="19308"/>
                    <a:pt x="14920" y="3385"/>
                    <a:pt x="10002" y="395"/>
                  </a:cubicBezTo>
                  <a:cubicBezTo>
                    <a:pt x="9552" y="125"/>
                    <a:pt x="9103" y="0"/>
                    <a:pt x="86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2672;p41"/>
            <p:cNvSpPr/>
            <p:nvPr/>
          </p:nvSpPr>
          <p:spPr>
            <a:xfrm>
              <a:off x="275433" y="517137"/>
              <a:ext cx="339058" cy="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16" y="0"/>
                  </a:moveTo>
                  <a:cubicBezTo>
                    <a:pt x="3216" y="0"/>
                    <a:pt x="35" y="11976"/>
                    <a:pt x="0" y="12127"/>
                  </a:cubicBezTo>
                  <a:lnTo>
                    <a:pt x="121" y="16040"/>
                  </a:lnTo>
                  <a:cubicBezTo>
                    <a:pt x="157" y="15914"/>
                    <a:pt x="3282" y="4164"/>
                    <a:pt x="7214" y="4164"/>
                  </a:cubicBezTo>
                  <a:cubicBezTo>
                    <a:pt x="7870" y="4164"/>
                    <a:pt x="8547" y="4491"/>
                    <a:pt x="9238" y="5258"/>
                  </a:cubicBezTo>
                  <a:cubicBezTo>
                    <a:pt x="14104" y="10643"/>
                    <a:pt x="21477" y="21525"/>
                    <a:pt x="21549" y="21600"/>
                  </a:cubicBezTo>
                  <a:lnTo>
                    <a:pt x="21600" y="17486"/>
                  </a:lnTo>
                  <a:cubicBezTo>
                    <a:pt x="21523" y="17361"/>
                    <a:pt x="14149" y="6491"/>
                    <a:pt x="9275" y="1120"/>
                  </a:cubicBezTo>
                  <a:cubicBezTo>
                    <a:pt x="8572" y="340"/>
                    <a:pt x="7883" y="0"/>
                    <a:pt x="72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2673;p41"/>
            <p:cNvSpPr/>
            <p:nvPr/>
          </p:nvSpPr>
          <p:spPr>
            <a:xfrm>
              <a:off x="275433" y="592302"/>
              <a:ext cx="339058" cy="3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18" y="0"/>
                  </a:moveTo>
                  <a:cubicBezTo>
                    <a:pt x="3217" y="0"/>
                    <a:pt x="35" y="11975"/>
                    <a:pt x="0" y="12113"/>
                  </a:cubicBezTo>
                  <a:lnTo>
                    <a:pt x="121" y="16021"/>
                  </a:lnTo>
                  <a:cubicBezTo>
                    <a:pt x="157" y="15908"/>
                    <a:pt x="3277" y="4184"/>
                    <a:pt x="7207" y="4184"/>
                  </a:cubicBezTo>
                  <a:cubicBezTo>
                    <a:pt x="7865" y="4184"/>
                    <a:pt x="8545" y="4511"/>
                    <a:pt x="9238" y="5277"/>
                  </a:cubicBezTo>
                  <a:cubicBezTo>
                    <a:pt x="14104" y="10618"/>
                    <a:pt x="21477" y="21499"/>
                    <a:pt x="21549" y="21600"/>
                  </a:cubicBezTo>
                  <a:lnTo>
                    <a:pt x="21600" y="17491"/>
                  </a:lnTo>
                  <a:cubicBezTo>
                    <a:pt x="21523" y="17353"/>
                    <a:pt x="14149" y="6484"/>
                    <a:pt x="9275" y="1106"/>
                  </a:cubicBezTo>
                  <a:cubicBezTo>
                    <a:pt x="8574" y="339"/>
                    <a:pt x="7885" y="0"/>
                    <a:pt x="721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2674;p41"/>
            <p:cNvSpPr/>
            <p:nvPr/>
          </p:nvSpPr>
          <p:spPr>
            <a:xfrm>
              <a:off x="280645" y="684013"/>
              <a:ext cx="333400" cy="3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0"/>
                  </a:moveTo>
                  <a:cubicBezTo>
                    <a:pt x="5495" y="0"/>
                    <a:pt x="61" y="17362"/>
                    <a:pt x="0" y="17553"/>
                  </a:cubicBezTo>
                  <a:lnTo>
                    <a:pt x="106" y="21600"/>
                  </a:lnTo>
                  <a:cubicBezTo>
                    <a:pt x="170" y="21421"/>
                    <a:pt x="5552" y="4200"/>
                    <a:pt x="10202" y="4200"/>
                  </a:cubicBezTo>
                  <a:cubicBezTo>
                    <a:pt x="10781" y="4200"/>
                    <a:pt x="11350" y="4468"/>
                    <a:pt x="11896" y="5068"/>
                  </a:cubicBezTo>
                  <a:cubicBezTo>
                    <a:pt x="16857" y="10557"/>
                    <a:pt x="21554" y="10609"/>
                    <a:pt x="21600" y="10609"/>
                  </a:cubicBezTo>
                  <a:lnTo>
                    <a:pt x="21600" y="6396"/>
                  </a:lnTo>
                  <a:cubicBezTo>
                    <a:pt x="21554" y="6396"/>
                    <a:pt x="16879" y="6319"/>
                    <a:pt x="11934" y="894"/>
                  </a:cubicBezTo>
                  <a:cubicBezTo>
                    <a:pt x="11378" y="281"/>
                    <a:pt x="10798" y="0"/>
                    <a:pt x="102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2675;p41"/>
            <p:cNvSpPr/>
            <p:nvPr/>
          </p:nvSpPr>
          <p:spPr>
            <a:xfrm>
              <a:off x="280395" y="767544"/>
              <a:ext cx="333846" cy="4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92" y="0"/>
                  </a:moveTo>
                  <a:cubicBezTo>
                    <a:pt x="5537" y="0"/>
                    <a:pt x="58" y="18477"/>
                    <a:pt x="0" y="18679"/>
                  </a:cubicBezTo>
                  <a:lnTo>
                    <a:pt x="144" y="21600"/>
                  </a:lnTo>
                  <a:cubicBezTo>
                    <a:pt x="204" y="21408"/>
                    <a:pt x="5608" y="3152"/>
                    <a:pt x="10279" y="3152"/>
                  </a:cubicBezTo>
                  <a:cubicBezTo>
                    <a:pt x="10716" y="3152"/>
                    <a:pt x="11145" y="3305"/>
                    <a:pt x="11563" y="3661"/>
                  </a:cubicBezTo>
                  <a:cubicBezTo>
                    <a:pt x="16513" y="7764"/>
                    <a:pt x="21526" y="10579"/>
                    <a:pt x="21576" y="10598"/>
                  </a:cubicBezTo>
                  <a:lnTo>
                    <a:pt x="21600" y="7447"/>
                  </a:lnTo>
                  <a:cubicBezTo>
                    <a:pt x="21553" y="7408"/>
                    <a:pt x="16543" y="4622"/>
                    <a:pt x="11600" y="509"/>
                  </a:cubicBezTo>
                  <a:cubicBezTo>
                    <a:pt x="11174" y="154"/>
                    <a:pt x="10736" y="0"/>
                    <a:pt x="1029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2676;p41"/>
            <p:cNvSpPr/>
            <p:nvPr/>
          </p:nvSpPr>
          <p:spPr>
            <a:xfrm>
              <a:off x="700593" y="426467"/>
              <a:ext cx="337577" cy="5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49" y="0"/>
                  </a:moveTo>
                  <a:cubicBezTo>
                    <a:pt x="12501" y="0"/>
                    <a:pt x="12050" y="125"/>
                    <a:pt x="11599" y="395"/>
                  </a:cubicBezTo>
                  <a:cubicBezTo>
                    <a:pt x="6681" y="3372"/>
                    <a:pt x="69" y="19308"/>
                    <a:pt x="0" y="19475"/>
                  </a:cubicBezTo>
                  <a:lnTo>
                    <a:pt x="140" y="21600"/>
                  </a:lnTo>
                  <a:cubicBezTo>
                    <a:pt x="208" y="21420"/>
                    <a:pt x="6771" y="5608"/>
                    <a:pt x="11637" y="2665"/>
                  </a:cubicBezTo>
                  <a:cubicBezTo>
                    <a:pt x="12074" y="2402"/>
                    <a:pt x="12513" y="2278"/>
                    <a:pt x="12948" y="2278"/>
                  </a:cubicBezTo>
                  <a:cubicBezTo>
                    <a:pt x="17322" y="2278"/>
                    <a:pt x="21384" y="14421"/>
                    <a:pt x="21431" y="14545"/>
                  </a:cubicBezTo>
                  <a:lnTo>
                    <a:pt x="21600" y="12510"/>
                  </a:lnTo>
                  <a:cubicBezTo>
                    <a:pt x="21555" y="12378"/>
                    <a:pt x="17419" y="0"/>
                    <a:pt x="129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2677;p41"/>
            <p:cNvSpPr/>
            <p:nvPr/>
          </p:nvSpPr>
          <p:spPr>
            <a:xfrm>
              <a:off x="698737" y="517137"/>
              <a:ext cx="339058" cy="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3" y="0"/>
                  </a:moveTo>
                  <a:cubicBezTo>
                    <a:pt x="13717" y="0"/>
                    <a:pt x="13026" y="340"/>
                    <a:pt x="12325" y="1120"/>
                  </a:cubicBezTo>
                  <a:cubicBezTo>
                    <a:pt x="7451" y="6516"/>
                    <a:pt x="72" y="17361"/>
                    <a:pt x="0" y="17486"/>
                  </a:cubicBezTo>
                  <a:lnTo>
                    <a:pt x="49" y="21600"/>
                  </a:lnTo>
                  <a:cubicBezTo>
                    <a:pt x="123" y="21525"/>
                    <a:pt x="7493" y="10643"/>
                    <a:pt x="12362" y="5258"/>
                  </a:cubicBezTo>
                  <a:cubicBezTo>
                    <a:pt x="13054" y="4491"/>
                    <a:pt x="13735" y="4164"/>
                    <a:pt x="14392" y="4164"/>
                  </a:cubicBezTo>
                  <a:cubicBezTo>
                    <a:pt x="18321" y="4164"/>
                    <a:pt x="21442" y="15914"/>
                    <a:pt x="21479" y="16040"/>
                  </a:cubicBezTo>
                  <a:lnTo>
                    <a:pt x="21600" y="12127"/>
                  </a:lnTo>
                  <a:cubicBezTo>
                    <a:pt x="21562" y="11976"/>
                    <a:pt x="18382" y="0"/>
                    <a:pt x="143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2678;p41"/>
            <p:cNvSpPr/>
            <p:nvPr/>
          </p:nvSpPr>
          <p:spPr>
            <a:xfrm>
              <a:off x="698737" y="592302"/>
              <a:ext cx="339058" cy="3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6" y="0"/>
                  </a:moveTo>
                  <a:cubicBezTo>
                    <a:pt x="13719" y="0"/>
                    <a:pt x="13028" y="327"/>
                    <a:pt x="12325" y="1106"/>
                  </a:cubicBezTo>
                  <a:cubicBezTo>
                    <a:pt x="7451" y="6509"/>
                    <a:pt x="72" y="17353"/>
                    <a:pt x="0" y="17491"/>
                  </a:cubicBezTo>
                  <a:lnTo>
                    <a:pt x="49" y="21600"/>
                  </a:lnTo>
                  <a:cubicBezTo>
                    <a:pt x="123" y="21499"/>
                    <a:pt x="7493" y="10668"/>
                    <a:pt x="12362" y="5277"/>
                  </a:cubicBezTo>
                  <a:cubicBezTo>
                    <a:pt x="13057" y="4498"/>
                    <a:pt x="13739" y="4172"/>
                    <a:pt x="14400" y="4172"/>
                  </a:cubicBezTo>
                  <a:cubicBezTo>
                    <a:pt x="18325" y="4172"/>
                    <a:pt x="21442" y="15883"/>
                    <a:pt x="21479" y="16021"/>
                  </a:cubicBezTo>
                  <a:lnTo>
                    <a:pt x="21600" y="12113"/>
                  </a:lnTo>
                  <a:cubicBezTo>
                    <a:pt x="21562" y="11975"/>
                    <a:pt x="18383" y="0"/>
                    <a:pt x="143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2679;p41"/>
            <p:cNvSpPr/>
            <p:nvPr/>
          </p:nvSpPr>
          <p:spPr>
            <a:xfrm>
              <a:off x="699094" y="684032"/>
              <a:ext cx="333418" cy="3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05" y="0"/>
                  </a:moveTo>
                  <a:cubicBezTo>
                    <a:pt x="10810" y="0"/>
                    <a:pt x="10226" y="281"/>
                    <a:pt x="9667" y="907"/>
                  </a:cubicBezTo>
                  <a:cubicBezTo>
                    <a:pt x="4727" y="6361"/>
                    <a:pt x="47" y="6412"/>
                    <a:pt x="0" y="6412"/>
                  </a:cubicBezTo>
                  <a:lnTo>
                    <a:pt x="0" y="10628"/>
                  </a:lnTo>
                  <a:cubicBezTo>
                    <a:pt x="47" y="10628"/>
                    <a:pt x="4743" y="10576"/>
                    <a:pt x="9705" y="5084"/>
                  </a:cubicBezTo>
                  <a:cubicBezTo>
                    <a:pt x="10253" y="4471"/>
                    <a:pt x="10824" y="4202"/>
                    <a:pt x="11407" y="4202"/>
                  </a:cubicBezTo>
                  <a:cubicBezTo>
                    <a:pt x="16055" y="4202"/>
                    <a:pt x="21432" y="21421"/>
                    <a:pt x="21494" y="21600"/>
                  </a:cubicBezTo>
                  <a:lnTo>
                    <a:pt x="21600" y="17576"/>
                  </a:lnTo>
                  <a:cubicBezTo>
                    <a:pt x="21536" y="17372"/>
                    <a:pt x="16113" y="0"/>
                    <a:pt x="114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2680;p41"/>
            <p:cNvSpPr/>
            <p:nvPr/>
          </p:nvSpPr>
          <p:spPr>
            <a:xfrm>
              <a:off x="698915" y="767526"/>
              <a:ext cx="333882" cy="4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3" y="0"/>
                  </a:moveTo>
                  <a:cubicBezTo>
                    <a:pt x="10866" y="0"/>
                    <a:pt x="10426" y="163"/>
                    <a:pt x="9997" y="519"/>
                  </a:cubicBezTo>
                  <a:cubicBezTo>
                    <a:pt x="5058" y="4629"/>
                    <a:pt x="50" y="7414"/>
                    <a:pt x="0" y="7453"/>
                  </a:cubicBezTo>
                  <a:lnTo>
                    <a:pt x="27" y="10603"/>
                  </a:lnTo>
                  <a:cubicBezTo>
                    <a:pt x="81" y="10584"/>
                    <a:pt x="5091" y="7770"/>
                    <a:pt x="10040" y="3669"/>
                  </a:cubicBezTo>
                  <a:cubicBezTo>
                    <a:pt x="10458" y="3313"/>
                    <a:pt x="10888" y="3160"/>
                    <a:pt x="11323" y="3160"/>
                  </a:cubicBezTo>
                  <a:cubicBezTo>
                    <a:pt x="15990" y="3160"/>
                    <a:pt x="21398" y="21408"/>
                    <a:pt x="21456" y="21600"/>
                  </a:cubicBezTo>
                  <a:lnTo>
                    <a:pt x="21600" y="18680"/>
                  </a:lnTo>
                  <a:cubicBezTo>
                    <a:pt x="21540" y="18479"/>
                    <a:pt x="16067" y="0"/>
                    <a:pt x="1131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90" name="Google Shape;2681;p41"/>
            <p:cNvGrpSpPr/>
            <p:nvPr/>
          </p:nvGrpSpPr>
          <p:grpSpPr>
            <a:xfrm>
              <a:off x="215913" y="47538"/>
              <a:ext cx="929677" cy="668844"/>
              <a:chOff x="-2243" y="18"/>
              <a:chExt cx="929676" cy="668843"/>
            </a:xfrm>
          </p:grpSpPr>
          <p:sp>
            <p:nvSpPr>
              <p:cNvPr id="688" name="شكل"/>
              <p:cNvSpPr/>
              <p:nvPr/>
            </p:nvSpPr>
            <p:spPr>
              <a:xfrm>
                <a:off x="58208" y="18"/>
                <a:ext cx="808774" cy="668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2" h="21600" fill="norm" stroke="1" extrusionOk="0">
                    <a:moveTo>
                      <a:pt x="8658" y="0"/>
                    </a:moveTo>
                    <a:cubicBezTo>
                      <a:pt x="7559" y="0"/>
                      <a:pt x="6826" y="111"/>
                      <a:pt x="6826" y="111"/>
                    </a:cubicBezTo>
                    <a:cubicBezTo>
                      <a:pt x="-1352" y="369"/>
                      <a:pt x="-931" y="13817"/>
                      <a:pt x="1665" y="16461"/>
                    </a:cubicBezTo>
                    <a:cubicBezTo>
                      <a:pt x="2671" y="17485"/>
                      <a:pt x="3661" y="17708"/>
                      <a:pt x="4538" y="17708"/>
                    </a:cubicBezTo>
                    <a:cubicBezTo>
                      <a:pt x="5210" y="17708"/>
                      <a:pt x="5816" y="17577"/>
                      <a:pt x="6313" y="17577"/>
                    </a:cubicBezTo>
                    <a:cubicBezTo>
                      <a:pt x="6842" y="17577"/>
                      <a:pt x="7247" y="17725"/>
                      <a:pt x="7477" y="18334"/>
                    </a:cubicBezTo>
                    <a:cubicBezTo>
                      <a:pt x="8007" y="19736"/>
                      <a:pt x="8162" y="21600"/>
                      <a:pt x="8586" y="21600"/>
                    </a:cubicBezTo>
                    <a:cubicBezTo>
                      <a:pt x="8745" y="21600"/>
                      <a:pt x="8942" y="21338"/>
                      <a:pt x="9210" y="20690"/>
                    </a:cubicBezTo>
                    <a:cubicBezTo>
                      <a:pt x="10090" y="18569"/>
                      <a:pt x="9892" y="18062"/>
                      <a:pt x="11299" y="18062"/>
                    </a:cubicBezTo>
                    <a:cubicBezTo>
                      <a:pt x="11836" y="18062"/>
                      <a:pt x="12606" y="18136"/>
                      <a:pt x="13758" y="18222"/>
                    </a:cubicBezTo>
                    <a:cubicBezTo>
                      <a:pt x="13839" y="18228"/>
                      <a:pt x="13920" y="18231"/>
                      <a:pt x="14000" y="18231"/>
                    </a:cubicBezTo>
                    <a:cubicBezTo>
                      <a:pt x="18021" y="18231"/>
                      <a:pt x="20248" y="10657"/>
                      <a:pt x="17719" y="4813"/>
                    </a:cubicBezTo>
                    <a:cubicBezTo>
                      <a:pt x="15906" y="622"/>
                      <a:pt x="11258" y="0"/>
                      <a:pt x="8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9" name="أستعد"/>
              <p:cNvSpPr txBox="1"/>
              <p:nvPr/>
            </p:nvSpPr>
            <p:spPr>
              <a:xfrm>
                <a:off x="-2244" y="148335"/>
                <a:ext cx="929677" cy="372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 algn="ctr">
                  <a:defRPr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أستعد</a:t>
                </a:r>
              </a:p>
            </p:txBody>
          </p:sp>
        </p:grpSp>
        <p:sp>
          <p:nvSpPr>
            <p:cNvPr id="691" name="Google Shape;2682;p41"/>
            <p:cNvSpPr/>
            <p:nvPr/>
          </p:nvSpPr>
          <p:spPr>
            <a:xfrm>
              <a:off x="815790" y="602155"/>
              <a:ext cx="299907" cy="43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20066" y="0"/>
                  </a:moveTo>
                  <a:cubicBezTo>
                    <a:pt x="18603" y="0"/>
                    <a:pt x="15208" y="1825"/>
                    <a:pt x="13415" y="3266"/>
                  </a:cubicBezTo>
                  <a:cubicBezTo>
                    <a:pt x="11482" y="4815"/>
                    <a:pt x="-13" y="18202"/>
                    <a:pt x="0" y="18202"/>
                  </a:cubicBezTo>
                  <a:cubicBezTo>
                    <a:pt x="0" y="18202"/>
                    <a:pt x="5" y="18197"/>
                    <a:pt x="13" y="18186"/>
                  </a:cubicBezTo>
                  <a:cubicBezTo>
                    <a:pt x="13" y="18186"/>
                    <a:pt x="4296" y="21600"/>
                    <a:pt x="6159" y="21600"/>
                  </a:cubicBezTo>
                  <a:cubicBezTo>
                    <a:pt x="6313" y="21600"/>
                    <a:pt x="6450" y="21577"/>
                    <a:pt x="6568" y="21527"/>
                  </a:cubicBezTo>
                  <a:cubicBezTo>
                    <a:pt x="8105" y="20864"/>
                    <a:pt x="19667" y="7587"/>
                    <a:pt x="20269" y="6046"/>
                  </a:cubicBezTo>
                  <a:cubicBezTo>
                    <a:pt x="20872" y="4505"/>
                    <a:pt x="21587" y="474"/>
                    <a:pt x="20438" y="56"/>
                  </a:cubicBezTo>
                  <a:cubicBezTo>
                    <a:pt x="20335" y="18"/>
                    <a:pt x="20210" y="0"/>
                    <a:pt x="20066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2683;p41"/>
            <p:cNvSpPr/>
            <p:nvPr/>
          </p:nvSpPr>
          <p:spPr>
            <a:xfrm>
              <a:off x="998223" y="592618"/>
              <a:ext cx="129830" cy="15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17255" y="0"/>
                  </a:moveTo>
                  <a:cubicBezTo>
                    <a:pt x="12090" y="0"/>
                    <a:pt x="39" y="10940"/>
                    <a:pt x="0" y="11849"/>
                  </a:cubicBezTo>
                  <a:cubicBezTo>
                    <a:pt x="-3" y="11914"/>
                    <a:pt x="78" y="11945"/>
                    <a:pt x="223" y="11945"/>
                  </a:cubicBezTo>
                  <a:cubicBezTo>
                    <a:pt x="803" y="11945"/>
                    <a:pt x="2370" y="11454"/>
                    <a:pt x="3472" y="10848"/>
                  </a:cubicBezTo>
                  <a:cubicBezTo>
                    <a:pt x="3491" y="10838"/>
                    <a:pt x="3506" y="10833"/>
                    <a:pt x="3517" y="10833"/>
                  </a:cubicBezTo>
                  <a:cubicBezTo>
                    <a:pt x="3748" y="10833"/>
                    <a:pt x="2291" y="13069"/>
                    <a:pt x="1947" y="14599"/>
                  </a:cubicBezTo>
                  <a:cubicBezTo>
                    <a:pt x="1879" y="14900"/>
                    <a:pt x="2002" y="15023"/>
                    <a:pt x="2247" y="15023"/>
                  </a:cubicBezTo>
                  <a:cubicBezTo>
                    <a:pt x="3270" y="15023"/>
                    <a:pt x="6425" y="12868"/>
                    <a:pt x="6425" y="12868"/>
                  </a:cubicBezTo>
                  <a:cubicBezTo>
                    <a:pt x="6425" y="12870"/>
                    <a:pt x="5063" y="16556"/>
                    <a:pt x="5948" y="17332"/>
                  </a:cubicBezTo>
                  <a:cubicBezTo>
                    <a:pt x="6032" y="17402"/>
                    <a:pt x="6134" y="17436"/>
                    <a:pt x="6252" y="17436"/>
                  </a:cubicBezTo>
                  <a:cubicBezTo>
                    <a:pt x="7326" y="17436"/>
                    <a:pt x="9672" y="14717"/>
                    <a:pt x="10187" y="14717"/>
                  </a:cubicBezTo>
                  <a:cubicBezTo>
                    <a:pt x="10218" y="14717"/>
                    <a:pt x="10244" y="14727"/>
                    <a:pt x="10260" y="14751"/>
                  </a:cubicBezTo>
                  <a:cubicBezTo>
                    <a:pt x="10378" y="14902"/>
                    <a:pt x="9268" y="19965"/>
                    <a:pt x="10735" y="19965"/>
                  </a:cubicBezTo>
                  <a:cubicBezTo>
                    <a:pt x="11276" y="19965"/>
                    <a:pt x="12166" y="19278"/>
                    <a:pt x="13596" y="17405"/>
                  </a:cubicBezTo>
                  <a:cubicBezTo>
                    <a:pt x="13675" y="17298"/>
                    <a:pt x="13743" y="17251"/>
                    <a:pt x="13796" y="17251"/>
                  </a:cubicBezTo>
                  <a:cubicBezTo>
                    <a:pt x="14313" y="17251"/>
                    <a:pt x="13764" y="21600"/>
                    <a:pt x="14240" y="21600"/>
                  </a:cubicBezTo>
                  <a:cubicBezTo>
                    <a:pt x="14331" y="21600"/>
                    <a:pt x="14463" y="21435"/>
                    <a:pt x="14649" y="21041"/>
                  </a:cubicBezTo>
                  <a:cubicBezTo>
                    <a:pt x="14649" y="21041"/>
                    <a:pt x="21597" y="1283"/>
                    <a:pt x="18116" y="128"/>
                  </a:cubicBezTo>
                  <a:cubicBezTo>
                    <a:pt x="17859" y="42"/>
                    <a:pt x="17570" y="0"/>
                    <a:pt x="1725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2684;p41"/>
            <p:cNvSpPr/>
            <p:nvPr/>
          </p:nvSpPr>
          <p:spPr>
            <a:xfrm>
              <a:off x="1067191" y="576741"/>
              <a:ext cx="66630" cy="7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19742" y="0"/>
                  </a:moveTo>
                  <a:cubicBezTo>
                    <a:pt x="16428" y="0"/>
                    <a:pt x="0" y="11010"/>
                    <a:pt x="0" y="11010"/>
                  </a:cubicBezTo>
                  <a:lnTo>
                    <a:pt x="17478" y="21600"/>
                  </a:lnTo>
                  <a:cubicBezTo>
                    <a:pt x="17478" y="21600"/>
                    <a:pt x="21600" y="1945"/>
                    <a:pt x="20242" y="176"/>
                  </a:cubicBezTo>
                  <a:cubicBezTo>
                    <a:pt x="20149" y="57"/>
                    <a:pt x="19979" y="0"/>
                    <a:pt x="19742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2685;p41"/>
            <p:cNvSpPr/>
            <p:nvPr/>
          </p:nvSpPr>
          <p:spPr>
            <a:xfrm>
              <a:off x="794457" y="938009"/>
              <a:ext cx="136709" cy="12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6093" y="0"/>
                  </a:moveTo>
                  <a:cubicBezTo>
                    <a:pt x="6079" y="0"/>
                    <a:pt x="6068" y="3"/>
                    <a:pt x="6060" y="9"/>
                  </a:cubicBezTo>
                  <a:cubicBezTo>
                    <a:pt x="5624" y="392"/>
                    <a:pt x="-330" y="10180"/>
                    <a:pt x="14" y="10679"/>
                  </a:cubicBezTo>
                  <a:cubicBezTo>
                    <a:pt x="348" y="11149"/>
                    <a:pt x="13608" y="21600"/>
                    <a:pt x="15033" y="21600"/>
                  </a:cubicBezTo>
                  <a:cubicBezTo>
                    <a:pt x="15072" y="21600"/>
                    <a:pt x="15102" y="21594"/>
                    <a:pt x="15124" y="21575"/>
                  </a:cubicBezTo>
                  <a:cubicBezTo>
                    <a:pt x="15902" y="20971"/>
                    <a:pt x="21270" y="11454"/>
                    <a:pt x="21270" y="11454"/>
                  </a:cubicBezTo>
                  <a:cubicBezTo>
                    <a:pt x="21270" y="11454"/>
                    <a:pt x="6965" y="0"/>
                    <a:pt x="6093" y="0"/>
                  </a:cubicBezTo>
                  <a:close/>
                </a:path>
              </a:pathLst>
            </a:custGeom>
            <a:solidFill>
              <a:srgbClr val="F75C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2686;p41"/>
            <p:cNvSpPr/>
            <p:nvPr/>
          </p:nvSpPr>
          <p:spPr>
            <a:xfrm>
              <a:off x="825620" y="934290"/>
              <a:ext cx="108402" cy="8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984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698" y="39"/>
                    <a:pt x="-438" y="3965"/>
                    <a:pt x="81" y="4544"/>
                  </a:cubicBezTo>
                  <a:cubicBezTo>
                    <a:pt x="607" y="5117"/>
                    <a:pt x="18413" y="21600"/>
                    <a:pt x="18949" y="21600"/>
                  </a:cubicBezTo>
                  <a:cubicBezTo>
                    <a:pt x="18949" y="21600"/>
                    <a:pt x="18953" y="21600"/>
                    <a:pt x="18953" y="21600"/>
                  </a:cubicBezTo>
                  <a:cubicBezTo>
                    <a:pt x="19493" y="21600"/>
                    <a:pt x="21162" y="17538"/>
                    <a:pt x="21162" y="17538"/>
                  </a:cubicBezTo>
                  <a:cubicBezTo>
                    <a:pt x="21162" y="17538"/>
                    <a:pt x="2301" y="0"/>
                    <a:pt x="19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2687;p41"/>
            <p:cNvSpPr/>
            <p:nvPr/>
          </p:nvSpPr>
          <p:spPr>
            <a:xfrm>
              <a:off x="881902" y="714224"/>
              <a:ext cx="159267" cy="25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25" y="0"/>
                  </a:moveTo>
                  <a:lnTo>
                    <a:pt x="0" y="21324"/>
                  </a:lnTo>
                  <a:lnTo>
                    <a:pt x="675" y="21600"/>
                  </a:lnTo>
                  <a:lnTo>
                    <a:pt x="21600" y="276"/>
                  </a:lnTo>
                  <a:lnTo>
                    <a:pt x="209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2688;p41"/>
            <p:cNvSpPr/>
            <p:nvPr/>
          </p:nvSpPr>
          <p:spPr>
            <a:xfrm>
              <a:off x="915975" y="734414"/>
              <a:ext cx="152502" cy="25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1148" y="20510"/>
                    <a:pt x="21580" y="21"/>
                    <a:pt x="21600" y="0"/>
                  </a:cubicBezTo>
                  <a:close/>
                </a:path>
              </a:pathLst>
            </a:custGeom>
            <a:solidFill>
              <a:srgbClr val="D37D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2689;p41"/>
            <p:cNvSpPr/>
            <p:nvPr/>
          </p:nvSpPr>
          <p:spPr>
            <a:xfrm>
              <a:off x="913495" y="732778"/>
              <a:ext cx="157428" cy="25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cubicBezTo>
                    <a:pt x="20718" y="205"/>
                    <a:pt x="1097" y="20250"/>
                    <a:pt x="0" y="21315"/>
                  </a:cubicBezTo>
                  <a:lnTo>
                    <a:pt x="676" y="21600"/>
                  </a:lnTo>
                  <a:cubicBezTo>
                    <a:pt x="1778" y="20529"/>
                    <a:pt x="21409" y="478"/>
                    <a:pt x="21600" y="272"/>
                  </a:cubicBezTo>
                  <a:lnTo>
                    <a:pt x="209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2690;p41"/>
            <p:cNvSpPr/>
            <p:nvPr/>
          </p:nvSpPr>
          <p:spPr>
            <a:xfrm>
              <a:off x="852612" y="699463"/>
              <a:ext cx="157464" cy="24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24" y="95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37D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2691;p41"/>
            <p:cNvSpPr/>
            <p:nvPr/>
          </p:nvSpPr>
          <p:spPr>
            <a:xfrm>
              <a:off x="850131" y="697399"/>
              <a:ext cx="162140" cy="24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7" y="0"/>
                  </a:moveTo>
                  <a:cubicBezTo>
                    <a:pt x="19771" y="936"/>
                    <a:pt x="813" y="20467"/>
                    <a:pt x="0" y="21297"/>
                  </a:cubicBezTo>
                  <a:lnTo>
                    <a:pt x="652" y="21600"/>
                  </a:lnTo>
                  <a:cubicBezTo>
                    <a:pt x="7478" y="14575"/>
                    <a:pt x="20627" y="1094"/>
                    <a:pt x="21600" y="367"/>
                  </a:cubicBezTo>
                  <a:lnTo>
                    <a:pt x="2102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2692;p41"/>
            <p:cNvSpPr/>
            <p:nvPr/>
          </p:nvSpPr>
          <p:spPr>
            <a:xfrm>
              <a:off x="1017395" y="285675"/>
              <a:ext cx="41904" cy="19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73" h="21600" fill="norm" stroke="1" extrusionOk="0">
                  <a:moveTo>
                    <a:pt x="7550" y="0"/>
                  </a:moveTo>
                  <a:cubicBezTo>
                    <a:pt x="4740" y="0"/>
                    <a:pt x="3260" y="3914"/>
                    <a:pt x="4173" y="9114"/>
                  </a:cubicBezTo>
                  <a:cubicBezTo>
                    <a:pt x="5139" y="14676"/>
                    <a:pt x="-1932" y="21600"/>
                    <a:pt x="519" y="21600"/>
                  </a:cubicBezTo>
                  <a:cubicBezTo>
                    <a:pt x="1190" y="21600"/>
                    <a:pt x="2572" y="21082"/>
                    <a:pt x="5023" y="19877"/>
                  </a:cubicBezTo>
                  <a:cubicBezTo>
                    <a:pt x="19668" y="12705"/>
                    <a:pt x="11059" y="1641"/>
                    <a:pt x="11059" y="1641"/>
                  </a:cubicBezTo>
                  <a:cubicBezTo>
                    <a:pt x="9747" y="506"/>
                    <a:pt x="8562" y="0"/>
                    <a:pt x="75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2693;p41"/>
            <p:cNvSpPr/>
            <p:nvPr/>
          </p:nvSpPr>
          <p:spPr>
            <a:xfrm>
              <a:off x="944877" y="497430"/>
              <a:ext cx="64869" cy="5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1" h="21600" fill="norm" stroke="1" extrusionOk="0">
                  <a:moveTo>
                    <a:pt x="16035" y="0"/>
                  </a:moveTo>
                  <a:cubicBezTo>
                    <a:pt x="14611" y="0"/>
                    <a:pt x="12499" y="1092"/>
                    <a:pt x="9735" y="3652"/>
                  </a:cubicBezTo>
                  <a:cubicBezTo>
                    <a:pt x="2752" y="10108"/>
                    <a:pt x="-2615" y="21600"/>
                    <a:pt x="1348" y="21600"/>
                  </a:cubicBezTo>
                  <a:cubicBezTo>
                    <a:pt x="1950" y="21600"/>
                    <a:pt x="2772" y="21336"/>
                    <a:pt x="3836" y="20744"/>
                  </a:cubicBezTo>
                  <a:cubicBezTo>
                    <a:pt x="11862" y="16285"/>
                    <a:pt x="16527" y="9315"/>
                    <a:pt x="16527" y="9315"/>
                  </a:cubicBezTo>
                  <a:cubicBezTo>
                    <a:pt x="18985" y="3958"/>
                    <a:pt x="18749" y="0"/>
                    <a:pt x="160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2694;p41"/>
            <p:cNvSpPr/>
            <p:nvPr/>
          </p:nvSpPr>
          <p:spPr>
            <a:xfrm>
              <a:off x="455469" y="70572"/>
              <a:ext cx="303005" cy="4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2556" y="0"/>
                  </a:moveTo>
                  <a:cubicBezTo>
                    <a:pt x="10914" y="0"/>
                    <a:pt x="9351" y="177"/>
                    <a:pt x="8235" y="177"/>
                  </a:cubicBezTo>
                  <a:cubicBezTo>
                    <a:pt x="4340" y="177"/>
                    <a:pt x="701" y="10716"/>
                    <a:pt x="701" y="10716"/>
                  </a:cubicBezTo>
                  <a:cubicBezTo>
                    <a:pt x="-376" y="19029"/>
                    <a:pt x="-117" y="21600"/>
                    <a:pt x="840" y="21600"/>
                  </a:cubicBezTo>
                  <a:cubicBezTo>
                    <a:pt x="2305" y="21600"/>
                    <a:pt x="5409" y="15552"/>
                    <a:pt x="7847" y="14902"/>
                  </a:cubicBezTo>
                  <a:cubicBezTo>
                    <a:pt x="8253" y="14804"/>
                    <a:pt x="8698" y="14755"/>
                    <a:pt x="9171" y="14755"/>
                  </a:cubicBezTo>
                  <a:cubicBezTo>
                    <a:pt x="10899" y="14755"/>
                    <a:pt x="12995" y="15316"/>
                    <a:pt x="14921" y="15316"/>
                  </a:cubicBezTo>
                  <a:cubicBezTo>
                    <a:pt x="17683" y="15316"/>
                    <a:pt x="20095" y="14173"/>
                    <a:pt x="20576" y="8599"/>
                  </a:cubicBezTo>
                  <a:cubicBezTo>
                    <a:pt x="21224" y="1083"/>
                    <a:pt x="16647" y="0"/>
                    <a:pt x="1255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2695;p41"/>
            <p:cNvSpPr/>
            <p:nvPr/>
          </p:nvSpPr>
          <p:spPr>
            <a:xfrm>
              <a:off x="315414" y="789259"/>
              <a:ext cx="131199" cy="12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4295" y="0"/>
                  </a:moveTo>
                  <a:lnTo>
                    <a:pt x="0" y="6513"/>
                  </a:lnTo>
                  <a:cubicBezTo>
                    <a:pt x="0" y="6513"/>
                    <a:pt x="15513" y="21600"/>
                    <a:pt x="16761" y="21600"/>
                  </a:cubicBezTo>
                  <a:cubicBezTo>
                    <a:pt x="16781" y="21600"/>
                    <a:pt x="16796" y="21597"/>
                    <a:pt x="16807" y="21591"/>
                  </a:cubicBezTo>
                  <a:cubicBezTo>
                    <a:pt x="17633" y="21124"/>
                    <a:pt x="20960" y="16398"/>
                    <a:pt x="21281" y="15715"/>
                  </a:cubicBezTo>
                  <a:cubicBezTo>
                    <a:pt x="21600" y="15038"/>
                    <a:pt x="4295" y="0"/>
                    <a:pt x="4295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2696;p41"/>
            <p:cNvSpPr/>
            <p:nvPr/>
          </p:nvSpPr>
          <p:spPr>
            <a:xfrm>
              <a:off x="366641" y="832819"/>
              <a:ext cx="257806" cy="24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4039" y="0"/>
                  </a:moveTo>
                  <a:lnTo>
                    <a:pt x="0" y="5376"/>
                  </a:lnTo>
                  <a:cubicBezTo>
                    <a:pt x="0" y="5376"/>
                    <a:pt x="16428" y="21600"/>
                    <a:pt x="17511" y="21600"/>
                  </a:cubicBezTo>
                  <a:cubicBezTo>
                    <a:pt x="17523" y="21600"/>
                    <a:pt x="17533" y="21598"/>
                    <a:pt x="17542" y="21595"/>
                  </a:cubicBezTo>
                  <a:cubicBezTo>
                    <a:pt x="18298" y="21233"/>
                    <a:pt x="21105" y="17014"/>
                    <a:pt x="21349" y="16391"/>
                  </a:cubicBezTo>
                  <a:cubicBezTo>
                    <a:pt x="21600" y="15770"/>
                    <a:pt x="4039" y="0"/>
                    <a:pt x="4039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2697;p41"/>
            <p:cNvSpPr/>
            <p:nvPr/>
          </p:nvSpPr>
          <p:spPr>
            <a:xfrm>
              <a:off x="45687" y="538071"/>
              <a:ext cx="352007" cy="36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1" h="21600" fill="norm" stroke="1" extrusionOk="0">
                  <a:moveTo>
                    <a:pt x="9655" y="3701"/>
                  </a:moveTo>
                  <a:cubicBezTo>
                    <a:pt x="11110" y="3701"/>
                    <a:pt x="12573" y="4260"/>
                    <a:pt x="13769" y="5401"/>
                  </a:cubicBezTo>
                  <a:cubicBezTo>
                    <a:pt x="16432" y="7947"/>
                    <a:pt x="16747" y="12429"/>
                    <a:pt x="14474" y="15409"/>
                  </a:cubicBezTo>
                  <a:cubicBezTo>
                    <a:pt x="13219" y="17053"/>
                    <a:pt x="11439" y="17898"/>
                    <a:pt x="9648" y="17898"/>
                  </a:cubicBezTo>
                  <a:cubicBezTo>
                    <a:pt x="8192" y="17898"/>
                    <a:pt x="6729" y="17339"/>
                    <a:pt x="5534" y="16198"/>
                  </a:cubicBezTo>
                  <a:cubicBezTo>
                    <a:pt x="2871" y="13652"/>
                    <a:pt x="2551" y="9175"/>
                    <a:pt x="4828" y="6192"/>
                  </a:cubicBezTo>
                  <a:cubicBezTo>
                    <a:pt x="6084" y="4547"/>
                    <a:pt x="7864" y="3701"/>
                    <a:pt x="9655" y="3701"/>
                  </a:cubicBezTo>
                  <a:close/>
                  <a:moveTo>
                    <a:pt x="9655" y="0"/>
                  </a:moveTo>
                  <a:cubicBezTo>
                    <a:pt x="6928" y="0"/>
                    <a:pt x="4218" y="1286"/>
                    <a:pt x="2310" y="3790"/>
                  </a:cubicBezTo>
                  <a:cubicBezTo>
                    <a:pt x="-1149" y="8328"/>
                    <a:pt x="-668" y="15142"/>
                    <a:pt x="3386" y="19015"/>
                  </a:cubicBezTo>
                  <a:cubicBezTo>
                    <a:pt x="5205" y="20751"/>
                    <a:pt x="7432" y="21600"/>
                    <a:pt x="9648" y="21600"/>
                  </a:cubicBezTo>
                  <a:cubicBezTo>
                    <a:pt x="12374" y="21600"/>
                    <a:pt x="15083" y="20314"/>
                    <a:pt x="16992" y="17811"/>
                  </a:cubicBezTo>
                  <a:cubicBezTo>
                    <a:pt x="20451" y="13273"/>
                    <a:pt x="19970" y="6458"/>
                    <a:pt x="15916" y="2584"/>
                  </a:cubicBezTo>
                  <a:cubicBezTo>
                    <a:pt x="14097" y="849"/>
                    <a:pt x="11871" y="0"/>
                    <a:pt x="9655" y="0"/>
                  </a:cubicBezTo>
                  <a:close/>
                </a:path>
              </a:pathLst>
            </a:custGeom>
            <a:solidFill>
              <a:srgbClr val="F75C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2698;p41"/>
            <p:cNvSpPr/>
            <p:nvPr/>
          </p:nvSpPr>
          <p:spPr>
            <a:xfrm>
              <a:off x="422581" y="865000"/>
              <a:ext cx="84685" cy="7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615" y="0"/>
                  </a:moveTo>
                  <a:cubicBezTo>
                    <a:pt x="-895" y="0"/>
                    <a:pt x="-48" y="3077"/>
                    <a:pt x="7979" y="11852"/>
                  </a:cubicBezTo>
                  <a:cubicBezTo>
                    <a:pt x="14954" y="19464"/>
                    <a:pt x="17894" y="21600"/>
                    <a:pt x="19212" y="21600"/>
                  </a:cubicBezTo>
                  <a:cubicBezTo>
                    <a:pt x="19918" y="21600"/>
                    <a:pt x="20153" y="20987"/>
                    <a:pt x="20294" y="20268"/>
                  </a:cubicBezTo>
                  <a:cubicBezTo>
                    <a:pt x="20705" y="18211"/>
                    <a:pt x="2742" y="941"/>
                    <a:pt x="2742" y="941"/>
                  </a:cubicBezTo>
                  <a:cubicBezTo>
                    <a:pt x="1891" y="349"/>
                    <a:pt x="1120" y="0"/>
                    <a:pt x="6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2699;p41"/>
            <p:cNvSpPr/>
            <p:nvPr/>
          </p:nvSpPr>
          <p:spPr>
            <a:xfrm>
              <a:off x="164079" y="634988"/>
              <a:ext cx="124334" cy="6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9664" y="0"/>
                  </a:moveTo>
                  <a:cubicBezTo>
                    <a:pt x="9204" y="0"/>
                    <a:pt x="8930" y="49"/>
                    <a:pt x="8930" y="49"/>
                  </a:cubicBezTo>
                  <a:cubicBezTo>
                    <a:pt x="-1232" y="1661"/>
                    <a:pt x="-2049" y="14377"/>
                    <a:pt x="3105" y="14377"/>
                  </a:cubicBezTo>
                  <a:cubicBezTo>
                    <a:pt x="3557" y="14377"/>
                    <a:pt x="4053" y="14279"/>
                    <a:pt x="4593" y="14070"/>
                  </a:cubicBezTo>
                  <a:cubicBezTo>
                    <a:pt x="5014" y="13904"/>
                    <a:pt x="5447" y="13830"/>
                    <a:pt x="5884" y="13830"/>
                  </a:cubicBezTo>
                  <a:cubicBezTo>
                    <a:pt x="10332" y="13830"/>
                    <a:pt x="15417" y="21600"/>
                    <a:pt x="17852" y="21600"/>
                  </a:cubicBezTo>
                  <a:cubicBezTo>
                    <a:pt x="18991" y="21600"/>
                    <a:pt x="19551" y="19908"/>
                    <a:pt x="19196" y="14937"/>
                  </a:cubicBezTo>
                  <a:cubicBezTo>
                    <a:pt x="18218" y="1194"/>
                    <a:pt x="11848" y="0"/>
                    <a:pt x="966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10" name="IMG_7156.png" descr="IMG_71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4323" y="1710018"/>
            <a:ext cx="596307" cy="869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IMG_7157.jpeg" descr="IMG_7157.jpeg"/>
          <p:cNvPicPr>
            <a:picLocks noChangeAspect="1"/>
          </p:cNvPicPr>
          <p:nvPr/>
        </p:nvPicPr>
        <p:blipFill>
          <a:blip r:embed="rId4">
            <a:extLst/>
          </a:blip>
          <a:srcRect l="23907" t="9955" r="24822" b="3613"/>
          <a:stretch>
            <a:fillRect/>
          </a:stretch>
        </p:blipFill>
        <p:spPr>
          <a:xfrm>
            <a:off x="3065540" y="2476341"/>
            <a:ext cx="485472" cy="818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445" fill="norm" stroke="1" extrusionOk="0">
                <a:moveTo>
                  <a:pt x="12897" y="0"/>
                </a:moveTo>
                <a:lnTo>
                  <a:pt x="10472" y="31"/>
                </a:lnTo>
                <a:lnTo>
                  <a:pt x="8030" y="52"/>
                </a:lnTo>
                <a:lnTo>
                  <a:pt x="8171" y="437"/>
                </a:lnTo>
                <a:cubicBezTo>
                  <a:pt x="8248" y="645"/>
                  <a:pt x="8317" y="1007"/>
                  <a:pt x="8329" y="1248"/>
                </a:cubicBezTo>
                <a:cubicBezTo>
                  <a:pt x="8341" y="1489"/>
                  <a:pt x="8471" y="1750"/>
                  <a:pt x="8628" y="1830"/>
                </a:cubicBezTo>
                <a:cubicBezTo>
                  <a:pt x="9102" y="2073"/>
                  <a:pt x="8577" y="2598"/>
                  <a:pt x="7538" y="2912"/>
                </a:cubicBezTo>
                <a:cubicBezTo>
                  <a:pt x="6437" y="3244"/>
                  <a:pt x="5533" y="3899"/>
                  <a:pt x="4938" y="4794"/>
                </a:cubicBezTo>
                <a:cubicBezTo>
                  <a:pt x="4573" y="5344"/>
                  <a:pt x="4518" y="6105"/>
                  <a:pt x="4534" y="11076"/>
                </a:cubicBezTo>
                <a:cubicBezTo>
                  <a:pt x="4544" y="14183"/>
                  <a:pt x="4580" y="16973"/>
                  <a:pt x="4604" y="17284"/>
                </a:cubicBezTo>
                <a:cubicBezTo>
                  <a:pt x="4649" y="17849"/>
                  <a:pt x="4645" y="17857"/>
                  <a:pt x="3357" y="18054"/>
                </a:cubicBezTo>
                <a:cubicBezTo>
                  <a:pt x="1460" y="18344"/>
                  <a:pt x="171" y="18864"/>
                  <a:pt x="37" y="19406"/>
                </a:cubicBezTo>
                <a:cubicBezTo>
                  <a:pt x="-24" y="19650"/>
                  <a:pt x="-6" y="19916"/>
                  <a:pt x="72" y="19988"/>
                </a:cubicBezTo>
                <a:cubicBezTo>
                  <a:pt x="323" y="20220"/>
                  <a:pt x="1921" y="20736"/>
                  <a:pt x="2391" y="20737"/>
                </a:cubicBezTo>
                <a:cubicBezTo>
                  <a:pt x="2641" y="20737"/>
                  <a:pt x="3193" y="20829"/>
                  <a:pt x="3621" y="20945"/>
                </a:cubicBezTo>
                <a:cubicBezTo>
                  <a:pt x="4048" y="21061"/>
                  <a:pt x="5184" y="21224"/>
                  <a:pt x="6133" y="21298"/>
                </a:cubicBezTo>
                <a:cubicBezTo>
                  <a:pt x="9990" y="21600"/>
                  <a:pt x="16008" y="21415"/>
                  <a:pt x="17763" y="20945"/>
                </a:cubicBezTo>
                <a:cubicBezTo>
                  <a:pt x="18191" y="20830"/>
                  <a:pt x="18719" y="20737"/>
                  <a:pt x="18958" y="20737"/>
                </a:cubicBezTo>
                <a:cubicBezTo>
                  <a:pt x="19197" y="20737"/>
                  <a:pt x="19902" y="20561"/>
                  <a:pt x="20504" y="20352"/>
                </a:cubicBezTo>
                <a:cubicBezTo>
                  <a:pt x="21512" y="20002"/>
                  <a:pt x="21576" y="19936"/>
                  <a:pt x="21435" y="19520"/>
                </a:cubicBezTo>
                <a:cubicBezTo>
                  <a:pt x="21351" y="19271"/>
                  <a:pt x="21068" y="18938"/>
                  <a:pt x="20803" y="18771"/>
                </a:cubicBezTo>
                <a:cubicBezTo>
                  <a:pt x="20324" y="18470"/>
                  <a:pt x="18277" y="18003"/>
                  <a:pt x="17096" y="17929"/>
                </a:cubicBezTo>
                <a:lnTo>
                  <a:pt x="16481" y="17887"/>
                </a:lnTo>
                <a:lnTo>
                  <a:pt x="16446" y="11689"/>
                </a:lnTo>
                <a:cubicBezTo>
                  <a:pt x="16422" y="7539"/>
                  <a:pt x="16319" y="5283"/>
                  <a:pt x="16130" y="4867"/>
                </a:cubicBezTo>
                <a:cubicBezTo>
                  <a:pt x="15787" y="4114"/>
                  <a:pt x="14688" y="3338"/>
                  <a:pt x="13248" y="2839"/>
                </a:cubicBezTo>
                <a:lnTo>
                  <a:pt x="12194" y="2475"/>
                </a:lnTo>
                <a:lnTo>
                  <a:pt x="12317" y="1591"/>
                </a:lnTo>
                <a:cubicBezTo>
                  <a:pt x="12389" y="1108"/>
                  <a:pt x="12543" y="550"/>
                  <a:pt x="12669" y="354"/>
                </a:cubicBezTo>
                <a:lnTo>
                  <a:pt x="1289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12" name="IMG_7157.jpeg" descr="IMG_7157.jpeg"/>
          <p:cNvPicPr>
            <a:picLocks noChangeAspect="1"/>
          </p:cNvPicPr>
          <p:nvPr/>
        </p:nvPicPr>
        <p:blipFill>
          <a:blip r:embed="rId4">
            <a:extLst/>
          </a:blip>
          <a:srcRect l="23907" t="9955" r="24822" b="3613"/>
          <a:stretch>
            <a:fillRect/>
          </a:stretch>
        </p:blipFill>
        <p:spPr>
          <a:xfrm>
            <a:off x="2598155" y="2579079"/>
            <a:ext cx="485471" cy="818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445" fill="norm" stroke="1" extrusionOk="0">
                <a:moveTo>
                  <a:pt x="12897" y="0"/>
                </a:moveTo>
                <a:lnTo>
                  <a:pt x="10472" y="31"/>
                </a:lnTo>
                <a:lnTo>
                  <a:pt x="8030" y="52"/>
                </a:lnTo>
                <a:lnTo>
                  <a:pt x="8171" y="437"/>
                </a:lnTo>
                <a:cubicBezTo>
                  <a:pt x="8248" y="645"/>
                  <a:pt x="8317" y="1007"/>
                  <a:pt x="8329" y="1248"/>
                </a:cubicBezTo>
                <a:cubicBezTo>
                  <a:pt x="8341" y="1489"/>
                  <a:pt x="8471" y="1750"/>
                  <a:pt x="8628" y="1830"/>
                </a:cubicBezTo>
                <a:cubicBezTo>
                  <a:pt x="9102" y="2073"/>
                  <a:pt x="8577" y="2598"/>
                  <a:pt x="7538" y="2912"/>
                </a:cubicBezTo>
                <a:cubicBezTo>
                  <a:pt x="6437" y="3244"/>
                  <a:pt x="5533" y="3899"/>
                  <a:pt x="4938" y="4794"/>
                </a:cubicBezTo>
                <a:cubicBezTo>
                  <a:pt x="4573" y="5344"/>
                  <a:pt x="4518" y="6105"/>
                  <a:pt x="4534" y="11076"/>
                </a:cubicBezTo>
                <a:cubicBezTo>
                  <a:pt x="4544" y="14183"/>
                  <a:pt x="4580" y="16973"/>
                  <a:pt x="4604" y="17284"/>
                </a:cubicBezTo>
                <a:cubicBezTo>
                  <a:pt x="4649" y="17849"/>
                  <a:pt x="4645" y="17857"/>
                  <a:pt x="3357" y="18054"/>
                </a:cubicBezTo>
                <a:cubicBezTo>
                  <a:pt x="1460" y="18344"/>
                  <a:pt x="171" y="18864"/>
                  <a:pt x="37" y="19406"/>
                </a:cubicBezTo>
                <a:cubicBezTo>
                  <a:pt x="-24" y="19650"/>
                  <a:pt x="-6" y="19916"/>
                  <a:pt x="72" y="19988"/>
                </a:cubicBezTo>
                <a:cubicBezTo>
                  <a:pt x="323" y="20220"/>
                  <a:pt x="1921" y="20736"/>
                  <a:pt x="2391" y="20737"/>
                </a:cubicBezTo>
                <a:cubicBezTo>
                  <a:pt x="2641" y="20737"/>
                  <a:pt x="3193" y="20829"/>
                  <a:pt x="3621" y="20945"/>
                </a:cubicBezTo>
                <a:cubicBezTo>
                  <a:pt x="4048" y="21061"/>
                  <a:pt x="5184" y="21224"/>
                  <a:pt x="6133" y="21298"/>
                </a:cubicBezTo>
                <a:cubicBezTo>
                  <a:pt x="9990" y="21600"/>
                  <a:pt x="16008" y="21415"/>
                  <a:pt x="17763" y="20945"/>
                </a:cubicBezTo>
                <a:cubicBezTo>
                  <a:pt x="18191" y="20830"/>
                  <a:pt x="18719" y="20737"/>
                  <a:pt x="18958" y="20737"/>
                </a:cubicBezTo>
                <a:cubicBezTo>
                  <a:pt x="19197" y="20737"/>
                  <a:pt x="19902" y="20561"/>
                  <a:pt x="20504" y="20352"/>
                </a:cubicBezTo>
                <a:cubicBezTo>
                  <a:pt x="21512" y="20002"/>
                  <a:pt x="21576" y="19936"/>
                  <a:pt x="21435" y="19520"/>
                </a:cubicBezTo>
                <a:cubicBezTo>
                  <a:pt x="21351" y="19271"/>
                  <a:pt x="21068" y="18938"/>
                  <a:pt x="20803" y="18771"/>
                </a:cubicBezTo>
                <a:cubicBezTo>
                  <a:pt x="20324" y="18470"/>
                  <a:pt x="18277" y="18003"/>
                  <a:pt x="17096" y="17929"/>
                </a:cubicBezTo>
                <a:lnTo>
                  <a:pt x="16481" y="17887"/>
                </a:lnTo>
                <a:lnTo>
                  <a:pt x="16446" y="11689"/>
                </a:lnTo>
                <a:cubicBezTo>
                  <a:pt x="16422" y="7539"/>
                  <a:pt x="16319" y="5283"/>
                  <a:pt x="16130" y="4867"/>
                </a:cubicBezTo>
                <a:cubicBezTo>
                  <a:pt x="15787" y="4114"/>
                  <a:pt x="14688" y="3338"/>
                  <a:pt x="13248" y="2839"/>
                </a:cubicBezTo>
                <a:lnTo>
                  <a:pt x="12194" y="2475"/>
                </a:lnTo>
                <a:lnTo>
                  <a:pt x="12317" y="1591"/>
                </a:lnTo>
                <a:cubicBezTo>
                  <a:pt x="12389" y="1108"/>
                  <a:pt x="12543" y="550"/>
                  <a:pt x="12669" y="354"/>
                </a:cubicBezTo>
                <a:lnTo>
                  <a:pt x="1289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13" name="IMG_7157.jpeg" descr="IMG_7157.jpeg"/>
          <p:cNvPicPr>
            <a:picLocks noChangeAspect="1"/>
          </p:cNvPicPr>
          <p:nvPr/>
        </p:nvPicPr>
        <p:blipFill>
          <a:blip r:embed="rId4">
            <a:extLst/>
          </a:blip>
          <a:srcRect l="23907" t="9955" r="24822" b="3613"/>
          <a:stretch>
            <a:fillRect/>
          </a:stretch>
        </p:blipFill>
        <p:spPr>
          <a:xfrm>
            <a:off x="2043960" y="2579079"/>
            <a:ext cx="485471" cy="818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445" fill="norm" stroke="1" extrusionOk="0">
                <a:moveTo>
                  <a:pt x="12897" y="0"/>
                </a:moveTo>
                <a:lnTo>
                  <a:pt x="10472" y="31"/>
                </a:lnTo>
                <a:lnTo>
                  <a:pt x="8030" y="52"/>
                </a:lnTo>
                <a:lnTo>
                  <a:pt x="8171" y="437"/>
                </a:lnTo>
                <a:cubicBezTo>
                  <a:pt x="8248" y="645"/>
                  <a:pt x="8317" y="1007"/>
                  <a:pt x="8329" y="1248"/>
                </a:cubicBezTo>
                <a:cubicBezTo>
                  <a:pt x="8341" y="1489"/>
                  <a:pt x="8471" y="1750"/>
                  <a:pt x="8628" y="1830"/>
                </a:cubicBezTo>
                <a:cubicBezTo>
                  <a:pt x="9102" y="2073"/>
                  <a:pt x="8577" y="2598"/>
                  <a:pt x="7538" y="2912"/>
                </a:cubicBezTo>
                <a:cubicBezTo>
                  <a:pt x="6437" y="3244"/>
                  <a:pt x="5533" y="3899"/>
                  <a:pt x="4938" y="4794"/>
                </a:cubicBezTo>
                <a:cubicBezTo>
                  <a:pt x="4573" y="5344"/>
                  <a:pt x="4518" y="6105"/>
                  <a:pt x="4534" y="11076"/>
                </a:cubicBezTo>
                <a:cubicBezTo>
                  <a:pt x="4544" y="14183"/>
                  <a:pt x="4580" y="16973"/>
                  <a:pt x="4604" y="17284"/>
                </a:cubicBezTo>
                <a:cubicBezTo>
                  <a:pt x="4649" y="17849"/>
                  <a:pt x="4645" y="17857"/>
                  <a:pt x="3357" y="18054"/>
                </a:cubicBezTo>
                <a:cubicBezTo>
                  <a:pt x="1460" y="18344"/>
                  <a:pt x="171" y="18864"/>
                  <a:pt x="37" y="19406"/>
                </a:cubicBezTo>
                <a:cubicBezTo>
                  <a:pt x="-24" y="19650"/>
                  <a:pt x="-6" y="19916"/>
                  <a:pt x="72" y="19988"/>
                </a:cubicBezTo>
                <a:cubicBezTo>
                  <a:pt x="323" y="20220"/>
                  <a:pt x="1921" y="20736"/>
                  <a:pt x="2391" y="20737"/>
                </a:cubicBezTo>
                <a:cubicBezTo>
                  <a:pt x="2641" y="20737"/>
                  <a:pt x="3193" y="20829"/>
                  <a:pt x="3621" y="20945"/>
                </a:cubicBezTo>
                <a:cubicBezTo>
                  <a:pt x="4048" y="21061"/>
                  <a:pt x="5184" y="21224"/>
                  <a:pt x="6133" y="21298"/>
                </a:cubicBezTo>
                <a:cubicBezTo>
                  <a:pt x="9990" y="21600"/>
                  <a:pt x="16008" y="21415"/>
                  <a:pt x="17763" y="20945"/>
                </a:cubicBezTo>
                <a:cubicBezTo>
                  <a:pt x="18191" y="20830"/>
                  <a:pt x="18719" y="20737"/>
                  <a:pt x="18958" y="20737"/>
                </a:cubicBezTo>
                <a:cubicBezTo>
                  <a:pt x="19197" y="20737"/>
                  <a:pt x="19902" y="20561"/>
                  <a:pt x="20504" y="20352"/>
                </a:cubicBezTo>
                <a:cubicBezTo>
                  <a:pt x="21512" y="20002"/>
                  <a:pt x="21576" y="19936"/>
                  <a:pt x="21435" y="19520"/>
                </a:cubicBezTo>
                <a:cubicBezTo>
                  <a:pt x="21351" y="19271"/>
                  <a:pt x="21068" y="18938"/>
                  <a:pt x="20803" y="18771"/>
                </a:cubicBezTo>
                <a:cubicBezTo>
                  <a:pt x="20324" y="18470"/>
                  <a:pt x="18277" y="18003"/>
                  <a:pt x="17096" y="17929"/>
                </a:cubicBezTo>
                <a:lnTo>
                  <a:pt x="16481" y="17887"/>
                </a:lnTo>
                <a:lnTo>
                  <a:pt x="16446" y="11689"/>
                </a:lnTo>
                <a:cubicBezTo>
                  <a:pt x="16422" y="7539"/>
                  <a:pt x="16319" y="5283"/>
                  <a:pt x="16130" y="4867"/>
                </a:cubicBezTo>
                <a:cubicBezTo>
                  <a:pt x="15787" y="4114"/>
                  <a:pt x="14688" y="3338"/>
                  <a:pt x="13248" y="2839"/>
                </a:cubicBezTo>
                <a:lnTo>
                  <a:pt x="12194" y="2475"/>
                </a:lnTo>
                <a:lnTo>
                  <a:pt x="12317" y="1591"/>
                </a:lnTo>
                <a:cubicBezTo>
                  <a:pt x="12389" y="1108"/>
                  <a:pt x="12543" y="550"/>
                  <a:pt x="12669" y="354"/>
                </a:cubicBezTo>
                <a:lnTo>
                  <a:pt x="1289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14" name="IMG_7109.png" descr="IMG_710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0082" y="3449841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2964;p44"/>
          <p:cNvGrpSpPr/>
          <p:nvPr/>
        </p:nvGrpSpPr>
        <p:grpSpPr>
          <a:xfrm>
            <a:off x="7511485" y="671134"/>
            <a:ext cx="1439016" cy="1135671"/>
            <a:chOff x="0" y="0"/>
            <a:chExt cx="1439014" cy="1135669"/>
          </a:xfrm>
        </p:grpSpPr>
        <p:sp>
          <p:nvSpPr>
            <p:cNvPr id="716" name="Google Shape;2966;p44"/>
            <p:cNvSpPr/>
            <p:nvPr/>
          </p:nvSpPr>
          <p:spPr>
            <a:xfrm rot="256833">
              <a:off x="30978" y="50162"/>
              <a:ext cx="1377058" cy="8815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19" name="Google Shape;2967;p44"/>
            <p:cNvGrpSpPr/>
            <p:nvPr/>
          </p:nvGrpSpPr>
          <p:grpSpPr>
            <a:xfrm>
              <a:off x="38140" y="98306"/>
              <a:ext cx="1343852" cy="785274"/>
              <a:chOff x="1730" y="22905"/>
              <a:chExt cx="1343850" cy="785273"/>
            </a:xfrm>
          </p:grpSpPr>
          <p:sp>
            <p:nvSpPr>
              <p:cNvPr id="717" name="مستطيل"/>
              <p:cNvSpPr/>
              <p:nvPr/>
            </p:nvSpPr>
            <p:spPr>
              <a:xfrm rot="256833">
                <a:off x="25691" y="70306"/>
                <a:ext cx="1295930" cy="69047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18" name="مثال أ…"/>
              <p:cNvSpPr/>
              <p:nvPr/>
            </p:nvSpPr>
            <p:spPr>
              <a:xfrm rot="256833">
                <a:off x="25674" y="415533"/>
                <a:ext cx="129594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مثال أ</a:t>
                </a:r>
                <a:endParaRPr>
                  <a:solidFill>
                    <a:srgbClr val="000000"/>
                  </a:solidFill>
                </a:endParaRPr>
              </a:p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ص 77</a:t>
                </a:r>
              </a:p>
            </p:txBody>
          </p:sp>
        </p:grpSp>
        <p:sp>
          <p:nvSpPr>
            <p:cNvPr id="720" name="Google Shape;2972;p44"/>
            <p:cNvSpPr/>
            <p:nvPr/>
          </p:nvSpPr>
          <p:spPr>
            <a:xfrm rot="256833">
              <a:off x="342519" y="967284"/>
              <a:ext cx="28211" cy="2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839" y="0"/>
                    <a:pt x="0" y="4885"/>
                    <a:pt x="0" y="10821"/>
                  </a:cubicBezTo>
                  <a:cubicBezTo>
                    <a:pt x="0" y="16756"/>
                    <a:pt x="4839" y="21600"/>
                    <a:pt x="10790" y="21600"/>
                  </a:cubicBezTo>
                  <a:cubicBezTo>
                    <a:pt x="16720" y="21600"/>
                    <a:pt x="21600" y="16798"/>
                    <a:pt x="21600" y="10821"/>
                  </a:cubicBezTo>
                  <a:cubicBezTo>
                    <a:pt x="21600" y="4885"/>
                    <a:pt x="16720" y="0"/>
                    <a:pt x="107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2973;p44"/>
            <p:cNvSpPr/>
            <p:nvPr/>
          </p:nvSpPr>
          <p:spPr>
            <a:xfrm rot="256833">
              <a:off x="233339" y="1016597"/>
              <a:ext cx="28184" cy="2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10821" y="0"/>
                    <a:pt x="10800" y="0"/>
                    <a:pt x="10779" y="0"/>
                  </a:cubicBezTo>
                  <a:cubicBezTo>
                    <a:pt x="4844" y="0"/>
                    <a:pt x="0" y="4844"/>
                    <a:pt x="0" y="10800"/>
                  </a:cubicBezTo>
                  <a:cubicBezTo>
                    <a:pt x="0" y="16756"/>
                    <a:pt x="4802" y="21600"/>
                    <a:pt x="10779" y="21600"/>
                  </a:cubicBezTo>
                  <a:cubicBezTo>
                    <a:pt x="16715" y="21600"/>
                    <a:pt x="21600" y="16798"/>
                    <a:pt x="21600" y="10800"/>
                  </a:cubicBezTo>
                  <a:cubicBezTo>
                    <a:pt x="21600" y="4844"/>
                    <a:pt x="16756" y="0"/>
                    <a:pt x="1082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2974;p44"/>
            <p:cNvSpPr/>
            <p:nvPr/>
          </p:nvSpPr>
          <p:spPr>
            <a:xfrm rot="256833">
              <a:off x="256055" y="1033559"/>
              <a:ext cx="152795" cy="9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9690" y="0"/>
                  </a:moveTo>
                  <a:cubicBezTo>
                    <a:pt x="19191" y="0"/>
                    <a:pt x="18637" y="640"/>
                    <a:pt x="18753" y="1619"/>
                  </a:cubicBezTo>
                  <a:cubicBezTo>
                    <a:pt x="19451" y="7660"/>
                    <a:pt x="17186" y="13935"/>
                    <a:pt x="13723" y="16917"/>
                  </a:cubicBezTo>
                  <a:cubicBezTo>
                    <a:pt x="12036" y="18356"/>
                    <a:pt x="10155" y="19018"/>
                    <a:pt x="8266" y="19018"/>
                  </a:cubicBezTo>
                  <a:cubicBezTo>
                    <a:pt x="5816" y="19018"/>
                    <a:pt x="3351" y="17912"/>
                    <a:pt x="1264" y="15981"/>
                  </a:cubicBezTo>
                  <a:cubicBezTo>
                    <a:pt x="1115" y="15844"/>
                    <a:pt x="970" y="15784"/>
                    <a:pt x="833" y="15784"/>
                  </a:cubicBezTo>
                  <a:cubicBezTo>
                    <a:pt x="98" y="15784"/>
                    <a:pt x="-383" y="17491"/>
                    <a:pt x="406" y="18213"/>
                  </a:cubicBezTo>
                  <a:cubicBezTo>
                    <a:pt x="2744" y="20385"/>
                    <a:pt x="5515" y="21600"/>
                    <a:pt x="8269" y="21600"/>
                  </a:cubicBezTo>
                  <a:cubicBezTo>
                    <a:pt x="10549" y="21600"/>
                    <a:pt x="12818" y="20763"/>
                    <a:pt x="14812" y="18941"/>
                  </a:cubicBezTo>
                  <a:cubicBezTo>
                    <a:pt x="18854" y="15248"/>
                    <a:pt x="21217" y="8004"/>
                    <a:pt x="20399" y="930"/>
                  </a:cubicBezTo>
                  <a:cubicBezTo>
                    <a:pt x="20327" y="279"/>
                    <a:pt x="20019" y="0"/>
                    <a:pt x="196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2994;p44"/>
            <p:cNvSpPr/>
            <p:nvPr/>
          </p:nvSpPr>
          <p:spPr>
            <a:xfrm rot="256833">
              <a:off x="1347758" y="690918"/>
              <a:ext cx="68531" cy="2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17940" y="0"/>
                  </a:moveTo>
                  <a:cubicBezTo>
                    <a:pt x="17485" y="0"/>
                    <a:pt x="17014" y="522"/>
                    <a:pt x="16598" y="1762"/>
                  </a:cubicBezTo>
                  <a:cubicBezTo>
                    <a:pt x="14645" y="7635"/>
                    <a:pt x="12377" y="10463"/>
                    <a:pt x="10102" y="10463"/>
                  </a:cubicBezTo>
                  <a:cubicBezTo>
                    <a:pt x="7772" y="10463"/>
                    <a:pt x="5433" y="7483"/>
                    <a:pt x="3409" y="1762"/>
                  </a:cubicBezTo>
                  <a:cubicBezTo>
                    <a:pt x="3001" y="566"/>
                    <a:pt x="2530" y="65"/>
                    <a:pt x="2075" y="65"/>
                  </a:cubicBezTo>
                  <a:cubicBezTo>
                    <a:pt x="553" y="65"/>
                    <a:pt x="-812" y="5677"/>
                    <a:pt x="577" y="9636"/>
                  </a:cubicBezTo>
                  <a:cubicBezTo>
                    <a:pt x="3354" y="17532"/>
                    <a:pt x="6752" y="21600"/>
                    <a:pt x="10141" y="21600"/>
                  </a:cubicBezTo>
                  <a:cubicBezTo>
                    <a:pt x="13460" y="21600"/>
                    <a:pt x="16763" y="17685"/>
                    <a:pt x="19438" y="9636"/>
                  </a:cubicBezTo>
                  <a:cubicBezTo>
                    <a:pt x="20788" y="5590"/>
                    <a:pt x="19438" y="0"/>
                    <a:pt x="17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25" name="IMG_7158.jpeg" descr="IMG_715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3158" y="869358"/>
            <a:ext cx="4564359" cy="1139846"/>
          </a:xfrm>
          <a:prstGeom prst="rect">
            <a:avLst/>
          </a:prstGeom>
          <a:ln w="12700">
            <a:solidFill>
              <a:srgbClr val="61D8C4"/>
            </a:solidFill>
            <a:miter lim="400000"/>
          </a:ln>
        </p:spPr>
      </p:pic>
      <p:pic>
        <p:nvPicPr>
          <p:cNvPr id="726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182" y="3654690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2964;p44"/>
          <p:cNvGrpSpPr/>
          <p:nvPr/>
        </p:nvGrpSpPr>
        <p:grpSpPr>
          <a:xfrm>
            <a:off x="7511485" y="671134"/>
            <a:ext cx="1439016" cy="1135671"/>
            <a:chOff x="0" y="0"/>
            <a:chExt cx="1439014" cy="1135669"/>
          </a:xfrm>
        </p:grpSpPr>
        <p:sp>
          <p:nvSpPr>
            <p:cNvPr id="728" name="Google Shape;2966;p44"/>
            <p:cNvSpPr/>
            <p:nvPr/>
          </p:nvSpPr>
          <p:spPr>
            <a:xfrm rot="256833">
              <a:off x="30978" y="50162"/>
              <a:ext cx="1377058" cy="8815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31" name="Google Shape;2967;p44"/>
            <p:cNvGrpSpPr/>
            <p:nvPr/>
          </p:nvGrpSpPr>
          <p:grpSpPr>
            <a:xfrm>
              <a:off x="38140" y="98306"/>
              <a:ext cx="1343852" cy="785274"/>
              <a:chOff x="1730" y="22905"/>
              <a:chExt cx="1343850" cy="785273"/>
            </a:xfrm>
          </p:grpSpPr>
          <p:sp>
            <p:nvSpPr>
              <p:cNvPr id="729" name="مستطيل"/>
              <p:cNvSpPr/>
              <p:nvPr/>
            </p:nvSpPr>
            <p:spPr>
              <a:xfrm rot="256833">
                <a:off x="25691" y="70306"/>
                <a:ext cx="1295930" cy="69047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30" name="مثال ب…"/>
              <p:cNvSpPr/>
              <p:nvPr/>
            </p:nvSpPr>
            <p:spPr>
              <a:xfrm rot="256833">
                <a:off x="25674" y="415533"/>
                <a:ext cx="129594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مثال ب</a:t>
                </a:r>
                <a:endParaRPr>
                  <a:solidFill>
                    <a:srgbClr val="000000"/>
                  </a:solidFill>
                </a:endParaRPr>
              </a:p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ص 77</a:t>
                </a:r>
              </a:p>
            </p:txBody>
          </p:sp>
        </p:grpSp>
        <p:sp>
          <p:nvSpPr>
            <p:cNvPr id="732" name="Google Shape;2972;p44"/>
            <p:cNvSpPr/>
            <p:nvPr/>
          </p:nvSpPr>
          <p:spPr>
            <a:xfrm rot="256833">
              <a:off x="342519" y="967284"/>
              <a:ext cx="28211" cy="2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839" y="0"/>
                    <a:pt x="0" y="4885"/>
                    <a:pt x="0" y="10821"/>
                  </a:cubicBezTo>
                  <a:cubicBezTo>
                    <a:pt x="0" y="16756"/>
                    <a:pt x="4839" y="21600"/>
                    <a:pt x="10790" y="21600"/>
                  </a:cubicBezTo>
                  <a:cubicBezTo>
                    <a:pt x="16720" y="21600"/>
                    <a:pt x="21600" y="16798"/>
                    <a:pt x="21600" y="10821"/>
                  </a:cubicBezTo>
                  <a:cubicBezTo>
                    <a:pt x="21600" y="4885"/>
                    <a:pt x="16720" y="0"/>
                    <a:pt x="107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2973;p44"/>
            <p:cNvSpPr/>
            <p:nvPr/>
          </p:nvSpPr>
          <p:spPr>
            <a:xfrm rot="256833">
              <a:off x="233339" y="1016597"/>
              <a:ext cx="28184" cy="2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10821" y="0"/>
                    <a:pt x="10800" y="0"/>
                    <a:pt x="10779" y="0"/>
                  </a:cubicBezTo>
                  <a:cubicBezTo>
                    <a:pt x="4844" y="0"/>
                    <a:pt x="0" y="4844"/>
                    <a:pt x="0" y="10800"/>
                  </a:cubicBezTo>
                  <a:cubicBezTo>
                    <a:pt x="0" y="16756"/>
                    <a:pt x="4802" y="21600"/>
                    <a:pt x="10779" y="21600"/>
                  </a:cubicBezTo>
                  <a:cubicBezTo>
                    <a:pt x="16715" y="21600"/>
                    <a:pt x="21600" y="16798"/>
                    <a:pt x="21600" y="10800"/>
                  </a:cubicBezTo>
                  <a:cubicBezTo>
                    <a:pt x="21600" y="4844"/>
                    <a:pt x="16756" y="0"/>
                    <a:pt x="1082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2974;p44"/>
            <p:cNvSpPr/>
            <p:nvPr/>
          </p:nvSpPr>
          <p:spPr>
            <a:xfrm rot="256833">
              <a:off x="256055" y="1033559"/>
              <a:ext cx="152795" cy="9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9690" y="0"/>
                  </a:moveTo>
                  <a:cubicBezTo>
                    <a:pt x="19191" y="0"/>
                    <a:pt x="18637" y="640"/>
                    <a:pt x="18753" y="1619"/>
                  </a:cubicBezTo>
                  <a:cubicBezTo>
                    <a:pt x="19451" y="7660"/>
                    <a:pt x="17186" y="13935"/>
                    <a:pt x="13723" y="16917"/>
                  </a:cubicBezTo>
                  <a:cubicBezTo>
                    <a:pt x="12036" y="18356"/>
                    <a:pt x="10155" y="19018"/>
                    <a:pt x="8266" y="19018"/>
                  </a:cubicBezTo>
                  <a:cubicBezTo>
                    <a:pt x="5816" y="19018"/>
                    <a:pt x="3351" y="17912"/>
                    <a:pt x="1264" y="15981"/>
                  </a:cubicBezTo>
                  <a:cubicBezTo>
                    <a:pt x="1115" y="15844"/>
                    <a:pt x="970" y="15784"/>
                    <a:pt x="833" y="15784"/>
                  </a:cubicBezTo>
                  <a:cubicBezTo>
                    <a:pt x="98" y="15784"/>
                    <a:pt x="-383" y="17491"/>
                    <a:pt x="406" y="18213"/>
                  </a:cubicBezTo>
                  <a:cubicBezTo>
                    <a:pt x="2744" y="20385"/>
                    <a:pt x="5515" y="21600"/>
                    <a:pt x="8269" y="21600"/>
                  </a:cubicBezTo>
                  <a:cubicBezTo>
                    <a:pt x="10549" y="21600"/>
                    <a:pt x="12818" y="20763"/>
                    <a:pt x="14812" y="18941"/>
                  </a:cubicBezTo>
                  <a:cubicBezTo>
                    <a:pt x="18854" y="15248"/>
                    <a:pt x="21217" y="8004"/>
                    <a:pt x="20399" y="930"/>
                  </a:cubicBezTo>
                  <a:cubicBezTo>
                    <a:pt x="20327" y="279"/>
                    <a:pt x="20019" y="0"/>
                    <a:pt x="196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2994;p44"/>
            <p:cNvSpPr/>
            <p:nvPr/>
          </p:nvSpPr>
          <p:spPr>
            <a:xfrm rot="256833">
              <a:off x="1347758" y="690918"/>
              <a:ext cx="68531" cy="2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17940" y="0"/>
                  </a:moveTo>
                  <a:cubicBezTo>
                    <a:pt x="17485" y="0"/>
                    <a:pt x="17014" y="522"/>
                    <a:pt x="16598" y="1762"/>
                  </a:cubicBezTo>
                  <a:cubicBezTo>
                    <a:pt x="14645" y="7635"/>
                    <a:pt x="12377" y="10463"/>
                    <a:pt x="10102" y="10463"/>
                  </a:cubicBezTo>
                  <a:cubicBezTo>
                    <a:pt x="7772" y="10463"/>
                    <a:pt x="5433" y="7483"/>
                    <a:pt x="3409" y="1762"/>
                  </a:cubicBezTo>
                  <a:cubicBezTo>
                    <a:pt x="3001" y="566"/>
                    <a:pt x="2530" y="65"/>
                    <a:pt x="2075" y="65"/>
                  </a:cubicBezTo>
                  <a:cubicBezTo>
                    <a:pt x="553" y="65"/>
                    <a:pt x="-812" y="5677"/>
                    <a:pt x="577" y="9636"/>
                  </a:cubicBezTo>
                  <a:cubicBezTo>
                    <a:pt x="3354" y="17532"/>
                    <a:pt x="6752" y="21600"/>
                    <a:pt x="10141" y="21600"/>
                  </a:cubicBezTo>
                  <a:cubicBezTo>
                    <a:pt x="13460" y="21600"/>
                    <a:pt x="16763" y="17685"/>
                    <a:pt x="19438" y="9636"/>
                  </a:cubicBezTo>
                  <a:cubicBezTo>
                    <a:pt x="20788" y="5590"/>
                    <a:pt x="19438" y="0"/>
                    <a:pt x="17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37" name="IMG_7159.jpeg" descr="IMG_715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5378" y="881468"/>
            <a:ext cx="4535763" cy="1109995"/>
          </a:xfrm>
          <a:prstGeom prst="rect">
            <a:avLst/>
          </a:prstGeom>
          <a:ln w="12700">
            <a:solidFill>
              <a:srgbClr val="61D8C4"/>
            </a:solidFill>
            <a:miter lim="400000"/>
          </a:ln>
        </p:spPr>
      </p:pic>
      <p:pic>
        <p:nvPicPr>
          <p:cNvPr id="738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812" y="3654690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2964;p44"/>
          <p:cNvGrpSpPr/>
          <p:nvPr/>
        </p:nvGrpSpPr>
        <p:grpSpPr>
          <a:xfrm>
            <a:off x="7511485" y="671134"/>
            <a:ext cx="1439016" cy="1135671"/>
            <a:chOff x="0" y="0"/>
            <a:chExt cx="1439014" cy="1135669"/>
          </a:xfrm>
        </p:grpSpPr>
        <p:sp>
          <p:nvSpPr>
            <p:cNvPr id="740" name="Google Shape;2966;p44"/>
            <p:cNvSpPr/>
            <p:nvPr/>
          </p:nvSpPr>
          <p:spPr>
            <a:xfrm rot="256833">
              <a:off x="30978" y="50162"/>
              <a:ext cx="1377058" cy="8815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43" name="Google Shape;2967;p44"/>
            <p:cNvGrpSpPr/>
            <p:nvPr/>
          </p:nvGrpSpPr>
          <p:grpSpPr>
            <a:xfrm>
              <a:off x="38140" y="98306"/>
              <a:ext cx="1343852" cy="785274"/>
              <a:chOff x="1730" y="22905"/>
              <a:chExt cx="1343850" cy="785273"/>
            </a:xfrm>
          </p:grpSpPr>
          <p:sp>
            <p:nvSpPr>
              <p:cNvPr id="741" name="مستطيل"/>
              <p:cNvSpPr/>
              <p:nvPr/>
            </p:nvSpPr>
            <p:spPr>
              <a:xfrm rot="256833">
                <a:off x="25691" y="70306"/>
                <a:ext cx="1295930" cy="69047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42" name="مثال جـ…"/>
              <p:cNvSpPr/>
              <p:nvPr/>
            </p:nvSpPr>
            <p:spPr>
              <a:xfrm rot="256833">
                <a:off x="25674" y="415533"/>
                <a:ext cx="129594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مثال جـ</a:t>
                </a:r>
                <a:endParaRPr>
                  <a:solidFill>
                    <a:srgbClr val="000000"/>
                  </a:solidFill>
                </a:endParaRPr>
              </a:p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ص 78</a:t>
                </a:r>
              </a:p>
            </p:txBody>
          </p:sp>
        </p:grpSp>
        <p:sp>
          <p:nvSpPr>
            <p:cNvPr id="744" name="Google Shape;2972;p44"/>
            <p:cNvSpPr/>
            <p:nvPr/>
          </p:nvSpPr>
          <p:spPr>
            <a:xfrm rot="256833">
              <a:off x="342519" y="967284"/>
              <a:ext cx="28211" cy="2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839" y="0"/>
                    <a:pt x="0" y="4885"/>
                    <a:pt x="0" y="10821"/>
                  </a:cubicBezTo>
                  <a:cubicBezTo>
                    <a:pt x="0" y="16756"/>
                    <a:pt x="4839" y="21600"/>
                    <a:pt x="10790" y="21600"/>
                  </a:cubicBezTo>
                  <a:cubicBezTo>
                    <a:pt x="16720" y="21600"/>
                    <a:pt x="21600" y="16798"/>
                    <a:pt x="21600" y="10821"/>
                  </a:cubicBezTo>
                  <a:cubicBezTo>
                    <a:pt x="21600" y="4885"/>
                    <a:pt x="16720" y="0"/>
                    <a:pt x="107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2973;p44"/>
            <p:cNvSpPr/>
            <p:nvPr/>
          </p:nvSpPr>
          <p:spPr>
            <a:xfrm rot="256833">
              <a:off x="233339" y="1016597"/>
              <a:ext cx="28184" cy="2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10821" y="0"/>
                    <a:pt x="10800" y="0"/>
                    <a:pt x="10779" y="0"/>
                  </a:cubicBezTo>
                  <a:cubicBezTo>
                    <a:pt x="4844" y="0"/>
                    <a:pt x="0" y="4844"/>
                    <a:pt x="0" y="10800"/>
                  </a:cubicBezTo>
                  <a:cubicBezTo>
                    <a:pt x="0" y="16756"/>
                    <a:pt x="4802" y="21600"/>
                    <a:pt x="10779" y="21600"/>
                  </a:cubicBezTo>
                  <a:cubicBezTo>
                    <a:pt x="16715" y="21600"/>
                    <a:pt x="21600" y="16798"/>
                    <a:pt x="21600" y="10800"/>
                  </a:cubicBezTo>
                  <a:cubicBezTo>
                    <a:pt x="21600" y="4844"/>
                    <a:pt x="16756" y="0"/>
                    <a:pt x="1082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2974;p44"/>
            <p:cNvSpPr/>
            <p:nvPr/>
          </p:nvSpPr>
          <p:spPr>
            <a:xfrm rot="256833">
              <a:off x="256055" y="1033559"/>
              <a:ext cx="152795" cy="9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9690" y="0"/>
                  </a:moveTo>
                  <a:cubicBezTo>
                    <a:pt x="19191" y="0"/>
                    <a:pt x="18637" y="640"/>
                    <a:pt x="18753" y="1619"/>
                  </a:cubicBezTo>
                  <a:cubicBezTo>
                    <a:pt x="19451" y="7660"/>
                    <a:pt x="17186" y="13935"/>
                    <a:pt x="13723" y="16917"/>
                  </a:cubicBezTo>
                  <a:cubicBezTo>
                    <a:pt x="12036" y="18356"/>
                    <a:pt x="10155" y="19018"/>
                    <a:pt x="8266" y="19018"/>
                  </a:cubicBezTo>
                  <a:cubicBezTo>
                    <a:pt x="5816" y="19018"/>
                    <a:pt x="3351" y="17912"/>
                    <a:pt x="1264" y="15981"/>
                  </a:cubicBezTo>
                  <a:cubicBezTo>
                    <a:pt x="1115" y="15844"/>
                    <a:pt x="970" y="15784"/>
                    <a:pt x="833" y="15784"/>
                  </a:cubicBezTo>
                  <a:cubicBezTo>
                    <a:pt x="98" y="15784"/>
                    <a:pt x="-383" y="17491"/>
                    <a:pt x="406" y="18213"/>
                  </a:cubicBezTo>
                  <a:cubicBezTo>
                    <a:pt x="2744" y="20385"/>
                    <a:pt x="5515" y="21600"/>
                    <a:pt x="8269" y="21600"/>
                  </a:cubicBezTo>
                  <a:cubicBezTo>
                    <a:pt x="10549" y="21600"/>
                    <a:pt x="12818" y="20763"/>
                    <a:pt x="14812" y="18941"/>
                  </a:cubicBezTo>
                  <a:cubicBezTo>
                    <a:pt x="18854" y="15248"/>
                    <a:pt x="21217" y="8004"/>
                    <a:pt x="20399" y="930"/>
                  </a:cubicBezTo>
                  <a:cubicBezTo>
                    <a:pt x="20327" y="279"/>
                    <a:pt x="20019" y="0"/>
                    <a:pt x="196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2994;p44"/>
            <p:cNvSpPr/>
            <p:nvPr/>
          </p:nvSpPr>
          <p:spPr>
            <a:xfrm rot="256833">
              <a:off x="1347758" y="690918"/>
              <a:ext cx="68531" cy="2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17940" y="0"/>
                  </a:moveTo>
                  <a:cubicBezTo>
                    <a:pt x="17485" y="0"/>
                    <a:pt x="17014" y="522"/>
                    <a:pt x="16598" y="1762"/>
                  </a:cubicBezTo>
                  <a:cubicBezTo>
                    <a:pt x="14645" y="7635"/>
                    <a:pt x="12377" y="10463"/>
                    <a:pt x="10102" y="10463"/>
                  </a:cubicBezTo>
                  <a:cubicBezTo>
                    <a:pt x="7772" y="10463"/>
                    <a:pt x="5433" y="7483"/>
                    <a:pt x="3409" y="1762"/>
                  </a:cubicBezTo>
                  <a:cubicBezTo>
                    <a:pt x="3001" y="566"/>
                    <a:pt x="2530" y="65"/>
                    <a:pt x="2075" y="65"/>
                  </a:cubicBezTo>
                  <a:cubicBezTo>
                    <a:pt x="553" y="65"/>
                    <a:pt x="-812" y="5677"/>
                    <a:pt x="577" y="9636"/>
                  </a:cubicBezTo>
                  <a:cubicBezTo>
                    <a:pt x="3354" y="17532"/>
                    <a:pt x="6752" y="21600"/>
                    <a:pt x="10141" y="21600"/>
                  </a:cubicBezTo>
                  <a:cubicBezTo>
                    <a:pt x="13460" y="21600"/>
                    <a:pt x="16763" y="17685"/>
                    <a:pt x="19438" y="9636"/>
                  </a:cubicBezTo>
                  <a:cubicBezTo>
                    <a:pt x="20788" y="5590"/>
                    <a:pt x="19438" y="0"/>
                    <a:pt x="17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49" name="IMG_7160.jpeg" descr="IMG_716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9448" y="987849"/>
            <a:ext cx="5023196" cy="902337"/>
          </a:xfrm>
          <a:prstGeom prst="rect">
            <a:avLst/>
          </a:prstGeom>
          <a:ln w="12700">
            <a:solidFill>
              <a:srgbClr val="61D8C4"/>
            </a:solidFill>
            <a:miter lim="400000"/>
          </a:ln>
        </p:spPr>
      </p:pic>
      <p:pic>
        <p:nvPicPr>
          <p:cNvPr id="750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9012" y="366085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oogle Shape;2964;p44"/>
          <p:cNvGrpSpPr/>
          <p:nvPr/>
        </p:nvGrpSpPr>
        <p:grpSpPr>
          <a:xfrm>
            <a:off x="7511485" y="671134"/>
            <a:ext cx="1439016" cy="1135671"/>
            <a:chOff x="0" y="0"/>
            <a:chExt cx="1439014" cy="1135669"/>
          </a:xfrm>
        </p:grpSpPr>
        <p:sp>
          <p:nvSpPr>
            <p:cNvPr id="752" name="Google Shape;2966;p44"/>
            <p:cNvSpPr/>
            <p:nvPr/>
          </p:nvSpPr>
          <p:spPr>
            <a:xfrm rot="256833">
              <a:off x="30978" y="50162"/>
              <a:ext cx="1377058" cy="8815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55" name="Google Shape;2967;p44"/>
            <p:cNvGrpSpPr/>
            <p:nvPr/>
          </p:nvGrpSpPr>
          <p:grpSpPr>
            <a:xfrm>
              <a:off x="38140" y="98306"/>
              <a:ext cx="1343852" cy="785274"/>
              <a:chOff x="1730" y="22905"/>
              <a:chExt cx="1343850" cy="785273"/>
            </a:xfrm>
          </p:grpSpPr>
          <p:sp>
            <p:nvSpPr>
              <p:cNvPr id="753" name="مستطيل"/>
              <p:cNvSpPr/>
              <p:nvPr/>
            </p:nvSpPr>
            <p:spPr>
              <a:xfrm rot="256833">
                <a:off x="25691" y="70306"/>
                <a:ext cx="1295930" cy="69047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54" name="مثال د…"/>
              <p:cNvSpPr/>
              <p:nvPr/>
            </p:nvSpPr>
            <p:spPr>
              <a:xfrm rot="256833">
                <a:off x="25674" y="415533"/>
                <a:ext cx="129594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مثال د</a:t>
                </a:r>
                <a:endParaRPr>
                  <a:solidFill>
                    <a:srgbClr val="000000"/>
                  </a:solidFill>
                </a:endParaRPr>
              </a:p>
              <a:p>
                <a:pPr algn="ctr" rtl="0">
                  <a:defRPr sz="20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ص 78</a:t>
                </a:r>
              </a:p>
            </p:txBody>
          </p:sp>
        </p:grpSp>
        <p:sp>
          <p:nvSpPr>
            <p:cNvPr id="756" name="Google Shape;2972;p44"/>
            <p:cNvSpPr/>
            <p:nvPr/>
          </p:nvSpPr>
          <p:spPr>
            <a:xfrm rot="256833">
              <a:off x="342519" y="967284"/>
              <a:ext cx="28211" cy="2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839" y="0"/>
                    <a:pt x="0" y="4885"/>
                    <a:pt x="0" y="10821"/>
                  </a:cubicBezTo>
                  <a:cubicBezTo>
                    <a:pt x="0" y="16756"/>
                    <a:pt x="4839" y="21600"/>
                    <a:pt x="10790" y="21600"/>
                  </a:cubicBezTo>
                  <a:cubicBezTo>
                    <a:pt x="16720" y="21600"/>
                    <a:pt x="21600" y="16798"/>
                    <a:pt x="21600" y="10821"/>
                  </a:cubicBezTo>
                  <a:cubicBezTo>
                    <a:pt x="21600" y="4885"/>
                    <a:pt x="16720" y="0"/>
                    <a:pt x="107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7" name="Google Shape;2973;p44"/>
            <p:cNvSpPr/>
            <p:nvPr/>
          </p:nvSpPr>
          <p:spPr>
            <a:xfrm rot="256833">
              <a:off x="233339" y="1016597"/>
              <a:ext cx="28184" cy="2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10821" y="0"/>
                    <a:pt x="10800" y="0"/>
                    <a:pt x="10779" y="0"/>
                  </a:cubicBezTo>
                  <a:cubicBezTo>
                    <a:pt x="4844" y="0"/>
                    <a:pt x="0" y="4844"/>
                    <a:pt x="0" y="10800"/>
                  </a:cubicBezTo>
                  <a:cubicBezTo>
                    <a:pt x="0" y="16756"/>
                    <a:pt x="4802" y="21600"/>
                    <a:pt x="10779" y="21600"/>
                  </a:cubicBezTo>
                  <a:cubicBezTo>
                    <a:pt x="16715" y="21600"/>
                    <a:pt x="21600" y="16798"/>
                    <a:pt x="21600" y="10800"/>
                  </a:cubicBezTo>
                  <a:cubicBezTo>
                    <a:pt x="21600" y="4844"/>
                    <a:pt x="16756" y="0"/>
                    <a:pt x="1082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2974;p44"/>
            <p:cNvSpPr/>
            <p:nvPr/>
          </p:nvSpPr>
          <p:spPr>
            <a:xfrm rot="256833">
              <a:off x="256055" y="1033559"/>
              <a:ext cx="152795" cy="9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9690" y="0"/>
                  </a:moveTo>
                  <a:cubicBezTo>
                    <a:pt x="19191" y="0"/>
                    <a:pt x="18637" y="640"/>
                    <a:pt x="18753" y="1619"/>
                  </a:cubicBezTo>
                  <a:cubicBezTo>
                    <a:pt x="19451" y="7660"/>
                    <a:pt x="17186" y="13935"/>
                    <a:pt x="13723" y="16917"/>
                  </a:cubicBezTo>
                  <a:cubicBezTo>
                    <a:pt x="12036" y="18356"/>
                    <a:pt x="10155" y="19018"/>
                    <a:pt x="8266" y="19018"/>
                  </a:cubicBezTo>
                  <a:cubicBezTo>
                    <a:pt x="5816" y="19018"/>
                    <a:pt x="3351" y="17912"/>
                    <a:pt x="1264" y="15981"/>
                  </a:cubicBezTo>
                  <a:cubicBezTo>
                    <a:pt x="1115" y="15844"/>
                    <a:pt x="970" y="15784"/>
                    <a:pt x="833" y="15784"/>
                  </a:cubicBezTo>
                  <a:cubicBezTo>
                    <a:pt x="98" y="15784"/>
                    <a:pt x="-383" y="17491"/>
                    <a:pt x="406" y="18213"/>
                  </a:cubicBezTo>
                  <a:cubicBezTo>
                    <a:pt x="2744" y="20385"/>
                    <a:pt x="5515" y="21600"/>
                    <a:pt x="8269" y="21600"/>
                  </a:cubicBezTo>
                  <a:cubicBezTo>
                    <a:pt x="10549" y="21600"/>
                    <a:pt x="12818" y="20763"/>
                    <a:pt x="14812" y="18941"/>
                  </a:cubicBezTo>
                  <a:cubicBezTo>
                    <a:pt x="18854" y="15248"/>
                    <a:pt x="21217" y="8004"/>
                    <a:pt x="20399" y="930"/>
                  </a:cubicBezTo>
                  <a:cubicBezTo>
                    <a:pt x="20327" y="279"/>
                    <a:pt x="20019" y="0"/>
                    <a:pt x="196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2994;p44"/>
            <p:cNvSpPr/>
            <p:nvPr/>
          </p:nvSpPr>
          <p:spPr>
            <a:xfrm rot="256833">
              <a:off x="1347758" y="690918"/>
              <a:ext cx="68531" cy="2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17940" y="0"/>
                  </a:moveTo>
                  <a:cubicBezTo>
                    <a:pt x="17485" y="0"/>
                    <a:pt x="17014" y="522"/>
                    <a:pt x="16598" y="1762"/>
                  </a:cubicBezTo>
                  <a:cubicBezTo>
                    <a:pt x="14645" y="7635"/>
                    <a:pt x="12377" y="10463"/>
                    <a:pt x="10102" y="10463"/>
                  </a:cubicBezTo>
                  <a:cubicBezTo>
                    <a:pt x="7772" y="10463"/>
                    <a:pt x="5433" y="7483"/>
                    <a:pt x="3409" y="1762"/>
                  </a:cubicBezTo>
                  <a:cubicBezTo>
                    <a:pt x="3001" y="566"/>
                    <a:pt x="2530" y="65"/>
                    <a:pt x="2075" y="65"/>
                  </a:cubicBezTo>
                  <a:cubicBezTo>
                    <a:pt x="553" y="65"/>
                    <a:pt x="-812" y="5677"/>
                    <a:pt x="577" y="9636"/>
                  </a:cubicBezTo>
                  <a:cubicBezTo>
                    <a:pt x="3354" y="17532"/>
                    <a:pt x="6752" y="21600"/>
                    <a:pt x="10141" y="21600"/>
                  </a:cubicBezTo>
                  <a:cubicBezTo>
                    <a:pt x="13460" y="21600"/>
                    <a:pt x="16763" y="17685"/>
                    <a:pt x="19438" y="9636"/>
                  </a:cubicBezTo>
                  <a:cubicBezTo>
                    <a:pt x="20788" y="5590"/>
                    <a:pt x="19438" y="0"/>
                    <a:pt x="17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61" name="IMG_7171.jpeg" descr="IMG_717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0449" y="928541"/>
            <a:ext cx="5222185" cy="1014859"/>
          </a:xfrm>
          <a:prstGeom prst="rect">
            <a:avLst/>
          </a:prstGeom>
          <a:ln w="12700">
            <a:solidFill>
              <a:srgbClr val="61D8C4"/>
            </a:solidFill>
            <a:miter lim="400000"/>
          </a:ln>
        </p:spPr>
      </p:pic>
      <p:pic>
        <p:nvPicPr>
          <p:cNvPr id="762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9012" y="366085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3814;p52"/>
          <p:cNvGrpSpPr/>
          <p:nvPr/>
        </p:nvGrpSpPr>
        <p:grpSpPr>
          <a:xfrm>
            <a:off x="6659146" y="150388"/>
            <a:ext cx="271713" cy="389601"/>
            <a:chOff x="0" y="0"/>
            <a:chExt cx="271712" cy="389599"/>
          </a:xfrm>
        </p:grpSpPr>
        <p:sp>
          <p:nvSpPr>
            <p:cNvPr id="764" name="Google Shape;3815;p52"/>
            <p:cNvSpPr/>
            <p:nvPr/>
          </p:nvSpPr>
          <p:spPr>
            <a:xfrm>
              <a:off x="-1" y="0"/>
              <a:ext cx="271714" cy="3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4350" y="0"/>
                  </a:moveTo>
                  <a:cubicBezTo>
                    <a:pt x="3928" y="0"/>
                    <a:pt x="3464" y="139"/>
                    <a:pt x="2950" y="460"/>
                  </a:cubicBezTo>
                  <a:cubicBezTo>
                    <a:pt x="-1242" y="3077"/>
                    <a:pt x="6562" y="7096"/>
                    <a:pt x="5278" y="7832"/>
                  </a:cubicBezTo>
                  <a:cubicBezTo>
                    <a:pt x="4945" y="8023"/>
                    <a:pt x="4392" y="8061"/>
                    <a:pt x="3767" y="8061"/>
                  </a:cubicBezTo>
                  <a:cubicBezTo>
                    <a:pt x="3347" y="8061"/>
                    <a:pt x="2896" y="8043"/>
                    <a:pt x="2455" y="8043"/>
                  </a:cubicBezTo>
                  <a:cubicBezTo>
                    <a:pt x="1020" y="8043"/>
                    <a:pt x="-292" y="8226"/>
                    <a:pt x="57" y="9780"/>
                  </a:cubicBezTo>
                  <a:cubicBezTo>
                    <a:pt x="680" y="12531"/>
                    <a:pt x="8431" y="12770"/>
                    <a:pt x="8213" y="14351"/>
                  </a:cubicBezTo>
                  <a:cubicBezTo>
                    <a:pt x="8166" y="14702"/>
                    <a:pt x="7790" y="14811"/>
                    <a:pt x="7238" y="14811"/>
                  </a:cubicBezTo>
                  <a:cubicBezTo>
                    <a:pt x="6295" y="14811"/>
                    <a:pt x="4845" y="14490"/>
                    <a:pt x="3654" y="14490"/>
                  </a:cubicBezTo>
                  <a:cubicBezTo>
                    <a:pt x="2397" y="14490"/>
                    <a:pt x="1432" y="14848"/>
                    <a:pt x="1661" y="16319"/>
                  </a:cubicBezTo>
                  <a:cubicBezTo>
                    <a:pt x="1990" y="18414"/>
                    <a:pt x="11120" y="21600"/>
                    <a:pt x="14025" y="21600"/>
                  </a:cubicBezTo>
                  <a:cubicBezTo>
                    <a:pt x="14277" y="21600"/>
                    <a:pt x="14481" y="21576"/>
                    <a:pt x="14629" y="21525"/>
                  </a:cubicBezTo>
                  <a:cubicBezTo>
                    <a:pt x="16487" y="20885"/>
                    <a:pt x="19065" y="14558"/>
                    <a:pt x="19065" y="14558"/>
                  </a:cubicBezTo>
                  <a:cubicBezTo>
                    <a:pt x="20358" y="11754"/>
                    <a:pt x="19984" y="10322"/>
                    <a:pt x="18518" y="9404"/>
                  </a:cubicBezTo>
                  <a:cubicBezTo>
                    <a:pt x="18356" y="9303"/>
                    <a:pt x="18193" y="9260"/>
                    <a:pt x="18032" y="9260"/>
                  </a:cubicBezTo>
                  <a:cubicBezTo>
                    <a:pt x="17053" y="9260"/>
                    <a:pt x="16105" y="10865"/>
                    <a:pt x="15137" y="10865"/>
                  </a:cubicBezTo>
                  <a:cubicBezTo>
                    <a:pt x="14830" y="10865"/>
                    <a:pt x="14521" y="10705"/>
                    <a:pt x="14209" y="10284"/>
                  </a:cubicBezTo>
                  <a:cubicBezTo>
                    <a:pt x="13255" y="8994"/>
                    <a:pt x="16768" y="5057"/>
                    <a:pt x="14430" y="2719"/>
                  </a:cubicBezTo>
                  <a:cubicBezTo>
                    <a:pt x="14059" y="2348"/>
                    <a:pt x="13696" y="2195"/>
                    <a:pt x="13343" y="2195"/>
                  </a:cubicBezTo>
                  <a:cubicBezTo>
                    <a:pt x="11599" y="2195"/>
                    <a:pt x="10104" y="5970"/>
                    <a:pt x="9101" y="5970"/>
                  </a:cubicBezTo>
                  <a:cubicBezTo>
                    <a:pt x="9070" y="5970"/>
                    <a:pt x="9039" y="5966"/>
                    <a:pt x="9008" y="5959"/>
                  </a:cubicBezTo>
                  <a:cubicBezTo>
                    <a:pt x="7972" y="5699"/>
                    <a:pt x="7041" y="0"/>
                    <a:pt x="43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3816;p52"/>
            <p:cNvSpPr/>
            <p:nvPr/>
          </p:nvSpPr>
          <p:spPr>
            <a:xfrm>
              <a:off x="101441" y="124599"/>
              <a:ext cx="143370" cy="26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396" y="0"/>
                  </a:moveTo>
                  <a:cubicBezTo>
                    <a:pt x="537" y="0"/>
                    <a:pt x="-369" y="528"/>
                    <a:pt x="155" y="1098"/>
                  </a:cubicBezTo>
                  <a:cubicBezTo>
                    <a:pt x="6261" y="7807"/>
                    <a:pt x="12360" y="14519"/>
                    <a:pt x="18473" y="21233"/>
                  </a:cubicBezTo>
                  <a:cubicBezTo>
                    <a:pt x="18709" y="21492"/>
                    <a:pt x="19088" y="21600"/>
                    <a:pt x="19477" y="21600"/>
                  </a:cubicBezTo>
                  <a:cubicBezTo>
                    <a:pt x="20332" y="21600"/>
                    <a:pt x="21231" y="21074"/>
                    <a:pt x="20718" y="20502"/>
                  </a:cubicBezTo>
                  <a:cubicBezTo>
                    <a:pt x="14608" y="13793"/>
                    <a:pt x="8513" y="7079"/>
                    <a:pt x="2396" y="367"/>
                  </a:cubicBezTo>
                  <a:cubicBezTo>
                    <a:pt x="2160" y="108"/>
                    <a:pt x="1782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01" name="Google Shape;2700;p41"/>
          <p:cNvGrpSpPr/>
          <p:nvPr/>
        </p:nvGrpSpPr>
        <p:grpSpPr>
          <a:xfrm>
            <a:off x="6512576" y="461586"/>
            <a:ext cx="1819452" cy="1371283"/>
            <a:chOff x="0" y="0"/>
            <a:chExt cx="1819450" cy="1371282"/>
          </a:xfrm>
        </p:grpSpPr>
        <p:sp>
          <p:nvSpPr>
            <p:cNvPr id="767" name="Google Shape;2701;p41"/>
            <p:cNvSpPr/>
            <p:nvPr/>
          </p:nvSpPr>
          <p:spPr>
            <a:xfrm>
              <a:off x="0" y="0"/>
              <a:ext cx="1819451" cy="137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9646" y="0"/>
                  </a:moveTo>
                  <a:cubicBezTo>
                    <a:pt x="9468" y="0"/>
                    <a:pt x="9050" y="0"/>
                    <a:pt x="4790" y="1274"/>
                  </a:cubicBezTo>
                  <a:cubicBezTo>
                    <a:pt x="2721" y="1893"/>
                    <a:pt x="727" y="2520"/>
                    <a:pt x="708" y="2526"/>
                  </a:cubicBezTo>
                  <a:lnTo>
                    <a:pt x="0" y="2749"/>
                  </a:lnTo>
                  <a:lnTo>
                    <a:pt x="998" y="8188"/>
                  </a:lnTo>
                  <a:lnTo>
                    <a:pt x="2202" y="7813"/>
                  </a:lnTo>
                  <a:cubicBezTo>
                    <a:pt x="2197" y="7873"/>
                    <a:pt x="2194" y="7936"/>
                    <a:pt x="2190" y="7998"/>
                  </a:cubicBezTo>
                  <a:cubicBezTo>
                    <a:pt x="2100" y="9410"/>
                    <a:pt x="2069" y="11186"/>
                    <a:pt x="2100" y="12944"/>
                  </a:cubicBezTo>
                  <a:cubicBezTo>
                    <a:pt x="1947" y="13033"/>
                    <a:pt x="1837" y="13153"/>
                    <a:pt x="1761" y="13262"/>
                  </a:cubicBezTo>
                  <a:cubicBezTo>
                    <a:pt x="1613" y="13472"/>
                    <a:pt x="1453" y="13845"/>
                    <a:pt x="1502" y="14440"/>
                  </a:cubicBezTo>
                  <a:cubicBezTo>
                    <a:pt x="1499" y="14736"/>
                    <a:pt x="1488" y="16072"/>
                    <a:pt x="1488" y="17412"/>
                  </a:cubicBezTo>
                  <a:cubicBezTo>
                    <a:pt x="1488" y="18304"/>
                    <a:pt x="1493" y="19026"/>
                    <a:pt x="1502" y="19555"/>
                  </a:cubicBezTo>
                  <a:cubicBezTo>
                    <a:pt x="1508" y="19882"/>
                    <a:pt x="1515" y="20133"/>
                    <a:pt x="1524" y="20322"/>
                  </a:cubicBezTo>
                  <a:cubicBezTo>
                    <a:pt x="1541" y="20637"/>
                    <a:pt x="1561" y="20878"/>
                    <a:pt x="1683" y="21107"/>
                  </a:cubicBezTo>
                  <a:cubicBezTo>
                    <a:pt x="1893" y="21500"/>
                    <a:pt x="2234" y="21537"/>
                    <a:pt x="2346" y="21550"/>
                  </a:cubicBezTo>
                  <a:cubicBezTo>
                    <a:pt x="2429" y="21559"/>
                    <a:pt x="2536" y="21564"/>
                    <a:pt x="2671" y="21564"/>
                  </a:cubicBezTo>
                  <a:cubicBezTo>
                    <a:pt x="3665" y="21564"/>
                    <a:pt x="6281" y="21316"/>
                    <a:pt x="8013" y="21153"/>
                  </a:cubicBezTo>
                  <a:cubicBezTo>
                    <a:pt x="8633" y="21094"/>
                    <a:pt x="9123" y="21048"/>
                    <a:pt x="9338" y="21032"/>
                  </a:cubicBezTo>
                  <a:cubicBezTo>
                    <a:pt x="9542" y="21017"/>
                    <a:pt x="9725" y="20920"/>
                    <a:pt x="9867" y="20753"/>
                  </a:cubicBezTo>
                  <a:cubicBezTo>
                    <a:pt x="10011" y="20581"/>
                    <a:pt x="10100" y="20346"/>
                    <a:pt x="10115" y="20096"/>
                  </a:cubicBezTo>
                  <a:cubicBezTo>
                    <a:pt x="11665" y="20101"/>
                    <a:pt x="13275" y="20110"/>
                    <a:pt x="14674" y="20119"/>
                  </a:cubicBezTo>
                  <a:cubicBezTo>
                    <a:pt x="14738" y="20320"/>
                    <a:pt x="14856" y="20488"/>
                    <a:pt x="15012" y="20597"/>
                  </a:cubicBezTo>
                  <a:cubicBezTo>
                    <a:pt x="15120" y="20674"/>
                    <a:pt x="15235" y="20731"/>
                    <a:pt x="15903" y="20891"/>
                  </a:cubicBezTo>
                  <a:cubicBezTo>
                    <a:pt x="16306" y="20988"/>
                    <a:pt x="16809" y="21096"/>
                    <a:pt x="17318" y="21195"/>
                  </a:cubicBezTo>
                  <a:cubicBezTo>
                    <a:pt x="18095" y="21346"/>
                    <a:pt x="19521" y="21600"/>
                    <a:pt x="20337" y="21600"/>
                  </a:cubicBezTo>
                  <a:cubicBezTo>
                    <a:pt x="20551" y="21600"/>
                    <a:pt x="20714" y="21584"/>
                    <a:pt x="20851" y="21548"/>
                  </a:cubicBezTo>
                  <a:cubicBezTo>
                    <a:pt x="20979" y="21515"/>
                    <a:pt x="21089" y="21463"/>
                    <a:pt x="21185" y="21391"/>
                  </a:cubicBezTo>
                  <a:cubicBezTo>
                    <a:pt x="21415" y="21217"/>
                    <a:pt x="21559" y="20931"/>
                    <a:pt x="21580" y="20608"/>
                  </a:cubicBezTo>
                  <a:cubicBezTo>
                    <a:pt x="21600" y="20308"/>
                    <a:pt x="21541" y="19941"/>
                    <a:pt x="21171" y="18858"/>
                  </a:cubicBezTo>
                  <a:cubicBezTo>
                    <a:pt x="20956" y="18229"/>
                    <a:pt x="20690" y="17514"/>
                    <a:pt x="20476" y="16939"/>
                  </a:cubicBezTo>
                  <a:cubicBezTo>
                    <a:pt x="20379" y="16679"/>
                    <a:pt x="20273" y="16396"/>
                    <a:pt x="20210" y="16219"/>
                  </a:cubicBezTo>
                  <a:cubicBezTo>
                    <a:pt x="20266" y="15682"/>
                    <a:pt x="20393" y="14450"/>
                    <a:pt x="20471" y="13692"/>
                  </a:cubicBezTo>
                  <a:cubicBezTo>
                    <a:pt x="20528" y="13595"/>
                    <a:pt x="20598" y="13473"/>
                    <a:pt x="20667" y="13348"/>
                  </a:cubicBezTo>
                  <a:cubicBezTo>
                    <a:pt x="20767" y="13165"/>
                    <a:pt x="20842" y="13013"/>
                    <a:pt x="20896" y="12883"/>
                  </a:cubicBezTo>
                  <a:cubicBezTo>
                    <a:pt x="20943" y="12771"/>
                    <a:pt x="20977" y="12670"/>
                    <a:pt x="21000" y="12575"/>
                  </a:cubicBezTo>
                  <a:cubicBezTo>
                    <a:pt x="21106" y="12137"/>
                    <a:pt x="20976" y="11823"/>
                    <a:pt x="20889" y="11674"/>
                  </a:cubicBezTo>
                  <a:lnTo>
                    <a:pt x="20887" y="11674"/>
                  </a:lnTo>
                  <a:cubicBezTo>
                    <a:pt x="20710" y="11373"/>
                    <a:pt x="20453" y="11299"/>
                    <a:pt x="20343" y="11267"/>
                  </a:cubicBezTo>
                  <a:cubicBezTo>
                    <a:pt x="20264" y="11245"/>
                    <a:pt x="20166" y="11223"/>
                    <a:pt x="20042" y="11201"/>
                  </a:cubicBezTo>
                  <a:cubicBezTo>
                    <a:pt x="19886" y="11171"/>
                    <a:pt x="19684" y="11141"/>
                    <a:pt x="19442" y="11109"/>
                  </a:cubicBezTo>
                  <a:cubicBezTo>
                    <a:pt x="19370" y="9777"/>
                    <a:pt x="19283" y="8526"/>
                    <a:pt x="19191" y="7504"/>
                  </a:cubicBezTo>
                  <a:cubicBezTo>
                    <a:pt x="19218" y="7466"/>
                    <a:pt x="19244" y="7428"/>
                    <a:pt x="19271" y="7388"/>
                  </a:cubicBezTo>
                  <a:cubicBezTo>
                    <a:pt x="19545" y="6965"/>
                    <a:pt x="19792" y="6425"/>
                    <a:pt x="19963" y="5866"/>
                  </a:cubicBezTo>
                  <a:cubicBezTo>
                    <a:pt x="20130" y="5326"/>
                    <a:pt x="20218" y="4794"/>
                    <a:pt x="20219" y="4327"/>
                  </a:cubicBezTo>
                  <a:cubicBezTo>
                    <a:pt x="20220" y="3881"/>
                    <a:pt x="20143" y="3533"/>
                    <a:pt x="20038" y="3263"/>
                  </a:cubicBezTo>
                  <a:cubicBezTo>
                    <a:pt x="20201" y="3030"/>
                    <a:pt x="20465" y="2578"/>
                    <a:pt x="20466" y="2101"/>
                  </a:cubicBezTo>
                  <a:cubicBezTo>
                    <a:pt x="20468" y="1815"/>
                    <a:pt x="20378" y="1544"/>
                    <a:pt x="20214" y="1339"/>
                  </a:cubicBezTo>
                  <a:cubicBezTo>
                    <a:pt x="19923" y="975"/>
                    <a:pt x="19481" y="901"/>
                    <a:pt x="18907" y="901"/>
                  </a:cubicBezTo>
                  <a:cubicBezTo>
                    <a:pt x="18863" y="901"/>
                    <a:pt x="18817" y="902"/>
                    <a:pt x="18769" y="903"/>
                  </a:cubicBezTo>
                  <a:cubicBezTo>
                    <a:pt x="18736" y="904"/>
                    <a:pt x="18703" y="905"/>
                    <a:pt x="18669" y="911"/>
                  </a:cubicBezTo>
                  <a:cubicBezTo>
                    <a:pt x="18623" y="867"/>
                    <a:pt x="18572" y="827"/>
                    <a:pt x="18516" y="790"/>
                  </a:cubicBezTo>
                  <a:cubicBezTo>
                    <a:pt x="18443" y="743"/>
                    <a:pt x="18358" y="699"/>
                    <a:pt x="18262" y="659"/>
                  </a:cubicBezTo>
                  <a:cubicBezTo>
                    <a:pt x="18145" y="609"/>
                    <a:pt x="17915" y="526"/>
                    <a:pt x="17705" y="526"/>
                  </a:cubicBezTo>
                  <a:cubicBezTo>
                    <a:pt x="17629" y="526"/>
                    <a:pt x="17559" y="536"/>
                    <a:pt x="17491" y="557"/>
                  </a:cubicBezTo>
                  <a:cubicBezTo>
                    <a:pt x="17348" y="600"/>
                    <a:pt x="17087" y="734"/>
                    <a:pt x="16938" y="1158"/>
                  </a:cubicBezTo>
                  <a:cubicBezTo>
                    <a:pt x="16913" y="1228"/>
                    <a:pt x="16891" y="1306"/>
                    <a:pt x="16872" y="1396"/>
                  </a:cubicBezTo>
                  <a:cubicBezTo>
                    <a:pt x="16756" y="1376"/>
                    <a:pt x="16635" y="1363"/>
                    <a:pt x="16514" y="1363"/>
                  </a:cubicBezTo>
                  <a:cubicBezTo>
                    <a:pt x="16168" y="1363"/>
                    <a:pt x="15851" y="1459"/>
                    <a:pt x="15573" y="1649"/>
                  </a:cubicBezTo>
                  <a:cubicBezTo>
                    <a:pt x="15227" y="1883"/>
                    <a:pt x="14941" y="2314"/>
                    <a:pt x="14721" y="2931"/>
                  </a:cubicBezTo>
                  <a:cubicBezTo>
                    <a:pt x="14645" y="3144"/>
                    <a:pt x="14579" y="3377"/>
                    <a:pt x="14525" y="3620"/>
                  </a:cubicBezTo>
                  <a:cubicBezTo>
                    <a:pt x="14202" y="3614"/>
                    <a:pt x="13860" y="3611"/>
                    <a:pt x="13497" y="3611"/>
                  </a:cubicBezTo>
                  <a:cubicBezTo>
                    <a:pt x="12759" y="3611"/>
                    <a:pt x="11976" y="3622"/>
                    <a:pt x="11188" y="3640"/>
                  </a:cubicBezTo>
                  <a:cubicBezTo>
                    <a:pt x="11127" y="3333"/>
                    <a:pt x="11037" y="2888"/>
                    <a:pt x="10936" y="2431"/>
                  </a:cubicBezTo>
                  <a:cubicBezTo>
                    <a:pt x="10830" y="1944"/>
                    <a:pt x="10732" y="1544"/>
                    <a:pt x="10648" y="1240"/>
                  </a:cubicBezTo>
                  <a:cubicBezTo>
                    <a:pt x="10501" y="715"/>
                    <a:pt x="10368" y="370"/>
                    <a:pt x="10121" y="167"/>
                  </a:cubicBezTo>
                  <a:cubicBezTo>
                    <a:pt x="9920" y="0"/>
                    <a:pt x="9714" y="0"/>
                    <a:pt x="96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57150" dir="3720000">
                <a:srgbClr val="004468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2702;p41"/>
            <p:cNvSpPr/>
            <p:nvPr/>
          </p:nvSpPr>
          <p:spPr>
            <a:xfrm>
              <a:off x="232934" y="288132"/>
              <a:ext cx="1352529" cy="9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3777" y="0"/>
                  </a:moveTo>
                  <a:cubicBezTo>
                    <a:pt x="8297" y="0"/>
                    <a:pt x="997" y="533"/>
                    <a:pt x="997" y="533"/>
                  </a:cubicBezTo>
                  <a:cubicBezTo>
                    <a:pt x="-454" y="721"/>
                    <a:pt x="-198" y="21600"/>
                    <a:pt x="980" y="21600"/>
                  </a:cubicBezTo>
                  <a:cubicBezTo>
                    <a:pt x="985" y="21600"/>
                    <a:pt x="990" y="21599"/>
                    <a:pt x="996" y="21599"/>
                  </a:cubicBezTo>
                  <a:cubicBezTo>
                    <a:pt x="1393" y="21536"/>
                    <a:pt x="3617" y="21515"/>
                    <a:pt x="6431" y="21515"/>
                  </a:cubicBezTo>
                  <a:cubicBezTo>
                    <a:pt x="12057" y="21515"/>
                    <a:pt x="20041" y="21599"/>
                    <a:pt x="20483" y="21599"/>
                  </a:cubicBezTo>
                  <a:cubicBezTo>
                    <a:pt x="21146" y="21599"/>
                    <a:pt x="20351" y="2227"/>
                    <a:pt x="19688" y="721"/>
                  </a:cubicBezTo>
                  <a:cubicBezTo>
                    <a:pt x="19447" y="174"/>
                    <a:pt x="16910" y="0"/>
                    <a:pt x="13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2703;p41"/>
            <p:cNvSpPr/>
            <p:nvPr/>
          </p:nvSpPr>
          <p:spPr>
            <a:xfrm>
              <a:off x="364713" y="393619"/>
              <a:ext cx="1118089" cy="72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3737" y="0"/>
                  </a:moveTo>
                  <a:cubicBezTo>
                    <a:pt x="8186" y="0"/>
                    <a:pt x="788" y="533"/>
                    <a:pt x="788" y="533"/>
                  </a:cubicBezTo>
                  <a:cubicBezTo>
                    <a:pt x="778" y="529"/>
                    <a:pt x="770" y="526"/>
                    <a:pt x="761" y="526"/>
                  </a:cubicBezTo>
                  <a:cubicBezTo>
                    <a:pt x="-94" y="526"/>
                    <a:pt x="-405" y="21600"/>
                    <a:pt x="772" y="21600"/>
                  </a:cubicBezTo>
                  <a:cubicBezTo>
                    <a:pt x="777" y="21600"/>
                    <a:pt x="783" y="21599"/>
                    <a:pt x="788" y="21599"/>
                  </a:cubicBezTo>
                  <a:cubicBezTo>
                    <a:pt x="1190" y="21536"/>
                    <a:pt x="3442" y="21516"/>
                    <a:pt x="6292" y="21516"/>
                  </a:cubicBezTo>
                  <a:cubicBezTo>
                    <a:pt x="11990" y="21516"/>
                    <a:pt x="20076" y="21599"/>
                    <a:pt x="20523" y="21599"/>
                  </a:cubicBezTo>
                  <a:cubicBezTo>
                    <a:pt x="21195" y="21599"/>
                    <a:pt x="20388" y="2224"/>
                    <a:pt x="19718" y="720"/>
                  </a:cubicBezTo>
                  <a:cubicBezTo>
                    <a:pt x="19473" y="174"/>
                    <a:pt x="16906" y="0"/>
                    <a:pt x="13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2704;p41"/>
            <p:cNvSpPr/>
            <p:nvPr/>
          </p:nvSpPr>
          <p:spPr>
            <a:xfrm>
              <a:off x="182396" y="871992"/>
              <a:ext cx="601597" cy="43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21600" fill="norm" stroke="1" extrusionOk="0">
                  <a:moveTo>
                    <a:pt x="4440" y="9849"/>
                  </a:moveTo>
                  <a:cubicBezTo>
                    <a:pt x="5740" y="9849"/>
                    <a:pt x="10599" y="15806"/>
                    <a:pt x="9934" y="15861"/>
                  </a:cubicBezTo>
                  <a:cubicBezTo>
                    <a:pt x="9262" y="15917"/>
                    <a:pt x="5571" y="16363"/>
                    <a:pt x="4481" y="16363"/>
                  </a:cubicBezTo>
                  <a:cubicBezTo>
                    <a:pt x="4301" y="16363"/>
                    <a:pt x="4192" y="16351"/>
                    <a:pt x="4179" y="16323"/>
                  </a:cubicBezTo>
                  <a:cubicBezTo>
                    <a:pt x="4087" y="16125"/>
                    <a:pt x="4133" y="10467"/>
                    <a:pt x="4133" y="10467"/>
                  </a:cubicBezTo>
                  <a:cubicBezTo>
                    <a:pt x="4092" y="10034"/>
                    <a:pt x="4211" y="9849"/>
                    <a:pt x="4440" y="9849"/>
                  </a:cubicBezTo>
                  <a:close/>
                  <a:moveTo>
                    <a:pt x="1051" y="0"/>
                  </a:moveTo>
                  <a:cubicBezTo>
                    <a:pt x="294" y="0"/>
                    <a:pt x="-99" y="611"/>
                    <a:pt x="38" y="2047"/>
                  </a:cubicBezTo>
                  <a:cubicBezTo>
                    <a:pt x="38" y="2047"/>
                    <a:pt x="-115" y="20812"/>
                    <a:pt x="192" y="21466"/>
                  </a:cubicBezTo>
                  <a:cubicBezTo>
                    <a:pt x="235" y="21559"/>
                    <a:pt x="599" y="21600"/>
                    <a:pt x="1200" y="21600"/>
                  </a:cubicBezTo>
                  <a:cubicBezTo>
                    <a:pt x="4824" y="21600"/>
                    <a:pt x="17051" y="20127"/>
                    <a:pt x="19279" y="19939"/>
                  </a:cubicBezTo>
                  <a:cubicBezTo>
                    <a:pt x="21485" y="19756"/>
                    <a:pt x="5360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2705;p41"/>
            <p:cNvSpPr/>
            <p:nvPr/>
          </p:nvSpPr>
          <p:spPr>
            <a:xfrm>
              <a:off x="237861" y="1264156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2706;p41"/>
            <p:cNvSpPr/>
            <p:nvPr/>
          </p:nvSpPr>
          <p:spPr>
            <a:xfrm>
              <a:off x="184953" y="929249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6"/>
                  </a:lnTo>
                  <a:lnTo>
                    <a:pt x="309" y="21600"/>
                  </a:lnTo>
                  <a:lnTo>
                    <a:pt x="21600" y="20200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3" name="Google Shape;2707;p41"/>
            <p:cNvSpPr/>
            <p:nvPr/>
          </p:nvSpPr>
          <p:spPr>
            <a:xfrm>
              <a:off x="184953" y="987060"/>
              <a:ext cx="48160" cy="2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23"/>
                  </a:lnTo>
                  <a:lnTo>
                    <a:pt x="309" y="21600"/>
                  </a:lnTo>
                  <a:lnTo>
                    <a:pt x="21600" y="2015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4" name="Google Shape;2708;p41"/>
            <p:cNvSpPr/>
            <p:nvPr/>
          </p:nvSpPr>
          <p:spPr>
            <a:xfrm>
              <a:off x="184953" y="1055653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57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5" name="Google Shape;2709;p41"/>
            <p:cNvSpPr/>
            <p:nvPr/>
          </p:nvSpPr>
          <p:spPr>
            <a:xfrm>
              <a:off x="181114" y="1124292"/>
              <a:ext cx="48184" cy="2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0" y="0"/>
                  </a:moveTo>
                  <a:lnTo>
                    <a:pt x="0" y="1446"/>
                  </a:lnTo>
                  <a:lnTo>
                    <a:pt x="320" y="21600"/>
                  </a:lnTo>
                  <a:lnTo>
                    <a:pt x="21600" y="20131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6" name="Google Shape;2710;p41"/>
            <p:cNvSpPr/>
            <p:nvPr/>
          </p:nvSpPr>
          <p:spPr>
            <a:xfrm>
              <a:off x="184953" y="1191038"/>
              <a:ext cx="48160" cy="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1" y="0"/>
                  </a:moveTo>
                  <a:lnTo>
                    <a:pt x="0" y="1443"/>
                  </a:lnTo>
                  <a:lnTo>
                    <a:pt x="309" y="21600"/>
                  </a:lnTo>
                  <a:lnTo>
                    <a:pt x="21600" y="20134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7" name="Google Shape;2711;p41"/>
            <p:cNvSpPr/>
            <p:nvPr/>
          </p:nvSpPr>
          <p:spPr>
            <a:xfrm>
              <a:off x="301598" y="1262979"/>
              <a:ext cx="23157" cy="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09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8" name="Google Shape;2712;p41"/>
            <p:cNvSpPr/>
            <p:nvPr/>
          </p:nvSpPr>
          <p:spPr>
            <a:xfrm>
              <a:off x="372938" y="1259377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9" name="Google Shape;2713;p41"/>
            <p:cNvSpPr/>
            <p:nvPr/>
          </p:nvSpPr>
          <p:spPr>
            <a:xfrm>
              <a:off x="440465" y="1252151"/>
              <a:ext cx="23207" cy="4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4" y="0"/>
                  </a:moveTo>
                  <a:lnTo>
                    <a:pt x="0" y="320"/>
                  </a:lnTo>
                  <a:lnTo>
                    <a:pt x="1443" y="21600"/>
                  </a:lnTo>
                  <a:lnTo>
                    <a:pt x="21600" y="21280"/>
                  </a:lnTo>
                  <a:lnTo>
                    <a:pt x="2013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0" name="Google Shape;2714;p41"/>
            <p:cNvSpPr/>
            <p:nvPr/>
          </p:nvSpPr>
          <p:spPr>
            <a:xfrm>
              <a:off x="503389" y="1248572"/>
              <a:ext cx="23207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09"/>
                  </a:lnTo>
                  <a:lnTo>
                    <a:pt x="1443" y="21600"/>
                  </a:lnTo>
                  <a:lnTo>
                    <a:pt x="21600" y="21291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1" name="Google Shape;2715;p41"/>
            <p:cNvSpPr/>
            <p:nvPr/>
          </p:nvSpPr>
          <p:spPr>
            <a:xfrm>
              <a:off x="567273" y="1246148"/>
              <a:ext cx="23207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7" y="0"/>
                  </a:moveTo>
                  <a:lnTo>
                    <a:pt x="0" y="320"/>
                  </a:lnTo>
                  <a:lnTo>
                    <a:pt x="1466" y="21600"/>
                  </a:lnTo>
                  <a:lnTo>
                    <a:pt x="21600" y="21280"/>
                  </a:lnTo>
                  <a:lnTo>
                    <a:pt x="2015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2" name="Google Shape;2716;p41"/>
            <p:cNvSpPr/>
            <p:nvPr/>
          </p:nvSpPr>
          <p:spPr>
            <a:xfrm>
              <a:off x="639770" y="1239545"/>
              <a:ext cx="23232" cy="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6" y="0"/>
                  </a:moveTo>
                  <a:lnTo>
                    <a:pt x="0" y="309"/>
                  </a:lnTo>
                  <a:lnTo>
                    <a:pt x="1464" y="21600"/>
                  </a:lnTo>
                  <a:lnTo>
                    <a:pt x="21600" y="21280"/>
                  </a:lnTo>
                  <a:lnTo>
                    <a:pt x="2013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3" name="Google Shape;2717;p41"/>
            <p:cNvSpPr/>
            <p:nvPr/>
          </p:nvSpPr>
          <p:spPr>
            <a:xfrm>
              <a:off x="714901" y="1232827"/>
              <a:ext cx="23157" cy="4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4" y="0"/>
                  </a:moveTo>
                  <a:lnTo>
                    <a:pt x="0" y="320"/>
                  </a:lnTo>
                  <a:lnTo>
                    <a:pt x="1400" y="21600"/>
                  </a:lnTo>
                  <a:lnTo>
                    <a:pt x="21600" y="21291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4" name="Google Shape;2718;p41"/>
            <p:cNvSpPr/>
            <p:nvPr/>
          </p:nvSpPr>
          <p:spPr>
            <a:xfrm>
              <a:off x="1267412" y="145451"/>
              <a:ext cx="368134" cy="3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fill="norm" stroke="1" extrusionOk="0">
                  <a:moveTo>
                    <a:pt x="5790" y="0"/>
                  </a:moveTo>
                  <a:cubicBezTo>
                    <a:pt x="4974" y="0"/>
                    <a:pt x="4146" y="200"/>
                    <a:pt x="3389" y="734"/>
                  </a:cubicBezTo>
                  <a:cubicBezTo>
                    <a:pt x="364" y="2857"/>
                    <a:pt x="-1372" y="14406"/>
                    <a:pt x="1371" y="17480"/>
                  </a:cubicBezTo>
                  <a:cubicBezTo>
                    <a:pt x="2665" y="18927"/>
                    <a:pt x="3905" y="19280"/>
                    <a:pt x="4877" y="19280"/>
                  </a:cubicBezTo>
                  <a:cubicBezTo>
                    <a:pt x="5799" y="19280"/>
                    <a:pt x="6481" y="18961"/>
                    <a:pt x="6731" y="18961"/>
                  </a:cubicBezTo>
                  <a:cubicBezTo>
                    <a:pt x="6778" y="18961"/>
                    <a:pt x="6809" y="18972"/>
                    <a:pt x="6825" y="18997"/>
                  </a:cubicBezTo>
                  <a:cubicBezTo>
                    <a:pt x="7013" y="19299"/>
                    <a:pt x="9126" y="21600"/>
                    <a:pt x="11932" y="21600"/>
                  </a:cubicBezTo>
                  <a:cubicBezTo>
                    <a:pt x="11989" y="21600"/>
                    <a:pt x="12047" y="21598"/>
                    <a:pt x="12104" y="21597"/>
                  </a:cubicBezTo>
                  <a:cubicBezTo>
                    <a:pt x="14993" y="21499"/>
                    <a:pt x="20228" y="8824"/>
                    <a:pt x="16846" y="4685"/>
                  </a:cubicBezTo>
                  <a:cubicBezTo>
                    <a:pt x="14782" y="2154"/>
                    <a:pt x="10563" y="1791"/>
                    <a:pt x="10563" y="1791"/>
                  </a:cubicBezTo>
                  <a:cubicBezTo>
                    <a:pt x="10563" y="1791"/>
                    <a:pt x="823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5" name="Google Shape;2719;p41"/>
            <p:cNvSpPr/>
            <p:nvPr/>
          </p:nvSpPr>
          <p:spPr>
            <a:xfrm>
              <a:off x="1529036" y="220901"/>
              <a:ext cx="67779" cy="9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16" h="21600" fill="norm" stroke="1" extrusionOk="0">
                  <a:moveTo>
                    <a:pt x="4149" y="0"/>
                  </a:moveTo>
                  <a:cubicBezTo>
                    <a:pt x="-319" y="0"/>
                    <a:pt x="-1632" y="4617"/>
                    <a:pt x="2476" y="9000"/>
                  </a:cubicBezTo>
                  <a:cubicBezTo>
                    <a:pt x="7423" y="14282"/>
                    <a:pt x="7999" y="21600"/>
                    <a:pt x="10991" y="21600"/>
                  </a:cubicBezTo>
                  <a:cubicBezTo>
                    <a:pt x="11783" y="21600"/>
                    <a:pt x="12742" y="21086"/>
                    <a:pt x="13995" y="19891"/>
                  </a:cubicBezTo>
                  <a:cubicBezTo>
                    <a:pt x="19968" y="14168"/>
                    <a:pt x="13456" y="4508"/>
                    <a:pt x="13456" y="4508"/>
                  </a:cubicBezTo>
                  <a:cubicBezTo>
                    <a:pt x="9702" y="1267"/>
                    <a:pt x="6493" y="0"/>
                    <a:pt x="41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6" name="Google Shape;2720;p41"/>
            <p:cNvSpPr/>
            <p:nvPr/>
          </p:nvSpPr>
          <p:spPr>
            <a:xfrm>
              <a:off x="1493277" y="116199"/>
              <a:ext cx="163006" cy="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1775" y="0"/>
                  </a:moveTo>
                  <a:cubicBezTo>
                    <a:pt x="11359" y="0"/>
                    <a:pt x="10940" y="12"/>
                    <a:pt x="10514" y="24"/>
                  </a:cubicBezTo>
                  <a:cubicBezTo>
                    <a:pt x="5417" y="184"/>
                    <a:pt x="163" y="14788"/>
                    <a:pt x="163" y="14788"/>
                  </a:cubicBezTo>
                  <a:cubicBezTo>
                    <a:pt x="-1163" y="17242"/>
                    <a:pt x="5901" y="21600"/>
                    <a:pt x="10453" y="21600"/>
                  </a:cubicBezTo>
                  <a:cubicBezTo>
                    <a:pt x="10989" y="21600"/>
                    <a:pt x="11489" y="21539"/>
                    <a:pt x="11936" y="21410"/>
                  </a:cubicBezTo>
                  <a:cubicBezTo>
                    <a:pt x="16213" y="20186"/>
                    <a:pt x="20418" y="8410"/>
                    <a:pt x="20425" y="4468"/>
                  </a:cubicBezTo>
                  <a:cubicBezTo>
                    <a:pt x="20437" y="851"/>
                    <a:pt x="16382" y="0"/>
                    <a:pt x="117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7" name="Google Shape;2721;p41"/>
            <p:cNvSpPr/>
            <p:nvPr/>
          </p:nvSpPr>
          <p:spPr>
            <a:xfrm>
              <a:off x="1465367" y="92373"/>
              <a:ext cx="66390" cy="9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708" y="0"/>
                  </a:moveTo>
                  <a:cubicBezTo>
                    <a:pt x="6302" y="0"/>
                    <a:pt x="5943" y="21"/>
                    <a:pt x="5662" y="68"/>
                  </a:cubicBezTo>
                  <a:cubicBezTo>
                    <a:pt x="2491" y="583"/>
                    <a:pt x="0" y="19671"/>
                    <a:pt x="0" y="19671"/>
                  </a:cubicBezTo>
                  <a:cubicBezTo>
                    <a:pt x="0" y="19671"/>
                    <a:pt x="6731" y="21469"/>
                    <a:pt x="9027" y="21600"/>
                  </a:cubicBezTo>
                  <a:cubicBezTo>
                    <a:pt x="9035" y="21600"/>
                    <a:pt x="9043" y="21600"/>
                    <a:pt x="9043" y="21600"/>
                  </a:cubicBezTo>
                  <a:cubicBezTo>
                    <a:pt x="11378" y="21600"/>
                    <a:pt x="21600" y="4615"/>
                    <a:pt x="21046" y="3328"/>
                  </a:cubicBezTo>
                  <a:cubicBezTo>
                    <a:pt x="20538" y="2150"/>
                    <a:pt x="10831" y="0"/>
                    <a:pt x="67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8" name="Google Shape;2722;p41"/>
            <p:cNvSpPr/>
            <p:nvPr/>
          </p:nvSpPr>
          <p:spPr>
            <a:xfrm>
              <a:off x="1289320" y="755054"/>
              <a:ext cx="461262" cy="5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10657" y="0"/>
                  </a:moveTo>
                  <a:cubicBezTo>
                    <a:pt x="9838" y="0"/>
                    <a:pt x="11413" y="2448"/>
                    <a:pt x="11456" y="2805"/>
                  </a:cubicBezTo>
                  <a:cubicBezTo>
                    <a:pt x="11497" y="3185"/>
                    <a:pt x="10265" y="10284"/>
                    <a:pt x="10102" y="10542"/>
                  </a:cubicBezTo>
                  <a:cubicBezTo>
                    <a:pt x="9937" y="10803"/>
                    <a:pt x="-797" y="19043"/>
                    <a:pt x="47" y="19424"/>
                  </a:cubicBezTo>
                  <a:cubicBezTo>
                    <a:pt x="731" y="19735"/>
                    <a:pt x="13830" y="21600"/>
                    <a:pt x="18793" y="21600"/>
                  </a:cubicBezTo>
                  <a:cubicBezTo>
                    <a:pt x="19939" y="21600"/>
                    <a:pt x="20652" y="21500"/>
                    <a:pt x="20676" y="21259"/>
                  </a:cubicBezTo>
                  <a:cubicBezTo>
                    <a:pt x="20803" y="19972"/>
                    <a:pt x="15363" y="11200"/>
                    <a:pt x="15413" y="10927"/>
                  </a:cubicBezTo>
                  <a:cubicBezTo>
                    <a:pt x="15467" y="10656"/>
                    <a:pt x="16586" y="3541"/>
                    <a:pt x="16586" y="3541"/>
                  </a:cubicBezTo>
                  <a:cubicBezTo>
                    <a:pt x="16586" y="3541"/>
                    <a:pt x="18882" y="1128"/>
                    <a:pt x="18595" y="815"/>
                  </a:cubicBezTo>
                  <a:cubicBezTo>
                    <a:pt x="18311" y="498"/>
                    <a:pt x="10835" y="29"/>
                    <a:pt x="10835" y="29"/>
                  </a:cubicBezTo>
                  <a:cubicBezTo>
                    <a:pt x="10767" y="10"/>
                    <a:pt x="10707" y="0"/>
                    <a:pt x="1065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9" name="Google Shape;2723;p41"/>
            <p:cNvSpPr/>
            <p:nvPr/>
          </p:nvSpPr>
          <p:spPr>
            <a:xfrm>
              <a:off x="1370917" y="1102590"/>
              <a:ext cx="313879" cy="1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5" h="21600" fill="norm" stroke="1" extrusionOk="0">
                  <a:moveTo>
                    <a:pt x="8038" y="0"/>
                  </a:moveTo>
                  <a:cubicBezTo>
                    <a:pt x="7882" y="0"/>
                    <a:pt x="7741" y="9"/>
                    <a:pt x="7615" y="28"/>
                  </a:cubicBezTo>
                  <a:cubicBezTo>
                    <a:pt x="5498" y="334"/>
                    <a:pt x="79" y="16174"/>
                    <a:pt x="79" y="16174"/>
                  </a:cubicBezTo>
                  <a:cubicBezTo>
                    <a:pt x="-1278" y="18644"/>
                    <a:pt x="15214" y="21600"/>
                    <a:pt x="18913" y="21600"/>
                  </a:cubicBezTo>
                  <a:cubicBezTo>
                    <a:pt x="19306" y="21600"/>
                    <a:pt x="19554" y="21566"/>
                    <a:pt x="19622" y="21496"/>
                  </a:cubicBezTo>
                  <a:cubicBezTo>
                    <a:pt x="20322" y="20752"/>
                    <a:pt x="18062" y="6393"/>
                    <a:pt x="17263" y="4242"/>
                  </a:cubicBezTo>
                  <a:cubicBezTo>
                    <a:pt x="16515" y="2216"/>
                    <a:pt x="10512" y="0"/>
                    <a:pt x="80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0" name="Google Shape;2724;p41"/>
            <p:cNvSpPr/>
            <p:nvPr/>
          </p:nvSpPr>
          <p:spPr>
            <a:xfrm>
              <a:off x="1540301" y="834128"/>
              <a:ext cx="55715" cy="2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" y="0"/>
                  </a:moveTo>
                  <a:lnTo>
                    <a:pt x="0" y="15668"/>
                  </a:lnTo>
                  <a:lnTo>
                    <a:pt x="20341" y="21600"/>
                  </a:lnTo>
                  <a:lnTo>
                    <a:pt x="21600" y="5932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1" name="Google Shape;2725;p41"/>
            <p:cNvSpPr/>
            <p:nvPr/>
          </p:nvSpPr>
          <p:spPr>
            <a:xfrm>
              <a:off x="1529177" y="902098"/>
              <a:ext cx="55716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9" y="0"/>
                  </a:moveTo>
                  <a:lnTo>
                    <a:pt x="0" y="15681"/>
                  </a:lnTo>
                  <a:lnTo>
                    <a:pt x="20312" y="21600"/>
                  </a:lnTo>
                  <a:lnTo>
                    <a:pt x="21600" y="590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2" name="Google Shape;2726;p41"/>
            <p:cNvSpPr/>
            <p:nvPr/>
          </p:nvSpPr>
          <p:spPr>
            <a:xfrm>
              <a:off x="1517538" y="970021"/>
              <a:ext cx="55788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" y="0"/>
                  </a:moveTo>
                  <a:lnTo>
                    <a:pt x="0" y="15645"/>
                  </a:lnTo>
                  <a:lnTo>
                    <a:pt x="20314" y="21600"/>
                  </a:lnTo>
                  <a:lnTo>
                    <a:pt x="21600" y="5901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2727;p41"/>
            <p:cNvSpPr/>
            <p:nvPr/>
          </p:nvSpPr>
          <p:spPr>
            <a:xfrm>
              <a:off x="69095" y="58873"/>
              <a:ext cx="813367" cy="38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02" y="0"/>
                  </a:moveTo>
                  <a:cubicBezTo>
                    <a:pt x="17788" y="0"/>
                    <a:pt x="0" y="8812"/>
                    <a:pt x="0" y="8812"/>
                  </a:cubicBezTo>
                  <a:lnTo>
                    <a:pt x="1489" y="21600"/>
                  </a:lnTo>
                  <a:lnTo>
                    <a:pt x="21600" y="11734"/>
                  </a:lnTo>
                  <a:cubicBezTo>
                    <a:pt x="21600" y="11734"/>
                    <a:pt x="20296" y="772"/>
                    <a:pt x="19739" y="40"/>
                  </a:cubicBezTo>
                  <a:cubicBezTo>
                    <a:pt x="19718" y="13"/>
                    <a:pt x="19672" y="0"/>
                    <a:pt x="19602" y="0"/>
                  </a:cubicBez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4" name="Google Shape;2728;p41"/>
            <p:cNvSpPr/>
            <p:nvPr/>
          </p:nvSpPr>
          <p:spPr>
            <a:xfrm>
              <a:off x="699397" y="68154"/>
              <a:ext cx="46364" cy="7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9" y="0"/>
                  </a:moveTo>
                  <a:lnTo>
                    <a:pt x="0" y="1870"/>
                  </a:lnTo>
                  <a:lnTo>
                    <a:pt x="12050" y="21600"/>
                  </a:lnTo>
                  <a:lnTo>
                    <a:pt x="21600" y="19730"/>
                  </a:lnTo>
                  <a:lnTo>
                    <a:pt x="95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5" name="Google Shape;2729;p41"/>
            <p:cNvSpPr/>
            <p:nvPr/>
          </p:nvSpPr>
          <p:spPr>
            <a:xfrm>
              <a:off x="526644" y="106456"/>
              <a:ext cx="40876" cy="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9" y="0"/>
                  </a:moveTo>
                  <a:lnTo>
                    <a:pt x="0" y="1756"/>
                  </a:lnTo>
                  <a:lnTo>
                    <a:pt x="10624" y="21600"/>
                  </a:lnTo>
                  <a:lnTo>
                    <a:pt x="21600" y="19858"/>
                  </a:lnTo>
                  <a:lnTo>
                    <a:pt x="1098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6" name="Google Shape;2730;p41"/>
            <p:cNvSpPr/>
            <p:nvPr/>
          </p:nvSpPr>
          <p:spPr>
            <a:xfrm>
              <a:off x="610018" y="87570"/>
              <a:ext cx="40901" cy="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0" y="1749"/>
                  </a:lnTo>
                  <a:lnTo>
                    <a:pt x="10644" y="21600"/>
                  </a:lnTo>
                  <a:lnTo>
                    <a:pt x="21600" y="19865"/>
                  </a:lnTo>
                  <a:lnTo>
                    <a:pt x="109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7" name="Google Shape;2731;p41"/>
            <p:cNvSpPr/>
            <p:nvPr/>
          </p:nvSpPr>
          <p:spPr>
            <a:xfrm>
              <a:off x="434460" y="133907"/>
              <a:ext cx="35388" cy="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3" y="0"/>
                  </a:moveTo>
                  <a:lnTo>
                    <a:pt x="0" y="1658"/>
                  </a:lnTo>
                  <a:lnTo>
                    <a:pt x="8757" y="21600"/>
                  </a:lnTo>
                  <a:lnTo>
                    <a:pt x="21600" y="19942"/>
                  </a:lnTo>
                  <a:lnTo>
                    <a:pt x="128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8" name="Google Shape;2732;p41"/>
            <p:cNvSpPr/>
            <p:nvPr/>
          </p:nvSpPr>
          <p:spPr>
            <a:xfrm>
              <a:off x="319784" y="157618"/>
              <a:ext cx="40826" cy="6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7" y="0"/>
                  </a:moveTo>
                  <a:lnTo>
                    <a:pt x="0" y="1880"/>
                  </a:lnTo>
                  <a:lnTo>
                    <a:pt x="10624" y="21600"/>
                  </a:lnTo>
                  <a:lnTo>
                    <a:pt x="21600" y="19720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9" name="Google Shape;2733;p41"/>
            <p:cNvSpPr/>
            <p:nvPr/>
          </p:nvSpPr>
          <p:spPr>
            <a:xfrm>
              <a:off x="227993" y="179205"/>
              <a:ext cx="40876" cy="6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3" y="0"/>
                  </a:moveTo>
                  <a:lnTo>
                    <a:pt x="0" y="1892"/>
                  </a:lnTo>
                  <a:lnTo>
                    <a:pt x="10637" y="21600"/>
                  </a:lnTo>
                  <a:lnTo>
                    <a:pt x="21600" y="19723"/>
                  </a:lnTo>
                  <a:lnTo>
                    <a:pt x="109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2734;p41"/>
            <p:cNvSpPr/>
            <p:nvPr/>
          </p:nvSpPr>
          <p:spPr>
            <a:xfrm>
              <a:off x="138762" y="201438"/>
              <a:ext cx="38218" cy="6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78" y="0"/>
                  </a:moveTo>
                  <a:lnTo>
                    <a:pt x="0" y="1524"/>
                  </a:lnTo>
                  <a:lnTo>
                    <a:pt x="9736" y="21600"/>
                  </a:lnTo>
                  <a:lnTo>
                    <a:pt x="21600" y="20076"/>
                  </a:lnTo>
                  <a:lnTo>
                    <a:pt x="11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02" name="تأكد…"/>
          <p:cNvSpPr txBox="1"/>
          <p:nvPr/>
        </p:nvSpPr>
        <p:spPr>
          <a:xfrm rot="70886">
            <a:off x="6774329" y="858562"/>
            <a:ext cx="1295947" cy="73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تأكد</a:t>
            </a:r>
          </a:p>
          <a:p>
            <a:pPr algn="ctr" rtl="0">
              <a:def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 79</a:t>
            </a:r>
          </a:p>
        </p:txBody>
      </p:sp>
      <p:pic>
        <p:nvPicPr>
          <p:cNvPr id="803" name="IMG_7182.jpeg" descr="IMG_7182.jpeg"/>
          <p:cNvPicPr>
            <a:picLocks noChangeAspect="1"/>
          </p:cNvPicPr>
          <p:nvPr/>
        </p:nvPicPr>
        <p:blipFill>
          <a:blip r:embed="rId2">
            <a:extLst/>
          </a:blip>
          <a:srcRect l="0" t="8174" r="0" b="65923"/>
          <a:stretch>
            <a:fillRect/>
          </a:stretch>
        </p:blipFill>
        <p:spPr>
          <a:xfrm>
            <a:off x="872977" y="1711129"/>
            <a:ext cx="4994527" cy="1038095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804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28973">
            <a:off x="563632" y="4155109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igital Stickers for School Days by Slidesgo">
  <a:themeElements>
    <a:clrScheme name="Digital Stickers for School Days by Slidesgo">
      <a:dk1>
        <a:srgbClr val="FFFFFF"/>
      </a:dk1>
      <a:lt1>
        <a:srgbClr val="F75C8F"/>
      </a:lt1>
      <a:dk2>
        <a:srgbClr val="A7A7A7"/>
      </a:dk2>
      <a:lt2>
        <a:srgbClr val="535353"/>
      </a:lt2>
      <a:accent1>
        <a:srgbClr val="10B0BF"/>
      </a:accent1>
      <a:accent2>
        <a:srgbClr val="4A4793"/>
      </a:accent2>
      <a:accent3>
        <a:srgbClr val="673543"/>
      </a:accent3>
      <a:accent4>
        <a:srgbClr val="FFCC73"/>
      </a:accent4>
      <a:accent5>
        <a:srgbClr val="F06952"/>
      </a:accent5>
      <a:accent6>
        <a:srgbClr val="FCAED3"/>
      </a:accent6>
      <a:hlink>
        <a:srgbClr val="0000FF"/>
      </a:hlink>
      <a:folHlink>
        <a:srgbClr val="FF00FF"/>
      </a:folHlink>
    </a:clrScheme>
    <a:fontScheme name="Digital Stickers for School Day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igital Stickers for School Day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75C8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75C8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igital Stickers for School Days by Slidesgo">
  <a:themeElements>
    <a:clrScheme name="Digital Stickers for School Day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B0BF"/>
      </a:accent1>
      <a:accent2>
        <a:srgbClr val="4A4793"/>
      </a:accent2>
      <a:accent3>
        <a:srgbClr val="673543"/>
      </a:accent3>
      <a:accent4>
        <a:srgbClr val="FFCC73"/>
      </a:accent4>
      <a:accent5>
        <a:srgbClr val="F06952"/>
      </a:accent5>
      <a:accent6>
        <a:srgbClr val="FCAED3"/>
      </a:accent6>
      <a:hlink>
        <a:srgbClr val="0000FF"/>
      </a:hlink>
      <a:folHlink>
        <a:srgbClr val="FF00FF"/>
      </a:folHlink>
    </a:clrScheme>
    <a:fontScheme name="Digital Stickers for School Day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igital Stickers for School Day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75C8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75C8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