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11-15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195" y="4320073"/>
            <a:ext cx="11440553" cy="223986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كلا إنها تذكرة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موعظة وتذكير.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فمن شاء ذكره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فمن شاء أن يذكر الله ذكره، واتعظ بما في هذا القرآن.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في صحف مكرمة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فهذا القرآن في صحف شريفة عند الملائكة.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مرفوعة مطهرة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مرفوعة في مكان عال، مطهرة لا يصيبها دنس ولا رجس.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بأيدي سفرة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هي </a:t>
            </a:r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بأيدي رسل من الملائكة.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116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43</cp:revision>
  <dcterms:created xsi:type="dcterms:W3CDTF">2021-01-19T19:04:30Z</dcterms:created>
  <dcterms:modified xsi:type="dcterms:W3CDTF">2021-03-06T14:25:10Z</dcterms:modified>
</cp:coreProperties>
</file>