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trictFirstAndLastChars="0" embedTrueTypeFonts="1" saveSubsetFonts="1" autoCompressPictures="0">
  <p:sldMasterIdLst>
    <p:sldMasterId id="2147483671" r:id="rId1"/>
  </p:sldMasterIdLst>
  <p:notesMasterIdLst>
    <p:notesMasterId r:id="rId23"/>
  </p:notesMasterIdLst>
  <p:sldIdLst>
    <p:sldId id="303" r:id="rId2"/>
    <p:sldId id="304" r:id="rId3"/>
    <p:sldId id="278" r:id="rId4"/>
    <p:sldId id="305" r:id="rId5"/>
    <p:sldId id="280" r:id="rId6"/>
    <p:sldId id="306" r:id="rId7"/>
    <p:sldId id="316" r:id="rId8"/>
    <p:sldId id="325" r:id="rId9"/>
    <p:sldId id="339" r:id="rId10"/>
    <p:sldId id="340" r:id="rId11"/>
    <p:sldId id="341" r:id="rId12"/>
    <p:sldId id="342" r:id="rId13"/>
    <p:sldId id="343" r:id="rId14"/>
    <p:sldId id="344" r:id="rId15"/>
    <p:sldId id="322" r:id="rId16"/>
    <p:sldId id="336" r:id="rId17"/>
    <p:sldId id="318" r:id="rId18"/>
    <p:sldId id="319" r:id="rId19"/>
    <p:sldId id="337" r:id="rId20"/>
    <p:sldId id="338" r:id="rId21"/>
    <p:sldId id="307" r:id="rId22"/>
  </p:sldIdLst>
  <p:sldSz cx="9144000" cy="5143500" type="screen16x9"/>
  <p:notesSz cx="6858000" cy="9144000"/>
  <p:embeddedFontLst>
    <p:embeddedFont>
      <p:font typeface="Hacen Algeria Hd" panose="020B0604020202020204" charset="-78"/>
      <p:regular r:id="rId24"/>
    </p:embeddedFont>
    <p:embeddedFont>
      <p:font typeface="Sanchez" panose="020B0604020202020204" charset="0"/>
      <p:regular r:id="rId25"/>
      <p:italic r:id="rId26"/>
    </p:embeddedFont>
    <p:embeddedFont>
      <p:font typeface="Hacen Tunisia Bold" panose="020B0604020202020204" charset="-78"/>
      <p:regular r:id="rId27"/>
    </p:embeddedFont>
    <p:embeddedFont>
      <p:font typeface="Segoe UI Semibold" panose="020B0702040204020203" pitchFamily="34" charset="0"/>
      <p:bold r:id="rId28"/>
      <p:boldItalic r:id="rId29"/>
    </p:embeddedFont>
    <p:embeddedFont>
      <p:font typeface="Berkshire Swash" panose="020B0604020202020204" charset="0"/>
      <p:regular r:id="rId30"/>
    </p:embeddedFont>
    <p:embeddedFont>
      <p:font typeface="Questv1" panose="020B0604020202020204" charset="-78"/>
      <p:bold r:id="rId31"/>
    </p:embeddedFont>
    <p:embeddedFont>
      <p:font typeface="Mikhak Bold" panose="020B0604020202020204" charset="-78"/>
      <p:bold r:id="rId32"/>
    </p:embeddedFont>
    <p:embeddedFont>
      <p:font typeface="Hacen Casablanca" panose="020B0604020202020204" charset="-78"/>
      <p:regular r:id="rId33"/>
    </p:embeddedFont>
    <p:embeddedFont>
      <p:font typeface="Dubai" panose="020B0604020202020204" charset="-78"/>
      <p:regular r:id="rId34"/>
      <p:bold r:id="rId35"/>
    </p:embeddedFont>
    <p:embeddedFont>
      <p:font typeface="Taviraj" panose="020B0604020202020204" charset="-34"/>
      <p:regular r:id="rId36"/>
      <p:bold r:id="rId37"/>
      <p:italic r:id="rId38"/>
      <p:boldItalic r:id="rId39"/>
    </p:embeddedFont>
    <p:embeddedFont>
      <p:font typeface="Kodchasan" panose="020B0604020202020204" charset="-34"/>
      <p:regular r:id="rId40"/>
      <p:bold r:id="rId41"/>
      <p:italic r:id="rId42"/>
      <p:boldItalic r:id="rId43"/>
    </p:embeddedFont>
    <p:embeddedFont>
      <p:font typeface="Calibri" panose="020F0502020204030204" pitchFamily="34" charset="0"/>
      <p:regular r:id="rId44"/>
      <p:bold r:id="rId45"/>
      <p:italic r:id="rId46"/>
      <p:boldItalic r:id="rId47"/>
    </p:embeddedFont>
    <p:embeddedFont>
      <p:font typeface="STC Bold" panose="020B0604020202020204" charset="-78"/>
      <p:bold r:id="rId48"/>
    </p:embeddedFont>
    <p:embeddedFont>
      <p:font typeface="Hacen Liner XL" panose="020B0604020202020204" charset="-78"/>
      <p:regular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2956"/>
    <a:srgbClr val="E1A7C7"/>
    <a:srgbClr val="ECC6DB"/>
    <a:srgbClr val="E9BDD5"/>
    <a:srgbClr val="5C1E40"/>
    <a:srgbClr val="FFA561"/>
    <a:srgbClr val="F0D4E4"/>
    <a:srgbClr val="FFE0C9"/>
    <a:srgbClr val="FFC69B"/>
    <a:srgbClr val="9E4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99872C-FC81-420D-8984-7931245BD08B}">
  <a:tblStyle styleId="{1199872C-FC81-420D-8984-7931245BD08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3C7D925-5CF2-4FE9-BB1F-DCF9AF07178F}"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294" autoAdjust="0"/>
    <p:restoredTop sz="94259" autoAdjust="0"/>
  </p:normalViewPr>
  <p:slideViewPr>
    <p:cSldViewPr snapToGrid="0">
      <p:cViewPr>
        <p:scale>
          <a:sx n="69" d="100"/>
          <a:sy n="69" d="100"/>
        </p:scale>
        <p:origin x="2868" y="1476"/>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a5c40259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a5c40259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1573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6588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b09ba95993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b09ba95993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6999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b09ba95993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b09ba95993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7116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0547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b09ba95993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b09ba95993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9323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8397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9292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gb09ba95993_0_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0" name="Google Shape;1870;gb09ba95993_0_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3379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7771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1639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a832c37a21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a832c37a21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9411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gb09ba95993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3" name="Google Shape;1683;gb09ba95993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7686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8"/>
        <p:cNvGrpSpPr/>
        <p:nvPr/>
      </p:nvGrpSpPr>
      <p:grpSpPr>
        <a:xfrm>
          <a:off x="0" y="0"/>
          <a:ext cx="0" cy="0"/>
          <a:chOff x="0" y="0"/>
          <a:chExt cx="0" cy="0"/>
        </a:xfrm>
      </p:grpSpPr>
      <p:sp>
        <p:nvSpPr>
          <p:cNvPr id="1879" name="Google Shape;1879;gb09ba95993_0_1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0" name="Google Shape;1880;gb09ba95993_0_1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7602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b09ba95993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b09ba95993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6804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b09ba95993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b09ba95993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0543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952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b09ba95993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b09ba95993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5931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990725" y="1437700"/>
            <a:ext cx="5166300" cy="1719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r>
              <a:rPr lang="ar-SA" smtClean="0"/>
              <a:t>انقر لتحرير نمط العنوان الرئيسي</a:t>
            </a:r>
            <a:endParaRPr/>
          </a:p>
        </p:txBody>
      </p:sp>
      <p:sp>
        <p:nvSpPr>
          <p:cNvPr id="10" name="Google Shape;10;p2"/>
          <p:cNvSpPr txBox="1">
            <a:spLocks noGrp="1"/>
          </p:cNvSpPr>
          <p:nvPr>
            <p:ph type="subTitle" idx="1"/>
          </p:nvPr>
        </p:nvSpPr>
        <p:spPr>
          <a:xfrm>
            <a:off x="1986675" y="3193725"/>
            <a:ext cx="5166300" cy="512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Kodchasan"/>
                <a:ea typeface="Kodchasan"/>
                <a:cs typeface="Kodchasan"/>
                <a:sym typeface="Kodchasa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r>
              <a:rPr lang="ar-SA" smtClean="0"/>
              <a:t>انقر لتحرير نمط العنوان الثانوي الرئيسي</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116150" y="2124075"/>
            <a:ext cx="3154800" cy="1051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ar-SA" smtClean="0"/>
              <a:t>انقر لتحرير نمط العنوان الرئيسي</a:t>
            </a:r>
            <a:endParaRPr/>
          </a:p>
        </p:txBody>
      </p:sp>
      <p:sp>
        <p:nvSpPr>
          <p:cNvPr id="13" name="Google Shape;13;p3"/>
          <p:cNvSpPr txBox="1">
            <a:spLocks noGrp="1"/>
          </p:cNvSpPr>
          <p:nvPr>
            <p:ph type="title" idx="2" hasCustomPrompt="1"/>
          </p:nvPr>
        </p:nvSpPr>
        <p:spPr>
          <a:xfrm>
            <a:off x="3182850" y="1109225"/>
            <a:ext cx="1088100" cy="841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5"/>
              </a:buClr>
              <a:buSzPts val="6000"/>
              <a:buNone/>
              <a:defRPr sz="6000">
                <a:solidFill>
                  <a:schemeClr val="accent5"/>
                </a:solidFill>
              </a:defRPr>
            </a:lvl1pPr>
            <a:lvl2pPr lvl="1" algn="ctr" rtl="0">
              <a:spcBef>
                <a:spcPts val="0"/>
              </a:spcBef>
              <a:spcAft>
                <a:spcPts val="0"/>
              </a:spcAft>
              <a:buClr>
                <a:schemeClr val="accent5"/>
              </a:buClr>
              <a:buSzPts val="6000"/>
              <a:buNone/>
              <a:defRPr sz="6000">
                <a:solidFill>
                  <a:schemeClr val="accent5"/>
                </a:solidFill>
              </a:defRPr>
            </a:lvl2pPr>
            <a:lvl3pPr lvl="2" algn="ctr" rtl="0">
              <a:spcBef>
                <a:spcPts val="0"/>
              </a:spcBef>
              <a:spcAft>
                <a:spcPts val="0"/>
              </a:spcAft>
              <a:buClr>
                <a:schemeClr val="accent5"/>
              </a:buClr>
              <a:buSzPts val="6000"/>
              <a:buNone/>
              <a:defRPr sz="6000">
                <a:solidFill>
                  <a:schemeClr val="accent5"/>
                </a:solidFill>
              </a:defRPr>
            </a:lvl3pPr>
            <a:lvl4pPr lvl="3" algn="ctr" rtl="0">
              <a:spcBef>
                <a:spcPts val="0"/>
              </a:spcBef>
              <a:spcAft>
                <a:spcPts val="0"/>
              </a:spcAft>
              <a:buClr>
                <a:schemeClr val="accent5"/>
              </a:buClr>
              <a:buSzPts val="6000"/>
              <a:buNone/>
              <a:defRPr sz="6000">
                <a:solidFill>
                  <a:schemeClr val="accent5"/>
                </a:solidFill>
              </a:defRPr>
            </a:lvl4pPr>
            <a:lvl5pPr lvl="4" algn="ctr" rtl="0">
              <a:spcBef>
                <a:spcPts val="0"/>
              </a:spcBef>
              <a:spcAft>
                <a:spcPts val="0"/>
              </a:spcAft>
              <a:buClr>
                <a:schemeClr val="accent5"/>
              </a:buClr>
              <a:buSzPts val="6000"/>
              <a:buNone/>
              <a:defRPr sz="6000">
                <a:solidFill>
                  <a:schemeClr val="accent5"/>
                </a:solidFill>
              </a:defRPr>
            </a:lvl5pPr>
            <a:lvl6pPr lvl="5" algn="ctr" rtl="0">
              <a:spcBef>
                <a:spcPts val="0"/>
              </a:spcBef>
              <a:spcAft>
                <a:spcPts val="0"/>
              </a:spcAft>
              <a:buClr>
                <a:schemeClr val="accent5"/>
              </a:buClr>
              <a:buSzPts val="6000"/>
              <a:buNone/>
              <a:defRPr sz="6000">
                <a:solidFill>
                  <a:schemeClr val="accent5"/>
                </a:solidFill>
              </a:defRPr>
            </a:lvl6pPr>
            <a:lvl7pPr lvl="6" algn="ctr" rtl="0">
              <a:spcBef>
                <a:spcPts val="0"/>
              </a:spcBef>
              <a:spcAft>
                <a:spcPts val="0"/>
              </a:spcAft>
              <a:buClr>
                <a:schemeClr val="accent5"/>
              </a:buClr>
              <a:buSzPts val="6000"/>
              <a:buNone/>
              <a:defRPr sz="6000">
                <a:solidFill>
                  <a:schemeClr val="accent5"/>
                </a:solidFill>
              </a:defRPr>
            </a:lvl7pPr>
            <a:lvl8pPr lvl="7" algn="ctr" rtl="0">
              <a:spcBef>
                <a:spcPts val="0"/>
              </a:spcBef>
              <a:spcAft>
                <a:spcPts val="0"/>
              </a:spcAft>
              <a:buClr>
                <a:schemeClr val="accent5"/>
              </a:buClr>
              <a:buSzPts val="6000"/>
              <a:buNone/>
              <a:defRPr sz="6000">
                <a:solidFill>
                  <a:schemeClr val="accent5"/>
                </a:solidFill>
              </a:defRPr>
            </a:lvl8pPr>
            <a:lvl9pPr lvl="8" algn="ctr" rtl="0">
              <a:spcBef>
                <a:spcPts val="0"/>
              </a:spcBef>
              <a:spcAft>
                <a:spcPts val="0"/>
              </a:spcAft>
              <a:buClr>
                <a:schemeClr val="accent5"/>
              </a:buClr>
              <a:buSzPts val="6000"/>
              <a:buNone/>
              <a:defRPr sz="6000">
                <a:solidFill>
                  <a:schemeClr val="accent5"/>
                </a:solidFill>
              </a:defRPr>
            </a:lvl9pPr>
          </a:lstStyle>
          <a:p>
            <a:r>
              <a:t>xx%</a:t>
            </a:r>
          </a:p>
        </p:txBody>
      </p:sp>
      <p:sp>
        <p:nvSpPr>
          <p:cNvPr id="14" name="Google Shape;14;p3"/>
          <p:cNvSpPr txBox="1">
            <a:spLocks noGrp="1"/>
          </p:cNvSpPr>
          <p:nvPr>
            <p:ph type="subTitle" idx="1"/>
          </p:nvPr>
        </p:nvSpPr>
        <p:spPr>
          <a:xfrm>
            <a:off x="1120050" y="3208375"/>
            <a:ext cx="3150900" cy="71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grpSp>
        <p:nvGrpSpPr>
          <p:cNvPr id="19" name="Google Shape;19;p5"/>
          <p:cNvGrpSpPr/>
          <p:nvPr/>
        </p:nvGrpSpPr>
        <p:grpSpPr>
          <a:xfrm>
            <a:off x="9" y="2804016"/>
            <a:ext cx="9144293" cy="2324707"/>
            <a:chOff x="9" y="2804016"/>
            <a:chExt cx="9144293" cy="2324707"/>
          </a:xfrm>
        </p:grpSpPr>
        <p:sp>
          <p:nvSpPr>
            <p:cNvPr id="20" name="Google Shape;20;p5"/>
            <p:cNvSpPr/>
            <p:nvPr/>
          </p:nvSpPr>
          <p:spPr>
            <a:xfrm>
              <a:off x="3850641"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5"/>
            <p:cNvSpPr/>
            <p:nvPr/>
          </p:nvSpPr>
          <p:spPr>
            <a:xfrm>
              <a:off x="2889788" y="3734204"/>
              <a:ext cx="478740" cy="464744"/>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5"/>
            <p:cNvSpPr/>
            <p:nvPr/>
          </p:nvSpPr>
          <p:spPr>
            <a:xfrm>
              <a:off x="2889788" y="3269110"/>
              <a:ext cx="478740" cy="465126"/>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p:nvPr/>
          </p:nvSpPr>
          <p:spPr>
            <a:xfrm>
              <a:off x="2889788" y="4198916"/>
              <a:ext cx="478740" cy="465094"/>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5"/>
            <p:cNvSpPr/>
            <p:nvPr/>
          </p:nvSpPr>
          <p:spPr>
            <a:xfrm>
              <a:off x="2889407" y="4664010"/>
              <a:ext cx="479122" cy="464712"/>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5"/>
            <p:cNvSpPr/>
            <p:nvPr/>
          </p:nvSpPr>
          <p:spPr>
            <a:xfrm>
              <a:off x="2889788" y="2804398"/>
              <a:ext cx="478740" cy="464744"/>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3850641" y="4663629"/>
              <a:ext cx="478740" cy="464744"/>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p:nvPr/>
          </p:nvSpPr>
          <p:spPr>
            <a:xfrm>
              <a:off x="3850641" y="4198535"/>
              <a:ext cx="478740" cy="465126"/>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p:nvPr/>
          </p:nvSpPr>
          <p:spPr>
            <a:xfrm>
              <a:off x="3850641" y="3733822"/>
              <a:ext cx="478740" cy="464744"/>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5"/>
            <p:cNvSpPr/>
            <p:nvPr/>
          </p:nvSpPr>
          <p:spPr>
            <a:xfrm>
              <a:off x="3371932" y="2804016"/>
              <a:ext cx="478740" cy="464744"/>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5"/>
            <p:cNvSpPr/>
            <p:nvPr/>
          </p:nvSpPr>
          <p:spPr>
            <a:xfrm>
              <a:off x="3850641" y="3268728"/>
              <a:ext cx="478740" cy="465508"/>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5"/>
            <p:cNvSpPr/>
            <p:nvPr/>
          </p:nvSpPr>
          <p:spPr>
            <a:xfrm>
              <a:off x="2407262" y="3269110"/>
              <a:ext cx="478772" cy="465126"/>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5"/>
            <p:cNvSpPr/>
            <p:nvPr/>
          </p:nvSpPr>
          <p:spPr>
            <a:xfrm>
              <a:off x="3372282"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p:nvPr/>
          </p:nvSpPr>
          <p:spPr>
            <a:xfrm>
              <a:off x="3372282"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p:nvPr/>
          </p:nvSpPr>
          <p:spPr>
            <a:xfrm>
              <a:off x="3372282"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a:off x="3372282"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1924768" y="3269110"/>
              <a:ext cx="478740" cy="465126"/>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1442242" y="2804398"/>
              <a:ext cx="478772" cy="464744"/>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1442624"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a:off x="1442624"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p:nvPr/>
          </p:nvSpPr>
          <p:spPr>
            <a:xfrm>
              <a:off x="1442624"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p:nvPr/>
          </p:nvSpPr>
          <p:spPr>
            <a:xfrm>
              <a:off x="7228227" y="2804398"/>
              <a:ext cx="473460" cy="464744"/>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a:off x="2407262" y="3734204"/>
              <a:ext cx="478772" cy="464744"/>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2407262" y="4198916"/>
              <a:ext cx="478772" cy="465094"/>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a:off x="2407262" y="4663629"/>
              <a:ext cx="478772" cy="464744"/>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a:off x="2407262" y="2804398"/>
              <a:ext cx="478772" cy="464744"/>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a:off x="1924768"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1924768" y="3734204"/>
              <a:ext cx="478740" cy="464744"/>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1924768" y="4198916"/>
              <a:ext cx="478740" cy="465094"/>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a:off x="1924768" y="4663629"/>
              <a:ext cx="478740" cy="464744"/>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1442624"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6262825" y="4198916"/>
              <a:ext cx="478740" cy="465094"/>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6262825" y="3269110"/>
              <a:ext cx="478740" cy="465126"/>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6262825" y="3734204"/>
              <a:ext cx="478740" cy="464744"/>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6745319" y="2804398"/>
              <a:ext cx="478772" cy="464744"/>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6262825" y="2804398"/>
              <a:ext cx="478740" cy="464744"/>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6262444" y="4663629"/>
              <a:ext cx="478391" cy="464744"/>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6745319" y="4198916"/>
              <a:ext cx="478391" cy="465094"/>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7228227" y="3733822"/>
              <a:ext cx="473460" cy="464744"/>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7227845" y="3269110"/>
              <a:ext cx="473460" cy="465126"/>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7228227" y="4663629"/>
              <a:ext cx="473460" cy="464744"/>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a:off x="7228227" y="4198535"/>
              <a:ext cx="473460" cy="465126"/>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6745319" y="3269110"/>
              <a:ext cx="478391" cy="465126"/>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6745319" y="3734204"/>
              <a:ext cx="478391" cy="464744"/>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a:off x="5780299" y="3269110"/>
              <a:ext cx="478772" cy="465126"/>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a:off x="6745319" y="4663629"/>
              <a:ext cx="478391" cy="464744"/>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4333167"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a:off x="4815661"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4815661"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4815661"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4815661"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4815661"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4333167" y="4198916"/>
              <a:ext cx="478740" cy="465094"/>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4333167" y="2804398"/>
              <a:ext cx="478740" cy="464744"/>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5780299" y="3734204"/>
              <a:ext cx="478772" cy="464744"/>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4333167" y="3734204"/>
              <a:ext cx="478740" cy="464744"/>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4333167" y="3269110"/>
              <a:ext cx="478740" cy="465126"/>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5780299" y="4663629"/>
              <a:ext cx="478772" cy="464744"/>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5780299"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5780299" y="4198916"/>
              <a:ext cx="478772" cy="465094"/>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5298187"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5297805" y="4198916"/>
              <a:ext cx="478740" cy="465094"/>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5297805" y="3734204"/>
              <a:ext cx="478740" cy="464744"/>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5297424" y="3269110"/>
              <a:ext cx="479122" cy="465126"/>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5297805" y="4663629"/>
              <a:ext cx="478740" cy="464744"/>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8665530"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8183036" y="3269110"/>
              <a:ext cx="478740" cy="465126"/>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7700510" y="2804398"/>
              <a:ext cx="478772" cy="464744"/>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7700510" y="3269110"/>
              <a:ext cx="478772" cy="465126"/>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7700510" y="4198916"/>
              <a:ext cx="478772" cy="465094"/>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7700510" y="3734204"/>
              <a:ext cx="478772" cy="464744"/>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8665530"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8665530" y="4198916"/>
              <a:ext cx="478391" cy="465094"/>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8665530" y="4663629"/>
              <a:ext cx="478391" cy="464744"/>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8665530" y="2804398"/>
              <a:ext cx="478772" cy="464744"/>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8183036" y="2804398"/>
              <a:ext cx="478740" cy="464744"/>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8183036" y="3734204"/>
              <a:ext cx="478740" cy="464744"/>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8183036" y="4198916"/>
              <a:ext cx="478740" cy="465094"/>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a:off x="8183036"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5"/>
            <p:cNvSpPr/>
            <p:nvPr/>
          </p:nvSpPr>
          <p:spPr>
            <a:xfrm>
              <a:off x="7700510" y="4663629"/>
              <a:ext cx="478772" cy="464744"/>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964647" y="3269110"/>
              <a:ext cx="478772" cy="465126"/>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5"/>
            <p:cNvSpPr/>
            <p:nvPr/>
          </p:nvSpPr>
          <p:spPr>
            <a:xfrm>
              <a:off x="482535" y="3269110"/>
              <a:ext cx="478359" cy="465126"/>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5"/>
            <p:cNvSpPr/>
            <p:nvPr/>
          </p:nvSpPr>
          <p:spPr>
            <a:xfrm>
              <a:off x="9"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5"/>
            <p:cNvSpPr/>
            <p:nvPr/>
          </p:nvSpPr>
          <p:spPr>
            <a:xfrm>
              <a:off x="9" y="3269110"/>
              <a:ext cx="478772" cy="465126"/>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5"/>
            <p:cNvSpPr/>
            <p:nvPr/>
          </p:nvSpPr>
          <p:spPr>
            <a:xfrm>
              <a:off x="9" y="4198916"/>
              <a:ext cx="478772" cy="465094"/>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5"/>
            <p:cNvSpPr/>
            <p:nvPr/>
          </p:nvSpPr>
          <p:spPr>
            <a:xfrm>
              <a:off x="9" y="3734204"/>
              <a:ext cx="478772" cy="464744"/>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5"/>
            <p:cNvSpPr/>
            <p:nvPr/>
          </p:nvSpPr>
          <p:spPr>
            <a:xfrm>
              <a:off x="964647" y="3734204"/>
              <a:ext cx="478772" cy="464744"/>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964647" y="4198916"/>
              <a:ext cx="478772" cy="465094"/>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a:off x="964647" y="4663629"/>
              <a:ext cx="478772" cy="464744"/>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a:off x="964647"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
            <p:cNvSpPr/>
            <p:nvPr/>
          </p:nvSpPr>
          <p:spPr>
            <a:xfrm>
              <a:off x="482535"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a:off x="482535" y="3734204"/>
              <a:ext cx="478359" cy="464744"/>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5"/>
            <p:cNvSpPr/>
            <p:nvPr/>
          </p:nvSpPr>
          <p:spPr>
            <a:xfrm>
              <a:off x="482535" y="4198916"/>
              <a:ext cx="478359" cy="465094"/>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5"/>
            <p:cNvSpPr/>
            <p:nvPr/>
          </p:nvSpPr>
          <p:spPr>
            <a:xfrm>
              <a:off x="482535" y="4663629"/>
              <a:ext cx="478359" cy="464744"/>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5"/>
            <p:cNvSpPr/>
            <p:nvPr/>
          </p:nvSpPr>
          <p:spPr>
            <a:xfrm>
              <a:off x="9" y="4663629"/>
              <a:ext cx="478772" cy="464744"/>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5"/>
          <p:cNvSpPr txBox="1">
            <a:spLocks noGrp="1"/>
          </p:cNvSpPr>
          <p:nvPr>
            <p:ph type="subTitle" idx="1"/>
          </p:nvPr>
        </p:nvSpPr>
        <p:spPr>
          <a:xfrm>
            <a:off x="1427238" y="2155400"/>
            <a:ext cx="2222100" cy="48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1pPr>
            <a:lvl2pPr lvl="1"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2pPr>
            <a:lvl3pPr lvl="2"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3pPr>
            <a:lvl4pPr lvl="3"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4pPr>
            <a:lvl5pPr lvl="4"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5pPr>
            <a:lvl6pPr lvl="5"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6pPr>
            <a:lvl7pPr lvl="6"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7pPr>
            <a:lvl8pPr lvl="7"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8pPr>
            <a:lvl9pPr lvl="8"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9pPr>
          </a:lstStyle>
          <a:p>
            <a:r>
              <a:rPr lang="ar-SA" smtClean="0"/>
              <a:t>انقر لتحرير نمط العنوان الثانوي الرئيسي</a:t>
            </a:r>
            <a:endParaRPr/>
          </a:p>
        </p:txBody>
      </p:sp>
      <p:sp>
        <p:nvSpPr>
          <p:cNvPr id="116" name="Google Shape;116;p5"/>
          <p:cNvSpPr txBox="1">
            <a:spLocks noGrp="1"/>
          </p:cNvSpPr>
          <p:nvPr>
            <p:ph type="subTitle" idx="2"/>
          </p:nvPr>
        </p:nvSpPr>
        <p:spPr>
          <a:xfrm>
            <a:off x="5494638" y="2155400"/>
            <a:ext cx="2222100" cy="48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1pPr>
            <a:lvl2pPr lvl="1"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2pPr>
            <a:lvl3pPr lvl="2"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3pPr>
            <a:lvl4pPr lvl="3"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4pPr>
            <a:lvl5pPr lvl="4"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5pPr>
            <a:lvl6pPr lvl="5"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6pPr>
            <a:lvl7pPr lvl="6"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7pPr>
            <a:lvl8pPr lvl="7"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8pPr>
            <a:lvl9pPr lvl="8"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9pPr>
          </a:lstStyle>
          <a:p>
            <a:r>
              <a:rPr lang="ar-SA" smtClean="0"/>
              <a:t>انقر لتحرير نمط العنوان الثانوي الرئيسي</a:t>
            </a:r>
            <a:endParaRPr/>
          </a:p>
        </p:txBody>
      </p:sp>
      <p:sp>
        <p:nvSpPr>
          <p:cNvPr id="117" name="Google Shape;117;p5"/>
          <p:cNvSpPr txBox="1">
            <a:spLocks noGrp="1"/>
          </p:cNvSpPr>
          <p:nvPr>
            <p:ph type="subTitle" idx="3"/>
          </p:nvPr>
        </p:nvSpPr>
        <p:spPr>
          <a:xfrm>
            <a:off x="1427238" y="2537300"/>
            <a:ext cx="2222100" cy="104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
        <p:nvSpPr>
          <p:cNvPr id="118" name="Google Shape;118;p5"/>
          <p:cNvSpPr txBox="1">
            <a:spLocks noGrp="1"/>
          </p:cNvSpPr>
          <p:nvPr>
            <p:ph type="subTitle" idx="4"/>
          </p:nvPr>
        </p:nvSpPr>
        <p:spPr>
          <a:xfrm>
            <a:off x="5494638" y="2537300"/>
            <a:ext cx="2222100" cy="104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
        <p:nvSpPr>
          <p:cNvPr id="119" name="Google Shape;119;p5"/>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r>
              <a:rPr lang="ar-SA" smtClean="0"/>
              <a:t>انقر لتحرير نمط العنوان الرئيسي</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gradFill>
          <a:gsLst>
            <a:gs pos="0">
              <a:schemeClr val="accent3"/>
            </a:gs>
            <a:gs pos="100000">
              <a:schemeClr val="accent4"/>
            </a:gs>
          </a:gsLst>
          <a:lin ang="5400700" scaled="0"/>
        </a:gradFill>
        <a:effectLst/>
      </p:bgPr>
    </p:bg>
    <p:spTree>
      <p:nvGrpSpPr>
        <p:cNvPr id="1" name="Shape 125"/>
        <p:cNvGrpSpPr/>
        <p:nvPr/>
      </p:nvGrpSpPr>
      <p:grpSpPr>
        <a:xfrm>
          <a:off x="0" y="0"/>
          <a:ext cx="0" cy="0"/>
          <a:chOff x="0" y="0"/>
          <a:chExt cx="0" cy="0"/>
        </a:xfrm>
      </p:grpSpPr>
      <p:grpSp>
        <p:nvGrpSpPr>
          <p:cNvPr id="126" name="Google Shape;126;p8"/>
          <p:cNvGrpSpPr/>
          <p:nvPr/>
        </p:nvGrpSpPr>
        <p:grpSpPr>
          <a:xfrm>
            <a:off x="9" y="15011"/>
            <a:ext cx="9144293" cy="5113712"/>
            <a:chOff x="216975" y="846375"/>
            <a:chExt cx="7186650" cy="4018950"/>
          </a:xfrm>
        </p:grpSpPr>
        <p:sp>
          <p:nvSpPr>
            <p:cNvPr id="127" name="Google Shape;127;p8"/>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8"/>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8"/>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8"/>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8"/>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8"/>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8"/>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8"/>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8"/>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8"/>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8"/>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8"/>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8"/>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8"/>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8"/>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8"/>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8"/>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8"/>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8"/>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8"/>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8"/>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8"/>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8"/>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8"/>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8"/>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8"/>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8"/>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8"/>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8"/>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8"/>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8"/>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8"/>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8"/>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8"/>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8"/>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8"/>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8"/>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8"/>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8"/>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8"/>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8"/>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8"/>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8"/>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8"/>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8"/>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8"/>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8"/>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8"/>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8"/>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8"/>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8"/>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8"/>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8"/>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8"/>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8"/>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8"/>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8"/>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8"/>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8"/>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8"/>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8"/>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8"/>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8"/>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8"/>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8"/>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8"/>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8"/>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8"/>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8"/>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8"/>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8"/>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8"/>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8"/>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8"/>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8"/>
          <p:cNvSpPr txBox="1">
            <a:spLocks noGrp="1"/>
          </p:cNvSpPr>
          <p:nvPr>
            <p:ph type="title"/>
          </p:nvPr>
        </p:nvSpPr>
        <p:spPr>
          <a:xfrm>
            <a:off x="2048475" y="1217900"/>
            <a:ext cx="5047500" cy="1837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ar-SA" smtClean="0"/>
              <a:t>انقر لتحرير نمط العنوان الرئيسي</a:t>
            </a:r>
            <a:endParaRPr/>
          </a:p>
        </p:txBody>
      </p:sp>
      <p:sp>
        <p:nvSpPr>
          <p:cNvPr id="337" name="Google Shape;337;p8"/>
          <p:cNvSpPr txBox="1">
            <a:spLocks noGrp="1"/>
          </p:cNvSpPr>
          <p:nvPr>
            <p:ph type="subTitle" idx="1"/>
          </p:nvPr>
        </p:nvSpPr>
        <p:spPr>
          <a:xfrm>
            <a:off x="2066875" y="3605050"/>
            <a:ext cx="50292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r>
              <a:rPr lang="ar-SA" smtClean="0"/>
              <a:t>انقر لتحرير نمط العنوان الثانوي الرئيسي</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bg>
      <p:bgPr>
        <a:gradFill>
          <a:gsLst>
            <a:gs pos="0">
              <a:schemeClr val="accent3"/>
            </a:gs>
            <a:gs pos="100000">
              <a:schemeClr val="accent4"/>
            </a:gs>
          </a:gsLst>
          <a:lin ang="5400700" scaled="0"/>
        </a:gradFill>
        <a:effectLst/>
      </p:bgPr>
    </p:bg>
    <p:spTree>
      <p:nvGrpSpPr>
        <p:cNvPr id="1" name="Shape 400"/>
        <p:cNvGrpSpPr/>
        <p:nvPr/>
      </p:nvGrpSpPr>
      <p:grpSpPr>
        <a:xfrm>
          <a:off x="0" y="0"/>
          <a:ext cx="0" cy="0"/>
          <a:chOff x="0" y="0"/>
          <a:chExt cx="0" cy="0"/>
        </a:xfrm>
      </p:grpSpPr>
      <p:grpSp>
        <p:nvGrpSpPr>
          <p:cNvPr id="401" name="Google Shape;401;p11"/>
          <p:cNvGrpSpPr/>
          <p:nvPr/>
        </p:nvGrpSpPr>
        <p:grpSpPr>
          <a:xfrm>
            <a:off x="9" y="15011"/>
            <a:ext cx="9144293" cy="5113712"/>
            <a:chOff x="216975" y="846375"/>
            <a:chExt cx="7186650" cy="4018950"/>
          </a:xfrm>
        </p:grpSpPr>
        <p:sp>
          <p:nvSpPr>
            <p:cNvPr id="402" name="Google Shape;402;p11"/>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1"/>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1"/>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1"/>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1"/>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1"/>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1"/>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1"/>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1"/>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1"/>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1"/>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1"/>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1"/>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1"/>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1"/>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1"/>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1"/>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1"/>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1"/>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1"/>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1"/>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1"/>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1"/>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1"/>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1"/>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1"/>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1"/>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1"/>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1"/>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1"/>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1"/>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1"/>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1"/>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1"/>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1"/>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1"/>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1"/>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1"/>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1"/>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1"/>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1"/>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1"/>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1"/>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1"/>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1"/>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1"/>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1"/>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1"/>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1"/>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1"/>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1"/>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1"/>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1"/>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1"/>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1"/>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1"/>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1"/>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1"/>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1"/>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1"/>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1"/>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1"/>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1"/>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1"/>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1"/>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1"/>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1"/>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1"/>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1"/>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1"/>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1"/>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1"/>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1"/>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1"/>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1"/>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1"/>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1"/>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1"/>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1"/>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1"/>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1"/>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1"/>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1"/>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1"/>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1"/>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1"/>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1"/>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1"/>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1"/>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1"/>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1"/>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1"/>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1"/>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1"/>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1"/>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1"/>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1"/>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1"/>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1"/>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1"/>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1"/>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1"/>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1"/>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1"/>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1"/>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1"/>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1"/>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1"/>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1"/>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1"/>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1"/>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1"/>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1"/>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1"/>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1"/>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1"/>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1"/>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1"/>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1"/>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1"/>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1"/>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1"/>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1"/>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1"/>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1"/>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1"/>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1"/>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1"/>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1"/>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1"/>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1"/>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1"/>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1"/>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1"/>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1"/>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1"/>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1"/>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1"/>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1"/>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1"/>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1"/>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1"/>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1"/>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1"/>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1"/>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1"/>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1"/>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1"/>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1"/>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1"/>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1"/>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1"/>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1"/>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1"/>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1"/>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1"/>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1"/>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1"/>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1"/>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1"/>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1"/>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1"/>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1" name="Google Shape;611;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612" name="Google Shape;612;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sz="1600">
                <a:solidFill>
                  <a:schemeClr val="dk1"/>
                </a:solidFill>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r>
              <a:rPr lang="ar-SA" smtClean="0"/>
              <a:t>انقر لتحرير نمط العنوان الثانوي الرئيسي</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فارغ">
    <p:bg>
      <p:bgPr>
        <a:noFill/>
        <a:effectLst/>
      </p:bgPr>
    </p:bg>
    <p:spTree>
      <p:nvGrpSpPr>
        <p:cNvPr id="1" name="Shape 61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CUSTOM_8_1">
    <p:spTree>
      <p:nvGrpSpPr>
        <p:cNvPr id="1" name="Shape 866"/>
        <p:cNvGrpSpPr/>
        <p:nvPr/>
      </p:nvGrpSpPr>
      <p:grpSpPr>
        <a:xfrm>
          <a:off x="0" y="0"/>
          <a:ext cx="0" cy="0"/>
          <a:chOff x="0" y="0"/>
          <a:chExt cx="0" cy="0"/>
        </a:xfrm>
      </p:grpSpPr>
      <p:sp>
        <p:nvSpPr>
          <p:cNvPr id="867" name="Google Shape;867;p18"/>
          <p:cNvSpPr txBox="1">
            <a:spLocks noGrp="1"/>
          </p:cNvSpPr>
          <p:nvPr>
            <p:ph type="title"/>
          </p:nvPr>
        </p:nvSpPr>
        <p:spPr>
          <a:xfrm>
            <a:off x="1989676" y="3618797"/>
            <a:ext cx="2094000" cy="42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8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rPr lang="ar-SA" smtClean="0"/>
              <a:t>انقر لتحرير نمط العنوان الرئيسي</a:t>
            </a:r>
            <a:endParaRPr/>
          </a:p>
        </p:txBody>
      </p:sp>
      <p:sp>
        <p:nvSpPr>
          <p:cNvPr id="868" name="Google Shape;868;p18"/>
          <p:cNvSpPr txBox="1">
            <a:spLocks noGrp="1"/>
          </p:cNvSpPr>
          <p:nvPr>
            <p:ph type="subTitle" idx="1"/>
          </p:nvPr>
        </p:nvSpPr>
        <p:spPr>
          <a:xfrm>
            <a:off x="1989681" y="3954900"/>
            <a:ext cx="20940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
        <p:nvSpPr>
          <p:cNvPr id="869" name="Google Shape;869;p18"/>
          <p:cNvSpPr txBox="1">
            <a:spLocks noGrp="1"/>
          </p:cNvSpPr>
          <p:nvPr>
            <p:ph type="title" idx="2"/>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r>
              <a:rPr lang="ar-SA" smtClean="0"/>
              <a:t>انقر لتحرير نمط العنوان الرئيسي</a:t>
            </a:r>
            <a:endParaRPr/>
          </a:p>
        </p:txBody>
      </p:sp>
      <p:sp>
        <p:nvSpPr>
          <p:cNvPr id="870" name="Google Shape;870;p18"/>
          <p:cNvSpPr txBox="1">
            <a:spLocks noGrp="1"/>
          </p:cNvSpPr>
          <p:nvPr>
            <p:ph type="title" idx="3"/>
          </p:nvPr>
        </p:nvSpPr>
        <p:spPr>
          <a:xfrm>
            <a:off x="5075575" y="3618797"/>
            <a:ext cx="2094000" cy="42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8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rPr lang="ar-SA" smtClean="0"/>
              <a:t>انقر لتحرير نمط العنوان الرئيسي</a:t>
            </a:r>
            <a:endParaRPr/>
          </a:p>
        </p:txBody>
      </p:sp>
      <p:sp>
        <p:nvSpPr>
          <p:cNvPr id="871" name="Google Shape;871;p18"/>
          <p:cNvSpPr txBox="1">
            <a:spLocks noGrp="1"/>
          </p:cNvSpPr>
          <p:nvPr>
            <p:ph type="subTitle" idx="4"/>
          </p:nvPr>
        </p:nvSpPr>
        <p:spPr>
          <a:xfrm>
            <a:off x="5075575" y="3954900"/>
            <a:ext cx="20940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849"/>
        <p:cNvGrpSpPr/>
        <p:nvPr/>
      </p:nvGrpSpPr>
      <p:grpSpPr>
        <a:xfrm>
          <a:off x="0" y="0"/>
          <a:ext cx="0" cy="0"/>
          <a:chOff x="0" y="0"/>
          <a:chExt cx="0" cy="0"/>
        </a:xfrm>
      </p:grpSpPr>
      <p:grpSp>
        <p:nvGrpSpPr>
          <p:cNvPr id="850" name="Google Shape;850;p16"/>
          <p:cNvGrpSpPr/>
          <p:nvPr/>
        </p:nvGrpSpPr>
        <p:grpSpPr>
          <a:xfrm>
            <a:off x="7853321" y="4242106"/>
            <a:ext cx="2565009" cy="1800573"/>
            <a:chOff x="1074165" y="1907849"/>
            <a:chExt cx="1594361" cy="931299"/>
          </a:xfrm>
        </p:grpSpPr>
        <p:sp>
          <p:nvSpPr>
            <p:cNvPr id="851" name="Google Shape;851;p16"/>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6"/>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3" name="Google Shape;853;p16"/>
          <p:cNvSpPr txBox="1">
            <a:spLocks noGrp="1"/>
          </p:cNvSpPr>
          <p:nvPr>
            <p:ph type="title"/>
          </p:nvPr>
        </p:nvSpPr>
        <p:spPr>
          <a:xfrm>
            <a:off x="5061425" y="360400"/>
            <a:ext cx="3384600" cy="572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r>
              <a:rPr lang="ar-SA" smtClean="0"/>
              <a:t>انقر لتحرير نمط العنوان الرئيسي</a:t>
            </a:r>
            <a:endParaRPr/>
          </a:p>
        </p:txBody>
      </p:sp>
      <p:sp>
        <p:nvSpPr>
          <p:cNvPr id="854" name="Google Shape;854;p16"/>
          <p:cNvSpPr txBox="1">
            <a:spLocks noGrp="1"/>
          </p:cNvSpPr>
          <p:nvPr>
            <p:ph type="body" idx="1"/>
          </p:nvPr>
        </p:nvSpPr>
        <p:spPr>
          <a:xfrm>
            <a:off x="5061375" y="1707550"/>
            <a:ext cx="3077700" cy="2515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1000"/>
              </a:spcBef>
              <a:spcAft>
                <a:spcPts val="0"/>
              </a:spcAft>
              <a:buSzPts val="1400"/>
              <a:buChar char="○"/>
              <a:defRPr/>
            </a:lvl2pPr>
            <a:lvl3pPr marL="1371600" lvl="2" indent="-317500" rtl="0">
              <a:lnSpc>
                <a:spcPct val="100000"/>
              </a:lnSpc>
              <a:spcBef>
                <a:spcPts val="1000"/>
              </a:spcBef>
              <a:spcAft>
                <a:spcPts val="0"/>
              </a:spcAft>
              <a:buSzPts val="1400"/>
              <a:buChar char="■"/>
              <a:defRPr/>
            </a:lvl3pPr>
            <a:lvl4pPr marL="1828800" lvl="3" indent="-317500" rtl="0">
              <a:lnSpc>
                <a:spcPct val="100000"/>
              </a:lnSpc>
              <a:spcBef>
                <a:spcPts val="1000"/>
              </a:spcBef>
              <a:spcAft>
                <a:spcPts val="0"/>
              </a:spcAft>
              <a:buSzPts val="1400"/>
              <a:buChar char="●"/>
              <a:defRPr/>
            </a:lvl4pPr>
            <a:lvl5pPr marL="2286000" lvl="4" indent="-317500" rtl="0">
              <a:lnSpc>
                <a:spcPct val="100000"/>
              </a:lnSpc>
              <a:spcBef>
                <a:spcPts val="1000"/>
              </a:spcBef>
              <a:spcAft>
                <a:spcPts val="0"/>
              </a:spcAft>
              <a:buSzPts val="1400"/>
              <a:buChar char="○"/>
              <a:defRPr/>
            </a:lvl5pPr>
            <a:lvl6pPr marL="2743200" lvl="5" indent="-317500" rtl="0">
              <a:lnSpc>
                <a:spcPct val="100000"/>
              </a:lnSpc>
              <a:spcBef>
                <a:spcPts val="1000"/>
              </a:spcBef>
              <a:spcAft>
                <a:spcPts val="0"/>
              </a:spcAft>
              <a:buSzPts val="1400"/>
              <a:buChar char="■"/>
              <a:defRPr/>
            </a:lvl6pPr>
            <a:lvl7pPr marL="3200400" lvl="6" indent="-317500" rtl="0">
              <a:lnSpc>
                <a:spcPct val="100000"/>
              </a:lnSpc>
              <a:spcBef>
                <a:spcPts val="1000"/>
              </a:spcBef>
              <a:spcAft>
                <a:spcPts val="0"/>
              </a:spcAft>
              <a:buSzPts val="1400"/>
              <a:buChar char="●"/>
              <a:defRPr/>
            </a:lvl7pPr>
            <a:lvl8pPr marL="3657600" lvl="7" indent="-317500" rtl="0">
              <a:lnSpc>
                <a:spcPct val="100000"/>
              </a:lnSpc>
              <a:spcBef>
                <a:spcPts val="1000"/>
              </a:spcBef>
              <a:spcAft>
                <a:spcPts val="0"/>
              </a:spcAft>
              <a:buSzPts val="1400"/>
              <a:buChar char="○"/>
              <a:defRPr/>
            </a:lvl8pPr>
            <a:lvl9pPr marL="4114800" lvl="8" indent="-317500" rtl="0">
              <a:lnSpc>
                <a:spcPct val="100000"/>
              </a:lnSpc>
              <a:spcBef>
                <a:spcPts val="1000"/>
              </a:spcBef>
              <a:spcAft>
                <a:spcPts val="1000"/>
              </a:spcAft>
              <a:buSzPts val="1400"/>
              <a:buChar char="■"/>
              <a:defRPr/>
            </a:lvl9pPr>
          </a:lstStyle>
          <a:p>
            <a:pPr lvl="0"/>
            <a:r>
              <a:rPr lang="ar-SA" smtClean="0"/>
              <a:t>تحرير أنماط النص الرئيسي</a:t>
            </a:r>
          </a:p>
        </p:txBody>
      </p:sp>
    </p:spTree>
    <p:extLst>
      <p:ext uri="{BB962C8B-B14F-4D97-AF65-F5344CB8AC3E}">
        <p14:creationId xmlns:p14="http://schemas.microsoft.com/office/powerpoint/2010/main" val="2619146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2"/>
        <p:cNvGrpSpPr/>
        <p:nvPr/>
      </p:nvGrpSpPr>
      <p:grpSpPr>
        <a:xfrm>
          <a:off x="0" y="0"/>
          <a:ext cx="0" cy="0"/>
          <a:chOff x="0" y="0"/>
          <a:chExt cx="0" cy="0"/>
        </a:xfrm>
      </p:grpSpPr>
      <p:sp>
        <p:nvSpPr>
          <p:cNvPr id="123" name="Google Shape;123;p7"/>
          <p:cNvSpPr txBox="1">
            <a:spLocks noGrp="1"/>
          </p:cNvSpPr>
          <p:nvPr>
            <p:ph type="subTitle" idx="1"/>
          </p:nvPr>
        </p:nvSpPr>
        <p:spPr>
          <a:xfrm>
            <a:off x="1113400" y="2362500"/>
            <a:ext cx="2751300" cy="10623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ar-SA" smtClean="0"/>
              <a:t>انقر لتحرير نمط العنوان الثانوي الرئيسي</a:t>
            </a:r>
            <a:endParaRPr/>
          </a:p>
        </p:txBody>
      </p:sp>
      <p:sp>
        <p:nvSpPr>
          <p:cNvPr id="124" name="Google Shape;124;p7"/>
          <p:cNvSpPr txBox="1">
            <a:spLocks noGrp="1"/>
          </p:cNvSpPr>
          <p:nvPr>
            <p:ph type="title"/>
          </p:nvPr>
        </p:nvSpPr>
        <p:spPr>
          <a:xfrm>
            <a:off x="1117900" y="1718700"/>
            <a:ext cx="2746800" cy="643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ar-SA" smtClean="0"/>
              <a:t>انقر لتحرير نمط العنوان الرئيسي</a:t>
            </a:r>
            <a:endParaRPr/>
          </a:p>
        </p:txBody>
      </p:sp>
    </p:spTree>
    <p:extLst>
      <p:ext uri="{BB962C8B-B14F-4D97-AF65-F5344CB8AC3E}">
        <p14:creationId xmlns:p14="http://schemas.microsoft.com/office/powerpoint/2010/main" val="3916290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accent6"/>
            </a:gs>
            <a:gs pos="100000">
              <a:srgbClr val="FEEADB"/>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1pPr>
            <a:lvl2pPr lvl="1">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2pPr>
            <a:lvl3pPr lvl="2">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3pPr>
            <a:lvl4pPr lvl="3">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4pPr>
            <a:lvl5pPr lvl="4">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5pPr>
            <a:lvl6pPr lvl="5">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6pPr>
            <a:lvl7pPr lvl="6">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7pPr>
            <a:lvl8pPr lvl="7">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8pPr>
            <a:lvl9pPr lvl="8">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1pPr>
            <a:lvl2pPr marL="914400" lvl="1"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2pPr>
            <a:lvl3pPr marL="1371600" lvl="2"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3pPr>
            <a:lvl4pPr marL="1828800" lvl="3"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4pPr>
            <a:lvl5pPr marL="2286000" lvl="4"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5pPr>
            <a:lvl6pPr marL="2743200" lvl="5"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6pPr>
            <a:lvl7pPr marL="3200400" lvl="6"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7pPr>
            <a:lvl8pPr marL="3657600" lvl="7"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8pPr>
            <a:lvl9pPr marL="4114800" lvl="8"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4" r:id="rId4"/>
    <p:sldLayoutId id="2147483657" r:id="rId5"/>
    <p:sldLayoutId id="2147483658" r:id="rId6"/>
    <p:sldLayoutId id="2147483664" r:id="rId7"/>
    <p:sldLayoutId id="2147483672" r:id="rId8"/>
    <p:sldLayoutId id="2147483673" r:id="rId9"/>
  </p:sldLayoutIdLst>
  <p:hf sldNum="0" hdr="0" ftr="0" dt="0"/>
  <p:txStyles>
    <p:titleStyle>
      <a:defPPr marR="0" lvl="0" algn="l" rtl="0">
        <a:lnSpc>
          <a:spcPct val="100000"/>
        </a:lnSpc>
        <a:spcBef>
          <a:spcPts val="0"/>
        </a:spcBef>
        <a:spcAft>
          <a:spcPts val="0"/>
        </a:spcAft>
      </a:defPPr>
      <a:lvl1pPr marR="0" lvl="0"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microsoft.com/office/2007/relationships/hdphoto" Target="../media/hdphoto4.wdp"/><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microsoft.com/office/2007/relationships/hdphoto" Target="../media/hdphoto4.wdp"/><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2.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4"/>
        <p:cNvGrpSpPr/>
        <p:nvPr/>
      </p:nvGrpSpPr>
      <p:grpSpPr>
        <a:xfrm>
          <a:off x="0" y="0"/>
          <a:ext cx="0" cy="0"/>
          <a:chOff x="0" y="0"/>
          <a:chExt cx="0" cy="0"/>
        </a:xfrm>
      </p:grpSpPr>
      <p:grpSp>
        <p:nvGrpSpPr>
          <p:cNvPr id="1035" name="Google Shape;1035;p26"/>
          <p:cNvGrpSpPr/>
          <p:nvPr/>
        </p:nvGrpSpPr>
        <p:grpSpPr>
          <a:xfrm>
            <a:off x="997007" y="483524"/>
            <a:ext cx="7149986" cy="4176452"/>
            <a:chOff x="997007" y="483524"/>
            <a:chExt cx="7149986" cy="4176452"/>
          </a:xfrm>
        </p:grpSpPr>
        <p:sp>
          <p:nvSpPr>
            <p:cNvPr id="1036" name="Google Shape;1036;p26"/>
            <p:cNvSpPr/>
            <p:nvPr/>
          </p:nvSpPr>
          <p:spPr>
            <a:xfrm>
              <a:off x="1103283" y="541486"/>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257175" dist="180975" dir="5520000" algn="bl" rotWithShape="0">
                <a:srgbClr val="CEA37C">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7" name="Google Shape;1037;p26"/>
            <p:cNvGrpSpPr/>
            <p:nvPr/>
          </p:nvGrpSpPr>
          <p:grpSpPr>
            <a:xfrm>
              <a:off x="1184751" y="540069"/>
              <a:ext cx="6822196" cy="4063363"/>
              <a:chOff x="5930800" y="-1718525"/>
              <a:chExt cx="2767625" cy="1649025"/>
            </a:xfrm>
          </p:grpSpPr>
          <p:sp>
            <p:nvSpPr>
              <p:cNvPr id="1038" name="Google Shape;1038;p26"/>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6"/>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6"/>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6"/>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6"/>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6"/>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6"/>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6"/>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6"/>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6"/>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6"/>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6"/>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6"/>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6"/>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6"/>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6"/>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6"/>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6"/>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6"/>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6"/>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6"/>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6"/>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6"/>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6"/>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6"/>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6"/>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6"/>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6"/>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6"/>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6"/>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6"/>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6"/>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6"/>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6"/>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6"/>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6"/>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6"/>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6"/>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6"/>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6"/>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6"/>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6"/>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6"/>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6"/>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6"/>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6"/>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6"/>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6"/>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6"/>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6"/>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8" name="Google Shape;1088;p26"/>
            <p:cNvGrpSpPr/>
            <p:nvPr/>
          </p:nvGrpSpPr>
          <p:grpSpPr>
            <a:xfrm>
              <a:off x="2999644" y="2503296"/>
              <a:ext cx="3144711" cy="2100136"/>
              <a:chOff x="2265450" y="-2416250"/>
              <a:chExt cx="1130825" cy="755200"/>
            </a:xfrm>
          </p:grpSpPr>
          <p:sp>
            <p:nvSpPr>
              <p:cNvPr id="1089" name="Google Shape;1089;p26"/>
              <p:cNvSpPr/>
              <p:nvPr/>
            </p:nvSpPr>
            <p:spPr>
              <a:xfrm>
                <a:off x="2480650" y="-2416250"/>
                <a:ext cx="701000" cy="755200"/>
              </a:xfrm>
              <a:custGeom>
                <a:avLst/>
                <a:gdLst/>
                <a:ahLst/>
                <a:cxnLst/>
                <a:rect l="l" t="t" r="r" b="b"/>
                <a:pathLst>
                  <a:path w="28040" h="30208" extrusionOk="0">
                    <a:moveTo>
                      <a:pt x="4477" y="18122"/>
                    </a:moveTo>
                    <a:lnTo>
                      <a:pt x="4477" y="18182"/>
                    </a:lnTo>
                    <a:cubicBezTo>
                      <a:pt x="4466" y="18146"/>
                      <a:pt x="4466" y="18134"/>
                      <a:pt x="4477" y="18122"/>
                    </a:cubicBezTo>
                    <a:close/>
                    <a:moveTo>
                      <a:pt x="24492" y="16753"/>
                    </a:moveTo>
                    <a:lnTo>
                      <a:pt x="24492" y="16753"/>
                    </a:lnTo>
                    <a:cubicBezTo>
                      <a:pt x="24480" y="16860"/>
                      <a:pt x="24468" y="17063"/>
                      <a:pt x="24468" y="17170"/>
                    </a:cubicBezTo>
                    <a:cubicBezTo>
                      <a:pt x="24373" y="17194"/>
                      <a:pt x="24313" y="17277"/>
                      <a:pt x="24313" y="17372"/>
                    </a:cubicBezTo>
                    <a:cubicBezTo>
                      <a:pt x="24313" y="17408"/>
                      <a:pt x="24313" y="17420"/>
                      <a:pt x="24337" y="17455"/>
                    </a:cubicBezTo>
                    <a:lnTo>
                      <a:pt x="24278" y="17455"/>
                    </a:lnTo>
                    <a:cubicBezTo>
                      <a:pt x="24289" y="17515"/>
                      <a:pt x="24349" y="17539"/>
                      <a:pt x="24385" y="17551"/>
                    </a:cubicBezTo>
                    <a:lnTo>
                      <a:pt x="24385" y="19158"/>
                    </a:lnTo>
                    <a:lnTo>
                      <a:pt x="24039" y="19158"/>
                    </a:lnTo>
                    <a:lnTo>
                      <a:pt x="24039" y="17039"/>
                    </a:lnTo>
                    <a:lnTo>
                      <a:pt x="24301" y="17074"/>
                    </a:lnTo>
                    <a:lnTo>
                      <a:pt x="24492" y="16753"/>
                    </a:lnTo>
                    <a:close/>
                    <a:moveTo>
                      <a:pt x="3513" y="16753"/>
                    </a:moveTo>
                    <a:lnTo>
                      <a:pt x="3692" y="17098"/>
                    </a:lnTo>
                    <a:lnTo>
                      <a:pt x="3954" y="17051"/>
                    </a:lnTo>
                    <a:lnTo>
                      <a:pt x="3954" y="19182"/>
                    </a:lnTo>
                    <a:lnTo>
                      <a:pt x="3620" y="19182"/>
                    </a:lnTo>
                    <a:lnTo>
                      <a:pt x="3620" y="17551"/>
                    </a:lnTo>
                    <a:cubicBezTo>
                      <a:pt x="3680" y="17539"/>
                      <a:pt x="3715" y="17515"/>
                      <a:pt x="3727" y="17455"/>
                    </a:cubicBezTo>
                    <a:lnTo>
                      <a:pt x="3680" y="17455"/>
                    </a:lnTo>
                    <a:cubicBezTo>
                      <a:pt x="3692" y="17420"/>
                      <a:pt x="3692" y="17408"/>
                      <a:pt x="3692" y="17372"/>
                    </a:cubicBezTo>
                    <a:cubicBezTo>
                      <a:pt x="3692" y="17289"/>
                      <a:pt x="3632" y="17194"/>
                      <a:pt x="3537" y="17170"/>
                    </a:cubicBezTo>
                    <a:cubicBezTo>
                      <a:pt x="3537" y="17063"/>
                      <a:pt x="3525" y="16860"/>
                      <a:pt x="3513" y="16753"/>
                    </a:cubicBezTo>
                    <a:close/>
                    <a:moveTo>
                      <a:pt x="477" y="17670"/>
                    </a:moveTo>
                    <a:lnTo>
                      <a:pt x="477" y="19563"/>
                    </a:lnTo>
                    <a:lnTo>
                      <a:pt x="429" y="19563"/>
                    </a:lnTo>
                    <a:lnTo>
                      <a:pt x="429" y="17694"/>
                    </a:lnTo>
                    <a:cubicBezTo>
                      <a:pt x="441" y="17694"/>
                      <a:pt x="465" y="17670"/>
                      <a:pt x="477" y="17670"/>
                    </a:cubicBezTo>
                    <a:close/>
                    <a:moveTo>
                      <a:pt x="27528" y="17670"/>
                    </a:moveTo>
                    <a:cubicBezTo>
                      <a:pt x="27552" y="17694"/>
                      <a:pt x="27564" y="17694"/>
                      <a:pt x="27576" y="17694"/>
                    </a:cubicBezTo>
                    <a:lnTo>
                      <a:pt x="27576" y="19575"/>
                    </a:lnTo>
                    <a:lnTo>
                      <a:pt x="27528" y="19575"/>
                    </a:lnTo>
                    <a:lnTo>
                      <a:pt x="27528" y="17670"/>
                    </a:lnTo>
                    <a:close/>
                    <a:moveTo>
                      <a:pt x="14002" y="1"/>
                    </a:moveTo>
                    <a:lnTo>
                      <a:pt x="13860" y="334"/>
                    </a:lnTo>
                    <a:cubicBezTo>
                      <a:pt x="13860" y="334"/>
                      <a:pt x="13871" y="370"/>
                      <a:pt x="13955" y="382"/>
                    </a:cubicBezTo>
                    <a:lnTo>
                      <a:pt x="13955" y="406"/>
                    </a:lnTo>
                    <a:cubicBezTo>
                      <a:pt x="13895" y="430"/>
                      <a:pt x="13871" y="489"/>
                      <a:pt x="13871" y="549"/>
                    </a:cubicBezTo>
                    <a:cubicBezTo>
                      <a:pt x="13871" y="608"/>
                      <a:pt x="13919" y="656"/>
                      <a:pt x="13955" y="680"/>
                    </a:cubicBezTo>
                    <a:lnTo>
                      <a:pt x="13955" y="846"/>
                    </a:lnTo>
                    <a:cubicBezTo>
                      <a:pt x="13776" y="822"/>
                      <a:pt x="13633" y="692"/>
                      <a:pt x="13598" y="513"/>
                    </a:cubicBezTo>
                    <a:cubicBezTo>
                      <a:pt x="13598" y="549"/>
                      <a:pt x="13586" y="561"/>
                      <a:pt x="13586" y="584"/>
                    </a:cubicBezTo>
                    <a:cubicBezTo>
                      <a:pt x="13586" y="799"/>
                      <a:pt x="13752" y="977"/>
                      <a:pt x="13943" y="989"/>
                    </a:cubicBezTo>
                    <a:lnTo>
                      <a:pt x="13943" y="1203"/>
                    </a:lnTo>
                    <a:cubicBezTo>
                      <a:pt x="13824" y="1227"/>
                      <a:pt x="13752" y="1323"/>
                      <a:pt x="13752" y="1442"/>
                    </a:cubicBezTo>
                    <a:cubicBezTo>
                      <a:pt x="13752" y="1561"/>
                      <a:pt x="13836" y="1644"/>
                      <a:pt x="13943" y="1680"/>
                    </a:cubicBezTo>
                    <a:lnTo>
                      <a:pt x="13943" y="1799"/>
                    </a:lnTo>
                    <a:cubicBezTo>
                      <a:pt x="13871" y="1811"/>
                      <a:pt x="13824" y="1823"/>
                      <a:pt x="13824" y="1858"/>
                    </a:cubicBezTo>
                    <a:cubicBezTo>
                      <a:pt x="13824" y="1882"/>
                      <a:pt x="13871" y="1894"/>
                      <a:pt x="13943" y="1918"/>
                    </a:cubicBezTo>
                    <a:lnTo>
                      <a:pt x="13943" y="2168"/>
                    </a:lnTo>
                    <a:cubicBezTo>
                      <a:pt x="13883" y="2180"/>
                      <a:pt x="13824" y="2192"/>
                      <a:pt x="13824" y="2227"/>
                    </a:cubicBezTo>
                    <a:cubicBezTo>
                      <a:pt x="13824" y="2227"/>
                      <a:pt x="13824" y="2239"/>
                      <a:pt x="13836" y="2239"/>
                    </a:cubicBezTo>
                    <a:cubicBezTo>
                      <a:pt x="13705" y="2299"/>
                      <a:pt x="13598" y="2430"/>
                      <a:pt x="13598" y="2597"/>
                    </a:cubicBezTo>
                    <a:cubicBezTo>
                      <a:pt x="13598" y="2787"/>
                      <a:pt x="13752" y="2954"/>
                      <a:pt x="13931" y="2989"/>
                    </a:cubicBezTo>
                    <a:lnTo>
                      <a:pt x="13931" y="3085"/>
                    </a:lnTo>
                    <a:cubicBezTo>
                      <a:pt x="13812" y="3120"/>
                      <a:pt x="13717" y="3228"/>
                      <a:pt x="13717" y="3359"/>
                    </a:cubicBezTo>
                    <a:cubicBezTo>
                      <a:pt x="13717" y="3489"/>
                      <a:pt x="13812" y="3597"/>
                      <a:pt x="13931" y="3620"/>
                    </a:cubicBezTo>
                    <a:lnTo>
                      <a:pt x="13931" y="3668"/>
                    </a:lnTo>
                    <a:cubicBezTo>
                      <a:pt x="13800" y="3704"/>
                      <a:pt x="13693" y="3823"/>
                      <a:pt x="13681" y="3954"/>
                    </a:cubicBezTo>
                    <a:lnTo>
                      <a:pt x="13645" y="3954"/>
                    </a:lnTo>
                    <a:cubicBezTo>
                      <a:pt x="13621" y="3954"/>
                      <a:pt x="13586" y="3978"/>
                      <a:pt x="13586" y="4013"/>
                    </a:cubicBezTo>
                    <a:cubicBezTo>
                      <a:pt x="13586" y="4037"/>
                      <a:pt x="13621" y="4073"/>
                      <a:pt x="13645" y="4073"/>
                    </a:cubicBezTo>
                    <a:cubicBezTo>
                      <a:pt x="13645" y="4073"/>
                      <a:pt x="13467" y="4097"/>
                      <a:pt x="13479" y="4192"/>
                    </a:cubicBezTo>
                    <a:cubicBezTo>
                      <a:pt x="13479" y="4192"/>
                      <a:pt x="13109" y="4323"/>
                      <a:pt x="13264" y="4371"/>
                    </a:cubicBezTo>
                    <a:lnTo>
                      <a:pt x="13348" y="4371"/>
                    </a:lnTo>
                    <a:lnTo>
                      <a:pt x="11990" y="5633"/>
                    </a:lnTo>
                    <a:cubicBezTo>
                      <a:pt x="11919" y="5645"/>
                      <a:pt x="11847" y="5680"/>
                      <a:pt x="11776" y="5704"/>
                    </a:cubicBezTo>
                    <a:cubicBezTo>
                      <a:pt x="11240" y="5942"/>
                      <a:pt x="11312" y="6264"/>
                      <a:pt x="11312" y="6264"/>
                    </a:cubicBezTo>
                    <a:cubicBezTo>
                      <a:pt x="11312" y="6264"/>
                      <a:pt x="5704" y="9121"/>
                      <a:pt x="8216" y="15134"/>
                    </a:cubicBezTo>
                    <a:lnTo>
                      <a:pt x="8216" y="15289"/>
                    </a:lnTo>
                    <a:cubicBezTo>
                      <a:pt x="7823" y="14634"/>
                      <a:pt x="7204" y="14324"/>
                      <a:pt x="7204" y="14324"/>
                    </a:cubicBezTo>
                    <a:cubicBezTo>
                      <a:pt x="7204" y="14324"/>
                      <a:pt x="7228" y="14217"/>
                      <a:pt x="7037" y="14134"/>
                    </a:cubicBezTo>
                    <a:cubicBezTo>
                      <a:pt x="7013" y="14122"/>
                      <a:pt x="6990" y="14122"/>
                      <a:pt x="6966" y="14098"/>
                    </a:cubicBezTo>
                    <a:lnTo>
                      <a:pt x="6490" y="13657"/>
                    </a:lnTo>
                    <a:lnTo>
                      <a:pt x="6513" y="13657"/>
                    </a:lnTo>
                    <a:cubicBezTo>
                      <a:pt x="6561" y="13646"/>
                      <a:pt x="6442" y="13598"/>
                      <a:pt x="6442" y="13598"/>
                    </a:cubicBezTo>
                    <a:cubicBezTo>
                      <a:pt x="6442" y="13562"/>
                      <a:pt x="6382" y="13550"/>
                      <a:pt x="6382" y="13550"/>
                    </a:cubicBezTo>
                    <a:cubicBezTo>
                      <a:pt x="6394" y="13550"/>
                      <a:pt x="6394" y="13538"/>
                      <a:pt x="6394" y="13538"/>
                    </a:cubicBezTo>
                    <a:cubicBezTo>
                      <a:pt x="6394" y="13526"/>
                      <a:pt x="6382" y="13526"/>
                      <a:pt x="6382" y="13526"/>
                    </a:cubicBezTo>
                    <a:lnTo>
                      <a:pt x="6371" y="13526"/>
                    </a:lnTo>
                    <a:cubicBezTo>
                      <a:pt x="6371" y="13479"/>
                      <a:pt x="6323" y="13431"/>
                      <a:pt x="6275" y="13419"/>
                    </a:cubicBezTo>
                    <a:lnTo>
                      <a:pt x="6275" y="13407"/>
                    </a:lnTo>
                    <a:cubicBezTo>
                      <a:pt x="6323" y="13384"/>
                      <a:pt x="6359" y="13360"/>
                      <a:pt x="6359" y="13312"/>
                    </a:cubicBezTo>
                    <a:cubicBezTo>
                      <a:pt x="6359" y="13265"/>
                      <a:pt x="6323" y="13229"/>
                      <a:pt x="6275" y="13229"/>
                    </a:cubicBezTo>
                    <a:lnTo>
                      <a:pt x="6275" y="13181"/>
                    </a:lnTo>
                    <a:cubicBezTo>
                      <a:pt x="6335" y="13169"/>
                      <a:pt x="6394" y="13122"/>
                      <a:pt x="6394" y="13050"/>
                    </a:cubicBezTo>
                    <a:cubicBezTo>
                      <a:pt x="6394" y="12991"/>
                      <a:pt x="6371" y="12943"/>
                      <a:pt x="6311" y="12907"/>
                    </a:cubicBezTo>
                    <a:cubicBezTo>
                      <a:pt x="6311" y="12895"/>
                      <a:pt x="6299" y="12895"/>
                      <a:pt x="6275" y="12895"/>
                    </a:cubicBezTo>
                    <a:lnTo>
                      <a:pt x="6275" y="12812"/>
                    </a:lnTo>
                    <a:cubicBezTo>
                      <a:pt x="6299" y="12812"/>
                      <a:pt x="6311" y="12788"/>
                      <a:pt x="6311" y="12788"/>
                    </a:cubicBezTo>
                    <a:cubicBezTo>
                      <a:pt x="6311" y="12776"/>
                      <a:pt x="6299" y="12776"/>
                      <a:pt x="6275" y="12776"/>
                    </a:cubicBezTo>
                    <a:lnTo>
                      <a:pt x="6275" y="12729"/>
                    </a:lnTo>
                    <a:cubicBezTo>
                      <a:pt x="6311" y="12717"/>
                      <a:pt x="6335" y="12693"/>
                      <a:pt x="6335" y="12657"/>
                    </a:cubicBezTo>
                    <a:cubicBezTo>
                      <a:pt x="6335" y="12610"/>
                      <a:pt x="6311" y="12586"/>
                      <a:pt x="6275" y="12586"/>
                    </a:cubicBezTo>
                    <a:lnTo>
                      <a:pt x="6275" y="12514"/>
                    </a:lnTo>
                    <a:cubicBezTo>
                      <a:pt x="6359" y="12491"/>
                      <a:pt x="6394" y="12431"/>
                      <a:pt x="6394" y="12372"/>
                    </a:cubicBezTo>
                    <a:lnTo>
                      <a:pt x="6394" y="12348"/>
                    </a:lnTo>
                    <a:cubicBezTo>
                      <a:pt x="6382" y="12407"/>
                      <a:pt x="6335" y="12455"/>
                      <a:pt x="6275" y="12467"/>
                    </a:cubicBezTo>
                    <a:lnTo>
                      <a:pt x="6275" y="12407"/>
                    </a:lnTo>
                    <a:cubicBezTo>
                      <a:pt x="6299" y="12395"/>
                      <a:pt x="6311" y="12395"/>
                      <a:pt x="6311" y="12360"/>
                    </a:cubicBezTo>
                    <a:cubicBezTo>
                      <a:pt x="6311" y="12336"/>
                      <a:pt x="6299" y="12336"/>
                      <a:pt x="6275" y="12312"/>
                    </a:cubicBezTo>
                    <a:lnTo>
                      <a:pt x="6275" y="12300"/>
                    </a:lnTo>
                    <a:cubicBezTo>
                      <a:pt x="6311" y="12300"/>
                      <a:pt x="6311" y="12288"/>
                      <a:pt x="6311" y="12288"/>
                    </a:cubicBezTo>
                    <a:lnTo>
                      <a:pt x="6251" y="12193"/>
                    </a:lnTo>
                    <a:lnTo>
                      <a:pt x="6192" y="12288"/>
                    </a:lnTo>
                    <a:cubicBezTo>
                      <a:pt x="6192" y="12288"/>
                      <a:pt x="6192" y="12300"/>
                      <a:pt x="6216" y="12300"/>
                    </a:cubicBezTo>
                    <a:lnTo>
                      <a:pt x="6216" y="12312"/>
                    </a:lnTo>
                    <a:cubicBezTo>
                      <a:pt x="6204" y="12336"/>
                      <a:pt x="6192" y="12336"/>
                      <a:pt x="6192" y="12360"/>
                    </a:cubicBezTo>
                    <a:cubicBezTo>
                      <a:pt x="6192" y="12372"/>
                      <a:pt x="6204" y="12395"/>
                      <a:pt x="6216" y="12407"/>
                    </a:cubicBezTo>
                    <a:lnTo>
                      <a:pt x="6216" y="12467"/>
                    </a:lnTo>
                    <a:cubicBezTo>
                      <a:pt x="6156" y="12455"/>
                      <a:pt x="6121" y="12407"/>
                      <a:pt x="6097" y="12348"/>
                    </a:cubicBezTo>
                    <a:lnTo>
                      <a:pt x="6097" y="12372"/>
                    </a:lnTo>
                    <a:cubicBezTo>
                      <a:pt x="6097" y="12455"/>
                      <a:pt x="6156" y="12514"/>
                      <a:pt x="6216" y="12514"/>
                    </a:cubicBezTo>
                    <a:lnTo>
                      <a:pt x="6216" y="12586"/>
                    </a:lnTo>
                    <a:cubicBezTo>
                      <a:pt x="6192" y="12598"/>
                      <a:pt x="6156" y="12633"/>
                      <a:pt x="6156" y="12657"/>
                    </a:cubicBezTo>
                    <a:cubicBezTo>
                      <a:pt x="6156" y="12705"/>
                      <a:pt x="6192" y="12729"/>
                      <a:pt x="6216" y="12729"/>
                    </a:cubicBezTo>
                    <a:lnTo>
                      <a:pt x="6216" y="12776"/>
                    </a:lnTo>
                    <a:cubicBezTo>
                      <a:pt x="6204" y="12776"/>
                      <a:pt x="6192" y="12788"/>
                      <a:pt x="6192" y="12788"/>
                    </a:cubicBezTo>
                    <a:cubicBezTo>
                      <a:pt x="6192" y="12812"/>
                      <a:pt x="6204" y="12812"/>
                      <a:pt x="6216" y="12812"/>
                    </a:cubicBezTo>
                    <a:lnTo>
                      <a:pt x="6216" y="12895"/>
                    </a:lnTo>
                    <a:cubicBezTo>
                      <a:pt x="6204" y="12895"/>
                      <a:pt x="6192" y="12907"/>
                      <a:pt x="6192" y="12907"/>
                    </a:cubicBezTo>
                    <a:cubicBezTo>
                      <a:pt x="6144" y="12931"/>
                      <a:pt x="6097" y="12991"/>
                      <a:pt x="6097" y="13050"/>
                    </a:cubicBezTo>
                    <a:cubicBezTo>
                      <a:pt x="6097" y="13122"/>
                      <a:pt x="6144" y="13169"/>
                      <a:pt x="6216" y="13181"/>
                    </a:cubicBezTo>
                    <a:lnTo>
                      <a:pt x="6216" y="13229"/>
                    </a:lnTo>
                    <a:cubicBezTo>
                      <a:pt x="6180" y="13241"/>
                      <a:pt x="6144" y="13265"/>
                      <a:pt x="6144" y="13312"/>
                    </a:cubicBezTo>
                    <a:cubicBezTo>
                      <a:pt x="6144" y="13360"/>
                      <a:pt x="6180" y="13407"/>
                      <a:pt x="6216" y="13407"/>
                    </a:cubicBezTo>
                    <a:lnTo>
                      <a:pt x="6216" y="13419"/>
                    </a:lnTo>
                    <a:cubicBezTo>
                      <a:pt x="6180" y="13431"/>
                      <a:pt x="6132" y="13467"/>
                      <a:pt x="6132" y="13526"/>
                    </a:cubicBezTo>
                    <a:lnTo>
                      <a:pt x="6109" y="13526"/>
                    </a:lnTo>
                    <a:cubicBezTo>
                      <a:pt x="6097" y="13526"/>
                      <a:pt x="6097" y="13538"/>
                      <a:pt x="6097" y="13538"/>
                    </a:cubicBezTo>
                    <a:cubicBezTo>
                      <a:pt x="6097" y="13550"/>
                      <a:pt x="6109" y="13550"/>
                      <a:pt x="6109" y="13550"/>
                    </a:cubicBezTo>
                    <a:cubicBezTo>
                      <a:pt x="6109" y="13550"/>
                      <a:pt x="6061" y="13562"/>
                      <a:pt x="6061" y="13598"/>
                    </a:cubicBezTo>
                    <a:cubicBezTo>
                      <a:pt x="6061" y="13598"/>
                      <a:pt x="5918" y="13646"/>
                      <a:pt x="5978" y="13657"/>
                    </a:cubicBezTo>
                    <a:lnTo>
                      <a:pt x="6013" y="13657"/>
                    </a:lnTo>
                    <a:lnTo>
                      <a:pt x="5537" y="14098"/>
                    </a:lnTo>
                    <a:cubicBezTo>
                      <a:pt x="5501" y="14098"/>
                      <a:pt x="5489" y="14122"/>
                      <a:pt x="5466" y="14134"/>
                    </a:cubicBezTo>
                    <a:cubicBezTo>
                      <a:pt x="5263" y="14217"/>
                      <a:pt x="5299" y="14324"/>
                      <a:pt x="5299" y="14324"/>
                    </a:cubicBezTo>
                    <a:cubicBezTo>
                      <a:pt x="5299" y="14324"/>
                      <a:pt x="3823" y="15086"/>
                      <a:pt x="3989" y="16634"/>
                    </a:cubicBezTo>
                    <a:lnTo>
                      <a:pt x="3501" y="16717"/>
                    </a:lnTo>
                    <a:cubicBezTo>
                      <a:pt x="3501" y="16693"/>
                      <a:pt x="3477" y="16682"/>
                      <a:pt x="3477" y="16682"/>
                    </a:cubicBezTo>
                    <a:cubicBezTo>
                      <a:pt x="3442" y="16682"/>
                      <a:pt x="3418" y="17015"/>
                      <a:pt x="3406" y="17170"/>
                    </a:cubicBezTo>
                    <a:cubicBezTo>
                      <a:pt x="3323" y="17194"/>
                      <a:pt x="3263" y="17277"/>
                      <a:pt x="3263" y="17372"/>
                    </a:cubicBezTo>
                    <a:cubicBezTo>
                      <a:pt x="3263" y="17408"/>
                      <a:pt x="3263" y="17420"/>
                      <a:pt x="3275" y="17455"/>
                    </a:cubicBezTo>
                    <a:lnTo>
                      <a:pt x="3215" y="17455"/>
                    </a:lnTo>
                    <a:cubicBezTo>
                      <a:pt x="3227" y="17515"/>
                      <a:pt x="3287" y="17539"/>
                      <a:pt x="3334" y="17551"/>
                    </a:cubicBezTo>
                    <a:lnTo>
                      <a:pt x="3334" y="19158"/>
                    </a:lnTo>
                    <a:lnTo>
                      <a:pt x="2263" y="19313"/>
                    </a:lnTo>
                    <a:lnTo>
                      <a:pt x="2263" y="19146"/>
                    </a:lnTo>
                    <a:lnTo>
                      <a:pt x="2501" y="18920"/>
                    </a:lnTo>
                    <a:lnTo>
                      <a:pt x="2275" y="18741"/>
                    </a:lnTo>
                    <a:lnTo>
                      <a:pt x="2275" y="18468"/>
                    </a:lnTo>
                    <a:lnTo>
                      <a:pt x="1632" y="17646"/>
                    </a:lnTo>
                    <a:lnTo>
                      <a:pt x="1632" y="16824"/>
                    </a:lnTo>
                    <a:cubicBezTo>
                      <a:pt x="1691" y="16813"/>
                      <a:pt x="1739" y="16777"/>
                      <a:pt x="1751" y="16717"/>
                    </a:cubicBezTo>
                    <a:lnTo>
                      <a:pt x="1679" y="16717"/>
                    </a:lnTo>
                    <a:cubicBezTo>
                      <a:pt x="1691" y="16693"/>
                      <a:pt x="1691" y="16682"/>
                      <a:pt x="1691" y="16646"/>
                    </a:cubicBezTo>
                    <a:cubicBezTo>
                      <a:pt x="1691" y="16563"/>
                      <a:pt x="1632" y="16467"/>
                      <a:pt x="1549" y="16443"/>
                    </a:cubicBezTo>
                    <a:cubicBezTo>
                      <a:pt x="1549" y="16289"/>
                      <a:pt x="1513" y="15943"/>
                      <a:pt x="1489" y="15943"/>
                    </a:cubicBezTo>
                    <a:cubicBezTo>
                      <a:pt x="1441" y="15943"/>
                      <a:pt x="1429" y="16289"/>
                      <a:pt x="1418" y="16443"/>
                    </a:cubicBezTo>
                    <a:cubicBezTo>
                      <a:pt x="1322" y="16467"/>
                      <a:pt x="1263" y="16539"/>
                      <a:pt x="1263" y="16646"/>
                    </a:cubicBezTo>
                    <a:cubicBezTo>
                      <a:pt x="1263" y="16682"/>
                      <a:pt x="1263" y="16693"/>
                      <a:pt x="1275" y="16717"/>
                    </a:cubicBezTo>
                    <a:lnTo>
                      <a:pt x="1215" y="16717"/>
                    </a:lnTo>
                    <a:cubicBezTo>
                      <a:pt x="1239" y="16777"/>
                      <a:pt x="1298" y="16813"/>
                      <a:pt x="1334" y="16824"/>
                    </a:cubicBezTo>
                    <a:lnTo>
                      <a:pt x="1334" y="17479"/>
                    </a:lnTo>
                    <a:lnTo>
                      <a:pt x="775" y="17479"/>
                    </a:lnTo>
                    <a:lnTo>
                      <a:pt x="775" y="15753"/>
                    </a:lnTo>
                    <a:cubicBezTo>
                      <a:pt x="834" y="15741"/>
                      <a:pt x="882" y="15705"/>
                      <a:pt x="894" y="15646"/>
                    </a:cubicBezTo>
                    <a:lnTo>
                      <a:pt x="834" y="15646"/>
                    </a:lnTo>
                    <a:cubicBezTo>
                      <a:pt x="846" y="15622"/>
                      <a:pt x="846" y="15610"/>
                      <a:pt x="846" y="15574"/>
                    </a:cubicBezTo>
                    <a:cubicBezTo>
                      <a:pt x="846" y="15491"/>
                      <a:pt x="787" y="15396"/>
                      <a:pt x="703" y="15372"/>
                    </a:cubicBezTo>
                    <a:cubicBezTo>
                      <a:pt x="703" y="15217"/>
                      <a:pt x="667" y="14872"/>
                      <a:pt x="644" y="14872"/>
                    </a:cubicBezTo>
                    <a:cubicBezTo>
                      <a:pt x="596" y="14872"/>
                      <a:pt x="584" y="15217"/>
                      <a:pt x="560" y="15372"/>
                    </a:cubicBezTo>
                    <a:cubicBezTo>
                      <a:pt x="477" y="15396"/>
                      <a:pt x="417" y="15467"/>
                      <a:pt x="417" y="15574"/>
                    </a:cubicBezTo>
                    <a:cubicBezTo>
                      <a:pt x="417" y="15610"/>
                      <a:pt x="417" y="15622"/>
                      <a:pt x="429" y="15646"/>
                    </a:cubicBezTo>
                    <a:lnTo>
                      <a:pt x="370" y="15646"/>
                    </a:lnTo>
                    <a:cubicBezTo>
                      <a:pt x="382" y="15705"/>
                      <a:pt x="441" y="15741"/>
                      <a:pt x="489" y="15753"/>
                    </a:cubicBezTo>
                    <a:lnTo>
                      <a:pt x="489" y="17396"/>
                    </a:lnTo>
                    <a:cubicBezTo>
                      <a:pt x="465" y="17348"/>
                      <a:pt x="417" y="17301"/>
                      <a:pt x="370" y="17289"/>
                    </a:cubicBezTo>
                    <a:cubicBezTo>
                      <a:pt x="370" y="17134"/>
                      <a:pt x="346" y="16801"/>
                      <a:pt x="310" y="16801"/>
                    </a:cubicBezTo>
                    <a:cubicBezTo>
                      <a:pt x="263" y="16801"/>
                      <a:pt x="251" y="17134"/>
                      <a:pt x="239" y="17289"/>
                    </a:cubicBezTo>
                    <a:cubicBezTo>
                      <a:pt x="144" y="17313"/>
                      <a:pt x="84" y="17396"/>
                      <a:pt x="84" y="17491"/>
                    </a:cubicBezTo>
                    <a:cubicBezTo>
                      <a:pt x="84" y="17527"/>
                      <a:pt x="84" y="17539"/>
                      <a:pt x="108" y="17575"/>
                    </a:cubicBezTo>
                    <a:lnTo>
                      <a:pt x="48" y="17575"/>
                    </a:lnTo>
                    <a:cubicBezTo>
                      <a:pt x="60" y="17634"/>
                      <a:pt x="120" y="17658"/>
                      <a:pt x="167" y="17670"/>
                    </a:cubicBezTo>
                    <a:lnTo>
                      <a:pt x="167" y="20170"/>
                    </a:lnTo>
                    <a:lnTo>
                      <a:pt x="84" y="20194"/>
                    </a:lnTo>
                    <a:cubicBezTo>
                      <a:pt x="25" y="20194"/>
                      <a:pt x="1" y="20253"/>
                      <a:pt x="1" y="20289"/>
                    </a:cubicBezTo>
                    <a:cubicBezTo>
                      <a:pt x="1" y="20344"/>
                      <a:pt x="50" y="20398"/>
                      <a:pt x="104" y="20398"/>
                    </a:cubicBezTo>
                    <a:cubicBezTo>
                      <a:pt x="109" y="20398"/>
                      <a:pt x="115" y="20397"/>
                      <a:pt x="120" y="20396"/>
                    </a:cubicBezTo>
                    <a:lnTo>
                      <a:pt x="167" y="20396"/>
                    </a:lnTo>
                    <a:lnTo>
                      <a:pt x="167" y="30207"/>
                    </a:lnTo>
                    <a:lnTo>
                      <a:pt x="27802" y="30207"/>
                    </a:lnTo>
                    <a:lnTo>
                      <a:pt x="27802" y="20396"/>
                    </a:lnTo>
                    <a:lnTo>
                      <a:pt x="27838" y="20396"/>
                    </a:lnTo>
                    <a:cubicBezTo>
                      <a:pt x="27843" y="20397"/>
                      <a:pt x="27848" y="20398"/>
                      <a:pt x="27853" y="20398"/>
                    </a:cubicBezTo>
                    <a:cubicBezTo>
                      <a:pt x="27907" y="20398"/>
                      <a:pt x="27957" y="20344"/>
                      <a:pt x="27957" y="20289"/>
                    </a:cubicBezTo>
                    <a:cubicBezTo>
                      <a:pt x="28040" y="20253"/>
                      <a:pt x="27992" y="20206"/>
                      <a:pt x="27933" y="20194"/>
                    </a:cubicBezTo>
                    <a:lnTo>
                      <a:pt x="27861" y="20170"/>
                    </a:lnTo>
                    <a:lnTo>
                      <a:pt x="27861" y="17670"/>
                    </a:lnTo>
                    <a:cubicBezTo>
                      <a:pt x="27921" y="17658"/>
                      <a:pt x="27968" y="17634"/>
                      <a:pt x="27980" y="17575"/>
                    </a:cubicBezTo>
                    <a:lnTo>
                      <a:pt x="27921" y="17575"/>
                    </a:lnTo>
                    <a:cubicBezTo>
                      <a:pt x="27933" y="17539"/>
                      <a:pt x="27933" y="17527"/>
                      <a:pt x="27933" y="17491"/>
                    </a:cubicBezTo>
                    <a:cubicBezTo>
                      <a:pt x="27933" y="17408"/>
                      <a:pt x="27873" y="17313"/>
                      <a:pt x="27790" y="17289"/>
                    </a:cubicBezTo>
                    <a:cubicBezTo>
                      <a:pt x="27790" y="17134"/>
                      <a:pt x="27766" y="16801"/>
                      <a:pt x="27707" y="16801"/>
                    </a:cubicBezTo>
                    <a:cubicBezTo>
                      <a:pt x="27671" y="16801"/>
                      <a:pt x="27647" y="17134"/>
                      <a:pt x="27647" y="17289"/>
                    </a:cubicBezTo>
                    <a:cubicBezTo>
                      <a:pt x="27587" y="17301"/>
                      <a:pt x="27552" y="17348"/>
                      <a:pt x="27528" y="17396"/>
                    </a:cubicBezTo>
                    <a:lnTo>
                      <a:pt x="27528" y="15753"/>
                    </a:lnTo>
                    <a:cubicBezTo>
                      <a:pt x="27587" y="15741"/>
                      <a:pt x="27635" y="15717"/>
                      <a:pt x="27647" y="15646"/>
                    </a:cubicBezTo>
                    <a:lnTo>
                      <a:pt x="27576" y="15646"/>
                    </a:lnTo>
                    <a:cubicBezTo>
                      <a:pt x="27587" y="15622"/>
                      <a:pt x="27587" y="15610"/>
                      <a:pt x="27587" y="15574"/>
                    </a:cubicBezTo>
                    <a:cubicBezTo>
                      <a:pt x="27587" y="15491"/>
                      <a:pt x="27528" y="15396"/>
                      <a:pt x="27445" y="15372"/>
                    </a:cubicBezTo>
                    <a:cubicBezTo>
                      <a:pt x="27445" y="15217"/>
                      <a:pt x="27433" y="14884"/>
                      <a:pt x="27373" y="14884"/>
                    </a:cubicBezTo>
                    <a:cubicBezTo>
                      <a:pt x="27326" y="14884"/>
                      <a:pt x="27314" y="15217"/>
                      <a:pt x="27314" y="15372"/>
                    </a:cubicBezTo>
                    <a:cubicBezTo>
                      <a:pt x="27218" y="15396"/>
                      <a:pt x="27159" y="15479"/>
                      <a:pt x="27159" y="15574"/>
                    </a:cubicBezTo>
                    <a:cubicBezTo>
                      <a:pt x="27159" y="15610"/>
                      <a:pt x="27159" y="15622"/>
                      <a:pt x="27171" y="15646"/>
                    </a:cubicBezTo>
                    <a:lnTo>
                      <a:pt x="27111" y="15646"/>
                    </a:lnTo>
                    <a:cubicBezTo>
                      <a:pt x="27135" y="15705"/>
                      <a:pt x="27195" y="15741"/>
                      <a:pt x="27230" y="15753"/>
                    </a:cubicBezTo>
                    <a:lnTo>
                      <a:pt x="27230" y="17479"/>
                    </a:lnTo>
                    <a:lnTo>
                      <a:pt x="26671" y="17479"/>
                    </a:lnTo>
                    <a:lnTo>
                      <a:pt x="26671" y="16824"/>
                    </a:lnTo>
                    <a:cubicBezTo>
                      <a:pt x="26730" y="16813"/>
                      <a:pt x="26778" y="16789"/>
                      <a:pt x="26790" y="16729"/>
                    </a:cubicBezTo>
                    <a:lnTo>
                      <a:pt x="26730" y="16729"/>
                    </a:lnTo>
                    <a:cubicBezTo>
                      <a:pt x="26742" y="16693"/>
                      <a:pt x="26742" y="16682"/>
                      <a:pt x="26742" y="16646"/>
                    </a:cubicBezTo>
                    <a:cubicBezTo>
                      <a:pt x="26742" y="16563"/>
                      <a:pt x="26683" y="16467"/>
                      <a:pt x="26599" y="16443"/>
                    </a:cubicBezTo>
                    <a:cubicBezTo>
                      <a:pt x="26599" y="16289"/>
                      <a:pt x="26575" y="15955"/>
                      <a:pt x="26516" y="15955"/>
                    </a:cubicBezTo>
                    <a:cubicBezTo>
                      <a:pt x="26480" y="15955"/>
                      <a:pt x="26456" y="16289"/>
                      <a:pt x="26456" y="16443"/>
                    </a:cubicBezTo>
                    <a:cubicBezTo>
                      <a:pt x="26373" y="16467"/>
                      <a:pt x="26314" y="16551"/>
                      <a:pt x="26314" y="16646"/>
                    </a:cubicBezTo>
                    <a:cubicBezTo>
                      <a:pt x="26314" y="16682"/>
                      <a:pt x="26314" y="16693"/>
                      <a:pt x="26325" y="16729"/>
                    </a:cubicBezTo>
                    <a:lnTo>
                      <a:pt x="26266" y="16729"/>
                    </a:lnTo>
                    <a:cubicBezTo>
                      <a:pt x="26278" y="16777"/>
                      <a:pt x="26337" y="16813"/>
                      <a:pt x="26385" y="16824"/>
                    </a:cubicBezTo>
                    <a:lnTo>
                      <a:pt x="26385" y="17646"/>
                    </a:lnTo>
                    <a:lnTo>
                      <a:pt x="25742" y="18468"/>
                    </a:lnTo>
                    <a:lnTo>
                      <a:pt x="25742" y="18753"/>
                    </a:lnTo>
                    <a:lnTo>
                      <a:pt x="25528" y="18932"/>
                    </a:lnTo>
                    <a:lnTo>
                      <a:pt x="25766" y="19146"/>
                    </a:lnTo>
                    <a:lnTo>
                      <a:pt x="25766" y="19313"/>
                    </a:lnTo>
                    <a:lnTo>
                      <a:pt x="24694" y="19170"/>
                    </a:lnTo>
                    <a:lnTo>
                      <a:pt x="24694" y="17551"/>
                    </a:lnTo>
                    <a:cubicBezTo>
                      <a:pt x="24754" y="17539"/>
                      <a:pt x="24790" y="17515"/>
                      <a:pt x="24813" y="17455"/>
                    </a:cubicBezTo>
                    <a:lnTo>
                      <a:pt x="24754" y="17455"/>
                    </a:lnTo>
                    <a:cubicBezTo>
                      <a:pt x="24766" y="17420"/>
                      <a:pt x="24766" y="17408"/>
                      <a:pt x="24766" y="17372"/>
                    </a:cubicBezTo>
                    <a:cubicBezTo>
                      <a:pt x="24766" y="17289"/>
                      <a:pt x="24706" y="17194"/>
                      <a:pt x="24611" y="17170"/>
                    </a:cubicBezTo>
                    <a:cubicBezTo>
                      <a:pt x="24611" y="17015"/>
                      <a:pt x="24599" y="16682"/>
                      <a:pt x="24539" y="16682"/>
                    </a:cubicBezTo>
                    <a:cubicBezTo>
                      <a:pt x="24528" y="16682"/>
                      <a:pt x="24528" y="16693"/>
                      <a:pt x="24528" y="16717"/>
                    </a:cubicBezTo>
                    <a:lnTo>
                      <a:pt x="24039" y="16634"/>
                    </a:lnTo>
                    <a:cubicBezTo>
                      <a:pt x="24194" y="15074"/>
                      <a:pt x="22730" y="14324"/>
                      <a:pt x="22730" y="14324"/>
                    </a:cubicBezTo>
                    <a:cubicBezTo>
                      <a:pt x="22730" y="14324"/>
                      <a:pt x="22754" y="14217"/>
                      <a:pt x="22563" y="14134"/>
                    </a:cubicBezTo>
                    <a:cubicBezTo>
                      <a:pt x="22527" y="14122"/>
                      <a:pt x="22515" y="14122"/>
                      <a:pt x="22492" y="14098"/>
                    </a:cubicBezTo>
                    <a:lnTo>
                      <a:pt x="22015" y="13657"/>
                    </a:lnTo>
                    <a:lnTo>
                      <a:pt x="22039" y="13657"/>
                    </a:lnTo>
                    <a:cubicBezTo>
                      <a:pt x="22087" y="13646"/>
                      <a:pt x="21968" y="13598"/>
                      <a:pt x="21968" y="13598"/>
                    </a:cubicBezTo>
                    <a:cubicBezTo>
                      <a:pt x="21968" y="13562"/>
                      <a:pt x="21908" y="13550"/>
                      <a:pt x="21908" y="13550"/>
                    </a:cubicBezTo>
                    <a:cubicBezTo>
                      <a:pt x="21920" y="13550"/>
                      <a:pt x="21920" y="13538"/>
                      <a:pt x="21920" y="13538"/>
                    </a:cubicBezTo>
                    <a:cubicBezTo>
                      <a:pt x="21920" y="13526"/>
                      <a:pt x="21908" y="13526"/>
                      <a:pt x="21908" y="13526"/>
                    </a:cubicBezTo>
                    <a:lnTo>
                      <a:pt x="21896" y="13526"/>
                    </a:lnTo>
                    <a:cubicBezTo>
                      <a:pt x="21896" y="13479"/>
                      <a:pt x="21849" y="13431"/>
                      <a:pt x="21801" y="13419"/>
                    </a:cubicBezTo>
                    <a:lnTo>
                      <a:pt x="21801" y="13407"/>
                    </a:lnTo>
                    <a:cubicBezTo>
                      <a:pt x="21849" y="13384"/>
                      <a:pt x="21872" y="13360"/>
                      <a:pt x="21872" y="13312"/>
                    </a:cubicBezTo>
                    <a:cubicBezTo>
                      <a:pt x="21872" y="13265"/>
                      <a:pt x="21849" y="13229"/>
                      <a:pt x="21801" y="13229"/>
                    </a:cubicBezTo>
                    <a:lnTo>
                      <a:pt x="21801" y="13181"/>
                    </a:lnTo>
                    <a:cubicBezTo>
                      <a:pt x="21861" y="13169"/>
                      <a:pt x="21920" y="13122"/>
                      <a:pt x="21920" y="13050"/>
                    </a:cubicBezTo>
                    <a:cubicBezTo>
                      <a:pt x="21920" y="12991"/>
                      <a:pt x="21896" y="12943"/>
                      <a:pt x="21837" y="12907"/>
                    </a:cubicBezTo>
                    <a:cubicBezTo>
                      <a:pt x="21837" y="12895"/>
                      <a:pt x="21813" y="12895"/>
                      <a:pt x="21801" y="12895"/>
                    </a:cubicBezTo>
                    <a:lnTo>
                      <a:pt x="21801" y="12812"/>
                    </a:lnTo>
                    <a:cubicBezTo>
                      <a:pt x="21813" y="12812"/>
                      <a:pt x="21837" y="12788"/>
                      <a:pt x="21837" y="12788"/>
                    </a:cubicBezTo>
                    <a:cubicBezTo>
                      <a:pt x="21837" y="12776"/>
                      <a:pt x="21813" y="12776"/>
                      <a:pt x="21801" y="12776"/>
                    </a:cubicBezTo>
                    <a:lnTo>
                      <a:pt x="21801" y="12729"/>
                    </a:lnTo>
                    <a:cubicBezTo>
                      <a:pt x="21837" y="12717"/>
                      <a:pt x="21861" y="12693"/>
                      <a:pt x="21861" y="12657"/>
                    </a:cubicBezTo>
                    <a:cubicBezTo>
                      <a:pt x="21861" y="12610"/>
                      <a:pt x="21837" y="12586"/>
                      <a:pt x="21801" y="12586"/>
                    </a:cubicBezTo>
                    <a:lnTo>
                      <a:pt x="21801" y="12514"/>
                    </a:lnTo>
                    <a:cubicBezTo>
                      <a:pt x="21872" y="12491"/>
                      <a:pt x="21920" y="12431"/>
                      <a:pt x="21920" y="12372"/>
                    </a:cubicBezTo>
                    <a:lnTo>
                      <a:pt x="21920" y="12348"/>
                    </a:lnTo>
                    <a:cubicBezTo>
                      <a:pt x="21908" y="12407"/>
                      <a:pt x="21861" y="12455"/>
                      <a:pt x="21801" y="12467"/>
                    </a:cubicBezTo>
                    <a:lnTo>
                      <a:pt x="21801" y="12407"/>
                    </a:lnTo>
                    <a:cubicBezTo>
                      <a:pt x="21813" y="12395"/>
                      <a:pt x="21837" y="12395"/>
                      <a:pt x="21837" y="12360"/>
                    </a:cubicBezTo>
                    <a:cubicBezTo>
                      <a:pt x="21837" y="12348"/>
                      <a:pt x="21813" y="12336"/>
                      <a:pt x="21801" y="12312"/>
                    </a:cubicBezTo>
                    <a:lnTo>
                      <a:pt x="21801" y="12300"/>
                    </a:lnTo>
                    <a:cubicBezTo>
                      <a:pt x="21837" y="12300"/>
                      <a:pt x="21837" y="12288"/>
                      <a:pt x="21837" y="12288"/>
                    </a:cubicBezTo>
                    <a:lnTo>
                      <a:pt x="21777" y="12193"/>
                    </a:lnTo>
                    <a:lnTo>
                      <a:pt x="21718" y="12288"/>
                    </a:lnTo>
                    <a:cubicBezTo>
                      <a:pt x="21718" y="12288"/>
                      <a:pt x="21718" y="12300"/>
                      <a:pt x="21742" y="12300"/>
                    </a:cubicBezTo>
                    <a:lnTo>
                      <a:pt x="21742" y="12312"/>
                    </a:lnTo>
                    <a:cubicBezTo>
                      <a:pt x="21730" y="12336"/>
                      <a:pt x="21718" y="12336"/>
                      <a:pt x="21718" y="12360"/>
                    </a:cubicBezTo>
                    <a:cubicBezTo>
                      <a:pt x="21718" y="12372"/>
                      <a:pt x="21730" y="12395"/>
                      <a:pt x="21742" y="12407"/>
                    </a:cubicBezTo>
                    <a:lnTo>
                      <a:pt x="21742" y="12467"/>
                    </a:lnTo>
                    <a:cubicBezTo>
                      <a:pt x="21682" y="12455"/>
                      <a:pt x="21634" y="12407"/>
                      <a:pt x="21622" y="12348"/>
                    </a:cubicBezTo>
                    <a:lnTo>
                      <a:pt x="21622" y="12372"/>
                    </a:lnTo>
                    <a:cubicBezTo>
                      <a:pt x="21622" y="12455"/>
                      <a:pt x="21670" y="12514"/>
                      <a:pt x="21742" y="12514"/>
                    </a:cubicBezTo>
                    <a:lnTo>
                      <a:pt x="21742" y="12586"/>
                    </a:lnTo>
                    <a:cubicBezTo>
                      <a:pt x="21718" y="12598"/>
                      <a:pt x="21682" y="12633"/>
                      <a:pt x="21682" y="12657"/>
                    </a:cubicBezTo>
                    <a:cubicBezTo>
                      <a:pt x="21682" y="12705"/>
                      <a:pt x="21718" y="12729"/>
                      <a:pt x="21742" y="12729"/>
                    </a:cubicBezTo>
                    <a:lnTo>
                      <a:pt x="21742" y="12776"/>
                    </a:lnTo>
                    <a:cubicBezTo>
                      <a:pt x="21730" y="12776"/>
                      <a:pt x="21718" y="12788"/>
                      <a:pt x="21718" y="12788"/>
                    </a:cubicBezTo>
                    <a:cubicBezTo>
                      <a:pt x="21718" y="12812"/>
                      <a:pt x="21730" y="12812"/>
                      <a:pt x="21742" y="12812"/>
                    </a:cubicBezTo>
                    <a:lnTo>
                      <a:pt x="21742" y="12895"/>
                    </a:lnTo>
                    <a:cubicBezTo>
                      <a:pt x="21730" y="12895"/>
                      <a:pt x="21718" y="12907"/>
                      <a:pt x="21718" y="12907"/>
                    </a:cubicBezTo>
                    <a:cubicBezTo>
                      <a:pt x="21670" y="12931"/>
                      <a:pt x="21622" y="12991"/>
                      <a:pt x="21622" y="13050"/>
                    </a:cubicBezTo>
                    <a:cubicBezTo>
                      <a:pt x="21622" y="13122"/>
                      <a:pt x="21670" y="13169"/>
                      <a:pt x="21742" y="13181"/>
                    </a:cubicBezTo>
                    <a:lnTo>
                      <a:pt x="21742" y="13229"/>
                    </a:lnTo>
                    <a:cubicBezTo>
                      <a:pt x="21694" y="13241"/>
                      <a:pt x="21670" y="13265"/>
                      <a:pt x="21670" y="13312"/>
                    </a:cubicBezTo>
                    <a:cubicBezTo>
                      <a:pt x="21670" y="13360"/>
                      <a:pt x="21694" y="13407"/>
                      <a:pt x="21742" y="13407"/>
                    </a:cubicBezTo>
                    <a:lnTo>
                      <a:pt x="21742" y="13419"/>
                    </a:lnTo>
                    <a:cubicBezTo>
                      <a:pt x="21694" y="13431"/>
                      <a:pt x="21658" y="13467"/>
                      <a:pt x="21658" y="13526"/>
                    </a:cubicBezTo>
                    <a:lnTo>
                      <a:pt x="21634" y="13526"/>
                    </a:lnTo>
                    <a:cubicBezTo>
                      <a:pt x="21622" y="13526"/>
                      <a:pt x="21622" y="13538"/>
                      <a:pt x="21622" y="13538"/>
                    </a:cubicBezTo>
                    <a:cubicBezTo>
                      <a:pt x="21622" y="13550"/>
                      <a:pt x="21634" y="13550"/>
                      <a:pt x="21634" y="13550"/>
                    </a:cubicBezTo>
                    <a:cubicBezTo>
                      <a:pt x="21634" y="13550"/>
                      <a:pt x="21575" y="13562"/>
                      <a:pt x="21575" y="13598"/>
                    </a:cubicBezTo>
                    <a:cubicBezTo>
                      <a:pt x="21575" y="13598"/>
                      <a:pt x="21444" y="13646"/>
                      <a:pt x="21503" y="13657"/>
                    </a:cubicBezTo>
                    <a:lnTo>
                      <a:pt x="21539" y="13657"/>
                    </a:lnTo>
                    <a:lnTo>
                      <a:pt x="21063" y="14098"/>
                    </a:lnTo>
                    <a:cubicBezTo>
                      <a:pt x="21027" y="14098"/>
                      <a:pt x="21015" y="14122"/>
                      <a:pt x="20980" y="14134"/>
                    </a:cubicBezTo>
                    <a:cubicBezTo>
                      <a:pt x="20789" y="14217"/>
                      <a:pt x="20825" y="14324"/>
                      <a:pt x="20825" y="14324"/>
                    </a:cubicBezTo>
                    <a:cubicBezTo>
                      <a:pt x="20825" y="14324"/>
                      <a:pt x="20206" y="14634"/>
                      <a:pt x="19813" y="15289"/>
                    </a:cubicBezTo>
                    <a:lnTo>
                      <a:pt x="19813" y="15134"/>
                    </a:lnTo>
                    <a:cubicBezTo>
                      <a:pt x="22325" y="9121"/>
                      <a:pt x="16717" y="6264"/>
                      <a:pt x="16717" y="6264"/>
                    </a:cubicBezTo>
                    <a:cubicBezTo>
                      <a:pt x="16717" y="6264"/>
                      <a:pt x="16800" y="5942"/>
                      <a:pt x="16253" y="5704"/>
                    </a:cubicBezTo>
                    <a:cubicBezTo>
                      <a:pt x="16181" y="5680"/>
                      <a:pt x="16098" y="5645"/>
                      <a:pt x="16027" y="5633"/>
                    </a:cubicBezTo>
                    <a:lnTo>
                      <a:pt x="14669" y="4371"/>
                    </a:lnTo>
                    <a:lnTo>
                      <a:pt x="14764" y="4371"/>
                    </a:lnTo>
                    <a:cubicBezTo>
                      <a:pt x="14895" y="4311"/>
                      <a:pt x="14538" y="4192"/>
                      <a:pt x="14538" y="4192"/>
                    </a:cubicBezTo>
                    <a:cubicBezTo>
                      <a:pt x="14550" y="4121"/>
                      <a:pt x="14372" y="4073"/>
                      <a:pt x="14372" y="4073"/>
                    </a:cubicBezTo>
                    <a:cubicBezTo>
                      <a:pt x="14407" y="4073"/>
                      <a:pt x="14431" y="4037"/>
                      <a:pt x="14431" y="4013"/>
                    </a:cubicBezTo>
                    <a:cubicBezTo>
                      <a:pt x="14431" y="3978"/>
                      <a:pt x="14407" y="3954"/>
                      <a:pt x="14372" y="3954"/>
                    </a:cubicBezTo>
                    <a:lnTo>
                      <a:pt x="14336" y="3954"/>
                    </a:lnTo>
                    <a:cubicBezTo>
                      <a:pt x="14312" y="3823"/>
                      <a:pt x="14217" y="3704"/>
                      <a:pt x="14074" y="3668"/>
                    </a:cubicBezTo>
                    <a:lnTo>
                      <a:pt x="14074" y="3620"/>
                    </a:lnTo>
                    <a:cubicBezTo>
                      <a:pt x="14193" y="3597"/>
                      <a:pt x="14288" y="3489"/>
                      <a:pt x="14288" y="3359"/>
                    </a:cubicBezTo>
                    <a:cubicBezTo>
                      <a:pt x="14288" y="3228"/>
                      <a:pt x="14193" y="3120"/>
                      <a:pt x="14074" y="3085"/>
                    </a:cubicBezTo>
                    <a:lnTo>
                      <a:pt x="14074" y="2989"/>
                    </a:lnTo>
                    <a:cubicBezTo>
                      <a:pt x="14264" y="2954"/>
                      <a:pt x="14407" y="2787"/>
                      <a:pt x="14407" y="2597"/>
                    </a:cubicBezTo>
                    <a:cubicBezTo>
                      <a:pt x="14407" y="2430"/>
                      <a:pt x="14300" y="2299"/>
                      <a:pt x="14169" y="2239"/>
                    </a:cubicBezTo>
                    <a:lnTo>
                      <a:pt x="14181" y="2227"/>
                    </a:lnTo>
                    <a:cubicBezTo>
                      <a:pt x="14181" y="2192"/>
                      <a:pt x="14133" y="2180"/>
                      <a:pt x="14062" y="2168"/>
                    </a:cubicBezTo>
                    <a:lnTo>
                      <a:pt x="14062" y="1918"/>
                    </a:lnTo>
                    <a:cubicBezTo>
                      <a:pt x="14122" y="1894"/>
                      <a:pt x="14181" y="1882"/>
                      <a:pt x="14181" y="1858"/>
                    </a:cubicBezTo>
                    <a:cubicBezTo>
                      <a:pt x="14181" y="1823"/>
                      <a:pt x="14133" y="1811"/>
                      <a:pt x="14062" y="1799"/>
                    </a:cubicBezTo>
                    <a:lnTo>
                      <a:pt x="14062" y="1680"/>
                    </a:lnTo>
                    <a:cubicBezTo>
                      <a:pt x="14169" y="1644"/>
                      <a:pt x="14252" y="1561"/>
                      <a:pt x="14252" y="1442"/>
                    </a:cubicBezTo>
                    <a:cubicBezTo>
                      <a:pt x="14252" y="1323"/>
                      <a:pt x="14169" y="1215"/>
                      <a:pt x="14062" y="1203"/>
                    </a:cubicBezTo>
                    <a:lnTo>
                      <a:pt x="14062" y="989"/>
                    </a:lnTo>
                    <a:cubicBezTo>
                      <a:pt x="14276" y="965"/>
                      <a:pt x="14419" y="799"/>
                      <a:pt x="14419" y="584"/>
                    </a:cubicBezTo>
                    <a:cubicBezTo>
                      <a:pt x="14419" y="561"/>
                      <a:pt x="14419" y="525"/>
                      <a:pt x="14407" y="513"/>
                    </a:cubicBezTo>
                    <a:cubicBezTo>
                      <a:pt x="14372" y="692"/>
                      <a:pt x="14229" y="822"/>
                      <a:pt x="14050" y="846"/>
                    </a:cubicBezTo>
                    <a:lnTo>
                      <a:pt x="14050" y="680"/>
                    </a:lnTo>
                    <a:cubicBezTo>
                      <a:pt x="14110" y="668"/>
                      <a:pt x="14133" y="608"/>
                      <a:pt x="14133" y="549"/>
                    </a:cubicBezTo>
                    <a:cubicBezTo>
                      <a:pt x="14133" y="489"/>
                      <a:pt x="14098" y="430"/>
                      <a:pt x="14050" y="406"/>
                    </a:cubicBezTo>
                    <a:lnTo>
                      <a:pt x="14050" y="382"/>
                    </a:lnTo>
                    <a:cubicBezTo>
                      <a:pt x="14133" y="370"/>
                      <a:pt x="14157" y="334"/>
                      <a:pt x="14157" y="334"/>
                    </a:cubicBezTo>
                    <a:lnTo>
                      <a:pt x="14002" y="1"/>
                    </a:lnTo>
                    <a:close/>
                  </a:path>
                </a:pathLst>
              </a:custGeom>
              <a:gradFill>
                <a:gsLst>
                  <a:gs pos="0">
                    <a:schemeClr val="accent3"/>
                  </a:gs>
                  <a:gs pos="50000">
                    <a:srgbClr val="592D5F"/>
                  </a:gs>
                  <a:gs pos="79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6"/>
              <p:cNvSpPr/>
              <p:nvPr/>
            </p:nvSpPr>
            <p:spPr>
              <a:xfrm>
                <a:off x="2265450" y="-2201025"/>
                <a:ext cx="86050" cy="539975"/>
              </a:xfrm>
              <a:custGeom>
                <a:avLst/>
                <a:gdLst/>
                <a:ahLst/>
                <a:cxnLst/>
                <a:rect l="l" t="t" r="r" b="b"/>
                <a:pathLst>
                  <a:path w="3442" h="21599" extrusionOk="0">
                    <a:moveTo>
                      <a:pt x="1048" y="2608"/>
                    </a:moveTo>
                    <a:cubicBezTo>
                      <a:pt x="1048" y="2608"/>
                      <a:pt x="1215" y="2620"/>
                      <a:pt x="1215" y="3036"/>
                    </a:cubicBezTo>
                    <a:lnTo>
                      <a:pt x="1215" y="3798"/>
                    </a:lnTo>
                    <a:lnTo>
                      <a:pt x="882" y="3798"/>
                    </a:lnTo>
                    <a:lnTo>
                      <a:pt x="882" y="3036"/>
                    </a:lnTo>
                    <a:cubicBezTo>
                      <a:pt x="882" y="2620"/>
                      <a:pt x="1048" y="2608"/>
                      <a:pt x="1048" y="2608"/>
                    </a:cubicBezTo>
                    <a:close/>
                    <a:moveTo>
                      <a:pt x="1715" y="2477"/>
                    </a:moveTo>
                    <a:cubicBezTo>
                      <a:pt x="1715" y="2477"/>
                      <a:pt x="1965" y="2489"/>
                      <a:pt x="1965" y="2905"/>
                    </a:cubicBezTo>
                    <a:lnTo>
                      <a:pt x="1965" y="3798"/>
                    </a:lnTo>
                    <a:lnTo>
                      <a:pt x="1465" y="3798"/>
                    </a:lnTo>
                    <a:lnTo>
                      <a:pt x="1465" y="2905"/>
                    </a:lnTo>
                    <a:cubicBezTo>
                      <a:pt x="1465" y="2489"/>
                      <a:pt x="1715" y="2477"/>
                      <a:pt x="1715" y="2477"/>
                    </a:cubicBezTo>
                    <a:close/>
                    <a:moveTo>
                      <a:pt x="2406" y="2608"/>
                    </a:moveTo>
                    <a:cubicBezTo>
                      <a:pt x="2406" y="2608"/>
                      <a:pt x="2560" y="2620"/>
                      <a:pt x="2560" y="3036"/>
                    </a:cubicBezTo>
                    <a:lnTo>
                      <a:pt x="2560" y="3798"/>
                    </a:lnTo>
                    <a:lnTo>
                      <a:pt x="2239" y="3798"/>
                    </a:lnTo>
                    <a:lnTo>
                      <a:pt x="2239" y="3036"/>
                    </a:lnTo>
                    <a:cubicBezTo>
                      <a:pt x="2239" y="2620"/>
                      <a:pt x="2406" y="2608"/>
                      <a:pt x="2406" y="2608"/>
                    </a:cubicBezTo>
                    <a:close/>
                    <a:moveTo>
                      <a:pt x="1715" y="0"/>
                    </a:moveTo>
                    <a:lnTo>
                      <a:pt x="1679" y="48"/>
                    </a:lnTo>
                    <a:lnTo>
                      <a:pt x="1703" y="48"/>
                    </a:lnTo>
                    <a:lnTo>
                      <a:pt x="1703" y="60"/>
                    </a:lnTo>
                    <a:lnTo>
                      <a:pt x="1679" y="72"/>
                    </a:lnTo>
                    <a:cubicBezTo>
                      <a:pt x="1679" y="95"/>
                      <a:pt x="1679" y="95"/>
                      <a:pt x="1703" y="95"/>
                    </a:cubicBezTo>
                    <a:lnTo>
                      <a:pt x="1703" y="119"/>
                    </a:lnTo>
                    <a:cubicBezTo>
                      <a:pt x="1667" y="119"/>
                      <a:pt x="1655" y="95"/>
                      <a:pt x="1644" y="60"/>
                    </a:cubicBezTo>
                    <a:lnTo>
                      <a:pt x="1644" y="72"/>
                    </a:lnTo>
                    <a:cubicBezTo>
                      <a:pt x="1644" y="107"/>
                      <a:pt x="1667" y="131"/>
                      <a:pt x="1703" y="131"/>
                    </a:cubicBezTo>
                    <a:lnTo>
                      <a:pt x="1703" y="179"/>
                    </a:lnTo>
                    <a:cubicBezTo>
                      <a:pt x="1679" y="179"/>
                      <a:pt x="1667" y="191"/>
                      <a:pt x="1667" y="214"/>
                    </a:cubicBezTo>
                    <a:cubicBezTo>
                      <a:pt x="1667" y="226"/>
                      <a:pt x="1679" y="238"/>
                      <a:pt x="1703" y="238"/>
                    </a:cubicBezTo>
                    <a:lnTo>
                      <a:pt x="1703" y="274"/>
                    </a:lnTo>
                    <a:cubicBezTo>
                      <a:pt x="1679" y="274"/>
                      <a:pt x="1679" y="274"/>
                      <a:pt x="1679" y="286"/>
                    </a:cubicBezTo>
                    <a:lnTo>
                      <a:pt x="1703" y="298"/>
                    </a:lnTo>
                    <a:lnTo>
                      <a:pt x="1703" y="345"/>
                    </a:lnTo>
                    <a:cubicBezTo>
                      <a:pt x="1679" y="345"/>
                      <a:pt x="1679" y="345"/>
                      <a:pt x="1679" y="357"/>
                    </a:cubicBezTo>
                    <a:cubicBezTo>
                      <a:pt x="1655" y="369"/>
                      <a:pt x="1644" y="393"/>
                      <a:pt x="1644" y="417"/>
                    </a:cubicBezTo>
                    <a:cubicBezTo>
                      <a:pt x="1644" y="453"/>
                      <a:pt x="1667" y="476"/>
                      <a:pt x="1703" y="476"/>
                    </a:cubicBezTo>
                    <a:lnTo>
                      <a:pt x="1703" y="488"/>
                    </a:lnTo>
                    <a:cubicBezTo>
                      <a:pt x="1679" y="488"/>
                      <a:pt x="1667" y="512"/>
                      <a:pt x="1667" y="536"/>
                    </a:cubicBezTo>
                    <a:cubicBezTo>
                      <a:pt x="1667" y="548"/>
                      <a:pt x="1679" y="572"/>
                      <a:pt x="1703" y="584"/>
                    </a:cubicBezTo>
                    <a:lnTo>
                      <a:pt x="1703" y="595"/>
                    </a:lnTo>
                    <a:cubicBezTo>
                      <a:pt x="1679" y="595"/>
                      <a:pt x="1655" y="607"/>
                      <a:pt x="1655" y="643"/>
                    </a:cubicBezTo>
                    <a:cubicBezTo>
                      <a:pt x="1655" y="643"/>
                      <a:pt x="1644" y="643"/>
                      <a:pt x="1644" y="655"/>
                    </a:cubicBezTo>
                    <a:cubicBezTo>
                      <a:pt x="1644" y="655"/>
                      <a:pt x="1644" y="667"/>
                      <a:pt x="1655" y="667"/>
                    </a:cubicBezTo>
                    <a:cubicBezTo>
                      <a:pt x="1655" y="667"/>
                      <a:pt x="1620" y="667"/>
                      <a:pt x="1620" y="691"/>
                    </a:cubicBezTo>
                    <a:cubicBezTo>
                      <a:pt x="1620" y="691"/>
                      <a:pt x="1560" y="703"/>
                      <a:pt x="1584" y="715"/>
                    </a:cubicBezTo>
                    <a:lnTo>
                      <a:pt x="1596" y="715"/>
                    </a:lnTo>
                    <a:lnTo>
                      <a:pt x="1358" y="941"/>
                    </a:lnTo>
                    <a:cubicBezTo>
                      <a:pt x="1346" y="941"/>
                      <a:pt x="1346" y="941"/>
                      <a:pt x="1322" y="953"/>
                    </a:cubicBezTo>
                    <a:cubicBezTo>
                      <a:pt x="1239" y="1000"/>
                      <a:pt x="1251" y="1048"/>
                      <a:pt x="1251" y="1048"/>
                    </a:cubicBezTo>
                    <a:cubicBezTo>
                      <a:pt x="1251" y="1048"/>
                      <a:pt x="572" y="1405"/>
                      <a:pt x="632" y="2131"/>
                    </a:cubicBezTo>
                    <a:cubicBezTo>
                      <a:pt x="417" y="2155"/>
                      <a:pt x="310" y="2191"/>
                      <a:pt x="310" y="2191"/>
                    </a:cubicBezTo>
                    <a:lnTo>
                      <a:pt x="751" y="2358"/>
                    </a:lnTo>
                    <a:lnTo>
                      <a:pt x="751" y="3798"/>
                    </a:lnTo>
                    <a:lnTo>
                      <a:pt x="346" y="3798"/>
                    </a:lnTo>
                    <a:lnTo>
                      <a:pt x="346" y="4275"/>
                    </a:lnTo>
                    <a:lnTo>
                      <a:pt x="608" y="4572"/>
                    </a:lnTo>
                    <a:lnTo>
                      <a:pt x="477" y="10132"/>
                    </a:lnTo>
                    <a:lnTo>
                      <a:pt x="191" y="10132"/>
                    </a:lnTo>
                    <a:lnTo>
                      <a:pt x="191" y="10609"/>
                    </a:lnTo>
                    <a:lnTo>
                      <a:pt x="465" y="10894"/>
                    </a:lnTo>
                    <a:lnTo>
                      <a:pt x="346" y="15824"/>
                    </a:lnTo>
                    <a:lnTo>
                      <a:pt x="0" y="15824"/>
                    </a:lnTo>
                    <a:lnTo>
                      <a:pt x="0" y="16300"/>
                    </a:lnTo>
                    <a:lnTo>
                      <a:pt x="334" y="16586"/>
                    </a:lnTo>
                    <a:lnTo>
                      <a:pt x="215" y="21598"/>
                    </a:lnTo>
                    <a:lnTo>
                      <a:pt x="3227" y="21598"/>
                    </a:lnTo>
                    <a:lnTo>
                      <a:pt x="3108" y="16586"/>
                    </a:lnTo>
                    <a:lnTo>
                      <a:pt x="3441" y="16300"/>
                    </a:lnTo>
                    <a:lnTo>
                      <a:pt x="3441" y="15824"/>
                    </a:lnTo>
                    <a:lnTo>
                      <a:pt x="3096" y="15824"/>
                    </a:lnTo>
                    <a:lnTo>
                      <a:pt x="2965" y="10894"/>
                    </a:lnTo>
                    <a:lnTo>
                      <a:pt x="3227" y="10609"/>
                    </a:lnTo>
                    <a:lnTo>
                      <a:pt x="3227" y="10132"/>
                    </a:lnTo>
                    <a:lnTo>
                      <a:pt x="2953" y="10132"/>
                    </a:lnTo>
                    <a:lnTo>
                      <a:pt x="2810" y="4572"/>
                    </a:lnTo>
                    <a:lnTo>
                      <a:pt x="3084" y="4275"/>
                    </a:lnTo>
                    <a:lnTo>
                      <a:pt x="3084" y="3798"/>
                    </a:lnTo>
                    <a:lnTo>
                      <a:pt x="2679" y="3798"/>
                    </a:lnTo>
                    <a:lnTo>
                      <a:pt x="2679" y="2358"/>
                    </a:lnTo>
                    <a:lnTo>
                      <a:pt x="3108" y="2191"/>
                    </a:lnTo>
                    <a:cubicBezTo>
                      <a:pt x="3108" y="2191"/>
                      <a:pt x="3013" y="2155"/>
                      <a:pt x="2798" y="2131"/>
                    </a:cubicBezTo>
                    <a:cubicBezTo>
                      <a:pt x="2870" y="1381"/>
                      <a:pt x="2179" y="1048"/>
                      <a:pt x="2179" y="1048"/>
                    </a:cubicBezTo>
                    <a:cubicBezTo>
                      <a:pt x="2179" y="1048"/>
                      <a:pt x="2191" y="988"/>
                      <a:pt x="2096" y="953"/>
                    </a:cubicBezTo>
                    <a:cubicBezTo>
                      <a:pt x="2084" y="953"/>
                      <a:pt x="2084" y="953"/>
                      <a:pt x="2072" y="941"/>
                    </a:cubicBezTo>
                    <a:lnTo>
                      <a:pt x="1834" y="715"/>
                    </a:lnTo>
                    <a:lnTo>
                      <a:pt x="1846" y="715"/>
                    </a:lnTo>
                    <a:cubicBezTo>
                      <a:pt x="1882" y="703"/>
                      <a:pt x="1798" y="691"/>
                      <a:pt x="1798" y="691"/>
                    </a:cubicBezTo>
                    <a:cubicBezTo>
                      <a:pt x="1798" y="667"/>
                      <a:pt x="1775" y="667"/>
                      <a:pt x="1775" y="667"/>
                    </a:cubicBezTo>
                    <a:cubicBezTo>
                      <a:pt x="1775" y="667"/>
                      <a:pt x="1786" y="667"/>
                      <a:pt x="1786" y="655"/>
                    </a:cubicBezTo>
                    <a:cubicBezTo>
                      <a:pt x="1786" y="655"/>
                      <a:pt x="1786" y="643"/>
                      <a:pt x="1775" y="643"/>
                    </a:cubicBezTo>
                    <a:cubicBezTo>
                      <a:pt x="1775" y="607"/>
                      <a:pt x="1763" y="595"/>
                      <a:pt x="1727" y="595"/>
                    </a:cubicBezTo>
                    <a:lnTo>
                      <a:pt x="1727" y="584"/>
                    </a:lnTo>
                    <a:cubicBezTo>
                      <a:pt x="1739" y="584"/>
                      <a:pt x="1763" y="572"/>
                      <a:pt x="1763" y="536"/>
                    </a:cubicBezTo>
                    <a:cubicBezTo>
                      <a:pt x="1763" y="524"/>
                      <a:pt x="1739" y="512"/>
                      <a:pt x="1727" y="488"/>
                    </a:cubicBezTo>
                    <a:lnTo>
                      <a:pt x="1727" y="476"/>
                    </a:lnTo>
                    <a:cubicBezTo>
                      <a:pt x="1763" y="476"/>
                      <a:pt x="1786" y="453"/>
                      <a:pt x="1786" y="417"/>
                    </a:cubicBezTo>
                    <a:cubicBezTo>
                      <a:pt x="1786" y="393"/>
                      <a:pt x="1775" y="369"/>
                      <a:pt x="1739" y="357"/>
                    </a:cubicBezTo>
                    <a:lnTo>
                      <a:pt x="1727" y="345"/>
                    </a:lnTo>
                    <a:lnTo>
                      <a:pt x="1727" y="298"/>
                    </a:lnTo>
                    <a:cubicBezTo>
                      <a:pt x="1739" y="298"/>
                      <a:pt x="1739" y="298"/>
                      <a:pt x="1739" y="286"/>
                    </a:cubicBezTo>
                    <a:lnTo>
                      <a:pt x="1727" y="274"/>
                    </a:lnTo>
                    <a:lnTo>
                      <a:pt x="1727" y="238"/>
                    </a:lnTo>
                    <a:cubicBezTo>
                      <a:pt x="1739" y="238"/>
                      <a:pt x="1763" y="226"/>
                      <a:pt x="1763" y="214"/>
                    </a:cubicBezTo>
                    <a:cubicBezTo>
                      <a:pt x="1763" y="191"/>
                      <a:pt x="1739" y="179"/>
                      <a:pt x="1727" y="179"/>
                    </a:cubicBezTo>
                    <a:lnTo>
                      <a:pt x="1727" y="131"/>
                    </a:lnTo>
                    <a:cubicBezTo>
                      <a:pt x="1763" y="131"/>
                      <a:pt x="1786" y="107"/>
                      <a:pt x="1786" y="72"/>
                    </a:cubicBezTo>
                    <a:lnTo>
                      <a:pt x="1786" y="60"/>
                    </a:lnTo>
                    <a:cubicBezTo>
                      <a:pt x="1786" y="95"/>
                      <a:pt x="1763" y="107"/>
                      <a:pt x="1727" y="119"/>
                    </a:cubicBezTo>
                    <a:lnTo>
                      <a:pt x="1727" y="95"/>
                    </a:lnTo>
                    <a:lnTo>
                      <a:pt x="1739" y="72"/>
                    </a:lnTo>
                    <a:cubicBezTo>
                      <a:pt x="1739" y="60"/>
                      <a:pt x="1739" y="60"/>
                      <a:pt x="1727" y="60"/>
                    </a:cubicBezTo>
                    <a:lnTo>
                      <a:pt x="1727" y="48"/>
                    </a:lnTo>
                    <a:lnTo>
                      <a:pt x="1739" y="48"/>
                    </a:lnTo>
                    <a:lnTo>
                      <a:pt x="1715" y="0"/>
                    </a:ln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6"/>
              <p:cNvSpPr/>
              <p:nvPr/>
            </p:nvSpPr>
            <p:spPr>
              <a:xfrm>
                <a:off x="3310225" y="-2201025"/>
                <a:ext cx="86050" cy="539975"/>
              </a:xfrm>
              <a:custGeom>
                <a:avLst/>
                <a:gdLst/>
                <a:ahLst/>
                <a:cxnLst/>
                <a:rect l="l" t="t" r="r" b="b"/>
                <a:pathLst>
                  <a:path w="3442" h="21599" extrusionOk="0">
                    <a:moveTo>
                      <a:pt x="1036" y="2608"/>
                    </a:moveTo>
                    <a:cubicBezTo>
                      <a:pt x="1036" y="2608"/>
                      <a:pt x="1191" y="2620"/>
                      <a:pt x="1191" y="3036"/>
                    </a:cubicBezTo>
                    <a:lnTo>
                      <a:pt x="1191" y="3798"/>
                    </a:lnTo>
                    <a:lnTo>
                      <a:pt x="870" y="3798"/>
                    </a:lnTo>
                    <a:lnTo>
                      <a:pt x="870" y="3036"/>
                    </a:lnTo>
                    <a:cubicBezTo>
                      <a:pt x="870" y="2620"/>
                      <a:pt x="1036" y="2608"/>
                      <a:pt x="1036" y="2608"/>
                    </a:cubicBezTo>
                    <a:close/>
                    <a:moveTo>
                      <a:pt x="1703" y="2477"/>
                    </a:moveTo>
                    <a:cubicBezTo>
                      <a:pt x="1703" y="2477"/>
                      <a:pt x="1953" y="2489"/>
                      <a:pt x="1953" y="2905"/>
                    </a:cubicBezTo>
                    <a:lnTo>
                      <a:pt x="1953" y="3798"/>
                    </a:lnTo>
                    <a:lnTo>
                      <a:pt x="1453" y="3798"/>
                    </a:lnTo>
                    <a:lnTo>
                      <a:pt x="1453" y="2905"/>
                    </a:lnTo>
                    <a:cubicBezTo>
                      <a:pt x="1453" y="2489"/>
                      <a:pt x="1703" y="2477"/>
                      <a:pt x="1703" y="2477"/>
                    </a:cubicBezTo>
                    <a:close/>
                    <a:moveTo>
                      <a:pt x="2382" y="2608"/>
                    </a:moveTo>
                    <a:cubicBezTo>
                      <a:pt x="2382" y="2608"/>
                      <a:pt x="2548" y="2620"/>
                      <a:pt x="2548" y="3036"/>
                    </a:cubicBezTo>
                    <a:lnTo>
                      <a:pt x="2548" y="3798"/>
                    </a:lnTo>
                    <a:lnTo>
                      <a:pt x="2227" y="3798"/>
                    </a:lnTo>
                    <a:lnTo>
                      <a:pt x="2227" y="3036"/>
                    </a:lnTo>
                    <a:cubicBezTo>
                      <a:pt x="2227" y="2620"/>
                      <a:pt x="2382" y="2608"/>
                      <a:pt x="2382" y="2608"/>
                    </a:cubicBezTo>
                    <a:close/>
                    <a:moveTo>
                      <a:pt x="1703" y="0"/>
                    </a:moveTo>
                    <a:lnTo>
                      <a:pt x="1667" y="48"/>
                    </a:lnTo>
                    <a:lnTo>
                      <a:pt x="1679" y="48"/>
                    </a:lnTo>
                    <a:lnTo>
                      <a:pt x="1679" y="60"/>
                    </a:lnTo>
                    <a:lnTo>
                      <a:pt x="1667" y="72"/>
                    </a:lnTo>
                    <a:cubicBezTo>
                      <a:pt x="1667" y="95"/>
                      <a:pt x="1667" y="95"/>
                      <a:pt x="1679" y="95"/>
                    </a:cubicBezTo>
                    <a:lnTo>
                      <a:pt x="1679" y="119"/>
                    </a:lnTo>
                    <a:cubicBezTo>
                      <a:pt x="1655" y="119"/>
                      <a:pt x="1643" y="95"/>
                      <a:pt x="1620" y="60"/>
                    </a:cubicBezTo>
                    <a:lnTo>
                      <a:pt x="1620" y="72"/>
                    </a:lnTo>
                    <a:cubicBezTo>
                      <a:pt x="1620" y="107"/>
                      <a:pt x="1655" y="131"/>
                      <a:pt x="1679" y="131"/>
                    </a:cubicBezTo>
                    <a:lnTo>
                      <a:pt x="1679" y="179"/>
                    </a:lnTo>
                    <a:cubicBezTo>
                      <a:pt x="1667" y="179"/>
                      <a:pt x="1655" y="191"/>
                      <a:pt x="1655" y="214"/>
                    </a:cubicBezTo>
                    <a:cubicBezTo>
                      <a:pt x="1655" y="226"/>
                      <a:pt x="1667" y="238"/>
                      <a:pt x="1679" y="238"/>
                    </a:cubicBezTo>
                    <a:lnTo>
                      <a:pt x="1679" y="274"/>
                    </a:lnTo>
                    <a:cubicBezTo>
                      <a:pt x="1667" y="274"/>
                      <a:pt x="1667" y="274"/>
                      <a:pt x="1667" y="286"/>
                    </a:cubicBezTo>
                    <a:lnTo>
                      <a:pt x="1679" y="298"/>
                    </a:lnTo>
                    <a:lnTo>
                      <a:pt x="1679" y="345"/>
                    </a:lnTo>
                    <a:cubicBezTo>
                      <a:pt x="1667" y="345"/>
                      <a:pt x="1667" y="345"/>
                      <a:pt x="1667" y="357"/>
                    </a:cubicBezTo>
                    <a:cubicBezTo>
                      <a:pt x="1643" y="369"/>
                      <a:pt x="1620" y="393"/>
                      <a:pt x="1620" y="417"/>
                    </a:cubicBezTo>
                    <a:cubicBezTo>
                      <a:pt x="1620" y="453"/>
                      <a:pt x="1655" y="476"/>
                      <a:pt x="1679" y="476"/>
                    </a:cubicBezTo>
                    <a:lnTo>
                      <a:pt x="1679" y="488"/>
                    </a:lnTo>
                    <a:cubicBezTo>
                      <a:pt x="1667" y="488"/>
                      <a:pt x="1655" y="512"/>
                      <a:pt x="1655" y="536"/>
                    </a:cubicBezTo>
                    <a:cubicBezTo>
                      <a:pt x="1655" y="548"/>
                      <a:pt x="1667" y="572"/>
                      <a:pt x="1679" y="584"/>
                    </a:cubicBezTo>
                    <a:lnTo>
                      <a:pt x="1679" y="595"/>
                    </a:lnTo>
                    <a:cubicBezTo>
                      <a:pt x="1667" y="595"/>
                      <a:pt x="1643" y="607"/>
                      <a:pt x="1643" y="643"/>
                    </a:cubicBezTo>
                    <a:cubicBezTo>
                      <a:pt x="1643" y="643"/>
                      <a:pt x="1620" y="643"/>
                      <a:pt x="1620" y="655"/>
                    </a:cubicBezTo>
                    <a:cubicBezTo>
                      <a:pt x="1620" y="655"/>
                      <a:pt x="1620" y="667"/>
                      <a:pt x="1643" y="667"/>
                    </a:cubicBezTo>
                    <a:cubicBezTo>
                      <a:pt x="1643" y="667"/>
                      <a:pt x="1608" y="667"/>
                      <a:pt x="1608" y="691"/>
                    </a:cubicBezTo>
                    <a:cubicBezTo>
                      <a:pt x="1608" y="691"/>
                      <a:pt x="1548" y="703"/>
                      <a:pt x="1572" y="715"/>
                    </a:cubicBezTo>
                    <a:lnTo>
                      <a:pt x="1584" y="715"/>
                    </a:lnTo>
                    <a:lnTo>
                      <a:pt x="1346" y="941"/>
                    </a:lnTo>
                    <a:cubicBezTo>
                      <a:pt x="1322" y="941"/>
                      <a:pt x="1322" y="941"/>
                      <a:pt x="1310" y="953"/>
                    </a:cubicBezTo>
                    <a:cubicBezTo>
                      <a:pt x="1227" y="1000"/>
                      <a:pt x="1239" y="1048"/>
                      <a:pt x="1239" y="1048"/>
                    </a:cubicBezTo>
                    <a:cubicBezTo>
                      <a:pt x="1239" y="1048"/>
                      <a:pt x="548" y="1405"/>
                      <a:pt x="608" y="2131"/>
                    </a:cubicBezTo>
                    <a:cubicBezTo>
                      <a:pt x="405" y="2155"/>
                      <a:pt x="298" y="2191"/>
                      <a:pt x="298" y="2191"/>
                    </a:cubicBezTo>
                    <a:lnTo>
                      <a:pt x="727" y="2358"/>
                    </a:lnTo>
                    <a:lnTo>
                      <a:pt x="727" y="3798"/>
                    </a:lnTo>
                    <a:lnTo>
                      <a:pt x="346" y="3798"/>
                    </a:lnTo>
                    <a:lnTo>
                      <a:pt x="346" y="4275"/>
                    </a:lnTo>
                    <a:lnTo>
                      <a:pt x="620" y="4572"/>
                    </a:lnTo>
                    <a:lnTo>
                      <a:pt x="477" y="10132"/>
                    </a:lnTo>
                    <a:lnTo>
                      <a:pt x="203" y="10132"/>
                    </a:lnTo>
                    <a:lnTo>
                      <a:pt x="203" y="10609"/>
                    </a:lnTo>
                    <a:lnTo>
                      <a:pt x="465" y="10894"/>
                    </a:lnTo>
                    <a:lnTo>
                      <a:pt x="346" y="15824"/>
                    </a:lnTo>
                    <a:lnTo>
                      <a:pt x="0" y="15824"/>
                    </a:lnTo>
                    <a:lnTo>
                      <a:pt x="0" y="16300"/>
                    </a:lnTo>
                    <a:lnTo>
                      <a:pt x="334" y="16586"/>
                    </a:lnTo>
                    <a:lnTo>
                      <a:pt x="215" y="21598"/>
                    </a:lnTo>
                    <a:lnTo>
                      <a:pt x="3239" y="21598"/>
                    </a:lnTo>
                    <a:lnTo>
                      <a:pt x="3120" y="16586"/>
                    </a:lnTo>
                    <a:lnTo>
                      <a:pt x="3441" y="16300"/>
                    </a:lnTo>
                    <a:lnTo>
                      <a:pt x="3441" y="15824"/>
                    </a:lnTo>
                    <a:lnTo>
                      <a:pt x="3072" y="15824"/>
                    </a:lnTo>
                    <a:lnTo>
                      <a:pt x="2953" y="10894"/>
                    </a:lnTo>
                    <a:lnTo>
                      <a:pt x="3215" y="10609"/>
                    </a:lnTo>
                    <a:lnTo>
                      <a:pt x="3215" y="10132"/>
                    </a:lnTo>
                    <a:lnTo>
                      <a:pt x="2941" y="10132"/>
                    </a:lnTo>
                    <a:lnTo>
                      <a:pt x="2798" y="4572"/>
                    </a:lnTo>
                    <a:lnTo>
                      <a:pt x="3072" y="4275"/>
                    </a:lnTo>
                    <a:lnTo>
                      <a:pt x="3072" y="3798"/>
                    </a:lnTo>
                    <a:lnTo>
                      <a:pt x="2667" y="3798"/>
                    </a:lnTo>
                    <a:lnTo>
                      <a:pt x="2667" y="2358"/>
                    </a:lnTo>
                    <a:lnTo>
                      <a:pt x="3096" y="2191"/>
                    </a:lnTo>
                    <a:cubicBezTo>
                      <a:pt x="3096" y="2191"/>
                      <a:pt x="3001" y="2155"/>
                      <a:pt x="2786" y="2131"/>
                    </a:cubicBezTo>
                    <a:cubicBezTo>
                      <a:pt x="2858" y="1381"/>
                      <a:pt x="2167" y="1048"/>
                      <a:pt x="2167" y="1048"/>
                    </a:cubicBezTo>
                    <a:cubicBezTo>
                      <a:pt x="2167" y="1048"/>
                      <a:pt x="2179" y="988"/>
                      <a:pt x="2084" y="953"/>
                    </a:cubicBezTo>
                    <a:cubicBezTo>
                      <a:pt x="2072" y="953"/>
                      <a:pt x="2072" y="953"/>
                      <a:pt x="2060" y="941"/>
                    </a:cubicBezTo>
                    <a:lnTo>
                      <a:pt x="1822" y="715"/>
                    </a:lnTo>
                    <a:lnTo>
                      <a:pt x="1834" y="715"/>
                    </a:lnTo>
                    <a:cubicBezTo>
                      <a:pt x="1870" y="703"/>
                      <a:pt x="1786" y="691"/>
                      <a:pt x="1786" y="691"/>
                    </a:cubicBezTo>
                    <a:cubicBezTo>
                      <a:pt x="1786" y="667"/>
                      <a:pt x="1763" y="667"/>
                      <a:pt x="1763" y="667"/>
                    </a:cubicBezTo>
                    <a:cubicBezTo>
                      <a:pt x="1763" y="667"/>
                      <a:pt x="1774" y="667"/>
                      <a:pt x="1774" y="655"/>
                    </a:cubicBezTo>
                    <a:cubicBezTo>
                      <a:pt x="1774" y="655"/>
                      <a:pt x="1774" y="643"/>
                      <a:pt x="1763" y="643"/>
                    </a:cubicBezTo>
                    <a:cubicBezTo>
                      <a:pt x="1763" y="607"/>
                      <a:pt x="1739" y="595"/>
                      <a:pt x="1715" y="595"/>
                    </a:cubicBezTo>
                    <a:lnTo>
                      <a:pt x="1715" y="584"/>
                    </a:lnTo>
                    <a:cubicBezTo>
                      <a:pt x="1727" y="584"/>
                      <a:pt x="1751" y="572"/>
                      <a:pt x="1751" y="536"/>
                    </a:cubicBezTo>
                    <a:cubicBezTo>
                      <a:pt x="1751" y="524"/>
                      <a:pt x="1727" y="512"/>
                      <a:pt x="1715" y="488"/>
                    </a:cubicBezTo>
                    <a:lnTo>
                      <a:pt x="1715" y="476"/>
                    </a:lnTo>
                    <a:cubicBezTo>
                      <a:pt x="1751" y="476"/>
                      <a:pt x="1774" y="453"/>
                      <a:pt x="1774" y="417"/>
                    </a:cubicBezTo>
                    <a:cubicBezTo>
                      <a:pt x="1774" y="393"/>
                      <a:pt x="1763" y="369"/>
                      <a:pt x="1727" y="357"/>
                    </a:cubicBezTo>
                    <a:lnTo>
                      <a:pt x="1715" y="345"/>
                    </a:lnTo>
                    <a:lnTo>
                      <a:pt x="1715" y="298"/>
                    </a:lnTo>
                    <a:cubicBezTo>
                      <a:pt x="1727" y="298"/>
                      <a:pt x="1727" y="298"/>
                      <a:pt x="1727" y="286"/>
                    </a:cubicBezTo>
                    <a:lnTo>
                      <a:pt x="1715" y="274"/>
                    </a:lnTo>
                    <a:lnTo>
                      <a:pt x="1715" y="238"/>
                    </a:lnTo>
                    <a:cubicBezTo>
                      <a:pt x="1727" y="238"/>
                      <a:pt x="1751" y="226"/>
                      <a:pt x="1751" y="214"/>
                    </a:cubicBezTo>
                    <a:cubicBezTo>
                      <a:pt x="1751" y="191"/>
                      <a:pt x="1727" y="179"/>
                      <a:pt x="1715" y="179"/>
                    </a:cubicBezTo>
                    <a:lnTo>
                      <a:pt x="1715" y="131"/>
                    </a:lnTo>
                    <a:cubicBezTo>
                      <a:pt x="1751" y="131"/>
                      <a:pt x="1774" y="107"/>
                      <a:pt x="1774" y="72"/>
                    </a:cubicBezTo>
                    <a:lnTo>
                      <a:pt x="1774" y="60"/>
                    </a:lnTo>
                    <a:cubicBezTo>
                      <a:pt x="1774" y="95"/>
                      <a:pt x="1739" y="107"/>
                      <a:pt x="1715" y="119"/>
                    </a:cubicBezTo>
                    <a:lnTo>
                      <a:pt x="1715" y="95"/>
                    </a:lnTo>
                    <a:lnTo>
                      <a:pt x="1727" y="72"/>
                    </a:lnTo>
                    <a:cubicBezTo>
                      <a:pt x="1727" y="60"/>
                      <a:pt x="1727" y="60"/>
                      <a:pt x="1715" y="60"/>
                    </a:cubicBezTo>
                    <a:lnTo>
                      <a:pt x="1715" y="48"/>
                    </a:lnTo>
                    <a:lnTo>
                      <a:pt x="1727" y="48"/>
                    </a:lnTo>
                    <a:lnTo>
                      <a:pt x="1703" y="0"/>
                    </a:ln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6"/>
              <p:cNvSpPr/>
              <p:nvPr/>
            </p:nvSpPr>
            <p:spPr>
              <a:xfrm>
                <a:off x="2388975" y="-2063225"/>
                <a:ext cx="62825" cy="397700"/>
              </a:xfrm>
              <a:custGeom>
                <a:avLst/>
                <a:gdLst/>
                <a:ahLst/>
                <a:cxnLst/>
                <a:rect l="l" t="t" r="r" b="b"/>
                <a:pathLst>
                  <a:path w="2513" h="15908" extrusionOk="0">
                    <a:moveTo>
                      <a:pt x="1263" y="1"/>
                    </a:moveTo>
                    <a:lnTo>
                      <a:pt x="1251" y="25"/>
                    </a:lnTo>
                    <a:lnTo>
                      <a:pt x="1286" y="25"/>
                    </a:lnTo>
                    <a:lnTo>
                      <a:pt x="1263" y="1"/>
                    </a:lnTo>
                    <a:close/>
                    <a:moveTo>
                      <a:pt x="1263" y="25"/>
                    </a:moveTo>
                    <a:lnTo>
                      <a:pt x="1251" y="36"/>
                    </a:lnTo>
                    <a:cubicBezTo>
                      <a:pt x="1251" y="36"/>
                      <a:pt x="1251" y="60"/>
                      <a:pt x="1263" y="60"/>
                    </a:cubicBezTo>
                    <a:lnTo>
                      <a:pt x="1286" y="36"/>
                    </a:lnTo>
                    <a:cubicBezTo>
                      <a:pt x="1286" y="36"/>
                      <a:pt x="1286" y="25"/>
                      <a:pt x="1263" y="25"/>
                    </a:cubicBezTo>
                    <a:close/>
                    <a:moveTo>
                      <a:pt x="1227" y="25"/>
                    </a:moveTo>
                    <a:lnTo>
                      <a:pt x="1227" y="36"/>
                    </a:lnTo>
                    <a:cubicBezTo>
                      <a:pt x="1227" y="72"/>
                      <a:pt x="1239" y="84"/>
                      <a:pt x="1263" y="84"/>
                    </a:cubicBezTo>
                    <a:cubicBezTo>
                      <a:pt x="1298" y="84"/>
                      <a:pt x="1310" y="60"/>
                      <a:pt x="1310" y="36"/>
                    </a:cubicBezTo>
                    <a:lnTo>
                      <a:pt x="1310" y="25"/>
                    </a:lnTo>
                    <a:cubicBezTo>
                      <a:pt x="1310" y="36"/>
                      <a:pt x="1298" y="60"/>
                      <a:pt x="1263" y="72"/>
                    </a:cubicBezTo>
                    <a:cubicBezTo>
                      <a:pt x="1251" y="72"/>
                      <a:pt x="1239" y="60"/>
                      <a:pt x="1227" y="25"/>
                    </a:cubicBezTo>
                    <a:close/>
                    <a:moveTo>
                      <a:pt x="1263" y="120"/>
                    </a:moveTo>
                    <a:cubicBezTo>
                      <a:pt x="1251" y="120"/>
                      <a:pt x="1251" y="132"/>
                      <a:pt x="1251" y="144"/>
                    </a:cubicBezTo>
                    <a:cubicBezTo>
                      <a:pt x="1251" y="156"/>
                      <a:pt x="1263" y="179"/>
                      <a:pt x="1263" y="179"/>
                    </a:cubicBezTo>
                    <a:cubicBezTo>
                      <a:pt x="1286" y="179"/>
                      <a:pt x="1286" y="156"/>
                      <a:pt x="1286" y="144"/>
                    </a:cubicBezTo>
                    <a:cubicBezTo>
                      <a:pt x="1286" y="132"/>
                      <a:pt x="1263" y="120"/>
                      <a:pt x="1263" y="120"/>
                    </a:cubicBezTo>
                    <a:close/>
                    <a:moveTo>
                      <a:pt x="1251" y="215"/>
                    </a:moveTo>
                    <a:cubicBezTo>
                      <a:pt x="1239" y="239"/>
                      <a:pt x="1227" y="251"/>
                      <a:pt x="1227" y="263"/>
                    </a:cubicBezTo>
                    <a:cubicBezTo>
                      <a:pt x="1227" y="298"/>
                      <a:pt x="1239" y="310"/>
                      <a:pt x="1263" y="310"/>
                    </a:cubicBezTo>
                    <a:cubicBezTo>
                      <a:pt x="1286" y="310"/>
                      <a:pt x="1310" y="298"/>
                      <a:pt x="1310" y="263"/>
                    </a:cubicBezTo>
                    <a:cubicBezTo>
                      <a:pt x="1310" y="251"/>
                      <a:pt x="1298" y="239"/>
                      <a:pt x="1286" y="215"/>
                    </a:cubicBezTo>
                    <a:close/>
                    <a:moveTo>
                      <a:pt x="1263" y="322"/>
                    </a:moveTo>
                    <a:cubicBezTo>
                      <a:pt x="1251" y="322"/>
                      <a:pt x="1239" y="334"/>
                      <a:pt x="1239" y="358"/>
                    </a:cubicBezTo>
                    <a:cubicBezTo>
                      <a:pt x="1239" y="370"/>
                      <a:pt x="1251" y="382"/>
                      <a:pt x="1263" y="382"/>
                    </a:cubicBezTo>
                    <a:cubicBezTo>
                      <a:pt x="1286" y="382"/>
                      <a:pt x="1298" y="370"/>
                      <a:pt x="1298" y="358"/>
                    </a:cubicBezTo>
                    <a:cubicBezTo>
                      <a:pt x="1298" y="334"/>
                      <a:pt x="1286" y="322"/>
                      <a:pt x="1263" y="322"/>
                    </a:cubicBezTo>
                    <a:close/>
                    <a:moveTo>
                      <a:pt x="1286" y="1787"/>
                    </a:moveTo>
                    <a:cubicBezTo>
                      <a:pt x="1286" y="1787"/>
                      <a:pt x="1465" y="1799"/>
                      <a:pt x="1465" y="2096"/>
                    </a:cubicBezTo>
                    <a:lnTo>
                      <a:pt x="1465" y="2751"/>
                    </a:lnTo>
                    <a:lnTo>
                      <a:pt x="1096" y="2751"/>
                    </a:lnTo>
                    <a:lnTo>
                      <a:pt x="1096" y="2096"/>
                    </a:lnTo>
                    <a:cubicBezTo>
                      <a:pt x="1096" y="1799"/>
                      <a:pt x="1286" y="1787"/>
                      <a:pt x="1286" y="1787"/>
                    </a:cubicBezTo>
                    <a:close/>
                    <a:moveTo>
                      <a:pt x="774" y="1882"/>
                    </a:moveTo>
                    <a:cubicBezTo>
                      <a:pt x="774" y="1882"/>
                      <a:pt x="894" y="1906"/>
                      <a:pt x="894" y="2203"/>
                    </a:cubicBezTo>
                    <a:lnTo>
                      <a:pt x="894" y="2763"/>
                    </a:lnTo>
                    <a:lnTo>
                      <a:pt x="655" y="2763"/>
                    </a:lnTo>
                    <a:lnTo>
                      <a:pt x="655" y="2203"/>
                    </a:lnTo>
                    <a:cubicBezTo>
                      <a:pt x="655" y="1906"/>
                      <a:pt x="774" y="1882"/>
                      <a:pt x="774" y="1882"/>
                    </a:cubicBezTo>
                    <a:close/>
                    <a:moveTo>
                      <a:pt x="1775" y="1882"/>
                    </a:moveTo>
                    <a:cubicBezTo>
                      <a:pt x="1775" y="1882"/>
                      <a:pt x="1894" y="1906"/>
                      <a:pt x="1894" y="2203"/>
                    </a:cubicBezTo>
                    <a:lnTo>
                      <a:pt x="1894" y="2763"/>
                    </a:lnTo>
                    <a:lnTo>
                      <a:pt x="1656" y="2763"/>
                    </a:lnTo>
                    <a:lnTo>
                      <a:pt x="1656" y="2203"/>
                    </a:lnTo>
                    <a:cubicBezTo>
                      <a:pt x="1656" y="1906"/>
                      <a:pt x="1775" y="1882"/>
                      <a:pt x="1775" y="1882"/>
                    </a:cubicBezTo>
                    <a:close/>
                    <a:moveTo>
                      <a:pt x="1263" y="394"/>
                    </a:moveTo>
                    <a:cubicBezTo>
                      <a:pt x="1251" y="394"/>
                      <a:pt x="1239" y="417"/>
                      <a:pt x="1239" y="429"/>
                    </a:cubicBezTo>
                    <a:cubicBezTo>
                      <a:pt x="1239" y="429"/>
                      <a:pt x="1227" y="429"/>
                      <a:pt x="1227" y="441"/>
                    </a:cubicBezTo>
                    <a:cubicBezTo>
                      <a:pt x="1227" y="441"/>
                      <a:pt x="1179" y="465"/>
                      <a:pt x="1191" y="477"/>
                    </a:cubicBezTo>
                    <a:lnTo>
                      <a:pt x="1203" y="477"/>
                    </a:lnTo>
                    <a:lnTo>
                      <a:pt x="1025" y="644"/>
                    </a:lnTo>
                    <a:lnTo>
                      <a:pt x="1001" y="644"/>
                    </a:lnTo>
                    <a:cubicBezTo>
                      <a:pt x="941" y="668"/>
                      <a:pt x="941" y="715"/>
                      <a:pt x="941" y="715"/>
                    </a:cubicBezTo>
                    <a:cubicBezTo>
                      <a:pt x="941" y="715"/>
                      <a:pt x="429" y="977"/>
                      <a:pt x="477" y="1513"/>
                    </a:cubicBezTo>
                    <a:cubicBezTo>
                      <a:pt x="334" y="1537"/>
                      <a:pt x="239" y="1560"/>
                      <a:pt x="239" y="1560"/>
                    </a:cubicBezTo>
                    <a:lnTo>
                      <a:pt x="548" y="1680"/>
                    </a:lnTo>
                    <a:lnTo>
                      <a:pt x="548" y="2751"/>
                    </a:lnTo>
                    <a:lnTo>
                      <a:pt x="251" y="2751"/>
                    </a:lnTo>
                    <a:lnTo>
                      <a:pt x="251" y="3108"/>
                    </a:lnTo>
                    <a:lnTo>
                      <a:pt x="465" y="3334"/>
                    </a:lnTo>
                    <a:lnTo>
                      <a:pt x="358" y="7442"/>
                    </a:lnTo>
                    <a:lnTo>
                      <a:pt x="155" y="7442"/>
                    </a:lnTo>
                    <a:lnTo>
                      <a:pt x="155" y="7799"/>
                    </a:lnTo>
                    <a:lnTo>
                      <a:pt x="346" y="8002"/>
                    </a:lnTo>
                    <a:lnTo>
                      <a:pt x="251" y="11633"/>
                    </a:lnTo>
                    <a:lnTo>
                      <a:pt x="1" y="11633"/>
                    </a:lnTo>
                    <a:lnTo>
                      <a:pt x="1" y="11990"/>
                    </a:lnTo>
                    <a:lnTo>
                      <a:pt x="239" y="12205"/>
                    </a:lnTo>
                    <a:lnTo>
                      <a:pt x="155" y="15907"/>
                    </a:lnTo>
                    <a:lnTo>
                      <a:pt x="2370" y="15907"/>
                    </a:lnTo>
                    <a:lnTo>
                      <a:pt x="2275" y="12205"/>
                    </a:lnTo>
                    <a:lnTo>
                      <a:pt x="2513" y="11990"/>
                    </a:lnTo>
                    <a:lnTo>
                      <a:pt x="2513" y="11633"/>
                    </a:lnTo>
                    <a:lnTo>
                      <a:pt x="2263" y="11633"/>
                    </a:lnTo>
                    <a:lnTo>
                      <a:pt x="2191" y="8002"/>
                    </a:lnTo>
                    <a:lnTo>
                      <a:pt x="2382" y="7799"/>
                    </a:lnTo>
                    <a:lnTo>
                      <a:pt x="2382" y="7442"/>
                    </a:lnTo>
                    <a:lnTo>
                      <a:pt x="2179" y="7442"/>
                    </a:lnTo>
                    <a:lnTo>
                      <a:pt x="2072" y="3334"/>
                    </a:lnTo>
                    <a:lnTo>
                      <a:pt x="2275" y="3108"/>
                    </a:lnTo>
                    <a:lnTo>
                      <a:pt x="2275" y="2751"/>
                    </a:lnTo>
                    <a:lnTo>
                      <a:pt x="1977" y="2751"/>
                    </a:lnTo>
                    <a:lnTo>
                      <a:pt x="1977" y="1680"/>
                    </a:lnTo>
                    <a:lnTo>
                      <a:pt x="2298" y="1560"/>
                    </a:lnTo>
                    <a:cubicBezTo>
                      <a:pt x="2298" y="1560"/>
                      <a:pt x="2215" y="1549"/>
                      <a:pt x="2060" y="1513"/>
                    </a:cubicBezTo>
                    <a:cubicBezTo>
                      <a:pt x="2096" y="965"/>
                      <a:pt x="1596" y="715"/>
                      <a:pt x="1596" y="715"/>
                    </a:cubicBezTo>
                    <a:cubicBezTo>
                      <a:pt x="1596" y="715"/>
                      <a:pt x="1608" y="668"/>
                      <a:pt x="1536" y="644"/>
                    </a:cubicBezTo>
                    <a:lnTo>
                      <a:pt x="1501" y="644"/>
                    </a:lnTo>
                    <a:lnTo>
                      <a:pt x="1322" y="477"/>
                    </a:lnTo>
                    <a:lnTo>
                      <a:pt x="1346" y="477"/>
                    </a:lnTo>
                    <a:cubicBezTo>
                      <a:pt x="1358" y="477"/>
                      <a:pt x="1310" y="441"/>
                      <a:pt x="1310" y="441"/>
                    </a:cubicBezTo>
                    <a:cubicBezTo>
                      <a:pt x="1310" y="429"/>
                      <a:pt x="1298" y="429"/>
                      <a:pt x="1298" y="429"/>
                    </a:cubicBezTo>
                    <a:cubicBezTo>
                      <a:pt x="1298" y="417"/>
                      <a:pt x="1286" y="394"/>
                      <a:pt x="1263" y="394"/>
                    </a:cubicBez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6"/>
              <p:cNvSpPr/>
              <p:nvPr/>
            </p:nvSpPr>
            <p:spPr>
              <a:xfrm>
                <a:off x="3208425" y="-2063225"/>
                <a:ext cx="62825" cy="397700"/>
              </a:xfrm>
              <a:custGeom>
                <a:avLst/>
                <a:gdLst/>
                <a:ahLst/>
                <a:cxnLst/>
                <a:rect l="l" t="t" r="r" b="b"/>
                <a:pathLst>
                  <a:path w="2513" h="15908" extrusionOk="0">
                    <a:moveTo>
                      <a:pt x="1263" y="1"/>
                    </a:moveTo>
                    <a:lnTo>
                      <a:pt x="1251" y="25"/>
                    </a:lnTo>
                    <a:lnTo>
                      <a:pt x="1274" y="25"/>
                    </a:lnTo>
                    <a:lnTo>
                      <a:pt x="1263" y="1"/>
                    </a:lnTo>
                    <a:close/>
                    <a:moveTo>
                      <a:pt x="1263" y="25"/>
                    </a:moveTo>
                    <a:lnTo>
                      <a:pt x="1251" y="36"/>
                    </a:lnTo>
                    <a:cubicBezTo>
                      <a:pt x="1251" y="36"/>
                      <a:pt x="1251" y="60"/>
                      <a:pt x="1263" y="60"/>
                    </a:cubicBezTo>
                    <a:lnTo>
                      <a:pt x="1274" y="36"/>
                    </a:lnTo>
                    <a:cubicBezTo>
                      <a:pt x="1274" y="36"/>
                      <a:pt x="1274" y="25"/>
                      <a:pt x="1263" y="25"/>
                    </a:cubicBezTo>
                    <a:close/>
                    <a:moveTo>
                      <a:pt x="1215" y="25"/>
                    </a:moveTo>
                    <a:lnTo>
                      <a:pt x="1215" y="36"/>
                    </a:lnTo>
                    <a:cubicBezTo>
                      <a:pt x="1215" y="72"/>
                      <a:pt x="1227" y="84"/>
                      <a:pt x="1263" y="84"/>
                    </a:cubicBezTo>
                    <a:cubicBezTo>
                      <a:pt x="1286" y="84"/>
                      <a:pt x="1310" y="60"/>
                      <a:pt x="1310" y="36"/>
                    </a:cubicBezTo>
                    <a:lnTo>
                      <a:pt x="1310" y="25"/>
                    </a:lnTo>
                    <a:cubicBezTo>
                      <a:pt x="1310" y="36"/>
                      <a:pt x="1286" y="60"/>
                      <a:pt x="1263" y="72"/>
                    </a:cubicBezTo>
                    <a:cubicBezTo>
                      <a:pt x="1251" y="72"/>
                      <a:pt x="1227" y="60"/>
                      <a:pt x="1215" y="25"/>
                    </a:cubicBezTo>
                    <a:close/>
                    <a:moveTo>
                      <a:pt x="1263" y="120"/>
                    </a:moveTo>
                    <a:cubicBezTo>
                      <a:pt x="1251" y="120"/>
                      <a:pt x="1251" y="132"/>
                      <a:pt x="1251" y="144"/>
                    </a:cubicBezTo>
                    <a:cubicBezTo>
                      <a:pt x="1251" y="156"/>
                      <a:pt x="1263" y="179"/>
                      <a:pt x="1263" y="179"/>
                    </a:cubicBezTo>
                    <a:cubicBezTo>
                      <a:pt x="1274" y="179"/>
                      <a:pt x="1274" y="156"/>
                      <a:pt x="1274" y="144"/>
                    </a:cubicBezTo>
                    <a:cubicBezTo>
                      <a:pt x="1274" y="132"/>
                      <a:pt x="1263" y="120"/>
                      <a:pt x="1263" y="120"/>
                    </a:cubicBezTo>
                    <a:close/>
                    <a:moveTo>
                      <a:pt x="1251" y="215"/>
                    </a:moveTo>
                    <a:cubicBezTo>
                      <a:pt x="1227" y="239"/>
                      <a:pt x="1215" y="251"/>
                      <a:pt x="1215" y="263"/>
                    </a:cubicBezTo>
                    <a:cubicBezTo>
                      <a:pt x="1215" y="298"/>
                      <a:pt x="1227" y="310"/>
                      <a:pt x="1263" y="310"/>
                    </a:cubicBezTo>
                    <a:cubicBezTo>
                      <a:pt x="1274" y="310"/>
                      <a:pt x="1310" y="298"/>
                      <a:pt x="1310" y="263"/>
                    </a:cubicBezTo>
                    <a:cubicBezTo>
                      <a:pt x="1310" y="251"/>
                      <a:pt x="1286" y="239"/>
                      <a:pt x="1274" y="215"/>
                    </a:cubicBezTo>
                    <a:close/>
                    <a:moveTo>
                      <a:pt x="1263" y="322"/>
                    </a:moveTo>
                    <a:cubicBezTo>
                      <a:pt x="1251" y="322"/>
                      <a:pt x="1227" y="334"/>
                      <a:pt x="1227" y="358"/>
                    </a:cubicBezTo>
                    <a:cubicBezTo>
                      <a:pt x="1227" y="370"/>
                      <a:pt x="1251" y="382"/>
                      <a:pt x="1263" y="382"/>
                    </a:cubicBezTo>
                    <a:cubicBezTo>
                      <a:pt x="1274" y="382"/>
                      <a:pt x="1286" y="370"/>
                      <a:pt x="1286" y="358"/>
                    </a:cubicBezTo>
                    <a:cubicBezTo>
                      <a:pt x="1286" y="334"/>
                      <a:pt x="1274" y="322"/>
                      <a:pt x="1263" y="322"/>
                    </a:cubicBezTo>
                    <a:close/>
                    <a:moveTo>
                      <a:pt x="1274" y="1787"/>
                    </a:moveTo>
                    <a:cubicBezTo>
                      <a:pt x="1274" y="1787"/>
                      <a:pt x="1453" y="1799"/>
                      <a:pt x="1453" y="2096"/>
                    </a:cubicBezTo>
                    <a:lnTo>
                      <a:pt x="1453" y="2751"/>
                    </a:lnTo>
                    <a:lnTo>
                      <a:pt x="1084" y="2751"/>
                    </a:lnTo>
                    <a:lnTo>
                      <a:pt x="1084" y="2096"/>
                    </a:lnTo>
                    <a:cubicBezTo>
                      <a:pt x="1084" y="1799"/>
                      <a:pt x="1274" y="1787"/>
                      <a:pt x="1274" y="1787"/>
                    </a:cubicBezTo>
                    <a:close/>
                    <a:moveTo>
                      <a:pt x="774" y="1882"/>
                    </a:moveTo>
                    <a:cubicBezTo>
                      <a:pt x="774" y="1882"/>
                      <a:pt x="893" y="1906"/>
                      <a:pt x="893" y="2203"/>
                    </a:cubicBezTo>
                    <a:lnTo>
                      <a:pt x="893" y="2763"/>
                    </a:lnTo>
                    <a:lnTo>
                      <a:pt x="655" y="2763"/>
                    </a:lnTo>
                    <a:lnTo>
                      <a:pt x="655" y="2203"/>
                    </a:lnTo>
                    <a:cubicBezTo>
                      <a:pt x="655" y="1906"/>
                      <a:pt x="774" y="1882"/>
                      <a:pt x="774" y="1882"/>
                    </a:cubicBezTo>
                    <a:close/>
                    <a:moveTo>
                      <a:pt x="1775" y="1882"/>
                    </a:moveTo>
                    <a:cubicBezTo>
                      <a:pt x="1775" y="1882"/>
                      <a:pt x="1882" y="1906"/>
                      <a:pt x="1882" y="2203"/>
                    </a:cubicBezTo>
                    <a:lnTo>
                      <a:pt x="1882" y="2763"/>
                    </a:lnTo>
                    <a:lnTo>
                      <a:pt x="1655" y="2763"/>
                    </a:lnTo>
                    <a:lnTo>
                      <a:pt x="1655" y="2203"/>
                    </a:lnTo>
                    <a:cubicBezTo>
                      <a:pt x="1655" y="1906"/>
                      <a:pt x="1775" y="1882"/>
                      <a:pt x="1775" y="1882"/>
                    </a:cubicBezTo>
                    <a:close/>
                    <a:moveTo>
                      <a:pt x="1263" y="394"/>
                    </a:moveTo>
                    <a:cubicBezTo>
                      <a:pt x="1251" y="394"/>
                      <a:pt x="1227" y="417"/>
                      <a:pt x="1227" y="429"/>
                    </a:cubicBezTo>
                    <a:cubicBezTo>
                      <a:pt x="1227" y="429"/>
                      <a:pt x="1215" y="429"/>
                      <a:pt x="1215" y="441"/>
                    </a:cubicBezTo>
                    <a:cubicBezTo>
                      <a:pt x="1215" y="441"/>
                      <a:pt x="1167" y="465"/>
                      <a:pt x="1191" y="477"/>
                    </a:cubicBezTo>
                    <a:lnTo>
                      <a:pt x="1203" y="477"/>
                    </a:lnTo>
                    <a:lnTo>
                      <a:pt x="1024" y="644"/>
                    </a:lnTo>
                    <a:lnTo>
                      <a:pt x="989" y="644"/>
                    </a:lnTo>
                    <a:cubicBezTo>
                      <a:pt x="929" y="668"/>
                      <a:pt x="929" y="715"/>
                      <a:pt x="929" y="715"/>
                    </a:cubicBezTo>
                    <a:cubicBezTo>
                      <a:pt x="929" y="715"/>
                      <a:pt x="429" y="977"/>
                      <a:pt x="477" y="1513"/>
                    </a:cubicBezTo>
                    <a:cubicBezTo>
                      <a:pt x="322" y="1537"/>
                      <a:pt x="239" y="1560"/>
                      <a:pt x="239" y="1560"/>
                    </a:cubicBezTo>
                    <a:lnTo>
                      <a:pt x="548" y="1680"/>
                    </a:lnTo>
                    <a:lnTo>
                      <a:pt x="548" y="2751"/>
                    </a:lnTo>
                    <a:lnTo>
                      <a:pt x="251" y="2751"/>
                    </a:lnTo>
                    <a:lnTo>
                      <a:pt x="251" y="3108"/>
                    </a:lnTo>
                    <a:lnTo>
                      <a:pt x="453" y="3334"/>
                    </a:lnTo>
                    <a:lnTo>
                      <a:pt x="358" y="7442"/>
                    </a:lnTo>
                    <a:lnTo>
                      <a:pt x="143" y="7442"/>
                    </a:lnTo>
                    <a:lnTo>
                      <a:pt x="143" y="7799"/>
                    </a:lnTo>
                    <a:lnTo>
                      <a:pt x="334" y="8002"/>
                    </a:lnTo>
                    <a:lnTo>
                      <a:pt x="251" y="11633"/>
                    </a:lnTo>
                    <a:lnTo>
                      <a:pt x="0" y="11633"/>
                    </a:lnTo>
                    <a:lnTo>
                      <a:pt x="0" y="11990"/>
                    </a:lnTo>
                    <a:lnTo>
                      <a:pt x="239" y="12205"/>
                    </a:lnTo>
                    <a:lnTo>
                      <a:pt x="143" y="15907"/>
                    </a:lnTo>
                    <a:lnTo>
                      <a:pt x="2358" y="15907"/>
                    </a:lnTo>
                    <a:lnTo>
                      <a:pt x="2275" y="12205"/>
                    </a:lnTo>
                    <a:lnTo>
                      <a:pt x="2513" y="11990"/>
                    </a:lnTo>
                    <a:lnTo>
                      <a:pt x="2513" y="11633"/>
                    </a:lnTo>
                    <a:lnTo>
                      <a:pt x="2263" y="11633"/>
                    </a:lnTo>
                    <a:lnTo>
                      <a:pt x="2191" y="8002"/>
                    </a:lnTo>
                    <a:lnTo>
                      <a:pt x="2382" y="7799"/>
                    </a:lnTo>
                    <a:lnTo>
                      <a:pt x="2382" y="7442"/>
                    </a:lnTo>
                    <a:lnTo>
                      <a:pt x="2167" y="7442"/>
                    </a:lnTo>
                    <a:lnTo>
                      <a:pt x="2072" y="3334"/>
                    </a:lnTo>
                    <a:lnTo>
                      <a:pt x="2275" y="3108"/>
                    </a:lnTo>
                    <a:lnTo>
                      <a:pt x="2275" y="2751"/>
                    </a:lnTo>
                    <a:lnTo>
                      <a:pt x="1977" y="2751"/>
                    </a:lnTo>
                    <a:lnTo>
                      <a:pt x="1977" y="1680"/>
                    </a:lnTo>
                    <a:lnTo>
                      <a:pt x="2286" y="1560"/>
                    </a:lnTo>
                    <a:cubicBezTo>
                      <a:pt x="2286" y="1560"/>
                      <a:pt x="2215" y="1549"/>
                      <a:pt x="2048" y="1513"/>
                    </a:cubicBezTo>
                    <a:cubicBezTo>
                      <a:pt x="2096" y="965"/>
                      <a:pt x="1584" y="715"/>
                      <a:pt x="1584" y="715"/>
                    </a:cubicBezTo>
                    <a:cubicBezTo>
                      <a:pt x="1584" y="715"/>
                      <a:pt x="1608" y="668"/>
                      <a:pt x="1524" y="644"/>
                    </a:cubicBezTo>
                    <a:lnTo>
                      <a:pt x="1501" y="644"/>
                    </a:lnTo>
                    <a:lnTo>
                      <a:pt x="1322" y="477"/>
                    </a:lnTo>
                    <a:lnTo>
                      <a:pt x="1334" y="477"/>
                    </a:lnTo>
                    <a:cubicBezTo>
                      <a:pt x="1346" y="477"/>
                      <a:pt x="1310" y="441"/>
                      <a:pt x="1310" y="441"/>
                    </a:cubicBezTo>
                    <a:cubicBezTo>
                      <a:pt x="1310" y="429"/>
                      <a:pt x="1286" y="429"/>
                      <a:pt x="1286" y="429"/>
                    </a:cubicBezTo>
                    <a:cubicBezTo>
                      <a:pt x="1286" y="417"/>
                      <a:pt x="1274" y="394"/>
                      <a:pt x="1263" y="394"/>
                    </a:cubicBez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4" name="Google Shape;1094;p26"/>
            <p:cNvSpPr/>
            <p:nvPr/>
          </p:nvSpPr>
          <p:spPr>
            <a:xfrm rot="5400000">
              <a:off x="2483774" y="-1003243"/>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rgbClr val="FFE7A3"/>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7" name="Google Shape;1097;p26"/>
          <p:cNvGrpSpPr/>
          <p:nvPr/>
        </p:nvGrpSpPr>
        <p:grpSpPr>
          <a:xfrm>
            <a:off x="4287263" y="701570"/>
            <a:ext cx="558125" cy="536100"/>
            <a:chOff x="6535925" y="-2669850"/>
            <a:chExt cx="558125" cy="536100"/>
          </a:xfrm>
        </p:grpSpPr>
        <p:sp>
          <p:nvSpPr>
            <p:cNvPr id="1098" name="Google Shape;1098;p26"/>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6"/>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6"/>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6" name="صورة 65" descr="صورة تحتوي على نص&#10;&#10;تم إنشاء الوصف تلقائياً">
            <a:extLst>
              <a:ext uri="{FF2B5EF4-FFF2-40B4-BE49-F238E27FC236}">
                <a16:creationId xmlns:a16="http://schemas.microsoft.com/office/drawing/2014/main" id="{6A7046B3-68CD-47CA-9AA7-A8D9B17F32A2}"/>
              </a:ext>
            </a:extLst>
          </p:cNvPr>
          <p:cNvPicPr>
            <a:picLocks noChangeAspect="1"/>
          </p:cNvPicPr>
          <p:nvPr/>
        </p:nvPicPr>
        <p:blipFill>
          <a:blip r:embed="rId4"/>
          <a:stretch>
            <a:fillRect/>
          </a:stretch>
        </p:blipFill>
        <p:spPr>
          <a:xfrm>
            <a:off x="50967" y="21852"/>
            <a:ext cx="2052316" cy="1212731"/>
          </a:xfrm>
          <a:prstGeom prst="rect">
            <a:avLst/>
          </a:prstGeom>
          <a:effectLst/>
        </p:spPr>
      </p:pic>
      <p:pic>
        <p:nvPicPr>
          <p:cNvPr id="67" name="صورة 66" descr="صورة تحتوي على طعام, رسم&#10;&#10;تم إنشاء الوصف تلقائياً">
            <a:extLst>
              <a:ext uri="{FF2B5EF4-FFF2-40B4-BE49-F238E27FC236}">
                <a16:creationId xmlns:a16="http://schemas.microsoft.com/office/drawing/2014/main" id="{70B99AAA-FF0D-4205-B56E-04BCB3885540}"/>
              </a:ext>
            </a:extLst>
          </p:cNvPr>
          <p:cNvPicPr>
            <a:picLocks noChangeAspect="1"/>
          </p:cNvPicPr>
          <p:nvPr/>
        </p:nvPicPr>
        <p:blipFill>
          <a:blip r:embed="rId5"/>
          <a:stretch>
            <a:fillRect/>
          </a:stretch>
        </p:blipFill>
        <p:spPr>
          <a:xfrm>
            <a:off x="6961468" y="73796"/>
            <a:ext cx="2080932" cy="1115379"/>
          </a:xfrm>
          <a:prstGeom prst="rect">
            <a:avLst/>
          </a:prstGeom>
          <a:effectLst/>
        </p:spPr>
      </p:pic>
      <p:sp>
        <p:nvSpPr>
          <p:cNvPr id="69" name="Google Shape;126;p26">
            <a:extLst>
              <a:ext uri="{FF2B5EF4-FFF2-40B4-BE49-F238E27FC236}">
                <a16:creationId xmlns:a16="http://schemas.microsoft.com/office/drawing/2014/main" id="{B23A5DFD-AFC9-4340-8E0A-5132DCE17E1F}"/>
              </a:ext>
            </a:extLst>
          </p:cNvPr>
          <p:cNvSpPr txBox="1">
            <a:spLocks/>
          </p:cNvSpPr>
          <p:nvPr/>
        </p:nvSpPr>
        <p:spPr>
          <a:xfrm>
            <a:off x="2061319" y="2053624"/>
            <a:ext cx="5022960" cy="5975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2400" dirty="0">
                <a:solidFill>
                  <a:schemeClr val="accent5">
                    <a:lumMod val="90000"/>
                  </a:schemeClr>
                </a:solidFill>
                <a:effectLst>
                  <a:glow rad="88900">
                    <a:schemeClr val="accent6">
                      <a:lumMod val="25000"/>
                    </a:schemeClr>
                  </a:glow>
                </a:effectLst>
                <a:latin typeface="Hacen Algeria Hd" panose="02000500000000000000" pitchFamily="2" charset="-78"/>
                <a:cs typeface="Hacen Algeria Hd" panose="02000500000000000000" pitchFamily="2" charset="-78"/>
              </a:rPr>
              <a:t>الوحدة: </a:t>
            </a:r>
            <a:r>
              <a:rPr lang="ar-SA" sz="2400" dirty="0">
                <a:solidFill>
                  <a:schemeClr val="accent6">
                    <a:lumMod val="90000"/>
                  </a:schemeClr>
                </a:solidFill>
                <a:effectLst>
                  <a:glow rad="88900">
                    <a:schemeClr val="accent6">
                      <a:lumMod val="25000"/>
                    </a:schemeClr>
                  </a:glow>
                </a:effectLst>
                <a:latin typeface="Hacen Algeria Hd" panose="02000500000000000000" pitchFamily="2" charset="-78"/>
                <a:cs typeface="Hacen Algeria Hd" panose="02000500000000000000" pitchFamily="2" charset="-78"/>
              </a:rPr>
              <a:t>الأولى (مدخل التفسير)</a:t>
            </a:r>
          </a:p>
        </p:txBody>
      </p:sp>
      <p:sp>
        <p:nvSpPr>
          <p:cNvPr id="70" name="Google Shape;126;p26">
            <a:extLst>
              <a:ext uri="{FF2B5EF4-FFF2-40B4-BE49-F238E27FC236}">
                <a16:creationId xmlns:a16="http://schemas.microsoft.com/office/drawing/2014/main" id="{CE08FB5C-615D-4029-84AF-8C367624B1E9}"/>
              </a:ext>
            </a:extLst>
          </p:cNvPr>
          <p:cNvSpPr txBox="1">
            <a:spLocks/>
          </p:cNvSpPr>
          <p:nvPr/>
        </p:nvSpPr>
        <p:spPr>
          <a:xfrm>
            <a:off x="4234927" y="4225794"/>
            <a:ext cx="5022960" cy="99515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algn="r">
              <a:lnSpc>
                <a:spcPct val="120000"/>
              </a:lnSpc>
            </a:pPr>
            <a:r>
              <a:rPr lang="ar-SA" sz="2400" dirty="0">
                <a:solidFill>
                  <a:schemeClr val="accent5">
                    <a:lumMod val="90000"/>
                  </a:schemeClr>
                </a:solidFill>
                <a:effectLst>
                  <a:glow rad="101600">
                    <a:schemeClr val="accent6">
                      <a:lumMod val="25000"/>
                    </a:schemeClr>
                  </a:glow>
                </a:effectLst>
                <a:latin typeface="Hacen Algeria Hd" panose="02000500000000000000" pitchFamily="2" charset="-78"/>
                <a:cs typeface="Hacen Algeria Hd" panose="02000500000000000000" pitchFamily="2" charset="-78"/>
              </a:rPr>
              <a:t>      معلم المادة:</a:t>
            </a:r>
          </a:p>
          <a:p>
            <a:pPr algn="r">
              <a:lnSpc>
                <a:spcPct val="120000"/>
              </a:lnSpc>
            </a:pPr>
            <a:r>
              <a:rPr lang="ar-SA" sz="2400" dirty="0">
                <a:solidFill>
                  <a:schemeClr val="accent5">
                    <a:lumMod val="90000"/>
                  </a:schemeClr>
                </a:solidFill>
                <a:effectLst>
                  <a:glow rad="101600">
                    <a:schemeClr val="accent6">
                      <a:lumMod val="25000"/>
                    </a:schemeClr>
                  </a:glow>
                </a:effectLst>
                <a:latin typeface="Hacen Algeria Hd" panose="02000500000000000000" pitchFamily="2" charset="-78"/>
                <a:cs typeface="Hacen Algeria Hd" panose="02000500000000000000" pitchFamily="2" charset="-78"/>
              </a:rPr>
              <a:t> </a:t>
            </a:r>
            <a:r>
              <a:rPr lang="ar-SA" sz="2400" dirty="0">
                <a:solidFill>
                  <a:schemeClr val="accent6">
                    <a:lumMod val="90000"/>
                  </a:schemeClr>
                </a:solidFill>
                <a:effectLst>
                  <a:glow rad="101600">
                    <a:schemeClr val="accent6">
                      <a:lumMod val="25000"/>
                    </a:schemeClr>
                  </a:glow>
                </a:effectLst>
                <a:latin typeface="Hacen Algeria Hd" panose="02000500000000000000" pitchFamily="2" charset="-78"/>
                <a:cs typeface="Hacen Algeria Hd" panose="02000500000000000000" pitchFamily="2" charset="-78"/>
              </a:rPr>
              <a:t>أستاذ أحمد جمعان الغامدي</a:t>
            </a:r>
          </a:p>
        </p:txBody>
      </p:sp>
      <p:sp>
        <p:nvSpPr>
          <p:cNvPr id="71" name="Google Shape;126;p26">
            <a:extLst>
              <a:ext uri="{FF2B5EF4-FFF2-40B4-BE49-F238E27FC236}">
                <a16:creationId xmlns:a16="http://schemas.microsoft.com/office/drawing/2014/main" id="{34A8024B-9A00-4056-93DC-8CCD860DB183}"/>
              </a:ext>
            </a:extLst>
          </p:cNvPr>
          <p:cNvSpPr txBox="1">
            <a:spLocks/>
          </p:cNvSpPr>
          <p:nvPr/>
        </p:nvSpPr>
        <p:spPr>
          <a:xfrm>
            <a:off x="1999296" y="3646957"/>
            <a:ext cx="5022960" cy="94908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2400" dirty="0">
                <a:solidFill>
                  <a:schemeClr val="accent5">
                    <a:lumMod val="90000"/>
                  </a:schemeClr>
                </a:solidFill>
                <a:effectLst>
                  <a:glow rad="88900">
                    <a:schemeClr val="accent6">
                      <a:lumMod val="25000"/>
                    </a:schemeClr>
                  </a:glow>
                </a:effectLst>
                <a:latin typeface="Hacen Algeria Hd" panose="02000500000000000000" pitchFamily="2" charset="-78"/>
                <a:cs typeface="Hacen Algeria Hd" panose="02000500000000000000" pitchFamily="2" charset="-78"/>
              </a:rPr>
              <a:t>الصفحة: </a:t>
            </a:r>
          </a:p>
          <a:p>
            <a:r>
              <a:rPr lang="ar-SA" sz="2800" dirty="0">
                <a:solidFill>
                  <a:schemeClr val="accent6">
                    <a:lumMod val="90000"/>
                  </a:schemeClr>
                </a:solidFill>
                <a:effectLst>
                  <a:glow rad="88900">
                    <a:schemeClr val="accent6">
                      <a:lumMod val="25000"/>
                    </a:schemeClr>
                  </a:glow>
                </a:effectLst>
                <a:latin typeface="Hacen Algeria Hd" panose="02000500000000000000" pitchFamily="2" charset="-78"/>
                <a:cs typeface="Hacen Algeria Hd" panose="02000500000000000000" pitchFamily="2" charset="-78"/>
              </a:rPr>
              <a:t>21</a:t>
            </a:r>
          </a:p>
        </p:txBody>
      </p:sp>
      <p:sp>
        <p:nvSpPr>
          <p:cNvPr id="72" name="Google Shape;126;p26">
            <a:extLst>
              <a:ext uri="{FF2B5EF4-FFF2-40B4-BE49-F238E27FC236}">
                <a16:creationId xmlns:a16="http://schemas.microsoft.com/office/drawing/2014/main" id="{19BDC264-2EA3-4557-8B7E-6D7A880C306E}"/>
              </a:ext>
            </a:extLst>
          </p:cNvPr>
          <p:cNvSpPr txBox="1">
            <a:spLocks/>
          </p:cNvSpPr>
          <p:nvPr/>
        </p:nvSpPr>
        <p:spPr>
          <a:xfrm>
            <a:off x="1578890" y="1302037"/>
            <a:ext cx="5863772"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3100" dirty="0">
                <a:solidFill>
                  <a:schemeClr val="accent6">
                    <a:lumMod val="90000"/>
                  </a:schemeClr>
                </a:solidFill>
                <a:effectLst>
                  <a:glow rad="76200">
                    <a:schemeClr val="accent6">
                      <a:lumMod val="25000"/>
                    </a:schemeClr>
                  </a:glow>
                </a:effectLst>
                <a:latin typeface="Mikhak Bold" panose="02000803000000000000" pitchFamily="2" charset="-78"/>
                <a:cs typeface="Mikhak Bold" panose="02000803000000000000" pitchFamily="2" charset="-78"/>
              </a:rPr>
              <a:t>أبرز المؤلفات الموثوقة في التفسير</a:t>
            </a:r>
          </a:p>
        </p:txBody>
      </p:sp>
    </p:spTree>
    <p:extLst>
      <p:ext uri="{BB962C8B-B14F-4D97-AF65-F5344CB8AC3E}">
        <p14:creationId xmlns:p14="http://schemas.microsoft.com/office/powerpoint/2010/main" val="309726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72">
                                            <p:txEl>
                                              <p:pRg st="0" end="0"/>
                                            </p:txEl>
                                          </p:spTgt>
                                        </p:tgtEl>
                                        <p:attrNameLst>
                                          <p:attrName>style.color</p:attrName>
                                        </p:attrNameLst>
                                      </p:cBhvr>
                                      <p:to>
                                        <a:srgbClr val="FFB075"/>
                                      </p:to>
                                    </p:animClr>
                                    <p:animClr clrSpc="rgb" dir="cw">
                                      <p:cBhvr>
                                        <p:cTn id="7" dur="500" fill="hold"/>
                                        <p:tgtEl>
                                          <p:spTgt spid="72">
                                            <p:txEl>
                                              <p:pRg st="0" end="0"/>
                                            </p:txEl>
                                          </p:spTgt>
                                        </p:tgtEl>
                                        <p:attrNameLst>
                                          <p:attrName>fillcolor</p:attrName>
                                        </p:attrNameLst>
                                      </p:cBhvr>
                                      <p:to>
                                        <a:srgbClr val="FFB075"/>
                                      </p:to>
                                    </p:animClr>
                                    <p:set>
                                      <p:cBhvr>
                                        <p:cTn id="8" dur="500" fill="hold"/>
                                        <p:tgtEl>
                                          <p:spTgt spid="72">
                                            <p:txEl>
                                              <p:pRg st="0" end="0"/>
                                            </p:txEl>
                                          </p:spTgt>
                                        </p:tgtEl>
                                        <p:attrNameLst>
                                          <p:attrName>fill.type</p:attrName>
                                        </p:attrNameLst>
                                      </p:cBhvr>
                                      <p:to>
                                        <p:strVal val="solid"/>
                                      </p:to>
                                    </p:set>
                                    <p:set>
                                      <p:cBhvr>
                                        <p:cTn id="9" dur="500" fill="hold"/>
                                        <p:tgtEl>
                                          <p:spTgt spid="72">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4">
              <a:lumMod val="40000"/>
              <a:lumOff val="60000"/>
            </a:schemeClr>
          </a:solidFill>
          <a:effectLst>
            <a:glow rad="127000">
              <a:schemeClr val="accent4">
                <a:lumMod val="50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56;p52">
            <a:extLst>
              <a:ext uri="{FF2B5EF4-FFF2-40B4-BE49-F238E27FC236}">
                <a16:creationId xmlns:a16="http://schemas.microsoft.com/office/drawing/2014/main" id="{5D333CEC-B67A-489E-B450-F06C30B999CC}"/>
              </a:ext>
            </a:extLst>
          </p:cNvPr>
          <p:cNvSpPr txBox="1">
            <a:spLocks/>
          </p:cNvSpPr>
          <p:nvPr/>
        </p:nvSpPr>
        <p:spPr>
          <a:xfrm>
            <a:off x="1233735" y="1299757"/>
            <a:ext cx="6518428" cy="9071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200"/>
              <a:buFont typeface="Berkshire Swash"/>
              <a:buNone/>
              <a:defRPr sz="1200" b="0" i="0" u="none" strike="noStrike" cap="none">
                <a:solidFill>
                  <a:srgbClr val="FFFFFF"/>
                </a:solidFill>
                <a:latin typeface="Berkshire Swash"/>
                <a:ea typeface="Berkshire Swash"/>
                <a:cs typeface="Berkshire Swash"/>
                <a:sym typeface="Berkshire Swash"/>
              </a:defRPr>
            </a:lvl1pPr>
            <a:lvl2pPr marR="0" lvl="1"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2pPr>
            <a:lvl3pPr marR="0" lvl="2"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3pPr>
            <a:lvl4pPr marR="0" lvl="3"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4pPr>
            <a:lvl5pPr marR="0" lvl="4"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5pPr>
            <a:lvl6pPr marR="0" lvl="5"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6pPr>
            <a:lvl7pPr marR="0" lvl="6"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7pPr>
            <a:lvl8pPr marR="0" lvl="7"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8pPr>
            <a:lvl9pPr marR="0" lvl="8"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9pPr>
          </a:lstStyle>
          <a:p>
            <a:pPr rtl="1"/>
            <a:r>
              <a:rPr lang="ar-SA" sz="4000" dirty="0">
                <a:solidFill>
                  <a:schemeClr val="accent6">
                    <a:lumMod val="90000"/>
                  </a:schemeClr>
                </a:solidFill>
                <a:effectLst>
                  <a:glow rad="88900">
                    <a:schemeClr val="accent6">
                      <a:lumMod val="25000"/>
                    </a:schemeClr>
                  </a:glow>
                </a:effectLst>
                <a:latin typeface="Questv1" panose="01000500000000020006" pitchFamily="50" charset="-78"/>
                <a:cs typeface="Questv1" panose="01000500000000020006" pitchFamily="50" charset="-78"/>
                <a:sym typeface="Taviraj"/>
              </a:rPr>
              <a:t>رابعاً:</a:t>
            </a: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204160" y="2077233"/>
            <a:ext cx="6804718"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3800" dirty="0">
                <a:solidFill>
                  <a:schemeClr val="accent6">
                    <a:lumMod val="90000"/>
                  </a:schemeClr>
                </a:solidFill>
                <a:effectLst>
                  <a:glow rad="88900">
                    <a:schemeClr val="accent6">
                      <a:lumMod val="25000"/>
                    </a:schemeClr>
                  </a:glow>
                </a:effectLst>
                <a:latin typeface="STC Bold" panose="01000500000000020006" pitchFamily="2" charset="-78"/>
                <a:cs typeface="STC Bold" panose="01000500000000020006" pitchFamily="2" charset="-78"/>
                <a:sym typeface="Berkshire Swash"/>
              </a:rPr>
              <a:t>أضواء البيان في إيضاح القرآن بالقرآن</a:t>
            </a:r>
            <a:endParaRPr sz="3800" dirty="0">
              <a:solidFill>
                <a:schemeClr val="accent6">
                  <a:lumMod val="90000"/>
                </a:schemeClr>
              </a:solidFill>
              <a:effectLst>
                <a:glow rad="88900">
                  <a:schemeClr val="accent6">
                    <a:lumMod val="25000"/>
                  </a:schemeClr>
                </a:glow>
              </a:effectLst>
              <a:latin typeface="STC Bold" panose="01000500000000020006" pitchFamily="2" charset="-78"/>
              <a:cs typeface="STC Bold" panose="01000500000000020006" pitchFamily="2" charset="-78"/>
              <a:sym typeface="Berkshire Swash"/>
            </a:endParaRPr>
          </a:p>
        </p:txBody>
      </p:sp>
      <p:grpSp>
        <p:nvGrpSpPr>
          <p:cNvPr id="84" name="Google Shape;1097;p26">
            <a:extLst>
              <a:ext uri="{FF2B5EF4-FFF2-40B4-BE49-F238E27FC236}">
                <a16:creationId xmlns:a16="http://schemas.microsoft.com/office/drawing/2014/main" id="{685B1B24-474D-4457-AA19-7DFD11B80F59}"/>
              </a:ext>
            </a:extLst>
          </p:cNvPr>
          <p:cNvGrpSpPr/>
          <p:nvPr/>
        </p:nvGrpSpPr>
        <p:grpSpPr>
          <a:xfrm>
            <a:off x="3910584" y="3081173"/>
            <a:ext cx="1167212" cy="1018410"/>
            <a:chOff x="6535925" y="-2669850"/>
            <a:chExt cx="558125" cy="536100"/>
          </a:xfrm>
        </p:grpSpPr>
        <p:sp>
          <p:nvSpPr>
            <p:cNvPr id="85" name="Google Shape;1098;p26">
              <a:extLst>
                <a:ext uri="{FF2B5EF4-FFF2-40B4-BE49-F238E27FC236}">
                  <a16:creationId xmlns:a16="http://schemas.microsoft.com/office/drawing/2014/main" id="{B00824AA-0951-4EA0-A0D8-9EA6FD79393B}"/>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6">
                    <a:lumMod val="50000"/>
                  </a:schemeClr>
                </a:gs>
                <a:gs pos="50000">
                  <a:srgbClr val="FFC193"/>
                </a:gs>
                <a:gs pos="100000">
                  <a:schemeClr val="accent6">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99;p26">
              <a:extLst>
                <a:ext uri="{FF2B5EF4-FFF2-40B4-BE49-F238E27FC236}">
                  <a16:creationId xmlns:a16="http://schemas.microsoft.com/office/drawing/2014/main" id="{472C4769-7524-4397-9156-12DCE62D0169}"/>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5">
                    <a:lumMod val="50000"/>
                  </a:schemeClr>
                </a:gs>
                <a:gs pos="50000">
                  <a:srgbClr val="FFF2CC"/>
                </a:gs>
                <a:gs pos="100000">
                  <a:schemeClr val="accent5">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00;p26">
              <a:extLst>
                <a:ext uri="{FF2B5EF4-FFF2-40B4-BE49-F238E27FC236}">
                  <a16:creationId xmlns:a16="http://schemas.microsoft.com/office/drawing/2014/main" id="{2A36EB78-BD21-4A40-9CB4-6EB8C06E6CF1}"/>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5">
                    <a:lumMod val="50000"/>
                  </a:schemeClr>
                </a:gs>
                <a:gs pos="50000">
                  <a:srgbClr val="F9CB9C"/>
                </a:gs>
                <a:gs pos="100000">
                  <a:schemeClr val="accent5">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345198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grpSp>
        <p:nvGrpSpPr>
          <p:cNvPr id="97" name="مجموعة 96">
            <a:extLst>
              <a:ext uri="{FF2B5EF4-FFF2-40B4-BE49-F238E27FC236}">
                <a16:creationId xmlns:a16="http://schemas.microsoft.com/office/drawing/2014/main" id="{3C3A6A94-B048-434A-9FEF-535A840F34AC}"/>
              </a:ext>
            </a:extLst>
          </p:cNvPr>
          <p:cNvGrpSpPr/>
          <p:nvPr/>
        </p:nvGrpSpPr>
        <p:grpSpPr>
          <a:xfrm>
            <a:off x="3585424" y="957903"/>
            <a:ext cx="2430902" cy="541814"/>
            <a:chOff x="7343160" y="2349305"/>
            <a:chExt cx="1818182" cy="678112"/>
          </a:xfrm>
        </p:grpSpPr>
        <p:sp>
          <p:nvSpPr>
            <p:cNvPr id="98" name="سهم: خماسي 97">
              <a:extLst>
                <a:ext uri="{FF2B5EF4-FFF2-40B4-BE49-F238E27FC236}">
                  <a16:creationId xmlns:a16="http://schemas.microsoft.com/office/drawing/2014/main" id="{4A011C3A-7BC4-4728-A8AB-ECCE1FA6D6FB}"/>
                </a:ext>
              </a:extLst>
            </p:cNvPr>
            <p:cNvSpPr/>
            <p:nvPr/>
          </p:nvSpPr>
          <p:spPr>
            <a:xfrm flipH="1">
              <a:off x="7487956" y="2349305"/>
              <a:ext cx="1442094" cy="678112"/>
            </a:xfrm>
            <a:prstGeom prst="homePlate">
              <a:avLst/>
            </a:prstGeom>
            <a:solidFill>
              <a:schemeClr val="accent4">
                <a:lumMod val="60000"/>
                <a:lumOff val="40000"/>
              </a:schemeClr>
            </a:solidFill>
            <a:ln w="57150">
              <a:solidFill>
                <a:schemeClr val="accent4">
                  <a:lumMod val="50000"/>
                </a:schemeClr>
              </a:solidFill>
            </a:ln>
            <a:effectLst>
              <a:outerShdw blurRad="50800" dist="38100" dir="10800000" algn="r"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9" name="Google Shape;556;p52">
              <a:extLst>
                <a:ext uri="{FF2B5EF4-FFF2-40B4-BE49-F238E27FC236}">
                  <a16:creationId xmlns:a16="http://schemas.microsoft.com/office/drawing/2014/main" id="{F85DF350-2BC6-4D75-98FD-146AB7BC7EA3}"/>
                </a:ext>
              </a:extLst>
            </p:cNvPr>
            <p:cNvSpPr txBox="1">
              <a:spLocks/>
            </p:cNvSpPr>
            <p:nvPr/>
          </p:nvSpPr>
          <p:spPr>
            <a:xfrm flipH="1">
              <a:off x="7343160" y="2496419"/>
              <a:ext cx="1818182" cy="424930"/>
            </a:xfrm>
            <a:prstGeom prst="plaque">
              <a:avLst/>
            </a:prstGeom>
            <a:noFill/>
            <a:ln>
              <a:noFill/>
            </a:ln>
            <a:scene3d>
              <a:camera prst="orthographicFront"/>
              <a:lightRig rig="threePt" dir="t"/>
            </a:scene3d>
            <a:sp3d>
              <a:bevelT w="114300" prst="artDeco"/>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4200"/>
                <a:buFont typeface="Berkshire Swash"/>
                <a:buNone/>
                <a:defRPr sz="36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9pPr>
            </a:lstStyle>
            <a:p>
              <a:pPr algn="ctr" rtl="1"/>
              <a:r>
                <a:rPr lang="ar-SA" sz="2000" b="1" dirty="0">
                  <a:solidFill>
                    <a:schemeClr val="accent4">
                      <a:lumMod val="20000"/>
                      <a:lumOff val="80000"/>
                    </a:schemeClr>
                  </a:solidFill>
                  <a:effectLst>
                    <a:glow rad="127000">
                      <a:schemeClr val="accent4">
                        <a:lumMod val="50000"/>
                      </a:schemeClr>
                    </a:glow>
                    <a:outerShdw blurRad="38100" dist="38100" dir="2700000" algn="tl">
                      <a:srgbClr val="000000">
                        <a:alpha val="43137"/>
                      </a:srgbClr>
                    </a:outerShdw>
                  </a:effectLst>
                  <a:latin typeface="Dubai" panose="020B0503030403030204" pitchFamily="34" charset="-78"/>
                  <a:cs typeface="Dubai" panose="020B0503030403030204" pitchFamily="34" charset="-78"/>
                </a:rPr>
                <a:t>التعريف بالكتاب</a:t>
              </a:r>
            </a:p>
          </p:txBody>
        </p:sp>
      </p:grpSp>
      <p:grpSp>
        <p:nvGrpSpPr>
          <p:cNvPr id="1906" name="Google Shape;1906;p50"/>
          <p:cNvGrpSpPr/>
          <p:nvPr/>
        </p:nvGrpSpPr>
        <p:grpSpPr>
          <a:xfrm rot="-5400000">
            <a:off x="4579283" y="483525"/>
            <a:ext cx="7149986" cy="4176452"/>
            <a:chOff x="997007" y="-364201"/>
            <a:chExt cx="7149986" cy="4176452"/>
          </a:xfrm>
        </p:grpSpPr>
        <p:sp>
          <p:nvSpPr>
            <p:cNvPr id="1907" name="Google Shape;1907;p50"/>
            <p:cNvSpPr/>
            <p:nvPr/>
          </p:nvSpPr>
          <p:spPr>
            <a:xfrm>
              <a:off x="1103284" y="-306240"/>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6">
                    <a:lumMod val="25000"/>
                  </a:schemeClr>
                </a:gs>
                <a:gs pos="100000">
                  <a:schemeClr val="accent5">
                    <a:lumMod val="75000"/>
                  </a:schemeClr>
                </a:gs>
              </a:gsLst>
              <a:lin ang="5400012" scaled="0"/>
            </a:gradFill>
            <a:ln>
              <a:noFill/>
            </a:ln>
            <a:effectLst>
              <a:outerShdw blurRad="257175" dist="171450" dir="5520000" algn="bl" rotWithShape="0">
                <a:srgbClr val="CEA37C">
                  <a:alpha val="4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8" name="Google Shape;1908;p50"/>
            <p:cNvGrpSpPr/>
            <p:nvPr/>
          </p:nvGrpSpPr>
          <p:grpSpPr>
            <a:xfrm>
              <a:off x="1184751" y="-307656"/>
              <a:ext cx="6822196" cy="4063363"/>
              <a:chOff x="5930800" y="-1718525"/>
              <a:chExt cx="2767625" cy="1649025"/>
            </a:xfrm>
          </p:grpSpPr>
          <p:sp>
            <p:nvSpPr>
              <p:cNvPr id="1909" name="Google Shape;1909;p50"/>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0"/>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0"/>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0"/>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0"/>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0"/>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0"/>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0"/>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0"/>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0"/>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0"/>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0"/>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0"/>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0"/>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0"/>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0"/>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0"/>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0"/>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0"/>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0"/>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0"/>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0"/>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0"/>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0"/>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0"/>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0"/>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0"/>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0"/>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0"/>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0"/>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0"/>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0"/>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0"/>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0"/>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0"/>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0"/>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0"/>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0"/>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0"/>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0"/>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0"/>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0"/>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0"/>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0"/>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0"/>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0"/>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50"/>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50"/>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50"/>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0"/>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9" name="Google Shape;1959;p50"/>
            <p:cNvSpPr/>
            <p:nvPr/>
          </p:nvSpPr>
          <p:spPr>
            <a:xfrm rot="5400000">
              <a:off x="2483774" y="-1850968"/>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6" name="Google Shape;1966;p50"/>
          <p:cNvGrpSpPr/>
          <p:nvPr/>
        </p:nvGrpSpPr>
        <p:grpSpPr>
          <a:xfrm>
            <a:off x="887176" y="-492475"/>
            <a:ext cx="454448" cy="1887747"/>
            <a:chOff x="3846700" y="-166175"/>
            <a:chExt cx="454448" cy="1887747"/>
          </a:xfrm>
        </p:grpSpPr>
        <p:sp>
          <p:nvSpPr>
            <p:cNvPr id="1967" name="Google Shape;1967;p50"/>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0"/>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0"/>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0" name="Google Shape;1970;p50"/>
          <p:cNvGrpSpPr/>
          <p:nvPr/>
        </p:nvGrpSpPr>
        <p:grpSpPr>
          <a:xfrm>
            <a:off x="166451" y="-10150"/>
            <a:ext cx="454448" cy="1887747"/>
            <a:chOff x="3846700" y="-166175"/>
            <a:chExt cx="454448" cy="1887747"/>
          </a:xfrm>
        </p:grpSpPr>
        <p:sp>
          <p:nvSpPr>
            <p:cNvPr id="1971" name="Google Shape;1971;p50"/>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0"/>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0"/>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3" name="صورة 82" descr="صورة تحتوي على نص&#10;&#10;تم إنشاء الوصف تلقائياً">
            <a:extLst>
              <a:ext uri="{FF2B5EF4-FFF2-40B4-BE49-F238E27FC236}">
                <a16:creationId xmlns:a16="http://schemas.microsoft.com/office/drawing/2014/main" id="{89924A99-D675-47EC-8C80-6457085930A1}"/>
              </a:ext>
            </a:extLst>
          </p:cNvPr>
          <p:cNvPicPr>
            <a:picLocks noChangeAspect="1"/>
          </p:cNvPicPr>
          <p:nvPr/>
        </p:nvPicPr>
        <p:blipFill>
          <a:blip r:embed="rId3"/>
          <a:stretch>
            <a:fillRect/>
          </a:stretch>
        </p:blipFill>
        <p:spPr>
          <a:xfrm>
            <a:off x="26667" y="4389944"/>
            <a:ext cx="1149296" cy="679129"/>
          </a:xfrm>
          <a:prstGeom prst="rect">
            <a:avLst/>
          </a:prstGeom>
          <a:effectLst/>
        </p:spPr>
      </p:pic>
      <p:pic>
        <p:nvPicPr>
          <p:cNvPr id="84" name="Google Shape;1960;p50">
            <a:extLst>
              <a:ext uri="{FF2B5EF4-FFF2-40B4-BE49-F238E27FC236}">
                <a16:creationId xmlns:a16="http://schemas.microsoft.com/office/drawing/2014/main" id="{0D0AAA44-9AC9-4281-9726-3D88397FB9A6}"/>
              </a:ext>
            </a:extLst>
          </p:cNvPr>
          <p:cNvPicPr preferRelativeResize="0"/>
          <p:nvPr/>
        </p:nvPicPr>
        <p:blipFill>
          <a:blip r:embed="rId4">
            <a:extLst>
              <a:ext uri="{BEBA8EAE-BF5A-486C-A8C5-ECC9F3942E4B}">
                <a14:imgProps xmlns:a14="http://schemas.microsoft.com/office/drawing/2010/main">
                  <a14:imgLayer r:embed="rId5">
                    <a14:imgEffect>
                      <a14:saturation sat="200000"/>
                    </a14:imgEffect>
                  </a14:imgLayer>
                </a14:imgProps>
              </a:ext>
            </a:extLst>
          </a:blip>
          <a:srcRect l="10439" r="10439"/>
          <a:stretch/>
        </p:blipFill>
        <p:spPr>
          <a:xfrm>
            <a:off x="5940955" y="633225"/>
            <a:ext cx="2456285" cy="3877050"/>
          </a:xfrm>
          <a:prstGeom prst="rect">
            <a:avLst/>
          </a:prstGeom>
          <a:noFill/>
          <a:ln>
            <a:noFill/>
          </a:ln>
        </p:spPr>
      </p:pic>
      <p:sp>
        <p:nvSpPr>
          <p:cNvPr id="85" name="Google Shape;1964;p50">
            <a:extLst>
              <a:ext uri="{FF2B5EF4-FFF2-40B4-BE49-F238E27FC236}">
                <a16:creationId xmlns:a16="http://schemas.microsoft.com/office/drawing/2014/main" id="{B191F065-C03E-4D86-AB4E-7B14AC5CD0E1}"/>
              </a:ext>
            </a:extLst>
          </p:cNvPr>
          <p:cNvSpPr/>
          <p:nvPr/>
        </p:nvSpPr>
        <p:spPr>
          <a:xfrm>
            <a:off x="5816158" y="493423"/>
            <a:ext cx="2705881" cy="4064752"/>
          </a:xfrm>
          <a:custGeom>
            <a:avLst/>
            <a:gdLst/>
            <a:ahLst/>
            <a:cxnLst/>
            <a:rect l="l" t="t" r="r" b="b"/>
            <a:pathLst>
              <a:path w="18765" h="25419" extrusionOk="0">
                <a:moveTo>
                  <a:pt x="17861" y="1055"/>
                </a:moveTo>
                <a:lnTo>
                  <a:pt x="17861" y="24364"/>
                </a:lnTo>
                <a:lnTo>
                  <a:pt x="896" y="24364"/>
                </a:lnTo>
                <a:lnTo>
                  <a:pt x="896" y="1055"/>
                </a:lnTo>
                <a:close/>
                <a:moveTo>
                  <a:pt x="419" y="1"/>
                </a:moveTo>
                <a:cubicBezTo>
                  <a:pt x="185" y="1"/>
                  <a:pt x="1" y="193"/>
                  <a:pt x="1" y="428"/>
                </a:cubicBezTo>
                <a:lnTo>
                  <a:pt x="1" y="24992"/>
                </a:lnTo>
                <a:cubicBezTo>
                  <a:pt x="1" y="25226"/>
                  <a:pt x="185" y="25418"/>
                  <a:pt x="419" y="25418"/>
                </a:cubicBezTo>
                <a:lnTo>
                  <a:pt x="18338" y="25418"/>
                </a:lnTo>
                <a:cubicBezTo>
                  <a:pt x="18572" y="25418"/>
                  <a:pt x="18764" y="25226"/>
                  <a:pt x="18764" y="24992"/>
                </a:cubicBezTo>
                <a:lnTo>
                  <a:pt x="18764" y="428"/>
                </a:lnTo>
                <a:cubicBezTo>
                  <a:pt x="18764" y="193"/>
                  <a:pt x="18572" y="1"/>
                  <a:pt x="18338" y="1"/>
                </a:cubicBezTo>
                <a:close/>
              </a:path>
            </a:pathLst>
          </a:custGeom>
          <a:solidFill>
            <a:schemeClr val="accent4">
              <a:lumMod val="60000"/>
              <a:lumOff val="40000"/>
            </a:schemeClr>
          </a:solidFill>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مجموعة 85">
            <a:extLst>
              <a:ext uri="{FF2B5EF4-FFF2-40B4-BE49-F238E27FC236}">
                <a16:creationId xmlns:a16="http://schemas.microsoft.com/office/drawing/2014/main" id="{6EAE6706-0FC2-4364-A0C4-FBB4A5F8A6E4}"/>
              </a:ext>
            </a:extLst>
          </p:cNvPr>
          <p:cNvGrpSpPr/>
          <p:nvPr/>
        </p:nvGrpSpPr>
        <p:grpSpPr>
          <a:xfrm>
            <a:off x="1385313" y="68905"/>
            <a:ext cx="4364562" cy="756382"/>
            <a:chOff x="634504" y="79896"/>
            <a:chExt cx="4833658" cy="840315"/>
          </a:xfrm>
        </p:grpSpPr>
        <p:sp>
          <p:nvSpPr>
            <p:cNvPr id="92" name="مستطيل: زوايا مستديرة 91">
              <a:extLst>
                <a:ext uri="{FF2B5EF4-FFF2-40B4-BE49-F238E27FC236}">
                  <a16:creationId xmlns:a16="http://schemas.microsoft.com/office/drawing/2014/main" id="{3291F8F6-2966-4F7D-9005-4C090A2B372C}"/>
                </a:ext>
              </a:extLst>
            </p:cNvPr>
            <p:cNvSpPr/>
            <p:nvPr/>
          </p:nvSpPr>
          <p:spPr>
            <a:xfrm>
              <a:off x="634504" y="276947"/>
              <a:ext cx="4417906" cy="643264"/>
            </a:xfrm>
            <a:prstGeom prst="roundRect">
              <a:avLst>
                <a:gd name="adj" fmla="val 10847"/>
              </a:avLst>
            </a:prstGeom>
            <a:gradFill>
              <a:gsLst>
                <a:gs pos="0">
                  <a:schemeClr val="accent4">
                    <a:lumMod val="75000"/>
                  </a:schemeClr>
                </a:gs>
                <a:gs pos="25000">
                  <a:schemeClr val="accent4">
                    <a:lumMod val="40000"/>
                    <a:lumOff val="60000"/>
                  </a:schemeClr>
                </a:gs>
                <a:gs pos="76000">
                  <a:schemeClr val="accent4">
                    <a:lumMod val="40000"/>
                    <a:lumOff val="60000"/>
                  </a:schemeClr>
                </a:gs>
                <a:gs pos="100000">
                  <a:schemeClr val="accent4">
                    <a:lumMod val="75000"/>
                  </a:schemeClr>
                </a:gs>
              </a:gsLst>
              <a:lin ang="5400000" scaled="1"/>
            </a:gradFill>
            <a:ln>
              <a:solidFill>
                <a:schemeClr val="accent4">
                  <a:lumMod val="75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endParaRPr lang="ar-SA"/>
            </a:p>
          </p:txBody>
        </p:sp>
        <p:sp>
          <p:nvSpPr>
            <p:cNvPr id="93" name="خماسي 92">
              <a:extLst>
                <a:ext uri="{FF2B5EF4-FFF2-40B4-BE49-F238E27FC236}">
                  <a16:creationId xmlns:a16="http://schemas.microsoft.com/office/drawing/2014/main" id="{C2DE6685-149C-44CF-B09A-B68ABF378300}"/>
                </a:ext>
              </a:extLst>
            </p:cNvPr>
            <p:cNvSpPr/>
            <p:nvPr/>
          </p:nvSpPr>
          <p:spPr>
            <a:xfrm>
              <a:off x="4568052" y="79896"/>
              <a:ext cx="900110" cy="836432"/>
            </a:xfrm>
            <a:prstGeom prst="pentagon">
              <a:avLst/>
            </a:prstGeom>
            <a:gradFill>
              <a:gsLst>
                <a:gs pos="0">
                  <a:schemeClr val="accent4">
                    <a:lumMod val="75000"/>
                  </a:schemeClr>
                </a:gs>
                <a:gs pos="25000">
                  <a:schemeClr val="accent4">
                    <a:lumMod val="60000"/>
                    <a:lumOff val="40000"/>
                  </a:schemeClr>
                </a:gs>
                <a:gs pos="76000">
                  <a:schemeClr val="accent4">
                    <a:lumMod val="60000"/>
                    <a:lumOff val="40000"/>
                  </a:schemeClr>
                </a:gs>
                <a:gs pos="100000">
                  <a:schemeClr val="accent4">
                    <a:lumMod val="75000"/>
                  </a:schemeClr>
                </a:gs>
              </a:gsLst>
              <a:lin ang="5400000" scaled="1"/>
            </a:gradFill>
            <a:ln>
              <a:solidFill>
                <a:schemeClr val="accent4">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endParaRPr lang="ar-SA" dirty="0"/>
            </a:p>
          </p:txBody>
        </p:sp>
        <p:sp>
          <p:nvSpPr>
            <p:cNvPr id="94" name="خماسي 93">
              <a:extLst>
                <a:ext uri="{FF2B5EF4-FFF2-40B4-BE49-F238E27FC236}">
                  <a16:creationId xmlns:a16="http://schemas.microsoft.com/office/drawing/2014/main" id="{22ACA75D-F37F-482E-87ED-8D8E467F201C}"/>
                </a:ext>
              </a:extLst>
            </p:cNvPr>
            <p:cNvSpPr/>
            <p:nvPr/>
          </p:nvSpPr>
          <p:spPr>
            <a:xfrm>
              <a:off x="4639091" y="160484"/>
              <a:ext cx="758030" cy="695324"/>
            </a:xfrm>
            <a:prstGeom prst="pentagon">
              <a:avLst/>
            </a:prstGeom>
            <a:solidFill>
              <a:schemeClr val="accent4">
                <a:lumMod val="60000"/>
                <a:lumOff val="40000"/>
              </a:schemeClr>
            </a:solidFill>
            <a:ln>
              <a:no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endParaRPr lang="ar-SA"/>
            </a:p>
          </p:txBody>
        </p:sp>
        <p:sp>
          <p:nvSpPr>
            <p:cNvPr id="95" name="Google Shape;556;p52">
              <a:extLst>
                <a:ext uri="{FF2B5EF4-FFF2-40B4-BE49-F238E27FC236}">
                  <a16:creationId xmlns:a16="http://schemas.microsoft.com/office/drawing/2014/main" id="{4CE87968-71AE-450A-A786-2D6DDED126D1}"/>
                </a:ext>
              </a:extLst>
            </p:cNvPr>
            <p:cNvSpPr txBox="1">
              <a:spLocks/>
            </p:cNvSpPr>
            <p:nvPr/>
          </p:nvSpPr>
          <p:spPr>
            <a:xfrm>
              <a:off x="4542176" y="372219"/>
              <a:ext cx="838845" cy="4677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3600"/>
                <a:buFont typeface="Berkshire Swash"/>
                <a:buNone/>
                <a:defRPr sz="4800" b="0" i="0" u="none" strike="noStrike" cap="none">
                  <a:solidFill>
                    <a:srgbClr val="FFBA3E"/>
                  </a:solidFill>
                  <a:latin typeface="Berkshire Swash"/>
                  <a:ea typeface="Berkshire Swash"/>
                  <a:cs typeface="Berkshire Swash"/>
                  <a:sym typeface="Berkshire Swash"/>
                </a:defRPr>
              </a:lvl1pPr>
              <a:lvl2pPr marR="0" lvl="1"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2pPr>
              <a:lvl3pPr marR="0" lvl="2"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3pPr>
              <a:lvl4pPr marR="0" lvl="3"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4pPr>
              <a:lvl5pPr marR="0" lvl="4"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5pPr>
              <a:lvl6pPr marR="0" lvl="5"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6pPr>
              <a:lvl7pPr marR="0" lvl="6"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7pPr>
              <a:lvl8pPr marR="0" lvl="7"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8pPr>
              <a:lvl9pPr marR="0" lvl="8"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9pPr>
            </a:lstStyle>
            <a:p>
              <a:pPr rtl="1"/>
              <a:r>
                <a:rPr lang="ar-SA" sz="2000" b="1" dirty="0">
                  <a:solidFill>
                    <a:srgbClr val="F0D4E4"/>
                  </a:solidFill>
                  <a:effectLst>
                    <a:glow rad="88900">
                      <a:schemeClr val="accent4">
                        <a:lumMod val="50000"/>
                      </a:schemeClr>
                    </a:glow>
                    <a:outerShdw blurRad="38100" dist="38100" dir="2700000" algn="tl">
                      <a:srgbClr val="000000">
                        <a:alpha val="43137"/>
                      </a:srgbClr>
                    </a:outerShdw>
                    <a:reflection blurRad="6350" stA="55000" endA="300" endPos="45500" dir="5400000" sy="-100000" algn="bl" rotWithShape="0"/>
                  </a:effectLst>
                  <a:latin typeface="Dubai" panose="020B0503030403030204" pitchFamily="34" charset="-78"/>
                  <a:cs typeface="Dubai" panose="020B0503030403030204" pitchFamily="34" charset="-78"/>
                  <a:sym typeface="Taviraj"/>
                </a:rPr>
                <a:t>رابعاً</a:t>
              </a:r>
              <a:endParaRPr lang="ar-SA" sz="2000" b="1" dirty="0">
                <a:solidFill>
                  <a:srgbClr val="F0D4E4"/>
                </a:solidFill>
                <a:effectLst>
                  <a:glow rad="88900">
                    <a:schemeClr val="accent4">
                      <a:lumMod val="50000"/>
                    </a:schemeClr>
                  </a:glow>
                  <a:outerShdw blurRad="38100" dist="38100" dir="2700000" algn="tl">
                    <a:srgbClr val="000000">
                      <a:alpha val="43137"/>
                    </a:srgbClr>
                  </a:outerShdw>
                  <a:reflection blurRad="6350" stA="55000" endA="300" endPos="45500" dir="5400000" sy="-100000" algn="bl" rotWithShape="0"/>
                </a:effectLst>
                <a:latin typeface="Dubai" panose="020B0503030403030204" pitchFamily="34" charset="-78"/>
                <a:cs typeface="Dubai" panose="020B0503030403030204" pitchFamily="34" charset="-78"/>
              </a:endParaRPr>
            </a:p>
          </p:txBody>
        </p:sp>
      </p:grpSp>
      <p:sp>
        <p:nvSpPr>
          <p:cNvPr id="96" name="Google Shape;556;p52">
            <a:extLst>
              <a:ext uri="{FF2B5EF4-FFF2-40B4-BE49-F238E27FC236}">
                <a16:creationId xmlns:a16="http://schemas.microsoft.com/office/drawing/2014/main" id="{89285843-0DCE-46C3-BA45-2353F68A6548}"/>
              </a:ext>
            </a:extLst>
          </p:cNvPr>
          <p:cNvSpPr txBox="1">
            <a:spLocks noGrp="1"/>
          </p:cNvSpPr>
          <p:nvPr>
            <p:ph type="title"/>
          </p:nvPr>
        </p:nvSpPr>
        <p:spPr>
          <a:xfrm>
            <a:off x="1125842" y="303519"/>
            <a:ext cx="3817660" cy="464522"/>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SA" sz="1800" b="1" dirty="0">
                <a:solidFill>
                  <a:schemeClr val="accent4">
                    <a:lumMod val="20000"/>
                    <a:lumOff val="80000"/>
                  </a:schemeClr>
                </a:solidFill>
                <a:effectLst>
                  <a:glow rad="114300">
                    <a:schemeClr val="accent4">
                      <a:lumMod val="50000"/>
                    </a:schemeClr>
                  </a:glow>
                  <a:outerShdw blurRad="38100" dist="38100" dir="2700000" algn="tl">
                    <a:srgbClr val="000000">
                      <a:alpha val="43137"/>
                    </a:srgbClr>
                  </a:outerShdw>
                  <a:reflection blurRad="6350" stA="55000" endA="300" endPos="45500" dir="5400000" sy="-100000" algn="bl" rotWithShape="0"/>
                </a:effectLst>
                <a:latin typeface="Questv1" panose="01000500000000020006" pitchFamily="50" charset="-78"/>
                <a:cs typeface="Questv1" panose="01000500000000020006" pitchFamily="50" charset="-78"/>
              </a:rPr>
              <a:t>أضواء البيان في إيضاح القرآن بالقرآن</a:t>
            </a:r>
            <a:endParaRPr sz="1800" b="1" dirty="0">
              <a:solidFill>
                <a:schemeClr val="accent4">
                  <a:lumMod val="20000"/>
                  <a:lumOff val="80000"/>
                </a:schemeClr>
              </a:solidFill>
              <a:effectLst>
                <a:glow rad="114300">
                  <a:schemeClr val="accent4">
                    <a:lumMod val="50000"/>
                  </a:schemeClr>
                </a:glow>
                <a:outerShdw blurRad="38100" dist="38100" dir="2700000" algn="tl">
                  <a:srgbClr val="000000">
                    <a:alpha val="43137"/>
                  </a:srgbClr>
                </a:outerShdw>
                <a:reflection blurRad="6350" stA="55000" endA="300" endPos="45500" dir="5400000" sy="-100000" algn="bl" rotWithShape="0"/>
              </a:effectLst>
              <a:latin typeface="Questv1" panose="01000500000000020006" pitchFamily="50" charset="-78"/>
              <a:cs typeface="Questv1" panose="01000500000000020006" pitchFamily="50" charset="-78"/>
            </a:endParaRPr>
          </a:p>
        </p:txBody>
      </p:sp>
      <p:sp>
        <p:nvSpPr>
          <p:cNvPr id="100" name="مربع نص 99">
            <a:extLst>
              <a:ext uri="{FF2B5EF4-FFF2-40B4-BE49-F238E27FC236}">
                <a16:creationId xmlns:a16="http://schemas.microsoft.com/office/drawing/2014/main" id="{B726E152-CC68-4F78-BDB0-0546C9F7B779}"/>
              </a:ext>
            </a:extLst>
          </p:cNvPr>
          <p:cNvSpPr txBox="1"/>
          <p:nvPr/>
        </p:nvSpPr>
        <p:spPr>
          <a:xfrm>
            <a:off x="369111" y="1515788"/>
            <a:ext cx="5464298" cy="3315010"/>
          </a:xfrm>
          <a:prstGeom prst="rect">
            <a:avLst/>
          </a:prstGeom>
          <a:noFill/>
        </p:spPr>
        <p:txBody>
          <a:bodyPr wrap="square">
            <a:spAutoFit/>
          </a:bodyPr>
          <a:lstStyle/>
          <a:p>
            <a:pPr algn="r" rtl="1">
              <a:lnSpc>
                <a:spcPct val="114000"/>
              </a:lnSpc>
              <a:spcAft>
                <a:spcPts val="800"/>
              </a:spcAft>
            </a:pPr>
            <a:r>
              <a:rPr lang="ar-SA" sz="20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يعد هذا الكتاب من أفضل المؤلفات المعاصرة في التفسير، ومن أتبعها للسنة، وقد تميز بميزتين:</a:t>
            </a:r>
          </a:p>
          <a:p>
            <a:pPr algn="r" rtl="1">
              <a:lnSpc>
                <a:spcPct val="114000"/>
              </a:lnSpc>
              <a:spcAft>
                <a:spcPts val="800"/>
              </a:spcAft>
            </a:pPr>
            <a:endParaRPr lang="en-US" sz="1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endParaRPr>
          </a:p>
          <a:p>
            <a:pPr lvl="0" algn="r" rtl="1">
              <a:lnSpc>
                <a:spcPct val="114000"/>
              </a:lnSpc>
            </a:pPr>
            <a:r>
              <a:rPr lang="ar-SA" sz="20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1- </a:t>
            </a:r>
            <a:r>
              <a:rPr lang="ar-SA" sz="2000" dirty="0">
                <a:solidFill>
                  <a:srgbClr val="E1A7C7"/>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تفسير القرآن بالقرآن.</a:t>
            </a:r>
            <a:endParaRPr lang="en-US" sz="2000" dirty="0">
              <a:solidFill>
                <a:srgbClr val="E1A7C7"/>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endParaRPr>
          </a:p>
          <a:p>
            <a:pPr lvl="0" algn="r" rtl="1">
              <a:lnSpc>
                <a:spcPct val="114000"/>
              </a:lnSpc>
            </a:pPr>
            <a:r>
              <a:rPr lang="ar-SA" sz="20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2- </a:t>
            </a:r>
            <a:r>
              <a:rPr lang="ar-SA" sz="2000" dirty="0">
                <a:solidFill>
                  <a:srgbClr val="E1A7C7"/>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العناية بالأحكام الفقهية، مع دقة الاستنباط، وقوة الاستدلال.</a:t>
            </a:r>
          </a:p>
          <a:p>
            <a:pPr lvl="0" algn="r" rtl="1">
              <a:lnSpc>
                <a:spcPct val="114000"/>
              </a:lnSpc>
            </a:pPr>
            <a:endParaRPr lang="ar-SA" sz="11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endParaRPr>
          </a:p>
          <a:p>
            <a:pPr lvl="0" algn="r" rtl="1">
              <a:lnSpc>
                <a:spcPct val="114000"/>
              </a:lnSpc>
            </a:pPr>
            <a:r>
              <a:rPr lang="ar-SA" sz="20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وقد كان من منهجه أنه لا يفسر جميع الآيات وإنما يختار ما كانت الحاجة ماسة لبيانه، وقد وصل في تفسيره إلى سورة المجادلة، ثم أتمه تلميذه الشيخ عطية سالم.</a:t>
            </a:r>
            <a:endParaRPr lang="en-US" sz="20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endParaRPr>
          </a:p>
        </p:txBody>
      </p:sp>
    </p:spTree>
    <p:extLst>
      <p:ext uri="{BB962C8B-B14F-4D97-AF65-F5344CB8AC3E}">
        <p14:creationId xmlns:p14="http://schemas.microsoft.com/office/powerpoint/2010/main" val="80490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500"/>
                                        <p:tgtEl>
                                          <p:spTgt spid="86"/>
                                        </p:tgtEl>
                                        <p:attrNameLst>
                                          <p:attrName>ppt_y</p:attrName>
                                        </p:attrNameLst>
                                      </p:cBhvr>
                                      <p:tavLst>
                                        <p:tav tm="0">
                                          <p:val>
                                            <p:strVal val="#ppt_y+#ppt_h*1.125000"/>
                                          </p:val>
                                        </p:tav>
                                        <p:tav tm="100000">
                                          <p:val>
                                            <p:strVal val="#ppt_y"/>
                                          </p:val>
                                        </p:tav>
                                      </p:tavLst>
                                    </p:anim>
                                    <p:animEffect transition="in" filter="wipe(up)">
                                      <p:cBhvr>
                                        <p:cTn id="8" dur="500"/>
                                        <p:tgtEl>
                                          <p:spTgt spid="86"/>
                                        </p:tgtEl>
                                      </p:cBhvr>
                                    </p:animEffect>
                                  </p:childTnLst>
                                </p:cTn>
                              </p:par>
                            </p:childTnLst>
                          </p:cTn>
                        </p:par>
                        <p:par>
                          <p:cTn id="9" fill="hold">
                            <p:stCondLst>
                              <p:cond delay="500"/>
                            </p:stCondLst>
                            <p:childTnLst>
                              <p:par>
                                <p:cTn id="10" presetID="38" presetClass="entr" presetSubtype="0" accel="50000" fill="hold" grpId="0" nodeType="afterEffect">
                                  <p:stCondLst>
                                    <p:cond delay="0"/>
                                  </p:stCondLst>
                                  <p:iterate type="wd">
                                    <p:tmPct val="40000"/>
                                  </p:iterate>
                                  <p:childTnLst>
                                    <p:set>
                                      <p:cBhvr>
                                        <p:cTn id="11" dur="1" fill="hold">
                                          <p:stCondLst>
                                            <p:cond delay="0"/>
                                          </p:stCondLst>
                                        </p:cTn>
                                        <p:tgtEl>
                                          <p:spTgt spid="96"/>
                                        </p:tgtEl>
                                        <p:attrNameLst>
                                          <p:attrName>style.visibility</p:attrName>
                                        </p:attrNameLst>
                                      </p:cBhvr>
                                      <p:to>
                                        <p:strVal val="visible"/>
                                      </p:to>
                                    </p:set>
                                    <p:set>
                                      <p:cBhvr>
                                        <p:cTn id="12" dur="455" fill="hold">
                                          <p:stCondLst>
                                            <p:cond delay="0"/>
                                          </p:stCondLst>
                                        </p:cTn>
                                        <p:tgtEl>
                                          <p:spTgt spid="96"/>
                                        </p:tgtEl>
                                        <p:attrNameLst>
                                          <p:attrName>style.rotation</p:attrName>
                                        </p:attrNameLst>
                                      </p:cBhvr>
                                      <p:to>
                                        <p:strVal val="-45.0"/>
                                      </p:to>
                                    </p:set>
                                    <p:anim calcmode="lin" valueType="num">
                                      <p:cBhvr>
                                        <p:cTn id="13" dur="455" fill="hold">
                                          <p:stCondLst>
                                            <p:cond delay="455"/>
                                          </p:stCondLst>
                                        </p:cTn>
                                        <p:tgtEl>
                                          <p:spTgt spid="96"/>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96"/>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96"/>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96"/>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2" fill="hold" nodeType="clickEffect">
                                  <p:stCondLst>
                                    <p:cond delay="0"/>
                                  </p:stCondLst>
                                  <p:childTnLst>
                                    <p:set>
                                      <p:cBhvr>
                                        <p:cTn id="20" dur="1" fill="hold">
                                          <p:stCondLst>
                                            <p:cond delay="0"/>
                                          </p:stCondLst>
                                        </p:cTn>
                                        <p:tgtEl>
                                          <p:spTgt spid="97"/>
                                        </p:tgtEl>
                                        <p:attrNameLst>
                                          <p:attrName>style.visibility</p:attrName>
                                        </p:attrNameLst>
                                      </p:cBhvr>
                                      <p:to>
                                        <p:strVal val="visible"/>
                                      </p:to>
                                    </p:set>
                                    <p:anim calcmode="lin" valueType="num">
                                      <p:cBhvr additive="base">
                                        <p:cTn id="21" dur="500"/>
                                        <p:tgtEl>
                                          <p:spTgt spid="97"/>
                                        </p:tgtEl>
                                        <p:attrNameLst>
                                          <p:attrName>ppt_x</p:attrName>
                                        </p:attrNameLst>
                                      </p:cBhvr>
                                      <p:tavLst>
                                        <p:tav tm="0">
                                          <p:val>
                                            <p:strVal val="#ppt_x+#ppt_w*1.125000"/>
                                          </p:val>
                                        </p:tav>
                                        <p:tav tm="100000">
                                          <p:val>
                                            <p:strVal val="#ppt_x"/>
                                          </p:val>
                                        </p:tav>
                                      </p:tavLst>
                                    </p:anim>
                                    <p:animEffect transition="in" filter="wipe(left)">
                                      <p:cBhvr>
                                        <p:cTn id="22" dur="500"/>
                                        <p:tgtEl>
                                          <p:spTgt spid="9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grpId="0" nodeType="clickEffect">
                                  <p:stCondLst>
                                    <p:cond delay="0"/>
                                  </p:stCondLst>
                                  <p:iterate type="wd">
                                    <p:tmPct val="10000"/>
                                  </p:iterate>
                                  <p:childTnLst>
                                    <p:set>
                                      <p:cBhvr>
                                        <p:cTn id="26" dur="1" fill="hold">
                                          <p:stCondLst>
                                            <p:cond delay="0"/>
                                          </p:stCondLst>
                                        </p:cTn>
                                        <p:tgtEl>
                                          <p:spTgt spid="100">
                                            <p:txEl>
                                              <p:pRg st="0" end="0"/>
                                            </p:txEl>
                                          </p:spTgt>
                                        </p:tgtEl>
                                        <p:attrNameLst>
                                          <p:attrName>style.visibility</p:attrName>
                                        </p:attrNameLst>
                                      </p:cBhvr>
                                      <p:to>
                                        <p:strVal val="visible"/>
                                      </p:to>
                                    </p:set>
                                    <p:animEffect transition="in" filter="barn(outHorizontal)">
                                      <p:cBhvr>
                                        <p:cTn id="27" dur="750"/>
                                        <p:tgtEl>
                                          <p:spTgt spid="10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grpId="0" nodeType="clickEffect">
                                  <p:stCondLst>
                                    <p:cond delay="0"/>
                                  </p:stCondLst>
                                  <p:iterate type="wd">
                                    <p:tmPct val="10000"/>
                                  </p:iterate>
                                  <p:childTnLst>
                                    <p:set>
                                      <p:cBhvr>
                                        <p:cTn id="31" dur="1" fill="hold">
                                          <p:stCondLst>
                                            <p:cond delay="0"/>
                                          </p:stCondLst>
                                        </p:cTn>
                                        <p:tgtEl>
                                          <p:spTgt spid="100">
                                            <p:txEl>
                                              <p:pRg st="2" end="2"/>
                                            </p:txEl>
                                          </p:spTgt>
                                        </p:tgtEl>
                                        <p:attrNameLst>
                                          <p:attrName>style.visibility</p:attrName>
                                        </p:attrNameLst>
                                      </p:cBhvr>
                                      <p:to>
                                        <p:strVal val="visible"/>
                                      </p:to>
                                    </p:set>
                                    <p:animEffect transition="in" filter="barn(outHorizontal)">
                                      <p:cBhvr>
                                        <p:cTn id="32" dur="750"/>
                                        <p:tgtEl>
                                          <p:spTgt spid="10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42" fill="hold" grpId="0" nodeType="clickEffect">
                                  <p:stCondLst>
                                    <p:cond delay="0"/>
                                  </p:stCondLst>
                                  <p:iterate type="wd">
                                    <p:tmPct val="10000"/>
                                  </p:iterate>
                                  <p:childTnLst>
                                    <p:set>
                                      <p:cBhvr>
                                        <p:cTn id="36" dur="1" fill="hold">
                                          <p:stCondLst>
                                            <p:cond delay="0"/>
                                          </p:stCondLst>
                                        </p:cTn>
                                        <p:tgtEl>
                                          <p:spTgt spid="100">
                                            <p:txEl>
                                              <p:pRg st="3" end="3"/>
                                            </p:txEl>
                                          </p:spTgt>
                                        </p:tgtEl>
                                        <p:attrNameLst>
                                          <p:attrName>style.visibility</p:attrName>
                                        </p:attrNameLst>
                                      </p:cBhvr>
                                      <p:to>
                                        <p:strVal val="visible"/>
                                      </p:to>
                                    </p:set>
                                    <p:animEffect transition="in" filter="barn(outHorizontal)">
                                      <p:cBhvr>
                                        <p:cTn id="37" dur="750"/>
                                        <p:tgtEl>
                                          <p:spTgt spid="10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42" fill="hold" grpId="0" nodeType="clickEffect">
                                  <p:stCondLst>
                                    <p:cond delay="0"/>
                                  </p:stCondLst>
                                  <p:iterate type="wd">
                                    <p:tmPct val="10000"/>
                                  </p:iterate>
                                  <p:childTnLst>
                                    <p:set>
                                      <p:cBhvr>
                                        <p:cTn id="41" dur="1" fill="hold">
                                          <p:stCondLst>
                                            <p:cond delay="0"/>
                                          </p:stCondLst>
                                        </p:cTn>
                                        <p:tgtEl>
                                          <p:spTgt spid="100">
                                            <p:txEl>
                                              <p:pRg st="5" end="5"/>
                                            </p:txEl>
                                          </p:spTgt>
                                        </p:tgtEl>
                                        <p:attrNameLst>
                                          <p:attrName>style.visibility</p:attrName>
                                        </p:attrNameLst>
                                      </p:cBhvr>
                                      <p:to>
                                        <p:strVal val="visible"/>
                                      </p:to>
                                    </p:set>
                                    <p:animEffect transition="in" filter="barn(outHorizontal)">
                                      <p:cBhvr>
                                        <p:cTn id="42" dur="750"/>
                                        <p:tgtEl>
                                          <p:spTgt spid="10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100" grpId="0" uiExpand="1"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grpSp>
        <p:nvGrpSpPr>
          <p:cNvPr id="97" name="مجموعة 96">
            <a:extLst>
              <a:ext uri="{FF2B5EF4-FFF2-40B4-BE49-F238E27FC236}">
                <a16:creationId xmlns:a16="http://schemas.microsoft.com/office/drawing/2014/main" id="{3C3A6A94-B048-434A-9FEF-535A840F34AC}"/>
              </a:ext>
            </a:extLst>
          </p:cNvPr>
          <p:cNvGrpSpPr/>
          <p:nvPr/>
        </p:nvGrpSpPr>
        <p:grpSpPr>
          <a:xfrm>
            <a:off x="3585424" y="957903"/>
            <a:ext cx="2430902" cy="541814"/>
            <a:chOff x="7343160" y="2349305"/>
            <a:chExt cx="1818182" cy="678112"/>
          </a:xfrm>
        </p:grpSpPr>
        <p:sp>
          <p:nvSpPr>
            <p:cNvPr id="98" name="سهم: خماسي 97">
              <a:extLst>
                <a:ext uri="{FF2B5EF4-FFF2-40B4-BE49-F238E27FC236}">
                  <a16:creationId xmlns:a16="http://schemas.microsoft.com/office/drawing/2014/main" id="{4A011C3A-7BC4-4728-A8AB-ECCE1FA6D6FB}"/>
                </a:ext>
              </a:extLst>
            </p:cNvPr>
            <p:cNvSpPr/>
            <p:nvPr/>
          </p:nvSpPr>
          <p:spPr>
            <a:xfrm flipH="1">
              <a:off x="7487956" y="2349305"/>
              <a:ext cx="1442094" cy="678112"/>
            </a:xfrm>
            <a:prstGeom prst="homePlate">
              <a:avLst/>
            </a:prstGeom>
            <a:solidFill>
              <a:schemeClr val="accent4">
                <a:lumMod val="60000"/>
                <a:lumOff val="40000"/>
              </a:schemeClr>
            </a:solidFill>
            <a:ln w="57150">
              <a:solidFill>
                <a:schemeClr val="accent4">
                  <a:lumMod val="50000"/>
                </a:schemeClr>
              </a:solidFill>
            </a:ln>
            <a:effectLst>
              <a:outerShdw blurRad="50800" dist="38100" dir="10800000" algn="r"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9" name="Google Shape;556;p52">
              <a:extLst>
                <a:ext uri="{FF2B5EF4-FFF2-40B4-BE49-F238E27FC236}">
                  <a16:creationId xmlns:a16="http://schemas.microsoft.com/office/drawing/2014/main" id="{F85DF350-2BC6-4D75-98FD-146AB7BC7EA3}"/>
                </a:ext>
              </a:extLst>
            </p:cNvPr>
            <p:cNvSpPr txBox="1">
              <a:spLocks/>
            </p:cNvSpPr>
            <p:nvPr/>
          </p:nvSpPr>
          <p:spPr>
            <a:xfrm flipH="1">
              <a:off x="7343160" y="2496419"/>
              <a:ext cx="1818182" cy="424930"/>
            </a:xfrm>
            <a:prstGeom prst="plaque">
              <a:avLst/>
            </a:prstGeom>
            <a:noFill/>
            <a:ln>
              <a:noFill/>
            </a:ln>
            <a:scene3d>
              <a:camera prst="orthographicFront"/>
              <a:lightRig rig="threePt" dir="t"/>
            </a:scene3d>
            <a:sp3d>
              <a:bevelT w="114300" prst="artDeco"/>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4200"/>
                <a:buFont typeface="Berkshire Swash"/>
                <a:buNone/>
                <a:defRPr sz="36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9pPr>
            </a:lstStyle>
            <a:p>
              <a:pPr algn="ctr" rtl="1"/>
              <a:r>
                <a:rPr lang="ar-SA" sz="2400" b="1" dirty="0">
                  <a:solidFill>
                    <a:schemeClr val="accent4">
                      <a:lumMod val="20000"/>
                      <a:lumOff val="80000"/>
                    </a:schemeClr>
                  </a:solidFill>
                  <a:effectLst>
                    <a:glow rad="127000">
                      <a:schemeClr val="accent4">
                        <a:lumMod val="50000"/>
                      </a:schemeClr>
                    </a:glow>
                    <a:outerShdw blurRad="38100" dist="38100" dir="2700000" algn="tl">
                      <a:srgbClr val="000000">
                        <a:alpha val="43137"/>
                      </a:srgbClr>
                    </a:outerShdw>
                  </a:effectLst>
                  <a:latin typeface="Dubai" panose="020B0503030403030204" pitchFamily="34" charset="-78"/>
                  <a:cs typeface="Dubai" panose="020B0503030403030204" pitchFamily="34" charset="-78"/>
                </a:rPr>
                <a:t>بطاقة تعريف</a:t>
              </a:r>
            </a:p>
          </p:txBody>
        </p:sp>
      </p:grpSp>
      <p:grpSp>
        <p:nvGrpSpPr>
          <p:cNvPr id="1906" name="Google Shape;1906;p50"/>
          <p:cNvGrpSpPr/>
          <p:nvPr/>
        </p:nvGrpSpPr>
        <p:grpSpPr>
          <a:xfrm rot="-5400000">
            <a:off x="4579283" y="483525"/>
            <a:ext cx="7149986" cy="4176452"/>
            <a:chOff x="997007" y="-364201"/>
            <a:chExt cx="7149986" cy="4176452"/>
          </a:xfrm>
        </p:grpSpPr>
        <p:sp>
          <p:nvSpPr>
            <p:cNvPr id="1907" name="Google Shape;1907;p50"/>
            <p:cNvSpPr/>
            <p:nvPr/>
          </p:nvSpPr>
          <p:spPr>
            <a:xfrm>
              <a:off x="1103284" y="-306240"/>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6">
                    <a:lumMod val="25000"/>
                  </a:schemeClr>
                </a:gs>
                <a:gs pos="100000">
                  <a:schemeClr val="accent5">
                    <a:lumMod val="75000"/>
                  </a:schemeClr>
                </a:gs>
              </a:gsLst>
              <a:lin ang="5400012" scaled="0"/>
            </a:gradFill>
            <a:ln>
              <a:noFill/>
            </a:ln>
            <a:effectLst>
              <a:outerShdw blurRad="257175" dist="171450" dir="5520000" algn="bl" rotWithShape="0">
                <a:srgbClr val="CEA37C">
                  <a:alpha val="4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8" name="Google Shape;1908;p50"/>
            <p:cNvGrpSpPr/>
            <p:nvPr/>
          </p:nvGrpSpPr>
          <p:grpSpPr>
            <a:xfrm>
              <a:off x="1184751" y="-307656"/>
              <a:ext cx="6822196" cy="4063363"/>
              <a:chOff x="5930800" y="-1718525"/>
              <a:chExt cx="2767625" cy="1649025"/>
            </a:xfrm>
          </p:grpSpPr>
          <p:sp>
            <p:nvSpPr>
              <p:cNvPr id="1909" name="Google Shape;1909;p50"/>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0"/>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0"/>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0"/>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0"/>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0"/>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0"/>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0"/>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0"/>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0"/>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0"/>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0"/>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0"/>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0"/>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0"/>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0"/>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0"/>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0"/>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0"/>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0"/>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0"/>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0"/>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0"/>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0"/>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0"/>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0"/>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0"/>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0"/>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0"/>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0"/>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0"/>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0"/>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0"/>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0"/>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0"/>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0"/>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0"/>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0"/>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0"/>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0"/>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0"/>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0"/>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0"/>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0"/>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0"/>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0"/>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50"/>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50"/>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50"/>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0"/>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9" name="Google Shape;1959;p50"/>
            <p:cNvSpPr/>
            <p:nvPr/>
          </p:nvSpPr>
          <p:spPr>
            <a:xfrm rot="5400000">
              <a:off x="2483774" y="-1850968"/>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6" name="Google Shape;1966;p50"/>
          <p:cNvGrpSpPr/>
          <p:nvPr/>
        </p:nvGrpSpPr>
        <p:grpSpPr>
          <a:xfrm>
            <a:off x="887176" y="-492475"/>
            <a:ext cx="454448" cy="1887747"/>
            <a:chOff x="3846700" y="-166175"/>
            <a:chExt cx="454448" cy="1887747"/>
          </a:xfrm>
        </p:grpSpPr>
        <p:sp>
          <p:nvSpPr>
            <p:cNvPr id="1967" name="Google Shape;1967;p50"/>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0"/>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0"/>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0" name="Google Shape;1970;p50"/>
          <p:cNvGrpSpPr/>
          <p:nvPr/>
        </p:nvGrpSpPr>
        <p:grpSpPr>
          <a:xfrm>
            <a:off x="166451" y="-10150"/>
            <a:ext cx="454448" cy="1887747"/>
            <a:chOff x="3846700" y="-166175"/>
            <a:chExt cx="454448" cy="1887747"/>
          </a:xfrm>
        </p:grpSpPr>
        <p:sp>
          <p:nvSpPr>
            <p:cNvPr id="1971" name="Google Shape;1971;p50"/>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0"/>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0"/>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3" name="صورة 82" descr="صورة تحتوي على نص&#10;&#10;تم إنشاء الوصف تلقائياً">
            <a:extLst>
              <a:ext uri="{FF2B5EF4-FFF2-40B4-BE49-F238E27FC236}">
                <a16:creationId xmlns:a16="http://schemas.microsoft.com/office/drawing/2014/main" id="{89924A99-D675-47EC-8C80-6457085930A1}"/>
              </a:ext>
            </a:extLst>
          </p:cNvPr>
          <p:cNvPicPr>
            <a:picLocks noChangeAspect="1"/>
          </p:cNvPicPr>
          <p:nvPr/>
        </p:nvPicPr>
        <p:blipFill>
          <a:blip r:embed="rId3"/>
          <a:stretch>
            <a:fillRect/>
          </a:stretch>
        </p:blipFill>
        <p:spPr>
          <a:xfrm>
            <a:off x="26667" y="4389944"/>
            <a:ext cx="1149296" cy="679129"/>
          </a:xfrm>
          <a:prstGeom prst="rect">
            <a:avLst/>
          </a:prstGeom>
          <a:effectLst/>
        </p:spPr>
      </p:pic>
      <p:pic>
        <p:nvPicPr>
          <p:cNvPr id="84" name="Google Shape;1960;p50">
            <a:extLst>
              <a:ext uri="{FF2B5EF4-FFF2-40B4-BE49-F238E27FC236}">
                <a16:creationId xmlns:a16="http://schemas.microsoft.com/office/drawing/2014/main" id="{0D0AAA44-9AC9-4281-9726-3D88397FB9A6}"/>
              </a:ext>
            </a:extLst>
          </p:cNvPr>
          <p:cNvPicPr preferRelativeResize="0"/>
          <p:nvPr/>
        </p:nvPicPr>
        <p:blipFill>
          <a:blip r:embed="rId4">
            <a:extLst>
              <a:ext uri="{BEBA8EAE-BF5A-486C-A8C5-ECC9F3942E4B}">
                <a14:imgProps xmlns:a14="http://schemas.microsoft.com/office/drawing/2010/main">
                  <a14:imgLayer r:embed="rId5">
                    <a14:imgEffect>
                      <a14:saturation sat="200000"/>
                    </a14:imgEffect>
                  </a14:imgLayer>
                </a14:imgProps>
              </a:ext>
            </a:extLst>
          </a:blip>
          <a:srcRect l="10439" r="10439"/>
          <a:stretch/>
        </p:blipFill>
        <p:spPr>
          <a:xfrm>
            <a:off x="5940955" y="633225"/>
            <a:ext cx="2456285" cy="3877050"/>
          </a:xfrm>
          <a:prstGeom prst="rect">
            <a:avLst/>
          </a:prstGeom>
          <a:noFill/>
          <a:ln>
            <a:noFill/>
          </a:ln>
        </p:spPr>
      </p:pic>
      <p:sp>
        <p:nvSpPr>
          <p:cNvPr id="85" name="Google Shape;1964;p50">
            <a:extLst>
              <a:ext uri="{FF2B5EF4-FFF2-40B4-BE49-F238E27FC236}">
                <a16:creationId xmlns:a16="http://schemas.microsoft.com/office/drawing/2014/main" id="{B191F065-C03E-4D86-AB4E-7B14AC5CD0E1}"/>
              </a:ext>
            </a:extLst>
          </p:cNvPr>
          <p:cNvSpPr/>
          <p:nvPr/>
        </p:nvSpPr>
        <p:spPr>
          <a:xfrm>
            <a:off x="5816158" y="493423"/>
            <a:ext cx="2705881" cy="4064752"/>
          </a:xfrm>
          <a:custGeom>
            <a:avLst/>
            <a:gdLst/>
            <a:ahLst/>
            <a:cxnLst/>
            <a:rect l="l" t="t" r="r" b="b"/>
            <a:pathLst>
              <a:path w="18765" h="25419" extrusionOk="0">
                <a:moveTo>
                  <a:pt x="17861" y="1055"/>
                </a:moveTo>
                <a:lnTo>
                  <a:pt x="17861" y="24364"/>
                </a:lnTo>
                <a:lnTo>
                  <a:pt x="896" y="24364"/>
                </a:lnTo>
                <a:lnTo>
                  <a:pt x="896" y="1055"/>
                </a:lnTo>
                <a:close/>
                <a:moveTo>
                  <a:pt x="419" y="1"/>
                </a:moveTo>
                <a:cubicBezTo>
                  <a:pt x="185" y="1"/>
                  <a:pt x="1" y="193"/>
                  <a:pt x="1" y="428"/>
                </a:cubicBezTo>
                <a:lnTo>
                  <a:pt x="1" y="24992"/>
                </a:lnTo>
                <a:cubicBezTo>
                  <a:pt x="1" y="25226"/>
                  <a:pt x="185" y="25418"/>
                  <a:pt x="419" y="25418"/>
                </a:cubicBezTo>
                <a:lnTo>
                  <a:pt x="18338" y="25418"/>
                </a:lnTo>
                <a:cubicBezTo>
                  <a:pt x="18572" y="25418"/>
                  <a:pt x="18764" y="25226"/>
                  <a:pt x="18764" y="24992"/>
                </a:cubicBezTo>
                <a:lnTo>
                  <a:pt x="18764" y="428"/>
                </a:lnTo>
                <a:cubicBezTo>
                  <a:pt x="18764" y="193"/>
                  <a:pt x="18572" y="1"/>
                  <a:pt x="18338" y="1"/>
                </a:cubicBezTo>
                <a:close/>
              </a:path>
            </a:pathLst>
          </a:custGeom>
          <a:solidFill>
            <a:schemeClr val="accent4">
              <a:lumMod val="60000"/>
              <a:lumOff val="40000"/>
            </a:schemeClr>
          </a:solidFill>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مجموعة 85">
            <a:extLst>
              <a:ext uri="{FF2B5EF4-FFF2-40B4-BE49-F238E27FC236}">
                <a16:creationId xmlns:a16="http://schemas.microsoft.com/office/drawing/2014/main" id="{6EAE6706-0FC2-4364-A0C4-FBB4A5F8A6E4}"/>
              </a:ext>
            </a:extLst>
          </p:cNvPr>
          <p:cNvGrpSpPr/>
          <p:nvPr/>
        </p:nvGrpSpPr>
        <p:grpSpPr>
          <a:xfrm>
            <a:off x="1385313" y="68905"/>
            <a:ext cx="4364562" cy="756382"/>
            <a:chOff x="634504" y="79896"/>
            <a:chExt cx="4833658" cy="840315"/>
          </a:xfrm>
        </p:grpSpPr>
        <p:sp>
          <p:nvSpPr>
            <p:cNvPr id="92" name="مستطيل: زوايا مستديرة 91">
              <a:extLst>
                <a:ext uri="{FF2B5EF4-FFF2-40B4-BE49-F238E27FC236}">
                  <a16:creationId xmlns:a16="http://schemas.microsoft.com/office/drawing/2014/main" id="{3291F8F6-2966-4F7D-9005-4C090A2B372C}"/>
                </a:ext>
              </a:extLst>
            </p:cNvPr>
            <p:cNvSpPr/>
            <p:nvPr/>
          </p:nvSpPr>
          <p:spPr>
            <a:xfrm>
              <a:off x="634504" y="276947"/>
              <a:ext cx="4417906" cy="643264"/>
            </a:xfrm>
            <a:prstGeom prst="roundRect">
              <a:avLst>
                <a:gd name="adj" fmla="val 10847"/>
              </a:avLst>
            </a:prstGeom>
            <a:gradFill>
              <a:gsLst>
                <a:gs pos="0">
                  <a:schemeClr val="accent4">
                    <a:lumMod val="75000"/>
                  </a:schemeClr>
                </a:gs>
                <a:gs pos="25000">
                  <a:schemeClr val="accent4">
                    <a:lumMod val="40000"/>
                    <a:lumOff val="60000"/>
                  </a:schemeClr>
                </a:gs>
                <a:gs pos="76000">
                  <a:schemeClr val="accent4">
                    <a:lumMod val="40000"/>
                    <a:lumOff val="60000"/>
                  </a:schemeClr>
                </a:gs>
                <a:gs pos="100000">
                  <a:schemeClr val="accent4">
                    <a:lumMod val="75000"/>
                  </a:schemeClr>
                </a:gs>
              </a:gsLst>
              <a:lin ang="5400000" scaled="1"/>
            </a:gradFill>
            <a:ln>
              <a:solidFill>
                <a:schemeClr val="accent4">
                  <a:lumMod val="75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endParaRPr lang="ar-SA"/>
            </a:p>
          </p:txBody>
        </p:sp>
        <p:sp>
          <p:nvSpPr>
            <p:cNvPr id="93" name="خماسي 92">
              <a:extLst>
                <a:ext uri="{FF2B5EF4-FFF2-40B4-BE49-F238E27FC236}">
                  <a16:creationId xmlns:a16="http://schemas.microsoft.com/office/drawing/2014/main" id="{C2DE6685-149C-44CF-B09A-B68ABF378300}"/>
                </a:ext>
              </a:extLst>
            </p:cNvPr>
            <p:cNvSpPr/>
            <p:nvPr/>
          </p:nvSpPr>
          <p:spPr>
            <a:xfrm>
              <a:off x="4568052" y="79896"/>
              <a:ext cx="900110" cy="836432"/>
            </a:xfrm>
            <a:prstGeom prst="pentagon">
              <a:avLst/>
            </a:prstGeom>
            <a:gradFill>
              <a:gsLst>
                <a:gs pos="0">
                  <a:schemeClr val="accent4">
                    <a:lumMod val="75000"/>
                  </a:schemeClr>
                </a:gs>
                <a:gs pos="25000">
                  <a:schemeClr val="accent4">
                    <a:lumMod val="60000"/>
                    <a:lumOff val="40000"/>
                  </a:schemeClr>
                </a:gs>
                <a:gs pos="76000">
                  <a:schemeClr val="accent4">
                    <a:lumMod val="60000"/>
                    <a:lumOff val="40000"/>
                  </a:schemeClr>
                </a:gs>
                <a:gs pos="100000">
                  <a:schemeClr val="accent4">
                    <a:lumMod val="75000"/>
                  </a:schemeClr>
                </a:gs>
              </a:gsLst>
              <a:lin ang="5400000" scaled="1"/>
            </a:gradFill>
            <a:ln>
              <a:solidFill>
                <a:schemeClr val="accent4">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endParaRPr lang="ar-SA" dirty="0"/>
            </a:p>
          </p:txBody>
        </p:sp>
        <p:sp>
          <p:nvSpPr>
            <p:cNvPr id="94" name="خماسي 93">
              <a:extLst>
                <a:ext uri="{FF2B5EF4-FFF2-40B4-BE49-F238E27FC236}">
                  <a16:creationId xmlns:a16="http://schemas.microsoft.com/office/drawing/2014/main" id="{22ACA75D-F37F-482E-87ED-8D8E467F201C}"/>
                </a:ext>
              </a:extLst>
            </p:cNvPr>
            <p:cNvSpPr/>
            <p:nvPr/>
          </p:nvSpPr>
          <p:spPr>
            <a:xfrm>
              <a:off x="4639091" y="160484"/>
              <a:ext cx="758030" cy="695324"/>
            </a:xfrm>
            <a:prstGeom prst="pentagon">
              <a:avLst/>
            </a:prstGeom>
            <a:solidFill>
              <a:schemeClr val="accent4">
                <a:lumMod val="60000"/>
                <a:lumOff val="40000"/>
              </a:schemeClr>
            </a:solidFill>
            <a:ln>
              <a:no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endParaRPr lang="ar-SA"/>
            </a:p>
          </p:txBody>
        </p:sp>
        <p:sp>
          <p:nvSpPr>
            <p:cNvPr id="95" name="Google Shape;556;p52">
              <a:extLst>
                <a:ext uri="{FF2B5EF4-FFF2-40B4-BE49-F238E27FC236}">
                  <a16:creationId xmlns:a16="http://schemas.microsoft.com/office/drawing/2014/main" id="{4CE87968-71AE-450A-A786-2D6DDED126D1}"/>
                </a:ext>
              </a:extLst>
            </p:cNvPr>
            <p:cNvSpPr txBox="1">
              <a:spLocks/>
            </p:cNvSpPr>
            <p:nvPr/>
          </p:nvSpPr>
          <p:spPr>
            <a:xfrm>
              <a:off x="4542176" y="372219"/>
              <a:ext cx="838845" cy="4677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3600"/>
                <a:buFont typeface="Berkshire Swash"/>
                <a:buNone/>
                <a:defRPr sz="4800" b="0" i="0" u="none" strike="noStrike" cap="none">
                  <a:solidFill>
                    <a:srgbClr val="FFBA3E"/>
                  </a:solidFill>
                  <a:latin typeface="Berkshire Swash"/>
                  <a:ea typeface="Berkshire Swash"/>
                  <a:cs typeface="Berkshire Swash"/>
                  <a:sym typeface="Berkshire Swash"/>
                </a:defRPr>
              </a:lvl1pPr>
              <a:lvl2pPr marR="0" lvl="1"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2pPr>
              <a:lvl3pPr marR="0" lvl="2"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3pPr>
              <a:lvl4pPr marR="0" lvl="3"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4pPr>
              <a:lvl5pPr marR="0" lvl="4"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5pPr>
              <a:lvl6pPr marR="0" lvl="5"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6pPr>
              <a:lvl7pPr marR="0" lvl="6"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7pPr>
              <a:lvl8pPr marR="0" lvl="7"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8pPr>
              <a:lvl9pPr marR="0" lvl="8"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9pPr>
            </a:lstStyle>
            <a:p>
              <a:pPr rtl="1"/>
              <a:r>
                <a:rPr lang="ar-SA" sz="2000" b="1" dirty="0">
                  <a:solidFill>
                    <a:srgbClr val="F0D4E4"/>
                  </a:solidFill>
                  <a:effectLst>
                    <a:glow rad="88900">
                      <a:schemeClr val="accent4">
                        <a:lumMod val="50000"/>
                      </a:schemeClr>
                    </a:glow>
                    <a:outerShdw blurRad="38100" dist="38100" dir="2700000" algn="tl">
                      <a:srgbClr val="000000">
                        <a:alpha val="43137"/>
                      </a:srgbClr>
                    </a:outerShdw>
                    <a:reflection blurRad="6350" stA="55000" endA="300" endPos="45500" dir="5400000" sy="-100000" algn="bl" rotWithShape="0"/>
                  </a:effectLst>
                  <a:latin typeface="Dubai" panose="020B0503030403030204" pitchFamily="34" charset="-78"/>
                  <a:cs typeface="Dubai" panose="020B0503030403030204" pitchFamily="34" charset="-78"/>
                  <a:sym typeface="Taviraj"/>
                </a:rPr>
                <a:t>رابعاً</a:t>
              </a:r>
              <a:endParaRPr lang="ar-SA" sz="2000" b="1" dirty="0">
                <a:solidFill>
                  <a:srgbClr val="F0D4E4"/>
                </a:solidFill>
                <a:effectLst>
                  <a:glow rad="88900">
                    <a:schemeClr val="accent4">
                      <a:lumMod val="50000"/>
                    </a:schemeClr>
                  </a:glow>
                  <a:outerShdw blurRad="38100" dist="38100" dir="2700000" algn="tl">
                    <a:srgbClr val="000000">
                      <a:alpha val="43137"/>
                    </a:srgbClr>
                  </a:outerShdw>
                  <a:reflection blurRad="6350" stA="55000" endA="300" endPos="45500" dir="5400000" sy="-100000" algn="bl" rotWithShape="0"/>
                </a:effectLst>
                <a:latin typeface="Dubai" panose="020B0503030403030204" pitchFamily="34" charset="-78"/>
                <a:cs typeface="Dubai" panose="020B0503030403030204" pitchFamily="34" charset="-78"/>
              </a:endParaRPr>
            </a:p>
          </p:txBody>
        </p:sp>
      </p:grpSp>
      <p:sp>
        <p:nvSpPr>
          <p:cNvPr id="96" name="Google Shape;556;p52">
            <a:extLst>
              <a:ext uri="{FF2B5EF4-FFF2-40B4-BE49-F238E27FC236}">
                <a16:creationId xmlns:a16="http://schemas.microsoft.com/office/drawing/2014/main" id="{89285843-0DCE-46C3-BA45-2353F68A6548}"/>
              </a:ext>
            </a:extLst>
          </p:cNvPr>
          <p:cNvSpPr txBox="1">
            <a:spLocks noGrp="1"/>
          </p:cNvSpPr>
          <p:nvPr>
            <p:ph type="title"/>
          </p:nvPr>
        </p:nvSpPr>
        <p:spPr>
          <a:xfrm>
            <a:off x="1125842" y="303519"/>
            <a:ext cx="3817660" cy="464522"/>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SA" sz="1800" b="1" dirty="0">
                <a:solidFill>
                  <a:schemeClr val="accent4">
                    <a:lumMod val="20000"/>
                    <a:lumOff val="80000"/>
                  </a:schemeClr>
                </a:solidFill>
                <a:effectLst>
                  <a:glow rad="114300">
                    <a:schemeClr val="accent4">
                      <a:lumMod val="50000"/>
                    </a:schemeClr>
                  </a:glow>
                  <a:outerShdw blurRad="38100" dist="38100" dir="2700000" algn="tl">
                    <a:srgbClr val="000000">
                      <a:alpha val="43137"/>
                    </a:srgbClr>
                  </a:outerShdw>
                  <a:reflection blurRad="6350" stA="55000" endA="300" endPos="45500" dir="5400000" sy="-100000" algn="bl" rotWithShape="0"/>
                </a:effectLst>
                <a:latin typeface="Questv1" panose="01000500000000020006" pitchFamily="50" charset="-78"/>
                <a:cs typeface="Questv1" panose="01000500000000020006" pitchFamily="50" charset="-78"/>
              </a:rPr>
              <a:t>أضواء البيان في إيضاح القرآن بالقرآن</a:t>
            </a:r>
            <a:endParaRPr sz="1800" b="1" dirty="0">
              <a:solidFill>
                <a:schemeClr val="accent4">
                  <a:lumMod val="20000"/>
                  <a:lumOff val="80000"/>
                </a:schemeClr>
              </a:solidFill>
              <a:effectLst>
                <a:glow rad="114300">
                  <a:schemeClr val="accent4">
                    <a:lumMod val="50000"/>
                  </a:schemeClr>
                </a:glow>
                <a:outerShdw blurRad="38100" dist="38100" dir="2700000" algn="tl">
                  <a:srgbClr val="000000">
                    <a:alpha val="43137"/>
                  </a:srgbClr>
                </a:outerShdw>
                <a:reflection blurRad="6350" stA="55000" endA="300" endPos="45500" dir="5400000" sy="-100000" algn="bl" rotWithShape="0"/>
              </a:effectLst>
              <a:latin typeface="Questv1" panose="01000500000000020006" pitchFamily="50" charset="-78"/>
              <a:cs typeface="Questv1" panose="01000500000000020006" pitchFamily="50" charset="-78"/>
            </a:endParaRPr>
          </a:p>
        </p:txBody>
      </p:sp>
      <p:sp>
        <p:nvSpPr>
          <p:cNvPr id="78" name="مربع نص 77">
            <a:extLst>
              <a:ext uri="{FF2B5EF4-FFF2-40B4-BE49-F238E27FC236}">
                <a16:creationId xmlns:a16="http://schemas.microsoft.com/office/drawing/2014/main" id="{E5FDCFAB-A9ED-47BA-84FA-CA769373A541}"/>
              </a:ext>
            </a:extLst>
          </p:cNvPr>
          <p:cNvSpPr txBox="1"/>
          <p:nvPr/>
        </p:nvSpPr>
        <p:spPr>
          <a:xfrm>
            <a:off x="-114300" y="1564032"/>
            <a:ext cx="6399911" cy="3287054"/>
          </a:xfrm>
          <a:prstGeom prst="rect">
            <a:avLst/>
          </a:prstGeom>
          <a:noFill/>
        </p:spPr>
        <p:txBody>
          <a:bodyPr wrap="square">
            <a:spAutoFit/>
          </a:bodyPr>
          <a:lstStyle/>
          <a:p>
            <a:pPr marL="457200" algn="r" rtl="1">
              <a:lnSpc>
                <a:spcPct val="120000"/>
              </a:lnSpc>
            </a:pPr>
            <a:r>
              <a:rPr lang="ar-SA" sz="2100" dirty="0">
                <a:solidFill>
                  <a:srgbClr val="E1A7C7"/>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اسم المؤلف: </a:t>
            </a:r>
            <a:r>
              <a:rPr lang="ar-SA" sz="21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محمد الأمين بن محمد المختار الشنقيطي</a:t>
            </a:r>
            <a:endParaRPr lang="en-US" sz="21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endParaRPr>
          </a:p>
          <a:p>
            <a:pPr marL="457200" algn="r" rtl="1">
              <a:lnSpc>
                <a:spcPct val="120000"/>
              </a:lnSpc>
            </a:pPr>
            <a:r>
              <a:rPr lang="ar-SA" sz="2100" dirty="0">
                <a:solidFill>
                  <a:srgbClr val="E1A7C7"/>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المولد: </a:t>
            </a:r>
            <a:r>
              <a:rPr lang="ar-SA" sz="21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موريتانيا سنة 1325</a:t>
            </a:r>
            <a:r>
              <a:rPr lang="ar-SA" sz="21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Calibri" panose="020F0502020204030204" pitchFamily="34" charset="0"/>
                <a:cs typeface="Calibri" panose="020F0502020204030204" pitchFamily="34" charset="0"/>
              </a:rPr>
              <a:t>ه</a:t>
            </a:r>
            <a:r>
              <a:rPr lang="ar-SA" sz="24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marL="457200" algn="r" rtl="1">
              <a:lnSpc>
                <a:spcPct val="120000"/>
              </a:lnSpc>
            </a:pPr>
            <a:r>
              <a:rPr lang="ar-SA" sz="2100" dirty="0">
                <a:solidFill>
                  <a:srgbClr val="E1A7C7"/>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حياته: </a:t>
            </a:r>
            <a:r>
              <a:rPr lang="ar-SA" sz="21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تلقى العلوم الشرعية والعربية في بلاده، وقد تعرف حين أدى فريضة الحج على دعوة الإمام محمد بن عبد الوهاب، فعلم أنها دعوة سلفية قائمة على الكتاب والسنة ومنهج سلف الأمة فلزمها ودعا اليها على البقاء في هذه البلاد والاتصال بعلمائها، ثم أنيطت به مهمات كالتدريس في المسجد النبوي</a:t>
            </a:r>
            <a:endParaRPr lang="en-US" sz="21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endParaRPr>
          </a:p>
          <a:p>
            <a:pPr marL="457200" algn="r" rtl="1">
              <a:lnSpc>
                <a:spcPct val="120000"/>
              </a:lnSpc>
              <a:spcAft>
                <a:spcPts val="800"/>
              </a:spcAft>
            </a:pPr>
            <a:r>
              <a:rPr lang="ar-SA" sz="2100" dirty="0">
                <a:solidFill>
                  <a:srgbClr val="E1A7C7"/>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تاريخ الوفاة: </a:t>
            </a:r>
            <a:r>
              <a:rPr lang="ar-SA" sz="21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سنة 1393</a:t>
            </a:r>
            <a:r>
              <a:rPr lang="ar-SA" sz="21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Calibri" panose="020F0502020204030204" pitchFamily="34" charset="0"/>
                <a:cs typeface="Calibri" panose="020F0502020204030204" pitchFamily="34" charset="0"/>
              </a:rPr>
              <a:t>ه</a:t>
            </a:r>
            <a:endParaRPr lang="en-US" sz="21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endParaRPr>
          </a:p>
        </p:txBody>
      </p:sp>
    </p:spTree>
    <p:extLst>
      <p:ext uri="{BB962C8B-B14F-4D97-AF65-F5344CB8AC3E}">
        <p14:creationId xmlns:p14="http://schemas.microsoft.com/office/powerpoint/2010/main" val="369499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500"/>
                                        <p:tgtEl>
                                          <p:spTgt spid="97"/>
                                        </p:tgtEl>
                                        <p:attrNameLst>
                                          <p:attrName>ppt_x</p:attrName>
                                        </p:attrNameLst>
                                      </p:cBhvr>
                                      <p:tavLst>
                                        <p:tav tm="0">
                                          <p:val>
                                            <p:strVal val="#ppt_x+#ppt_w*1.125000"/>
                                          </p:val>
                                        </p:tav>
                                        <p:tav tm="100000">
                                          <p:val>
                                            <p:strVal val="#ppt_x"/>
                                          </p:val>
                                        </p:tav>
                                      </p:tavLst>
                                    </p:anim>
                                    <p:animEffect transition="in" filter="wipe(left)">
                                      <p:cBhvr>
                                        <p:cTn id="8" dur="500"/>
                                        <p:tgtEl>
                                          <p:spTgt spid="97"/>
                                        </p:tgtEl>
                                      </p:cBhvr>
                                    </p:animEffect>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iterate type="wd">
                                    <p:tmPct val="5000"/>
                                  </p:iterate>
                                  <p:childTnLst>
                                    <p:set>
                                      <p:cBhvr>
                                        <p:cTn id="12" dur="1" fill="hold">
                                          <p:stCondLst>
                                            <p:cond delay="0"/>
                                          </p:stCondLst>
                                        </p:cTn>
                                        <p:tgtEl>
                                          <p:spTgt spid="78">
                                            <p:txEl>
                                              <p:pRg st="0" end="0"/>
                                            </p:txEl>
                                          </p:spTgt>
                                        </p:tgtEl>
                                        <p:attrNameLst>
                                          <p:attrName>style.visibility</p:attrName>
                                        </p:attrNameLst>
                                      </p:cBhvr>
                                      <p:to>
                                        <p:strVal val="visible"/>
                                      </p:to>
                                    </p:set>
                                    <p:anim calcmode="lin" valueType="num">
                                      <p:cBhvr>
                                        <p:cTn id="13" dur="1000" fill="hold"/>
                                        <p:tgtEl>
                                          <p:spTgt spid="78">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78">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78">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7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iterate type="wd">
                                    <p:tmPct val="5000"/>
                                  </p:iterate>
                                  <p:childTnLst>
                                    <p:set>
                                      <p:cBhvr>
                                        <p:cTn id="20" dur="1" fill="hold">
                                          <p:stCondLst>
                                            <p:cond delay="0"/>
                                          </p:stCondLst>
                                        </p:cTn>
                                        <p:tgtEl>
                                          <p:spTgt spid="78">
                                            <p:txEl>
                                              <p:pRg st="1" end="1"/>
                                            </p:txEl>
                                          </p:spTgt>
                                        </p:tgtEl>
                                        <p:attrNameLst>
                                          <p:attrName>style.visibility</p:attrName>
                                        </p:attrNameLst>
                                      </p:cBhvr>
                                      <p:to>
                                        <p:strVal val="visible"/>
                                      </p:to>
                                    </p:set>
                                    <p:anim calcmode="lin" valueType="num">
                                      <p:cBhvr>
                                        <p:cTn id="21" dur="1000" fill="hold"/>
                                        <p:tgtEl>
                                          <p:spTgt spid="78">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78">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78">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7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iterate type="wd">
                                    <p:tmPct val="5000"/>
                                  </p:iterate>
                                  <p:childTnLst>
                                    <p:set>
                                      <p:cBhvr>
                                        <p:cTn id="28" dur="1" fill="hold">
                                          <p:stCondLst>
                                            <p:cond delay="0"/>
                                          </p:stCondLst>
                                        </p:cTn>
                                        <p:tgtEl>
                                          <p:spTgt spid="78">
                                            <p:txEl>
                                              <p:pRg st="2" end="2"/>
                                            </p:txEl>
                                          </p:spTgt>
                                        </p:tgtEl>
                                        <p:attrNameLst>
                                          <p:attrName>style.visibility</p:attrName>
                                        </p:attrNameLst>
                                      </p:cBhvr>
                                      <p:to>
                                        <p:strVal val="visible"/>
                                      </p:to>
                                    </p:set>
                                    <p:anim calcmode="lin" valueType="num">
                                      <p:cBhvr>
                                        <p:cTn id="29" dur="1000" fill="hold"/>
                                        <p:tgtEl>
                                          <p:spTgt spid="78">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78">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78">
                                            <p:txEl>
                                              <p:pRg st="2" end="2"/>
                                            </p:txEl>
                                          </p:spTgt>
                                        </p:tgtEl>
                                        <p:attrNameLst>
                                          <p:attrName>style.rotation</p:attrName>
                                        </p:attrNameLst>
                                      </p:cBhvr>
                                      <p:tavLst>
                                        <p:tav tm="0">
                                          <p:val>
                                            <p:fltVal val="90"/>
                                          </p:val>
                                        </p:tav>
                                        <p:tav tm="100000">
                                          <p:val>
                                            <p:fltVal val="0"/>
                                          </p:val>
                                        </p:tav>
                                      </p:tavLst>
                                    </p:anim>
                                    <p:animEffect transition="in" filter="fade">
                                      <p:cBhvr>
                                        <p:cTn id="32" dur="1000"/>
                                        <p:tgtEl>
                                          <p:spTgt spid="7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iterate type="wd">
                                    <p:tmPct val="5000"/>
                                  </p:iterate>
                                  <p:childTnLst>
                                    <p:set>
                                      <p:cBhvr>
                                        <p:cTn id="36" dur="1" fill="hold">
                                          <p:stCondLst>
                                            <p:cond delay="0"/>
                                          </p:stCondLst>
                                        </p:cTn>
                                        <p:tgtEl>
                                          <p:spTgt spid="78">
                                            <p:txEl>
                                              <p:pRg st="3" end="3"/>
                                            </p:txEl>
                                          </p:spTgt>
                                        </p:tgtEl>
                                        <p:attrNameLst>
                                          <p:attrName>style.visibility</p:attrName>
                                        </p:attrNameLst>
                                      </p:cBhvr>
                                      <p:to>
                                        <p:strVal val="visible"/>
                                      </p:to>
                                    </p:set>
                                    <p:anim calcmode="lin" valueType="num">
                                      <p:cBhvr>
                                        <p:cTn id="37" dur="1000" fill="hold"/>
                                        <p:tgtEl>
                                          <p:spTgt spid="78">
                                            <p:txEl>
                                              <p:pRg st="3" end="3"/>
                                            </p:txEl>
                                          </p:spTgt>
                                        </p:tgtEl>
                                        <p:attrNameLst>
                                          <p:attrName>ppt_w</p:attrName>
                                        </p:attrNameLst>
                                      </p:cBhvr>
                                      <p:tavLst>
                                        <p:tav tm="0">
                                          <p:val>
                                            <p:fltVal val="0"/>
                                          </p:val>
                                        </p:tav>
                                        <p:tav tm="100000">
                                          <p:val>
                                            <p:strVal val="#ppt_w"/>
                                          </p:val>
                                        </p:tav>
                                      </p:tavLst>
                                    </p:anim>
                                    <p:anim calcmode="lin" valueType="num">
                                      <p:cBhvr>
                                        <p:cTn id="38" dur="1000" fill="hold"/>
                                        <p:tgtEl>
                                          <p:spTgt spid="78">
                                            <p:txEl>
                                              <p:pRg st="3" end="3"/>
                                            </p:txEl>
                                          </p:spTgt>
                                        </p:tgtEl>
                                        <p:attrNameLst>
                                          <p:attrName>ppt_h</p:attrName>
                                        </p:attrNameLst>
                                      </p:cBhvr>
                                      <p:tavLst>
                                        <p:tav tm="0">
                                          <p:val>
                                            <p:fltVal val="0"/>
                                          </p:val>
                                        </p:tav>
                                        <p:tav tm="100000">
                                          <p:val>
                                            <p:strVal val="#ppt_h"/>
                                          </p:val>
                                        </p:tav>
                                      </p:tavLst>
                                    </p:anim>
                                    <p:anim calcmode="lin" valueType="num">
                                      <p:cBhvr>
                                        <p:cTn id="39" dur="1000" fill="hold"/>
                                        <p:tgtEl>
                                          <p:spTgt spid="78">
                                            <p:txEl>
                                              <p:pRg st="3" end="3"/>
                                            </p:txEl>
                                          </p:spTgt>
                                        </p:tgtEl>
                                        <p:attrNameLst>
                                          <p:attrName>style.rotation</p:attrName>
                                        </p:attrNameLst>
                                      </p:cBhvr>
                                      <p:tavLst>
                                        <p:tav tm="0">
                                          <p:val>
                                            <p:fltVal val="90"/>
                                          </p:val>
                                        </p:tav>
                                        <p:tav tm="100000">
                                          <p:val>
                                            <p:fltVal val="0"/>
                                          </p:val>
                                        </p:tav>
                                      </p:tavLst>
                                    </p:anim>
                                    <p:animEffect transition="in" filter="fade">
                                      <p:cBhvr>
                                        <p:cTn id="40" dur="1000"/>
                                        <p:tgtEl>
                                          <p:spTgt spid="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uiExpan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6">
              <a:lumMod val="90000"/>
            </a:schemeClr>
          </a:solidFill>
          <a:effectLst>
            <a:glow rad="127000">
              <a:schemeClr val="accent6">
                <a:lumMod val="25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56;p52">
            <a:extLst>
              <a:ext uri="{FF2B5EF4-FFF2-40B4-BE49-F238E27FC236}">
                <a16:creationId xmlns:a16="http://schemas.microsoft.com/office/drawing/2014/main" id="{5D333CEC-B67A-489E-B450-F06C30B999CC}"/>
              </a:ext>
            </a:extLst>
          </p:cNvPr>
          <p:cNvSpPr txBox="1">
            <a:spLocks/>
          </p:cNvSpPr>
          <p:nvPr/>
        </p:nvSpPr>
        <p:spPr>
          <a:xfrm>
            <a:off x="1233735" y="1150441"/>
            <a:ext cx="6518428" cy="9071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200"/>
              <a:buFont typeface="Berkshire Swash"/>
              <a:buNone/>
              <a:defRPr sz="1200" b="0" i="0" u="none" strike="noStrike" cap="none">
                <a:solidFill>
                  <a:srgbClr val="FFFFFF"/>
                </a:solidFill>
                <a:latin typeface="Berkshire Swash"/>
                <a:ea typeface="Berkshire Swash"/>
                <a:cs typeface="Berkshire Swash"/>
                <a:sym typeface="Berkshire Swash"/>
              </a:defRPr>
            </a:lvl1pPr>
            <a:lvl2pPr marR="0" lvl="1"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2pPr>
            <a:lvl3pPr marR="0" lvl="2"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3pPr>
            <a:lvl4pPr marR="0" lvl="3"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4pPr>
            <a:lvl5pPr marR="0" lvl="4"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5pPr>
            <a:lvl6pPr marR="0" lvl="5"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6pPr>
            <a:lvl7pPr marR="0" lvl="6"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7pPr>
            <a:lvl8pPr marR="0" lvl="7"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8pPr>
            <a:lvl9pPr marR="0" lvl="8"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9pPr>
          </a:lstStyle>
          <a:p>
            <a:pPr rtl="1"/>
            <a:r>
              <a:rPr lang="ar-SA" sz="4000" dirty="0">
                <a:solidFill>
                  <a:schemeClr val="accent4">
                    <a:lumMod val="20000"/>
                    <a:lumOff val="80000"/>
                  </a:schemeClr>
                </a:solidFill>
                <a:effectLst>
                  <a:glow rad="88900">
                    <a:srgbClr val="7E2A58"/>
                  </a:glow>
                </a:effectLst>
                <a:latin typeface="Questv1" panose="01000500000000020006" pitchFamily="50" charset="-78"/>
                <a:cs typeface="Questv1" panose="01000500000000020006" pitchFamily="50" charset="-78"/>
                <a:sym typeface="Taviraj"/>
              </a:rPr>
              <a:t>خامساً:</a:t>
            </a: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135444" y="1974667"/>
            <a:ext cx="6982060"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40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rPr>
              <a:t>تيسير الكريم الرحمن في تفسير كلام المنان</a:t>
            </a:r>
            <a:endParaRPr sz="40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endParaRPr>
          </a:p>
        </p:txBody>
      </p:sp>
      <p:grpSp>
        <p:nvGrpSpPr>
          <p:cNvPr id="80" name="Google Shape;1097;p26">
            <a:extLst>
              <a:ext uri="{FF2B5EF4-FFF2-40B4-BE49-F238E27FC236}">
                <a16:creationId xmlns:a16="http://schemas.microsoft.com/office/drawing/2014/main" id="{5C98F484-FD33-4B3E-8F3F-51D8A7937F45}"/>
              </a:ext>
            </a:extLst>
          </p:cNvPr>
          <p:cNvGrpSpPr/>
          <p:nvPr/>
        </p:nvGrpSpPr>
        <p:grpSpPr>
          <a:xfrm>
            <a:off x="4038439" y="3072308"/>
            <a:ext cx="1067120" cy="981130"/>
            <a:chOff x="6535927" y="-2669851"/>
            <a:chExt cx="558125" cy="536101"/>
          </a:xfrm>
        </p:grpSpPr>
        <p:sp>
          <p:nvSpPr>
            <p:cNvPr id="81" name="Google Shape;1098;p26">
              <a:extLst>
                <a:ext uri="{FF2B5EF4-FFF2-40B4-BE49-F238E27FC236}">
                  <a16:creationId xmlns:a16="http://schemas.microsoft.com/office/drawing/2014/main" id="{8265DE67-D6B3-4994-838A-847C335C7E6D}"/>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99;p26">
              <a:extLst>
                <a:ext uri="{FF2B5EF4-FFF2-40B4-BE49-F238E27FC236}">
                  <a16:creationId xmlns:a16="http://schemas.microsoft.com/office/drawing/2014/main" id="{CA493E9D-A1E1-4143-94F1-D3273AC5203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00;p26">
              <a:extLst>
                <a:ext uri="{FF2B5EF4-FFF2-40B4-BE49-F238E27FC236}">
                  <a16:creationId xmlns:a16="http://schemas.microsoft.com/office/drawing/2014/main" id="{FD806869-5723-4874-8425-308C3C94E0AC}"/>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7630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grpSp>
        <p:nvGrpSpPr>
          <p:cNvPr id="85" name="مجموعة 84">
            <a:extLst>
              <a:ext uri="{FF2B5EF4-FFF2-40B4-BE49-F238E27FC236}">
                <a16:creationId xmlns:a16="http://schemas.microsoft.com/office/drawing/2014/main" id="{DBD91B89-A9D2-42CF-9761-847431D15210}"/>
              </a:ext>
            </a:extLst>
          </p:cNvPr>
          <p:cNvGrpSpPr/>
          <p:nvPr/>
        </p:nvGrpSpPr>
        <p:grpSpPr>
          <a:xfrm>
            <a:off x="4203532" y="2166720"/>
            <a:ext cx="1779492" cy="396624"/>
            <a:chOff x="7356264" y="2349305"/>
            <a:chExt cx="1818182" cy="678112"/>
          </a:xfrm>
        </p:grpSpPr>
        <p:sp>
          <p:nvSpPr>
            <p:cNvPr id="86" name="سهم: خماسي 85">
              <a:extLst>
                <a:ext uri="{FF2B5EF4-FFF2-40B4-BE49-F238E27FC236}">
                  <a16:creationId xmlns:a16="http://schemas.microsoft.com/office/drawing/2014/main" id="{CAEA021C-3192-4544-AFB2-83F89E777E81}"/>
                </a:ext>
              </a:extLst>
            </p:cNvPr>
            <p:cNvSpPr/>
            <p:nvPr/>
          </p:nvSpPr>
          <p:spPr>
            <a:xfrm flipH="1">
              <a:off x="7487956" y="2349305"/>
              <a:ext cx="1442094" cy="678112"/>
            </a:xfrm>
            <a:prstGeom prst="homePlate">
              <a:avLst/>
            </a:prstGeom>
            <a:solidFill>
              <a:schemeClr val="accent6">
                <a:lumMod val="75000"/>
              </a:schemeClr>
            </a:solidFill>
            <a:ln w="57150">
              <a:solidFill>
                <a:srgbClr val="A24500"/>
              </a:solidFill>
            </a:ln>
            <a:effectLst>
              <a:outerShdw blurRad="50800" dist="38100" dir="10800000" algn="r"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7" name="Google Shape;556;p52">
              <a:extLst>
                <a:ext uri="{FF2B5EF4-FFF2-40B4-BE49-F238E27FC236}">
                  <a16:creationId xmlns:a16="http://schemas.microsoft.com/office/drawing/2014/main" id="{4F62A272-10B3-46B5-88B9-D8AC5C8C9C1A}"/>
                </a:ext>
              </a:extLst>
            </p:cNvPr>
            <p:cNvSpPr txBox="1">
              <a:spLocks/>
            </p:cNvSpPr>
            <p:nvPr/>
          </p:nvSpPr>
          <p:spPr>
            <a:xfrm flipH="1">
              <a:off x="7356264" y="2500291"/>
              <a:ext cx="1818182" cy="424931"/>
            </a:xfrm>
            <a:prstGeom prst="plaque">
              <a:avLst/>
            </a:prstGeom>
            <a:noFill/>
            <a:ln>
              <a:noFill/>
            </a:ln>
            <a:scene3d>
              <a:camera prst="orthographicFront"/>
              <a:lightRig rig="threePt" dir="t"/>
            </a:scene3d>
            <a:sp3d>
              <a:bevelT w="114300" prst="artDeco"/>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4200"/>
                <a:buFont typeface="Berkshire Swash"/>
                <a:buNone/>
                <a:defRPr sz="36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9pPr>
            </a:lstStyle>
            <a:p>
              <a:pPr algn="ctr" rtl="1"/>
              <a:r>
                <a:rPr lang="ar-SA" sz="1600" b="1" dirty="0">
                  <a:solidFill>
                    <a:schemeClr val="accent6">
                      <a:lumMod val="90000"/>
                    </a:schemeClr>
                  </a:solidFill>
                  <a:effectLst>
                    <a:glow rad="127000">
                      <a:schemeClr val="accent6">
                        <a:lumMod val="25000"/>
                      </a:schemeClr>
                    </a:glow>
                    <a:outerShdw blurRad="38100" dist="38100" dir="2700000" algn="tl">
                      <a:srgbClr val="000000">
                        <a:alpha val="43137"/>
                      </a:srgbClr>
                    </a:outerShdw>
                  </a:effectLst>
                  <a:latin typeface="Dubai" panose="020B0503030403030204" pitchFamily="34" charset="-78"/>
                  <a:cs typeface="Dubai" panose="020B0503030403030204" pitchFamily="34" charset="-78"/>
                </a:rPr>
                <a:t>بطاقة تعريف</a:t>
              </a:r>
            </a:p>
          </p:txBody>
        </p:sp>
      </p:grpSp>
      <p:grpSp>
        <p:nvGrpSpPr>
          <p:cNvPr id="80" name="مجموعة 79">
            <a:extLst>
              <a:ext uri="{FF2B5EF4-FFF2-40B4-BE49-F238E27FC236}">
                <a16:creationId xmlns:a16="http://schemas.microsoft.com/office/drawing/2014/main" id="{5CFDE3A6-0E5A-4FA0-BA65-CCA9DB05A49D}"/>
              </a:ext>
            </a:extLst>
          </p:cNvPr>
          <p:cNvGrpSpPr/>
          <p:nvPr/>
        </p:nvGrpSpPr>
        <p:grpSpPr>
          <a:xfrm>
            <a:off x="4190310" y="927781"/>
            <a:ext cx="1779492" cy="396624"/>
            <a:chOff x="7342755" y="2349305"/>
            <a:chExt cx="1818182" cy="678112"/>
          </a:xfrm>
        </p:grpSpPr>
        <p:sp>
          <p:nvSpPr>
            <p:cNvPr id="81" name="سهم: خماسي 80">
              <a:extLst>
                <a:ext uri="{FF2B5EF4-FFF2-40B4-BE49-F238E27FC236}">
                  <a16:creationId xmlns:a16="http://schemas.microsoft.com/office/drawing/2014/main" id="{A53A6F9F-2864-4D2A-B1B5-CCEEC7D7B7E4}"/>
                </a:ext>
              </a:extLst>
            </p:cNvPr>
            <p:cNvSpPr/>
            <p:nvPr/>
          </p:nvSpPr>
          <p:spPr>
            <a:xfrm flipH="1">
              <a:off x="7487956" y="2349305"/>
              <a:ext cx="1442094" cy="678112"/>
            </a:xfrm>
            <a:prstGeom prst="homePlate">
              <a:avLst/>
            </a:prstGeom>
            <a:solidFill>
              <a:schemeClr val="accent6">
                <a:lumMod val="75000"/>
              </a:schemeClr>
            </a:solidFill>
            <a:ln w="57150">
              <a:solidFill>
                <a:srgbClr val="A24500"/>
              </a:solidFill>
            </a:ln>
            <a:effectLst>
              <a:outerShdw blurRad="50800" dist="38100" dir="10800000" algn="r"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2" name="Google Shape;556;p52">
              <a:extLst>
                <a:ext uri="{FF2B5EF4-FFF2-40B4-BE49-F238E27FC236}">
                  <a16:creationId xmlns:a16="http://schemas.microsoft.com/office/drawing/2014/main" id="{01608D88-4BBD-43CF-B5DA-3C6FB33DF90F}"/>
                </a:ext>
              </a:extLst>
            </p:cNvPr>
            <p:cNvSpPr txBox="1">
              <a:spLocks/>
            </p:cNvSpPr>
            <p:nvPr/>
          </p:nvSpPr>
          <p:spPr>
            <a:xfrm flipH="1">
              <a:off x="7342755" y="2494601"/>
              <a:ext cx="1818182" cy="424931"/>
            </a:xfrm>
            <a:prstGeom prst="plaque">
              <a:avLst/>
            </a:prstGeom>
            <a:noFill/>
            <a:ln>
              <a:noFill/>
            </a:ln>
            <a:scene3d>
              <a:camera prst="orthographicFront"/>
              <a:lightRig rig="threePt" dir="t"/>
            </a:scene3d>
            <a:sp3d>
              <a:bevelT w="114300" prst="artDeco"/>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4200"/>
                <a:buFont typeface="Berkshire Swash"/>
                <a:buNone/>
                <a:defRPr sz="36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9pPr>
            </a:lstStyle>
            <a:p>
              <a:pPr algn="ctr" rtl="1"/>
              <a:r>
                <a:rPr lang="ar-SA" sz="1400" b="1" dirty="0">
                  <a:solidFill>
                    <a:schemeClr val="accent6">
                      <a:lumMod val="90000"/>
                    </a:schemeClr>
                  </a:solidFill>
                  <a:effectLst>
                    <a:glow rad="127000">
                      <a:schemeClr val="accent6">
                        <a:lumMod val="25000"/>
                      </a:schemeClr>
                    </a:glow>
                    <a:outerShdw blurRad="38100" dist="38100" dir="2700000" algn="tl">
                      <a:srgbClr val="000000">
                        <a:alpha val="43137"/>
                      </a:srgbClr>
                    </a:outerShdw>
                  </a:effectLst>
                  <a:latin typeface="Dubai" panose="020B0503030403030204" pitchFamily="34" charset="-78"/>
                  <a:cs typeface="Dubai" panose="020B0503030403030204" pitchFamily="34" charset="-78"/>
                </a:rPr>
                <a:t>التعريف بالكتاب</a:t>
              </a:r>
            </a:p>
          </p:txBody>
        </p:sp>
      </p:grpSp>
      <p:grpSp>
        <p:nvGrpSpPr>
          <p:cNvPr id="1906" name="Google Shape;1906;p50"/>
          <p:cNvGrpSpPr/>
          <p:nvPr/>
        </p:nvGrpSpPr>
        <p:grpSpPr>
          <a:xfrm rot="-5400000">
            <a:off x="4579282" y="483524"/>
            <a:ext cx="7149986" cy="4176452"/>
            <a:chOff x="997007" y="-364201"/>
            <a:chExt cx="7149986" cy="4176452"/>
          </a:xfrm>
        </p:grpSpPr>
        <p:sp>
          <p:nvSpPr>
            <p:cNvPr id="1907" name="Google Shape;1907;p50"/>
            <p:cNvSpPr/>
            <p:nvPr/>
          </p:nvSpPr>
          <p:spPr>
            <a:xfrm>
              <a:off x="1103283" y="-306239"/>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257175" dist="171450" dir="5520000" algn="bl" rotWithShape="0">
                <a:srgbClr val="CEA37C">
                  <a:alpha val="4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8" name="Google Shape;1908;p50"/>
            <p:cNvGrpSpPr/>
            <p:nvPr/>
          </p:nvGrpSpPr>
          <p:grpSpPr>
            <a:xfrm>
              <a:off x="1184751" y="-307656"/>
              <a:ext cx="6822196" cy="4063363"/>
              <a:chOff x="5930800" y="-1718525"/>
              <a:chExt cx="2767625" cy="1649025"/>
            </a:xfrm>
          </p:grpSpPr>
          <p:sp>
            <p:nvSpPr>
              <p:cNvPr id="1909" name="Google Shape;1909;p50"/>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0"/>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0"/>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0"/>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0"/>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0"/>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0"/>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0"/>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0"/>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0"/>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0"/>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0"/>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0"/>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0"/>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0"/>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0"/>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0"/>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0"/>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0"/>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0"/>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0"/>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0"/>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0"/>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0"/>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0"/>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0"/>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0"/>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0"/>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0"/>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0"/>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0"/>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0"/>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0"/>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0"/>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0"/>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0"/>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0"/>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0"/>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0"/>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0"/>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0"/>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0"/>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0"/>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0"/>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0"/>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0"/>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50"/>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50"/>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50"/>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0"/>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9" name="Google Shape;1959;p50"/>
            <p:cNvSpPr/>
            <p:nvPr/>
          </p:nvSpPr>
          <p:spPr>
            <a:xfrm rot="5400000">
              <a:off x="2483774" y="-1850968"/>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9E4400"/>
                </a:gs>
                <a:gs pos="50000">
                  <a:schemeClr val="accent6">
                    <a:lumMod val="75000"/>
                  </a:schemeClr>
                </a:gs>
                <a:gs pos="100000">
                  <a:srgbClr val="9E4400"/>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60" name="Google Shape;1960;p50"/>
          <p:cNvPicPr preferRelativeResize="0"/>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l="3751" r="3751"/>
          <a:stretch/>
        </p:blipFill>
        <p:spPr>
          <a:xfrm>
            <a:off x="5854500" y="494903"/>
            <a:ext cx="2668214" cy="4069920"/>
          </a:xfrm>
          <a:prstGeom prst="rect">
            <a:avLst/>
          </a:prstGeom>
          <a:noFill/>
          <a:ln>
            <a:noFill/>
          </a:ln>
        </p:spPr>
      </p:pic>
      <p:sp>
        <p:nvSpPr>
          <p:cNvPr id="1964" name="Google Shape;1964;p50"/>
          <p:cNvSpPr/>
          <p:nvPr/>
        </p:nvSpPr>
        <p:spPr>
          <a:xfrm>
            <a:off x="5816158" y="493423"/>
            <a:ext cx="2705881" cy="4064752"/>
          </a:xfrm>
          <a:custGeom>
            <a:avLst/>
            <a:gdLst/>
            <a:ahLst/>
            <a:cxnLst/>
            <a:rect l="l" t="t" r="r" b="b"/>
            <a:pathLst>
              <a:path w="18765" h="25419" extrusionOk="0">
                <a:moveTo>
                  <a:pt x="17861" y="1055"/>
                </a:moveTo>
                <a:lnTo>
                  <a:pt x="17861" y="24364"/>
                </a:lnTo>
                <a:lnTo>
                  <a:pt x="896" y="24364"/>
                </a:lnTo>
                <a:lnTo>
                  <a:pt x="896" y="1055"/>
                </a:lnTo>
                <a:close/>
                <a:moveTo>
                  <a:pt x="419" y="1"/>
                </a:moveTo>
                <a:cubicBezTo>
                  <a:pt x="185" y="1"/>
                  <a:pt x="1" y="193"/>
                  <a:pt x="1" y="428"/>
                </a:cubicBezTo>
                <a:lnTo>
                  <a:pt x="1" y="24992"/>
                </a:lnTo>
                <a:cubicBezTo>
                  <a:pt x="1" y="25226"/>
                  <a:pt x="185" y="25418"/>
                  <a:pt x="419" y="25418"/>
                </a:cubicBezTo>
                <a:lnTo>
                  <a:pt x="18338" y="25418"/>
                </a:lnTo>
                <a:cubicBezTo>
                  <a:pt x="18572" y="25418"/>
                  <a:pt x="18764" y="25226"/>
                  <a:pt x="18764" y="24992"/>
                </a:cubicBezTo>
                <a:lnTo>
                  <a:pt x="18764" y="428"/>
                </a:lnTo>
                <a:cubicBezTo>
                  <a:pt x="18764" y="193"/>
                  <a:pt x="18572" y="1"/>
                  <a:pt x="18338" y="1"/>
                </a:cubicBezTo>
                <a:close/>
              </a:path>
            </a:pathLst>
          </a:custGeom>
          <a:solidFill>
            <a:schemeClr val="accent6">
              <a:lumMod val="75000"/>
            </a:schemeClr>
          </a:solidFill>
          <a:ln>
            <a:solidFill>
              <a:schemeClr val="accent6">
                <a:lumMod val="25000"/>
              </a:schemeClr>
            </a:solidFill>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6" name="Google Shape;1966;p50"/>
          <p:cNvGrpSpPr/>
          <p:nvPr/>
        </p:nvGrpSpPr>
        <p:grpSpPr>
          <a:xfrm>
            <a:off x="887176" y="-492475"/>
            <a:ext cx="454448" cy="1887747"/>
            <a:chOff x="3846700" y="-166175"/>
            <a:chExt cx="454448" cy="1887747"/>
          </a:xfrm>
        </p:grpSpPr>
        <p:sp>
          <p:nvSpPr>
            <p:cNvPr id="1967" name="Google Shape;1967;p50"/>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0"/>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0"/>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0" name="Google Shape;1970;p50"/>
          <p:cNvGrpSpPr/>
          <p:nvPr/>
        </p:nvGrpSpPr>
        <p:grpSpPr>
          <a:xfrm>
            <a:off x="166451" y="-10150"/>
            <a:ext cx="454448" cy="1887747"/>
            <a:chOff x="3846700" y="-166175"/>
            <a:chExt cx="454448" cy="1887747"/>
          </a:xfrm>
        </p:grpSpPr>
        <p:sp>
          <p:nvSpPr>
            <p:cNvPr id="1971" name="Google Shape;1971;p50"/>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0"/>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0"/>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مجموعة 5">
            <a:extLst>
              <a:ext uri="{FF2B5EF4-FFF2-40B4-BE49-F238E27FC236}">
                <a16:creationId xmlns:a16="http://schemas.microsoft.com/office/drawing/2014/main" id="{E0F29ED5-92E7-48A4-B43C-9DC8E5D280FD}"/>
              </a:ext>
            </a:extLst>
          </p:cNvPr>
          <p:cNvGrpSpPr/>
          <p:nvPr/>
        </p:nvGrpSpPr>
        <p:grpSpPr>
          <a:xfrm>
            <a:off x="1607902" y="30087"/>
            <a:ext cx="4140496" cy="826664"/>
            <a:chOff x="882652" y="79896"/>
            <a:chExt cx="4585510" cy="840316"/>
          </a:xfrm>
        </p:grpSpPr>
        <p:sp>
          <p:nvSpPr>
            <p:cNvPr id="74" name="مستطيل: زوايا مستديرة 73">
              <a:extLst>
                <a:ext uri="{FF2B5EF4-FFF2-40B4-BE49-F238E27FC236}">
                  <a16:creationId xmlns:a16="http://schemas.microsoft.com/office/drawing/2014/main" id="{C85164C3-C2E4-48C5-B697-9B78EBF26858}"/>
                </a:ext>
              </a:extLst>
            </p:cNvPr>
            <p:cNvSpPr/>
            <p:nvPr/>
          </p:nvSpPr>
          <p:spPr>
            <a:xfrm>
              <a:off x="882652" y="224888"/>
              <a:ext cx="4169758" cy="695324"/>
            </a:xfrm>
            <a:prstGeom prst="roundRect">
              <a:avLst>
                <a:gd name="adj" fmla="val 10847"/>
              </a:avLst>
            </a:prstGeom>
            <a:gradFill>
              <a:gsLst>
                <a:gs pos="0">
                  <a:schemeClr val="accent5">
                    <a:lumMod val="50000"/>
                  </a:schemeClr>
                </a:gs>
                <a:gs pos="25000">
                  <a:srgbClr val="FFC69B"/>
                </a:gs>
                <a:gs pos="76000">
                  <a:srgbClr val="FFC69B"/>
                </a:gs>
                <a:gs pos="100000">
                  <a:schemeClr val="accent5">
                    <a:lumMod val="50000"/>
                  </a:schemeClr>
                </a:gs>
              </a:gsLst>
              <a:lin ang="5400000" scaled="1"/>
            </a:gradFill>
            <a:ln>
              <a:solidFill>
                <a:srgbClr val="A24500"/>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endParaRPr lang="ar-SA"/>
            </a:p>
          </p:txBody>
        </p:sp>
        <p:sp>
          <p:nvSpPr>
            <p:cNvPr id="75" name="خماسي 74">
              <a:extLst>
                <a:ext uri="{FF2B5EF4-FFF2-40B4-BE49-F238E27FC236}">
                  <a16:creationId xmlns:a16="http://schemas.microsoft.com/office/drawing/2014/main" id="{5F5676AC-36B2-4E7E-A04E-382B43035309}"/>
                </a:ext>
              </a:extLst>
            </p:cNvPr>
            <p:cNvSpPr/>
            <p:nvPr/>
          </p:nvSpPr>
          <p:spPr>
            <a:xfrm>
              <a:off x="4568052" y="79896"/>
              <a:ext cx="900110" cy="836432"/>
            </a:xfrm>
            <a:prstGeom prst="pentagon">
              <a:avLst/>
            </a:prstGeom>
            <a:gradFill>
              <a:gsLst>
                <a:gs pos="0">
                  <a:schemeClr val="accent5">
                    <a:lumMod val="50000"/>
                  </a:schemeClr>
                </a:gs>
                <a:gs pos="25000">
                  <a:srgbClr val="FFA561"/>
                </a:gs>
                <a:gs pos="76000">
                  <a:srgbClr val="FFA561"/>
                </a:gs>
                <a:gs pos="100000">
                  <a:schemeClr val="accent5">
                    <a:lumMod val="50000"/>
                  </a:schemeClr>
                </a:gs>
              </a:gsLst>
              <a:lin ang="5400000" scaled="1"/>
            </a:gradFill>
            <a:ln>
              <a:solidFill>
                <a:srgbClr val="A245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endParaRPr lang="ar-SA" dirty="0"/>
            </a:p>
          </p:txBody>
        </p:sp>
        <p:sp>
          <p:nvSpPr>
            <p:cNvPr id="76" name="خماسي 75">
              <a:extLst>
                <a:ext uri="{FF2B5EF4-FFF2-40B4-BE49-F238E27FC236}">
                  <a16:creationId xmlns:a16="http://schemas.microsoft.com/office/drawing/2014/main" id="{4D985AD8-6C2C-4B30-8C2D-6D2E32EB86C6}"/>
                </a:ext>
              </a:extLst>
            </p:cNvPr>
            <p:cNvSpPr/>
            <p:nvPr/>
          </p:nvSpPr>
          <p:spPr>
            <a:xfrm>
              <a:off x="4639091" y="160484"/>
              <a:ext cx="758030" cy="695324"/>
            </a:xfrm>
            <a:prstGeom prst="pentagon">
              <a:avLst/>
            </a:prstGeom>
            <a:solidFill>
              <a:srgbClr val="FFC497"/>
            </a:solidFill>
            <a:ln>
              <a:no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endParaRPr lang="ar-SA"/>
            </a:p>
          </p:txBody>
        </p:sp>
        <p:sp>
          <p:nvSpPr>
            <p:cNvPr id="77" name="Google Shape;556;p52">
              <a:extLst>
                <a:ext uri="{FF2B5EF4-FFF2-40B4-BE49-F238E27FC236}">
                  <a16:creationId xmlns:a16="http://schemas.microsoft.com/office/drawing/2014/main" id="{A2C5B011-B22A-407F-9250-CEDCB20D8A2A}"/>
                </a:ext>
              </a:extLst>
            </p:cNvPr>
            <p:cNvSpPr txBox="1">
              <a:spLocks/>
            </p:cNvSpPr>
            <p:nvPr/>
          </p:nvSpPr>
          <p:spPr>
            <a:xfrm>
              <a:off x="4547363" y="356488"/>
              <a:ext cx="865517" cy="4677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3600"/>
                <a:buFont typeface="Berkshire Swash"/>
                <a:buNone/>
                <a:defRPr sz="4800" b="0" i="0" u="none" strike="noStrike" cap="none">
                  <a:solidFill>
                    <a:srgbClr val="FFBA3E"/>
                  </a:solidFill>
                  <a:latin typeface="Berkshire Swash"/>
                  <a:ea typeface="Berkshire Swash"/>
                  <a:cs typeface="Berkshire Swash"/>
                  <a:sym typeface="Berkshire Swash"/>
                </a:defRPr>
              </a:lvl1pPr>
              <a:lvl2pPr marR="0" lvl="1"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2pPr>
              <a:lvl3pPr marR="0" lvl="2"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3pPr>
              <a:lvl4pPr marR="0" lvl="3"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4pPr>
              <a:lvl5pPr marR="0" lvl="4"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5pPr>
              <a:lvl6pPr marR="0" lvl="5"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6pPr>
              <a:lvl7pPr marR="0" lvl="6"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7pPr>
              <a:lvl8pPr marR="0" lvl="7"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8pPr>
              <a:lvl9pPr marR="0" lvl="8"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9pPr>
            </a:lstStyle>
            <a:p>
              <a:pPr rtl="1"/>
              <a:r>
                <a:rPr lang="ar-SA" sz="1600" b="1" dirty="0">
                  <a:solidFill>
                    <a:schemeClr val="accent6">
                      <a:lumMod val="90000"/>
                    </a:schemeClr>
                  </a:solidFill>
                  <a:effectLst>
                    <a:glow rad="88900">
                      <a:schemeClr val="accent6">
                        <a:lumMod val="25000"/>
                      </a:schemeClr>
                    </a:glow>
                    <a:outerShdw blurRad="38100" dist="38100" dir="2700000" algn="tl">
                      <a:srgbClr val="000000">
                        <a:alpha val="43137"/>
                      </a:srgbClr>
                    </a:outerShdw>
                    <a:reflection blurRad="6350" stA="55000" endA="300" endPos="45500" dir="5400000" sy="-100000" algn="bl" rotWithShape="0"/>
                  </a:effectLst>
                  <a:latin typeface="Dubai" panose="020B0503030403030204" pitchFamily="34" charset="-78"/>
                  <a:cs typeface="Dubai" panose="020B0503030403030204" pitchFamily="34" charset="-78"/>
                  <a:sym typeface="Taviraj"/>
                </a:rPr>
                <a:t>خامساً</a:t>
              </a:r>
              <a:endParaRPr lang="ar-SA" sz="1600" b="1" dirty="0">
                <a:solidFill>
                  <a:schemeClr val="accent6">
                    <a:lumMod val="90000"/>
                  </a:schemeClr>
                </a:solidFill>
                <a:effectLst>
                  <a:glow rad="88900">
                    <a:schemeClr val="accent6">
                      <a:lumMod val="25000"/>
                    </a:schemeClr>
                  </a:glow>
                  <a:outerShdw blurRad="38100" dist="38100" dir="2700000" algn="tl">
                    <a:srgbClr val="000000">
                      <a:alpha val="43137"/>
                    </a:srgbClr>
                  </a:outerShdw>
                  <a:reflection blurRad="6350" stA="55000" endA="300" endPos="45500" dir="5400000" sy="-100000" algn="bl" rotWithShape="0"/>
                </a:effectLst>
                <a:latin typeface="Dubai" panose="020B0503030403030204" pitchFamily="34" charset="-78"/>
                <a:cs typeface="Dubai" panose="020B0503030403030204" pitchFamily="34" charset="-78"/>
              </a:endParaRPr>
            </a:p>
          </p:txBody>
        </p:sp>
      </p:grpSp>
      <p:sp>
        <p:nvSpPr>
          <p:cNvPr id="78" name="Google Shape;556;p52">
            <a:extLst>
              <a:ext uri="{FF2B5EF4-FFF2-40B4-BE49-F238E27FC236}">
                <a16:creationId xmlns:a16="http://schemas.microsoft.com/office/drawing/2014/main" id="{7E15698F-1396-4724-84D5-3385D2A2F90A}"/>
              </a:ext>
            </a:extLst>
          </p:cNvPr>
          <p:cNvSpPr txBox="1">
            <a:spLocks noGrp="1"/>
          </p:cNvSpPr>
          <p:nvPr>
            <p:ph type="title"/>
          </p:nvPr>
        </p:nvSpPr>
        <p:spPr>
          <a:xfrm>
            <a:off x="1424649" y="264050"/>
            <a:ext cx="3817660" cy="464522"/>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SA" sz="1900" b="1" dirty="0">
                <a:solidFill>
                  <a:srgbClr val="FFE0C9"/>
                </a:solidFill>
                <a:effectLst>
                  <a:glow rad="114300">
                    <a:schemeClr val="accent6">
                      <a:lumMod val="25000"/>
                    </a:schemeClr>
                  </a:glow>
                  <a:outerShdw blurRad="38100" dist="38100" dir="2700000" algn="tl">
                    <a:srgbClr val="000000">
                      <a:alpha val="43137"/>
                    </a:srgbClr>
                  </a:outerShdw>
                  <a:reflection blurRad="6350" stA="55000" endA="300" endPos="45500" dir="5400000" sy="-100000" algn="bl" rotWithShape="0"/>
                </a:effectLst>
                <a:latin typeface="Questv1" panose="01000500000000020006" pitchFamily="50" charset="-78"/>
                <a:cs typeface="Questv1" panose="01000500000000020006" pitchFamily="50" charset="-78"/>
              </a:rPr>
              <a:t>تيسير الكريم الرحمن في تفسير كلام المنان</a:t>
            </a:r>
            <a:endParaRPr sz="1900" b="1" dirty="0">
              <a:solidFill>
                <a:srgbClr val="FFE0C9"/>
              </a:solidFill>
              <a:effectLst>
                <a:glow rad="114300">
                  <a:schemeClr val="accent6">
                    <a:lumMod val="25000"/>
                  </a:schemeClr>
                </a:glow>
                <a:outerShdw blurRad="38100" dist="38100" dir="2700000" algn="tl">
                  <a:srgbClr val="000000">
                    <a:alpha val="43137"/>
                  </a:srgbClr>
                </a:outerShdw>
                <a:reflection blurRad="6350" stA="55000" endA="300" endPos="45500" dir="5400000" sy="-100000" algn="bl" rotWithShape="0"/>
              </a:effectLst>
              <a:latin typeface="Questv1" panose="01000500000000020006" pitchFamily="50" charset="-78"/>
              <a:cs typeface="Questv1" panose="01000500000000020006" pitchFamily="50" charset="-78"/>
            </a:endParaRPr>
          </a:p>
        </p:txBody>
      </p:sp>
      <p:sp>
        <p:nvSpPr>
          <p:cNvPr id="84" name="مربع نص 83">
            <a:extLst>
              <a:ext uri="{FF2B5EF4-FFF2-40B4-BE49-F238E27FC236}">
                <a16:creationId xmlns:a16="http://schemas.microsoft.com/office/drawing/2014/main" id="{56303917-8F2F-4835-A1A7-C3A08C266642}"/>
              </a:ext>
            </a:extLst>
          </p:cNvPr>
          <p:cNvSpPr txBox="1"/>
          <p:nvPr/>
        </p:nvSpPr>
        <p:spPr>
          <a:xfrm>
            <a:off x="557434" y="1361672"/>
            <a:ext cx="5296358" cy="750975"/>
          </a:xfrm>
          <a:prstGeom prst="rect">
            <a:avLst/>
          </a:prstGeom>
          <a:noFill/>
        </p:spPr>
        <p:txBody>
          <a:bodyPr wrap="square">
            <a:spAutoFit/>
          </a:bodyPr>
          <a:lstStyle/>
          <a:p>
            <a:pPr algn="r" rtl="1">
              <a:lnSpc>
                <a:spcPct val="107000"/>
              </a:lnSpc>
              <a:spcAft>
                <a:spcPts val="800"/>
              </a:spcAft>
            </a:pPr>
            <a:r>
              <a:rPr lang="ar-SA" sz="20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اعتنى مؤلفه ببيان المعنى الإجمالي للآيات، وإبراز مقاصد القرآن وما يستنبط منه من فوائد وأحكام.</a:t>
            </a:r>
            <a:endParaRPr lang="en-US" sz="20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endParaRPr>
          </a:p>
        </p:txBody>
      </p:sp>
      <p:sp>
        <p:nvSpPr>
          <p:cNvPr id="89" name="مربع نص 88">
            <a:extLst>
              <a:ext uri="{FF2B5EF4-FFF2-40B4-BE49-F238E27FC236}">
                <a16:creationId xmlns:a16="http://schemas.microsoft.com/office/drawing/2014/main" id="{E83BC0BE-64C3-4424-AD1E-A12AFAE91CAB}"/>
              </a:ext>
            </a:extLst>
          </p:cNvPr>
          <p:cNvSpPr txBox="1"/>
          <p:nvPr/>
        </p:nvSpPr>
        <p:spPr>
          <a:xfrm>
            <a:off x="-60555" y="2628572"/>
            <a:ext cx="5905022" cy="2910540"/>
          </a:xfrm>
          <a:prstGeom prst="rect">
            <a:avLst/>
          </a:prstGeom>
          <a:noFill/>
        </p:spPr>
        <p:txBody>
          <a:bodyPr wrap="square">
            <a:spAutoFit/>
          </a:bodyPr>
          <a:lstStyle/>
          <a:p>
            <a:pPr algn="r" rtl="1">
              <a:lnSpc>
                <a:spcPct val="107000"/>
              </a:lnSpc>
              <a:spcAft>
                <a:spcPts val="800"/>
              </a:spcAft>
            </a:pPr>
            <a:r>
              <a:rPr lang="ar-SA" sz="2000" dirty="0">
                <a:solidFill>
                  <a:schemeClr val="accent6">
                    <a:lumMod val="75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اسم المؤلف: </a:t>
            </a:r>
            <a:r>
              <a:rPr lang="ar-SA" sz="20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عبد الرحمن بن ناصر السعدي</a:t>
            </a:r>
            <a:endParaRPr lang="en-US" sz="20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endParaRPr>
          </a:p>
          <a:p>
            <a:pPr algn="r" rtl="1">
              <a:lnSpc>
                <a:spcPct val="107000"/>
              </a:lnSpc>
              <a:spcAft>
                <a:spcPts val="800"/>
              </a:spcAft>
            </a:pPr>
            <a:r>
              <a:rPr lang="ar-SA" sz="2000" dirty="0">
                <a:solidFill>
                  <a:schemeClr val="accent6">
                    <a:lumMod val="75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المولد: </a:t>
            </a:r>
            <a:r>
              <a:rPr lang="ar-SA" sz="20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القصيم سنة 1307</a:t>
            </a:r>
            <a:r>
              <a:rPr lang="ar-SA" sz="2000" b="1" dirty="0">
                <a:solidFill>
                  <a:schemeClr val="accent6">
                    <a:lumMod val="90000"/>
                  </a:schemeClr>
                </a:solidFill>
                <a:effectLst>
                  <a:glow rad="88900">
                    <a:srgbClr val="602900"/>
                  </a:glow>
                  <a:outerShdw blurRad="38100" dist="38100" dir="2700000" algn="tl">
                    <a:srgbClr val="000000">
                      <a:alpha val="43137"/>
                    </a:srgbClr>
                  </a:outerShdw>
                </a:effectLst>
                <a:latin typeface="Calibri" panose="020F0502020204030204" pitchFamily="34" charset="0"/>
                <a:cs typeface="Calibri" panose="020F0502020204030204" pitchFamily="34" charset="0"/>
              </a:rPr>
              <a:t>ه</a:t>
            </a:r>
            <a:endParaRPr lang="ar-SA" sz="20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endParaRPr>
          </a:p>
          <a:p>
            <a:pPr algn="r" rtl="1">
              <a:lnSpc>
                <a:spcPct val="107000"/>
              </a:lnSpc>
              <a:spcAft>
                <a:spcPts val="800"/>
              </a:spcAft>
            </a:pPr>
            <a:r>
              <a:rPr lang="ar-SA" sz="2000" dirty="0">
                <a:solidFill>
                  <a:schemeClr val="accent6">
                    <a:lumMod val="75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حياته: </a:t>
            </a:r>
            <a:r>
              <a:rPr lang="ar-SA" sz="20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توفي والده وهو صبي، حفظ القرآن في الرابعة عشرة من عمره، وجد في طلب العلم، ثم تصدر للتعلم ونشر العلم</a:t>
            </a:r>
            <a:endParaRPr lang="en-US" sz="20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endParaRPr>
          </a:p>
          <a:p>
            <a:pPr algn="r" rtl="1">
              <a:lnSpc>
                <a:spcPct val="107000"/>
              </a:lnSpc>
              <a:spcAft>
                <a:spcPts val="800"/>
              </a:spcAft>
            </a:pPr>
            <a:r>
              <a:rPr lang="ar-SA" sz="2000" dirty="0">
                <a:solidFill>
                  <a:schemeClr val="accent6">
                    <a:lumMod val="75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أبرز مؤلفاته: </a:t>
            </a:r>
            <a:r>
              <a:rPr lang="ar-SA" sz="20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كتاب التفسير، ومقاصد التوحيد</a:t>
            </a:r>
            <a:endParaRPr lang="en-US" sz="20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endParaRPr>
          </a:p>
          <a:p>
            <a:pPr algn="r" rtl="1">
              <a:lnSpc>
                <a:spcPct val="107000"/>
              </a:lnSpc>
              <a:spcAft>
                <a:spcPts val="800"/>
              </a:spcAft>
            </a:pPr>
            <a:r>
              <a:rPr lang="ar-SA" sz="2000" dirty="0">
                <a:solidFill>
                  <a:schemeClr val="accent6">
                    <a:lumMod val="75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تاريخ الوفاة: </a:t>
            </a:r>
            <a:r>
              <a:rPr lang="ar-SA" sz="20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سنة</a:t>
            </a:r>
            <a:r>
              <a:rPr lang="ar-SA" sz="2000" dirty="0">
                <a:solidFill>
                  <a:schemeClr val="accent6">
                    <a:lumMod val="75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 </a:t>
            </a:r>
            <a:r>
              <a:rPr lang="ar-SA" sz="20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1376</a:t>
            </a:r>
            <a:r>
              <a:rPr lang="ar-SA" sz="2000" b="1" dirty="0">
                <a:solidFill>
                  <a:schemeClr val="accent6">
                    <a:lumMod val="90000"/>
                  </a:schemeClr>
                </a:solidFill>
                <a:effectLst>
                  <a:glow rad="88900">
                    <a:srgbClr val="602900"/>
                  </a:glow>
                  <a:outerShdw blurRad="38100" dist="38100" dir="2700000" algn="tl">
                    <a:srgbClr val="000000">
                      <a:alpha val="43137"/>
                    </a:srgbClr>
                  </a:outerShdw>
                </a:effectLst>
                <a:latin typeface="Calibri" panose="020F0502020204030204" pitchFamily="34" charset="0"/>
                <a:cs typeface="Calibri" panose="020F0502020204030204" pitchFamily="34" charset="0"/>
              </a:rPr>
              <a:t>ه</a:t>
            </a:r>
            <a:endParaRPr lang="ar-SA" sz="20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endParaRPr>
          </a:p>
          <a:p>
            <a:pPr algn="r" rtl="1">
              <a:lnSpc>
                <a:spcPct val="107000"/>
              </a:lnSpc>
              <a:spcAft>
                <a:spcPts val="800"/>
              </a:spcAft>
            </a:pPr>
            <a:endParaRPr lang="en-US" sz="20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endParaRPr>
          </a:p>
        </p:txBody>
      </p:sp>
      <p:pic>
        <p:nvPicPr>
          <p:cNvPr id="90" name="صورة 89" descr="صورة تحتوي على نص&#10;&#10;تم إنشاء الوصف تلقائياً">
            <a:extLst>
              <a:ext uri="{FF2B5EF4-FFF2-40B4-BE49-F238E27FC236}">
                <a16:creationId xmlns:a16="http://schemas.microsoft.com/office/drawing/2014/main" id="{EAAE8B5C-49CD-4090-B974-8920035CF919}"/>
              </a:ext>
            </a:extLst>
          </p:cNvPr>
          <p:cNvPicPr>
            <a:picLocks noChangeAspect="1"/>
          </p:cNvPicPr>
          <p:nvPr/>
        </p:nvPicPr>
        <p:blipFill>
          <a:blip r:embed="rId5"/>
          <a:stretch>
            <a:fillRect/>
          </a:stretch>
        </p:blipFill>
        <p:spPr>
          <a:xfrm>
            <a:off x="26667" y="4389944"/>
            <a:ext cx="1149296" cy="679129"/>
          </a:xfrm>
          <a:prstGeom prst="rect">
            <a:avLst/>
          </a:prstGeom>
          <a:effectLst/>
        </p:spPr>
      </p:pic>
    </p:spTree>
    <p:extLst>
      <p:ext uri="{BB962C8B-B14F-4D97-AF65-F5344CB8AC3E}">
        <p14:creationId xmlns:p14="http://schemas.microsoft.com/office/powerpoint/2010/main" val="337988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8" presetClass="entr" presetSubtype="0" accel="50000" fill="hold" grpId="0" nodeType="afterEffect">
                                  <p:stCondLst>
                                    <p:cond delay="0"/>
                                  </p:stCondLst>
                                  <p:iterate type="wd">
                                    <p:tmPct val="40000"/>
                                  </p:iterate>
                                  <p:childTnLst>
                                    <p:set>
                                      <p:cBhvr>
                                        <p:cTn id="11" dur="1" fill="hold">
                                          <p:stCondLst>
                                            <p:cond delay="0"/>
                                          </p:stCondLst>
                                        </p:cTn>
                                        <p:tgtEl>
                                          <p:spTgt spid="78"/>
                                        </p:tgtEl>
                                        <p:attrNameLst>
                                          <p:attrName>style.visibility</p:attrName>
                                        </p:attrNameLst>
                                      </p:cBhvr>
                                      <p:to>
                                        <p:strVal val="visible"/>
                                      </p:to>
                                    </p:set>
                                    <p:set>
                                      <p:cBhvr>
                                        <p:cTn id="12" dur="455" fill="hold">
                                          <p:stCondLst>
                                            <p:cond delay="0"/>
                                          </p:stCondLst>
                                        </p:cTn>
                                        <p:tgtEl>
                                          <p:spTgt spid="78"/>
                                        </p:tgtEl>
                                        <p:attrNameLst>
                                          <p:attrName>style.rotation</p:attrName>
                                        </p:attrNameLst>
                                      </p:cBhvr>
                                      <p:to>
                                        <p:strVal val="-45.0"/>
                                      </p:to>
                                    </p:set>
                                    <p:anim calcmode="lin" valueType="num">
                                      <p:cBhvr>
                                        <p:cTn id="13" dur="455" fill="hold">
                                          <p:stCondLst>
                                            <p:cond delay="455"/>
                                          </p:stCondLst>
                                        </p:cTn>
                                        <p:tgtEl>
                                          <p:spTgt spid="78"/>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78"/>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78"/>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78"/>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2" fill="hold" nodeType="clickEffect">
                                  <p:stCondLst>
                                    <p:cond delay="0"/>
                                  </p:stCondLst>
                                  <p:childTnLst>
                                    <p:set>
                                      <p:cBhvr>
                                        <p:cTn id="20" dur="1" fill="hold">
                                          <p:stCondLst>
                                            <p:cond delay="0"/>
                                          </p:stCondLst>
                                        </p:cTn>
                                        <p:tgtEl>
                                          <p:spTgt spid="80"/>
                                        </p:tgtEl>
                                        <p:attrNameLst>
                                          <p:attrName>style.visibility</p:attrName>
                                        </p:attrNameLst>
                                      </p:cBhvr>
                                      <p:to>
                                        <p:strVal val="visible"/>
                                      </p:to>
                                    </p:set>
                                    <p:anim calcmode="lin" valueType="num">
                                      <p:cBhvr additive="base">
                                        <p:cTn id="21" dur="500"/>
                                        <p:tgtEl>
                                          <p:spTgt spid="80"/>
                                        </p:tgtEl>
                                        <p:attrNameLst>
                                          <p:attrName>ppt_x</p:attrName>
                                        </p:attrNameLst>
                                      </p:cBhvr>
                                      <p:tavLst>
                                        <p:tav tm="0">
                                          <p:val>
                                            <p:strVal val="#ppt_x+#ppt_w*1.125000"/>
                                          </p:val>
                                        </p:tav>
                                        <p:tav tm="100000">
                                          <p:val>
                                            <p:strVal val="#ppt_x"/>
                                          </p:val>
                                        </p:tav>
                                      </p:tavLst>
                                    </p:anim>
                                    <p:animEffect transition="in" filter="wipe(left)">
                                      <p:cBhvr>
                                        <p:cTn id="22" dur="500"/>
                                        <p:tgtEl>
                                          <p:spTgt spid="80"/>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32" fill="hold" grpId="0" nodeType="clickEffect">
                                  <p:stCondLst>
                                    <p:cond delay="0"/>
                                  </p:stCondLst>
                                  <p:iterate type="wd">
                                    <p:tmPct val="10000"/>
                                  </p:iterate>
                                  <p:childTnLst>
                                    <p:set>
                                      <p:cBhvr>
                                        <p:cTn id="26" dur="1" fill="hold">
                                          <p:stCondLst>
                                            <p:cond delay="0"/>
                                          </p:stCondLst>
                                        </p:cTn>
                                        <p:tgtEl>
                                          <p:spTgt spid="84"/>
                                        </p:tgtEl>
                                        <p:attrNameLst>
                                          <p:attrName>style.visibility</p:attrName>
                                        </p:attrNameLst>
                                      </p:cBhvr>
                                      <p:to>
                                        <p:strVal val="visible"/>
                                      </p:to>
                                    </p:set>
                                    <p:animEffect transition="in" filter="diamond(out)">
                                      <p:cBhvr>
                                        <p:cTn id="27" dur="1250"/>
                                        <p:tgtEl>
                                          <p:spTgt spid="84"/>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2" fill="hold" nodeType="clickEffect">
                                  <p:stCondLst>
                                    <p:cond delay="0"/>
                                  </p:stCondLst>
                                  <p:childTnLst>
                                    <p:set>
                                      <p:cBhvr>
                                        <p:cTn id="31" dur="1" fill="hold">
                                          <p:stCondLst>
                                            <p:cond delay="0"/>
                                          </p:stCondLst>
                                        </p:cTn>
                                        <p:tgtEl>
                                          <p:spTgt spid="85"/>
                                        </p:tgtEl>
                                        <p:attrNameLst>
                                          <p:attrName>style.visibility</p:attrName>
                                        </p:attrNameLst>
                                      </p:cBhvr>
                                      <p:to>
                                        <p:strVal val="visible"/>
                                      </p:to>
                                    </p:set>
                                    <p:anim calcmode="lin" valueType="num">
                                      <p:cBhvr additive="base">
                                        <p:cTn id="32" dur="500"/>
                                        <p:tgtEl>
                                          <p:spTgt spid="85"/>
                                        </p:tgtEl>
                                        <p:attrNameLst>
                                          <p:attrName>ppt_x</p:attrName>
                                        </p:attrNameLst>
                                      </p:cBhvr>
                                      <p:tavLst>
                                        <p:tav tm="0">
                                          <p:val>
                                            <p:strVal val="#ppt_x+#ppt_w*1.125000"/>
                                          </p:val>
                                        </p:tav>
                                        <p:tav tm="100000">
                                          <p:val>
                                            <p:strVal val="#ppt_x"/>
                                          </p:val>
                                        </p:tav>
                                      </p:tavLst>
                                    </p:anim>
                                    <p:animEffect transition="in" filter="wipe(left)">
                                      <p:cBhvr>
                                        <p:cTn id="33" dur="500"/>
                                        <p:tgtEl>
                                          <p:spTgt spid="85"/>
                                        </p:tgtEl>
                                      </p:cBhvr>
                                    </p:animEffect>
                                  </p:childTnLst>
                                </p:cTn>
                              </p:par>
                            </p:childTnLst>
                          </p:cTn>
                        </p:par>
                      </p:childTnLst>
                    </p:cTn>
                  </p:par>
                  <p:par>
                    <p:cTn id="34" fill="hold">
                      <p:stCondLst>
                        <p:cond delay="indefinite"/>
                      </p:stCondLst>
                      <p:childTnLst>
                        <p:par>
                          <p:cTn id="35" fill="hold">
                            <p:stCondLst>
                              <p:cond delay="0"/>
                            </p:stCondLst>
                            <p:childTnLst>
                              <p:par>
                                <p:cTn id="36" presetID="41" presetClass="entr" presetSubtype="0" fill="hold" grpId="0" nodeType="clickEffect">
                                  <p:stCondLst>
                                    <p:cond delay="0"/>
                                  </p:stCondLst>
                                  <p:iterate type="wd">
                                    <p:tmPct val="15000"/>
                                  </p:iterate>
                                  <p:childTnLst>
                                    <p:set>
                                      <p:cBhvr>
                                        <p:cTn id="37" dur="1" fill="hold">
                                          <p:stCondLst>
                                            <p:cond delay="0"/>
                                          </p:stCondLst>
                                        </p:cTn>
                                        <p:tgtEl>
                                          <p:spTgt spid="89">
                                            <p:txEl>
                                              <p:pRg st="0" end="0"/>
                                            </p:txEl>
                                          </p:spTgt>
                                        </p:tgtEl>
                                        <p:attrNameLst>
                                          <p:attrName>style.visibility</p:attrName>
                                        </p:attrNameLst>
                                      </p:cBhvr>
                                      <p:to>
                                        <p:strVal val="visible"/>
                                      </p:to>
                                    </p:set>
                                    <p:anim calcmode="lin" valueType="num">
                                      <p:cBhvr>
                                        <p:cTn id="38" dur="75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9" dur="75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40" dur="75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1" dur="75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2" dur="750" tmFilter="0,0; .5, 1; 1, 1"/>
                                        <p:tgtEl>
                                          <p:spTgt spid="8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1" presetClass="entr" presetSubtype="0" fill="hold" grpId="0" nodeType="clickEffect">
                                  <p:stCondLst>
                                    <p:cond delay="0"/>
                                  </p:stCondLst>
                                  <p:iterate type="wd">
                                    <p:tmPct val="15000"/>
                                  </p:iterate>
                                  <p:childTnLst>
                                    <p:set>
                                      <p:cBhvr>
                                        <p:cTn id="46" dur="1" fill="hold">
                                          <p:stCondLst>
                                            <p:cond delay="0"/>
                                          </p:stCondLst>
                                        </p:cTn>
                                        <p:tgtEl>
                                          <p:spTgt spid="89">
                                            <p:txEl>
                                              <p:pRg st="1" end="1"/>
                                            </p:txEl>
                                          </p:spTgt>
                                        </p:tgtEl>
                                        <p:attrNameLst>
                                          <p:attrName>style.visibility</p:attrName>
                                        </p:attrNameLst>
                                      </p:cBhvr>
                                      <p:to>
                                        <p:strVal val="visible"/>
                                      </p:to>
                                    </p:set>
                                    <p:anim calcmode="lin" valueType="num">
                                      <p:cBhvr>
                                        <p:cTn id="47" dur="750" fill="hold"/>
                                        <p:tgtEl>
                                          <p:spTgt spid="8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8" dur="750" fill="hold"/>
                                        <p:tgtEl>
                                          <p:spTgt spid="89">
                                            <p:txEl>
                                              <p:pRg st="1" end="1"/>
                                            </p:txEl>
                                          </p:spTgt>
                                        </p:tgtEl>
                                        <p:attrNameLst>
                                          <p:attrName>ppt_y</p:attrName>
                                        </p:attrNameLst>
                                      </p:cBhvr>
                                      <p:tavLst>
                                        <p:tav tm="0">
                                          <p:val>
                                            <p:strVal val="#ppt_y"/>
                                          </p:val>
                                        </p:tav>
                                        <p:tav tm="100000">
                                          <p:val>
                                            <p:strVal val="#ppt_y"/>
                                          </p:val>
                                        </p:tav>
                                      </p:tavLst>
                                    </p:anim>
                                    <p:anim calcmode="lin" valueType="num">
                                      <p:cBhvr>
                                        <p:cTn id="49" dur="750" fill="hold"/>
                                        <p:tgtEl>
                                          <p:spTgt spid="8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0" dur="750" fill="hold"/>
                                        <p:tgtEl>
                                          <p:spTgt spid="8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1" dur="750" tmFilter="0,0; .5, 1; 1, 1"/>
                                        <p:tgtEl>
                                          <p:spTgt spid="89">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41" presetClass="entr" presetSubtype="0" fill="hold" grpId="0" nodeType="clickEffect">
                                  <p:stCondLst>
                                    <p:cond delay="0"/>
                                  </p:stCondLst>
                                  <p:iterate type="wd">
                                    <p:tmPct val="15000"/>
                                  </p:iterate>
                                  <p:childTnLst>
                                    <p:set>
                                      <p:cBhvr>
                                        <p:cTn id="55" dur="1" fill="hold">
                                          <p:stCondLst>
                                            <p:cond delay="0"/>
                                          </p:stCondLst>
                                        </p:cTn>
                                        <p:tgtEl>
                                          <p:spTgt spid="89">
                                            <p:txEl>
                                              <p:pRg st="2" end="2"/>
                                            </p:txEl>
                                          </p:spTgt>
                                        </p:tgtEl>
                                        <p:attrNameLst>
                                          <p:attrName>style.visibility</p:attrName>
                                        </p:attrNameLst>
                                      </p:cBhvr>
                                      <p:to>
                                        <p:strVal val="visible"/>
                                      </p:to>
                                    </p:set>
                                    <p:anim calcmode="lin" valueType="num">
                                      <p:cBhvr>
                                        <p:cTn id="56" dur="750" fill="hold"/>
                                        <p:tgtEl>
                                          <p:spTgt spid="8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57" dur="750" fill="hold"/>
                                        <p:tgtEl>
                                          <p:spTgt spid="89">
                                            <p:txEl>
                                              <p:pRg st="2" end="2"/>
                                            </p:txEl>
                                          </p:spTgt>
                                        </p:tgtEl>
                                        <p:attrNameLst>
                                          <p:attrName>ppt_y</p:attrName>
                                        </p:attrNameLst>
                                      </p:cBhvr>
                                      <p:tavLst>
                                        <p:tav tm="0">
                                          <p:val>
                                            <p:strVal val="#ppt_y"/>
                                          </p:val>
                                        </p:tav>
                                        <p:tav tm="100000">
                                          <p:val>
                                            <p:strVal val="#ppt_y"/>
                                          </p:val>
                                        </p:tav>
                                      </p:tavLst>
                                    </p:anim>
                                    <p:anim calcmode="lin" valueType="num">
                                      <p:cBhvr>
                                        <p:cTn id="58" dur="750" fill="hold"/>
                                        <p:tgtEl>
                                          <p:spTgt spid="8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9" dur="750" fill="hold"/>
                                        <p:tgtEl>
                                          <p:spTgt spid="8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0" dur="750" tmFilter="0,0; .5, 1; 1, 1"/>
                                        <p:tgtEl>
                                          <p:spTgt spid="89">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41" presetClass="entr" presetSubtype="0" fill="hold" grpId="0" nodeType="clickEffect">
                                  <p:stCondLst>
                                    <p:cond delay="0"/>
                                  </p:stCondLst>
                                  <p:iterate type="wd">
                                    <p:tmPct val="15000"/>
                                  </p:iterate>
                                  <p:childTnLst>
                                    <p:set>
                                      <p:cBhvr>
                                        <p:cTn id="64" dur="1" fill="hold">
                                          <p:stCondLst>
                                            <p:cond delay="0"/>
                                          </p:stCondLst>
                                        </p:cTn>
                                        <p:tgtEl>
                                          <p:spTgt spid="89">
                                            <p:txEl>
                                              <p:pRg st="3" end="3"/>
                                            </p:txEl>
                                          </p:spTgt>
                                        </p:tgtEl>
                                        <p:attrNameLst>
                                          <p:attrName>style.visibility</p:attrName>
                                        </p:attrNameLst>
                                      </p:cBhvr>
                                      <p:to>
                                        <p:strVal val="visible"/>
                                      </p:to>
                                    </p:set>
                                    <p:anim calcmode="lin" valueType="num">
                                      <p:cBhvr>
                                        <p:cTn id="65" dur="750" fill="hold"/>
                                        <p:tgtEl>
                                          <p:spTgt spid="89">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66" dur="750" fill="hold"/>
                                        <p:tgtEl>
                                          <p:spTgt spid="89">
                                            <p:txEl>
                                              <p:pRg st="3" end="3"/>
                                            </p:txEl>
                                          </p:spTgt>
                                        </p:tgtEl>
                                        <p:attrNameLst>
                                          <p:attrName>ppt_y</p:attrName>
                                        </p:attrNameLst>
                                      </p:cBhvr>
                                      <p:tavLst>
                                        <p:tav tm="0">
                                          <p:val>
                                            <p:strVal val="#ppt_y"/>
                                          </p:val>
                                        </p:tav>
                                        <p:tav tm="100000">
                                          <p:val>
                                            <p:strVal val="#ppt_y"/>
                                          </p:val>
                                        </p:tav>
                                      </p:tavLst>
                                    </p:anim>
                                    <p:anim calcmode="lin" valueType="num">
                                      <p:cBhvr>
                                        <p:cTn id="67" dur="750" fill="hold"/>
                                        <p:tgtEl>
                                          <p:spTgt spid="89">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8" dur="750" fill="hold"/>
                                        <p:tgtEl>
                                          <p:spTgt spid="89">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9" dur="750" tmFilter="0,0; .5, 1; 1, 1"/>
                                        <p:tgtEl>
                                          <p:spTgt spid="89">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41" presetClass="entr" presetSubtype="0" fill="hold" grpId="0" nodeType="clickEffect">
                                  <p:stCondLst>
                                    <p:cond delay="0"/>
                                  </p:stCondLst>
                                  <p:iterate type="wd">
                                    <p:tmPct val="15000"/>
                                  </p:iterate>
                                  <p:childTnLst>
                                    <p:set>
                                      <p:cBhvr>
                                        <p:cTn id="73" dur="1" fill="hold">
                                          <p:stCondLst>
                                            <p:cond delay="0"/>
                                          </p:stCondLst>
                                        </p:cTn>
                                        <p:tgtEl>
                                          <p:spTgt spid="89">
                                            <p:txEl>
                                              <p:pRg st="4" end="4"/>
                                            </p:txEl>
                                          </p:spTgt>
                                        </p:tgtEl>
                                        <p:attrNameLst>
                                          <p:attrName>style.visibility</p:attrName>
                                        </p:attrNameLst>
                                      </p:cBhvr>
                                      <p:to>
                                        <p:strVal val="visible"/>
                                      </p:to>
                                    </p:set>
                                    <p:anim calcmode="lin" valueType="num">
                                      <p:cBhvr>
                                        <p:cTn id="74" dur="750" fill="hold"/>
                                        <p:tgtEl>
                                          <p:spTgt spid="89">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75" dur="750" fill="hold"/>
                                        <p:tgtEl>
                                          <p:spTgt spid="89">
                                            <p:txEl>
                                              <p:pRg st="4" end="4"/>
                                            </p:txEl>
                                          </p:spTgt>
                                        </p:tgtEl>
                                        <p:attrNameLst>
                                          <p:attrName>ppt_y</p:attrName>
                                        </p:attrNameLst>
                                      </p:cBhvr>
                                      <p:tavLst>
                                        <p:tav tm="0">
                                          <p:val>
                                            <p:strVal val="#ppt_y"/>
                                          </p:val>
                                        </p:tav>
                                        <p:tav tm="100000">
                                          <p:val>
                                            <p:strVal val="#ppt_y"/>
                                          </p:val>
                                        </p:tav>
                                      </p:tavLst>
                                    </p:anim>
                                    <p:anim calcmode="lin" valueType="num">
                                      <p:cBhvr>
                                        <p:cTn id="76" dur="750" fill="hold"/>
                                        <p:tgtEl>
                                          <p:spTgt spid="89">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7" dur="750" fill="hold"/>
                                        <p:tgtEl>
                                          <p:spTgt spid="89">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8" dur="750" tmFilter="0,0; .5, 1; 1, 1"/>
                                        <p:tgtEl>
                                          <p:spTgt spid="8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84" grpId="0"/>
      <p:bldP spid="89"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1418" name="Google Shape;1418;p36"/>
          <p:cNvGrpSpPr/>
          <p:nvPr/>
        </p:nvGrpSpPr>
        <p:grpSpPr>
          <a:xfrm>
            <a:off x="2955830" y="239959"/>
            <a:ext cx="2804007" cy="836260"/>
            <a:chOff x="463764" y="1472422"/>
            <a:chExt cx="41070639" cy="3283008"/>
          </a:xfrm>
          <a:solidFill>
            <a:srgbClr val="F5C08F"/>
          </a:solidFill>
          <a:effectLst>
            <a:glow rad="88900">
              <a:srgbClr val="923F00"/>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6"/>
            <p:cNvSpPr/>
            <p:nvPr/>
          </p:nvSpPr>
          <p:spPr>
            <a:xfrm>
              <a:off x="1990050" y="1472439"/>
              <a:ext cx="37522200" cy="3282600"/>
            </a:xfrm>
            <a:prstGeom prst="rect">
              <a:avLst/>
            </a:pr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1" name="Google Shape;1431;p36"/>
          <p:cNvSpPr/>
          <p:nvPr/>
        </p:nvSpPr>
        <p:spPr>
          <a:xfrm>
            <a:off x="2800888" y="429122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6"/>
          <p:cNvSpPr/>
          <p:nvPr/>
        </p:nvSpPr>
        <p:spPr>
          <a:xfrm>
            <a:off x="2261138" y="46041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6"/>
          <p:cNvSpPr/>
          <p:nvPr/>
        </p:nvSpPr>
        <p:spPr>
          <a:xfrm>
            <a:off x="595296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6"/>
          <p:cNvSpPr/>
          <p:nvPr/>
        </p:nvSpPr>
        <p:spPr>
          <a:xfrm>
            <a:off x="7865913" y="41794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6"/>
          <p:cNvSpPr/>
          <p:nvPr/>
        </p:nvSpPr>
        <p:spPr>
          <a:xfrm>
            <a:off x="6773963" y="46643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6"/>
          <p:cNvSpPr/>
          <p:nvPr/>
        </p:nvSpPr>
        <p:spPr>
          <a:xfrm>
            <a:off x="89621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126;p26">
            <a:extLst>
              <a:ext uri="{FF2B5EF4-FFF2-40B4-BE49-F238E27FC236}">
                <a16:creationId xmlns:a16="http://schemas.microsoft.com/office/drawing/2014/main" id="{FE066B60-2A75-43F9-9B1C-CA9FD929D9F3}"/>
              </a:ext>
            </a:extLst>
          </p:cNvPr>
          <p:cNvSpPr txBox="1">
            <a:spLocks/>
          </p:cNvSpPr>
          <p:nvPr/>
        </p:nvSpPr>
        <p:spPr>
          <a:xfrm>
            <a:off x="2971861" y="340769"/>
            <a:ext cx="2771605"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5400" dirty="0">
                <a:solidFill>
                  <a:schemeClr val="accent6">
                    <a:lumMod val="90000"/>
                  </a:schemeClr>
                </a:solidFill>
                <a:effectLst>
                  <a:glow rad="88900">
                    <a:schemeClr val="accent6">
                      <a:lumMod val="25000"/>
                    </a:schemeClr>
                  </a:glow>
                </a:effectLst>
                <a:latin typeface="Questv1" panose="01000500000000020006" pitchFamily="50" charset="-78"/>
                <a:cs typeface="Questv1" panose="01000500000000020006" pitchFamily="50" charset="-78"/>
              </a:rPr>
              <a:t>نشاط</a:t>
            </a:r>
            <a:endParaRPr lang="en-US" sz="5400" dirty="0">
              <a:solidFill>
                <a:schemeClr val="accent6">
                  <a:lumMod val="90000"/>
                </a:schemeClr>
              </a:solidFill>
              <a:effectLst>
                <a:glow rad="88900">
                  <a:schemeClr val="accent6">
                    <a:lumMod val="25000"/>
                  </a:schemeClr>
                </a:glow>
              </a:effectLst>
              <a:latin typeface="Questv1" panose="01000500000000020006" pitchFamily="50" charset="-78"/>
              <a:cs typeface="Questv1" panose="01000500000000020006" pitchFamily="50" charset="-78"/>
            </a:endParaRPr>
          </a:p>
        </p:txBody>
      </p:sp>
      <p:grpSp>
        <p:nvGrpSpPr>
          <p:cNvPr id="43" name="Google Shape;1437;p36">
            <a:extLst>
              <a:ext uri="{FF2B5EF4-FFF2-40B4-BE49-F238E27FC236}">
                <a16:creationId xmlns:a16="http://schemas.microsoft.com/office/drawing/2014/main" id="{35FA222C-260C-4C6F-A4FF-676A1F6ADAE6}"/>
              </a:ext>
            </a:extLst>
          </p:cNvPr>
          <p:cNvGrpSpPr/>
          <p:nvPr/>
        </p:nvGrpSpPr>
        <p:grpSpPr>
          <a:xfrm>
            <a:off x="7913065" y="104779"/>
            <a:ext cx="1105166" cy="1061552"/>
            <a:chOff x="6535925" y="-2669850"/>
            <a:chExt cx="558125" cy="536100"/>
          </a:xfrm>
        </p:grpSpPr>
        <p:sp>
          <p:nvSpPr>
            <p:cNvPr id="55" name="Google Shape;1438;p36">
              <a:extLst>
                <a:ext uri="{FF2B5EF4-FFF2-40B4-BE49-F238E27FC236}">
                  <a16:creationId xmlns:a16="http://schemas.microsoft.com/office/drawing/2014/main" id="{3D3C5429-ED37-45B5-A6EE-BEC71A168149}"/>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39;p36">
              <a:extLst>
                <a:ext uri="{FF2B5EF4-FFF2-40B4-BE49-F238E27FC236}">
                  <a16:creationId xmlns:a16="http://schemas.microsoft.com/office/drawing/2014/main" id="{BDA13AB0-F992-463C-A816-1C760B3C759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40;p36">
              <a:extLst>
                <a:ext uri="{FF2B5EF4-FFF2-40B4-BE49-F238E27FC236}">
                  <a16:creationId xmlns:a16="http://schemas.microsoft.com/office/drawing/2014/main" id="{ED36222E-E060-4324-BC28-7E4F942D0FD4}"/>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1437;p36">
            <a:extLst>
              <a:ext uri="{FF2B5EF4-FFF2-40B4-BE49-F238E27FC236}">
                <a16:creationId xmlns:a16="http://schemas.microsoft.com/office/drawing/2014/main" id="{460D292C-77BA-4F27-BD03-9183C899B0CD}"/>
              </a:ext>
            </a:extLst>
          </p:cNvPr>
          <p:cNvGrpSpPr/>
          <p:nvPr/>
        </p:nvGrpSpPr>
        <p:grpSpPr>
          <a:xfrm>
            <a:off x="303428" y="97885"/>
            <a:ext cx="1105166" cy="1061552"/>
            <a:chOff x="6535925" y="-2669850"/>
            <a:chExt cx="558125" cy="536100"/>
          </a:xfrm>
        </p:grpSpPr>
        <p:sp>
          <p:nvSpPr>
            <p:cNvPr id="62" name="Google Shape;1438;p36">
              <a:extLst>
                <a:ext uri="{FF2B5EF4-FFF2-40B4-BE49-F238E27FC236}">
                  <a16:creationId xmlns:a16="http://schemas.microsoft.com/office/drawing/2014/main" id="{FD6477B6-5B26-44C9-AC19-A5F3BFB4BD12}"/>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39;p36">
              <a:extLst>
                <a:ext uri="{FF2B5EF4-FFF2-40B4-BE49-F238E27FC236}">
                  <a16:creationId xmlns:a16="http://schemas.microsoft.com/office/drawing/2014/main" id="{FD896054-929A-49C3-9D0D-0F2D6633944B}"/>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40;p36">
              <a:extLst>
                <a:ext uri="{FF2B5EF4-FFF2-40B4-BE49-F238E27FC236}">
                  <a16:creationId xmlns:a16="http://schemas.microsoft.com/office/drawing/2014/main" id="{8F1C128F-1611-4B5A-A28B-1E1504887A06}"/>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مربع نص 64">
            <a:extLst>
              <a:ext uri="{FF2B5EF4-FFF2-40B4-BE49-F238E27FC236}">
                <a16:creationId xmlns:a16="http://schemas.microsoft.com/office/drawing/2014/main" id="{9C278D61-5980-482F-9726-F627B81F629F}"/>
              </a:ext>
            </a:extLst>
          </p:cNvPr>
          <p:cNvSpPr txBox="1"/>
          <p:nvPr/>
        </p:nvSpPr>
        <p:spPr>
          <a:xfrm>
            <a:off x="-45188" y="1278272"/>
            <a:ext cx="9159454" cy="2254463"/>
          </a:xfrm>
          <a:prstGeom prst="rect">
            <a:avLst/>
          </a:prstGeom>
          <a:noFill/>
        </p:spPr>
        <p:txBody>
          <a:bodyPr wrap="square">
            <a:spAutoFit/>
          </a:bodyPr>
          <a:lstStyle/>
          <a:p>
            <a:pPr lvl="1" algn="r" rtl="1">
              <a:lnSpc>
                <a:spcPct val="150000"/>
              </a:lnSpc>
              <a:spcAft>
                <a:spcPts val="800"/>
              </a:spcAft>
            </a:pPr>
            <a:r>
              <a:rPr lang="ar-SA" sz="2200" b="1" dirty="0">
                <a:solidFill>
                  <a:srgbClr val="F2A660"/>
                </a:solidFill>
                <a:effectLst>
                  <a:glow rad="114300">
                    <a:srgbClr val="4C2100"/>
                  </a:glow>
                </a:effectLst>
                <a:latin typeface="Hacen Liner XL" panose="02000000000000000000" pitchFamily="2" charset="-78"/>
                <a:cs typeface="Hacen Liner XL" panose="02000000000000000000" pitchFamily="2" charset="-78"/>
              </a:rPr>
              <a:t>من خلال دراستك للموضوع، حاول تدوين التفسير الأنسب للرجوع إليه عند البحث فيما يأتي :</a:t>
            </a:r>
            <a:endParaRPr lang="en-US" sz="2200" b="1" dirty="0">
              <a:solidFill>
                <a:srgbClr val="F2A660"/>
              </a:solidFill>
              <a:effectLst>
                <a:glow rad="114300">
                  <a:srgbClr val="4C2100"/>
                </a:glow>
              </a:effectLst>
              <a:latin typeface="Hacen Liner XL" panose="02000000000000000000" pitchFamily="2" charset="-78"/>
              <a:cs typeface="Hacen Liner XL" panose="02000000000000000000" pitchFamily="2" charset="-78"/>
            </a:endParaRPr>
          </a:p>
          <a:p>
            <a:pPr lvl="1" algn="r" rtl="1">
              <a:lnSpc>
                <a:spcPct val="150000"/>
              </a:lnSpc>
              <a:spcAft>
                <a:spcPts val="800"/>
              </a:spcAft>
            </a:pPr>
            <a:r>
              <a:rPr lang="ar-SA" sz="2000" b="1" dirty="0">
                <a:solidFill>
                  <a:srgbClr val="F2A660"/>
                </a:solidFill>
                <a:effectLst>
                  <a:glow rad="114300">
                    <a:srgbClr val="4C2100"/>
                  </a:glow>
                </a:effectLst>
                <a:latin typeface="Hacen Liner XL" panose="02000000000000000000" pitchFamily="2" charset="-78"/>
                <a:cs typeface="Hacen Liner XL" panose="02000000000000000000" pitchFamily="2" charset="-78"/>
              </a:rPr>
              <a:t>حكم فقهي :</a:t>
            </a:r>
            <a:endParaRPr lang="en-US" sz="2000" b="1" dirty="0">
              <a:solidFill>
                <a:srgbClr val="F2A660"/>
              </a:solidFill>
              <a:effectLst>
                <a:glow rad="114300">
                  <a:srgbClr val="4C2100"/>
                </a:glow>
              </a:effectLst>
              <a:latin typeface="Hacen Liner XL" panose="02000000000000000000" pitchFamily="2" charset="-78"/>
              <a:cs typeface="Hacen Liner XL" panose="02000000000000000000" pitchFamily="2" charset="-78"/>
            </a:endParaRPr>
          </a:p>
          <a:p>
            <a:pPr lvl="1" algn="r" rtl="1">
              <a:lnSpc>
                <a:spcPct val="150000"/>
              </a:lnSpc>
              <a:spcAft>
                <a:spcPts val="800"/>
              </a:spcAft>
            </a:pPr>
            <a:r>
              <a:rPr lang="ar-SA" sz="2000" b="1" dirty="0">
                <a:solidFill>
                  <a:srgbClr val="F2A660"/>
                </a:solidFill>
                <a:effectLst>
                  <a:glow rad="114300">
                    <a:srgbClr val="4C2100"/>
                  </a:glow>
                </a:effectLst>
                <a:latin typeface="Hacen Liner XL" panose="02000000000000000000" pitchFamily="2" charset="-78"/>
                <a:cs typeface="Hacen Liner XL" panose="02000000000000000000" pitchFamily="2" charset="-78"/>
              </a:rPr>
              <a:t>المعنى العام للآيات : </a:t>
            </a:r>
          </a:p>
          <a:p>
            <a:pPr lvl="1" algn="r" rtl="1">
              <a:lnSpc>
                <a:spcPct val="150000"/>
              </a:lnSpc>
              <a:spcAft>
                <a:spcPts val="800"/>
              </a:spcAft>
            </a:pPr>
            <a:r>
              <a:rPr lang="ar-SA" sz="2000" b="1" dirty="0">
                <a:solidFill>
                  <a:srgbClr val="F2A660"/>
                </a:solidFill>
                <a:effectLst>
                  <a:glow rad="114300">
                    <a:srgbClr val="4C2100"/>
                  </a:glow>
                </a:effectLst>
                <a:latin typeface="Hacen Liner XL" panose="02000000000000000000" pitchFamily="2" charset="-78"/>
                <a:cs typeface="Hacen Liner XL" panose="02000000000000000000" pitchFamily="2" charset="-78"/>
              </a:rPr>
              <a:t>أقوال الصحابة والتابعين في تفسير آية :</a:t>
            </a:r>
            <a:endParaRPr lang="en-US" sz="2000" b="1" dirty="0">
              <a:solidFill>
                <a:srgbClr val="F2A660"/>
              </a:solidFill>
              <a:effectLst>
                <a:glow rad="114300">
                  <a:srgbClr val="4C2100"/>
                </a:glow>
              </a:effectLst>
              <a:latin typeface="Hacen Liner XL" panose="02000000000000000000" pitchFamily="2" charset="-78"/>
              <a:cs typeface="Hacen Liner XL" panose="02000000000000000000" pitchFamily="2" charset="-78"/>
            </a:endParaRPr>
          </a:p>
        </p:txBody>
      </p:sp>
      <p:pic>
        <p:nvPicPr>
          <p:cNvPr id="68" name="صورة 67" descr="صورة تحتوي على نص&#10;&#10;تم إنشاء الوصف تلقائياً">
            <a:extLst>
              <a:ext uri="{FF2B5EF4-FFF2-40B4-BE49-F238E27FC236}">
                <a16:creationId xmlns:a16="http://schemas.microsoft.com/office/drawing/2014/main" id="{C1CEA4E8-D1BB-4D9F-8980-3C4F8E30A7F9}"/>
              </a:ext>
            </a:extLst>
          </p:cNvPr>
          <p:cNvPicPr>
            <a:picLocks noChangeAspect="1"/>
          </p:cNvPicPr>
          <p:nvPr/>
        </p:nvPicPr>
        <p:blipFill>
          <a:blip r:embed="rId3"/>
          <a:stretch>
            <a:fillRect/>
          </a:stretch>
        </p:blipFill>
        <p:spPr>
          <a:xfrm>
            <a:off x="7711079" y="4298716"/>
            <a:ext cx="1403187" cy="829155"/>
          </a:xfrm>
          <a:prstGeom prst="rect">
            <a:avLst/>
          </a:prstGeom>
          <a:effectLst/>
        </p:spPr>
      </p:pic>
      <p:sp>
        <p:nvSpPr>
          <p:cNvPr id="32" name="مربع نص 31">
            <a:extLst>
              <a:ext uri="{FF2B5EF4-FFF2-40B4-BE49-F238E27FC236}">
                <a16:creationId xmlns:a16="http://schemas.microsoft.com/office/drawing/2014/main" id="{26132893-3303-4733-8428-60324D605ABD}"/>
              </a:ext>
            </a:extLst>
          </p:cNvPr>
          <p:cNvSpPr txBox="1"/>
          <p:nvPr/>
        </p:nvSpPr>
        <p:spPr>
          <a:xfrm>
            <a:off x="4043648" y="2004906"/>
            <a:ext cx="3941890" cy="366895"/>
          </a:xfrm>
          <a:prstGeom prst="rect">
            <a:avLst/>
          </a:prstGeom>
          <a:noFill/>
        </p:spPr>
        <p:txBody>
          <a:bodyPr wrap="square">
            <a:spAutoFit/>
          </a:bodyPr>
          <a:lstStyle/>
          <a:p>
            <a:pPr algn="r" rtl="1">
              <a:lnSpc>
                <a:spcPct val="107000"/>
              </a:lnSpc>
              <a:spcAft>
                <a:spcPts val="800"/>
              </a:spcAft>
            </a:pPr>
            <a:r>
              <a:rPr lang="ar-SA" sz="1800" b="1" dirty="0">
                <a:solidFill>
                  <a:schemeClr val="accent5">
                    <a:lumMod val="90000"/>
                  </a:scheme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أضواء البيان في إيضاح القران بالقران </a:t>
            </a:r>
            <a:endParaRPr lang="en-US" sz="1800" b="1" dirty="0">
              <a:solidFill>
                <a:schemeClr val="accent5">
                  <a:lumMod val="90000"/>
                </a:scheme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p:txBody>
      </p:sp>
      <p:sp>
        <p:nvSpPr>
          <p:cNvPr id="33" name="مربع نص 32">
            <a:extLst>
              <a:ext uri="{FF2B5EF4-FFF2-40B4-BE49-F238E27FC236}">
                <a16:creationId xmlns:a16="http://schemas.microsoft.com/office/drawing/2014/main" id="{CC44BDC0-DE94-4757-9112-EDC9377BFC04}"/>
              </a:ext>
            </a:extLst>
          </p:cNvPr>
          <p:cNvSpPr txBox="1"/>
          <p:nvPr/>
        </p:nvSpPr>
        <p:spPr>
          <a:xfrm>
            <a:off x="3108779" y="2557413"/>
            <a:ext cx="4189188" cy="366895"/>
          </a:xfrm>
          <a:prstGeom prst="rect">
            <a:avLst/>
          </a:prstGeom>
          <a:noFill/>
        </p:spPr>
        <p:txBody>
          <a:bodyPr wrap="square">
            <a:spAutoFit/>
          </a:bodyPr>
          <a:lstStyle/>
          <a:p>
            <a:pPr algn="r" rtl="1">
              <a:lnSpc>
                <a:spcPct val="107000"/>
              </a:lnSpc>
              <a:spcAft>
                <a:spcPts val="800"/>
              </a:spcAft>
            </a:pPr>
            <a:r>
              <a:rPr lang="ar-SA" sz="1800" b="1" dirty="0">
                <a:solidFill>
                  <a:schemeClr val="accent5">
                    <a:lumMod val="90000"/>
                  </a:scheme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تيسير الكريم الرحمن في تفسير كلام المنان</a:t>
            </a:r>
            <a:endParaRPr lang="en-US" sz="1800" b="1" dirty="0">
              <a:solidFill>
                <a:schemeClr val="accent5">
                  <a:lumMod val="90000"/>
                </a:scheme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p:txBody>
      </p:sp>
      <p:sp>
        <p:nvSpPr>
          <p:cNvPr id="35" name="مربع نص 34">
            <a:extLst>
              <a:ext uri="{FF2B5EF4-FFF2-40B4-BE49-F238E27FC236}">
                <a16:creationId xmlns:a16="http://schemas.microsoft.com/office/drawing/2014/main" id="{F394822A-51BD-4198-9D54-8F5272665163}"/>
              </a:ext>
            </a:extLst>
          </p:cNvPr>
          <p:cNvSpPr txBox="1"/>
          <p:nvPr/>
        </p:nvSpPr>
        <p:spPr>
          <a:xfrm>
            <a:off x="1540615" y="3090524"/>
            <a:ext cx="4189188" cy="366895"/>
          </a:xfrm>
          <a:prstGeom prst="rect">
            <a:avLst/>
          </a:prstGeom>
          <a:noFill/>
        </p:spPr>
        <p:txBody>
          <a:bodyPr wrap="square">
            <a:spAutoFit/>
          </a:bodyPr>
          <a:lstStyle/>
          <a:p>
            <a:pPr algn="r" rtl="1">
              <a:lnSpc>
                <a:spcPct val="107000"/>
              </a:lnSpc>
              <a:spcAft>
                <a:spcPts val="800"/>
              </a:spcAft>
            </a:pPr>
            <a:r>
              <a:rPr lang="ar-SA" sz="1800" b="1" dirty="0">
                <a:solidFill>
                  <a:schemeClr val="accent5">
                    <a:lumMod val="90000"/>
                  </a:scheme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كتاب تفسير القران الكريم</a:t>
            </a:r>
            <a:endParaRPr lang="en-US" sz="1800" b="1" dirty="0">
              <a:solidFill>
                <a:schemeClr val="accent5">
                  <a:lumMod val="90000"/>
                </a:scheme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77527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18"/>
                                        </p:tgtEl>
                                        <p:attrNameLst>
                                          <p:attrName>style.visibility</p:attrName>
                                        </p:attrNameLst>
                                      </p:cBhvr>
                                      <p:to>
                                        <p:strVal val="visible"/>
                                      </p:to>
                                    </p:set>
                                    <p:animEffect transition="in" filter="barn(outVertical)">
                                      <p:cBhvr>
                                        <p:cTn id="7" dur="500"/>
                                        <p:tgtEl>
                                          <p:spTgt spid="14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iterate type="wd">
                                    <p:tmPct val="10000"/>
                                  </p:iterate>
                                  <p:childTnLst>
                                    <p:set>
                                      <p:cBhvr>
                                        <p:cTn id="15" dur="1" fill="hold">
                                          <p:stCondLst>
                                            <p:cond delay="0"/>
                                          </p:stCondLst>
                                        </p:cTn>
                                        <p:tgtEl>
                                          <p:spTgt spid="65"/>
                                        </p:tgtEl>
                                        <p:attrNameLst>
                                          <p:attrName>style.visibility</p:attrName>
                                        </p:attrNameLst>
                                      </p:cBhvr>
                                      <p:to>
                                        <p:strVal val="visible"/>
                                      </p:to>
                                    </p:set>
                                    <p:animEffect transition="in" filter="fade">
                                      <p:cBhvr>
                                        <p:cTn id="16" dur="1000"/>
                                        <p:tgtEl>
                                          <p:spTgt spid="65"/>
                                        </p:tgtEl>
                                      </p:cBhvr>
                                    </p:animEffect>
                                    <p:anim calcmode="lin" valueType="num">
                                      <p:cBhvr>
                                        <p:cTn id="17" dur="1000" fill="hold"/>
                                        <p:tgtEl>
                                          <p:spTgt spid="65"/>
                                        </p:tgtEl>
                                        <p:attrNameLst>
                                          <p:attrName>ppt_x</p:attrName>
                                        </p:attrNameLst>
                                      </p:cBhvr>
                                      <p:tavLst>
                                        <p:tav tm="0">
                                          <p:val>
                                            <p:strVal val="#ppt_x"/>
                                          </p:val>
                                        </p:tav>
                                        <p:tav tm="100000">
                                          <p:val>
                                            <p:strVal val="#ppt_x"/>
                                          </p:val>
                                        </p:tav>
                                      </p:tavLst>
                                    </p:anim>
                                    <p:anim calcmode="lin" valueType="num">
                                      <p:cBhvr>
                                        <p:cTn id="18" dur="900" decel="100000" fill="hold"/>
                                        <p:tgtEl>
                                          <p:spTgt spid="65"/>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wd">
                                    <p:tmPct val="10000"/>
                                  </p:iterate>
                                  <p:childTnLst>
                                    <p:set>
                                      <p:cBhvr>
                                        <p:cTn id="23" dur="1" fill="hold">
                                          <p:stCondLst>
                                            <p:cond delay="0"/>
                                          </p:stCondLst>
                                        </p:cTn>
                                        <p:tgtEl>
                                          <p:spTgt spid="32"/>
                                        </p:tgtEl>
                                        <p:attrNameLst>
                                          <p:attrName>style.visibility</p:attrName>
                                        </p:attrNameLst>
                                      </p:cBhvr>
                                      <p:to>
                                        <p:strVal val="visible"/>
                                      </p:to>
                                    </p:set>
                                    <p:anim calcmode="lin" valueType="num">
                                      <p:cBhvr>
                                        <p:cTn id="24" dur="75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25" dur="750" fill="hold"/>
                                        <p:tgtEl>
                                          <p:spTgt spid="32"/>
                                        </p:tgtEl>
                                        <p:attrNameLst>
                                          <p:attrName>ppt_y</p:attrName>
                                        </p:attrNameLst>
                                      </p:cBhvr>
                                      <p:tavLst>
                                        <p:tav tm="0">
                                          <p:val>
                                            <p:strVal val="#ppt_y"/>
                                          </p:val>
                                        </p:tav>
                                        <p:tav tm="100000">
                                          <p:val>
                                            <p:strVal val="#ppt_y"/>
                                          </p:val>
                                        </p:tav>
                                      </p:tavLst>
                                    </p:anim>
                                    <p:anim calcmode="lin" valueType="num">
                                      <p:cBhvr>
                                        <p:cTn id="26" dur="75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27" dur="75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750" tmFilter="0,0; .5, 1; 1, 1"/>
                                        <p:tgtEl>
                                          <p:spTgt spid="32"/>
                                        </p:tgtEl>
                                      </p:cBhvr>
                                    </p:animEffect>
                                  </p:childTnLst>
                                </p:cTn>
                              </p:par>
                            </p:childTnLst>
                          </p:cTn>
                        </p:par>
                        <p:par>
                          <p:cTn id="29" fill="hold">
                            <p:stCondLst>
                              <p:cond delay="1125"/>
                            </p:stCondLst>
                            <p:childTnLst>
                              <p:par>
                                <p:cTn id="30" presetID="41" presetClass="entr" presetSubtype="0" fill="hold" grpId="0" nodeType="afterEffect">
                                  <p:stCondLst>
                                    <p:cond delay="0"/>
                                  </p:stCondLst>
                                  <p:iterate type="wd">
                                    <p:tmPct val="10000"/>
                                  </p:iterate>
                                  <p:childTnLst>
                                    <p:set>
                                      <p:cBhvr>
                                        <p:cTn id="31" dur="1" fill="hold">
                                          <p:stCondLst>
                                            <p:cond delay="0"/>
                                          </p:stCondLst>
                                        </p:cTn>
                                        <p:tgtEl>
                                          <p:spTgt spid="33"/>
                                        </p:tgtEl>
                                        <p:attrNameLst>
                                          <p:attrName>style.visibility</p:attrName>
                                        </p:attrNameLst>
                                      </p:cBhvr>
                                      <p:to>
                                        <p:strVal val="visible"/>
                                      </p:to>
                                    </p:set>
                                    <p:anim calcmode="lin" valueType="num">
                                      <p:cBhvr>
                                        <p:cTn id="32" dur="75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33" dur="750" fill="hold"/>
                                        <p:tgtEl>
                                          <p:spTgt spid="33"/>
                                        </p:tgtEl>
                                        <p:attrNameLst>
                                          <p:attrName>ppt_y</p:attrName>
                                        </p:attrNameLst>
                                      </p:cBhvr>
                                      <p:tavLst>
                                        <p:tav tm="0">
                                          <p:val>
                                            <p:strVal val="#ppt_y"/>
                                          </p:val>
                                        </p:tav>
                                        <p:tav tm="100000">
                                          <p:val>
                                            <p:strVal val="#ppt_y"/>
                                          </p:val>
                                        </p:tav>
                                      </p:tavLst>
                                    </p:anim>
                                    <p:anim calcmode="lin" valueType="num">
                                      <p:cBhvr>
                                        <p:cTn id="34" dur="75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35" dur="75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36" dur="750" tmFilter="0,0; .5, 1; 1, 1"/>
                                        <p:tgtEl>
                                          <p:spTgt spid="33"/>
                                        </p:tgtEl>
                                      </p:cBhvr>
                                    </p:animEffect>
                                  </p:childTnLst>
                                </p:cTn>
                              </p:par>
                            </p:childTnLst>
                          </p:cTn>
                        </p:par>
                        <p:par>
                          <p:cTn id="37" fill="hold">
                            <p:stCondLst>
                              <p:cond delay="2325"/>
                            </p:stCondLst>
                            <p:childTnLst>
                              <p:par>
                                <p:cTn id="38" presetID="41" presetClass="entr" presetSubtype="0" fill="hold" grpId="0" nodeType="afterEffect">
                                  <p:stCondLst>
                                    <p:cond delay="0"/>
                                  </p:stCondLst>
                                  <p:iterate type="wd">
                                    <p:tmPct val="10000"/>
                                  </p:iterate>
                                  <p:childTnLst>
                                    <p:set>
                                      <p:cBhvr>
                                        <p:cTn id="39" dur="1" fill="hold">
                                          <p:stCondLst>
                                            <p:cond delay="0"/>
                                          </p:stCondLst>
                                        </p:cTn>
                                        <p:tgtEl>
                                          <p:spTgt spid="35"/>
                                        </p:tgtEl>
                                        <p:attrNameLst>
                                          <p:attrName>style.visibility</p:attrName>
                                        </p:attrNameLst>
                                      </p:cBhvr>
                                      <p:to>
                                        <p:strVal val="visible"/>
                                      </p:to>
                                    </p:set>
                                    <p:anim calcmode="lin" valueType="num">
                                      <p:cBhvr>
                                        <p:cTn id="40" dur="75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41" dur="750" fill="hold"/>
                                        <p:tgtEl>
                                          <p:spTgt spid="35"/>
                                        </p:tgtEl>
                                        <p:attrNameLst>
                                          <p:attrName>ppt_y</p:attrName>
                                        </p:attrNameLst>
                                      </p:cBhvr>
                                      <p:tavLst>
                                        <p:tav tm="0">
                                          <p:val>
                                            <p:strVal val="#ppt_y"/>
                                          </p:val>
                                        </p:tav>
                                        <p:tav tm="100000">
                                          <p:val>
                                            <p:strVal val="#ppt_y"/>
                                          </p:val>
                                        </p:tav>
                                      </p:tavLst>
                                    </p:anim>
                                    <p:anim calcmode="lin" valueType="num">
                                      <p:cBhvr>
                                        <p:cTn id="42" dur="75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43" dur="75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44" dur="750" tmFilter="0,0; .5, 1; 1, 1"/>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5" grpId="0"/>
      <p:bldP spid="32" grpId="0"/>
      <p:bldP spid="33"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4">
              <a:lumMod val="40000"/>
              <a:lumOff val="60000"/>
            </a:schemeClr>
          </a:solidFill>
          <a:effectLst>
            <a:glow rad="127000">
              <a:schemeClr val="accent4">
                <a:lumMod val="50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124279" y="1450641"/>
            <a:ext cx="6804718"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11500" dirty="0">
                <a:solidFill>
                  <a:schemeClr val="accent6">
                    <a:lumMod val="90000"/>
                  </a:schemeClr>
                </a:solidFill>
                <a:effectLst>
                  <a:glow rad="88900">
                    <a:schemeClr val="accent6">
                      <a:lumMod val="25000"/>
                    </a:schemeClr>
                  </a:glow>
                </a:effectLst>
                <a:latin typeface="STC Bold" panose="01000500000000020006" pitchFamily="2" charset="-78"/>
                <a:cs typeface="STC Bold" panose="01000500000000020006" pitchFamily="2" charset="-78"/>
                <a:sym typeface="Berkshire Swash"/>
              </a:rPr>
              <a:t>التقويم</a:t>
            </a:r>
            <a:endParaRPr sz="11500" dirty="0">
              <a:solidFill>
                <a:schemeClr val="accent6">
                  <a:lumMod val="90000"/>
                </a:schemeClr>
              </a:solidFill>
              <a:effectLst>
                <a:glow rad="88900">
                  <a:schemeClr val="accent6">
                    <a:lumMod val="25000"/>
                  </a:schemeClr>
                </a:glow>
              </a:effectLst>
              <a:latin typeface="STC Bold" panose="01000500000000020006" pitchFamily="2" charset="-78"/>
              <a:cs typeface="STC Bold" panose="01000500000000020006" pitchFamily="2" charset="-78"/>
              <a:sym typeface="Berkshire Swash"/>
            </a:endParaRPr>
          </a:p>
        </p:txBody>
      </p:sp>
      <p:grpSp>
        <p:nvGrpSpPr>
          <p:cNvPr id="84" name="Google Shape;1097;p26">
            <a:extLst>
              <a:ext uri="{FF2B5EF4-FFF2-40B4-BE49-F238E27FC236}">
                <a16:creationId xmlns:a16="http://schemas.microsoft.com/office/drawing/2014/main" id="{685B1B24-474D-4457-AA19-7DFD11B80F59}"/>
              </a:ext>
            </a:extLst>
          </p:cNvPr>
          <p:cNvGrpSpPr/>
          <p:nvPr/>
        </p:nvGrpSpPr>
        <p:grpSpPr>
          <a:xfrm>
            <a:off x="3910584" y="3081173"/>
            <a:ext cx="1167212" cy="1018410"/>
            <a:chOff x="6535925" y="-2669850"/>
            <a:chExt cx="558125" cy="536100"/>
          </a:xfrm>
        </p:grpSpPr>
        <p:sp>
          <p:nvSpPr>
            <p:cNvPr id="85" name="Google Shape;1098;p26">
              <a:extLst>
                <a:ext uri="{FF2B5EF4-FFF2-40B4-BE49-F238E27FC236}">
                  <a16:creationId xmlns:a16="http://schemas.microsoft.com/office/drawing/2014/main" id="{B00824AA-0951-4EA0-A0D8-9EA6FD79393B}"/>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6">
                    <a:lumMod val="50000"/>
                  </a:schemeClr>
                </a:gs>
                <a:gs pos="50000">
                  <a:srgbClr val="FFC193"/>
                </a:gs>
                <a:gs pos="100000">
                  <a:schemeClr val="accent6">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99;p26">
              <a:extLst>
                <a:ext uri="{FF2B5EF4-FFF2-40B4-BE49-F238E27FC236}">
                  <a16:creationId xmlns:a16="http://schemas.microsoft.com/office/drawing/2014/main" id="{472C4769-7524-4397-9156-12DCE62D0169}"/>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5">
                    <a:lumMod val="50000"/>
                  </a:schemeClr>
                </a:gs>
                <a:gs pos="50000">
                  <a:srgbClr val="FFF2CC"/>
                </a:gs>
                <a:gs pos="100000">
                  <a:schemeClr val="accent5">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00;p26">
              <a:extLst>
                <a:ext uri="{FF2B5EF4-FFF2-40B4-BE49-F238E27FC236}">
                  <a16:creationId xmlns:a16="http://schemas.microsoft.com/office/drawing/2014/main" id="{2A36EB78-BD21-4A40-9CB4-6EB8C06E6CF1}"/>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5">
                    <a:lumMod val="50000"/>
                  </a:schemeClr>
                </a:gs>
                <a:gs pos="50000">
                  <a:srgbClr val="F9CB9C"/>
                </a:gs>
                <a:gs pos="100000">
                  <a:schemeClr val="accent5">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61370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sp>
        <p:nvSpPr>
          <p:cNvPr id="5" name="مستطيل: زوايا مستديرة 4">
            <a:extLst>
              <a:ext uri="{FF2B5EF4-FFF2-40B4-BE49-F238E27FC236}">
                <a16:creationId xmlns:a16="http://schemas.microsoft.com/office/drawing/2014/main" id="{EA50500B-0B95-422B-A525-F42094A0CB45}"/>
              </a:ext>
            </a:extLst>
          </p:cNvPr>
          <p:cNvSpPr/>
          <p:nvPr/>
        </p:nvSpPr>
        <p:spPr>
          <a:xfrm>
            <a:off x="139700" y="120650"/>
            <a:ext cx="4330699" cy="4902200"/>
          </a:xfrm>
          <a:prstGeom prst="roundRect">
            <a:avLst>
              <a:gd name="adj" fmla="val 3008"/>
            </a:avLst>
          </a:prstGeom>
          <a:gradFill>
            <a:gsLst>
              <a:gs pos="0">
                <a:srgbClr val="C75593"/>
              </a:gs>
              <a:gs pos="100000">
                <a:srgbClr val="FFB57D"/>
              </a:gs>
            </a:gsLst>
            <a:lin ang="5400012" scaled="0"/>
          </a:gradFill>
          <a:ln w="38100">
            <a:solidFill>
              <a:schemeClr val="accent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5" name="صورة 14" descr="صورة تحتوي على نص&#10;&#10;تم إنشاء الوصف تلقائياً">
            <a:extLst>
              <a:ext uri="{FF2B5EF4-FFF2-40B4-BE49-F238E27FC236}">
                <a16:creationId xmlns:a16="http://schemas.microsoft.com/office/drawing/2014/main" id="{3B661A63-A622-49EC-A7E0-1F33810D58D7}"/>
              </a:ext>
            </a:extLst>
          </p:cNvPr>
          <p:cNvPicPr>
            <a:picLocks noChangeAspect="1"/>
          </p:cNvPicPr>
          <p:nvPr/>
        </p:nvPicPr>
        <p:blipFill>
          <a:blip r:embed="rId3">
            <a:alphaModFix amt="40000"/>
          </a:blip>
          <a:stretch>
            <a:fillRect/>
          </a:stretch>
        </p:blipFill>
        <p:spPr>
          <a:xfrm>
            <a:off x="241301" y="1314908"/>
            <a:ext cx="4127498" cy="2438974"/>
          </a:xfrm>
          <a:prstGeom prst="rect">
            <a:avLst/>
          </a:prstGeom>
          <a:effectLst/>
        </p:spPr>
      </p:pic>
      <p:sp>
        <p:nvSpPr>
          <p:cNvPr id="4" name="مستطيل: زوايا مستديرة 3">
            <a:extLst>
              <a:ext uri="{FF2B5EF4-FFF2-40B4-BE49-F238E27FC236}">
                <a16:creationId xmlns:a16="http://schemas.microsoft.com/office/drawing/2014/main" id="{8E33CADD-CFBE-44A9-B1FA-E3D0ECA827F7}"/>
              </a:ext>
            </a:extLst>
          </p:cNvPr>
          <p:cNvSpPr/>
          <p:nvPr/>
        </p:nvSpPr>
        <p:spPr>
          <a:xfrm>
            <a:off x="4673600" y="120650"/>
            <a:ext cx="4330700" cy="4902200"/>
          </a:xfrm>
          <a:prstGeom prst="roundRect">
            <a:avLst>
              <a:gd name="adj" fmla="val 3008"/>
            </a:avLst>
          </a:prstGeom>
          <a:gradFill>
            <a:gsLst>
              <a:gs pos="0">
                <a:srgbClr val="FFB57D"/>
              </a:gs>
              <a:gs pos="100000">
                <a:srgbClr val="C75593"/>
              </a:gs>
            </a:gsLst>
            <a:lin ang="5400012" scaled="0"/>
          </a:gradFill>
          <a:ln w="38100">
            <a:solidFill>
              <a:schemeClr val="accent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3" name="صورة 12" descr="صورة تحتوي على نص&#10;&#10;تم إنشاء الوصف تلقائياً">
            <a:extLst>
              <a:ext uri="{FF2B5EF4-FFF2-40B4-BE49-F238E27FC236}">
                <a16:creationId xmlns:a16="http://schemas.microsoft.com/office/drawing/2014/main" id="{52B656BF-5D93-48E8-A117-CA7E48ACB91E}"/>
              </a:ext>
            </a:extLst>
          </p:cNvPr>
          <p:cNvPicPr>
            <a:picLocks noChangeAspect="1"/>
          </p:cNvPicPr>
          <p:nvPr/>
        </p:nvPicPr>
        <p:blipFill>
          <a:blip r:embed="rId3">
            <a:alphaModFix amt="40000"/>
          </a:blip>
          <a:stretch>
            <a:fillRect/>
          </a:stretch>
        </p:blipFill>
        <p:spPr>
          <a:xfrm>
            <a:off x="4775199" y="1314908"/>
            <a:ext cx="4127498" cy="2438974"/>
          </a:xfrm>
          <a:prstGeom prst="rect">
            <a:avLst/>
          </a:prstGeom>
          <a:effectLst/>
        </p:spPr>
      </p:pic>
      <p:sp>
        <p:nvSpPr>
          <p:cNvPr id="7" name="مربع نص 6">
            <a:extLst>
              <a:ext uri="{FF2B5EF4-FFF2-40B4-BE49-F238E27FC236}">
                <a16:creationId xmlns:a16="http://schemas.microsoft.com/office/drawing/2014/main" id="{FC353968-31B3-4B16-A76E-84B6ED471C5E}"/>
              </a:ext>
            </a:extLst>
          </p:cNvPr>
          <p:cNvSpPr txBox="1"/>
          <p:nvPr/>
        </p:nvSpPr>
        <p:spPr>
          <a:xfrm>
            <a:off x="4454623" y="105383"/>
            <a:ext cx="4533901" cy="769441"/>
          </a:xfrm>
          <a:prstGeom prst="rect">
            <a:avLst/>
          </a:prstGeom>
          <a:noFill/>
        </p:spPr>
        <p:txBody>
          <a:bodyPr wrap="square" rtlCol="1">
            <a:spAutoFit/>
          </a:bodyPr>
          <a:lstStyle/>
          <a:p>
            <a:pPr algn="r" rtl="1"/>
            <a:r>
              <a:rPr lang="ar-SA" sz="2400" dirty="0">
                <a:ln w="19050">
                  <a:noFill/>
                </a:ln>
                <a:solidFill>
                  <a:schemeClr val="accent6">
                    <a:lumMod val="75000"/>
                  </a:schemeClr>
                </a:solidFill>
                <a:effectLst>
                  <a:glow rad="88900">
                    <a:schemeClr val="tx1"/>
                  </a:glow>
                  <a:outerShdw blurRad="38100" dist="25400" dir="5400000" algn="ctr" rotWithShape="0">
                    <a:srgbClr val="6E747A">
                      <a:alpha val="43000"/>
                    </a:srgbClr>
                  </a:outerShdw>
                </a:effectLst>
                <a:latin typeface="Hacen Tunisia Bold" panose="02000000000000000000" pitchFamily="2" charset="-78"/>
                <a:cs typeface="Hacen Tunisia Bold" panose="02000000000000000000" pitchFamily="2" charset="-78"/>
              </a:rPr>
              <a:t>س1/ </a:t>
            </a:r>
            <a:r>
              <a:rPr lang="ar-SA" sz="2000" dirty="0">
                <a:solidFill>
                  <a:schemeClr val="accent6">
                    <a:lumMod val="90000"/>
                  </a:schemeClr>
                </a:solidFill>
                <a:effectLst>
                  <a:glow rad="88900">
                    <a:schemeClr val="tx1"/>
                  </a:glow>
                </a:effectLst>
                <a:latin typeface="Hacen Tunisia Bold" panose="02000000000000000000" pitchFamily="2" charset="-78"/>
                <a:cs typeface="Hacen Tunisia Bold" panose="02000000000000000000" pitchFamily="2" charset="-78"/>
              </a:rPr>
              <a:t>حدد القرن الذي عاش فيه كل مفسر من هؤلاء:</a:t>
            </a:r>
            <a:endParaRPr lang="en-US" sz="2000" dirty="0">
              <a:solidFill>
                <a:schemeClr val="accent6">
                  <a:lumMod val="90000"/>
                </a:schemeClr>
              </a:solidFill>
              <a:effectLst>
                <a:glow rad="88900">
                  <a:schemeClr val="tx1"/>
                </a:glow>
              </a:effectLst>
              <a:latin typeface="Hacen Tunisia Bold" panose="02000000000000000000" pitchFamily="2" charset="-78"/>
              <a:cs typeface="Hacen Tunisia Bold" panose="02000000000000000000" pitchFamily="2" charset="-78"/>
            </a:endParaRPr>
          </a:p>
        </p:txBody>
      </p:sp>
      <p:sp>
        <p:nvSpPr>
          <p:cNvPr id="9" name="مربع نص 8">
            <a:extLst>
              <a:ext uri="{FF2B5EF4-FFF2-40B4-BE49-F238E27FC236}">
                <a16:creationId xmlns:a16="http://schemas.microsoft.com/office/drawing/2014/main" id="{6E6FD074-B76C-4110-98EA-03AA9B1AD02B}"/>
              </a:ext>
            </a:extLst>
          </p:cNvPr>
          <p:cNvSpPr txBox="1"/>
          <p:nvPr/>
        </p:nvSpPr>
        <p:spPr>
          <a:xfrm>
            <a:off x="4486176" y="2327523"/>
            <a:ext cx="4533901" cy="461665"/>
          </a:xfrm>
          <a:prstGeom prst="rect">
            <a:avLst/>
          </a:prstGeom>
          <a:noFill/>
        </p:spPr>
        <p:txBody>
          <a:bodyPr wrap="square" rtlCol="1">
            <a:spAutoFit/>
          </a:bodyPr>
          <a:lstStyle/>
          <a:p>
            <a:pPr algn="r" rtl="1"/>
            <a:r>
              <a:rPr lang="ar-SA" sz="2400" dirty="0">
                <a:ln w="19050">
                  <a:noFill/>
                </a:ln>
                <a:solidFill>
                  <a:srgbClr val="DD9BC1"/>
                </a:solidFill>
                <a:effectLst>
                  <a:glow rad="88900">
                    <a:schemeClr val="tx1"/>
                  </a:glow>
                  <a:outerShdw blurRad="38100" dist="25400" dir="5400000" algn="ctr" rotWithShape="0">
                    <a:srgbClr val="6E747A">
                      <a:alpha val="43000"/>
                    </a:srgbClr>
                  </a:outerShdw>
                </a:effectLst>
                <a:latin typeface="Hacen Tunisia Bold" panose="02000000000000000000" pitchFamily="2" charset="-78"/>
                <a:cs typeface="Hacen Tunisia Bold" panose="02000000000000000000" pitchFamily="2" charset="-78"/>
              </a:rPr>
              <a:t>س2/ </a:t>
            </a:r>
            <a:r>
              <a:rPr lang="ar-SA" sz="2000" dirty="0">
                <a:solidFill>
                  <a:srgbClr val="EDCBDE"/>
                </a:solidFill>
                <a:effectLst>
                  <a:glow rad="88900">
                    <a:schemeClr val="tx1"/>
                  </a:glow>
                </a:effectLst>
                <a:latin typeface="Hacen Tunisia Bold" panose="02000000000000000000" pitchFamily="2" charset="-78"/>
                <a:cs typeface="Hacen Tunisia Bold" panose="02000000000000000000" pitchFamily="2" charset="-78"/>
              </a:rPr>
              <a:t>بين أصح كتب التفسير، ولماذا ؟</a:t>
            </a:r>
            <a:endParaRPr lang="en-US" sz="1800" dirty="0">
              <a:solidFill>
                <a:srgbClr val="EDCBDE"/>
              </a:solidFill>
              <a:effectLst>
                <a:glow rad="88900">
                  <a:schemeClr val="tx1"/>
                </a:glow>
              </a:effectLst>
              <a:latin typeface="Hacen Tunisia Bold" panose="02000000000000000000" pitchFamily="2" charset="-78"/>
              <a:cs typeface="Hacen Tunisia Bold" panose="02000000000000000000" pitchFamily="2" charset="-78"/>
            </a:endParaRPr>
          </a:p>
        </p:txBody>
      </p:sp>
      <p:sp>
        <p:nvSpPr>
          <p:cNvPr id="10" name="مربع نص 9">
            <a:extLst>
              <a:ext uri="{FF2B5EF4-FFF2-40B4-BE49-F238E27FC236}">
                <a16:creationId xmlns:a16="http://schemas.microsoft.com/office/drawing/2014/main" id="{C3CDDB6F-05D7-44A2-B300-B3CE79E7DBD7}"/>
              </a:ext>
            </a:extLst>
          </p:cNvPr>
          <p:cNvSpPr txBox="1"/>
          <p:nvPr/>
        </p:nvSpPr>
        <p:spPr>
          <a:xfrm>
            <a:off x="4572000" y="2668984"/>
            <a:ext cx="4463854" cy="1077218"/>
          </a:xfrm>
          <a:prstGeom prst="rect">
            <a:avLst/>
          </a:prstGeom>
          <a:noFill/>
        </p:spPr>
        <p:txBody>
          <a:bodyPr wrap="square" rtlCol="1">
            <a:spAutoFit/>
          </a:bodyPr>
          <a:lstStyle/>
          <a:p>
            <a:pPr algn="r" rtl="1"/>
            <a:r>
              <a:rPr lang="ar-SA" sz="1600" dirty="0">
                <a:solidFill>
                  <a:srgbClr val="E1A7C7"/>
                </a:solidFill>
                <a:effectLst>
                  <a:glow rad="88900">
                    <a:srgbClr val="3F152C"/>
                  </a:glow>
                </a:effectLst>
                <a:latin typeface="STC Bold" panose="01000500000000020006" pitchFamily="2" charset="-78"/>
                <a:cs typeface="STC Bold" panose="01000500000000020006" pitchFamily="2" charset="-78"/>
              </a:rPr>
              <a:t>تفسير القرآن الكريم لابن كثير هو ألأصح وذلك لأنه يذكر الآية ثم يفسرها معتمداً على الآيات المناسبة لها، ثم يورد الأحاديث التي لها صلة بالآية، ثم بأقوال الصحابة والتابعين والعلماء وينبه على المنكر من الاسرائيليات.</a:t>
            </a:r>
          </a:p>
        </p:txBody>
      </p:sp>
      <p:sp>
        <p:nvSpPr>
          <p:cNvPr id="11" name="مربع نص 10">
            <a:extLst>
              <a:ext uri="{FF2B5EF4-FFF2-40B4-BE49-F238E27FC236}">
                <a16:creationId xmlns:a16="http://schemas.microsoft.com/office/drawing/2014/main" id="{E070993D-0235-4C92-B026-4973250BC03F}"/>
              </a:ext>
            </a:extLst>
          </p:cNvPr>
          <p:cNvSpPr txBox="1"/>
          <p:nvPr/>
        </p:nvSpPr>
        <p:spPr>
          <a:xfrm>
            <a:off x="4703189" y="3755396"/>
            <a:ext cx="4330699" cy="461665"/>
          </a:xfrm>
          <a:prstGeom prst="rect">
            <a:avLst/>
          </a:prstGeom>
          <a:noFill/>
        </p:spPr>
        <p:txBody>
          <a:bodyPr wrap="square" rtlCol="1">
            <a:spAutoFit/>
          </a:bodyPr>
          <a:lstStyle/>
          <a:p>
            <a:pPr algn="r" rtl="1"/>
            <a:r>
              <a:rPr lang="ar-SA" sz="2400" dirty="0">
                <a:ln w="19050">
                  <a:noFill/>
                </a:ln>
                <a:solidFill>
                  <a:schemeClr val="accent6">
                    <a:lumMod val="75000"/>
                  </a:schemeClr>
                </a:solidFill>
                <a:effectLst>
                  <a:glow rad="88900">
                    <a:schemeClr val="tx1"/>
                  </a:glow>
                  <a:outerShdw blurRad="38100" dist="25400" dir="5400000" algn="ctr" rotWithShape="0">
                    <a:srgbClr val="6E747A">
                      <a:alpha val="43000"/>
                    </a:srgbClr>
                  </a:outerShdw>
                </a:effectLst>
                <a:latin typeface="Hacen Tunisia Bold" panose="02000000000000000000" pitchFamily="2" charset="-78"/>
                <a:cs typeface="Hacen Tunisia Bold" panose="02000000000000000000" pitchFamily="2" charset="-78"/>
              </a:rPr>
              <a:t>س3/ </a:t>
            </a:r>
            <a:r>
              <a:rPr lang="ar-SA" sz="2000" dirty="0">
                <a:solidFill>
                  <a:schemeClr val="accent6">
                    <a:lumMod val="90000"/>
                  </a:schemeClr>
                </a:solidFill>
                <a:effectLst>
                  <a:glow rad="88900">
                    <a:schemeClr val="tx1"/>
                  </a:glow>
                </a:effectLst>
                <a:latin typeface="Hacen Tunisia Bold" panose="02000000000000000000" pitchFamily="2" charset="-78"/>
                <a:cs typeface="Hacen Tunisia Bold" panose="02000000000000000000" pitchFamily="2" charset="-78"/>
              </a:rPr>
              <a:t>بم تميز تفسير أضواء البيان ؟</a:t>
            </a:r>
            <a:endParaRPr lang="en-US" sz="2000" dirty="0">
              <a:solidFill>
                <a:schemeClr val="accent6">
                  <a:lumMod val="90000"/>
                </a:schemeClr>
              </a:solidFill>
              <a:effectLst>
                <a:glow rad="88900">
                  <a:schemeClr val="tx1"/>
                </a:glow>
              </a:effectLst>
              <a:latin typeface="Hacen Tunisia Bold" panose="02000000000000000000" pitchFamily="2" charset="-78"/>
              <a:cs typeface="Hacen Tunisia Bold" panose="02000000000000000000" pitchFamily="2" charset="-78"/>
            </a:endParaRPr>
          </a:p>
        </p:txBody>
      </p:sp>
      <p:sp>
        <p:nvSpPr>
          <p:cNvPr id="12" name="مربع نص 11">
            <a:extLst>
              <a:ext uri="{FF2B5EF4-FFF2-40B4-BE49-F238E27FC236}">
                <a16:creationId xmlns:a16="http://schemas.microsoft.com/office/drawing/2014/main" id="{FCB58A43-82ED-42BF-AC20-0A6524194135}"/>
              </a:ext>
            </a:extLst>
          </p:cNvPr>
          <p:cNvSpPr txBox="1"/>
          <p:nvPr/>
        </p:nvSpPr>
        <p:spPr>
          <a:xfrm>
            <a:off x="4682647" y="4107475"/>
            <a:ext cx="4330701" cy="830997"/>
          </a:xfrm>
          <a:prstGeom prst="rect">
            <a:avLst/>
          </a:prstGeom>
          <a:noFill/>
        </p:spPr>
        <p:txBody>
          <a:bodyPr wrap="square" rtlCol="1">
            <a:spAutoFit/>
          </a:bodyPr>
          <a:lstStyle/>
          <a:p>
            <a:pPr algn="r" rtl="1"/>
            <a:r>
              <a:rPr lang="ar-SA" sz="1600" dirty="0">
                <a:solidFill>
                  <a:srgbClr val="FFC497"/>
                </a:solidFill>
                <a:effectLst>
                  <a:glow rad="88900">
                    <a:schemeClr val="accent6">
                      <a:lumMod val="10000"/>
                    </a:schemeClr>
                  </a:glow>
                </a:effectLst>
                <a:latin typeface="STC Bold" panose="01000500000000020006" pitchFamily="2" charset="-78"/>
                <a:cs typeface="STC Bold" panose="01000500000000020006" pitchFamily="2" charset="-78"/>
              </a:rPr>
              <a:t>يعد من أفضل المؤلفات حيث انه يتميز بالآتي: - تفسير القرآن بالقرآن- العناية بالأحكام الفقهية بدقة – الاستنباط وقوه الاستدلال.</a:t>
            </a:r>
          </a:p>
        </p:txBody>
      </p:sp>
      <p:grpSp>
        <p:nvGrpSpPr>
          <p:cNvPr id="14" name="مجموعة 13">
            <a:extLst>
              <a:ext uri="{FF2B5EF4-FFF2-40B4-BE49-F238E27FC236}">
                <a16:creationId xmlns:a16="http://schemas.microsoft.com/office/drawing/2014/main" id="{E992F8F7-1B0E-491D-B429-61DF3758D939}"/>
              </a:ext>
            </a:extLst>
          </p:cNvPr>
          <p:cNvGrpSpPr/>
          <p:nvPr/>
        </p:nvGrpSpPr>
        <p:grpSpPr>
          <a:xfrm>
            <a:off x="8566186" y="834028"/>
            <a:ext cx="363779" cy="360738"/>
            <a:chOff x="176818" y="2031213"/>
            <a:chExt cx="706563" cy="708445"/>
          </a:xfrm>
        </p:grpSpPr>
        <p:sp>
          <p:nvSpPr>
            <p:cNvPr id="16" name="شكل بيضاوي 15">
              <a:extLst>
                <a:ext uri="{FF2B5EF4-FFF2-40B4-BE49-F238E27FC236}">
                  <a16:creationId xmlns:a16="http://schemas.microsoft.com/office/drawing/2014/main" id="{25118709-9B3C-4C01-A7EF-433F8844CE83}"/>
                </a:ext>
              </a:extLst>
            </p:cNvPr>
            <p:cNvSpPr/>
            <p:nvPr/>
          </p:nvSpPr>
          <p:spPr>
            <a:xfrm>
              <a:off x="221752" y="2031213"/>
              <a:ext cx="661629" cy="611747"/>
            </a:xfrm>
            <a:prstGeom prst="ellipse">
              <a:avLst/>
            </a:prstGeom>
            <a:solidFill>
              <a:schemeClr val="accent6">
                <a:lumMod val="75000"/>
              </a:schemeClr>
            </a:solidFill>
            <a:ln w="38100">
              <a:solidFill>
                <a:schemeClr val="accent5">
                  <a:lumMod val="50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endParaRPr lang="ar-SA">
                <a:solidFill>
                  <a:schemeClr val="accent4">
                    <a:lumMod val="20000"/>
                    <a:lumOff val="80000"/>
                  </a:schemeClr>
                </a:solidFill>
              </a:endParaRPr>
            </a:p>
          </p:txBody>
        </p:sp>
        <p:sp>
          <p:nvSpPr>
            <p:cNvPr id="17" name="Google Shape;556;p52">
              <a:extLst>
                <a:ext uri="{FF2B5EF4-FFF2-40B4-BE49-F238E27FC236}">
                  <a16:creationId xmlns:a16="http://schemas.microsoft.com/office/drawing/2014/main" id="{C60C431E-E2FE-47AF-8B7A-6D456808264F}"/>
                </a:ext>
              </a:extLst>
            </p:cNvPr>
            <p:cNvSpPr txBox="1">
              <a:spLocks/>
            </p:cNvSpPr>
            <p:nvPr/>
          </p:nvSpPr>
          <p:spPr>
            <a:xfrm>
              <a:off x="176818" y="2095538"/>
              <a:ext cx="600283" cy="6441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3600"/>
                <a:buFont typeface="Berkshire Swash"/>
                <a:buNone/>
                <a:defRPr sz="4800" b="0" i="0" u="none" strike="noStrike" cap="none">
                  <a:solidFill>
                    <a:srgbClr val="FFBA3E"/>
                  </a:solidFill>
                  <a:latin typeface="Berkshire Swash"/>
                  <a:ea typeface="Berkshire Swash"/>
                  <a:cs typeface="Berkshire Swash"/>
                  <a:sym typeface="Berkshire Swash"/>
                </a:defRPr>
              </a:lvl1pPr>
              <a:lvl2pPr marR="0" lvl="1"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2pPr>
              <a:lvl3pPr marR="0" lvl="2"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3pPr>
              <a:lvl4pPr marR="0" lvl="3"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4pPr>
              <a:lvl5pPr marR="0" lvl="4"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5pPr>
              <a:lvl6pPr marR="0" lvl="5"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6pPr>
              <a:lvl7pPr marR="0" lvl="6"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7pPr>
              <a:lvl8pPr marR="0" lvl="7"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8pPr>
              <a:lvl9pPr marR="0" lvl="8"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9pPr>
            </a:lstStyle>
            <a:p>
              <a:pPr rtl="1"/>
              <a:r>
                <a:rPr lang="ar-SA" sz="1400" b="1" dirty="0">
                  <a:solidFill>
                    <a:schemeClr val="accent6">
                      <a:lumMod val="90000"/>
                    </a:schemeClr>
                  </a:solidFill>
                  <a:effectLst>
                    <a:glow rad="101600">
                      <a:schemeClr val="accent6">
                        <a:lumMod val="25000"/>
                      </a:schemeClr>
                    </a:glow>
                    <a:outerShdw blurRad="38100" dist="38100" dir="2700000" algn="tl">
                      <a:srgbClr val="000000">
                        <a:alpha val="43137"/>
                      </a:srgbClr>
                    </a:outerShdw>
                    <a:reflection blurRad="6350" stA="55000" endA="300" endPos="45500" dir="5400000" sy="-100000" algn="bl" rotWithShape="0"/>
                  </a:effectLst>
                  <a:latin typeface="Dubai" panose="020B0503030403030204" pitchFamily="34" charset="-78"/>
                  <a:cs typeface="Dubai" panose="020B0503030403030204" pitchFamily="34" charset="-78"/>
                </a:rPr>
                <a:t>أ</a:t>
              </a:r>
            </a:p>
          </p:txBody>
        </p:sp>
      </p:grpSp>
      <p:grpSp>
        <p:nvGrpSpPr>
          <p:cNvPr id="18" name="مجموعة 17">
            <a:extLst>
              <a:ext uri="{FF2B5EF4-FFF2-40B4-BE49-F238E27FC236}">
                <a16:creationId xmlns:a16="http://schemas.microsoft.com/office/drawing/2014/main" id="{02D2E670-090F-49DD-8062-EE0E071C0965}"/>
              </a:ext>
            </a:extLst>
          </p:cNvPr>
          <p:cNvGrpSpPr/>
          <p:nvPr/>
        </p:nvGrpSpPr>
        <p:grpSpPr>
          <a:xfrm>
            <a:off x="8589320" y="1200705"/>
            <a:ext cx="340644" cy="327984"/>
            <a:chOff x="221752" y="2006124"/>
            <a:chExt cx="661629" cy="644120"/>
          </a:xfrm>
        </p:grpSpPr>
        <p:sp>
          <p:nvSpPr>
            <p:cNvPr id="19" name="شكل بيضاوي 18">
              <a:extLst>
                <a:ext uri="{FF2B5EF4-FFF2-40B4-BE49-F238E27FC236}">
                  <a16:creationId xmlns:a16="http://schemas.microsoft.com/office/drawing/2014/main" id="{DA7E7D0E-CC19-4FE6-99CD-108A68425FDB}"/>
                </a:ext>
              </a:extLst>
            </p:cNvPr>
            <p:cNvSpPr/>
            <p:nvPr/>
          </p:nvSpPr>
          <p:spPr>
            <a:xfrm>
              <a:off x="221752" y="2031213"/>
              <a:ext cx="661629" cy="611747"/>
            </a:xfrm>
            <a:prstGeom prst="ellipse">
              <a:avLst/>
            </a:prstGeom>
            <a:solidFill>
              <a:schemeClr val="accent6">
                <a:lumMod val="75000"/>
              </a:schemeClr>
            </a:solidFill>
            <a:ln w="38100">
              <a:solidFill>
                <a:schemeClr val="accent5">
                  <a:lumMod val="50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endParaRPr lang="ar-SA">
                <a:solidFill>
                  <a:schemeClr val="accent4">
                    <a:lumMod val="20000"/>
                    <a:lumOff val="80000"/>
                  </a:schemeClr>
                </a:solidFill>
              </a:endParaRPr>
            </a:p>
          </p:txBody>
        </p:sp>
        <p:sp>
          <p:nvSpPr>
            <p:cNvPr id="20" name="Google Shape;556;p52">
              <a:extLst>
                <a:ext uri="{FF2B5EF4-FFF2-40B4-BE49-F238E27FC236}">
                  <a16:creationId xmlns:a16="http://schemas.microsoft.com/office/drawing/2014/main" id="{EA820BCC-ECD7-4B98-A49B-C77812A04BFB}"/>
                </a:ext>
              </a:extLst>
            </p:cNvPr>
            <p:cNvSpPr txBox="1">
              <a:spLocks/>
            </p:cNvSpPr>
            <p:nvPr/>
          </p:nvSpPr>
          <p:spPr>
            <a:xfrm>
              <a:off x="279664" y="2006124"/>
              <a:ext cx="600283" cy="6441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3600"/>
                <a:buFont typeface="Berkshire Swash"/>
                <a:buNone/>
                <a:defRPr sz="4800" b="0" i="0" u="none" strike="noStrike" cap="none">
                  <a:solidFill>
                    <a:srgbClr val="FFBA3E"/>
                  </a:solidFill>
                  <a:latin typeface="Berkshire Swash"/>
                  <a:ea typeface="Berkshire Swash"/>
                  <a:cs typeface="Berkshire Swash"/>
                  <a:sym typeface="Berkshire Swash"/>
                </a:defRPr>
              </a:lvl1pPr>
              <a:lvl2pPr marR="0" lvl="1"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2pPr>
              <a:lvl3pPr marR="0" lvl="2"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3pPr>
              <a:lvl4pPr marR="0" lvl="3"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4pPr>
              <a:lvl5pPr marR="0" lvl="4"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5pPr>
              <a:lvl6pPr marR="0" lvl="5"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6pPr>
              <a:lvl7pPr marR="0" lvl="6"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7pPr>
              <a:lvl8pPr marR="0" lvl="7"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8pPr>
              <a:lvl9pPr marR="0" lvl="8"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9pPr>
            </a:lstStyle>
            <a:p>
              <a:pPr rtl="1"/>
              <a:r>
                <a:rPr lang="ar-SA" sz="1400" b="1" dirty="0">
                  <a:solidFill>
                    <a:schemeClr val="accent6">
                      <a:lumMod val="90000"/>
                    </a:schemeClr>
                  </a:solidFill>
                  <a:effectLst>
                    <a:glow rad="101600">
                      <a:schemeClr val="accent6">
                        <a:lumMod val="25000"/>
                      </a:schemeClr>
                    </a:glow>
                    <a:outerShdw blurRad="38100" dist="38100" dir="2700000" algn="tl">
                      <a:srgbClr val="000000">
                        <a:alpha val="43137"/>
                      </a:srgbClr>
                    </a:outerShdw>
                    <a:reflection blurRad="6350" stA="55000" endA="300" endPos="45500" dir="5400000" sy="-100000" algn="bl" rotWithShape="0"/>
                  </a:effectLst>
                  <a:latin typeface="Dubai" panose="020B0503030403030204" pitchFamily="34" charset="-78"/>
                  <a:cs typeface="Dubai" panose="020B0503030403030204" pitchFamily="34" charset="-78"/>
                </a:rPr>
                <a:t>ب</a:t>
              </a:r>
            </a:p>
          </p:txBody>
        </p:sp>
      </p:grpSp>
      <p:grpSp>
        <p:nvGrpSpPr>
          <p:cNvPr id="21" name="مجموعة 20">
            <a:extLst>
              <a:ext uri="{FF2B5EF4-FFF2-40B4-BE49-F238E27FC236}">
                <a16:creationId xmlns:a16="http://schemas.microsoft.com/office/drawing/2014/main" id="{F8D308F6-A55D-461B-B6BA-886E68836361}"/>
              </a:ext>
            </a:extLst>
          </p:cNvPr>
          <p:cNvGrpSpPr/>
          <p:nvPr/>
        </p:nvGrpSpPr>
        <p:grpSpPr>
          <a:xfrm>
            <a:off x="8604834" y="1557663"/>
            <a:ext cx="340644" cy="355725"/>
            <a:chOff x="221752" y="1944359"/>
            <a:chExt cx="661629" cy="698601"/>
          </a:xfrm>
        </p:grpSpPr>
        <p:sp>
          <p:nvSpPr>
            <p:cNvPr id="22" name="شكل بيضاوي 21">
              <a:extLst>
                <a:ext uri="{FF2B5EF4-FFF2-40B4-BE49-F238E27FC236}">
                  <a16:creationId xmlns:a16="http://schemas.microsoft.com/office/drawing/2014/main" id="{F7786E8D-F60C-42D2-8631-2DBD4FDDC952}"/>
                </a:ext>
              </a:extLst>
            </p:cNvPr>
            <p:cNvSpPr/>
            <p:nvPr/>
          </p:nvSpPr>
          <p:spPr>
            <a:xfrm>
              <a:off x="221752" y="2031213"/>
              <a:ext cx="661629" cy="611747"/>
            </a:xfrm>
            <a:prstGeom prst="ellipse">
              <a:avLst/>
            </a:prstGeom>
            <a:solidFill>
              <a:schemeClr val="accent6">
                <a:lumMod val="75000"/>
              </a:schemeClr>
            </a:solidFill>
            <a:ln w="38100">
              <a:solidFill>
                <a:schemeClr val="accent5">
                  <a:lumMod val="50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endParaRPr lang="ar-SA">
                <a:solidFill>
                  <a:schemeClr val="accent4">
                    <a:lumMod val="20000"/>
                    <a:lumOff val="80000"/>
                  </a:schemeClr>
                </a:solidFill>
              </a:endParaRPr>
            </a:p>
          </p:txBody>
        </p:sp>
        <p:sp>
          <p:nvSpPr>
            <p:cNvPr id="23" name="Google Shape;556;p52">
              <a:extLst>
                <a:ext uri="{FF2B5EF4-FFF2-40B4-BE49-F238E27FC236}">
                  <a16:creationId xmlns:a16="http://schemas.microsoft.com/office/drawing/2014/main" id="{D98F5B8D-1EE1-468E-AED1-F8B753072619}"/>
                </a:ext>
              </a:extLst>
            </p:cNvPr>
            <p:cNvSpPr txBox="1">
              <a:spLocks/>
            </p:cNvSpPr>
            <p:nvPr/>
          </p:nvSpPr>
          <p:spPr>
            <a:xfrm>
              <a:off x="265128" y="1944359"/>
              <a:ext cx="600283" cy="6441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3600"/>
                <a:buFont typeface="Berkshire Swash"/>
                <a:buNone/>
                <a:defRPr sz="4800" b="0" i="0" u="none" strike="noStrike" cap="none">
                  <a:solidFill>
                    <a:srgbClr val="FFBA3E"/>
                  </a:solidFill>
                  <a:latin typeface="Berkshire Swash"/>
                  <a:ea typeface="Berkshire Swash"/>
                  <a:cs typeface="Berkshire Swash"/>
                  <a:sym typeface="Berkshire Swash"/>
                </a:defRPr>
              </a:lvl1pPr>
              <a:lvl2pPr marR="0" lvl="1"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2pPr>
              <a:lvl3pPr marR="0" lvl="2"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3pPr>
              <a:lvl4pPr marR="0" lvl="3"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4pPr>
              <a:lvl5pPr marR="0" lvl="4"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5pPr>
              <a:lvl6pPr marR="0" lvl="5"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6pPr>
              <a:lvl7pPr marR="0" lvl="6"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7pPr>
              <a:lvl8pPr marR="0" lvl="7"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8pPr>
              <a:lvl9pPr marR="0" lvl="8"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9pPr>
            </a:lstStyle>
            <a:p>
              <a:pPr rtl="1"/>
              <a:r>
                <a:rPr lang="ar-SA" sz="1400" b="1" dirty="0">
                  <a:solidFill>
                    <a:schemeClr val="accent6">
                      <a:lumMod val="90000"/>
                    </a:schemeClr>
                  </a:solidFill>
                  <a:effectLst>
                    <a:glow rad="101600">
                      <a:schemeClr val="accent6">
                        <a:lumMod val="25000"/>
                      </a:schemeClr>
                    </a:glow>
                    <a:outerShdw blurRad="38100" dist="38100" dir="2700000" algn="tl">
                      <a:srgbClr val="000000">
                        <a:alpha val="43137"/>
                      </a:srgbClr>
                    </a:outerShdw>
                    <a:reflection blurRad="6350" stA="55000" endA="300" endPos="45500" dir="5400000" sy="-100000" algn="bl" rotWithShape="0"/>
                  </a:effectLst>
                  <a:latin typeface="Dubai" panose="020B0503030403030204" pitchFamily="34" charset="-78"/>
                  <a:cs typeface="Dubai" panose="020B0503030403030204" pitchFamily="34" charset="-78"/>
                </a:rPr>
                <a:t>ج</a:t>
              </a:r>
            </a:p>
          </p:txBody>
        </p:sp>
      </p:grpSp>
      <p:grpSp>
        <p:nvGrpSpPr>
          <p:cNvPr id="24" name="مجموعة 23">
            <a:extLst>
              <a:ext uri="{FF2B5EF4-FFF2-40B4-BE49-F238E27FC236}">
                <a16:creationId xmlns:a16="http://schemas.microsoft.com/office/drawing/2014/main" id="{59A46EBE-75ED-477D-A778-63178CE34EFA}"/>
              </a:ext>
            </a:extLst>
          </p:cNvPr>
          <p:cNvGrpSpPr/>
          <p:nvPr/>
        </p:nvGrpSpPr>
        <p:grpSpPr>
          <a:xfrm>
            <a:off x="8604834" y="1983055"/>
            <a:ext cx="340644" cy="329597"/>
            <a:chOff x="221752" y="2031213"/>
            <a:chExt cx="661629" cy="647288"/>
          </a:xfrm>
        </p:grpSpPr>
        <p:sp>
          <p:nvSpPr>
            <p:cNvPr id="25" name="شكل بيضاوي 24">
              <a:extLst>
                <a:ext uri="{FF2B5EF4-FFF2-40B4-BE49-F238E27FC236}">
                  <a16:creationId xmlns:a16="http://schemas.microsoft.com/office/drawing/2014/main" id="{BD6011CF-6EE2-4315-AC3D-54E9731B815E}"/>
                </a:ext>
              </a:extLst>
            </p:cNvPr>
            <p:cNvSpPr/>
            <p:nvPr/>
          </p:nvSpPr>
          <p:spPr>
            <a:xfrm>
              <a:off x="221752" y="2031213"/>
              <a:ext cx="661629" cy="611747"/>
            </a:xfrm>
            <a:prstGeom prst="ellipse">
              <a:avLst/>
            </a:prstGeom>
            <a:solidFill>
              <a:schemeClr val="accent6">
                <a:lumMod val="75000"/>
              </a:schemeClr>
            </a:solidFill>
            <a:ln w="38100">
              <a:solidFill>
                <a:schemeClr val="accent5">
                  <a:lumMod val="50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endParaRPr lang="ar-SA">
                <a:solidFill>
                  <a:schemeClr val="accent4">
                    <a:lumMod val="20000"/>
                    <a:lumOff val="80000"/>
                  </a:schemeClr>
                </a:solidFill>
              </a:endParaRPr>
            </a:p>
          </p:txBody>
        </p:sp>
        <p:sp>
          <p:nvSpPr>
            <p:cNvPr id="26" name="Google Shape;556;p52">
              <a:extLst>
                <a:ext uri="{FF2B5EF4-FFF2-40B4-BE49-F238E27FC236}">
                  <a16:creationId xmlns:a16="http://schemas.microsoft.com/office/drawing/2014/main" id="{AA1D6501-BF38-47B4-BD47-349E2422BD72}"/>
                </a:ext>
              </a:extLst>
            </p:cNvPr>
            <p:cNvSpPr txBox="1">
              <a:spLocks/>
            </p:cNvSpPr>
            <p:nvPr/>
          </p:nvSpPr>
          <p:spPr>
            <a:xfrm>
              <a:off x="230644" y="2034381"/>
              <a:ext cx="600284" cy="6441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3600"/>
                <a:buFont typeface="Berkshire Swash"/>
                <a:buNone/>
                <a:defRPr sz="4800" b="0" i="0" u="none" strike="noStrike" cap="none">
                  <a:solidFill>
                    <a:srgbClr val="FFBA3E"/>
                  </a:solidFill>
                  <a:latin typeface="Berkshire Swash"/>
                  <a:ea typeface="Berkshire Swash"/>
                  <a:cs typeface="Berkshire Swash"/>
                  <a:sym typeface="Berkshire Swash"/>
                </a:defRPr>
              </a:lvl1pPr>
              <a:lvl2pPr marR="0" lvl="1"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2pPr>
              <a:lvl3pPr marR="0" lvl="2"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3pPr>
              <a:lvl4pPr marR="0" lvl="3"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4pPr>
              <a:lvl5pPr marR="0" lvl="4"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5pPr>
              <a:lvl6pPr marR="0" lvl="5"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6pPr>
              <a:lvl7pPr marR="0" lvl="6"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7pPr>
              <a:lvl8pPr marR="0" lvl="7"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8pPr>
              <a:lvl9pPr marR="0" lvl="8"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9pPr>
            </a:lstStyle>
            <a:p>
              <a:pPr rtl="1"/>
              <a:r>
                <a:rPr lang="ar-SA" sz="1600" b="1" dirty="0">
                  <a:solidFill>
                    <a:schemeClr val="accent6">
                      <a:lumMod val="90000"/>
                    </a:schemeClr>
                  </a:solidFill>
                  <a:effectLst>
                    <a:glow rad="101600">
                      <a:schemeClr val="accent6">
                        <a:lumMod val="25000"/>
                      </a:schemeClr>
                    </a:glow>
                    <a:outerShdw blurRad="38100" dist="38100" dir="2700000" algn="tl">
                      <a:srgbClr val="000000">
                        <a:alpha val="43137"/>
                      </a:srgbClr>
                    </a:outerShdw>
                    <a:reflection blurRad="6350" stA="55000" endA="300" endPos="45500" dir="5400000" sy="-100000" algn="bl" rotWithShape="0"/>
                  </a:effectLst>
                  <a:latin typeface="Dubai" panose="020B0503030403030204" pitchFamily="34" charset="-78"/>
                  <a:cs typeface="Dubai" panose="020B0503030403030204" pitchFamily="34" charset="-78"/>
                </a:rPr>
                <a:t>د</a:t>
              </a:r>
            </a:p>
          </p:txBody>
        </p:sp>
      </p:grpSp>
      <p:sp>
        <p:nvSpPr>
          <p:cNvPr id="27" name="مربع نص 26">
            <a:extLst>
              <a:ext uri="{FF2B5EF4-FFF2-40B4-BE49-F238E27FC236}">
                <a16:creationId xmlns:a16="http://schemas.microsoft.com/office/drawing/2014/main" id="{8F291ADB-D735-4615-88C5-0A3380C1D4F8}"/>
              </a:ext>
            </a:extLst>
          </p:cNvPr>
          <p:cNvSpPr txBox="1"/>
          <p:nvPr/>
        </p:nvSpPr>
        <p:spPr>
          <a:xfrm>
            <a:off x="7718524" y="848068"/>
            <a:ext cx="900612" cy="338554"/>
          </a:xfrm>
          <a:prstGeom prst="rect">
            <a:avLst/>
          </a:prstGeom>
          <a:noFill/>
        </p:spPr>
        <p:txBody>
          <a:bodyPr wrap="square">
            <a:spAutoFit/>
          </a:bodyPr>
          <a:lstStyle/>
          <a:p>
            <a:pPr algn="r"/>
            <a:r>
              <a:rPr lang="ar-SA" sz="1600" dirty="0">
                <a:solidFill>
                  <a:schemeClr val="accent6">
                    <a:lumMod val="90000"/>
                  </a:schemeClr>
                </a:solidFill>
                <a:effectLst>
                  <a:glow rad="88900">
                    <a:schemeClr val="tx1"/>
                  </a:glow>
                </a:effectLst>
                <a:latin typeface="Hacen Tunisia Bold" panose="02000000000000000000" pitchFamily="2" charset="-78"/>
                <a:cs typeface="Hacen Tunisia Bold" panose="02000000000000000000" pitchFamily="2" charset="-78"/>
              </a:rPr>
              <a:t>ابن كثير:</a:t>
            </a:r>
          </a:p>
        </p:txBody>
      </p:sp>
      <p:sp>
        <p:nvSpPr>
          <p:cNvPr id="28" name="مربع نص 27">
            <a:extLst>
              <a:ext uri="{FF2B5EF4-FFF2-40B4-BE49-F238E27FC236}">
                <a16:creationId xmlns:a16="http://schemas.microsoft.com/office/drawing/2014/main" id="{8F7E25BA-4FD1-4845-8CAF-AC348C723B06}"/>
              </a:ext>
            </a:extLst>
          </p:cNvPr>
          <p:cNvSpPr txBox="1"/>
          <p:nvPr/>
        </p:nvSpPr>
        <p:spPr>
          <a:xfrm>
            <a:off x="7013674" y="1219483"/>
            <a:ext cx="1593771" cy="338554"/>
          </a:xfrm>
          <a:prstGeom prst="rect">
            <a:avLst/>
          </a:prstGeom>
          <a:noFill/>
        </p:spPr>
        <p:txBody>
          <a:bodyPr wrap="square">
            <a:spAutoFit/>
          </a:bodyPr>
          <a:lstStyle/>
          <a:p>
            <a:pPr algn="r"/>
            <a:r>
              <a:rPr lang="ar-SA" sz="1600" dirty="0">
                <a:solidFill>
                  <a:schemeClr val="accent6">
                    <a:lumMod val="90000"/>
                  </a:schemeClr>
                </a:solidFill>
                <a:effectLst>
                  <a:glow rad="88900">
                    <a:schemeClr val="tx1"/>
                  </a:glow>
                </a:effectLst>
                <a:latin typeface="Hacen Tunisia Bold" panose="02000000000000000000" pitchFamily="2" charset="-78"/>
                <a:cs typeface="Hacen Tunisia Bold" panose="02000000000000000000" pitchFamily="2" charset="-78"/>
              </a:rPr>
              <a:t>ابن جرير الطبري:</a:t>
            </a:r>
          </a:p>
        </p:txBody>
      </p:sp>
      <p:sp>
        <p:nvSpPr>
          <p:cNvPr id="29" name="مربع نص 28">
            <a:extLst>
              <a:ext uri="{FF2B5EF4-FFF2-40B4-BE49-F238E27FC236}">
                <a16:creationId xmlns:a16="http://schemas.microsoft.com/office/drawing/2014/main" id="{EEB611BA-89CE-487F-8FC6-C352256CCD81}"/>
              </a:ext>
            </a:extLst>
          </p:cNvPr>
          <p:cNvSpPr txBox="1"/>
          <p:nvPr/>
        </p:nvSpPr>
        <p:spPr>
          <a:xfrm>
            <a:off x="7585174" y="1602282"/>
            <a:ext cx="1041991" cy="338554"/>
          </a:xfrm>
          <a:prstGeom prst="rect">
            <a:avLst/>
          </a:prstGeom>
          <a:noFill/>
        </p:spPr>
        <p:txBody>
          <a:bodyPr wrap="square">
            <a:spAutoFit/>
          </a:bodyPr>
          <a:lstStyle/>
          <a:p>
            <a:pPr algn="r"/>
            <a:r>
              <a:rPr lang="ar-SA" sz="1600" dirty="0">
                <a:solidFill>
                  <a:schemeClr val="accent6">
                    <a:lumMod val="90000"/>
                  </a:schemeClr>
                </a:solidFill>
                <a:effectLst>
                  <a:glow rad="88900">
                    <a:schemeClr val="tx1"/>
                  </a:glow>
                </a:effectLst>
                <a:latin typeface="Hacen Tunisia Bold" panose="02000000000000000000" pitchFamily="2" charset="-78"/>
                <a:cs typeface="Hacen Tunisia Bold" panose="02000000000000000000" pitchFamily="2" charset="-78"/>
              </a:rPr>
              <a:t>السيوطي:</a:t>
            </a:r>
          </a:p>
        </p:txBody>
      </p:sp>
      <p:sp>
        <p:nvSpPr>
          <p:cNvPr id="30" name="مربع نص 29">
            <a:extLst>
              <a:ext uri="{FF2B5EF4-FFF2-40B4-BE49-F238E27FC236}">
                <a16:creationId xmlns:a16="http://schemas.microsoft.com/office/drawing/2014/main" id="{FD5585C5-E4F6-4635-8833-B583E61256A9}"/>
              </a:ext>
            </a:extLst>
          </p:cNvPr>
          <p:cNvSpPr txBox="1"/>
          <p:nvPr/>
        </p:nvSpPr>
        <p:spPr>
          <a:xfrm>
            <a:off x="6785074" y="1964040"/>
            <a:ext cx="1834063" cy="338554"/>
          </a:xfrm>
          <a:prstGeom prst="rect">
            <a:avLst/>
          </a:prstGeom>
          <a:noFill/>
        </p:spPr>
        <p:txBody>
          <a:bodyPr wrap="square">
            <a:spAutoFit/>
          </a:bodyPr>
          <a:lstStyle/>
          <a:p>
            <a:pPr algn="r"/>
            <a:r>
              <a:rPr lang="ar-SA" sz="1600" dirty="0">
                <a:solidFill>
                  <a:schemeClr val="accent6">
                    <a:lumMod val="90000"/>
                  </a:schemeClr>
                </a:solidFill>
                <a:effectLst>
                  <a:glow rad="88900">
                    <a:schemeClr val="tx1"/>
                  </a:glow>
                </a:effectLst>
                <a:latin typeface="Hacen Tunisia Bold" panose="02000000000000000000" pitchFamily="2" charset="-78"/>
                <a:cs typeface="Hacen Tunisia Bold" panose="02000000000000000000" pitchFamily="2" charset="-78"/>
              </a:rPr>
              <a:t>عبدالرحمن السعدي:</a:t>
            </a:r>
          </a:p>
        </p:txBody>
      </p:sp>
      <p:sp>
        <p:nvSpPr>
          <p:cNvPr id="31" name="مربع نص 30">
            <a:extLst>
              <a:ext uri="{FF2B5EF4-FFF2-40B4-BE49-F238E27FC236}">
                <a16:creationId xmlns:a16="http://schemas.microsoft.com/office/drawing/2014/main" id="{799B9149-5A54-47FF-BA6C-7AEE47621E56}"/>
              </a:ext>
            </a:extLst>
          </p:cNvPr>
          <p:cNvSpPr txBox="1"/>
          <p:nvPr/>
        </p:nvSpPr>
        <p:spPr>
          <a:xfrm>
            <a:off x="4759424" y="824864"/>
            <a:ext cx="3165196" cy="338554"/>
          </a:xfrm>
          <a:prstGeom prst="rect">
            <a:avLst/>
          </a:prstGeom>
          <a:noFill/>
        </p:spPr>
        <p:txBody>
          <a:bodyPr wrap="square" rtlCol="1">
            <a:spAutoFit/>
          </a:bodyPr>
          <a:lstStyle/>
          <a:p>
            <a:pPr algn="r" rtl="1"/>
            <a:r>
              <a:rPr lang="ar-SA" sz="1600" dirty="0">
                <a:solidFill>
                  <a:srgbClr val="FFC497"/>
                </a:solidFill>
                <a:effectLst>
                  <a:glow rad="88900">
                    <a:schemeClr val="accent6">
                      <a:lumMod val="10000"/>
                    </a:schemeClr>
                  </a:glow>
                </a:effectLst>
                <a:latin typeface="STC Bold" panose="01000500000000020006" pitchFamily="2" charset="-78"/>
                <a:cs typeface="STC Bold" panose="01000500000000020006" pitchFamily="2" charset="-78"/>
              </a:rPr>
              <a:t>القرن الثامن الهجري</a:t>
            </a:r>
          </a:p>
        </p:txBody>
      </p:sp>
      <p:sp>
        <p:nvSpPr>
          <p:cNvPr id="32" name="مربع نص 31">
            <a:extLst>
              <a:ext uri="{FF2B5EF4-FFF2-40B4-BE49-F238E27FC236}">
                <a16:creationId xmlns:a16="http://schemas.microsoft.com/office/drawing/2014/main" id="{775D8D22-AA23-47E0-A7E9-F393969EFB01}"/>
              </a:ext>
            </a:extLst>
          </p:cNvPr>
          <p:cNvSpPr txBox="1"/>
          <p:nvPr/>
        </p:nvSpPr>
        <p:spPr>
          <a:xfrm>
            <a:off x="4727874" y="1207224"/>
            <a:ext cx="2683521" cy="338554"/>
          </a:xfrm>
          <a:prstGeom prst="rect">
            <a:avLst/>
          </a:prstGeom>
          <a:noFill/>
        </p:spPr>
        <p:txBody>
          <a:bodyPr wrap="square" rtlCol="1">
            <a:spAutoFit/>
          </a:bodyPr>
          <a:lstStyle/>
          <a:p>
            <a:pPr algn="r" rtl="1"/>
            <a:r>
              <a:rPr lang="ar-SA" sz="1600" dirty="0">
                <a:solidFill>
                  <a:srgbClr val="FFC497"/>
                </a:solidFill>
                <a:effectLst>
                  <a:glow rad="88900">
                    <a:schemeClr val="accent6">
                      <a:lumMod val="10000"/>
                    </a:schemeClr>
                  </a:glow>
                </a:effectLst>
                <a:latin typeface="STC Bold" panose="01000500000000020006" pitchFamily="2" charset="-78"/>
                <a:cs typeface="STC Bold" panose="01000500000000020006" pitchFamily="2" charset="-78"/>
              </a:rPr>
              <a:t>القرن الثالث الهجري</a:t>
            </a:r>
          </a:p>
        </p:txBody>
      </p:sp>
      <p:sp>
        <p:nvSpPr>
          <p:cNvPr id="33" name="مربع نص 32">
            <a:extLst>
              <a:ext uri="{FF2B5EF4-FFF2-40B4-BE49-F238E27FC236}">
                <a16:creationId xmlns:a16="http://schemas.microsoft.com/office/drawing/2014/main" id="{EE26559F-AF6A-48AB-A3A4-D1166825B2F9}"/>
              </a:ext>
            </a:extLst>
          </p:cNvPr>
          <p:cNvSpPr txBox="1"/>
          <p:nvPr/>
        </p:nvSpPr>
        <p:spPr>
          <a:xfrm>
            <a:off x="4894002" y="1586108"/>
            <a:ext cx="2955989" cy="338554"/>
          </a:xfrm>
          <a:prstGeom prst="rect">
            <a:avLst/>
          </a:prstGeom>
          <a:noFill/>
        </p:spPr>
        <p:txBody>
          <a:bodyPr wrap="square" rtlCol="1">
            <a:spAutoFit/>
          </a:bodyPr>
          <a:lstStyle/>
          <a:p>
            <a:pPr algn="r" rtl="1"/>
            <a:r>
              <a:rPr lang="ar-SA" sz="1600" dirty="0">
                <a:solidFill>
                  <a:srgbClr val="FFC497"/>
                </a:solidFill>
                <a:effectLst>
                  <a:glow rad="88900">
                    <a:schemeClr val="accent6">
                      <a:lumMod val="10000"/>
                    </a:schemeClr>
                  </a:glow>
                </a:effectLst>
                <a:latin typeface="STC Bold" panose="01000500000000020006" pitchFamily="2" charset="-78"/>
                <a:cs typeface="STC Bold" panose="01000500000000020006" pitchFamily="2" charset="-78"/>
              </a:rPr>
              <a:t>القرن التاسع الهجري</a:t>
            </a:r>
          </a:p>
        </p:txBody>
      </p:sp>
      <p:sp>
        <p:nvSpPr>
          <p:cNvPr id="34" name="مربع نص 33">
            <a:extLst>
              <a:ext uri="{FF2B5EF4-FFF2-40B4-BE49-F238E27FC236}">
                <a16:creationId xmlns:a16="http://schemas.microsoft.com/office/drawing/2014/main" id="{F2011291-B659-4B49-B35C-7C4931108F0C}"/>
              </a:ext>
            </a:extLst>
          </p:cNvPr>
          <p:cNvSpPr txBox="1"/>
          <p:nvPr/>
        </p:nvSpPr>
        <p:spPr>
          <a:xfrm>
            <a:off x="4894002" y="1938238"/>
            <a:ext cx="2251793" cy="338554"/>
          </a:xfrm>
          <a:prstGeom prst="rect">
            <a:avLst/>
          </a:prstGeom>
          <a:noFill/>
        </p:spPr>
        <p:txBody>
          <a:bodyPr wrap="square" rtlCol="1">
            <a:spAutoFit/>
          </a:bodyPr>
          <a:lstStyle/>
          <a:p>
            <a:pPr algn="r" rtl="1"/>
            <a:r>
              <a:rPr lang="ar-SA" sz="1600" dirty="0">
                <a:solidFill>
                  <a:srgbClr val="FFC497"/>
                </a:solidFill>
                <a:effectLst>
                  <a:glow rad="88900">
                    <a:schemeClr val="accent6">
                      <a:lumMod val="10000"/>
                    </a:schemeClr>
                  </a:glow>
                </a:effectLst>
                <a:latin typeface="STC Bold" panose="01000500000000020006" pitchFamily="2" charset="-78"/>
                <a:cs typeface="STC Bold" panose="01000500000000020006" pitchFamily="2" charset="-78"/>
              </a:rPr>
              <a:t>القرن الرابع عشر الهجري</a:t>
            </a:r>
          </a:p>
        </p:txBody>
      </p:sp>
      <p:sp>
        <p:nvSpPr>
          <p:cNvPr id="35" name="مربع نص 34">
            <a:extLst>
              <a:ext uri="{FF2B5EF4-FFF2-40B4-BE49-F238E27FC236}">
                <a16:creationId xmlns:a16="http://schemas.microsoft.com/office/drawing/2014/main" id="{ECA326F0-4EB0-43F0-8298-0616EEBFEE8F}"/>
              </a:ext>
            </a:extLst>
          </p:cNvPr>
          <p:cNvSpPr txBox="1"/>
          <p:nvPr/>
        </p:nvSpPr>
        <p:spPr>
          <a:xfrm>
            <a:off x="-47725" y="127753"/>
            <a:ext cx="4533901" cy="461665"/>
          </a:xfrm>
          <a:prstGeom prst="rect">
            <a:avLst/>
          </a:prstGeom>
          <a:noFill/>
        </p:spPr>
        <p:txBody>
          <a:bodyPr wrap="square" rtlCol="1">
            <a:spAutoFit/>
          </a:bodyPr>
          <a:lstStyle/>
          <a:p>
            <a:pPr algn="r" rtl="1"/>
            <a:r>
              <a:rPr lang="ar-SA" sz="2400" dirty="0">
                <a:ln w="19050">
                  <a:noFill/>
                </a:ln>
                <a:solidFill>
                  <a:srgbClr val="DD9BC1"/>
                </a:solidFill>
                <a:effectLst>
                  <a:glow rad="88900">
                    <a:schemeClr val="tx1"/>
                  </a:glow>
                  <a:outerShdw blurRad="38100" dist="25400" dir="5400000" algn="ctr" rotWithShape="0">
                    <a:srgbClr val="6E747A">
                      <a:alpha val="43000"/>
                    </a:srgbClr>
                  </a:outerShdw>
                </a:effectLst>
                <a:latin typeface="Hacen Tunisia Bold" panose="02000000000000000000" pitchFamily="2" charset="-78"/>
                <a:cs typeface="Hacen Tunisia Bold" panose="02000000000000000000" pitchFamily="2" charset="-78"/>
              </a:rPr>
              <a:t>س4/ </a:t>
            </a:r>
            <a:r>
              <a:rPr lang="ar-SA" sz="2000" dirty="0">
                <a:solidFill>
                  <a:srgbClr val="EDCBDE"/>
                </a:solidFill>
                <a:effectLst>
                  <a:glow rad="88900">
                    <a:schemeClr val="tx1"/>
                  </a:glow>
                </a:effectLst>
                <a:latin typeface="Hacen Tunisia Bold" panose="02000000000000000000" pitchFamily="2" charset="-78"/>
                <a:cs typeface="Hacen Tunisia Bold" panose="02000000000000000000" pitchFamily="2" charset="-78"/>
              </a:rPr>
              <a:t>بين منهج ابن كثير في تفسيره.</a:t>
            </a:r>
            <a:endParaRPr lang="en-US" sz="1800" dirty="0">
              <a:solidFill>
                <a:srgbClr val="EDCBDE"/>
              </a:solidFill>
              <a:effectLst>
                <a:glow rad="88900">
                  <a:schemeClr val="tx1"/>
                </a:glow>
              </a:effectLst>
              <a:latin typeface="Hacen Tunisia Bold" panose="02000000000000000000" pitchFamily="2" charset="-78"/>
              <a:cs typeface="Hacen Tunisia Bold" panose="02000000000000000000" pitchFamily="2" charset="-78"/>
            </a:endParaRPr>
          </a:p>
        </p:txBody>
      </p:sp>
      <p:sp>
        <p:nvSpPr>
          <p:cNvPr id="37" name="مربع نص 36">
            <a:extLst>
              <a:ext uri="{FF2B5EF4-FFF2-40B4-BE49-F238E27FC236}">
                <a16:creationId xmlns:a16="http://schemas.microsoft.com/office/drawing/2014/main" id="{D4050E77-1CEB-4799-9F24-7A665ECFF75D}"/>
              </a:ext>
            </a:extLst>
          </p:cNvPr>
          <p:cNvSpPr txBox="1"/>
          <p:nvPr/>
        </p:nvSpPr>
        <p:spPr>
          <a:xfrm>
            <a:off x="139700" y="467955"/>
            <a:ext cx="4802831" cy="919291"/>
          </a:xfrm>
          <a:prstGeom prst="rect">
            <a:avLst/>
          </a:prstGeom>
          <a:noFill/>
        </p:spPr>
        <p:txBody>
          <a:bodyPr wrap="square">
            <a:spAutoFit/>
          </a:bodyPr>
          <a:lstStyle/>
          <a:p>
            <a:pPr marL="457200" algn="r" rtl="1">
              <a:lnSpc>
                <a:spcPct val="107000"/>
              </a:lnSpc>
            </a:pPr>
            <a:r>
              <a:rPr lang="ar-SA" sz="1700" dirty="0">
                <a:solidFill>
                  <a:srgbClr val="E1A7C7"/>
                </a:solidFill>
                <a:effectLst>
                  <a:glow rad="88900">
                    <a:srgbClr val="3F152C"/>
                  </a:glow>
                </a:effectLst>
                <a:latin typeface="STC Bold" panose="01000500000000020006" pitchFamily="2" charset="-78"/>
                <a:cs typeface="STC Bold" panose="01000500000000020006" pitchFamily="2" charset="-78"/>
              </a:rPr>
              <a:t>ان الناظر في تفسير هذا الإمام الحافظ ابن كثير رحمه الله يعلم رسوخه في العلم, فامتاز هذا التفسير بميزات متعددة توضع منهج الحافظ في كتابه فمنها: </a:t>
            </a:r>
            <a:endParaRPr lang="en-US" sz="1700" dirty="0">
              <a:solidFill>
                <a:srgbClr val="E1A7C7"/>
              </a:solidFill>
              <a:effectLst>
                <a:glow rad="88900">
                  <a:srgbClr val="3F152C"/>
                </a:glow>
              </a:effectLst>
              <a:latin typeface="STC Bold" panose="01000500000000020006" pitchFamily="2" charset="-78"/>
              <a:cs typeface="STC Bold" panose="01000500000000020006" pitchFamily="2" charset="-78"/>
            </a:endParaRPr>
          </a:p>
        </p:txBody>
      </p:sp>
      <p:sp>
        <p:nvSpPr>
          <p:cNvPr id="38" name="مربع نص 37">
            <a:extLst>
              <a:ext uri="{FF2B5EF4-FFF2-40B4-BE49-F238E27FC236}">
                <a16:creationId xmlns:a16="http://schemas.microsoft.com/office/drawing/2014/main" id="{631ED7A0-1F32-4A0A-8923-A9D675BDBEA4}"/>
              </a:ext>
            </a:extLst>
          </p:cNvPr>
          <p:cNvSpPr txBox="1"/>
          <p:nvPr/>
        </p:nvSpPr>
        <p:spPr>
          <a:xfrm>
            <a:off x="154493" y="1388760"/>
            <a:ext cx="4330700" cy="3505319"/>
          </a:xfrm>
          <a:prstGeom prst="rect">
            <a:avLst/>
          </a:prstGeom>
          <a:noFill/>
        </p:spPr>
        <p:txBody>
          <a:bodyPr wrap="square">
            <a:spAutoFit/>
          </a:bodyPr>
          <a:lstStyle/>
          <a:p>
            <a:pPr lvl="0" algn="r" rtl="1">
              <a:lnSpc>
                <a:spcPct val="107000"/>
              </a:lnSpc>
              <a:buClr>
                <a:srgbClr val="ED7D31"/>
              </a:buClr>
            </a:pPr>
            <a:r>
              <a:rPr lang="ar-SA" sz="1600" dirty="0">
                <a:solidFill>
                  <a:srgbClr val="E1A7C7"/>
                </a:solidFill>
                <a:effectLst>
                  <a:glow rad="88900">
                    <a:srgbClr val="3F152C"/>
                  </a:glow>
                  <a:outerShdw blurRad="38100" dist="38100" dir="2700000" algn="tl">
                    <a:srgbClr val="000000">
                      <a:alpha val="43137"/>
                    </a:srgbClr>
                  </a:outerShdw>
                </a:effectLst>
                <a:latin typeface="STC Bold" panose="01000500000000020006" pitchFamily="2" charset="-78"/>
                <a:cs typeface="STC Bold" panose="01000500000000020006" pitchFamily="2" charset="-78"/>
              </a:rPr>
              <a:t>1- </a:t>
            </a:r>
            <a:r>
              <a:rPr lang="ar-SA" sz="1600" dirty="0">
                <a:solidFill>
                  <a:srgbClr val="ECC6DB"/>
                </a:solidFill>
                <a:effectLst>
                  <a:glow rad="88900">
                    <a:srgbClr val="3F152C"/>
                  </a:glow>
                  <a:outerShdw blurRad="38100" dist="38100" dir="2700000" algn="tl">
                    <a:srgbClr val="000000">
                      <a:alpha val="43137"/>
                    </a:srgbClr>
                  </a:outerShdw>
                </a:effectLst>
                <a:latin typeface="STC Bold" panose="01000500000000020006" pitchFamily="2" charset="-78"/>
                <a:cs typeface="STC Bold" panose="01000500000000020006" pitchFamily="2" charset="-78"/>
              </a:rPr>
              <a:t>امتاز هذا التفسير بسهولة العبارة وجزالتها، بأسلوب مختصر.</a:t>
            </a:r>
            <a:endParaRPr lang="en-US" sz="1600" dirty="0">
              <a:solidFill>
                <a:srgbClr val="ECC6DB"/>
              </a:solidFill>
              <a:effectLst>
                <a:glow rad="88900">
                  <a:srgbClr val="3F152C"/>
                </a:glow>
                <a:outerShdw blurRad="38100" dist="38100" dir="2700000" algn="tl">
                  <a:srgbClr val="000000">
                    <a:alpha val="43137"/>
                  </a:srgbClr>
                </a:outerShdw>
              </a:effectLst>
              <a:latin typeface="STC Bold" panose="01000500000000020006" pitchFamily="2" charset="-78"/>
              <a:cs typeface="STC Bold" panose="01000500000000020006" pitchFamily="2" charset="-78"/>
            </a:endParaRPr>
          </a:p>
          <a:p>
            <a:pPr lvl="0" algn="r" rtl="1">
              <a:lnSpc>
                <a:spcPct val="107000"/>
              </a:lnSpc>
              <a:buClr>
                <a:srgbClr val="ED7D31"/>
              </a:buClr>
            </a:pPr>
            <a:r>
              <a:rPr lang="ar-SA" sz="1600" dirty="0">
                <a:solidFill>
                  <a:srgbClr val="ECC6DB"/>
                </a:solidFill>
                <a:effectLst>
                  <a:glow rad="88900">
                    <a:srgbClr val="3F152C"/>
                  </a:glow>
                  <a:outerShdw blurRad="38100" dist="38100" dir="2700000" algn="tl">
                    <a:srgbClr val="000000">
                      <a:alpha val="43137"/>
                    </a:srgbClr>
                  </a:outerShdw>
                </a:effectLst>
                <a:latin typeface="STC Bold" panose="01000500000000020006" pitchFamily="2" charset="-78"/>
                <a:cs typeface="STC Bold" panose="01000500000000020006" pitchFamily="2" charset="-78"/>
              </a:rPr>
              <a:t> </a:t>
            </a:r>
            <a:r>
              <a:rPr lang="ar-SA" sz="1600" dirty="0">
                <a:solidFill>
                  <a:srgbClr val="E1A7C7"/>
                </a:solidFill>
                <a:effectLst>
                  <a:glow rad="88900">
                    <a:srgbClr val="3F152C"/>
                  </a:glow>
                  <a:outerShdw blurRad="38100" dist="38100" dir="2700000" algn="tl">
                    <a:srgbClr val="000000">
                      <a:alpha val="43137"/>
                    </a:srgbClr>
                  </a:outerShdw>
                </a:effectLst>
                <a:latin typeface="STC Bold" panose="01000500000000020006" pitchFamily="2" charset="-78"/>
                <a:cs typeface="STC Bold" panose="01000500000000020006" pitchFamily="2" charset="-78"/>
              </a:rPr>
              <a:t>2-</a:t>
            </a:r>
            <a:r>
              <a:rPr lang="ar-SA" sz="1600" dirty="0">
                <a:solidFill>
                  <a:srgbClr val="ECC6DB"/>
                </a:solidFill>
                <a:effectLst>
                  <a:glow rad="88900">
                    <a:srgbClr val="3F152C"/>
                  </a:glow>
                  <a:outerShdw blurRad="38100" dist="38100" dir="2700000" algn="tl">
                    <a:srgbClr val="000000">
                      <a:alpha val="43137"/>
                    </a:srgbClr>
                  </a:outerShdw>
                </a:effectLst>
                <a:latin typeface="STC Bold" panose="01000500000000020006" pitchFamily="2" charset="-78"/>
                <a:cs typeface="STC Bold" panose="01000500000000020006" pitchFamily="2" charset="-78"/>
              </a:rPr>
              <a:t> يذكر الروايات بأسانيدها في الغالب ويحكم على الروايات في الغالب، فإن كانت ضعيفة بين علتها، ويسكت عن بعض الروايات فلم يذكر لها حكما.</a:t>
            </a:r>
            <a:endParaRPr lang="en-US" sz="1600" dirty="0">
              <a:solidFill>
                <a:srgbClr val="ECC6DB"/>
              </a:solidFill>
              <a:effectLst>
                <a:glow rad="88900">
                  <a:srgbClr val="3F152C"/>
                </a:glow>
                <a:outerShdw blurRad="38100" dist="38100" dir="2700000" algn="tl">
                  <a:srgbClr val="000000">
                    <a:alpha val="43137"/>
                  </a:srgbClr>
                </a:outerShdw>
              </a:effectLst>
              <a:latin typeface="STC Bold" panose="01000500000000020006" pitchFamily="2" charset="-78"/>
              <a:cs typeface="STC Bold" panose="01000500000000020006" pitchFamily="2" charset="-78"/>
            </a:endParaRPr>
          </a:p>
          <a:p>
            <a:pPr lvl="0" algn="r" rtl="1">
              <a:lnSpc>
                <a:spcPct val="107000"/>
              </a:lnSpc>
              <a:buClr>
                <a:srgbClr val="ED7D31"/>
              </a:buClr>
            </a:pPr>
            <a:r>
              <a:rPr lang="ar-SA" sz="1600" dirty="0">
                <a:solidFill>
                  <a:srgbClr val="E1A7C7"/>
                </a:solidFill>
                <a:effectLst>
                  <a:glow rad="88900">
                    <a:srgbClr val="3F152C"/>
                  </a:glow>
                  <a:outerShdw blurRad="38100" dist="38100" dir="2700000" algn="tl">
                    <a:srgbClr val="000000">
                      <a:alpha val="43137"/>
                    </a:srgbClr>
                  </a:outerShdw>
                </a:effectLst>
                <a:latin typeface="STC Bold" panose="01000500000000020006" pitchFamily="2" charset="-78"/>
                <a:cs typeface="STC Bold" panose="01000500000000020006" pitchFamily="2" charset="-78"/>
              </a:rPr>
              <a:t>3-</a:t>
            </a:r>
            <a:r>
              <a:rPr lang="ar-SA" sz="1600" dirty="0">
                <a:solidFill>
                  <a:srgbClr val="ECC6DB"/>
                </a:solidFill>
                <a:effectLst>
                  <a:glow rad="88900">
                    <a:srgbClr val="3F152C"/>
                  </a:glow>
                  <a:outerShdw blurRad="38100" dist="38100" dir="2700000" algn="tl">
                    <a:srgbClr val="000000">
                      <a:alpha val="43137"/>
                    </a:srgbClr>
                  </a:outerShdw>
                </a:effectLst>
                <a:latin typeface="STC Bold" panose="01000500000000020006" pitchFamily="2" charset="-78"/>
                <a:cs typeface="STC Bold" panose="01000500000000020006" pitchFamily="2" charset="-78"/>
              </a:rPr>
              <a:t> يفسر القرآن بالقرآن، حتى يتبين المراد، وأحياناً يذكر الآيات المتشابهة، ويذكر القراءات، وأسباب النزول.</a:t>
            </a:r>
            <a:endParaRPr lang="en-US" sz="1600" dirty="0">
              <a:solidFill>
                <a:srgbClr val="ECC6DB"/>
              </a:solidFill>
              <a:effectLst>
                <a:glow rad="88900">
                  <a:srgbClr val="3F152C"/>
                </a:glow>
                <a:outerShdw blurRad="38100" dist="38100" dir="2700000" algn="tl">
                  <a:srgbClr val="000000">
                    <a:alpha val="43137"/>
                  </a:srgbClr>
                </a:outerShdw>
              </a:effectLst>
              <a:latin typeface="STC Bold" panose="01000500000000020006" pitchFamily="2" charset="-78"/>
              <a:cs typeface="STC Bold" panose="01000500000000020006" pitchFamily="2" charset="-78"/>
            </a:endParaRPr>
          </a:p>
          <a:p>
            <a:pPr lvl="0" algn="r" rtl="1">
              <a:lnSpc>
                <a:spcPct val="107000"/>
              </a:lnSpc>
              <a:buClr>
                <a:srgbClr val="ED7D31"/>
              </a:buClr>
            </a:pPr>
            <a:r>
              <a:rPr lang="ar-SA" sz="1600" dirty="0">
                <a:solidFill>
                  <a:srgbClr val="E1A7C7"/>
                </a:solidFill>
                <a:effectLst>
                  <a:glow rad="88900">
                    <a:srgbClr val="3F152C"/>
                  </a:glow>
                  <a:outerShdw blurRad="38100" dist="38100" dir="2700000" algn="tl">
                    <a:srgbClr val="000000">
                      <a:alpha val="43137"/>
                    </a:srgbClr>
                  </a:outerShdw>
                </a:effectLst>
                <a:latin typeface="STC Bold" panose="01000500000000020006" pitchFamily="2" charset="-78"/>
                <a:cs typeface="STC Bold" panose="01000500000000020006" pitchFamily="2" charset="-78"/>
              </a:rPr>
              <a:t>4-</a:t>
            </a:r>
            <a:r>
              <a:rPr lang="ar-SA" sz="1600" dirty="0">
                <a:solidFill>
                  <a:srgbClr val="ECC6DB"/>
                </a:solidFill>
                <a:effectLst>
                  <a:glow rad="88900">
                    <a:srgbClr val="3F152C"/>
                  </a:glow>
                  <a:outerShdw blurRad="38100" dist="38100" dir="2700000" algn="tl">
                    <a:srgbClr val="000000">
                      <a:alpha val="43137"/>
                    </a:srgbClr>
                  </a:outerShdw>
                </a:effectLst>
                <a:latin typeface="STC Bold" panose="01000500000000020006" pitchFamily="2" charset="-78"/>
                <a:cs typeface="STC Bold" panose="01000500000000020006" pitchFamily="2" charset="-78"/>
              </a:rPr>
              <a:t> في آيات الصفات سلك مسلك الحق والصواب بخلاف كثير من المفسرين.</a:t>
            </a:r>
            <a:endParaRPr lang="en-US" sz="1600" dirty="0">
              <a:solidFill>
                <a:srgbClr val="ECC6DB"/>
              </a:solidFill>
              <a:effectLst>
                <a:glow rad="88900">
                  <a:srgbClr val="3F152C"/>
                </a:glow>
                <a:outerShdw blurRad="38100" dist="38100" dir="2700000" algn="tl">
                  <a:srgbClr val="000000">
                    <a:alpha val="43137"/>
                  </a:srgbClr>
                </a:outerShdw>
              </a:effectLst>
              <a:latin typeface="STC Bold" panose="01000500000000020006" pitchFamily="2" charset="-78"/>
              <a:cs typeface="STC Bold" panose="01000500000000020006" pitchFamily="2" charset="-78"/>
            </a:endParaRPr>
          </a:p>
          <a:p>
            <a:pPr lvl="0" algn="r" rtl="1">
              <a:lnSpc>
                <a:spcPct val="107000"/>
              </a:lnSpc>
              <a:spcAft>
                <a:spcPts val="800"/>
              </a:spcAft>
              <a:buClr>
                <a:srgbClr val="ED7D31"/>
              </a:buClr>
            </a:pPr>
            <a:r>
              <a:rPr lang="ar-SA" sz="1600" dirty="0">
                <a:solidFill>
                  <a:srgbClr val="E1A7C7"/>
                </a:solidFill>
                <a:effectLst>
                  <a:glow rad="88900">
                    <a:srgbClr val="3F152C"/>
                  </a:glow>
                  <a:outerShdw blurRad="38100" dist="38100" dir="2700000" algn="tl">
                    <a:srgbClr val="000000">
                      <a:alpha val="43137"/>
                    </a:srgbClr>
                  </a:outerShdw>
                </a:effectLst>
                <a:latin typeface="STC Bold" panose="01000500000000020006" pitchFamily="2" charset="-78"/>
                <a:cs typeface="STC Bold" panose="01000500000000020006" pitchFamily="2" charset="-78"/>
              </a:rPr>
              <a:t>5-</a:t>
            </a:r>
            <a:r>
              <a:rPr lang="ar-SA" sz="1600" dirty="0">
                <a:solidFill>
                  <a:srgbClr val="ECC6DB"/>
                </a:solidFill>
                <a:effectLst>
                  <a:glow rad="88900">
                    <a:srgbClr val="3F152C"/>
                  </a:glow>
                  <a:outerShdw blurRad="38100" dist="38100" dir="2700000" algn="tl">
                    <a:srgbClr val="000000">
                      <a:alpha val="43137"/>
                    </a:srgbClr>
                  </a:outerShdw>
                </a:effectLst>
                <a:latin typeface="STC Bold" panose="01000500000000020006" pitchFamily="2" charset="-78"/>
                <a:cs typeface="STC Bold" panose="01000500000000020006" pitchFamily="2" charset="-78"/>
              </a:rPr>
              <a:t> إن لم يجد ما يفسره بالقرآن فسره بسنة النبي صلى الله عليه وسلم، وينقل أقوال الصحابة الكرام رضوان الله عليهم، ويذكر أقوال التابعين ومن تبعهم، بل إنه ينقل حتى عن الإمام الطبري رحمه الله.</a:t>
            </a:r>
            <a:endParaRPr lang="en-US" sz="1600" dirty="0">
              <a:solidFill>
                <a:srgbClr val="ECC6DB"/>
              </a:solidFill>
              <a:effectLst>
                <a:glow rad="88900">
                  <a:srgbClr val="3F152C"/>
                </a:glow>
                <a:outerShdw blurRad="38100" dist="38100" dir="2700000" algn="tl">
                  <a:srgbClr val="000000">
                    <a:alpha val="43137"/>
                  </a:srgbClr>
                </a:outerShdw>
              </a:effectLst>
              <a:latin typeface="STC Bold" panose="01000500000000020006" pitchFamily="2" charset="-78"/>
              <a:cs typeface="STC Bold" panose="01000500000000020006" pitchFamily="2" charset="-78"/>
            </a:endParaRPr>
          </a:p>
        </p:txBody>
      </p:sp>
    </p:spTree>
    <p:extLst>
      <p:ext uri="{BB962C8B-B14F-4D97-AF65-F5344CB8AC3E}">
        <p14:creationId xmlns:p14="http://schemas.microsoft.com/office/powerpoint/2010/main" val="111135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par>
                          <p:cTn id="9" fill="hold">
                            <p:stCondLst>
                              <p:cond delay="1050"/>
                            </p:stCondLst>
                            <p:childTnLst>
                              <p:par>
                                <p:cTn id="10" presetID="6" presetClass="entr" presetSubtype="16"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1000"/>
                                        <p:tgtEl>
                                          <p:spTgt spid="14"/>
                                        </p:tgtEl>
                                      </p:cBhvr>
                                    </p:animEffect>
                                  </p:childTnLst>
                                </p:cTn>
                              </p:par>
                            </p:childTnLst>
                          </p:cTn>
                        </p:par>
                        <p:par>
                          <p:cTn id="13" fill="hold">
                            <p:stCondLst>
                              <p:cond delay="2050"/>
                            </p:stCondLst>
                            <p:childTnLst>
                              <p:par>
                                <p:cTn id="14" presetID="12" presetClass="entr" presetSubtype="2" fill="hold" grpId="0" nodeType="afterEffect">
                                  <p:stCondLst>
                                    <p:cond delay="0"/>
                                  </p:stCondLst>
                                  <p:iterate type="wd">
                                    <p:tmPct val="10000"/>
                                  </p:iterate>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p:tgtEl>
                                          <p:spTgt spid="27"/>
                                        </p:tgtEl>
                                        <p:attrNameLst>
                                          <p:attrName>ppt_x</p:attrName>
                                        </p:attrNameLst>
                                      </p:cBhvr>
                                      <p:tavLst>
                                        <p:tav tm="0">
                                          <p:val>
                                            <p:strVal val="#ppt_x+#ppt_w*1.125000"/>
                                          </p:val>
                                        </p:tav>
                                        <p:tav tm="100000">
                                          <p:val>
                                            <p:strVal val="#ppt_x"/>
                                          </p:val>
                                        </p:tav>
                                      </p:tavLst>
                                    </p:anim>
                                    <p:animEffect transition="in" filter="wipe(left)">
                                      <p:cBhvr>
                                        <p:cTn id="17" dur="500"/>
                                        <p:tgtEl>
                                          <p:spTgt spid="27"/>
                                        </p:tgtEl>
                                      </p:cBhvr>
                                    </p:animEffect>
                                  </p:childTnLst>
                                </p:cTn>
                              </p:par>
                            </p:childTnLst>
                          </p:cTn>
                        </p:par>
                        <p:par>
                          <p:cTn id="18" fill="hold">
                            <p:stCondLst>
                              <p:cond delay="2650"/>
                            </p:stCondLst>
                            <p:childTnLst>
                              <p:par>
                                <p:cTn id="19" presetID="6" presetClass="entr" presetSubtype="16"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in)">
                                      <p:cBhvr>
                                        <p:cTn id="21" dur="1000"/>
                                        <p:tgtEl>
                                          <p:spTgt spid="18"/>
                                        </p:tgtEl>
                                      </p:cBhvr>
                                    </p:animEffect>
                                  </p:childTnLst>
                                </p:cTn>
                              </p:par>
                            </p:childTnLst>
                          </p:cTn>
                        </p:par>
                        <p:par>
                          <p:cTn id="22" fill="hold">
                            <p:stCondLst>
                              <p:cond delay="3650"/>
                            </p:stCondLst>
                            <p:childTnLst>
                              <p:par>
                                <p:cTn id="23" presetID="12" presetClass="entr" presetSubtype="2" fill="hold" grpId="0" nodeType="afterEffect">
                                  <p:stCondLst>
                                    <p:cond delay="0"/>
                                  </p:stCondLst>
                                  <p:iterate type="wd">
                                    <p:tmPct val="10000"/>
                                  </p:iterate>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p:tgtEl>
                                          <p:spTgt spid="28"/>
                                        </p:tgtEl>
                                        <p:attrNameLst>
                                          <p:attrName>ppt_x</p:attrName>
                                        </p:attrNameLst>
                                      </p:cBhvr>
                                      <p:tavLst>
                                        <p:tav tm="0">
                                          <p:val>
                                            <p:strVal val="#ppt_x+#ppt_w*1.125000"/>
                                          </p:val>
                                        </p:tav>
                                        <p:tav tm="100000">
                                          <p:val>
                                            <p:strVal val="#ppt_x"/>
                                          </p:val>
                                        </p:tav>
                                      </p:tavLst>
                                    </p:anim>
                                    <p:animEffect transition="in" filter="wipe(left)">
                                      <p:cBhvr>
                                        <p:cTn id="26" dur="500"/>
                                        <p:tgtEl>
                                          <p:spTgt spid="28"/>
                                        </p:tgtEl>
                                      </p:cBhvr>
                                    </p:animEffect>
                                  </p:childTnLst>
                                </p:cTn>
                              </p:par>
                            </p:childTnLst>
                          </p:cTn>
                        </p:par>
                        <p:par>
                          <p:cTn id="27" fill="hold">
                            <p:stCondLst>
                              <p:cond delay="4300"/>
                            </p:stCondLst>
                            <p:childTnLst>
                              <p:par>
                                <p:cTn id="28" presetID="6" presetClass="entr" presetSubtype="16"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circle(in)">
                                      <p:cBhvr>
                                        <p:cTn id="30" dur="1000"/>
                                        <p:tgtEl>
                                          <p:spTgt spid="21"/>
                                        </p:tgtEl>
                                      </p:cBhvr>
                                    </p:animEffect>
                                  </p:childTnLst>
                                </p:cTn>
                              </p:par>
                            </p:childTnLst>
                          </p:cTn>
                        </p:par>
                        <p:par>
                          <p:cTn id="31" fill="hold">
                            <p:stCondLst>
                              <p:cond delay="5300"/>
                            </p:stCondLst>
                            <p:childTnLst>
                              <p:par>
                                <p:cTn id="32" presetID="12" presetClass="entr" presetSubtype="2" fill="hold" grpId="0" nodeType="afterEffect">
                                  <p:stCondLst>
                                    <p:cond delay="0"/>
                                  </p:stCondLst>
                                  <p:iterate type="wd">
                                    <p:tmPct val="10000"/>
                                  </p:iterate>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p:tgtEl>
                                          <p:spTgt spid="29"/>
                                        </p:tgtEl>
                                        <p:attrNameLst>
                                          <p:attrName>ppt_x</p:attrName>
                                        </p:attrNameLst>
                                      </p:cBhvr>
                                      <p:tavLst>
                                        <p:tav tm="0">
                                          <p:val>
                                            <p:strVal val="#ppt_x+#ppt_w*1.125000"/>
                                          </p:val>
                                        </p:tav>
                                        <p:tav tm="100000">
                                          <p:val>
                                            <p:strVal val="#ppt_x"/>
                                          </p:val>
                                        </p:tav>
                                      </p:tavLst>
                                    </p:anim>
                                    <p:animEffect transition="in" filter="wipe(left)">
                                      <p:cBhvr>
                                        <p:cTn id="35" dur="500"/>
                                        <p:tgtEl>
                                          <p:spTgt spid="29"/>
                                        </p:tgtEl>
                                      </p:cBhvr>
                                    </p:animEffect>
                                  </p:childTnLst>
                                </p:cTn>
                              </p:par>
                            </p:childTnLst>
                          </p:cTn>
                        </p:par>
                        <p:par>
                          <p:cTn id="36" fill="hold">
                            <p:stCondLst>
                              <p:cond delay="5850"/>
                            </p:stCondLst>
                            <p:childTnLst>
                              <p:par>
                                <p:cTn id="37" presetID="6" presetClass="entr" presetSubtype="16"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circle(in)">
                                      <p:cBhvr>
                                        <p:cTn id="39" dur="1000"/>
                                        <p:tgtEl>
                                          <p:spTgt spid="24"/>
                                        </p:tgtEl>
                                      </p:cBhvr>
                                    </p:animEffect>
                                  </p:childTnLst>
                                </p:cTn>
                              </p:par>
                            </p:childTnLst>
                          </p:cTn>
                        </p:par>
                        <p:par>
                          <p:cTn id="40" fill="hold">
                            <p:stCondLst>
                              <p:cond delay="6850"/>
                            </p:stCondLst>
                            <p:childTnLst>
                              <p:par>
                                <p:cTn id="41" presetID="12" presetClass="entr" presetSubtype="2" fill="hold" grpId="0" nodeType="afterEffect">
                                  <p:stCondLst>
                                    <p:cond delay="0"/>
                                  </p:stCondLst>
                                  <p:iterate type="wd">
                                    <p:tmPct val="10000"/>
                                  </p:iterate>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p:tgtEl>
                                          <p:spTgt spid="30"/>
                                        </p:tgtEl>
                                        <p:attrNameLst>
                                          <p:attrName>ppt_x</p:attrName>
                                        </p:attrNameLst>
                                      </p:cBhvr>
                                      <p:tavLst>
                                        <p:tav tm="0">
                                          <p:val>
                                            <p:strVal val="#ppt_x+#ppt_w*1.125000"/>
                                          </p:val>
                                        </p:tav>
                                        <p:tav tm="100000">
                                          <p:val>
                                            <p:strVal val="#ppt_x"/>
                                          </p:val>
                                        </p:tav>
                                      </p:tavLst>
                                    </p:anim>
                                    <p:animEffect transition="in" filter="wipe(left)">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iterate type="wd">
                                    <p:tmPct val="10000"/>
                                  </p:iterate>
                                  <p:childTnLst>
                                    <p:set>
                                      <p:cBhvr>
                                        <p:cTn id="48" dur="1" fill="hold">
                                          <p:stCondLst>
                                            <p:cond delay="0"/>
                                          </p:stCondLst>
                                        </p:cTn>
                                        <p:tgtEl>
                                          <p:spTgt spid="31"/>
                                        </p:tgtEl>
                                        <p:attrNameLst>
                                          <p:attrName>style.visibility</p:attrName>
                                        </p:attrNameLst>
                                      </p:cBhvr>
                                      <p:to>
                                        <p:strVal val="visible"/>
                                      </p:to>
                                    </p:set>
                                    <p:anim calcmode="lin" valueType="num">
                                      <p:cBhvr>
                                        <p:cTn id="49" dur="500" fill="hold"/>
                                        <p:tgtEl>
                                          <p:spTgt spid="31"/>
                                        </p:tgtEl>
                                        <p:attrNameLst>
                                          <p:attrName>ppt_w</p:attrName>
                                        </p:attrNameLst>
                                      </p:cBhvr>
                                      <p:tavLst>
                                        <p:tav tm="0">
                                          <p:val>
                                            <p:fltVal val="0"/>
                                          </p:val>
                                        </p:tav>
                                        <p:tav tm="100000">
                                          <p:val>
                                            <p:strVal val="#ppt_w"/>
                                          </p:val>
                                        </p:tav>
                                      </p:tavLst>
                                    </p:anim>
                                    <p:anim calcmode="lin" valueType="num">
                                      <p:cBhvr>
                                        <p:cTn id="50" dur="500" fill="hold"/>
                                        <p:tgtEl>
                                          <p:spTgt spid="31"/>
                                        </p:tgtEl>
                                        <p:attrNameLst>
                                          <p:attrName>ppt_h</p:attrName>
                                        </p:attrNameLst>
                                      </p:cBhvr>
                                      <p:tavLst>
                                        <p:tav tm="0">
                                          <p:val>
                                            <p:fltVal val="0"/>
                                          </p:val>
                                        </p:tav>
                                        <p:tav tm="100000">
                                          <p:val>
                                            <p:strVal val="#ppt_h"/>
                                          </p:val>
                                        </p:tav>
                                      </p:tavLst>
                                    </p:anim>
                                  </p:childTnLst>
                                </p:cTn>
                              </p:par>
                            </p:childTnLst>
                          </p:cTn>
                        </p:par>
                        <p:par>
                          <p:cTn id="51" fill="hold">
                            <p:stCondLst>
                              <p:cond delay="600"/>
                            </p:stCondLst>
                            <p:childTnLst>
                              <p:par>
                                <p:cTn id="52" presetID="23" presetClass="entr" presetSubtype="16" fill="hold" grpId="0" nodeType="afterEffect">
                                  <p:stCondLst>
                                    <p:cond delay="0"/>
                                  </p:stCondLst>
                                  <p:iterate type="wd">
                                    <p:tmPct val="10000"/>
                                  </p:iterate>
                                  <p:childTnLst>
                                    <p:set>
                                      <p:cBhvr>
                                        <p:cTn id="53" dur="1" fill="hold">
                                          <p:stCondLst>
                                            <p:cond delay="0"/>
                                          </p:stCondLst>
                                        </p:cTn>
                                        <p:tgtEl>
                                          <p:spTgt spid="32"/>
                                        </p:tgtEl>
                                        <p:attrNameLst>
                                          <p:attrName>style.visibility</p:attrName>
                                        </p:attrNameLst>
                                      </p:cBhvr>
                                      <p:to>
                                        <p:strVal val="visible"/>
                                      </p:to>
                                    </p:set>
                                    <p:anim calcmode="lin" valueType="num">
                                      <p:cBhvr>
                                        <p:cTn id="54" dur="500" fill="hold"/>
                                        <p:tgtEl>
                                          <p:spTgt spid="32"/>
                                        </p:tgtEl>
                                        <p:attrNameLst>
                                          <p:attrName>ppt_w</p:attrName>
                                        </p:attrNameLst>
                                      </p:cBhvr>
                                      <p:tavLst>
                                        <p:tav tm="0">
                                          <p:val>
                                            <p:fltVal val="0"/>
                                          </p:val>
                                        </p:tav>
                                        <p:tav tm="100000">
                                          <p:val>
                                            <p:strVal val="#ppt_w"/>
                                          </p:val>
                                        </p:tav>
                                      </p:tavLst>
                                    </p:anim>
                                    <p:anim calcmode="lin" valueType="num">
                                      <p:cBhvr>
                                        <p:cTn id="55" dur="500" fill="hold"/>
                                        <p:tgtEl>
                                          <p:spTgt spid="32"/>
                                        </p:tgtEl>
                                        <p:attrNameLst>
                                          <p:attrName>ppt_h</p:attrName>
                                        </p:attrNameLst>
                                      </p:cBhvr>
                                      <p:tavLst>
                                        <p:tav tm="0">
                                          <p:val>
                                            <p:fltVal val="0"/>
                                          </p:val>
                                        </p:tav>
                                        <p:tav tm="100000">
                                          <p:val>
                                            <p:strVal val="#ppt_h"/>
                                          </p:val>
                                        </p:tav>
                                      </p:tavLst>
                                    </p:anim>
                                  </p:childTnLst>
                                </p:cTn>
                              </p:par>
                            </p:childTnLst>
                          </p:cTn>
                        </p:par>
                        <p:par>
                          <p:cTn id="56" fill="hold">
                            <p:stCondLst>
                              <p:cond delay="1200"/>
                            </p:stCondLst>
                            <p:childTnLst>
                              <p:par>
                                <p:cTn id="57" presetID="23" presetClass="entr" presetSubtype="16" fill="hold" grpId="0" nodeType="afterEffect">
                                  <p:stCondLst>
                                    <p:cond delay="0"/>
                                  </p:stCondLst>
                                  <p:iterate type="wd">
                                    <p:tmPct val="10000"/>
                                  </p:iterate>
                                  <p:childTnLst>
                                    <p:set>
                                      <p:cBhvr>
                                        <p:cTn id="58" dur="1" fill="hold">
                                          <p:stCondLst>
                                            <p:cond delay="0"/>
                                          </p:stCondLst>
                                        </p:cTn>
                                        <p:tgtEl>
                                          <p:spTgt spid="33"/>
                                        </p:tgtEl>
                                        <p:attrNameLst>
                                          <p:attrName>style.visibility</p:attrName>
                                        </p:attrNameLst>
                                      </p:cBhvr>
                                      <p:to>
                                        <p:strVal val="visible"/>
                                      </p:to>
                                    </p:set>
                                    <p:anim calcmode="lin" valueType="num">
                                      <p:cBhvr>
                                        <p:cTn id="59" dur="500" fill="hold"/>
                                        <p:tgtEl>
                                          <p:spTgt spid="33"/>
                                        </p:tgtEl>
                                        <p:attrNameLst>
                                          <p:attrName>ppt_w</p:attrName>
                                        </p:attrNameLst>
                                      </p:cBhvr>
                                      <p:tavLst>
                                        <p:tav tm="0">
                                          <p:val>
                                            <p:fltVal val="0"/>
                                          </p:val>
                                        </p:tav>
                                        <p:tav tm="100000">
                                          <p:val>
                                            <p:strVal val="#ppt_w"/>
                                          </p:val>
                                        </p:tav>
                                      </p:tavLst>
                                    </p:anim>
                                    <p:anim calcmode="lin" valueType="num">
                                      <p:cBhvr>
                                        <p:cTn id="60" dur="500" fill="hold"/>
                                        <p:tgtEl>
                                          <p:spTgt spid="33"/>
                                        </p:tgtEl>
                                        <p:attrNameLst>
                                          <p:attrName>ppt_h</p:attrName>
                                        </p:attrNameLst>
                                      </p:cBhvr>
                                      <p:tavLst>
                                        <p:tav tm="0">
                                          <p:val>
                                            <p:fltVal val="0"/>
                                          </p:val>
                                        </p:tav>
                                        <p:tav tm="100000">
                                          <p:val>
                                            <p:strVal val="#ppt_h"/>
                                          </p:val>
                                        </p:tav>
                                      </p:tavLst>
                                    </p:anim>
                                  </p:childTnLst>
                                </p:cTn>
                              </p:par>
                            </p:childTnLst>
                          </p:cTn>
                        </p:par>
                        <p:par>
                          <p:cTn id="61" fill="hold">
                            <p:stCondLst>
                              <p:cond delay="1800"/>
                            </p:stCondLst>
                            <p:childTnLst>
                              <p:par>
                                <p:cTn id="62" presetID="23" presetClass="entr" presetSubtype="16" fill="hold" grpId="0" nodeType="afterEffect">
                                  <p:stCondLst>
                                    <p:cond delay="0"/>
                                  </p:stCondLst>
                                  <p:iterate type="wd">
                                    <p:tmPct val="10000"/>
                                  </p:iterate>
                                  <p:childTnLst>
                                    <p:set>
                                      <p:cBhvr>
                                        <p:cTn id="63" dur="1" fill="hold">
                                          <p:stCondLst>
                                            <p:cond delay="0"/>
                                          </p:stCondLst>
                                        </p:cTn>
                                        <p:tgtEl>
                                          <p:spTgt spid="34"/>
                                        </p:tgtEl>
                                        <p:attrNameLst>
                                          <p:attrName>style.visibility</p:attrName>
                                        </p:attrNameLst>
                                      </p:cBhvr>
                                      <p:to>
                                        <p:strVal val="visible"/>
                                      </p:to>
                                    </p:set>
                                    <p:anim calcmode="lin" valueType="num">
                                      <p:cBhvr>
                                        <p:cTn id="64" dur="500" fill="hold"/>
                                        <p:tgtEl>
                                          <p:spTgt spid="34"/>
                                        </p:tgtEl>
                                        <p:attrNameLst>
                                          <p:attrName>ppt_w</p:attrName>
                                        </p:attrNameLst>
                                      </p:cBhvr>
                                      <p:tavLst>
                                        <p:tav tm="0">
                                          <p:val>
                                            <p:fltVal val="0"/>
                                          </p:val>
                                        </p:tav>
                                        <p:tav tm="100000">
                                          <p:val>
                                            <p:strVal val="#ppt_w"/>
                                          </p:val>
                                        </p:tav>
                                      </p:tavLst>
                                    </p:anim>
                                    <p:anim calcmode="lin" valueType="num">
                                      <p:cBhvr>
                                        <p:cTn id="65" dur="500" fill="hold"/>
                                        <p:tgtEl>
                                          <p:spTgt spid="34"/>
                                        </p:tgtEl>
                                        <p:attrNameLst>
                                          <p:attrName>ppt_h</p:attrName>
                                        </p:attrNameLst>
                                      </p:cBhvr>
                                      <p:tavLst>
                                        <p:tav tm="0">
                                          <p:val>
                                            <p:fltVal val="0"/>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12" presetClass="entr" presetSubtype="2" fill="hold" grpId="0" nodeType="clickEffect">
                                  <p:stCondLst>
                                    <p:cond delay="0"/>
                                  </p:stCondLst>
                                  <p:iterate type="wd">
                                    <p:tmPct val="10000"/>
                                  </p:iterate>
                                  <p:childTnLst>
                                    <p:set>
                                      <p:cBhvr>
                                        <p:cTn id="69" dur="1" fill="hold">
                                          <p:stCondLst>
                                            <p:cond delay="0"/>
                                          </p:stCondLst>
                                        </p:cTn>
                                        <p:tgtEl>
                                          <p:spTgt spid="9"/>
                                        </p:tgtEl>
                                        <p:attrNameLst>
                                          <p:attrName>style.visibility</p:attrName>
                                        </p:attrNameLst>
                                      </p:cBhvr>
                                      <p:to>
                                        <p:strVal val="visible"/>
                                      </p:to>
                                    </p:set>
                                    <p:anim calcmode="lin" valueType="num">
                                      <p:cBhvr additive="base">
                                        <p:cTn id="70" dur="500"/>
                                        <p:tgtEl>
                                          <p:spTgt spid="9"/>
                                        </p:tgtEl>
                                        <p:attrNameLst>
                                          <p:attrName>ppt_x</p:attrName>
                                        </p:attrNameLst>
                                      </p:cBhvr>
                                      <p:tavLst>
                                        <p:tav tm="0">
                                          <p:val>
                                            <p:strVal val="#ppt_x+#ppt_w*1.125000"/>
                                          </p:val>
                                        </p:tav>
                                        <p:tav tm="100000">
                                          <p:val>
                                            <p:strVal val="#ppt_x"/>
                                          </p:val>
                                        </p:tav>
                                      </p:tavLst>
                                    </p:anim>
                                    <p:animEffect transition="in" filter="wipe(left)">
                                      <p:cBhvr>
                                        <p:cTn id="71" dur="5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grpId="0" nodeType="clickEffect">
                                  <p:stCondLst>
                                    <p:cond delay="0"/>
                                  </p:stCondLst>
                                  <p:iterate type="wd">
                                    <p:tmPct val="10000"/>
                                  </p:iterate>
                                  <p:childTnLst>
                                    <p:set>
                                      <p:cBhvr>
                                        <p:cTn id="75" dur="1" fill="hold">
                                          <p:stCondLst>
                                            <p:cond delay="0"/>
                                          </p:stCondLst>
                                        </p:cTn>
                                        <p:tgtEl>
                                          <p:spTgt spid="10"/>
                                        </p:tgtEl>
                                        <p:attrNameLst>
                                          <p:attrName>style.visibility</p:attrName>
                                        </p:attrNameLst>
                                      </p:cBhvr>
                                      <p:to>
                                        <p:strVal val="visible"/>
                                      </p:to>
                                    </p:set>
                                    <p:anim calcmode="lin" valueType="num">
                                      <p:cBhvr>
                                        <p:cTn id="76" dur="500" fill="hold"/>
                                        <p:tgtEl>
                                          <p:spTgt spid="10"/>
                                        </p:tgtEl>
                                        <p:attrNameLst>
                                          <p:attrName>ppt_w</p:attrName>
                                        </p:attrNameLst>
                                      </p:cBhvr>
                                      <p:tavLst>
                                        <p:tav tm="0">
                                          <p:val>
                                            <p:fltVal val="0"/>
                                          </p:val>
                                        </p:tav>
                                        <p:tav tm="100000">
                                          <p:val>
                                            <p:strVal val="#ppt_w"/>
                                          </p:val>
                                        </p:tav>
                                      </p:tavLst>
                                    </p:anim>
                                    <p:anim calcmode="lin" valueType="num">
                                      <p:cBhvr>
                                        <p:cTn id="77"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12" presetClass="entr" presetSubtype="2" fill="hold" grpId="0" nodeType="clickEffect">
                                  <p:stCondLst>
                                    <p:cond delay="0"/>
                                  </p:stCondLst>
                                  <p:iterate type="wd">
                                    <p:tmPct val="10000"/>
                                  </p:iterate>
                                  <p:childTnLst>
                                    <p:set>
                                      <p:cBhvr>
                                        <p:cTn id="81" dur="1" fill="hold">
                                          <p:stCondLst>
                                            <p:cond delay="0"/>
                                          </p:stCondLst>
                                        </p:cTn>
                                        <p:tgtEl>
                                          <p:spTgt spid="11"/>
                                        </p:tgtEl>
                                        <p:attrNameLst>
                                          <p:attrName>style.visibility</p:attrName>
                                        </p:attrNameLst>
                                      </p:cBhvr>
                                      <p:to>
                                        <p:strVal val="visible"/>
                                      </p:to>
                                    </p:set>
                                    <p:anim calcmode="lin" valueType="num">
                                      <p:cBhvr additive="base">
                                        <p:cTn id="82" dur="500"/>
                                        <p:tgtEl>
                                          <p:spTgt spid="11"/>
                                        </p:tgtEl>
                                        <p:attrNameLst>
                                          <p:attrName>ppt_x</p:attrName>
                                        </p:attrNameLst>
                                      </p:cBhvr>
                                      <p:tavLst>
                                        <p:tav tm="0">
                                          <p:val>
                                            <p:strVal val="#ppt_x+#ppt_w*1.125000"/>
                                          </p:val>
                                        </p:tav>
                                        <p:tav tm="100000">
                                          <p:val>
                                            <p:strVal val="#ppt_x"/>
                                          </p:val>
                                        </p:tav>
                                      </p:tavLst>
                                    </p:anim>
                                    <p:animEffect transition="in" filter="wipe(left)">
                                      <p:cBhvr>
                                        <p:cTn id="83" dur="500"/>
                                        <p:tgtEl>
                                          <p:spTgt spid="11"/>
                                        </p:tgtEl>
                                      </p:cBhvr>
                                    </p:animEffect>
                                  </p:childTnLst>
                                </p:cTn>
                              </p:par>
                            </p:childTnLst>
                          </p:cTn>
                        </p:par>
                      </p:childTnLst>
                    </p:cTn>
                  </p:par>
                  <p:par>
                    <p:cTn id="84" fill="hold">
                      <p:stCondLst>
                        <p:cond delay="indefinite"/>
                      </p:stCondLst>
                      <p:childTnLst>
                        <p:par>
                          <p:cTn id="85" fill="hold">
                            <p:stCondLst>
                              <p:cond delay="0"/>
                            </p:stCondLst>
                            <p:childTnLst>
                              <p:par>
                                <p:cTn id="86" presetID="23" presetClass="entr" presetSubtype="16" fill="hold" grpId="0" nodeType="clickEffect">
                                  <p:stCondLst>
                                    <p:cond delay="0"/>
                                  </p:stCondLst>
                                  <p:iterate type="wd">
                                    <p:tmPct val="10000"/>
                                  </p:iterate>
                                  <p:childTnLst>
                                    <p:set>
                                      <p:cBhvr>
                                        <p:cTn id="87" dur="1" fill="hold">
                                          <p:stCondLst>
                                            <p:cond delay="0"/>
                                          </p:stCondLst>
                                        </p:cTn>
                                        <p:tgtEl>
                                          <p:spTgt spid="12"/>
                                        </p:tgtEl>
                                        <p:attrNameLst>
                                          <p:attrName>style.visibility</p:attrName>
                                        </p:attrNameLst>
                                      </p:cBhvr>
                                      <p:to>
                                        <p:strVal val="visible"/>
                                      </p:to>
                                    </p:set>
                                    <p:anim calcmode="lin" valueType="num">
                                      <p:cBhvr>
                                        <p:cTn id="88" dur="500" fill="hold"/>
                                        <p:tgtEl>
                                          <p:spTgt spid="12"/>
                                        </p:tgtEl>
                                        <p:attrNameLst>
                                          <p:attrName>ppt_w</p:attrName>
                                        </p:attrNameLst>
                                      </p:cBhvr>
                                      <p:tavLst>
                                        <p:tav tm="0">
                                          <p:val>
                                            <p:fltVal val="0"/>
                                          </p:val>
                                        </p:tav>
                                        <p:tav tm="100000">
                                          <p:val>
                                            <p:strVal val="#ppt_w"/>
                                          </p:val>
                                        </p:tav>
                                      </p:tavLst>
                                    </p:anim>
                                    <p:anim calcmode="lin" valueType="num">
                                      <p:cBhvr>
                                        <p:cTn id="89"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90" fill="hold">
                      <p:stCondLst>
                        <p:cond delay="indefinite"/>
                      </p:stCondLst>
                      <p:childTnLst>
                        <p:par>
                          <p:cTn id="91" fill="hold">
                            <p:stCondLst>
                              <p:cond delay="0"/>
                            </p:stCondLst>
                            <p:childTnLst>
                              <p:par>
                                <p:cTn id="92" presetID="12" presetClass="entr" presetSubtype="2" fill="hold" grpId="0" nodeType="clickEffect">
                                  <p:stCondLst>
                                    <p:cond delay="0"/>
                                  </p:stCondLst>
                                  <p:iterate type="wd">
                                    <p:tmPct val="10000"/>
                                  </p:iterate>
                                  <p:childTnLst>
                                    <p:set>
                                      <p:cBhvr>
                                        <p:cTn id="93" dur="1" fill="hold">
                                          <p:stCondLst>
                                            <p:cond delay="0"/>
                                          </p:stCondLst>
                                        </p:cTn>
                                        <p:tgtEl>
                                          <p:spTgt spid="35"/>
                                        </p:tgtEl>
                                        <p:attrNameLst>
                                          <p:attrName>style.visibility</p:attrName>
                                        </p:attrNameLst>
                                      </p:cBhvr>
                                      <p:to>
                                        <p:strVal val="visible"/>
                                      </p:to>
                                    </p:set>
                                    <p:anim calcmode="lin" valueType="num">
                                      <p:cBhvr additive="base">
                                        <p:cTn id="94" dur="500"/>
                                        <p:tgtEl>
                                          <p:spTgt spid="35"/>
                                        </p:tgtEl>
                                        <p:attrNameLst>
                                          <p:attrName>ppt_x</p:attrName>
                                        </p:attrNameLst>
                                      </p:cBhvr>
                                      <p:tavLst>
                                        <p:tav tm="0">
                                          <p:val>
                                            <p:strVal val="#ppt_x+#ppt_w*1.125000"/>
                                          </p:val>
                                        </p:tav>
                                        <p:tav tm="100000">
                                          <p:val>
                                            <p:strVal val="#ppt_x"/>
                                          </p:val>
                                        </p:tav>
                                      </p:tavLst>
                                    </p:anim>
                                    <p:animEffect transition="in" filter="wipe(left)">
                                      <p:cBhvr>
                                        <p:cTn id="95" dur="500"/>
                                        <p:tgtEl>
                                          <p:spTgt spid="35"/>
                                        </p:tgtEl>
                                      </p:cBhvr>
                                    </p:animEffect>
                                  </p:childTnLst>
                                </p:cTn>
                              </p:par>
                            </p:childTnLst>
                          </p:cTn>
                        </p:par>
                      </p:childTnLst>
                    </p:cTn>
                  </p:par>
                  <p:par>
                    <p:cTn id="96" fill="hold">
                      <p:stCondLst>
                        <p:cond delay="indefinite"/>
                      </p:stCondLst>
                      <p:childTnLst>
                        <p:par>
                          <p:cTn id="97" fill="hold">
                            <p:stCondLst>
                              <p:cond delay="0"/>
                            </p:stCondLst>
                            <p:childTnLst>
                              <p:par>
                                <p:cTn id="98" presetID="23" presetClass="entr" presetSubtype="16" fill="hold" grpId="0" nodeType="clickEffect">
                                  <p:stCondLst>
                                    <p:cond delay="0"/>
                                  </p:stCondLst>
                                  <p:iterate type="wd">
                                    <p:tmPct val="10000"/>
                                  </p:iterate>
                                  <p:childTnLst>
                                    <p:set>
                                      <p:cBhvr>
                                        <p:cTn id="99" dur="1" fill="hold">
                                          <p:stCondLst>
                                            <p:cond delay="0"/>
                                          </p:stCondLst>
                                        </p:cTn>
                                        <p:tgtEl>
                                          <p:spTgt spid="37"/>
                                        </p:tgtEl>
                                        <p:attrNameLst>
                                          <p:attrName>style.visibility</p:attrName>
                                        </p:attrNameLst>
                                      </p:cBhvr>
                                      <p:to>
                                        <p:strVal val="visible"/>
                                      </p:to>
                                    </p:set>
                                    <p:anim calcmode="lin" valueType="num">
                                      <p:cBhvr>
                                        <p:cTn id="100" dur="500" fill="hold"/>
                                        <p:tgtEl>
                                          <p:spTgt spid="37"/>
                                        </p:tgtEl>
                                        <p:attrNameLst>
                                          <p:attrName>ppt_w</p:attrName>
                                        </p:attrNameLst>
                                      </p:cBhvr>
                                      <p:tavLst>
                                        <p:tav tm="0">
                                          <p:val>
                                            <p:fltVal val="0"/>
                                          </p:val>
                                        </p:tav>
                                        <p:tav tm="100000">
                                          <p:val>
                                            <p:strVal val="#ppt_w"/>
                                          </p:val>
                                        </p:tav>
                                      </p:tavLst>
                                    </p:anim>
                                    <p:anim calcmode="lin" valueType="num">
                                      <p:cBhvr>
                                        <p:cTn id="101" dur="500" fill="hold"/>
                                        <p:tgtEl>
                                          <p:spTgt spid="37"/>
                                        </p:tgtEl>
                                        <p:attrNameLst>
                                          <p:attrName>ppt_h</p:attrName>
                                        </p:attrNameLst>
                                      </p:cBhvr>
                                      <p:tavLst>
                                        <p:tav tm="0">
                                          <p:val>
                                            <p:fltVal val="0"/>
                                          </p:val>
                                        </p:tav>
                                        <p:tav tm="100000">
                                          <p:val>
                                            <p:strVal val="#ppt_h"/>
                                          </p:val>
                                        </p:tav>
                                      </p:tavLst>
                                    </p:anim>
                                  </p:childTnLst>
                                </p:cTn>
                              </p:par>
                            </p:childTnLst>
                          </p:cTn>
                        </p:par>
                        <p:par>
                          <p:cTn id="102" fill="hold">
                            <p:stCondLst>
                              <p:cond delay="1850"/>
                            </p:stCondLst>
                            <p:childTnLst>
                              <p:par>
                                <p:cTn id="103" presetID="23" presetClass="entr" presetSubtype="16" fill="hold" grpId="0" nodeType="afterEffect">
                                  <p:stCondLst>
                                    <p:cond delay="0"/>
                                  </p:stCondLst>
                                  <p:iterate type="wd">
                                    <p:tmPct val="10000"/>
                                  </p:iterate>
                                  <p:childTnLst>
                                    <p:set>
                                      <p:cBhvr>
                                        <p:cTn id="104" dur="1" fill="hold">
                                          <p:stCondLst>
                                            <p:cond delay="0"/>
                                          </p:stCondLst>
                                        </p:cTn>
                                        <p:tgtEl>
                                          <p:spTgt spid="38"/>
                                        </p:tgtEl>
                                        <p:attrNameLst>
                                          <p:attrName>style.visibility</p:attrName>
                                        </p:attrNameLst>
                                      </p:cBhvr>
                                      <p:to>
                                        <p:strVal val="visible"/>
                                      </p:to>
                                    </p:set>
                                    <p:anim calcmode="lin" valueType="num">
                                      <p:cBhvr>
                                        <p:cTn id="105" dur="500" fill="hold"/>
                                        <p:tgtEl>
                                          <p:spTgt spid="38"/>
                                        </p:tgtEl>
                                        <p:attrNameLst>
                                          <p:attrName>ppt_w</p:attrName>
                                        </p:attrNameLst>
                                      </p:cBhvr>
                                      <p:tavLst>
                                        <p:tav tm="0">
                                          <p:val>
                                            <p:fltVal val="0"/>
                                          </p:val>
                                        </p:tav>
                                        <p:tav tm="100000">
                                          <p:val>
                                            <p:strVal val="#ppt_w"/>
                                          </p:val>
                                        </p:tav>
                                      </p:tavLst>
                                    </p:anim>
                                    <p:anim calcmode="lin" valueType="num">
                                      <p:cBhvr>
                                        <p:cTn id="106" dur="500" fill="hold"/>
                                        <p:tgtEl>
                                          <p:spTgt spid="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27" grpId="0"/>
      <p:bldP spid="28" grpId="0"/>
      <p:bldP spid="29" grpId="0"/>
      <p:bldP spid="30" grpId="0"/>
      <p:bldP spid="31" grpId="0"/>
      <p:bldP spid="32" grpId="0"/>
      <p:bldP spid="33" grpId="0"/>
      <p:bldP spid="34" grpId="0"/>
      <p:bldP spid="35" grpId="0"/>
      <p:bldP spid="37" grpId="0"/>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6">
              <a:lumMod val="90000"/>
            </a:schemeClr>
          </a:solidFill>
          <a:effectLst>
            <a:glow rad="127000">
              <a:schemeClr val="accent6">
                <a:lumMod val="25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151106" y="1590431"/>
            <a:ext cx="6804718"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115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rPr>
              <a:t>أسئلة</a:t>
            </a:r>
            <a:endParaRPr sz="115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endParaRPr>
          </a:p>
        </p:txBody>
      </p:sp>
      <p:grpSp>
        <p:nvGrpSpPr>
          <p:cNvPr id="80" name="Google Shape;1097;p26">
            <a:extLst>
              <a:ext uri="{FF2B5EF4-FFF2-40B4-BE49-F238E27FC236}">
                <a16:creationId xmlns:a16="http://schemas.microsoft.com/office/drawing/2014/main" id="{5C98F484-FD33-4B3E-8F3F-51D8A7937F45}"/>
              </a:ext>
            </a:extLst>
          </p:cNvPr>
          <p:cNvGrpSpPr/>
          <p:nvPr/>
        </p:nvGrpSpPr>
        <p:grpSpPr>
          <a:xfrm>
            <a:off x="4038439" y="3072308"/>
            <a:ext cx="1067120" cy="981130"/>
            <a:chOff x="6535927" y="-2669851"/>
            <a:chExt cx="558125" cy="536101"/>
          </a:xfrm>
        </p:grpSpPr>
        <p:sp>
          <p:nvSpPr>
            <p:cNvPr id="81" name="Google Shape;1098;p26">
              <a:extLst>
                <a:ext uri="{FF2B5EF4-FFF2-40B4-BE49-F238E27FC236}">
                  <a16:creationId xmlns:a16="http://schemas.microsoft.com/office/drawing/2014/main" id="{8265DE67-D6B3-4994-838A-847C335C7E6D}"/>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99;p26">
              <a:extLst>
                <a:ext uri="{FF2B5EF4-FFF2-40B4-BE49-F238E27FC236}">
                  <a16:creationId xmlns:a16="http://schemas.microsoft.com/office/drawing/2014/main" id="{CA493E9D-A1E1-4143-94F1-D3273AC5203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00;p26">
              <a:extLst>
                <a:ext uri="{FF2B5EF4-FFF2-40B4-BE49-F238E27FC236}">
                  <a16:creationId xmlns:a16="http://schemas.microsoft.com/office/drawing/2014/main" id="{FD806869-5723-4874-8425-308C3C94E0AC}"/>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6201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1437" name="Google Shape;1437;p36"/>
          <p:cNvGrpSpPr/>
          <p:nvPr/>
        </p:nvGrpSpPr>
        <p:grpSpPr>
          <a:xfrm>
            <a:off x="3916027" y="1290382"/>
            <a:ext cx="1301062" cy="1249722"/>
            <a:chOff x="6535925" y="-2669850"/>
            <a:chExt cx="558125" cy="536100"/>
          </a:xfrm>
        </p:grpSpPr>
        <p:sp>
          <p:nvSpPr>
            <p:cNvPr id="1438" name="Google Shape;1438;p36"/>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6"/>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6"/>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1592;p38"/>
          <p:cNvGrpSpPr/>
          <p:nvPr/>
        </p:nvGrpSpPr>
        <p:grpSpPr>
          <a:xfrm rot="5400000">
            <a:off x="-583941" y="927499"/>
            <a:ext cx="4888800" cy="3368337"/>
            <a:chOff x="1074165" y="1907849"/>
            <a:chExt cx="1594361" cy="931299"/>
          </a:xfrm>
        </p:grpSpPr>
        <p:sp>
          <p:nvSpPr>
            <p:cNvPr id="40" name="Google Shape;1593;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94;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1592;p38"/>
          <p:cNvGrpSpPr/>
          <p:nvPr/>
        </p:nvGrpSpPr>
        <p:grpSpPr>
          <a:xfrm rot="5400000">
            <a:off x="4792512" y="927499"/>
            <a:ext cx="4888800" cy="3368337"/>
            <a:chOff x="1074165" y="1907849"/>
            <a:chExt cx="1594361" cy="931299"/>
          </a:xfrm>
        </p:grpSpPr>
        <p:sp>
          <p:nvSpPr>
            <p:cNvPr id="44" name="Google Shape;1593;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94;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مربع نص 3"/>
          <p:cNvSpPr txBox="1"/>
          <p:nvPr/>
        </p:nvSpPr>
        <p:spPr>
          <a:xfrm>
            <a:off x="6868682" y="415442"/>
            <a:ext cx="808937" cy="400110"/>
          </a:xfrm>
          <a:prstGeom prst="rect">
            <a:avLst/>
          </a:prstGeom>
          <a:noFill/>
        </p:spPr>
        <p:txBody>
          <a:bodyPr wrap="square" rtlCol="1">
            <a:spAutoFit/>
          </a:bodyPr>
          <a:lstStyle/>
          <a:p>
            <a:pPr algn="ctr" rtl="1"/>
            <a:r>
              <a:rPr lang="ar-SA" sz="2000" b="1" dirty="0">
                <a:solidFill>
                  <a:schemeClr val="accent5"/>
                </a:solidFill>
                <a:effectLst>
                  <a:glow rad="114300">
                    <a:srgbClr val="763300"/>
                  </a:glow>
                </a:effectLst>
                <a:latin typeface="Mikhak Bold" panose="02000803000000000000" pitchFamily="2" charset="-78"/>
                <a:cs typeface="Mikhak Bold" panose="02000803000000000000" pitchFamily="2" charset="-78"/>
              </a:rPr>
              <a:t>س 1 </a:t>
            </a:r>
          </a:p>
        </p:txBody>
      </p:sp>
      <p:grpSp>
        <p:nvGrpSpPr>
          <p:cNvPr id="26" name="Google Shape;1418;p36">
            <a:extLst>
              <a:ext uri="{FF2B5EF4-FFF2-40B4-BE49-F238E27FC236}">
                <a16:creationId xmlns:a16="http://schemas.microsoft.com/office/drawing/2014/main" id="{5E0F84EC-01F8-483F-9550-6FB258C58A30}"/>
              </a:ext>
            </a:extLst>
          </p:cNvPr>
          <p:cNvGrpSpPr/>
          <p:nvPr/>
        </p:nvGrpSpPr>
        <p:grpSpPr>
          <a:xfrm>
            <a:off x="3241009" y="291507"/>
            <a:ext cx="2661980" cy="739407"/>
            <a:chOff x="463763" y="1472421"/>
            <a:chExt cx="41070633" cy="3283010"/>
          </a:xfrm>
          <a:solidFill>
            <a:schemeClr val="accent4">
              <a:lumMod val="40000"/>
              <a:lumOff val="60000"/>
            </a:schemeClr>
          </a:solidFill>
          <a:effectLst>
            <a:glow rad="88900">
              <a:schemeClr val="accent4">
                <a:lumMod val="50000"/>
              </a:schemeClr>
            </a:glow>
          </a:effectLst>
        </p:grpSpPr>
        <p:sp>
          <p:nvSpPr>
            <p:cNvPr id="27" name="Google Shape;1419;p36">
              <a:extLst>
                <a:ext uri="{FF2B5EF4-FFF2-40B4-BE49-F238E27FC236}">
                  <a16:creationId xmlns:a16="http://schemas.microsoft.com/office/drawing/2014/main" id="{4112A95E-F3A5-45A9-9C2B-18457DF8C26C}"/>
                </a:ext>
              </a:extLst>
            </p:cNvPr>
            <p:cNvSpPr/>
            <p:nvPr/>
          </p:nvSpPr>
          <p:spPr>
            <a:xfrm rot="5400000">
              <a:off x="38773639" y="1994672"/>
              <a:ext cx="3283008" cy="2238506"/>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20;p36">
              <a:extLst>
                <a:ext uri="{FF2B5EF4-FFF2-40B4-BE49-F238E27FC236}">
                  <a16:creationId xmlns:a16="http://schemas.microsoft.com/office/drawing/2014/main" id="{CD26CE8F-05D0-4627-8AA3-C0D67885CD36}"/>
                </a:ext>
              </a:extLst>
            </p:cNvPr>
            <p:cNvSpPr/>
            <p:nvPr/>
          </p:nvSpPr>
          <p:spPr>
            <a:xfrm rot="16200000">
              <a:off x="-57616" y="1993802"/>
              <a:ext cx="3283008" cy="2240249"/>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21;p36">
              <a:extLst>
                <a:ext uri="{FF2B5EF4-FFF2-40B4-BE49-F238E27FC236}">
                  <a16:creationId xmlns:a16="http://schemas.microsoft.com/office/drawing/2014/main" id="{5299861C-2A5A-4629-A847-72FB93470898}"/>
                </a:ext>
              </a:extLst>
            </p:cNvPr>
            <p:cNvSpPr/>
            <p:nvPr/>
          </p:nvSpPr>
          <p:spPr>
            <a:xfrm>
              <a:off x="1990054" y="1472440"/>
              <a:ext cx="37522199"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1427;p36">
            <a:extLst>
              <a:ext uri="{FF2B5EF4-FFF2-40B4-BE49-F238E27FC236}">
                <a16:creationId xmlns:a16="http://schemas.microsoft.com/office/drawing/2014/main" id="{E81FD9B1-FA73-4320-B447-AEB2D09F3613}"/>
              </a:ext>
            </a:extLst>
          </p:cNvPr>
          <p:cNvSpPr txBox="1">
            <a:spLocks noGrp="1"/>
          </p:cNvSpPr>
          <p:nvPr>
            <p:ph type="title"/>
          </p:nvPr>
        </p:nvSpPr>
        <p:spPr>
          <a:xfrm>
            <a:off x="3591809" y="272084"/>
            <a:ext cx="1960380" cy="758742"/>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ar-SA" sz="4800" dirty="0">
                <a:solidFill>
                  <a:schemeClr val="accent4">
                    <a:lumMod val="20000"/>
                    <a:lumOff val="80000"/>
                  </a:schemeClr>
                </a:solidFill>
                <a:effectLst>
                  <a:glow rad="88900">
                    <a:schemeClr val="accent4">
                      <a:lumMod val="50000"/>
                    </a:schemeClr>
                  </a:glow>
                </a:effectLst>
                <a:latin typeface="Mikhak Bold" panose="02000803000000000000" pitchFamily="2" charset="-78"/>
                <a:cs typeface="Mikhak Bold" panose="02000803000000000000" pitchFamily="2" charset="-78"/>
                <a:sym typeface="Berkshire Swash"/>
              </a:rPr>
              <a:t>اسئلة</a:t>
            </a:r>
            <a:endParaRPr sz="4800" dirty="0">
              <a:solidFill>
                <a:schemeClr val="accent4">
                  <a:lumMod val="20000"/>
                  <a:lumOff val="80000"/>
                </a:schemeClr>
              </a:solidFill>
              <a:effectLst>
                <a:glow rad="88900">
                  <a:schemeClr val="accent4">
                    <a:lumMod val="50000"/>
                  </a:schemeClr>
                </a:glow>
              </a:effectLst>
              <a:latin typeface="Mikhak Bold" panose="02000803000000000000" pitchFamily="2" charset="-78"/>
              <a:cs typeface="Mikhak Bold" panose="02000803000000000000" pitchFamily="2" charset="-78"/>
              <a:sym typeface="Berkshire Swash"/>
            </a:endParaRPr>
          </a:p>
        </p:txBody>
      </p:sp>
      <p:pic>
        <p:nvPicPr>
          <p:cNvPr id="32" name="صورة 31" descr="صورة تحتوي على نص&#10;&#10;تم إنشاء الوصف تلقائياً">
            <a:extLst>
              <a:ext uri="{FF2B5EF4-FFF2-40B4-BE49-F238E27FC236}">
                <a16:creationId xmlns:a16="http://schemas.microsoft.com/office/drawing/2014/main" id="{C505523D-6E63-4854-9862-2CDD1C6AF358}"/>
              </a:ext>
            </a:extLst>
          </p:cNvPr>
          <p:cNvPicPr>
            <a:picLocks noChangeAspect="1"/>
          </p:cNvPicPr>
          <p:nvPr/>
        </p:nvPicPr>
        <p:blipFill>
          <a:blip r:embed="rId3"/>
          <a:stretch>
            <a:fillRect/>
          </a:stretch>
        </p:blipFill>
        <p:spPr>
          <a:xfrm>
            <a:off x="3629197" y="2698774"/>
            <a:ext cx="1853463" cy="1095226"/>
          </a:xfrm>
          <a:prstGeom prst="rect">
            <a:avLst/>
          </a:prstGeom>
          <a:effectLst/>
        </p:spPr>
      </p:pic>
      <p:sp>
        <p:nvSpPr>
          <p:cNvPr id="65" name="مربع نص 64"/>
          <p:cNvSpPr txBox="1"/>
          <p:nvPr/>
        </p:nvSpPr>
        <p:spPr>
          <a:xfrm>
            <a:off x="5830445" y="1072381"/>
            <a:ext cx="2807137" cy="769441"/>
          </a:xfrm>
          <a:prstGeom prst="rect">
            <a:avLst/>
          </a:prstGeom>
          <a:noFill/>
        </p:spPr>
        <p:txBody>
          <a:bodyPr wrap="square" rtlCol="1">
            <a:spAutoFit/>
          </a:bodyPr>
          <a:lstStyle/>
          <a:p>
            <a:pPr algn="ctr" rtl="1">
              <a:lnSpc>
                <a:spcPct val="110000"/>
              </a:lnSpc>
            </a:pPr>
            <a:r>
              <a:rPr lang="ar-SA" sz="2000" b="1" dirty="0">
                <a:solidFill>
                  <a:schemeClr val="accent5"/>
                </a:solidFill>
                <a:effectLst>
                  <a:glow rad="101600">
                    <a:schemeClr val="accent5">
                      <a:lumMod val="25000"/>
                    </a:schemeClr>
                  </a:glow>
                  <a:outerShdw blurRad="38100" dist="38100" dir="2700000" algn="tl">
                    <a:srgbClr val="000000">
                      <a:alpha val="43137"/>
                    </a:srgbClr>
                  </a:outerShdw>
                </a:effectLst>
                <a:latin typeface="Dubai" panose="020B0503030403030204" pitchFamily="34" charset="-78"/>
                <a:cs typeface="Dubai" panose="020B0503030403030204" pitchFamily="34" charset="-78"/>
              </a:rPr>
              <a:t>إن أصح تفسير لكتاب الله هو تفسير الإمام ........ ؟</a:t>
            </a:r>
          </a:p>
        </p:txBody>
      </p:sp>
      <p:grpSp>
        <p:nvGrpSpPr>
          <p:cNvPr id="59" name="Google Shape;2317;p59">
            <a:extLst>
              <a:ext uri="{FF2B5EF4-FFF2-40B4-BE49-F238E27FC236}">
                <a16:creationId xmlns:a16="http://schemas.microsoft.com/office/drawing/2014/main" id="{0AB9B6AD-B7C7-4129-97FD-22EDA78DF277}"/>
              </a:ext>
            </a:extLst>
          </p:cNvPr>
          <p:cNvGrpSpPr/>
          <p:nvPr/>
        </p:nvGrpSpPr>
        <p:grpSpPr>
          <a:xfrm flipH="1">
            <a:off x="5685857" y="3243273"/>
            <a:ext cx="3122089" cy="421200"/>
            <a:chOff x="4476564" y="2464088"/>
            <a:chExt cx="580441" cy="171076"/>
          </a:xfrm>
          <a:solidFill>
            <a:schemeClr val="accent5">
              <a:lumMod val="75000"/>
            </a:schemeClr>
          </a:solidFill>
        </p:grpSpPr>
        <p:sp>
          <p:nvSpPr>
            <p:cNvPr id="60" name="Google Shape;2318;p59">
              <a:extLst>
                <a:ext uri="{FF2B5EF4-FFF2-40B4-BE49-F238E27FC236}">
                  <a16:creationId xmlns:a16="http://schemas.microsoft.com/office/drawing/2014/main" id="{F4AD14AB-E212-4616-991F-C0EF29038F06}"/>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algn="ctr" rtl="1"/>
              <a:r>
                <a:rPr lang="ar-SA"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rPr>
                <a:t>د</a:t>
              </a:r>
              <a:endParaRPr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endParaRPr>
            </a:p>
          </p:txBody>
        </p:sp>
        <p:sp>
          <p:nvSpPr>
            <p:cNvPr id="61" name="Google Shape;2319;p59">
              <a:extLst>
                <a:ext uri="{FF2B5EF4-FFF2-40B4-BE49-F238E27FC236}">
                  <a16:creationId xmlns:a16="http://schemas.microsoft.com/office/drawing/2014/main" id="{EEF7A5D1-B722-47F1-A994-E1D441BB27FE}"/>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algn="ctr"/>
              <a:r>
                <a:rPr lang="ar-SA" sz="2400" b="1" dirty="0">
                  <a:ln w="6600">
                    <a:noFill/>
                    <a:prstDash val="solid"/>
                  </a:ln>
                  <a:solidFill>
                    <a:srgbClr val="FFD1AF"/>
                  </a:solidFill>
                  <a:effectLst>
                    <a:glow rad="76200">
                      <a:schemeClr val="accent6">
                        <a:lumMod val="25000"/>
                      </a:schemeClr>
                    </a:glow>
                  </a:effectLst>
                  <a:cs typeface="AlWatanHeadlines-Bold" panose="00000700000000000000" pitchFamily="2" charset="-78"/>
                </a:rPr>
                <a:t>عبدالرحمن السعدي</a:t>
              </a:r>
              <a:endParaRPr sz="2400" b="1" dirty="0">
                <a:ln w="6600">
                  <a:noFill/>
                  <a:prstDash val="solid"/>
                </a:ln>
                <a:solidFill>
                  <a:srgbClr val="FFD1AF"/>
                </a:solidFill>
                <a:effectLst>
                  <a:glow rad="76200">
                    <a:schemeClr val="accent6">
                      <a:lumMod val="25000"/>
                    </a:schemeClr>
                  </a:glow>
                </a:effectLst>
                <a:cs typeface="AlWatanHeadlines-Bold" panose="00000700000000000000" pitchFamily="2" charset="-78"/>
              </a:endParaRPr>
            </a:p>
          </p:txBody>
        </p:sp>
      </p:grpSp>
      <p:grpSp>
        <p:nvGrpSpPr>
          <p:cNvPr id="56" name="Google Shape;2317;p59">
            <a:extLst>
              <a:ext uri="{FF2B5EF4-FFF2-40B4-BE49-F238E27FC236}">
                <a16:creationId xmlns:a16="http://schemas.microsoft.com/office/drawing/2014/main" id="{0AB9B6AD-B7C7-4129-97FD-22EDA78DF277}"/>
              </a:ext>
            </a:extLst>
          </p:cNvPr>
          <p:cNvGrpSpPr/>
          <p:nvPr/>
        </p:nvGrpSpPr>
        <p:grpSpPr>
          <a:xfrm flipH="1">
            <a:off x="5685859" y="2774901"/>
            <a:ext cx="3122084" cy="421200"/>
            <a:chOff x="4476564" y="2464088"/>
            <a:chExt cx="580440" cy="171076"/>
          </a:xfrm>
          <a:solidFill>
            <a:schemeClr val="accent5">
              <a:lumMod val="75000"/>
            </a:schemeClr>
          </a:solidFill>
        </p:grpSpPr>
        <p:sp>
          <p:nvSpPr>
            <p:cNvPr id="57" name="Google Shape;2318;p59">
              <a:extLst>
                <a:ext uri="{FF2B5EF4-FFF2-40B4-BE49-F238E27FC236}">
                  <a16:creationId xmlns:a16="http://schemas.microsoft.com/office/drawing/2014/main" id="{F4AD14AB-E212-4616-991F-C0EF29038F06}"/>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lnSpc>
                  <a:spcPct val="60000"/>
                </a:lnSpc>
                <a:buFont typeface="Arial"/>
                <a:buNone/>
              </a:pPr>
              <a:r>
                <a:rPr lang="ar-SA"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rPr>
                <a:t>ج</a:t>
              </a:r>
              <a:endParaRPr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endParaRPr>
            </a:p>
          </p:txBody>
        </p:sp>
        <p:sp>
          <p:nvSpPr>
            <p:cNvPr id="58" name="Google Shape;2319;p59">
              <a:extLst>
                <a:ext uri="{FF2B5EF4-FFF2-40B4-BE49-F238E27FC236}">
                  <a16:creationId xmlns:a16="http://schemas.microsoft.com/office/drawing/2014/main" id="{EEF7A5D1-B722-47F1-A994-E1D441BB27FE}"/>
                </a:ext>
              </a:extLst>
            </p:cNvPr>
            <p:cNvSpPr/>
            <p:nvPr/>
          </p:nvSpPr>
          <p:spPr>
            <a:xfrm>
              <a:off x="4577541"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a:buFont typeface="Arial"/>
                <a:buNone/>
              </a:pPr>
              <a:r>
                <a:rPr lang="ar-SA" sz="2400" b="1" dirty="0">
                  <a:ln w="6600">
                    <a:noFill/>
                    <a:prstDash val="solid"/>
                  </a:ln>
                  <a:solidFill>
                    <a:srgbClr val="FFD1AF"/>
                  </a:solidFill>
                  <a:effectLst>
                    <a:glow rad="76200">
                      <a:schemeClr val="accent6">
                        <a:lumMod val="25000"/>
                      </a:schemeClr>
                    </a:glow>
                  </a:effectLst>
                  <a:cs typeface="AlWatanHeadlines-Bold" panose="00000700000000000000" pitchFamily="2" charset="-78"/>
                </a:rPr>
                <a:t>ابن جرير الطبري</a:t>
              </a:r>
              <a:endParaRPr sz="2400" b="1" dirty="0">
                <a:ln w="6600">
                  <a:noFill/>
                  <a:prstDash val="solid"/>
                </a:ln>
                <a:solidFill>
                  <a:srgbClr val="FFD1AF"/>
                </a:solidFill>
                <a:effectLst>
                  <a:glow rad="76200">
                    <a:schemeClr val="accent6">
                      <a:lumMod val="25000"/>
                    </a:schemeClr>
                  </a:glow>
                </a:effectLst>
                <a:cs typeface="AlWatanHeadlines-Bold" panose="00000700000000000000" pitchFamily="2" charset="-78"/>
              </a:endParaRPr>
            </a:p>
          </p:txBody>
        </p:sp>
      </p:grpSp>
      <p:grpSp>
        <p:nvGrpSpPr>
          <p:cNvPr id="35" name="Google Shape;2317;p59">
            <a:extLst>
              <a:ext uri="{FF2B5EF4-FFF2-40B4-BE49-F238E27FC236}">
                <a16:creationId xmlns:a16="http://schemas.microsoft.com/office/drawing/2014/main" id="{0AB9B6AD-B7C7-4129-97FD-22EDA78DF277}"/>
              </a:ext>
            </a:extLst>
          </p:cNvPr>
          <p:cNvGrpSpPr/>
          <p:nvPr/>
        </p:nvGrpSpPr>
        <p:grpSpPr>
          <a:xfrm flipH="1">
            <a:off x="5674427" y="2305625"/>
            <a:ext cx="3122089" cy="421200"/>
            <a:chOff x="4476564" y="2464088"/>
            <a:chExt cx="580441" cy="171076"/>
          </a:xfrm>
          <a:solidFill>
            <a:schemeClr val="accent5">
              <a:lumMod val="75000"/>
            </a:schemeClr>
          </a:solidFill>
        </p:grpSpPr>
        <p:sp>
          <p:nvSpPr>
            <p:cNvPr id="36" name="Google Shape;2318;p59">
              <a:extLst>
                <a:ext uri="{FF2B5EF4-FFF2-40B4-BE49-F238E27FC236}">
                  <a16:creationId xmlns:a16="http://schemas.microsoft.com/office/drawing/2014/main" id="{F4AD14AB-E212-4616-991F-C0EF29038F06}"/>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algn="ctr" rtl="1"/>
              <a:r>
                <a:rPr lang="ar-SA"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rPr>
                <a:t>ب</a:t>
              </a:r>
              <a:endParaRPr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endParaRPr>
            </a:p>
          </p:txBody>
        </p:sp>
        <p:sp>
          <p:nvSpPr>
            <p:cNvPr id="37" name="Google Shape;2319;p59">
              <a:extLst>
                <a:ext uri="{FF2B5EF4-FFF2-40B4-BE49-F238E27FC236}">
                  <a16:creationId xmlns:a16="http://schemas.microsoft.com/office/drawing/2014/main" id="{EEF7A5D1-B722-47F1-A994-E1D441BB27FE}"/>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algn="ctr"/>
              <a:r>
                <a:rPr lang="ar-SA" sz="2400" b="1" dirty="0">
                  <a:ln w="6600">
                    <a:noFill/>
                    <a:prstDash val="solid"/>
                  </a:ln>
                  <a:solidFill>
                    <a:srgbClr val="FFD1AF"/>
                  </a:solidFill>
                  <a:effectLst>
                    <a:glow rad="76200">
                      <a:schemeClr val="accent6">
                        <a:lumMod val="25000"/>
                      </a:schemeClr>
                    </a:glow>
                  </a:effectLst>
                  <a:cs typeface="AlWatanHeadlines-Bold" panose="00000700000000000000" pitchFamily="2" charset="-78"/>
                </a:rPr>
                <a:t>جلال الدين السيوطي</a:t>
              </a:r>
              <a:endParaRPr sz="2400" b="1" dirty="0">
                <a:ln w="6600">
                  <a:noFill/>
                  <a:prstDash val="solid"/>
                </a:ln>
                <a:solidFill>
                  <a:srgbClr val="FFD1AF"/>
                </a:solidFill>
                <a:effectLst>
                  <a:glow rad="76200">
                    <a:schemeClr val="accent6">
                      <a:lumMod val="25000"/>
                    </a:schemeClr>
                  </a:glow>
                </a:effectLst>
                <a:cs typeface="AlWatanHeadlines-Bold" panose="00000700000000000000" pitchFamily="2" charset="-78"/>
              </a:endParaRPr>
            </a:p>
          </p:txBody>
        </p:sp>
      </p:grpSp>
      <p:grpSp>
        <p:nvGrpSpPr>
          <p:cNvPr id="62" name="Google Shape;2317;p59">
            <a:extLst>
              <a:ext uri="{FF2B5EF4-FFF2-40B4-BE49-F238E27FC236}">
                <a16:creationId xmlns:a16="http://schemas.microsoft.com/office/drawing/2014/main" id="{0AB9B6AD-B7C7-4129-97FD-22EDA78DF277}"/>
              </a:ext>
            </a:extLst>
          </p:cNvPr>
          <p:cNvGrpSpPr/>
          <p:nvPr/>
        </p:nvGrpSpPr>
        <p:grpSpPr>
          <a:xfrm flipH="1">
            <a:off x="5668993" y="1835326"/>
            <a:ext cx="3122084" cy="421200"/>
            <a:chOff x="4476565" y="2464088"/>
            <a:chExt cx="580440" cy="171076"/>
          </a:xfrm>
          <a:solidFill>
            <a:schemeClr val="accent5">
              <a:lumMod val="75000"/>
            </a:schemeClr>
          </a:solidFill>
        </p:grpSpPr>
        <p:sp>
          <p:nvSpPr>
            <p:cNvPr id="63" name="Google Shape;2318;p59">
              <a:extLst>
                <a:ext uri="{FF2B5EF4-FFF2-40B4-BE49-F238E27FC236}">
                  <a16:creationId xmlns:a16="http://schemas.microsoft.com/office/drawing/2014/main" id="{F4AD14AB-E212-4616-991F-C0EF29038F06}"/>
                </a:ext>
              </a:extLst>
            </p:cNvPr>
            <p:cNvSpPr/>
            <p:nvPr/>
          </p:nvSpPr>
          <p:spPr>
            <a:xfrm>
              <a:off x="4476565"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lnSpc>
                  <a:spcPct val="150000"/>
                </a:lnSpc>
                <a:spcBef>
                  <a:spcPts val="0"/>
                </a:spcBef>
                <a:spcAft>
                  <a:spcPts val="0"/>
                </a:spcAft>
                <a:buNone/>
              </a:pPr>
              <a:r>
                <a:rPr lang="ar-SA"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rPr>
                <a:t>أ</a:t>
              </a:r>
              <a:endParaRPr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endParaRPr>
            </a:p>
          </p:txBody>
        </p:sp>
        <p:sp>
          <p:nvSpPr>
            <p:cNvPr id="64" name="Google Shape;2319;p59">
              <a:extLst>
                <a:ext uri="{FF2B5EF4-FFF2-40B4-BE49-F238E27FC236}">
                  <a16:creationId xmlns:a16="http://schemas.microsoft.com/office/drawing/2014/main" id="{EEF7A5D1-B722-47F1-A994-E1D441BB27FE}"/>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solidFill>
              <a:schemeClr val="accent5">
                <a:lumMod val="75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ar-SA" sz="2400" b="1" dirty="0">
                  <a:ln w="6600">
                    <a:noFill/>
                    <a:prstDash val="solid"/>
                  </a:ln>
                  <a:solidFill>
                    <a:srgbClr val="FFD1AF"/>
                  </a:solidFill>
                  <a:effectLst>
                    <a:glow rad="76200">
                      <a:schemeClr val="accent6">
                        <a:lumMod val="25000"/>
                      </a:schemeClr>
                    </a:glow>
                  </a:effectLst>
                  <a:cs typeface="AlWatanHeadlines-Bold" panose="00000700000000000000" pitchFamily="2" charset="-78"/>
                </a:rPr>
                <a:t>ابن كثير</a:t>
              </a:r>
              <a:endParaRPr sz="2400" b="1" dirty="0">
                <a:ln w="6600">
                  <a:noFill/>
                  <a:prstDash val="solid"/>
                </a:ln>
                <a:solidFill>
                  <a:srgbClr val="FFD1AF"/>
                </a:solidFill>
                <a:effectLst>
                  <a:glow rad="76200">
                    <a:schemeClr val="accent6">
                      <a:lumMod val="25000"/>
                    </a:schemeClr>
                  </a:glow>
                </a:effectLst>
                <a:cs typeface="AlWatanHeadlines-Bold" panose="00000700000000000000" pitchFamily="2" charset="-78"/>
              </a:endParaRPr>
            </a:p>
          </p:txBody>
        </p:sp>
      </p:grpSp>
      <p:sp>
        <p:nvSpPr>
          <p:cNvPr id="53" name="مربع نص 52">
            <a:extLst>
              <a:ext uri="{FF2B5EF4-FFF2-40B4-BE49-F238E27FC236}">
                <a16:creationId xmlns:a16="http://schemas.microsoft.com/office/drawing/2014/main" id="{1D32F347-214C-4387-A8D8-5E661F0059AE}"/>
              </a:ext>
            </a:extLst>
          </p:cNvPr>
          <p:cNvSpPr txBox="1"/>
          <p:nvPr/>
        </p:nvSpPr>
        <p:spPr>
          <a:xfrm>
            <a:off x="1492250" y="415442"/>
            <a:ext cx="808937" cy="400110"/>
          </a:xfrm>
          <a:prstGeom prst="rect">
            <a:avLst/>
          </a:prstGeom>
          <a:noFill/>
        </p:spPr>
        <p:txBody>
          <a:bodyPr wrap="square" rtlCol="1">
            <a:spAutoFit/>
          </a:bodyPr>
          <a:lstStyle/>
          <a:p>
            <a:pPr algn="ctr" rtl="1"/>
            <a:r>
              <a:rPr lang="ar-SA" sz="2000" b="1" dirty="0">
                <a:solidFill>
                  <a:schemeClr val="accent5"/>
                </a:solidFill>
                <a:effectLst>
                  <a:glow rad="114300">
                    <a:srgbClr val="763300"/>
                  </a:glow>
                </a:effectLst>
                <a:latin typeface="Mikhak Bold" panose="02000803000000000000" pitchFamily="2" charset="-78"/>
                <a:cs typeface="Mikhak Bold" panose="02000803000000000000" pitchFamily="2" charset="-78"/>
              </a:rPr>
              <a:t>س 2</a:t>
            </a:r>
            <a:r>
              <a:rPr lang="ar-SA" sz="2000" b="1" dirty="0">
                <a:solidFill>
                  <a:schemeClr val="accent5"/>
                </a:solidFill>
                <a:effectLst>
                  <a:glow rad="127000">
                    <a:srgbClr val="5C2700"/>
                  </a:glow>
                </a:effectLst>
                <a:latin typeface="Mikhak Bold" panose="02000803000000000000" pitchFamily="2" charset="-78"/>
                <a:cs typeface="Mikhak Bold" panose="02000803000000000000" pitchFamily="2" charset="-78"/>
              </a:rPr>
              <a:t> </a:t>
            </a:r>
          </a:p>
        </p:txBody>
      </p:sp>
      <p:sp>
        <p:nvSpPr>
          <p:cNvPr id="54" name="مربع نص 53">
            <a:extLst>
              <a:ext uri="{FF2B5EF4-FFF2-40B4-BE49-F238E27FC236}">
                <a16:creationId xmlns:a16="http://schemas.microsoft.com/office/drawing/2014/main" id="{C31604D5-44A8-405C-B1FE-32F08334FD5C}"/>
              </a:ext>
            </a:extLst>
          </p:cNvPr>
          <p:cNvSpPr txBox="1"/>
          <p:nvPr/>
        </p:nvSpPr>
        <p:spPr>
          <a:xfrm>
            <a:off x="135575" y="1091595"/>
            <a:ext cx="3438841" cy="735586"/>
          </a:xfrm>
          <a:prstGeom prst="rect">
            <a:avLst/>
          </a:prstGeom>
          <a:noFill/>
        </p:spPr>
        <p:txBody>
          <a:bodyPr wrap="square" rtlCol="1">
            <a:spAutoFit/>
          </a:bodyPr>
          <a:lstStyle/>
          <a:p>
            <a:pPr algn="ctr" rtl="1">
              <a:lnSpc>
                <a:spcPct val="110000"/>
              </a:lnSpc>
            </a:pPr>
            <a:r>
              <a:rPr lang="ar-SA" sz="1900" b="1" dirty="0">
                <a:solidFill>
                  <a:schemeClr val="accent5"/>
                </a:solidFill>
                <a:effectLst>
                  <a:glow rad="101600">
                    <a:schemeClr val="accent5">
                      <a:lumMod val="25000"/>
                    </a:schemeClr>
                  </a:glow>
                  <a:outerShdw blurRad="38100" dist="38100" dir="2700000" algn="tl">
                    <a:srgbClr val="000000">
                      <a:alpha val="43137"/>
                    </a:srgbClr>
                  </a:outerShdw>
                </a:effectLst>
                <a:latin typeface="Dubai" panose="020B0503030403030204" pitchFamily="34" charset="-78"/>
                <a:cs typeface="Dubai" panose="020B0503030403030204" pitchFamily="34" charset="-78"/>
              </a:rPr>
              <a:t>يعد هذا الكتاب أجمع ما </a:t>
            </a:r>
          </a:p>
          <a:p>
            <a:pPr algn="ctr" rtl="1">
              <a:lnSpc>
                <a:spcPct val="110000"/>
              </a:lnSpc>
            </a:pPr>
            <a:r>
              <a:rPr lang="ar-SA" sz="1900" b="1" dirty="0">
                <a:solidFill>
                  <a:schemeClr val="accent5"/>
                </a:solidFill>
                <a:effectLst>
                  <a:glow rad="101600">
                    <a:schemeClr val="accent5">
                      <a:lumMod val="25000"/>
                    </a:schemeClr>
                  </a:glow>
                  <a:outerShdw blurRad="38100" dist="38100" dir="2700000" algn="tl">
                    <a:srgbClr val="000000">
                      <a:alpha val="43137"/>
                    </a:srgbClr>
                  </a:outerShdw>
                </a:effectLst>
                <a:latin typeface="Dubai" panose="020B0503030403030204" pitchFamily="34" charset="-78"/>
                <a:cs typeface="Dubai" panose="020B0503030403030204" pitchFamily="34" charset="-78"/>
              </a:rPr>
              <a:t>ألف في التفسير بالمأثور وهو ....... ؟</a:t>
            </a:r>
          </a:p>
        </p:txBody>
      </p:sp>
      <p:grpSp>
        <p:nvGrpSpPr>
          <p:cNvPr id="55" name="Google Shape;2317;p59">
            <a:extLst>
              <a:ext uri="{FF2B5EF4-FFF2-40B4-BE49-F238E27FC236}">
                <a16:creationId xmlns:a16="http://schemas.microsoft.com/office/drawing/2014/main" id="{09FFD95C-B691-483D-8D6B-FD15853C9865}"/>
              </a:ext>
            </a:extLst>
          </p:cNvPr>
          <p:cNvGrpSpPr/>
          <p:nvPr/>
        </p:nvGrpSpPr>
        <p:grpSpPr>
          <a:xfrm flipH="1">
            <a:off x="309425" y="3243273"/>
            <a:ext cx="3122089" cy="421200"/>
            <a:chOff x="4476564" y="2464088"/>
            <a:chExt cx="580441" cy="171076"/>
          </a:xfrm>
          <a:solidFill>
            <a:schemeClr val="accent5">
              <a:lumMod val="75000"/>
            </a:schemeClr>
          </a:solidFill>
        </p:grpSpPr>
        <p:sp>
          <p:nvSpPr>
            <p:cNvPr id="67" name="Google Shape;2318;p59">
              <a:extLst>
                <a:ext uri="{FF2B5EF4-FFF2-40B4-BE49-F238E27FC236}">
                  <a16:creationId xmlns:a16="http://schemas.microsoft.com/office/drawing/2014/main" id="{401C38BD-03B0-47F4-A844-F9C4B4019C8F}"/>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algn="ctr" rtl="1"/>
              <a:r>
                <a:rPr lang="ar-SA"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rPr>
                <a:t>د</a:t>
              </a:r>
              <a:endParaRPr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endParaRPr>
            </a:p>
          </p:txBody>
        </p:sp>
        <p:sp>
          <p:nvSpPr>
            <p:cNvPr id="68" name="Google Shape;2319;p59">
              <a:extLst>
                <a:ext uri="{FF2B5EF4-FFF2-40B4-BE49-F238E27FC236}">
                  <a16:creationId xmlns:a16="http://schemas.microsoft.com/office/drawing/2014/main" id="{9A6D66B9-DC3A-48FF-846C-8583ADF6B17A}"/>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b="1" dirty="0">
                  <a:ln w="6600">
                    <a:noFill/>
                    <a:prstDash val="solid"/>
                  </a:ln>
                  <a:solidFill>
                    <a:srgbClr val="FFD1AF"/>
                  </a:solidFill>
                  <a:effectLst>
                    <a:glow rad="76200">
                      <a:schemeClr val="accent6">
                        <a:lumMod val="25000"/>
                      </a:schemeClr>
                    </a:glow>
                  </a:effectLst>
                  <a:cs typeface="AlWatanHeadlines-Bold" panose="00000700000000000000" pitchFamily="2" charset="-78"/>
                </a:rPr>
                <a:t> أضواء البيان في إيضاح القرآن بالقرآن</a:t>
              </a:r>
            </a:p>
          </p:txBody>
        </p:sp>
      </p:grpSp>
      <p:grpSp>
        <p:nvGrpSpPr>
          <p:cNvPr id="69" name="Google Shape;2317;p59">
            <a:extLst>
              <a:ext uri="{FF2B5EF4-FFF2-40B4-BE49-F238E27FC236}">
                <a16:creationId xmlns:a16="http://schemas.microsoft.com/office/drawing/2014/main" id="{CF7E8E3B-2C1D-40B4-868A-7110F52B9FB6}"/>
              </a:ext>
            </a:extLst>
          </p:cNvPr>
          <p:cNvGrpSpPr/>
          <p:nvPr/>
        </p:nvGrpSpPr>
        <p:grpSpPr>
          <a:xfrm flipH="1">
            <a:off x="309425" y="2774901"/>
            <a:ext cx="3122089" cy="421200"/>
            <a:chOff x="4476564" y="2464088"/>
            <a:chExt cx="580441" cy="171076"/>
          </a:xfrm>
          <a:solidFill>
            <a:schemeClr val="accent5">
              <a:lumMod val="75000"/>
            </a:schemeClr>
          </a:solidFill>
        </p:grpSpPr>
        <p:sp>
          <p:nvSpPr>
            <p:cNvPr id="70" name="Google Shape;2318;p59">
              <a:extLst>
                <a:ext uri="{FF2B5EF4-FFF2-40B4-BE49-F238E27FC236}">
                  <a16:creationId xmlns:a16="http://schemas.microsoft.com/office/drawing/2014/main" id="{49E24BE8-91AC-42E0-86B6-E229E0A1127F}"/>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lnSpc>
                  <a:spcPct val="60000"/>
                </a:lnSpc>
                <a:buFont typeface="Arial"/>
                <a:buNone/>
              </a:pPr>
              <a:r>
                <a:rPr lang="ar-SA"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rPr>
                <a:t>ج</a:t>
              </a:r>
              <a:endParaRPr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endParaRPr>
            </a:p>
          </p:txBody>
        </p:sp>
        <p:sp>
          <p:nvSpPr>
            <p:cNvPr id="71" name="Google Shape;2319;p59">
              <a:extLst>
                <a:ext uri="{FF2B5EF4-FFF2-40B4-BE49-F238E27FC236}">
                  <a16:creationId xmlns:a16="http://schemas.microsoft.com/office/drawing/2014/main" id="{C53E29BF-9D5D-4CD2-9C69-91F3B24E8056}"/>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a:buFont typeface="Arial"/>
                <a:buNone/>
              </a:pPr>
              <a:r>
                <a:rPr lang="ar-SA" sz="1600" b="1" dirty="0">
                  <a:ln w="6600">
                    <a:noFill/>
                    <a:prstDash val="solid"/>
                  </a:ln>
                  <a:solidFill>
                    <a:srgbClr val="FFD1AF"/>
                  </a:solidFill>
                  <a:effectLst>
                    <a:glow rad="88900">
                      <a:schemeClr val="accent6">
                        <a:lumMod val="25000"/>
                      </a:schemeClr>
                    </a:glow>
                  </a:effectLst>
                  <a:cs typeface="AlWatanHeadlines-Bold" panose="00000700000000000000" pitchFamily="2" charset="-78"/>
                </a:rPr>
                <a:t> تيسير الكريم الرحمن في تفسير كلام المنان</a:t>
              </a:r>
              <a:endParaRPr sz="1600" b="1" dirty="0">
                <a:ln w="6600">
                  <a:noFill/>
                  <a:prstDash val="solid"/>
                </a:ln>
                <a:solidFill>
                  <a:srgbClr val="FFD1AF"/>
                </a:solidFill>
                <a:effectLst>
                  <a:glow rad="88900">
                    <a:schemeClr val="accent6">
                      <a:lumMod val="25000"/>
                    </a:schemeClr>
                  </a:glow>
                </a:effectLst>
                <a:cs typeface="AlWatanHeadlines-Bold" panose="00000700000000000000" pitchFamily="2" charset="-78"/>
              </a:endParaRPr>
            </a:p>
          </p:txBody>
        </p:sp>
      </p:grpSp>
      <p:grpSp>
        <p:nvGrpSpPr>
          <p:cNvPr id="72" name="Google Shape;2317;p59">
            <a:extLst>
              <a:ext uri="{FF2B5EF4-FFF2-40B4-BE49-F238E27FC236}">
                <a16:creationId xmlns:a16="http://schemas.microsoft.com/office/drawing/2014/main" id="{D0D12903-9913-46C3-AC4A-C0FBB252E038}"/>
              </a:ext>
            </a:extLst>
          </p:cNvPr>
          <p:cNvGrpSpPr/>
          <p:nvPr/>
        </p:nvGrpSpPr>
        <p:grpSpPr>
          <a:xfrm flipH="1">
            <a:off x="297995" y="2305625"/>
            <a:ext cx="3122089" cy="421200"/>
            <a:chOff x="4476564" y="2464088"/>
            <a:chExt cx="580441" cy="171076"/>
          </a:xfrm>
          <a:solidFill>
            <a:schemeClr val="accent5">
              <a:lumMod val="75000"/>
            </a:schemeClr>
          </a:solidFill>
        </p:grpSpPr>
        <p:sp>
          <p:nvSpPr>
            <p:cNvPr id="73" name="Google Shape;2318;p59">
              <a:extLst>
                <a:ext uri="{FF2B5EF4-FFF2-40B4-BE49-F238E27FC236}">
                  <a16:creationId xmlns:a16="http://schemas.microsoft.com/office/drawing/2014/main" id="{28AD50B3-19D8-4B99-B389-C4F1214EBB3B}"/>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algn="ctr" rtl="1"/>
              <a:r>
                <a:rPr lang="ar-SA"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rPr>
                <a:t>ب</a:t>
              </a:r>
              <a:endParaRPr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endParaRPr>
            </a:p>
          </p:txBody>
        </p:sp>
        <p:sp>
          <p:nvSpPr>
            <p:cNvPr id="74" name="Google Shape;2319;p59">
              <a:extLst>
                <a:ext uri="{FF2B5EF4-FFF2-40B4-BE49-F238E27FC236}">
                  <a16:creationId xmlns:a16="http://schemas.microsoft.com/office/drawing/2014/main" id="{F78CD4A1-6C90-46B6-B3F8-8CE2522D2D75}"/>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ar-SA" sz="2000" b="1" dirty="0">
                  <a:ln w="6600">
                    <a:noFill/>
                    <a:prstDash val="solid"/>
                  </a:ln>
                  <a:solidFill>
                    <a:srgbClr val="FFD1AF"/>
                  </a:solidFill>
                  <a:effectLst>
                    <a:glow rad="76200">
                      <a:schemeClr val="accent6">
                        <a:lumMod val="25000"/>
                      </a:schemeClr>
                    </a:glow>
                  </a:effectLst>
                  <a:cs typeface="AlWatanHeadlines-Bold" panose="00000700000000000000" pitchFamily="2" charset="-78"/>
                </a:rPr>
                <a:t>الدر المنثور في التفسير بالمأثور</a:t>
              </a:r>
            </a:p>
          </p:txBody>
        </p:sp>
      </p:grpSp>
      <p:grpSp>
        <p:nvGrpSpPr>
          <p:cNvPr id="75" name="Google Shape;2317;p59">
            <a:extLst>
              <a:ext uri="{FF2B5EF4-FFF2-40B4-BE49-F238E27FC236}">
                <a16:creationId xmlns:a16="http://schemas.microsoft.com/office/drawing/2014/main" id="{BA1F47B4-01D2-4779-9905-0A17BA3A1046}"/>
              </a:ext>
            </a:extLst>
          </p:cNvPr>
          <p:cNvGrpSpPr/>
          <p:nvPr/>
        </p:nvGrpSpPr>
        <p:grpSpPr>
          <a:xfrm flipH="1">
            <a:off x="292561" y="1835326"/>
            <a:ext cx="3122084" cy="421200"/>
            <a:chOff x="4476565" y="2464088"/>
            <a:chExt cx="580440" cy="171076"/>
          </a:xfrm>
          <a:solidFill>
            <a:schemeClr val="accent5">
              <a:lumMod val="75000"/>
            </a:schemeClr>
          </a:solidFill>
        </p:grpSpPr>
        <p:sp>
          <p:nvSpPr>
            <p:cNvPr id="76" name="Google Shape;2318;p59">
              <a:extLst>
                <a:ext uri="{FF2B5EF4-FFF2-40B4-BE49-F238E27FC236}">
                  <a16:creationId xmlns:a16="http://schemas.microsoft.com/office/drawing/2014/main" id="{63E1977C-1828-41CB-A790-BE07C3D2AFCD}"/>
                </a:ext>
              </a:extLst>
            </p:cNvPr>
            <p:cNvSpPr/>
            <p:nvPr/>
          </p:nvSpPr>
          <p:spPr>
            <a:xfrm>
              <a:off x="4476565"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lnSpc>
                  <a:spcPct val="150000"/>
                </a:lnSpc>
                <a:spcBef>
                  <a:spcPts val="0"/>
                </a:spcBef>
                <a:spcAft>
                  <a:spcPts val="0"/>
                </a:spcAft>
                <a:buNone/>
              </a:pPr>
              <a:r>
                <a:rPr lang="ar-SA"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rPr>
                <a:t>أ</a:t>
              </a:r>
              <a:endParaRPr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endParaRPr>
            </a:p>
          </p:txBody>
        </p:sp>
        <p:sp>
          <p:nvSpPr>
            <p:cNvPr id="77" name="Google Shape;2319;p59">
              <a:extLst>
                <a:ext uri="{FF2B5EF4-FFF2-40B4-BE49-F238E27FC236}">
                  <a16:creationId xmlns:a16="http://schemas.microsoft.com/office/drawing/2014/main" id="{E2528F46-C810-4F43-A96A-FF61C6EABB91}"/>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ar-SA" sz="2000" b="1" dirty="0">
                  <a:ln w="6600">
                    <a:noFill/>
                    <a:prstDash val="solid"/>
                  </a:ln>
                  <a:solidFill>
                    <a:srgbClr val="FFD1AF"/>
                  </a:solidFill>
                  <a:effectLst>
                    <a:glow rad="76200">
                      <a:schemeClr val="accent6">
                        <a:lumMod val="25000"/>
                      </a:schemeClr>
                    </a:glow>
                  </a:effectLst>
                  <a:cs typeface="AlWatanHeadlines-Bold" panose="00000700000000000000" pitchFamily="2" charset="-78"/>
                </a:rPr>
                <a:t>جامع البيان عن تأويل آي القرآن</a:t>
              </a:r>
              <a:endParaRPr sz="2000" b="1" dirty="0">
                <a:ln w="6600">
                  <a:noFill/>
                  <a:prstDash val="solid"/>
                </a:ln>
                <a:solidFill>
                  <a:srgbClr val="FFD1AF"/>
                </a:solidFill>
                <a:effectLst>
                  <a:glow rad="76200">
                    <a:schemeClr val="accent6">
                      <a:lumMod val="25000"/>
                    </a:schemeClr>
                  </a:glow>
                </a:effectLst>
                <a:cs typeface="AlWatanHeadlines-Bold" panose="00000700000000000000" pitchFamily="2" charset="-78"/>
              </a:endParaRPr>
            </a:p>
          </p:txBody>
        </p:sp>
      </p:grpSp>
    </p:spTree>
    <p:extLst>
      <p:ext uri="{BB962C8B-B14F-4D97-AF65-F5344CB8AC3E}">
        <p14:creationId xmlns:p14="http://schemas.microsoft.com/office/powerpoint/2010/main" val="50333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1250"/>
                                        <p:tgtEl>
                                          <p:spTgt spid="43"/>
                                        </p:tgtEl>
                                      </p:cBhvr>
                                    </p:animEffect>
                                    <p:anim calcmode="lin" valueType="num">
                                      <p:cBhvr>
                                        <p:cTn id="17" dur="1250" fill="hold"/>
                                        <p:tgtEl>
                                          <p:spTgt spid="43"/>
                                        </p:tgtEl>
                                        <p:attrNameLst>
                                          <p:attrName>ppt_x</p:attrName>
                                        </p:attrNameLst>
                                      </p:cBhvr>
                                      <p:tavLst>
                                        <p:tav tm="0">
                                          <p:val>
                                            <p:strVal val="#ppt_x"/>
                                          </p:val>
                                        </p:tav>
                                        <p:tav tm="100000">
                                          <p:val>
                                            <p:strVal val="#ppt_x"/>
                                          </p:val>
                                        </p:tav>
                                      </p:tavLst>
                                    </p:anim>
                                    <p:anim calcmode="lin" valueType="num">
                                      <p:cBhvr>
                                        <p:cTn id="18" dur="1125" decel="100000" fill="hold"/>
                                        <p:tgtEl>
                                          <p:spTgt spid="43"/>
                                        </p:tgtEl>
                                        <p:attrNameLst>
                                          <p:attrName>ppt_y</p:attrName>
                                        </p:attrNameLst>
                                      </p:cBhvr>
                                      <p:tavLst>
                                        <p:tav tm="0">
                                          <p:val>
                                            <p:strVal val="#ppt_y+1"/>
                                          </p:val>
                                        </p:tav>
                                        <p:tav tm="100000">
                                          <p:val>
                                            <p:strVal val="#ppt_y-.03"/>
                                          </p:val>
                                        </p:tav>
                                      </p:tavLst>
                                    </p:anim>
                                    <p:anim calcmode="lin" valueType="num">
                                      <p:cBhvr>
                                        <p:cTn id="19" dur="125" accel="100000" fill="hold">
                                          <p:stCondLst>
                                            <p:cond delay="1125"/>
                                          </p:stCondLst>
                                        </p:cTn>
                                        <p:tgtEl>
                                          <p:spTgt spid="43"/>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23" presetClass="entr" presetSubtype="16"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750" fill="hold"/>
                                        <p:tgtEl>
                                          <p:spTgt spid="4"/>
                                        </p:tgtEl>
                                        <p:attrNameLst>
                                          <p:attrName>ppt_w</p:attrName>
                                        </p:attrNameLst>
                                      </p:cBhvr>
                                      <p:tavLst>
                                        <p:tav tm="0">
                                          <p:val>
                                            <p:fltVal val="0"/>
                                          </p:val>
                                        </p:tav>
                                        <p:tav tm="100000">
                                          <p:val>
                                            <p:strVal val="#ppt_w"/>
                                          </p:val>
                                        </p:tav>
                                      </p:tavLst>
                                    </p:anim>
                                    <p:anim calcmode="lin" valueType="num">
                                      <p:cBhvr>
                                        <p:cTn id="24" dur="750" fill="hold"/>
                                        <p:tgtEl>
                                          <p:spTgt spid="4"/>
                                        </p:tgtEl>
                                        <p:attrNameLst>
                                          <p:attrName>ppt_h</p:attrName>
                                        </p:attrNameLst>
                                      </p:cBhvr>
                                      <p:tavLst>
                                        <p:tav tm="0">
                                          <p:val>
                                            <p:fltVal val="0"/>
                                          </p:val>
                                        </p:tav>
                                        <p:tav tm="100000">
                                          <p:val>
                                            <p:strVal val="#ppt_h"/>
                                          </p:val>
                                        </p:tav>
                                      </p:tavLst>
                                    </p:anim>
                                  </p:childTnLst>
                                </p:cTn>
                              </p:par>
                            </p:childTnLst>
                          </p:cTn>
                        </p:par>
                        <p:par>
                          <p:cTn id="25" fill="hold">
                            <p:stCondLst>
                              <p:cond delay="2000"/>
                            </p:stCondLst>
                            <p:childTnLst>
                              <p:par>
                                <p:cTn id="26" presetID="41" presetClass="entr" presetSubtype="0" fill="hold" grpId="0" nodeType="afterEffect">
                                  <p:stCondLst>
                                    <p:cond delay="0"/>
                                  </p:stCondLst>
                                  <p:iterate type="wd">
                                    <p:tmPct val="40000"/>
                                  </p:iterate>
                                  <p:childTnLst>
                                    <p:set>
                                      <p:cBhvr>
                                        <p:cTn id="27" dur="1" fill="hold">
                                          <p:stCondLst>
                                            <p:cond delay="0"/>
                                          </p:stCondLst>
                                        </p:cTn>
                                        <p:tgtEl>
                                          <p:spTgt spid="65"/>
                                        </p:tgtEl>
                                        <p:attrNameLst>
                                          <p:attrName>style.visibility</p:attrName>
                                        </p:attrNameLst>
                                      </p:cBhvr>
                                      <p:to>
                                        <p:strVal val="visible"/>
                                      </p:to>
                                    </p:set>
                                    <p:anim calcmode="lin" valueType="num">
                                      <p:cBhvr>
                                        <p:cTn id="28"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65"/>
                                        </p:tgtEl>
                                        <p:attrNameLst>
                                          <p:attrName>ppt_y</p:attrName>
                                        </p:attrNameLst>
                                      </p:cBhvr>
                                      <p:tavLst>
                                        <p:tav tm="0">
                                          <p:val>
                                            <p:strVal val="#ppt_y"/>
                                          </p:val>
                                        </p:tav>
                                        <p:tav tm="100000">
                                          <p:val>
                                            <p:strVal val="#ppt_y"/>
                                          </p:val>
                                        </p:tav>
                                      </p:tavLst>
                                    </p:anim>
                                    <p:anim calcmode="lin" valueType="num">
                                      <p:cBhvr>
                                        <p:cTn id="30"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65"/>
                                        </p:tgtEl>
                                      </p:cBhvr>
                                    </p:animEffect>
                                  </p:childTnLst>
                                </p:cTn>
                              </p:par>
                            </p:childTnLst>
                          </p:cTn>
                        </p:par>
                        <p:par>
                          <p:cTn id="33" fill="hold">
                            <p:stCondLst>
                              <p:cond delay="4300"/>
                            </p:stCondLst>
                            <p:childTnLst>
                              <p:par>
                                <p:cTn id="34" presetID="47" presetClass="entr" presetSubtype="0" fill="hold" nodeType="after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fade">
                                      <p:cBhvr>
                                        <p:cTn id="36" dur="1000"/>
                                        <p:tgtEl>
                                          <p:spTgt spid="62"/>
                                        </p:tgtEl>
                                      </p:cBhvr>
                                    </p:animEffect>
                                    <p:anim calcmode="lin" valueType="num">
                                      <p:cBhvr>
                                        <p:cTn id="37" dur="1000" fill="hold"/>
                                        <p:tgtEl>
                                          <p:spTgt spid="62"/>
                                        </p:tgtEl>
                                        <p:attrNameLst>
                                          <p:attrName>ppt_x</p:attrName>
                                        </p:attrNameLst>
                                      </p:cBhvr>
                                      <p:tavLst>
                                        <p:tav tm="0">
                                          <p:val>
                                            <p:strVal val="#ppt_x"/>
                                          </p:val>
                                        </p:tav>
                                        <p:tav tm="100000">
                                          <p:val>
                                            <p:strVal val="#ppt_x"/>
                                          </p:val>
                                        </p:tav>
                                      </p:tavLst>
                                    </p:anim>
                                    <p:anim calcmode="lin" valueType="num">
                                      <p:cBhvr>
                                        <p:cTn id="38" dur="1000" fill="hold"/>
                                        <p:tgtEl>
                                          <p:spTgt spid="62"/>
                                        </p:tgtEl>
                                        <p:attrNameLst>
                                          <p:attrName>ppt_y</p:attrName>
                                        </p:attrNameLst>
                                      </p:cBhvr>
                                      <p:tavLst>
                                        <p:tav tm="0">
                                          <p:val>
                                            <p:strVal val="#ppt_y-.1"/>
                                          </p:val>
                                        </p:tav>
                                        <p:tav tm="100000">
                                          <p:val>
                                            <p:strVal val="#ppt_y"/>
                                          </p:val>
                                        </p:tav>
                                      </p:tavLst>
                                    </p:anim>
                                  </p:childTnLst>
                                </p:cTn>
                              </p:par>
                            </p:childTnLst>
                          </p:cTn>
                        </p:par>
                        <p:par>
                          <p:cTn id="39" fill="hold">
                            <p:stCondLst>
                              <p:cond delay="5300"/>
                            </p:stCondLst>
                            <p:childTnLst>
                              <p:par>
                                <p:cTn id="40" presetID="47" presetClass="entr" presetSubtype="0"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childTnLst>
                          </p:cTn>
                        </p:par>
                        <p:par>
                          <p:cTn id="45" fill="hold">
                            <p:stCondLst>
                              <p:cond delay="6300"/>
                            </p:stCondLst>
                            <p:childTnLst>
                              <p:par>
                                <p:cTn id="46" presetID="47" presetClass="entr" presetSubtype="0" fill="hold" nodeType="after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1000"/>
                                        <p:tgtEl>
                                          <p:spTgt spid="56"/>
                                        </p:tgtEl>
                                      </p:cBhvr>
                                    </p:animEffect>
                                    <p:anim calcmode="lin" valueType="num">
                                      <p:cBhvr>
                                        <p:cTn id="49" dur="1000" fill="hold"/>
                                        <p:tgtEl>
                                          <p:spTgt spid="56"/>
                                        </p:tgtEl>
                                        <p:attrNameLst>
                                          <p:attrName>ppt_x</p:attrName>
                                        </p:attrNameLst>
                                      </p:cBhvr>
                                      <p:tavLst>
                                        <p:tav tm="0">
                                          <p:val>
                                            <p:strVal val="#ppt_x"/>
                                          </p:val>
                                        </p:tav>
                                        <p:tav tm="100000">
                                          <p:val>
                                            <p:strVal val="#ppt_x"/>
                                          </p:val>
                                        </p:tav>
                                      </p:tavLst>
                                    </p:anim>
                                    <p:anim calcmode="lin" valueType="num">
                                      <p:cBhvr>
                                        <p:cTn id="50" dur="1000" fill="hold"/>
                                        <p:tgtEl>
                                          <p:spTgt spid="56"/>
                                        </p:tgtEl>
                                        <p:attrNameLst>
                                          <p:attrName>ppt_y</p:attrName>
                                        </p:attrNameLst>
                                      </p:cBhvr>
                                      <p:tavLst>
                                        <p:tav tm="0">
                                          <p:val>
                                            <p:strVal val="#ppt_y-.1"/>
                                          </p:val>
                                        </p:tav>
                                        <p:tav tm="100000">
                                          <p:val>
                                            <p:strVal val="#ppt_y"/>
                                          </p:val>
                                        </p:tav>
                                      </p:tavLst>
                                    </p:anim>
                                  </p:childTnLst>
                                </p:cTn>
                              </p:par>
                            </p:childTnLst>
                          </p:cTn>
                        </p:par>
                        <p:par>
                          <p:cTn id="51" fill="hold">
                            <p:stCondLst>
                              <p:cond delay="7300"/>
                            </p:stCondLst>
                            <p:childTnLst>
                              <p:par>
                                <p:cTn id="52" presetID="47" presetClass="entr" presetSubtype="0" fill="hold" nodeType="after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fade">
                                      <p:cBhvr>
                                        <p:cTn id="54" dur="1000"/>
                                        <p:tgtEl>
                                          <p:spTgt spid="59"/>
                                        </p:tgtEl>
                                      </p:cBhvr>
                                    </p:animEffect>
                                    <p:anim calcmode="lin" valueType="num">
                                      <p:cBhvr>
                                        <p:cTn id="55" dur="1000" fill="hold"/>
                                        <p:tgtEl>
                                          <p:spTgt spid="59"/>
                                        </p:tgtEl>
                                        <p:attrNameLst>
                                          <p:attrName>ppt_x</p:attrName>
                                        </p:attrNameLst>
                                      </p:cBhvr>
                                      <p:tavLst>
                                        <p:tav tm="0">
                                          <p:val>
                                            <p:strVal val="#ppt_x"/>
                                          </p:val>
                                        </p:tav>
                                        <p:tav tm="100000">
                                          <p:val>
                                            <p:strVal val="#ppt_x"/>
                                          </p:val>
                                        </p:tav>
                                      </p:tavLst>
                                    </p:anim>
                                    <p:anim calcmode="lin" valueType="num">
                                      <p:cBhvr>
                                        <p:cTn id="56"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2" presetClass="emph" presetSubtype="0" repeatCount="indefinite" fill="hold" nodeType="clickEffect">
                                  <p:stCondLst>
                                    <p:cond delay="0"/>
                                  </p:stCondLst>
                                  <p:childTnLst>
                                    <p:animRot by="120000">
                                      <p:cBhvr>
                                        <p:cTn id="60" dur="100" fill="hold">
                                          <p:stCondLst>
                                            <p:cond delay="0"/>
                                          </p:stCondLst>
                                        </p:cTn>
                                        <p:tgtEl>
                                          <p:spTgt spid="56"/>
                                        </p:tgtEl>
                                        <p:attrNameLst>
                                          <p:attrName>r</p:attrName>
                                        </p:attrNameLst>
                                      </p:cBhvr>
                                    </p:animRot>
                                    <p:animRot by="-240000">
                                      <p:cBhvr>
                                        <p:cTn id="61" dur="200" fill="hold">
                                          <p:stCondLst>
                                            <p:cond delay="200"/>
                                          </p:stCondLst>
                                        </p:cTn>
                                        <p:tgtEl>
                                          <p:spTgt spid="56"/>
                                        </p:tgtEl>
                                        <p:attrNameLst>
                                          <p:attrName>r</p:attrName>
                                        </p:attrNameLst>
                                      </p:cBhvr>
                                    </p:animRot>
                                    <p:animRot by="240000">
                                      <p:cBhvr>
                                        <p:cTn id="62" dur="200" fill="hold">
                                          <p:stCondLst>
                                            <p:cond delay="400"/>
                                          </p:stCondLst>
                                        </p:cTn>
                                        <p:tgtEl>
                                          <p:spTgt spid="56"/>
                                        </p:tgtEl>
                                        <p:attrNameLst>
                                          <p:attrName>r</p:attrName>
                                        </p:attrNameLst>
                                      </p:cBhvr>
                                    </p:animRot>
                                    <p:animRot by="-240000">
                                      <p:cBhvr>
                                        <p:cTn id="63" dur="200" fill="hold">
                                          <p:stCondLst>
                                            <p:cond delay="600"/>
                                          </p:stCondLst>
                                        </p:cTn>
                                        <p:tgtEl>
                                          <p:spTgt spid="56"/>
                                        </p:tgtEl>
                                        <p:attrNameLst>
                                          <p:attrName>r</p:attrName>
                                        </p:attrNameLst>
                                      </p:cBhvr>
                                    </p:animRot>
                                    <p:animRot by="120000">
                                      <p:cBhvr>
                                        <p:cTn id="64" dur="200" fill="hold">
                                          <p:stCondLst>
                                            <p:cond delay="800"/>
                                          </p:stCondLst>
                                        </p:cTn>
                                        <p:tgtEl>
                                          <p:spTgt spid="56"/>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37" presetClass="entr" presetSubtype="0" fill="hold" nodeType="click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1250"/>
                                        <p:tgtEl>
                                          <p:spTgt spid="39"/>
                                        </p:tgtEl>
                                      </p:cBhvr>
                                    </p:animEffect>
                                    <p:anim calcmode="lin" valueType="num">
                                      <p:cBhvr>
                                        <p:cTn id="70" dur="1250" fill="hold"/>
                                        <p:tgtEl>
                                          <p:spTgt spid="39"/>
                                        </p:tgtEl>
                                        <p:attrNameLst>
                                          <p:attrName>ppt_x</p:attrName>
                                        </p:attrNameLst>
                                      </p:cBhvr>
                                      <p:tavLst>
                                        <p:tav tm="0">
                                          <p:val>
                                            <p:strVal val="#ppt_x"/>
                                          </p:val>
                                        </p:tav>
                                        <p:tav tm="100000">
                                          <p:val>
                                            <p:strVal val="#ppt_x"/>
                                          </p:val>
                                        </p:tav>
                                      </p:tavLst>
                                    </p:anim>
                                    <p:anim calcmode="lin" valueType="num">
                                      <p:cBhvr>
                                        <p:cTn id="71" dur="1125" decel="100000" fill="hold"/>
                                        <p:tgtEl>
                                          <p:spTgt spid="39"/>
                                        </p:tgtEl>
                                        <p:attrNameLst>
                                          <p:attrName>ppt_y</p:attrName>
                                        </p:attrNameLst>
                                      </p:cBhvr>
                                      <p:tavLst>
                                        <p:tav tm="0">
                                          <p:val>
                                            <p:strVal val="#ppt_y+1"/>
                                          </p:val>
                                        </p:tav>
                                        <p:tav tm="100000">
                                          <p:val>
                                            <p:strVal val="#ppt_y-.03"/>
                                          </p:val>
                                        </p:tav>
                                      </p:tavLst>
                                    </p:anim>
                                    <p:anim calcmode="lin" valueType="num">
                                      <p:cBhvr>
                                        <p:cTn id="72" dur="125" accel="100000" fill="hold">
                                          <p:stCondLst>
                                            <p:cond delay="1125"/>
                                          </p:stCondLst>
                                        </p:cTn>
                                        <p:tgtEl>
                                          <p:spTgt spid="39"/>
                                        </p:tgtEl>
                                        <p:attrNameLst>
                                          <p:attrName>ppt_y</p:attrName>
                                        </p:attrNameLst>
                                      </p:cBhvr>
                                      <p:tavLst>
                                        <p:tav tm="0">
                                          <p:val>
                                            <p:strVal val="#ppt_y-.03"/>
                                          </p:val>
                                        </p:tav>
                                        <p:tav tm="100000">
                                          <p:val>
                                            <p:strVal val="#ppt_y"/>
                                          </p:val>
                                        </p:tav>
                                      </p:tavLst>
                                    </p:anim>
                                  </p:childTnLst>
                                </p:cTn>
                              </p:par>
                            </p:childTnLst>
                          </p:cTn>
                        </p:par>
                        <p:par>
                          <p:cTn id="73" fill="hold">
                            <p:stCondLst>
                              <p:cond delay="1250"/>
                            </p:stCondLst>
                            <p:childTnLst>
                              <p:par>
                                <p:cTn id="74" presetID="23" presetClass="entr" presetSubtype="16" fill="hold" grpId="0" nodeType="afterEffect">
                                  <p:stCondLst>
                                    <p:cond delay="0"/>
                                  </p:stCondLst>
                                  <p:childTnLst>
                                    <p:set>
                                      <p:cBhvr>
                                        <p:cTn id="75" dur="1" fill="hold">
                                          <p:stCondLst>
                                            <p:cond delay="0"/>
                                          </p:stCondLst>
                                        </p:cTn>
                                        <p:tgtEl>
                                          <p:spTgt spid="53"/>
                                        </p:tgtEl>
                                        <p:attrNameLst>
                                          <p:attrName>style.visibility</p:attrName>
                                        </p:attrNameLst>
                                      </p:cBhvr>
                                      <p:to>
                                        <p:strVal val="visible"/>
                                      </p:to>
                                    </p:set>
                                    <p:anim calcmode="lin" valueType="num">
                                      <p:cBhvr>
                                        <p:cTn id="76" dur="750" fill="hold"/>
                                        <p:tgtEl>
                                          <p:spTgt spid="53"/>
                                        </p:tgtEl>
                                        <p:attrNameLst>
                                          <p:attrName>ppt_w</p:attrName>
                                        </p:attrNameLst>
                                      </p:cBhvr>
                                      <p:tavLst>
                                        <p:tav tm="0">
                                          <p:val>
                                            <p:fltVal val="0"/>
                                          </p:val>
                                        </p:tav>
                                        <p:tav tm="100000">
                                          <p:val>
                                            <p:strVal val="#ppt_w"/>
                                          </p:val>
                                        </p:tav>
                                      </p:tavLst>
                                    </p:anim>
                                    <p:anim calcmode="lin" valueType="num">
                                      <p:cBhvr>
                                        <p:cTn id="77" dur="750" fill="hold"/>
                                        <p:tgtEl>
                                          <p:spTgt spid="53"/>
                                        </p:tgtEl>
                                        <p:attrNameLst>
                                          <p:attrName>ppt_h</p:attrName>
                                        </p:attrNameLst>
                                      </p:cBhvr>
                                      <p:tavLst>
                                        <p:tav tm="0">
                                          <p:val>
                                            <p:fltVal val="0"/>
                                          </p:val>
                                        </p:tav>
                                        <p:tav tm="100000">
                                          <p:val>
                                            <p:strVal val="#ppt_h"/>
                                          </p:val>
                                        </p:tav>
                                      </p:tavLst>
                                    </p:anim>
                                  </p:childTnLst>
                                </p:cTn>
                              </p:par>
                            </p:childTnLst>
                          </p:cTn>
                        </p:par>
                        <p:par>
                          <p:cTn id="78" fill="hold">
                            <p:stCondLst>
                              <p:cond delay="2000"/>
                            </p:stCondLst>
                            <p:childTnLst>
                              <p:par>
                                <p:cTn id="79" presetID="41" presetClass="entr" presetSubtype="0" fill="hold" grpId="0" nodeType="afterEffect">
                                  <p:stCondLst>
                                    <p:cond delay="0"/>
                                  </p:stCondLst>
                                  <p:iterate type="wd">
                                    <p:tmPct val="40000"/>
                                  </p:iterate>
                                  <p:childTnLst>
                                    <p:set>
                                      <p:cBhvr>
                                        <p:cTn id="80" dur="1" fill="hold">
                                          <p:stCondLst>
                                            <p:cond delay="0"/>
                                          </p:stCondLst>
                                        </p:cTn>
                                        <p:tgtEl>
                                          <p:spTgt spid="54"/>
                                        </p:tgtEl>
                                        <p:attrNameLst>
                                          <p:attrName>style.visibility</p:attrName>
                                        </p:attrNameLst>
                                      </p:cBhvr>
                                      <p:to>
                                        <p:strVal val="visible"/>
                                      </p:to>
                                    </p:set>
                                    <p:anim calcmode="lin" valueType="num">
                                      <p:cBhvr>
                                        <p:cTn id="81" dur="500" fill="hold"/>
                                        <p:tgtEl>
                                          <p:spTgt spid="54"/>
                                        </p:tgtEl>
                                        <p:attrNameLst>
                                          <p:attrName>ppt_x</p:attrName>
                                        </p:attrNameLst>
                                      </p:cBhvr>
                                      <p:tavLst>
                                        <p:tav tm="0">
                                          <p:val>
                                            <p:strVal val="#ppt_x"/>
                                          </p:val>
                                        </p:tav>
                                        <p:tav tm="50000">
                                          <p:val>
                                            <p:strVal val="#ppt_x+.1"/>
                                          </p:val>
                                        </p:tav>
                                        <p:tav tm="100000">
                                          <p:val>
                                            <p:strVal val="#ppt_x"/>
                                          </p:val>
                                        </p:tav>
                                      </p:tavLst>
                                    </p:anim>
                                    <p:anim calcmode="lin" valueType="num">
                                      <p:cBhvr>
                                        <p:cTn id="82" dur="500" fill="hold"/>
                                        <p:tgtEl>
                                          <p:spTgt spid="54"/>
                                        </p:tgtEl>
                                        <p:attrNameLst>
                                          <p:attrName>ppt_y</p:attrName>
                                        </p:attrNameLst>
                                      </p:cBhvr>
                                      <p:tavLst>
                                        <p:tav tm="0">
                                          <p:val>
                                            <p:strVal val="#ppt_y"/>
                                          </p:val>
                                        </p:tav>
                                        <p:tav tm="100000">
                                          <p:val>
                                            <p:strVal val="#ppt_y"/>
                                          </p:val>
                                        </p:tav>
                                      </p:tavLst>
                                    </p:anim>
                                    <p:anim calcmode="lin" valueType="num">
                                      <p:cBhvr>
                                        <p:cTn id="83" dur="500" fill="hold"/>
                                        <p:tgtEl>
                                          <p:spTgt spid="54"/>
                                        </p:tgtEl>
                                        <p:attrNameLst>
                                          <p:attrName>ppt_h</p:attrName>
                                        </p:attrNameLst>
                                      </p:cBhvr>
                                      <p:tavLst>
                                        <p:tav tm="0">
                                          <p:val>
                                            <p:strVal val="#ppt_h/10"/>
                                          </p:val>
                                        </p:tav>
                                        <p:tav tm="50000">
                                          <p:val>
                                            <p:strVal val="#ppt_h+.01"/>
                                          </p:val>
                                        </p:tav>
                                        <p:tav tm="100000">
                                          <p:val>
                                            <p:strVal val="#ppt_h"/>
                                          </p:val>
                                        </p:tav>
                                      </p:tavLst>
                                    </p:anim>
                                    <p:anim calcmode="lin" valueType="num">
                                      <p:cBhvr>
                                        <p:cTn id="84" dur="500" fill="hold"/>
                                        <p:tgtEl>
                                          <p:spTgt spid="54"/>
                                        </p:tgtEl>
                                        <p:attrNameLst>
                                          <p:attrName>ppt_w</p:attrName>
                                        </p:attrNameLst>
                                      </p:cBhvr>
                                      <p:tavLst>
                                        <p:tav tm="0">
                                          <p:val>
                                            <p:strVal val="#ppt_w/10"/>
                                          </p:val>
                                        </p:tav>
                                        <p:tav tm="50000">
                                          <p:val>
                                            <p:strVal val="#ppt_w+.01"/>
                                          </p:val>
                                        </p:tav>
                                        <p:tav tm="100000">
                                          <p:val>
                                            <p:strVal val="#ppt_w"/>
                                          </p:val>
                                        </p:tav>
                                      </p:tavLst>
                                    </p:anim>
                                    <p:animEffect transition="in" filter="fade">
                                      <p:cBhvr>
                                        <p:cTn id="85" dur="500" tmFilter="0,0; .5, 1; 1, 1"/>
                                        <p:tgtEl>
                                          <p:spTgt spid="54"/>
                                        </p:tgtEl>
                                      </p:cBhvr>
                                    </p:animEffect>
                                  </p:childTnLst>
                                </p:cTn>
                              </p:par>
                            </p:childTnLst>
                          </p:cTn>
                        </p:par>
                        <p:par>
                          <p:cTn id="86" fill="hold">
                            <p:stCondLst>
                              <p:cond delay="4700"/>
                            </p:stCondLst>
                            <p:childTnLst>
                              <p:par>
                                <p:cTn id="87" presetID="47" presetClass="entr" presetSubtype="0" fill="hold" nodeType="afterEffect">
                                  <p:stCondLst>
                                    <p:cond delay="0"/>
                                  </p:stCondLst>
                                  <p:childTnLst>
                                    <p:set>
                                      <p:cBhvr>
                                        <p:cTn id="88" dur="1" fill="hold">
                                          <p:stCondLst>
                                            <p:cond delay="0"/>
                                          </p:stCondLst>
                                        </p:cTn>
                                        <p:tgtEl>
                                          <p:spTgt spid="75"/>
                                        </p:tgtEl>
                                        <p:attrNameLst>
                                          <p:attrName>style.visibility</p:attrName>
                                        </p:attrNameLst>
                                      </p:cBhvr>
                                      <p:to>
                                        <p:strVal val="visible"/>
                                      </p:to>
                                    </p:set>
                                    <p:animEffect transition="in" filter="fade">
                                      <p:cBhvr>
                                        <p:cTn id="89" dur="1000"/>
                                        <p:tgtEl>
                                          <p:spTgt spid="75"/>
                                        </p:tgtEl>
                                      </p:cBhvr>
                                    </p:animEffect>
                                    <p:anim calcmode="lin" valueType="num">
                                      <p:cBhvr>
                                        <p:cTn id="90" dur="1000" fill="hold"/>
                                        <p:tgtEl>
                                          <p:spTgt spid="75"/>
                                        </p:tgtEl>
                                        <p:attrNameLst>
                                          <p:attrName>ppt_x</p:attrName>
                                        </p:attrNameLst>
                                      </p:cBhvr>
                                      <p:tavLst>
                                        <p:tav tm="0">
                                          <p:val>
                                            <p:strVal val="#ppt_x"/>
                                          </p:val>
                                        </p:tav>
                                        <p:tav tm="100000">
                                          <p:val>
                                            <p:strVal val="#ppt_x"/>
                                          </p:val>
                                        </p:tav>
                                      </p:tavLst>
                                    </p:anim>
                                    <p:anim calcmode="lin" valueType="num">
                                      <p:cBhvr>
                                        <p:cTn id="91" dur="1000" fill="hold"/>
                                        <p:tgtEl>
                                          <p:spTgt spid="75"/>
                                        </p:tgtEl>
                                        <p:attrNameLst>
                                          <p:attrName>ppt_y</p:attrName>
                                        </p:attrNameLst>
                                      </p:cBhvr>
                                      <p:tavLst>
                                        <p:tav tm="0">
                                          <p:val>
                                            <p:strVal val="#ppt_y-.1"/>
                                          </p:val>
                                        </p:tav>
                                        <p:tav tm="100000">
                                          <p:val>
                                            <p:strVal val="#ppt_y"/>
                                          </p:val>
                                        </p:tav>
                                      </p:tavLst>
                                    </p:anim>
                                  </p:childTnLst>
                                </p:cTn>
                              </p:par>
                            </p:childTnLst>
                          </p:cTn>
                        </p:par>
                        <p:par>
                          <p:cTn id="92" fill="hold">
                            <p:stCondLst>
                              <p:cond delay="5700"/>
                            </p:stCondLst>
                            <p:childTnLst>
                              <p:par>
                                <p:cTn id="93" presetID="47" presetClass="entr" presetSubtype="0" fill="hold" nodeType="afterEffect">
                                  <p:stCondLst>
                                    <p:cond delay="0"/>
                                  </p:stCondLst>
                                  <p:childTnLst>
                                    <p:set>
                                      <p:cBhvr>
                                        <p:cTn id="94" dur="1" fill="hold">
                                          <p:stCondLst>
                                            <p:cond delay="0"/>
                                          </p:stCondLst>
                                        </p:cTn>
                                        <p:tgtEl>
                                          <p:spTgt spid="72"/>
                                        </p:tgtEl>
                                        <p:attrNameLst>
                                          <p:attrName>style.visibility</p:attrName>
                                        </p:attrNameLst>
                                      </p:cBhvr>
                                      <p:to>
                                        <p:strVal val="visible"/>
                                      </p:to>
                                    </p:set>
                                    <p:animEffect transition="in" filter="fade">
                                      <p:cBhvr>
                                        <p:cTn id="95" dur="1000"/>
                                        <p:tgtEl>
                                          <p:spTgt spid="72"/>
                                        </p:tgtEl>
                                      </p:cBhvr>
                                    </p:animEffect>
                                    <p:anim calcmode="lin" valueType="num">
                                      <p:cBhvr>
                                        <p:cTn id="96" dur="1000" fill="hold"/>
                                        <p:tgtEl>
                                          <p:spTgt spid="72"/>
                                        </p:tgtEl>
                                        <p:attrNameLst>
                                          <p:attrName>ppt_x</p:attrName>
                                        </p:attrNameLst>
                                      </p:cBhvr>
                                      <p:tavLst>
                                        <p:tav tm="0">
                                          <p:val>
                                            <p:strVal val="#ppt_x"/>
                                          </p:val>
                                        </p:tav>
                                        <p:tav tm="100000">
                                          <p:val>
                                            <p:strVal val="#ppt_x"/>
                                          </p:val>
                                        </p:tav>
                                      </p:tavLst>
                                    </p:anim>
                                    <p:anim calcmode="lin" valueType="num">
                                      <p:cBhvr>
                                        <p:cTn id="97" dur="1000" fill="hold"/>
                                        <p:tgtEl>
                                          <p:spTgt spid="72"/>
                                        </p:tgtEl>
                                        <p:attrNameLst>
                                          <p:attrName>ppt_y</p:attrName>
                                        </p:attrNameLst>
                                      </p:cBhvr>
                                      <p:tavLst>
                                        <p:tav tm="0">
                                          <p:val>
                                            <p:strVal val="#ppt_y-.1"/>
                                          </p:val>
                                        </p:tav>
                                        <p:tav tm="100000">
                                          <p:val>
                                            <p:strVal val="#ppt_y"/>
                                          </p:val>
                                        </p:tav>
                                      </p:tavLst>
                                    </p:anim>
                                  </p:childTnLst>
                                </p:cTn>
                              </p:par>
                            </p:childTnLst>
                          </p:cTn>
                        </p:par>
                        <p:par>
                          <p:cTn id="98" fill="hold">
                            <p:stCondLst>
                              <p:cond delay="6700"/>
                            </p:stCondLst>
                            <p:childTnLst>
                              <p:par>
                                <p:cTn id="99" presetID="47" presetClass="entr" presetSubtype="0" fill="hold" nodeType="afterEffect">
                                  <p:stCondLst>
                                    <p:cond delay="0"/>
                                  </p:stCondLst>
                                  <p:childTnLst>
                                    <p:set>
                                      <p:cBhvr>
                                        <p:cTn id="100" dur="1" fill="hold">
                                          <p:stCondLst>
                                            <p:cond delay="0"/>
                                          </p:stCondLst>
                                        </p:cTn>
                                        <p:tgtEl>
                                          <p:spTgt spid="69"/>
                                        </p:tgtEl>
                                        <p:attrNameLst>
                                          <p:attrName>style.visibility</p:attrName>
                                        </p:attrNameLst>
                                      </p:cBhvr>
                                      <p:to>
                                        <p:strVal val="visible"/>
                                      </p:to>
                                    </p:set>
                                    <p:animEffect transition="in" filter="fade">
                                      <p:cBhvr>
                                        <p:cTn id="101" dur="1000"/>
                                        <p:tgtEl>
                                          <p:spTgt spid="69"/>
                                        </p:tgtEl>
                                      </p:cBhvr>
                                    </p:animEffect>
                                    <p:anim calcmode="lin" valueType="num">
                                      <p:cBhvr>
                                        <p:cTn id="102" dur="1000" fill="hold"/>
                                        <p:tgtEl>
                                          <p:spTgt spid="69"/>
                                        </p:tgtEl>
                                        <p:attrNameLst>
                                          <p:attrName>ppt_x</p:attrName>
                                        </p:attrNameLst>
                                      </p:cBhvr>
                                      <p:tavLst>
                                        <p:tav tm="0">
                                          <p:val>
                                            <p:strVal val="#ppt_x"/>
                                          </p:val>
                                        </p:tav>
                                        <p:tav tm="100000">
                                          <p:val>
                                            <p:strVal val="#ppt_x"/>
                                          </p:val>
                                        </p:tav>
                                      </p:tavLst>
                                    </p:anim>
                                    <p:anim calcmode="lin" valueType="num">
                                      <p:cBhvr>
                                        <p:cTn id="103" dur="1000" fill="hold"/>
                                        <p:tgtEl>
                                          <p:spTgt spid="69"/>
                                        </p:tgtEl>
                                        <p:attrNameLst>
                                          <p:attrName>ppt_y</p:attrName>
                                        </p:attrNameLst>
                                      </p:cBhvr>
                                      <p:tavLst>
                                        <p:tav tm="0">
                                          <p:val>
                                            <p:strVal val="#ppt_y-.1"/>
                                          </p:val>
                                        </p:tav>
                                        <p:tav tm="100000">
                                          <p:val>
                                            <p:strVal val="#ppt_y"/>
                                          </p:val>
                                        </p:tav>
                                      </p:tavLst>
                                    </p:anim>
                                  </p:childTnLst>
                                </p:cTn>
                              </p:par>
                            </p:childTnLst>
                          </p:cTn>
                        </p:par>
                        <p:par>
                          <p:cTn id="104" fill="hold">
                            <p:stCondLst>
                              <p:cond delay="7700"/>
                            </p:stCondLst>
                            <p:childTnLst>
                              <p:par>
                                <p:cTn id="105" presetID="47" presetClass="entr" presetSubtype="0" fill="hold" nodeType="after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fade">
                                      <p:cBhvr>
                                        <p:cTn id="107" dur="1000"/>
                                        <p:tgtEl>
                                          <p:spTgt spid="55"/>
                                        </p:tgtEl>
                                      </p:cBhvr>
                                    </p:animEffect>
                                    <p:anim calcmode="lin" valueType="num">
                                      <p:cBhvr>
                                        <p:cTn id="108" dur="1000" fill="hold"/>
                                        <p:tgtEl>
                                          <p:spTgt spid="55"/>
                                        </p:tgtEl>
                                        <p:attrNameLst>
                                          <p:attrName>ppt_x</p:attrName>
                                        </p:attrNameLst>
                                      </p:cBhvr>
                                      <p:tavLst>
                                        <p:tav tm="0">
                                          <p:val>
                                            <p:strVal val="#ppt_x"/>
                                          </p:val>
                                        </p:tav>
                                        <p:tav tm="100000">
                                          <p:val>
                                            <p:strVal val="#ppt_x"/>
                                          </p:val>
                                        </p:tav>
                                      </p:tavLst>
                                    </p:anim>
                                    <p:anim calcmode="lin" valueType="num">
                                      <p:cBhvr>
                                        <p:cTn id="10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32" presetClass="emph" presetSubtype="0" repeatCount="indefinite" fill="hold" nodeType="clickEffect">
                                  <p:stCondLst>
                                    <p:cond delay="0"/>
                                  </p:stCondLst>
                                  <p:childTnLst>
                                    <p:animRot by="120000">
                                      <p:cBhvr>
                                        <p:cTn id="113" dur="100" fill="hold">
                                          <p:stCondLst>
                                            <p:cond delay="0"/>
                                          </p:stCondLst>
                                        </p:cTn>
                                        <p:tgtEl>
                                          <p:spTgt spid="72"/>
                                        </p:tgtEl>
                                        <p:attrNameLst>
                                          <p:attrName>r</p:attrName>
                                        </p:attrNameLst>
                                      </p:cBhvr>
                                    </p:animRot>
                                    <p:animRot by="-240000">
                                      <p:cBhvr>
                                        <p:cTn id="114" dur="200" fill="hold">
                                          <p:stCondLst>
                                            <p:cond delay="200"/>
                                          </p:stCondLst>
                                        </p:cTn>
                                        <p:tgtEl>
                                          <p:spTgt spid="72"/>
                                        </p:tgtEl>
                                        <p:attrNameLst>
                                          <p:attrName>r</p:attrName>
                                        </p:attrNameLst>
                                      </p:cBhvr>
                                    </p:animRot>
                                    <p:animRot by="240000">
                                      <p:cBhvr>
                                        <p:cTn id="115" dur="200" fill="hold">
                                          <p:stCondLst>
                                            <p:cond delay="400"/>
                                          </p:stCondLst>
                                        </p:cTn>
                                        <p:tgtEl>
                                          <p:spTgt spid="72"/>
                                        </p:tgtEl>
                                        <p:attrNameLst>
                                          <p:attrName>r</p:attrName>
                                        </p:attrNameLst>
                                      </p:cBhvr>
                                    </p:animRot>
                                    <p:animRot by="-240000">
                                      <p:cBhvr>
                                        <p:cTn id="116" dur="200" fill="hold">
                                          <p:stCondLst>
                                            <p:cond delay="600"/>
                                          </p:stCondLst>
                                        </p:cTn>
                                        <p:tgtEl>
                                          <p:spTgt spid="72"/>
                                        </p:tgtEl>
                                        <p:attrNameLst>
                                          <p:attrName>r</p:attrName>
                                        </p:attrNameLst>
                                      </p:cBhvr>
                                    </p:animRot>
                                    <p:animRot by="120000">
                                      <p:cBhvr>
                                        <p:cTn id="117" dur="200" fill="hold">
                                          <p:stCondLst>
                                            <p:cond delay="800"/>
                                          </p:stCondLst>
                                        </p:cTn>
                                        <p:tgtEl>
                                          <p:spTgt spid="7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p:bldP spid="65" grpId="0"/>
      <p:bldP spid="53" grpId="0"/>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28" name="Google Shape;126;p26">
            <a:extLst>
              <a:ext uri="{FF2B5EF4-FFF2-40B4-BE49-F238E27FC236}">
                <a16:creationId xmlns:a16="http://schemas.microsoft.com/office/drawing/2014/main" id="{B5133481-F8B7-4762-A04B-DA55082ABFC4}"/>
              </a:ext>
            </a:extLst>
          </p:cNvPr>
          <p:cNvSpPr txBox="1">
            <a:spLocks/>
          </p:cNvSpPr>
          <p:nvPr/>
        </p:nvSpPr>
        <p:spPr>
          <a:xfrm>
            <a:off x="125564" y="1799697"/>
            <a:ext cx="4374061" cy="49371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algn="r"/>
            <a:r>
              <a:rPr lang="ar-SA" sz="2300" b="1" dirty="0">
                <a:solidFill>
                  <a:srgbClr val="FFC193"/>
                </a:solidFill>
                <a:effectLst>
                  <a:glow rad="88900">
                    <a:schemeClr val="accent6">
                      <a:lumMod val="25000"/>
                    </a:schemeClr>
                  </a:glow>
                </a:effectLst>
                <a:latin typeface="Dubai" panose="020B0503030403030204" pitchFamily="34" charset="-78"/>
                <a:cs typeface="Dubai" panose="020B0503030403030204" pitchFamily="34" charset="-78"/>
              </a:rPr>
              <a:t>أولاً / </a:t>
            </a:r>
            <a:r>
              <a:rPr lang="ar-SA" sz="2300" b="1" dirty="0">
                <a:solidFill>
                  <a:schemeClr val="accent6">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جامع البيان عن تأويل آي القرآن </a:t>
            </a:r>
          </a:p>
        </p:txBody>
      </p:sp>
      <p:sp>
        <p:nvSpPr>
          <p:cNvPr id="23" name="Google Shape;126;p26">
            <a:extLst>
              <a:ext uri="{FF2B5EF4-FFF2-40B4-BE49-F238E27FC236}">
                <a16:creationId xmlns:a16="http://schemas.microsoft.com/office/drawing/2014/main" id="{987786C6-20FA-4AD6-9286-BE73AEFCC812}"/>
              </a:ext>
            </a:extLst>
          </p:cNvPr>
          <p:cNvSpPr txBox="1">
            <a:spLocks/>
          </p:cNvSpPr>
          <p:nvPr/>
        </p:nvSpPr>
        <p:spPr>
          <a:xfrm>
            <a:off x="-18638" y="2250985"/>
            <a:ext cx="4538011" cy="49371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algn="r"/>
            <a:r>
              <a:rPr lang="ar-SA" sz="2300" b="1" dirty="0">
                <a:solidFill>
                  <a:srgbClr val="FFC193"/>
                </a:solidFill>
                <a:effectLst>
                  <a:glow rad="88900">
                    <a:schemeClr val="accent6">
                      <a:lumMod val="25000"/>
                    </a:schemeClr>
                  </a:glow>
                </a:effectLst>
                <a:latin typeface="Dubai" panose="020B0503030403030204" pitchFamily="34" charset="-78"/>
                <a:cs typeface="Dubai" panose="020B0503030403030204" pitchFamily="34" charset="-78"/>
              </a:rPr>
              <a:t>ثانياً / </a:t>
            </a:r>
            <a:r>
              <a:rPr lang="ar-SA" sz="2300" b="1" dirty="0">
                <a:solidFill>
                  <a:schemeClr val="accent6">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تفسير القرآن الكريم</a:t>
            </a:r>
          </a:p>
        </p:txBody>
      </p:sp>
      <p:sp>
        <p:nvSpPr>
          <p:cNvPr id="30" name="Google Shape;126;p26">
            <a:extLst>
              <a:ext uri="{FF2B5EF4-FFF2-40B4-BE49-F238E27FC236}">
                <a16:creationId xmlns:a16="http://schemas.microsoft.com/office/drawing/2014/main" id="{6667213A-D5FA-47E1-8FD1-992FB15CDF97}"/>
              </a:ext>
            </a:extLst>
          </p:cNvPr>
          <p:cNvSpPr txBox="1">
            <a:spLocks/>
          </p:cNvSpPr>
          <p:nvPr/>
        </p:nvSpPr>
        <p:spPr>
          <a:xfrm>
            <a:off x="-169458" y="2711698"/>
            <a:ext cx="4669083" cy="49371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algn="r"/>
            <a:r>
              <a:rPr lang="ar-SA" sz="2300" b="1" dirty="0">
                <a:solidFill>
                  <a:srgbClr val="FFC193"/>
                </a:solidFill>
                <a:effectLst>
                  <a:glow rad="88900">
                    <a:schemeClr val="accent6">
                      <a:lumMod val="25000"/>
                    </a:schemeClr>
                  </a:glow>
                </a:effectLst>
                <a:latin typeface="Dubai" panose="020B0503030403030204" pitchFamily="34" charset="-78"/>
                <a:cs typeface="Dubai" panose="020B0503030403030204" pitchFamily="34" charset="-78"/>
              </a:rPr>
              <a:t>ثالثاً / </a:t>
            </a:r>
            <a:r>
              <a:rPr lang="ar-SA" sz="2300" b="1" dirty="0">
                <a:solidFill>
                  <a:schemeClr val="accent6">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الدر المنثور في التفسير بالمأثور</a:t>
            </a:r>
          </a:p>
        </p:txBody>
      </p:sp>
      <p:sp>
        <p:nvSpPr>
          <p:cNvPr id="32" name="Google Shape;126;p26">
            <a:extLst>
              <a:ext uri="{FF2B5EF4-FFF2-40B4-BE49-F238E27FC236}">
                <a16:creationId xmlns:a16="http://schemas.microsoft.com/office/drawing/2014/main" id="{CAB45F5D-BE1A-4FDE-83D4-4D22D98835ED}"/>
              </a:ext>
            </a:extLst>
          </p:cNvPr>
          <p:cNvSpPr txBox="1">
            <a:spLocks/>
          </p:cNvSpPr>
          <p:nvPr/>
        </p:nvSpPr>
        <p:spPr>
          <a:xfrm>
            <a:off x="-273818" y="3474838"/>
            <a:ext cx="4749406" cy="49371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algn="r"/>
            <a:r>
              <a:rPr lang="ar-SA" sz="2300" b="1" dirty="0">
                <a:solidFill>
                  <a:srgbClr val="FFC193"/>
                </a:solidFill>
                <a:effectLst>
                  <a:glow rad="88900">
                    <a:schemeClr val="accent6">
                      <a:lumMod val="25000"/>
                    </a:schemeClr>
                  </a:glow>
                </a:effectLst>
                <a:latin typeface="Dubai" panose="020B0503030403030204" pitchFamily="34" charset="-78"/>
                <a:cs typeface="Dubai" panose="020B0503030403030204" pitchFamily="34" charset="-78"/>
              </a:rPr>
              <a:t>رابعاً / </a:t>
            </a:r>
            <a:r>
              <a:rPr lang="ar-SA" sz="2300" b="1" dirty="0">
                <a:solidFill>
                  <a:schemeClr val="accent6">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أضواء البيان في إيضاح القرآن بالقرآن</a:t>
            </a:r>
          </a:p>
        </p:txBody>
      </p:sp>
      <p:sp>
        <p:nvSpPr>
          <p:cNvPr id="34" name="Google Shape;126;p26">
            <a:extLst>
              <a:ext uri="{FF2B5EF4-FFF2-40B4-BE49-F238E27FC236}">
                <a16:creationId xmlns:a16="http://schemas.microsoft.com/office/drawing/2014/main" id="{10539072-4AC7-44AF-9499-1E903A2DDAD1}"/>
              </a:ext>
            </a:extLst>
          </p:cNvPr>
          <p:cNvSpPr txBox="1">
            <a:spLocks/>
          </p:cNvSpPr>
          <p:nvPr/>
        </p:nvSpPr>
        <p:spPr>
          <a:xfrm>
            <a:off x="-149710" y="4325165"/>
            <a:ext cx="4669083" cy="49371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algn="r"/>
            <a:r>
              <a:rPr lang="ar-SA" sz="2300" b="1" dirty="0">
                <a:solidFill>
                  <a:srgbClr val="FFC193"/>
                </a:solidFill>
                <a:effectLst>
                  <a:glow rad="88900">
                    <a:schemeClr val="accent6">
                      <a:lumMod val="25000"/>
                    </a:schemeClr>
                  </a:glow>
                </a:effectLst>
                <a:latin typeface="Dubai" panose="020B0503030403030204" pitchFamily="34" charset="-78"/>
                <a:cs typeface="Dubai" panose="020B0503030403030204" pitchFamily="34" charset="-78"/>
              </a:rPr>
              <a:t>خامساً / </a:t>
            </a:r>
            <a:r>
              <a:rPr lang="ar-SA" sz="2300" b="1" dirty="0">
                <a:solidFill>
                  <a:schemeClr val="accent6">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تيسير الكريم الرحمن في تفسير كلام المنان</a:t>
            </a:r>
          </a:p>
        </p:txBody>
      </p:sp>
      <p:pic>
        <p:nvPicPr>
          <p:cNvPr id="1235" name="Google Shape;1235;p31"/>
          <p:cNvPicPr preferRelativeResize="0"/>
          <p:nvPr/>
        </p:nvPicPr>
        <p:blipFill rotWithShape="1">
          <a:blip r:embed="rId3">
            <a:alphaModFix/>
          </a:blip>
          <a:srcRect l="14990" t="2963" r="7339" b="2972"/>
          <a:stretch/>
        </p:blipFill>
        <p:spPr>
          <a:xfrm>
            <a:off x="4657725" y="152400"/>
            <a:ext cx="3867150" cy="4838350"/>
          </a:xfrm>
          <a:prstGeom prst="rect">
            <a:avLst/>
          </a:prstGeom>
          <a:noFill/>
          <a:ln>
            <a:noFill/>
          </a:ln>
        </p:spPr>
      </p:pic>
      <p:sp>
        <p:nvSpPr>
          <p:cNvPr id="1239" name="Google Shape;1239;p31"/>
          <p:cNvSpPr/>
          <p:nvPr/>
        </p:nvSpPr>
        <p:spPr>
          <a:xfrm>
            <a:off x="4462264" y="4"/>
            <a:ext cx="4272192" cy="5143520"/>
          </a:xfrm>
          <a:custGeom>
            <a:avLst/>
            <a:gdLst/>
            <a:ahLst/>
            <a:cxnLst/>
            <a:rect l="l" t="t" r="r" b="b"/>
            <a:pathLst>
              <a:path w="133506" h="160735" extrusionOk="0">
                <a:moveTo>
                  <a:pt x="66759" y="9240"/>
                </a:moveTo>
                <a:cubicBezTo>
                  <a:pt x="67474" y="10169"/>
                  <a:pt x="69200" y="11740"/>
                  <a:pt x="72951" y="12800"/>
                </a:cubicBezTo>
                <a:cubicBezTo>
                  <a:pt x="79320" y="14586"/>
                  <a:pt x="86107" y="17991"/>
                  <a:pt x="86107" y="22194"/>
                </a:cubicBezTo>
                <a:lnTo>
                  <a:pt x="86107" y="22611"/>
                </a:lnTo>
                <a:lnTo>
                  <a:pt x="86643" y="22563"/>
                </a:lnTo>
                <a:cubicBezTo>
                  <a:pt x="86643" y="22563"/>
                  <a:pt x="87048" y="22527"/>
                  <a:pt x="87679" y="22527"/>
                </a:cubicBezTo>
                <a:cubicBezTo>
                  <a:pt x="89357" y="22527"/>
                  <a:pt x="92620" y="22742"/>
                  <a:pt x="95453" y="24123"/>
                </a:cubicBezTo>
                <a:cubicBezTo>
                  <a:pt x="98954" y="25837"/>
                  <a:pt x="100740" y="28802"/>
                  <a:pt x="100740" y="32921"/>
                </a:cubicBezTo>
                <a:lnTo>
                  <a:pt x="100740" y="33302"/>
                </a:lnTo>
                <a:lnTo>
                  <a:pt x="101252" y="33290"/>
                </a:lnTo>
                <a:lnTo>
                  <a:pt x="101311" y="33290"/>
                </a:lnTo>
                <a:cubicBezTo>
                  <a:pt x="102204" y="33290"/>
                  <a:pt x="110003" y="33517"/>
                  <a:pt x="110003" y="41125"/>
                </a:cubicBezTo>
                <a:lnTo>
                  <a:pt x="110003" y="41434"/>
                </a:lnTo>
                <a:lnTo>
                  <a:pt x="110408" y="41494"/>
                </a:lnTo>
                <a:cubicBezTo>
                  <a:pt x="110431" y="41494"/>
                  <a:pt x="113003" y="41863"/>
                  <a:pt x="115527" y="43185"/>
                </a:cubicBezTo>
                <a:cubicBezTo>
                  <a:pt x="118873" y="44935"/>
                  <a:pt x="120552" y="48923"/>
                  <a:pt x="120552" y="52102"/>
                </a:cubicBezTo>
                <a:lnTo>
                  <a:pt x="120552" y="108633"/>
                </a:lnTo>
                <a:cubicBezTo>
                  <a:pt x="120552" y="111812"/>
                  <a:pt x="118861" y="115801"/>
                  <a:pt x="115527" y="117539"/>
                </a:cubicBezTo>
                <a:cubicBezTo>
                  <a:pt x="112991" y="118872"/>
                  <a:pt x="110420" y="119241"/>
                  <a:pt x="110408" y="119241"/>
                </a:cubicBezTo>
                <a:lnTo>
                  <a:pt x="110003" y="119301"/>
                </a:lnTo>
                <a:lnTo>
                  <a:pt x="110003" y="119611"/>
                </a:lnTo>
                <a:cubicBezTo>
                  <a:pt x="110003" y="122825"/>
                  <a:pt x="108645" y="125099"/>
                  <a:pt x="105955" y="126397"/>
                </a:cubicBezTo>
                <a:cubicBezTo>
                  <a:pt x="103883" y="127397"/>
                  <a:pt x="101728" y="127445"/>
                  <a:pt x="101311" y="127445"/>
                </a:cubicBezTo>
                <a:lnTo>
                  <a:pt x="101252" y="127445"/>
                </a:lnTo>
                <a:lnTo>
                  <a:pt x="100740" y="127421"/>
                </a:lnTo>
                <a:lnTo>
                  <a:pt x="100740" y="127814"/>
                </a:lnTo>
                <a:cubicBezTo>
                  <a:pt x="100740" y="131934"/>
                  <a:pt x="98966" y="134898"/>
                  <a:pt x="95453" y="136613"/>
                </a:cubicBezTo>
                <a:cubicBezTo>
                  <a:pt x="92620" y="138006"/>
                  <a:pt x="89357" y="138196"/>
                  <a:pt x="87679" y="138196"/>
                </a:cubicBezTo>
                <a:cubicBezTo>
                  <a:pt x="87036" y="138196"/>
                  <a:pt x="86643" y="138172"/>
                  <a:pt x="86643" y="138172"/>
                </a:cubicBezTo>
                <a:lnTo>
                  <a:pt x="86107" y="138125"/>
                </a:lnTo>
                <a:lnTo>
                  <a:pt x="86107" y="138541"/>
                </a:lnTo>
                <a:cubicBezTo>
                  <a:pt x="86107" y="142744"/>
                  <a:pt x="79308" y="146150"/>
                  <a:pt x="72951" y="147935"/>
                </a:cubicBezTo>
                <a:cubicBezTo>
                  <a:pt x="69200" y="148995"/>
                  <a:pt x="67474" y="150567"/>
                  <a:pt x="66759" y="151495"/>
                </a:cubicBezTo>
                <a:cubicBezTo>
                  <a:pt x="66045" y="150567"/>
                  <a:pt x="64319" y="148995"/>
                  <a:pt x="60568" y="147935"/>
                </a:cubicBezTo>
                <a:cubicBezTo>
                  <a:pt x="54198" y="146150"/>
                  <a:pt x="47412" y="142744"/>
                  <a:pt x="47412" y="138541"/>
                </a:cubicBezTo>
                <a:lnTo>
                  <a:pt x="47412" y="138125"/>
                </a:lnTo>
                <a:lnTo>
                  <a:pt x="46876" y="138172"/>
                </a:lnTo>
                <a:cubicBezTo>
                  <a:pt x="46876" y="138172"/>
                  <a:pt x="46483" y="138196"/>
                  <a:pt x="45852" y="138196"/>
                </a:cubicBezTo>
                <a:cubicBezTo>
                  <a:pt x="44173" y="138196"/>
                  <a:pt x="40911" y="137994"/>
                  <a:pt x="38065" y="136589"/>
                </a:cubicBezTo>
                <a:cubicBezTo>
                  <a:pt x="34577" y="134886"/>
                  <a:pt x="32791" y="131922"/>
                  <a:pt x="32791" y="127802"/>
                </a:cubicBezTo>
                <a:lnTo>
                  <a:pt x="32791" y="127409"/>
                </a:lnTo>
                <a:lnTo>
                  <a:pt x="32279" y="127421"/>
                </a:lnTo>
                <a:lnTo>
                  <a:pt x="32219" y="127421"/>
                </a:lnTo>
                <a:cubicBezTo>
                  <a:pt x="31326" y="127421"/>
                  <a:pt x="23528" y="127207"/>
                  <a:pt x="23528" y="119599"/>
                </a:cubicBezTo>
                <a:lnTo>
                  <a:pt x="23528" y="119289"/>
                </a:lnTo>
                <a:lnTo>
                  <a:pt x="23123" y="119230"/>
                </a:lnTo>
                <a:cubicBezTo>
                  <a:pt x="23099" y="119230"/>
                  <a:pt x="20527" y="118849"/>
                  <a:pt x="18003" y="117527"/>
                </a:cubicBezTo>
                <a:cubicBezTo>
                  <a:pt x="14658" y="115789"/>
                  <a:pt x="12979" y="111800"/>
                  <a:pt x="12979" y="108609"/>
                </a:cubicBezTo>
                <a:lnTo>
                  <a:pt x="12979" y="52102"/>
                </a:lnTo>
                <a:cubicBezTo>
                  <a:pt x="12979" y="48923"/>
                  <a:pt x="14669" y="44935"/>
                  <a:pt x="18003" y="43185"/>
                </a:cubicBezTo>
                <a:cubicBezTo>
                  <a:pt x="20539" y="41863"/>
                  <a:pt x="23111" y="41494"/>
                  <a:pt x="23123" y="41494"/>
                </a:cubicBezTo>
                <a:lnTo>
                  <a:pt x="23528" y="41434"/>
                </a:lnTo>
                <a:lnTo>
                  <a:pt x="23528" y="41125"/>
                </a:lnTo>
                <a:cubicBezTo>
                  <a:pt x="23528" y="33517"/>
                  <a:pt x="31326" y="33290"/>
                  <a:pt x="32219" y="33290"/>
                </a:cubicBezTo>
                <a:lnTo>
                  <a:pt x="32279" y="33290"/>
                </a:lnTo>
                <a:lnTo>
                  <a:pt x="32791" y="33302"/>
                </a:lnTo>
                <a:lnTo>
                  <a:pt x="32791" y="32921"/>
                </a:lnTo>
                <a:cubicBezTo>
                  <a:pt x="32791" y="28802"/>
                  <a:pt x="34553" y="25837"/>
                  <a:pt x="38065" y="24123"/>
                </a:cubicBezTo>
                <a:cubicBezTo>
                  <a:pt x="40911" y="22730"/>
                  <a:pt x="44173" y="22527"/>
                  <a:pt x="45852" y="22527"/>
                </a:cubicBezTo>
                <a:cubicBezTo>
                  <a:pt x="46495" y="22527"/>
                  <a:pt x="46876" y="22563"/>
                  <a:pt x="46876" y="22563"/>
                </a:cubicBezTo>
                <a:lnTo>
                  <a:pt x="47412" y="22611"/>
                </a:lnTo>
                <a:lnTo>
                  <a:pt x="47412" y="22194"/>
                </a:lnTo>
                <a:cubicBezTo>
                  <a:pt x="47412" y="17991"/>
                  <a:pt x="54222" y="14586"/>
                  <a:pt x="60568" y="12800"/>
                </a:cubicBezTo>
                <a:cubicBezTo>
                  <a:pt x="64319" y="11740"/>
                  <a:pt x="66045" y="10169"/>
                  <a:pt x="66759" y="9240"/>
                </a:cubicBezTo>
                <a:close/>
                <a:moveTo>
                  <a:pt x="1" y="1"/>
                </a:moveTo>
                <a:lnTo>
                  <a:pt x="1" y="160735"/>
                </a:lnTo>
                <a:lnTo>
                  <a:pt x="133506" y="160735"/>
                </a:lnTo>
                <a:lnTo>
                  <a:pt x="133506" y="1"/>
                </a:lnTo>
                <a:close/>
              </a:path>
            </a:pathLst>
          </a:custGeom>
          <a:gradFill>
            <a:gsLst>
              <a:gs pos="0">
                <a:schemeClr val="accent6"/>
              </a:gs>
              <a:gs pos="100000">
                <a:srgbClr val="FEEADB"/>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1"/>
          <p:cNvSpPr/>
          <p:nvPr/>
        </p:nvSpPr>
        <p:spPr>
          <a:xfrm>
            <a:off x="4853176" y="256036"/>
            <a:ext cx="3491136" cy="4631072"/>
          </a:xfrm>
          <a:custGeom>
            <a:avLst/>
            <a:gdLst/>
            <a:ahLst/>
            <a:cxnLst/>
            <a:rect l="l" t="t" r="r" b="b"/>
            <a:pathLst>
              <a:path w="109098" h="144721" extrusionOk="0">
                <a:moveTo>
                  <a:pt x="54519" y="2322"/>
                </a:moveTo>
                <a:cubicBezTo>
                  <a:pt x="55484" y="3299"/>
                  <a:pt x="57306" y="4585"/>
                  <a:pt x="60508" y="5501"/>
                </a:cubicBezTo>
                <a:cubicBezTo>
                  <a:pt x="66319" y="7132"/>
                  <a:pt x="73117" y="10395"/>
                  <a:pt x="73117" y="14169"/>
                </a:cubicBezTo>
                <a:lnTo>
                  <a:pt x="73117" y="15395"/>
                </a:lnTo>
                <a:lnTo>
                  <a:pt x="74462" y="15288"/>
                </a:lnTo>
                <a:cubicBezTo>
                  <a:pt x="74462" y="15288"/>
                  <a:pt x="74832" y="15264"/>
                  <a:pt x="75427" y="15264"/>
                </a:cubicBezTo>
                <a:cubicBezTo>
                  <a:pt x="77046" y="15264"/>
                  <a:pt x="80177" y="15455"/>
                  <a:pt x="82880" y="16776"/>
                </a:cubicBezTo>
                <a:cubicBezTo>
                  <a:pt x="86119" y="18360"/>
                  <a:pt x="87750" y="21098"/>
                  <a:pt x="87750" y="24908"/>
                </a:cubicBezTo>
                <a:lnTo>
                  <a:pt x="87750" y="26051"/>
                </a:lnTo>
                <a:lnTo>
                  <a:pt x="89000" y="26016"/>
                </a:lnTo>
                <a:lnTo>
                  <a:pt x="89048" y="26016"/>
                </a:lnTo>
                <a:cubicBezTo>
                  <a:pt x="89441" y="26016"/>
                  <a:pt x="91476" y="26063"/>
                  <a:pt x="93393" y="27004"/>
                </a:cubicBezTo>
                <a:cubicBezTo>
                  <a:pt x="95787" y="28159"/>
                  <a:pt x="97001" y="30219"/>
                  <a:pt x="97001" y="33100"/>
                </a:cubicBezTo>
                <a:lnTo>
                  <a:pt x="97001" y="34076"/>
                </a:lnTo>
                <a:lnTo>
                  <a:pt x="98037" y="34219"/>
                </a:lnTo>
                <a:cubicBezTo>
                  <a:pt x="98049" y="34231"/>
                  <a:pt x="100525" y="34588"/>
                  <a:pt x="102918" y="35838"/>
                </a:cubicBezTo>
                <a:cubicBezTo>
                  <a:pt x="106109" y="37505"/>
                  <a:pt x="107562" y="41291"/>
                  <a:pt x="107562" y="44101"/>
                </a:cubicBezTo>
                <a:lnTo>
                  <a:pt x="107562" y="100632"/>
                </a:lnTo>
                <a:cubicBezTo>
                  <a:pt x="107562" y="103442"/>
                  <a:pt x="106109" y="107216"/>
                  <a:pt x="102918" y="108883"/>
                </a:cubicBezTo>
                <a:cubicBezTo>
                  <a:pt x="100525" y="110133"/>
                  <a:pt x="98073" y="110514"/>
                  <a:pt x="98037" y="110514"/>
                </a:cubicBezTo>
                <a:lnTo>
                  <a:pt x="97001" y="110657"/>
                </a:lnTo>
                <a:lnTo>
                  <a:pt x="97001" y="111621"/>
                </a:lnTo>
                <a:cubicBezTo>
                  <a:pt x="97001" y="114574"/>
                  <a:pt x="95822" y="116563"/>
                  <a:pt x="93381" y="117741"/>
                </a:cubicBezTo>
                <a:cubicBezTo>
                  <a:pt x="91465" y="118670"/>
                  <a:pt x="89452" y="118706"/>
                  <a:pt x="89060" y="118706"/>
                </a:cubicBezTo>
                <a:lnTo>
                  <a:pt x="87774" y="118682"/>
                </a:lnTo>
                <a:lnTo>
                  <a:pt x="87774" y="119825"/>
                </a:lnTo>
                <a:cubicBezTo>
                  <a:pt x="87774" y="123635"/>
                  <a:pt x="86131" y="126373"/>
                  <a:pt x="82904" y="127957"/>
                </a:cubicBezTo>
                <a:cubicBezTo>
                  <a:pt x="80189" y="129278"/>
                  <a:pt x="77070" y="129469"/>
                  <a:pt x="75451" y="129469"/>
                </a:cubicBezTo>
                <a:cubicBezTo>
                  <a:pt x="74867" y="129469"/>
                  <a:pt x="74498" y="129445"/>
                  <a:pt x="74474" y="129445"/>
                </a:cubicBezTo>
                <a:lnTo>
                  <a:pt x="73141" y="129338"/>
                </a:lnTo>
                <a:lnTo>
                  <a:pt x="73141" y="130552"/>
                </a:lnTo>
                <a:cubicBezTo>
                  <a:pt x="73141" y="134339"/>
                  <a:pt x="66342" y="137601"/>
                  <a:pt x="60520" y="139232"/>
                </a:cubicBezTo>
                <a:cubicBezTo>
                  <a:pt x="57317" y="140137"/>
                  <a:pt x="55520" y="141435"/>
                  <a:pt x="54531" y="142399"/>
                </a:cubicBezTo>
                <a:cubicBezTo>
                  <a:pt x="53567" y="141435"/>
                  <a:pt x="51757" y="140137"/>
                  <a:pt x="48554" y="139232"/>
                </a:cubicBezTo>
                <a:cubicBezTo>
                  <a:pt x="42732" y="137601"/>
                  <a:pt x="35934" y="134339"/>
                  <a:pt x="35934" y="130552"/>
                </a:cubicBezTo>
                <a:lnTo>
                  <a:pt x="35934" y="129338"/>
                </a:lnTo>
                <a:lnTo>
                  <a:pt x="34588" y="129445"/>
                </a:lnTo>
                <a:cubicBezTo>
                  <a:pt x="34565" y="129445"/>
                  <a:pt x="34207" y="129469"/>
                  <a:pt x="33624" y="129469"/>
                </a:cubicBezTo>
                <a:cubicBezTo>
                  <a:pt x="32005" y="129469"/>
                  <a:pt x="28873" y="129278"/>
                  <a:pt x="26171" y="127957"/>
                </a:cubicBezTo>
                <a:cubicBezTo>
                  <a:pt x="22932" y="126373"/>
                  <a:pt x="21301" y="123635"/>
                  <a:pt x="21301" y="119825"/>
                </a:cubicBezTo>
                <a:lnTo>
                  <a:pt x="21301" y="118682"/>
                </a:lnTo>
                <a:lnTo>
                  <a:pt x="20051" y="118706"/>
                </a:lnTo>
                <a:lnTo>
                  <a:pt x="20003" y="118706"/>
                </a:lnTo>
                <a:cubicBezTo>
                  <a:pt x="19622" y="118706"/>
                  <a:pt x="17574" y="118670"/>
                  <a:pt x="15657" y="117729"/>
                </a:cubicBezTo>
                <a:cubicBezTo>
                  <a:pt x="13264" y="116563"/>
                  <a:pt x="12062" y="114515"/>
                  <a:pt x="12062" y="111621"/>
                </a:cubicBezTo>
                <a:lnTo>
                  <a:pt x="12062" y="110657"/>
                </a:lnTo>
                <a:lnTo>
                  <a:pt x="11014" y="110514"/>
                </a:lnTo>
                <a:cubicBezTo>
                  <a:pt x="10990" y="110490"/>
                  <a:pt x="8526" y="110133"/>
                  <a:pt x="6132" y="108883"/>
                </a:cubicBezTo>
                <a:cubicBezTo>
                  <a:pt x="2954" y="107216"/>
                  <a:pt x="1489" y="103442"/>
                  <a:pt x="1489" y="100632"/>
                </a:cubicBezTo>
                <a:lnTo>
                  <a:pt x="1489" y="44101"/>
                </a:lnTo>
                <a:cubicBezTo>
                  <a:pt x="1489" y="41291"/>
                  <a:pt x="2954" y="37505"/>
                  <a:pt x="6132" y="35838"/>
                </a:cubicBezTo>
                <a:cubicBezTo>
                  <a:pt x="8514" y="34588"/>
                  <a:pt x="10990" y="34219"/>
                  <a:pt x="11014" y="34219"/>
                </a:cubicBezTo>
                <a:lnTo>
                  <a:pt x="12062" y="34076"/>
                </a:lnTo>
                <a:lnTo>
                  <a:pt x="12062" y="33100"/>
                </a:lnTo>
                <a:cubicBezTo>
                  <a:pt x="12062" y="30219"/>
                  <a:pt x="13276" y="28159"/>
                  <a:pt x="15657" y="27004"/>
                </a:cubicBezTo>
                <a:cubicBezTo>
                  <a:pt x="17586" y="26063"/>
                  <a:pt x="19622" y="26016"/>
                  <a:pt x="20003" y="26016"/>
                </a:cubicBezTo>
                <a:lnTo>
                  <a:pt x="21301" y="26051"/>
                </a:lnTo>
                <a:lnTo>
                  <a:pt x="21301" y="24908"/>
                </a:lnTo>
                <a:cubicBezTo>
                  <a:pt x="21301" y="21098"/>
                  <a:pt x="22944" y="18360"/>
                  <a:pt x="26171" y="16776"/>
                </a:cubicBezTo>
                <a:cubicBezTo>
                  <a:pt x="28873" y="15455"/>
                  <a:pt x="32005" y="15264"/>
                  <a:pt x="33624" y="15264"/>
                </a:cubicBezTo>
                <a:cubicBezTo>
                  <a:pt x="34219" y="15264"/>
                  <a:pt x="34588" y="15288"/>
                  <a:pt x="34588" y="15288"/>
                </a:cubicBezTo>
                <a:lnTo>
                  <a:pt x="35934" y="15395"/>
                </a:lnTo>
                <a:lnTo>
                  <a:pt x="35934" y="14169"/>
                </a:lnTo>
                <a:cubicBezTo>
                  <a:pt x="35934" y="10395"/>
                  <a:pt x="42732" y="7132"/>
                  <a:pt x="48554" y="5501"/>
                </a:cubicBezTo>
                <a:cubicBezTo>
                  <a:pt x="51757" y="4608"/>
                  <a:pt x="53567" y="3299"/>
                  <a:pt x="54519" y="2322"/>
                </a:cubicBezTo>
                <a:close/>
                <a:moveTo>
                  <a:pt x="54555" y="1"/>
                </a:moveTo>
                <a:lnTo>
                  <a:pt x="53972" y="751"/>
                </a:lnTo>
                <a:cubicBezTo>
                  <a:pt x="53341" y="1548"/>
                  <a:pt x="51769" y="3037"/>
                  <a:pt x="48162" y="4049"/>
                </a:cubicBezTo>
                <a:cubicBezTo>
                  <a:pt x="45030" y="4930"/>
                  <a:pt x="34922" y="8204"/>
                  <a:pt x="34469" y="13764"/>
                </a:cubicBezTo>
                <a:cubicBezTo>
                  <a:pt x="34279" y="13764"/>
                  <a:pt x="33993" y="13752"/>
                  <a:pt x="33624" y="13752"/>
                </a:cubicBezTo>
                <a:cubicBezTo>
                  <a:pt x="31886" y="13752"/>
                  <a:pt x="28492" y="13979"/>
                  <a:pt x="25516" y="15431"/>
                </a:cubicBezTo>
                <a:cubicBezTo>
                  <a:pt x="21837" y="17241"/>
                  <a:pt x="19920" y="20301"/>
                  <a:pt x="19813" y="24539"/>
                </a:cubicBezTo>
                <a:cubicBezTo>
                  <a:pt x="19086" y="24563"/>
                  <a:pt x="16991" y="24694"/>
                  <a:pt x="14991" y="25670"/>
                </a:cubicBezTo>
                <a:cubicBezTo>
                  <a:pt x="13026" y="26647"/>
                  <a:pt x="10693" y="28647"/>
                  <a:pt x="10574" y="32790"/>
                </a:cubicBezTo>
                <a:cubicBezTo>
                  <a:pt x="9859" y="32909"/>
                  <a:pt x="7656" y="33374"/>
                  <a:pt x="5430" y="34517"/>
                </a:cubicBezTo>
                <a:cubicBezTo>
                  <a:pt x="1703" y="36469"/>
                  <a:pt x="1" y="40863"/>
                  <a:pt x="1" y="44101"/>
                </a:cubicBezTo>
                <a:lnTo>
                  <a:pt x="1" y="100632"/>
                </a:lnTo>
                <a:cubicBezTo>
                  <a:pt x="1" y="103882"/>
                  <a:pt x="1703" y="108264"/>
                  <a:pt x="5430" y="110217"/>
                </a:cubicBezTo>
                <a:cubicBezTo>
                  <a:pt x="7656" y="111360"/>
                  <a:pt x="9859" y="111824"/>
                  <a:pt x="10574" y="111943"/>
                </a:cubicBezTo>
                <a:cubicBezTo>
                  <a:pt x="10693" y="116074"/>
                  <a:pt x="13026" y="118087"/>
                  <a:pt x="14991" y="119051"/>
                </a:cubicBezTo>
                <a:cubicBezTo>
                  <a:pt x="16991" y="120015"/>
                  <a:pt x="19086" y="120170"/>
                  <a:pt x="19813" y="120182"/>
                </a:cubicBezTo>
                <a:cubicBezTo>
                  <a:pt x="19908" y="124444"/>
                  <a:pt x="21825" y="127492"/>
                  <a:pt x="25504" y="129290"/>
                </a:cubicBezTo>
                <a:cubicBezTo>
                  <a:pt x="28481" y="130755"/>
                  <a:pt x="31850" y="130969"/>
                  <a:pt x="33612" y="130969"/>
                </a:cubicBezTo>
                <a:cubicBezTo>
                  <a:pt x="33981" y="130969"/>
                  <a:pt x="34267" y="130969"/>
                  <a:pt x="34457" y="130957"/>
                </a:cubicBezTo>
                <a:cubicBezTo>
                  <a:pt x="34910" y="136505"/>
                  <a:pt x="45006" y="139804"/>
                  <a:pt x="48150" y="140673"/>
                </a:cubicBezTo>
                <a:cubicBezTo>
                  <a:pt x="51757" y="141685"/>
                  <a:pt x="53329" y="143173"/>
                  <a:pt x="53960" y="143983"/>
                </a:cubicBezTo>
                <a:lnTo>
                  <a:pt x="54531" y="144721"/>
                </a:lnTo>
                <a:lnTo>
                  <a:pt x="55127" y="143983"/>
                </a:lnTo>
                <a:cubicBezTo>
                  <a:pt x="55758" y="143173"/>
                  <a:pt x="57329" y="141685"/>
                  <a:pt x="60937" y="140673"/>
                </a:cubicBezTo>
                <a:cubicBezTo>
                  <a:pt x="64080" y="139804"/>
                  <a:pt x="74177" y="136529"/>
                  <a:pt x="74629" y="130957"/>
                </a:cubicBezTo>
                <a:cubicBezTo>
                  <a:pt x="74832" y="130957"/>
                  <a:pt x="75117" y="130969"/>
                  <a:pt x="75474" y="130969"/>
                </a:cubicBezTo>
                <a:cubicBezTo>
                  <a:pt x="77213" y="130969"/>
                  <a:pt x="80606" y="130755"/>
                  <a:pt x="83583" y="129290"/>
                </a:cubicBezTo>
                <a:cubicBezTo>
                  <a:pt x="87262" y="127492"/>
                  <a:pt x="89179" y="124421"/>
                  <a:pt x="89286" y="120182"/>
                </a:cubicBezTo>
                <a:cubicBezTo>
                  <a:pt x="90000" y="120170"/>
                  <a:pt x="92072" y="120015"/>
                  <a:pt x="94060" y="119063"/>
                </a:cubicBezTo>
                <a:cubicBezTo>
                  <a:pt x="96894" y="117717"/>
                  <a:pt x="98442" y="115241"/>
                  <a:pt x="98525" y="111943"/>
                </a:cubicBezTo>
                <a:cubicBezTo>
                  <a:pt x="99263" y="111824"/>
                  <a:pt x="101466" y="111360"/>
                  <a:pt x="103668" y="110217"/>
                </a:cubicBezTo>
                <a:cubicBezTo>
                  <a:pt x="107395" y="108264"/>
                  <a:pt x="109098" y="103871"/>
                  <a:pt x="109098" y="100632"/>
                </a:cubicBezTo>
                <a:lnTo>
                  <a:pt x="109098" y="44101"/>
                </a:lnTo>
                <a:cubicBezTo>
                  <a:pt x="109098" y="40839"/>
                  <a:pt x="107395" y="36469"/>
                  <a:pt x="103668" y="34517"/>
                </a:cubicBezTo>
                <a:cubicBezTo>
                  <a:pt x="101442" y="33374"/>
                  <a:pt x="99239" y="32909"/>
                  <a:pt x="98525" y="32790"/>
                </a:cubicBezTo>
                <a:cubicBezTo>
                  <a:pt x="98406" y="28647"/>
                  <a:pt x="96072" y="26647"/>
                  <a:pt x="94108" y="25670"/>
                </a:cubicBezTo>
                <a:cubicBezTo>
                  <a:pt x="92108" y="24706"/>
                  <a:pt x="90012" y="24563"/>
                  <a:pt x="89286" y="24539"/>
                </a:cubicBezTo>
                <a:cubicBezTo>
                  <a:pt x="89179" y="20301"/>
                  <a:pt x="87262" y="17241"/>
                  <a:pt x="83583" y="15431"/>
                </a:cubicBezTo>
                <a:cubicBezTo>
                  <a:pt x="80606" y="13979"/>
                  <a:pt x="77225" y="13752"/>
                  <a:pt x="75474" y="13752"/>
                </a:cubicBezTo>
                <a:cubicBezTo>
                  <a:pt x="75105" y="13752"/>
                  <a:pt x="74820" y="13752"/>
                  <a:pt x="74629" y="13764"/>
                </a:cubicBezTo>
                <a:cubicBezTo>
                  <a:pt x="74177" y="8216"/>
                  <a:pt x="64080" y="4942"/>
                  <a:pt x="60937" y="4049"/>
                </a:cubicBezTo>
                <a:cubicBezTo>
                  <a:pt x="57329" y="3037"/>
                  <a:pt x="55758" y="1548"/>
                  <a:pt x="55127" y="751"/>
                </a:cubicBezTo>
                <a:lnTo>
                  <a:pt x="54555" y="1"/>
                </a:lnTo>
                <a:close/>
              </a:path>
            </a:pathLst>
          </a:custGeom>
          <a:gradFill>
            <a:gsLst>
              <a:gs pos="0">
                <a:schemeClr val="accent6">
                  <a:lumMod val="25000"/>
                </a:schemeClr>
              </a:gs>
              <a:gs pos="50000">
                <a:schemeClr val="accent6">
                  <a:lumMod val="75000"/>
                </a:schemeClr>
              </a:gs>
              <a:gs pos="100000">
                <a:schemeClr val="accent6">
                  <a:lumMod val="25000"/>
                </a:schemeClr>
              </a:gs>
            </a:gsLst>
            <a:lin ang="2700006" scaled="0"/>
          </a:gradFill>
          <a:ln>
            <a:noFill/>
          </a:ln>
        </p:spPr>
        <p:txBody>
          <a:bodyPr spcFirstLastPara="1" wrap="square" lIns="91425" tIns="91425" rIns="91425" bIns="91425" anchor="ctr" anchorCtr="0">
            <a:noAutofit/>
          </a:bodyPr>
          <a:lstStyle/>
          <a:p>
            <a:endParaRPr/>
          </a:p>
        </p:txBody>
      </p:sp>
      <p:grpSp>
        <p:nvGrpSpPr>
          <p:cNvPr id="1241" name="Google Shape;1241;p31"/>
          <p:cNvGrpSpPr/>
          <p:nvPr/>
        </p:nvGrpSpPr>
        <p:grpSpPr>
          <a:xfrm>
            <a:off x="326729" y="255623"/>
            <a:ext cx="793319" cy="762013"/>
            <a:chOff x="6535925" y="-2669850"/>
            <a:chExt cx="558125" cy="536100"/>
          </a:xfrm>
        </p:grpSpPr>
        <p:sp>
          <p:nvSpPr>
            <p:cNvPr id="1242" name="Google Shape;1242;p31"/>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1"/>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3"/>
                </a:gs>
                <a:gs pos="8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4" name="Google Shape;1244;p31"/>
          <p:cNvSpPr/>
          <p:nvPr/>
        </p:nvSpPr>
        <p:spPr>
          <a:xfrm>
            <a:off x="790125" y="361400"/>
            <a:ext cx="247245" cy="229948"/>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1"/>
          <p:cNvSpPr/>
          <p:nvPr/>
        </p:nvSpPr>
        <p:spPr>
          <a:xfrm>
            <a:off x="7488075" y="25562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1"/>
          <p:cNvSpPr/>
          <p:nvPr/>
        </p:nvSpPr>
        <p:spPr>
          <a:xfrm>
            <a:off x="8524875" y="136052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1"/>
          <p:cNvSpPr/>
          <p:nvPr/>
        </p:nvSpPr>
        <p:spPr>
          <a:xfrm>
            <a:off x="4947902" y="4853206"/>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1"/>
          <p:cNvSpPr/>
          <p:nvPr/>
        </p:nvSpPr>
        <p:spPr>
          <a:xfrm>
            <a:off x="5454133" y="449306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1"/>
          <p:cNvSpPr/>
          <p:nvPr/>
        </p:nvSpPr>
        <p:spPr>
          <a:xfrm>
            <a:off x="6048839" y="4916652"/>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1"/>
          <p:cNvSpPr/>
          <p:nvPr/>
        </p:nvSpPr>
        <p:spPr>
          <a:xfrm>
            <a:off x="7600950" y="448237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1"/>
          <p:cNvSpPr/>
          <p:nvPr/>
        </p:nvSpPr>
        <p:spPr>
          <a:xfrm>
            <a:off x="8734450" y="326317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6;p26">
            <a:extLst>
              <a:ext uri="{FF2B5EF4-FFF2-40B4-BE49-F238E27FC236}">
                <a16:creationId xmlns:a16="http://schemas.microsoft.com/office/drawing/2014/main" id="{7BA0CCDA-3408-4C57-AC4C-84084D6BED9C}"/>
              </a:ext>
            </a:extLst>
          </p:cNvPr>
          <p:cNvSpPr txBox="1">
            <a:spLocks/>
          </p:cNvSpPr>
          <p:nvPr/>
        </p:nvSpPr>
        <p:spPr>
          <a:xfrm>
            <a:off x="-446751" y="888291"/>
            <a:ext cx="5863772"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3800" dirty="0">
                <a:solidFill>
                  <a:schemeClr val="accent4">
                    <a:lumMod val="20000"/>
                    <a:lumOff val="80000"/>
                  </a:schemeClr>
                </a:solidFill>
                <a:effectLst>
                  <a:glow rad="88900">
                    <a:srgbClr val="7E2A58"/>
                  </a:glow>
                </a:effectLst>
                <a:latin typeface="Questv1" panose="01000500000000020006" pitchFamily="50" charset="-78"/>
                <a:cs typeface="Questv1" panose="01000500000000020006" pitchFamily="50" charset="-78"/>
              </a:rPr>
              <a:t>ما سنأخذه في الدرس :</a:t>
            </a:r>
          </a:p>
        </p:txBody>
      </p:sp>
      <p:sp>
        <p:nvSpPr>
          <p:cNvPr id="26" name="Google Shape;2442;p59">
            <a:extLst>
              <a:ext uri="{FF2B5EF4-FFF2-40B4-BE49-F238E27FC236}">
                <a16:creationId xmlns:a16="http://schemas.microsoft.com/office/drawing/2014/main" id="{FAEF65BE-687A-451A-8611-6141D37A3FC9}"/>
              </a:ext>
            </a:extLst>
          </p:cNvPr>
          <p:cNvSpPr/>
          <p:nvPr/>
        </p:nvSpPr>
        <p:spPr>
          <a:xfrm flipH="1">
            <a:off x="4471773" y="1900795"/>
            <a:ext cx="223303" cy="221218"/>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chemeClr val="accent6">
              <a:lumMod val="90000"/>
            </a:schemeClr>
          </a:solidFill>
          <a:ln w="19050" cap="flat" cmpd="sng">
            <a:solidFill>
              <a:srgbClr val="8E3D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صورة 20" descr="صورة تحتوي على نص&#10;&#10;تم إنشاء الوصف تلقائياً">
            <a:extLst>
              <a:ext uri="{FF2B5EF4-FFF2-40B4-BE49-F238E27FC236}">
                <a16:creationId xmlns:a16="http://schemas.microsoft.com/office/drawing/2014/main" id="{2BC17853-F39C-4155-AC65-448C23639BEE}"/>
              </a:ext>
            </a:extLst>
          </p:cNvPr>
          <p:cNvPicPr>
            <a:picLocks noChangeAspect="1"/>
          </p:cNvPicPr>
          <p:nvPr/>
        </p:nvPicPr>
        <p:blipFill>
          <a:blip r:embed="rId4"/>
          <a:stretch>
            <a:fillRect/>
          </a:stretch>
        </p:blipFill>
        <p:spPr>
          <a:xfrm>
            <a:off x="7605345" y="38808"/>
            <a:ext cx="1497059" cy="884625"/>
          </a:xfrm>
          <a:prstGeom prst="rect">
            <a:avLst/>
          </a:prstGeom>
          <a:effectLst/>
        </p:spPr>
      </p:pic>
      <p:sp>
        <p:nvSpPr>
          <p:cNvPr id="22" name="Google Shape;2442;p59">
            <a:extLst>
              <a:ext uri="{FF2B5EF4-FFF2-40B4-BE49-F238E27FC236}">
                <a16:creationId xmlns:a16="http://schemas.microsoft.com/office/drawing/2014/main" id="{987AD50B-C225-496A-B5EA-528585802A27}"/>
              </a:ext>
            </a:extLst>
          </p:cNvPr>
          <p:cNvSpPr/>
          <p:nvPr/>
        </p:nvSpPr>
        <p:spPr>
          <a:xfrm flipH="1">
            <a:off x="4491521" y="2352083"/>
            <a:ext cx="223303" cy="221218"/>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chemeClr val="accent6">
              <a:lumMod val="90000"/>
            </a:schemeClr>
          </a:solidFill>
          <a:ln w="19050" cap="flat" cmpd="sng">
            <a:solidFill>
              <a:srgbClr val="8E3D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42;p59">
            <a:extLst>
              <a:ext uri="{FF2B5EF4-FFF2-40B4-BE49-F238E27FC236}">
                <a16:creationId xmlns:a16="http://schemas.microsoft.com/office/drawing/2014/main" id="{3F09D361-10EC-4412-9B80-D460AFA80A29}"/>
              </a:ext>
            </a:extLst>
          </p:cNvPr>
          <p:cNvSpPr/>
          <p:nvPr/>
        </p:nvSpPr>
        <p:spPr>
          <a:xfrm flipH="1">
            <a:off x="4471773" y="2812796"/>
            <a:ext cx="223303" cy="221218"/>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chemeClr val="accent6">
              <a:lumMod val="90000"/>
            </a:schemeClr>
          </a:solidFill>
          <a:ln w="19050" cap="flat" cmpd="sng">
            <a:solidFill>
              <a:srgbClr val="8E3D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42;p59">
            <a:extLst>
              <a:ext uri="{FF2B5EF4-FFF2-40B4-BE49-F238E27FC236}">
                <a16:creationId xmlns:a16="http://schemas.microsoft.com/office/drawing/2014/main" id="{8CF1C5AE-1C71-43AD-8931-1C3D03ADF79D}"/>
              </a:ext>
            </a:extLst>
          </p:cNvPr>
          <p:cNvSpPr/>
          <p:nvPr/>
        </p:nvSpPr>
        <p:spPr>
          <a:xfrm flipH="1">
            <a:off x="4471772" y="3237925"/>
            <a:ext cx="223303" cy="221218"/>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chemeClr val="accent6">
              <a:lumMod val="90000"/>
            </a:schemeClr>
          </a:solidFill>
          <a:ln w="19050" cap="flat" cmpd="sng">
            <a:solidFill>
              <a:srgbClr val="8E3D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442;p59">
            <a:extLst>
              <a:ext uri="{FF2B5EF4-FFF2-40B4-BE49-F238E27FC236}">
                <a16:creationId xmlns:a16="http://schemas.microsoft.com/office/drawing/2014/main" id="{DFE317DB-B421-449E-9757-7B2CE971A732}"/>
              </a:ext>
            </a:extLst>
          </p:cNvPr>
          <p:cNvSpPr/>
          <p:nvPr/>
        </p:nvSpPr>
        <p:spPr>
          <a:xfrm flipH="1">
            <a:off x="4475587" y="4072875"/>
            <a:ext cx="223303" cy="221218"/>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chemeClr val="accent6">
              <a:lumMod val="90000"/>
            </a:schemeClr>
          </a:solidFill>
          <a:ln w="19050" cap="flat" cmpd="sng">
            <a:solidFill>
              <a:srgbClr val="8E3D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045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12" presetClass="entr" presetSubtype="2"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750"/>
                                        <p:tgtEl>
                                          <p:spTgt spid="28"/>
                                        </p:tgtEl>
                                        <p:attrNameLst>
                                          <p:attrName>ppt_x</p:attrName>
                                        </p:attrNameLst>
                                      </p:cBhvr>
                                      <p:tavLst>
                                        <p:tav tm="0">
                                          <p:val>
                                            <p:strVal val="#ppt_x+#ppt_w*1.125000"/>
                                          </p:val>
                                        </p:tav>
                                        <p:tav tm="100000">
                                          <p:val>
                                            <p:strVal val="#ppt_x"/>
                                          </p:val>
                                        </p:tav>
                                      </p:tavLst>
                                    </p:anim>
                                    <p:animEffect transition="in" filter="wipe(left)">
                                      <p:cBhvr>
                                        <p:cTn id="20" dur="75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childTnLst>
                                </p:cTn>
                              </p:par>
                            </p:childTnLst>
                          </p:cTn>
                        </p:par>
                        <p:par>
                          <p:cTn id="27" fill="hold">
                            <p:stCondLst>
                              <p:cond delay="500"/>
                            </p:stCondLst>
                            <p:childTnLst>
                              <p:par>
                                <p:cTn id="28" presetID="12" presetClass="entr" presetSubtype="2"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750"/>
                                        <p:tgtEl>
                                          <p:spTgt spid="23"/>
                                        </p:tgtEl>
                                        <p:attrNameLst>
                                          <p:attrName>ppt_x</p:attrName>
                                        </p:attrNameLst>
                                      </p:cBhvr>
                                      <p:tavLst>
                                        <p:tav tm="0">
                                          <p:val>
                                            <p:strVal val="#ppt_x+#ppt_w*1.125000"/>
                                          </p:val>
                                        </p:tav>
                                        <p:tav tm="100000">
                                          <p:val>
                                            <p:strVal val="#ppt_x"/>
                                          </p:val>
                                        </p:tav>
                                      </p:tavLst>
                                    </p:anim>
                                    <p:animEffect transition="in" filter="wipe(left)">
                                      <p:cBhvr>
                                        <p:cTn id="31" dur="75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childTnLst>
                                </p:cTn>
                              </p:par>
                            </p:childTnLst>
                          </p:cTn>
                        </p:par>
                        <p:par>
                          <p:cTn id="38" fill="hold">
                            <p:stCondLst>
                              <p:cond delay="500"/>
                            </p:stCondLst>
                            <p:childTnLst>
                              <p:par>
                                <p:cTn id="39" presetID="12" presetClass="entr" presetSubtype="2"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750"/>
                                        <p:tgtEl>
                                          <p:spTgt spid="30"/>
                                        </p:tgtEl>
                                        <p:attrNameLst>
                                          <p:attrName>ppt_x</p:attrName>
                                        </p:attrNameLst>
                                      </p:cBhvr>
                                      <p:tavLst>
                                        <p:tav tm="0">
                                          <p:val>
                                            <p:strVal val="#ppt_x+#ppt_w*1.125000"/>
                                          </p:val>
                                        </p:tav>
                                        <p:tav tm="100000">
                                          <p:val>
                                            <p:strVal val="#ppt_x"/>
                                          </p:val>
                                        </p:tav>
                                      </p:tavLst>
                                    </p:anim>
                                    <p:animEffect transition="in" filter="wipe(left)">
                                      <p:cBhvr>
                                        <p:cTn id="42" dur="75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500" fill="hold"/>
                                        <p:tgtEl>
                                          <p:spTgt spid="31"/>
                                        </p:tgtEl>
                                        <p:attrNameLst>
                                          <p:attrName>ppt_w</p:attrName>
                                        </p:attrNameLst>
                                      </p:cBhvr>
                                      <p:tavLst>
                                        <p:tav tm="0">
                                          <p:val>
                                            <p:fltVal val="0"/>
                                          </p:val>
                                        </p:tav>
                                        <p:tav tm="100000">
                                          <p:val>
                                            <p:strVal val="#ppt_w"/>
                                          </p:val>
                                        </p:tav>
                                      </p:tavLst>
                                    </p:anim>
                                    <p:anim calcmode="lin" valueType="num">
                                      <p:cBhvr>
                                        <p:cTn id="48" dur="500" fill="hold"/>
                                        <p:tgtEl>
                                          <p:spTgt spid="31"/>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12" presetClass="entr" presetSubtype="2" fill="hold" grpId="0" nodeType="after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additive="base">
                                        <p:cTn id="52" dur="750"/>
                                        <p:tgtEl>
                                          <p:spTgt spid="32"/>
                                        </p:tgtEl>
                                        <p:attrNameLst>
                                          <p:attrName>ppt_x</p:attrName>
                                        </p:attrNameLst>
                                      </p:cBhvr>
                                      <p:tavLst>
                                        <p:tav tm="0">
                                          <p:val>
                                            <p:strVal val="#ppt_x+#ppt_w*1.125000"/>
                                          </p:val>
                                        </p:tav>
                                        <p:tav tm="100000">
                                          <p:val>
                                            <p:strVal val="#ppt_x"/>
                                          </p:val>
                                        </p:tav>
                                      </p:tavLst>
                                    </p:anim>
                                    <p:animEffect transition="in" filter="wipe(left)">
                                      <p:cBhvr>
                                        <p:cTn id="53" dur="75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grpId="0" nodeType="clickEffect">
                                  <p:stCondLst>
                                    <p:cond delay="0"/>
                                  </p:stCondLst>
                                  <p:childTnLst>
                                    <p:set>
                                      <p:cBhvr>
                                        <p:cTn id="57" dur="1" fill="hold">
                                          <p:stCondLst>
                                            <p:cond delay="0"/>
                                          </p:stCondLst>
                                        </p:cTn>
                                        <p:tgtEl>
                                          <p:spTgt spid="33"/>
                                        </p:tgtEl>
                                        <p:attrNameLst>
                                          <p:attrName>style.visibility</p:attrName>
                                        </p:attrNameLst>
                                      </p:cBhvr>
                                      <p:to>
                                        <p:strVal val="visible"/>
                                      </p:to>
                                    </p:set>
                                    <p:anim calcmode="lin" valueType="num">
                                      <p:cBhvr>
                                        <p:cTn id="58" dur="500" fill="hold"/>
                                        <p:tgtEl>
                                          <p:spTgt spid="33"/>
                                        </p:tgtEl>
                                        <p:attrNameLst>
                                          <p:attrName>ppt_w</p:attrName>
                                        </p:attrNameLst>
                                      </p:cBhvr>
                                      <p:tavLst>
                                        <p:tav tm="0">
                                          <p:val>
                                            <p:fltVal val="0"/>
                                          </p:val>
                                        </p:tav>
                                        <p:tav tm="100000">
                                          <p:val>
                                            <p:strVal val="#ppt_w"/>
                                          </p:val>
                                        </p:tav>
                                      </p:tavLst>
                                    </p:anim>
                                    <p:anim calcmode="lin" valueType="num">
                                      <p:cBhvr>
                                        <p:cTn id="59" dur="500" fill="hold"/>
                                        <p:tgtEl>
                                          <p:spTgt spid="33"/>
                                        </p:tgtEl>
                                        <p:attrNameLst>
                                          <p:attrName>ppt_h</p:attrName>
                                        </p:attrNameLst>
                                      </p:cBhvr>
                                      <p:tavLst>
                                        <p:tav tm="0">
                                          <p:val>
                                            <p:fltVal val="0"/>
                                          </p:val>
                                        </p:tav>
                                        <p:tav tm="100000">
                                          <p:val>
                                            <p:strVal val="#ppt_h"/>
                                          </p:val>
                                        </p:tav>
                                      </p:tavLst>
                                    </p:anim>
                                  </p:childTnLst>
                                </p:cTn>
                              </p:par>
                            </p:childTnLst>
                          </p:cTn>
                        </p:par>
                        <p:par>
                          <p:cTn id="60" fill="hold">
                            <p:stCondLst>
                              <p:cond delay="500"/>
                            </p:stCondLst>
                            <p:childTnLst>
                              <p:par>
                                <p:cTn id="61" presetID="12" presetClass="entr" presetSubtype="2" fill="hold" grpId="0" nodeType="afterEffect">
                                  <p:stCondLst>
                                    <p:cond delay="0"/>
                                  </p:stCondLst>
                                  <p:childTnLst>
                                    <p:set>
                                      <p:cBhvr>
                                        <p:cTn id="62" dur="1" fill="hold">
                                          <p:stCondLst>
                                            <p:cond delay="0"/>
                                          </p:stCondLst>
                                        </p:cTn>
                                        <p:tgtEl>
                                          <p:spTgt spid="34"/>
                                        </p:tgtEl>
                                        <p:attrNameLst>
                                          <p:attrName>style.visibility</p:attrName>
                                        </p:attrNameLst>
                                      </p:cBhvr>
                                      <p:to>
                                        <p:strVal val="visible"/>
                                      </p:to>
                                    </p:set>
                                    <p:anim calcmode="lin" valueType="num">
                                      <p:cBhvr additive="base">
                                        <p:cTn id="63" dur="750"/>
                                        <p:tgtEl>
                                          <p:spTgt spid="34"/>
                                        </p:tgtEl>
                                        <p:attrNameLst>
                                          <p:attrName>ppt_x</p:attrName>
                                        </p:attrNameLst>
                                      </p:cBhvr>
                                      <p:tavLst>
                                        <p:tav tm="0">
                                          <p:val>
                                            <p:strVal val="#ppt_x+#ppt_w*1.125000"/>
                                          </p:val>
                                        </p:tav>
                                        <p:tav tm="100000">
                                          <p:val>
                                            <p:strVal val="#ppt_x"/>
                                          </p:val>
                                        </p:tav>
                                      </p:tavLst>
                                    </p:anim>
                                    <p:animEffect transition="in" filter="wipe(left)">
                                      <p:cBhvr>
                                        <p:cTn id="64"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3" grpId="0"/>
      <p:bldP spid="30" grpId="0"/>
      <p:bldP spid="32" grpId="0"/>
      <p:bldP spid="34" grpId="0"/>
      <p:bldP spid="25" grpId="0"/>
      <p:bldP spid="26" grpId="0" animBg="1"/>
      <p:bldP spid="22" grpId="0" animBg="1"/>
      <p:bldP spid="24" grpId="0" animBg="1"/>
      <p:bldP spid="31" grpId="0" animBg="1"/>
      <p:bldP spid="3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9" name="مجموعة 8"/>
          <p:cNvGrpSpPr/>
          <p:nvPr/>
        </p:nvGrpSpPr>
        <p:grpSpPr>
          <a:xfrm>
            <a:off x="4646988" y="1378141"/>
            <a:ext cx="4497012" cy="3026784"/>
            <a:chOff x="4960248" y="1944631"/>
            <a:chExt cx="3384707" cy="1977076"/>
          </a:xfrm>
        </p:grpSpPr>
        <p:sp>
          <p:nvSpPr>
            <p:cNvPr id="1424" name="Google Shape;1424;p36"/>
            <p:cNvSpPr/>
            <p:nvPr/>
          </p:nvSpPr>
          <p:spPr>
            <a:xfrm>
              <a:off x="5010463" y="1972069"/>
              <a:ext cx="3284094" cy="1922567"/>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171450" dist="95250" dir="5520000" algn="bl" rotWithShape="0">
                <a:srgbClr val="CEA37C">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6"/>
            <p:cNvSpPr/>
            <p:nvPr/>
          </p:nvSpPr>
          <p:spPr>
            <a:xfrm rot="5400000">
              <a:off x="5664064" y="1240815"/>
              <a:ext cx="1977076" cy="3384707"/>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C05200"/>
                </a:gs>
                <a:gs pos="50000">
                  <a:srgbClr val="FFE18B"/>
                </a:gs>
                <a:gs pos="100000">
                  <a:srgbClr val="C05200"/>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8" name="Google Shape;1418;p36"/>
          <p:cNvGrpSpPr/>
          <p:nvPr/>
        </p:nvGrpSpPr>
        <p:grpSpPr>
          <a:xfrm>
            <a:off x="2341035" y="291507"/>
            <a:ext cx="4611903" cy="739407"/>
            <a:chOff x="463764" y="1472422"/>
            <a:chExt cx="41070639" cy="3283008"/>
          </a:xfrm>
          <a:solidFill>
            <a:schemeClr val="accent4">
              <a:lumMod val="40000"/>
              <a:lumOff val="60000"/>
            </a:schemeClr>
          </a:solidFill>
          <a:effectLst>
            <a:glow rad="88900">
              <a:schemeClr val="accent4">
                <a:lumMod val="50000"/>
              </a:schemeClr>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6"/>
            <p:cNvSpPr/>
            <p:nvPr/>
          </p:nvSpPr>
          <p:spPr>
            <a:xfrm>
              <a:off x="1990050" y="1472439"/>
              <a:ext cx="375222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7" name="Google Shape;1427;p36"/>
          <p:cNvSpPr txBox="1">
            <a:spLocks noGrp="1"/>
          </p:cNvSpPr>
          <p:nvPr>
            <p:ph type="title"/>
          </p:nvPr>
        </p:nvSpPr>
        <p:spPr>
          <a:xfrm>
            <a:off x="2680439" y="291507"/>
            <a:ext cx="3949680" cy="57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SA" sz="4800" dirty="0">
                <a:solidFill>
                  <a:schemeClr val="accent4">
                    <a:lumMod val="20000"/>
                    <a:lumOff val="80000"/>
                  </a:schemeClr>
                </a:solidFill>
                <a:effectLst>
                  <a:glow rad="88900">
                    <a:schemeClr val="accent4">
                      <a:lumMod val="50000"/>
                    </a:schemeClr>
                  </a:glow>
                </a:effectLst>
                <a:latin typeface="Mikhak Bold" panose="02000803000000000000" pitchFamily="2" charset="-78"/>
                <a:cs typeface="Mikhak Bold" panose="02000803000000000000" pitchFamily="2" charset="-78"/>
                <a:sym typeface="Berkshire Swash"/>
              </a:rPr>
              <a:t>اسئلة</a:t>
            </a:r>
            <a:endParaRPr sz="4800" dirty="0">
              <a:solidFill>
                <a:schemeClr val="accent4">
                  <a:lumMod val="20000"/>
                  <a:lumOff val="80000"/>
                </a:schemeClr>
              </a:solidFill>
              <a:effectLst>
                <a:glow rad="88900">
                  <a:schemeClr val="accent4">
                    <a:lumMod val="50000"/>
                  </a:schemeClr>
                </a:glow>
              </a:effectLst>
              <a:latin typeface="Mikhak Bold" panose="02000803000000000000" pitchFamily="2" charset="-78"/>
              <a:cs typeface="Mikhak Bold" panose="02000803000000000000" pitchFamily="2" charset="-78"/>
              <a:sym typeface="Berkshire Swash"/>
            </a:endParaRPr>
          </a:p>
        </p:txBody>
      </p:sp>
      <p:sp>
        <p:nvSpPr>
          <p:cNvPr id="1433" name="Google Shape;1433;p36"/>
          <p:cNvSpPr/>
          <p:nvPr/>
        </p:nvSpPr>
        <p:spPr>
          <a:xfrm>
            <a:off x="7540396" y="4918857"/>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6"/>
          <p:cNvSpPr/>
          <p:nvPr/>
        </p:nvSpPr>
        <p:spPr>
          <a:xfrm>
            <a:off x="8751437" y="4841712"/>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6"/>
          <p:cNvSpPr/>
          <p:nvPr/>
        </p:nvSpPr>
        <p:spPr>
          <a:xfrm>
            <a:off x="8049476" y="4839807"/>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7" name="Google Shape;1437;p36"/>
          <p:cNvGrpSpPr/>
          <p:nvPr/>
        </p:nvGrpSpPr>
        <p:grpSpPr>
          <a:xfrm>
            <a:off x="4039875" y="1198789"/>
            <a:ext cx="1064250" cy="1022252"/>
            <a:chOff x="6535925" y="-2669850"/>
            <a:chExt cx="558125" cy="536100"/>
          </a:xfrm>
        </p:grpSpPr>
        <p:sp>
          <p:nvSpPr>
            <p:cNvPr id="1438" name="Google Shape;1438;p36"/>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6"/>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6"/>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مخطط انسيابي: بيانات مخزّنة 3">
            <a:extLst>
              <a:ext uri="{FF2B5EF4-FFF2-40B4-BE49-F238E27FC236}">
                <a16:creationId xmlns:a16="http://schemas.microsoft.com/office/drawing/2014/main" id="{BFE770CE-5D7B-4816-A82E-E8F913E39F9C}"/>
              </a:ext>
            </a:extLst>
          </p:cNvPr>
          <p:cNvSpPr/>
          <p:nvPr/>
        </p:nvSpPr>
        <p:spPr>
          <a:xfrm>
            <a:off x="5546206" y="3172976"/>
            <a:ext cx="1352179" cy="817815"/>
          </a:xfrm>
          <a:prstGeom prst="flowChartOnlineStorage">
            <a:avLst/>
          </a:prstGeom>
          <a:gradFill>
            <a:gsLst>
              <a:gs pos="0">
                <a:schemeClr val="accent5">
                  <a:lumMod val="75000"/>
                </a:schemeClr>
              </a:gs>
              <a:gs pos="100000">
                <a:schemeClr val="accent5">
                  <a:lumMod val="90000"/>
                </a:schemeClr>
              </a:gs>
            </a:gsLst>
            <a:lin ang="5400012" scaled="0"/>
          </a:gradFill>
          <a:ln>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ar-SA"/>
          </a:p>
        </p:txBody>
      </p:sp>
      <p:sp>
        <p:nvSpPr>
          <p:cNvPr id="37" name="مخطط انسيابي: بيانات مخزّنة 36">
            <a:extLst>
              <a:ext uri="{FF2B5EF4-FFF2-40B4-BE49-F238E27FC236}">
                <a16:creationId xmlns:a16="http://schemas.microsoft.com/office/drawing/2014/main" id="{08D472D6-1FBB-4953-AD62-063A9D2ECE73}"/>
              </a:ext>
            </a:extLst>
          </p:cNvPr>
          <p:cNvSpPr/>
          <p:nvPr/>
        </p:nvSpPr>
        <p:spPr>
          <a:xfrm flipH="1">
            <a:off x="6898387" y="3172245"/>
            <a:ext cx="1352179" cy="817815"/>
          </a:xfrm>
          <a:prstGeom prst="flowChartOnlineStorage">
            <a:avLst/>
          </a:prstGeom>
          <a:gradFill>
            <a:gsLst>
              <a:gs pos="0">
                <a:schemeClr val="accent5">
                  <a:lumMod val="75000"/>
                </a:schemeClr>
              </a:gs>
              <a:gs pos="100000">
                <a:schemeClr val="accent5">
                  <a:lumMod val="90000"/>
                </a:schemeClr>
              </a:gs>
            </a:gsLst>
            <a:lin ang="5400012" scaled="0"/>
          </a:gradFill>
          <a:ln>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ar-SA"/>
          </a:p>
        </p:txBody>
      </p:sp>
      <p:pic>
        <p:nvPicPr>
          <p:cNvPr id="30" name="Picture 2" descr="نتيجة بحث الصور عن ‪right answer‬‏">
            <a:hlinkClick r:id="" action="ppaction://noaction"/>
            <a:extLst>
              <a:ext uri="{FF2B5EF4-FFF2-40B4-BE49-F238E27FC236}">
                <a16:creationId xmlns:a16="http://schemas.microsoft.com/office/drawing/2014/main" id="{B82B3F61-A2D1-4DE5-A3F9-E33C439F62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91" b="19135"/>
          <a:stretch/>
        </p:blipFill>
        <p:spPr bwMode="auto">
          <a:xfrm rot="396356">
            <a:off x="7210989" y="3136562"/>
            <a:ext cx="816914" cy="854820"/>
          </a:xfrm>
          <a:prstGeom prst="rect">
            <a:avLst/>
          </a:prstGeom>
          <a:noFill/>
          <a:extLst>
            <a:ext uri="{909E8E84-426E-40DD-AFC4-6F175D3DCCD1}">
              <a14:hiddenFill xmlns:a14="http://schemas.microsoft.com/office/drawing/2010/main">
                <a:solidFill>
                  <a:srgbClr val="FFFFFF"/>
                </a:solidFill>
              </a14:hiddenFill>
            </a:ext>
          </a:extLst>
        </p:spPr>
      </p:pic>
      <p:pic>
        <p:nvPicPr>
          <p:cNvPr id="31" name="صورة 30" descr="صورة تحتوي على المصباح&#10;&#10;تم إنشاء الوصف تلقائياً">
            <a:hlinkClick r:id="" action="ppaction://noaction"/>
            <a:extLst>
              <a:ext uri="{FF2B5EF4-FFF2-40B4-BE49-F238E27FC236}">
                <a16:creationId xmlns:a16="http://schemas.microsoft.com/office/drawing/2014/main" id="{8555127D-A836-4B41-B80D-4503BE10B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1046" y="3220885"/>
            <a:ext cx="655383" cy="739862"/>
          </a:xfrm>
          <a:prstGeom prst="rect">
            <a:avLst/>
          </a:prstGeom>
        </p:spPr>
      </p:pic>
      <p:grpSp>
        <p:nvGrpSpPr>
          <p:cNvPr id="44" name="Google Shape;1097;p26">
            <a:extLst>
              <a:ext uri="{FF2B5EF4-FFF2-40B4-BE49-F238E27FC236}">
                <a16:creationId xmlns:a16="http://schemas.microsoft.com/office/drawing/2014/main" id="{0248EEC3-8723-432E-96B8-9F47F8E17463}"/>
              </a:ext>
            </a:extLst>
          </p:cNvPr>
          <p:cNvGrpSpPr/>
          <p:nvPr/>
        </p:nvGrpSpPr>
        <p:grpSpPr>
          <a:xfrm>
            <a:off x="207219" y="170679"/>
            <a:ext cx="1067120" cy="981130"/>
            <a:chOff x="6535927" y="-2669851"/>
            <a:chExt cx="558125" cy="536101"/>
          </a:xfrm>
        </p:grpSpPr>
        <p:sp>
          <p:nvSpPr>
            <p:cNvPr id="45" name="Google Shape;1098;p26">
              <a:extLst>
                <a:ext uri="{FF2B5EF4-FFF2-40B4-BE49-F238E27FC236}">
                  <a16:creationId xmlns:a16="http://schemas.microsoft.com/office/drawing/2014/main" id="{E6CDD2A4-0671-472F-9D5B-4A95C09451B9}"/>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99;p26">
              <a:extLst>
                <a:ext uri="{FF2B5EF4-FFF2-40B4-BE49-F238E27FC236}">
                  <a16:creationId xmlns:a16="http://schemas.microsoft.com/office/drawing/2014/main" id="{87DD5E81-47CD-4A0C-B272-DF2142855240}"/>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00;p26">
              <a:extLst>
                <a:ext uri="{FF2B5EF4-FFF2-40B4-BE49-F238E27FC236}">
                  <a16:creationId xmlns:a16="http://schemas.microsoft.com/office/drawing/2014/main" id="{DBCF503A-08E9-4AFA-A1EB-61D0485233D2}"/>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1097;p26">
            <a:extLst>
              <a:ext uri="{FF2B5EF4-FFF2-40B4-BE49-F238E27FC236}">
                <a16:creationId xmlns:a16="http://schemas.microsoft.com/office/drawing/2014/main" id="{9949FF83-F04D-49A2-B767-A4AE72B454E1}"/>
              </a:ext>
            </a:extLst>
          </p:cNvPr>
          <p:cNvGrpSpPr/>
          <p:nvPr/>
        </p:nvGrpSpPr>
        <p:grpSpPr>
          <a:xfrm>
            <a:off x="7869832" y="108814"/>
            <a:ext cx="1067120" cy="981130"/>
            <a:chOff x="6535927" y="-2669851"/>
            <a:chExt cx="558125" cy="536101"/>
          </a:xfrm>
        </p:grpSpPr>
        <p:sp>
          <p:nvSpPr>
            <p:cNvPr id="49" name="Google Shape;1098;p26">
              <a:extLst>
                <a:ext uri="{FF2B5EF4-FFF2-40B4-BE49-F238E27FC236}">
                  <a16:creationId xmlns:a16="http://schemas.microsoft.com/office/drawing/2014/main" id="{D55BBC4C-0436-45E5-A902-6332BC4B3A11}"/>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99;p26">
              <a:extLst>
                <a:ext uri="{FF2B5EF4-FFF2-40B4-BE49-F238E27FC236}">
                  <a16:creationId xmlns:a16="http://schemas.microsoft.com/office/drawing/2014/main" id="{F5714935-A6F3-437C-ABA2-DD53581BCB89}"/>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00;p26">
              <a:extLst>
                <a:ext uri="{FF2B5EF4-FFF2-40B4-BE49-F238E27FC236}">
                  <a16:creationId xmlns:a16="http://schemas.microsoft.com/office/drawing/2014/main" id="{868C5D59-B342-481D-AA0E-3E33C1C76B4F}"/>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2" name="صورة 41" descr="صورة تحتوي على نص&#10;&#10;تم إنشاء الوصف تلقائياً">
            <a:extLst>
              <a:ext uri="{FF2B5EF4-FFF2-40B4-BE49-F238E27FC236}">
                <a16:creationId xmlns:a16="http://schemas.microsoft.com/office/drawing/2014/main" id="{8B80E5DA-4D3E-4386-8CDC-D0EE9F823AB8}"/>
              </a:ext>
            </a:extLst>
          </p:cNvPr>
          <p:cNvPicPr>
            <a:picLocks noChangeAspect="1"/>
          </p:cNvPicPr>
          <p:nvPr/>
        </p:nvPicPr>
        <p:blipFill>
          <a:blip r:embed="rId5"/>
          <a:stretch>
            <a:fillRect/>
          </a:stretch>
        </p:blipFill>
        <p:spPr>
          <a:xfrm>
            <a:off x="3908327" y="3381882"/>
            <a:ext cx="1352180" cy="799014"/>
          </a:xfrm>
          <a:prstGeom prst="rect">
            <a:avLst/>
          </a:prstGeom>
          <a:effectLst/>
        </p:spPr>
      </p:pic>
      <p:sp>
        <p:nvSpPr>
          <p:cNvPr id="2" name="مربع نص 1"/>
          <p:cNvSpPr txBox="1"/>
          <p:nvPr/>
        </p:nvSpPr>
        <p:spPr>
          <a:xfrm>
            <a:off x="4965775" y="2023502"/>
            <a:ext cx="3864712" cy="1089529"/>
          </a:xfrm>
          <a:prstGeom prst="rect">
            <a:avLst/>
          </a:prstGeom>
          <a:noFill/>
        </p:spPr>
        <p:txBody>
          <a:bodyPr wrap="square" rtlCol="1">
            <a:spAutoFit/>
          </a:bodyPr>
          <a:lstStyle/>
          <a:p>
            <a:pPr algn="ctr" rtl="1">
              <a:lnSpc>
                <a:spcPct val="120000"/>
              </a:lnSpc>
            </a:pPr>
            <a:r>
              <a:rPr lang="ar-SA" sz="1800" b="1" dirty="0">
                <a:solidFill>
                  <a:schemeClr val="accent5"/>
                </a:solidFill>
                <a:effectLst>
                  <a:glow rad="101600">
                    <a:schemeClr val="accent5">
                      <a:lumMod val="25000"/>
                    </a:schemeClr>
                  </a:glow>
                  <a:outerShdw blurRad="38100" dist="38100" dir="2700000" algn="tl">
                    <a:srgbClr val="000000">
                      <a:alpha val="43137"/>
                    </a:srgbClr>
                  </a:outerShdw>
                </a:effectLst>
                <a:latin typeface="Dubai" panose="020B0503030403030204" pitchFamily="34" charset="-78"/>
                <a:cs typeface="Dubai" panose="020B0503030403030204" pitchFamily="34" charset="-78"/>
              </a:rPr>
              <a:t>يعد كتاب تيسير الكريم الرحمن في تفسير كلام المنان من أفضل المؤلفات المعاصرة في التفسير، ومن أتبعها للسنة ؟</a:t>
            </a:r>
          </a:p>
        </p:txBody>
      </p:sp>
      <p:sp>
        <p:nvSpPr>
          <p:cNvPr id="52" name="مربع نص 51">
            <a:extLst>
              <a:ext uri="{FF2B5EF4-FFF2-40B4-BE49-F238E27FC236}">
                <a16:creationId xmlns:a16="http://schemas.microsoft.com/office/drawing/2014/main" id="{465DA4CD-EB47-42D1-85E9-E3DE8890637E}"/>
              </a:ext>
            </a:extLst>
          </p:cNvPr>
          <p:cNvSpPr txBox="1"/>
          <p:nvPr/>
        </p:nvSpPr>
        <p:spPr>
          <a:xfrm>
            <a:off x="6548469" y="1484380"/>
            <a:ext cx="808937" cy="400110"/>
          </a:xfrm>
          <a:prstGeom prst="rect">
            <a:avLst/>
          </a:prstGeom>
          <a:noFill/>
        </p:spPr>
        <p:txBody>
          <a:bodyPr wrap="square" rtlCol="1">
            <a:spAutoFit/>
          </a:bodyPr>
          <a:lstStyle/>
          <a:p>
            <a:pPr algn="ctr" rtl="1"/>
            <a:r>
              <a:rPr lang="ar-SA" sz="2000" b="1" dirty="0">
                <a:solidFill>
                  <a:schemeClr val="accent5"/>
                </a:solidFill>
                <a:effectLst>
                  <a:glow rad="114300">
                    <a:srgbClr val="763300"/>
                  </a:glow>
                </a:effectLst>
                <a:latin typeface="Mikhak Bold" panose="02000803000000000000" pitchFamily="2" charset="-78"/>
                <a:cs typeface="Mikhak Bold" panose="02000803000000000000" pitchFamily="2" charset="-78"/>
              </a:rPr>
              <a:t>س 3 </a:t>
            </a:r>
          </a:p>
        </p:txBody>
      </p:sp>
      <p:grpSp>
        <p:nvGrpSpPr>
          <p:cNvPr id="53" name="مجموعة 52">
            <a:extLst>
              <a:ext uri="{FF2B5EF4-FFF2-40B4-BE49-F238E27FC236}">
                <a16:creationId xmlns:a16="http://schemas.microsoft.com/office/drawing/2014/main" id="{C5FD08BD-5260-4744-A317-56943A301A78}"/>
              </a:ext>
            </a:extLst>
          </p:cNvPr>
          <p:cNvGrpSpPr/>
          <p:nvPr/>
        </p:nvGrpSpPr>
        <p:grpSpPr>
          <a:xfrm>
            <a:off x="-1314" y="1378141"/>
            <a:ext cx="4497012" cy="3026784"/>
            <a:chOff x="4960248" y="1944631"/>
            <a:chExt cx="3384707" cy="1977076"/>
          </a:xfrm>
        </p:grpSpPr>
        <p:sp>
          <p:nvSpPr>
            <p:cNvPr id="54" name="Google Shape;1424;p36">
              <a:extLst>
                <a:ext uri="{FF2B5EF4-FFF2-40B4-BE49-F238E27FC236}">
                  <a16:creationId xmlns:a16="http://schemas.microsoft.com/office/drawing/2014/main" id="{41BE08F0-4A05-4E4A-9905-C0B05767652B}"/>
                </a:ext>
              </a:extLst>
            </p:cNvPr>
            <p:cNvSpPr/>
            <p:nvPr/>
          </p:nvSpPr>
          <p:spPr>
            <a:xfrm>
              <a:off x="5010463" y="1972069"/>
              <a:ext cx="3284094" cy="1922567"/>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171450" dist="95250" dir="5520000" algn="bl" rotWithShape="0">
                <a:srgbClr val="CEA37C">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25;p36">
              <a:extLst>
                <a:ext uri="{FF2B5EF4-FFF2-40B4-BE49-F238E27FC236}">
                  <a16:creationId xmlns:a16="http://schemas.microsoft.com/office/drawing/2014/main" id="{6C6DA45F-A817-4D4A-ABAD-190122D30346}"/>
                </a:ext>
              </a:extLst>
            </p:cNvPr>
            <p:cNvSpPr/>
            <p:nvPr/>
          </p:nvSpPr>
          <p:spPr>
            <a:xfrm rot="5400000">
              <a:off x="5664064" y="1240815"/>
              <a:ext cx="1977076" cy="3384707"/>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C05200"/>
                </a:gs>
                <a:gs pos="50000">
                  <a:srgbClr val="FFE18B"/>
                </a:gs>
                <a:gs pos="100000">
                  <a:srgbClr val="C05200"/>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مخطط انسيابي: بيانات مخزّنة 55">
            <a:extLst>
              <a:ext uri="{FF2B5EF4-FFF2-40B4-BE49-F238E27FC236}">
                <a16:creationId xmlns:a16="http://schemas.microsoft.com/office/drawing/2014/main" id="{48EDBBE4-571E-4533-9509-0399738075BF}"/>
              </a:ext>
            </a:extLst>
          </p:cNvPr>
          <p:cNvSpPr/>
          <p:nvPr/>
        </p:nvSpPr>
        <p:spPr>
          <a:xfrm>
            <a:off x="897904" y="3172976"/>
            <a:ext cx="1352179" cy="817815"/>
          </a:xfrm>
          <a:prstGeom prst="flowChartOnlineStorage">
            <a:avLst/>
          </a:prstGeom>
          <a:gradFill>
            <a:gsLst>
              <a:gs pos="0">
                <a:schemeClr val="accent5">
                  <a:lumMod val="75000"/>
                </a:schemeClr>
              </a:gs>
              <a:gs pos="100000">
                <a:schemeClr val="accent5">
                  <a:lumMod val="90000"/>
                </a:schemeClr>
              </a:gs>
            </a:gsLst>
            <a:lin ang="5400012" scaled="0"/>
          </a:gradFill>
          <a:ln>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ar-SA"/>
          </a:p>
        </p:txBody>
      </p:sp>
      <p:sp>
        <p:nvSpPr>
          <p:cNvPr id="57" name="مخطط انسيابي: بيانات مخزّنة 56">
            <a:extLst>
              <a:ext uri="{FF2B5EF4-FFF2-40B4-BE49-F238E27FC236}">
                <a16:creationId xmlns:a16="http://schemas.microsoft.com/office/drawing/2014/main" id="{E0D0FA16-4E83-49C0-BF13-49BC803C424E}"/>
              </a:ext>
            </a:extLst>
          </p:cNvPr>
          <p:cNvSpPr/>
          <p:nvPr/>
        </p:nvSpPr>
        <p:spPr>
          <a:xfrm flipH="1">
            <a:off x="2250085" y="3172245"/>
            <a:ext cx="1352179" cy="817815"/>
          </a:xfrm>
          <a:prstGeom prst="flowChartOnlineStorage">
            <a:avLst/>
          </a:prstGeom>
          <a:gradFill>
            <a:gsLst>
              <a:gs pos="0">
                <a:schemeClr val="accent5">
                  <a:lumMod val="75000"/>
                </a:schemeClr>
              </a:gs>
              <a:gs pos="100000">
                <a:schemeClr val="accent5">
                  <a:lumMod val="90000"/>
                </a:schemeClr>
              </a:gs>
            </a:gsLst>
            <a:lin ang="5400012" scaled="0"/>
          </a:gradFill>
          <a:ln>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ar-SA"/>
          </a:p>
        </p:txBody>
      </p:sp>
      <p:pic>
        <p:nvPicPr>
          <p:cNvPr id="58" name="Picture 2" descr="نتيجة بحث الصور عن ‪right answer‬‏">
            <a:hlinkClick r:id="" action="ppaction://noaction"/>
            <a:extLst>
              <a:ext uri="{FF2B5EF4-FFF2-40B4-BE49-F238E27FC236}">
                <a16:creationId xmlns:a16="http://schemas.microsoft.com/office/drawing/2014/main" id="{6E78EFEA-36D0-4271-868D-0DCFEEFB32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91" b="19135"/>
          <a:stretch/>
        </p:blipFill>
        <p:spPr bwMode="auto">
          <a:xfrm rot="396356">
            <a:off x="2562687" y="3136562"/>
            <a:ext cx="816914" cy="854820"/>
          </a:xfrm>
          <a:prstGeom prst="rect">
            <a:avLst/>
          </a:prstGeom>
          <a:noFill/>
          <a:extLst>
            <a:ext uri="{909E8E84-426E-40DD-AFC4-6F175D3DCCD1}">
              <a14:hiddenFill xmlns:a14="http://schemas.microsoft.com/office/drawing/2010/main">
                <a:solidFill>
                  <a:srgbClr val="FFFFFF"/>
                </a:solidFill>
              </a14:hiddenFill>
            </a:ext>
          </a:extLst>
        </p:spPr>
      </p:pic>
      <p:pic>
        <p:nvPicPr>
          <p:cNvPr id="59" name="صورة 58" descr="صورة تحتوي على المصباح&#10;&#10;تم إنشاء الوصف تلقائياً">
            <a:hlinkClick r:id="" action="ppaction://noaction"/>
            <a:extLst>
              <a:ext uri="{FF2B5EF4-FFF2-40B4-BE49-F238E27FC236}">
                <a16:creationId xmlns:a16="http://schemas.microsoft.com/office/drawing/2014/main" id="{20B28803-800F-47E4-A6E9-D90F0FE197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2744" y="3220885"/>
            <a:ext cx="655383" cy="739862"/>
          </a:xfrm>
          <a:prstGeom prst="rect">
            <a:avLst/>
          </a:prstGeom>
        </p:spPr>
      </p:pic>
      <p:sp>
        <p:nvSpPr>
          <p:cNvPr id="60" name="مربع نص 59">
            <a:extLst>
              <a:ext uri="{FF2B5EF4-FFF2-40B4-BE49-F238E27FC236}">
                <a16:creationId xmlns:a16="http://schemas.microsoft.com/office/drawing/2014/main" id="{E1F26308-5E74-4957-90E4-A8D21183CB17}"/>
              </a:ext>
            </a:extLst>
          </p:cNvPr>
          <p:cNvSpPr txBox="1"/>
          <p:nvPr/>
        </p:nvSpPr>
        <p:spPr>
          <a:xfrm>
            <a:off x="509724" y="2086693"/>
            <a:ext cx="3544382" cy="972574"/>
          </a:xfrm>
          <a:prstGeom prst="rect">
            <a:avLst/>
          </a:prstGeom>
          <a:noFill/>
        </p:spPr>
        <p:txBody>
          <a:bodyPr wrap="square" rtlCol="1">
            <a:spAutoFit/>
          </a:bodyPr>
          <a:lstStyle/>
          <a:p>
            <a:pPr algn="ctr">
              <a:lnSpc>
                <a:spcPct val="130000"/>
              </a:lnSpc>
            </a:pPr>
            <a:r>
              <a:rPr lang="ar-SA" sz="2200" b="1" dirty="0">
                <a:solidFill>
                  <a:schemeClr val="accent5"/>
                </a:solidFill>
                <a:effectLst>
                  <a:glow rad="101600">
                    <a:schemeClr val="accent5">
                      <a:lumMod val="25000"/>
                    </a:schemeClr>
                  </a:glow>
                  <a:outerShdw blurRad="38100" dist="38100" dir="2700000" algn="tl">
                    <a:srgbClr val="000000">
                      <a:alpha val="43137"/>
                    </a:srgbClr>
                  </a:outerShdw>
                </a:effectLst>
                <a:latin typeface="Dubai" panose="020B0503030403030204" pitchFamily="34" charset="-78"/>
                <a:cs typeface="Dubai" panose="020B0503030403030204" pitchFamily="34" charset="-78"/>
              </a:rPr>
              <a:t>يعد تفسير ابن كثير من أشهر ما دون في التفسير بالمأثور ؟</a:t>
            </a:r>
          </a:p>
        </p:txBody>
      </p:sp>
      <p:sp>
        <p:nvSpPr>
          <p:cNvPr id="66" name="مربع نص 65">
            <a:extLst>
              <a:ext uri="{FF2B5EF4-FFF2-40B4-BE49-F238E27FC236}">
                <a16:creationId xmlns:a16="http://schemas.microsoft.com/office/drawing/2014/main" id="{047B1098-0792-45EE-BF21-7E15AFF89945}"/>
              </a:ext>
            </a:extLst>
          </p:cNvPr>
          <p:cNvSpPr txBox="1"/>
          <p:nvPr/>
        </p:nvSpPr>
        <p:spPr>
          <a:xfrm>
            <a:off x="1900167" y="1484380"/>
            <a:ext cx="808937" cy="400110"/>
          </a:xfrm>
          <a:prstGeom prst="rect">
            <a:avLst/>
          </a:prstGeom>
          <a:noFill/>
        </p:spPr>
        <p:txBody>
          <a:bodyPr wrap="square" rtlCol="1">
            <a:spAutoFit/>
          </a:bodyPr>
          <a:lstStyle/>
          <a:p>
            <a:pPr algn="ctr" rtl="1"/>
            <a:r>
              <a:rPr lang="ar-SA" sz="2000" b="1" dirty="0">
                <a:solidFill>
                  <a:schemeClr val="accent5"/>
                </a:solidFill>
                <a:effectLst>
                  <a:glow rad="114300">
                    <a:srgbClr val="763300"/>
                  </a:glow>
                </a:effectLst>
                <a:latin typeface="Mikhak Bold" panose="02000803000000000000" pitchFamily="2" charset="-78"/>
                <a:cs typeface="Mikhak Bold" panose="02000803000000000000" pitchFamily="2" charset="-78"/>
              </a:rPr>
              <a:t>س 4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18"/>
                                        </p:tgtEl>
                                        <p:attrNameLst>
                                          <p:attrName>style.visibility</p:attrName>
                                        </p:attrNameLst>
                                      </p:cBhvr>
                                      <p:to>
                                        <p:strVal val="visible"/>
                                      </p:to>
                                    </p:set>
                                    <p:animEffect transition="in" filter="barn(inVertical)">
                                      <p:cBhvr>
                                        <p:cTn id="7" dur="1000"/>
                                        <p:tgtEl>
                                          <p:spTgt spid="1418"/>
                                        </p:tgtEl>
                                      </p:cBhvr>
                                    </p:animEffect>
                                  </p:childTnLst>
                                </p:cTn>
                              </p:par>
                              <p:par>
                                <p:cTn id="8" presetID="16" presetClass="entr" presetSubtype="21" fill="hold" grpId="0" nodeType="withEffect">
                                  <p:stCondLst>
                                    <p:cond delay="500"/>
                                  </p:stCondLst>
                                  <p:childTnLst>
                                    <p:set>
                                      <p:cBhvr>
                                        <p:cTn id="9" dur="1" fill="hold">
                                          <p:stCondLst>
                                            <p:cond delay="0"/>
                                          </p:stCondLst>
                                        </p:cTn>
                                        <p:tgtEl>
                                          <p:spTgt spid="1427"/>
                                        </p:tgtEl>
                                        <p:attrNameLst>
                                          <p:attrName>style.visibility</p:attrName>
                                        </p:attrNameLst>
                                      </p:cBhvr>
                                      <p:to>
                                        <p:strVal val="visible"/>
                                      </p:to>
                                    </p:set>
                                    <p:animEffect transition="in" filter="barn(inVertical)">
                                      <p:cBhvr>
                                        <p:cTn id="10" dur="1000"/>
                                        <p:tgtEl>
                                          <p:spTgt spid="1427"/>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3" presetClass="entr" presetSubtype="16" fill="hold" grpId="0" nodeType="after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p:cTn id="21" dur="750" fill="hold"/>
                                        <p:tgtEl>
                                          <p:spTgt spid="52"/>
                                        </p:tgtEl>
                                        <p:attrNameLst>
                                          <p:attrName>ppt_w</p:attrName>
                                        </p:attrNameLst>
                                      </p:cBhvr>
                                      <p:tavLst>
                                        <p:tav tm="0">
                                          <p:val>
                                            <p:fltVal val="0"/>
                                          </p:val>
                                        </p:tav>
                                        <p:tav tm="100000">
                                          <p:val>
                                            <p:strVal val="#ppt_w"/>
                                          </p:val>
                                        </p:tav>
                                      </p:tavLst>
                                    </p:anim>
                                    <p:anim calcmode="lin" valueType="num">
                                      <p:cBhvr>
                                        <p:cTn id="22" dur="750" fill="hold"/>
                                        <p:tgtEl>
                                          <p:spTgt spid="52"/>
                                        </p:tgtEl>
                                        <p:attrNameLst>
                                          <p:attrName>ppt_h</p:attrName>
                                        </p:attrNameLst>
                                      </p:cBhvr>
                                      <p:tavLst>
                                        <p:tav tm="0">
                                          <p:val>
                                            <p:fltVal val="0"/>
                                          </p:val>
                                        </p:tav>
                                        <p:tav tm="100000">
                                          <p:val>
                                            <p:strVal val="#ppt_h"/>
                                          </p:val>
                                        </p:tav>
                                      </p:tavLst>
                                    </p:anim>
                                  </p:childTnLst>
                                </p:cTn>
                              </p:par>
                            </p:childTnLst>
                          </p:cTn>
                        </p:par>
                        <p:par>
                          <p:cTn id="23" fill="hold">
                            <p:stCondLst>
                              <p:cond delay="1750"/>
                            </p:stCondLst>
                            <p:childTnLst>
                              <p:par>
                                <p:cTn id="24" presetID="41" presetClass="entr" presetSubtype="0" fill="hold" grpId="0" nodeType="afterEffect">
                                  <p:stCondLst>
                                    <p:cond delay="0"/>
                                  </p:stCondLst>
                                  <p:iterate type="wd">
                                    <p:tmPct val="40000"/>
                                  </p:iterate>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2"/>
                                        </p:tgtEl>
                                        <p:attrNameLst>
                                          <p:attrName>ppt_y</p:attrName>
                                        </p:attrNameLst>
                                      </p:cBhvr>
                                      <p:tavLst>
                                        <p:tav tm="0">
                                          <p:val>
                                            <p:strVal val="#ppt_y"/>
                                          </p:val>
                                        </p:tav>
                                        <p:tav tm="100000">
                                          <p:val>
                                            <p:strVal val="#ppt_y"/>
                                          </p:val>
                                        </p:tav>
                                      </p:tavLst>
                                    </p:anim>
                                    <p:anim calcmode="lin" valueType="num">
                                      <p:cBhvr>
                                        <p:cTn id="2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2"/>
                                        </p:tgtEl>
                                      </p:cBhvr>
                                    </p:animEffect>
                                  </p:childTnLst>
                                </p:cTn>
                              </p:par>
                            </p:childTnLst>
                          </p:cTn>
                        </p:par>
                        <p:par>
                          <p:cTn id="31" fill="hold">
                            <p:stCondLst>
                              <p:cond delay="6050"/>
                            </p:stCondLst>
                            <p:childTnLst>
                              <p:par>
                                <p:cTn id="32" presetID="12" presetClass="entr" presetSubtype="2"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1000"/>
                                        <p:tgtEl>
                                          <p:spTgt spid="4"/>
                                        </p:tgtEl>
                                        <p:attrNameLst>
                                          <p:attrName>ppt_x</p:attrName>
                                        </p:attrNameLst>
                                      </p:cBhvr>
                                      <p:tavLst>
                                        <p:tav tm="0">
                                          <p:val>
                                            <p:strVal val="#ppt_x+#ppt_w*1.125000"/>
                                          </p:val>
                                        </p:tav>
                                        <p:tav tm="100000">
                                          <p:val>
                                            <p:strVal val="#ppt_x"/>
                                          </p:val>
                                        </p:tav>
                                      </p:tavLst>
                                    </p:anim>
                                    <p:animEffect transition="in" filter="wipe(left)">
                                      <p:cBhvr>
                                        <p:cTn id="35" dur="1000"/>
                                        <p:tgtEl>
                                          <p:spTgt spid="4"/>
                                        </p:tgtEl>
                                      </p:cBhvr>
                                    </p:animEffect>
                                  </p:childTnLst>
                                </p:cTn>
                              </p:par>
                              <p:par>
                                <p:cTn id="36" presetID="12" presetClass="entr" presetSubtype="8" fill="hold" grpId="1" nodeType="with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additive="base">
                                        <p:cTn id="38" dur="1000"/>
                                        <p:tgtEl>
                                          <p:spTgt spid="37"/>
                                        </p:tgtEl>
                                        <p:attrNameLst>
                                          <p:attrName>ppt_x</p:attrName>
                                        </p:attrNameLst>
                                      </p:cBhvr>
                                      <p:tavLst>
                                        <p:tav tm="0">
                                          <p:val>
                                            <p:strVal val="#ppt_x-#ppt_w*1.125000"/>
                                          </p:val>
                                        </p:tav>
                                        <p:tav tm="100000">
                                          <p:val>
                                            <p:strVal val="#ppt_x"/>
                                          </p:val>
                                        </p:tav>
                                      </p:tavLst>
                                    </p:anim>
                                    <p:animEffect transition="in" filter="wipe(right)">
                                      <p:cBhvr>
                                        <p:cTn id="39" dur="1000"/>
                                        <p:tgtEl>
                                          <p:spTgt spid="37"/>
                                        </p:tgtEl>
                                      </p:cBhvr>
                                    </p:animEffect>
                                  </p:childTnLst>
                                </p:cTn>
                              </p:par>
                            </p:childTnLst>
                          </p:cTn>
                        </p:par>
                        <p:par>
                          <p:cTn id="40" fill="hold">
                            <p:stCondLst>
                              <p:cond delay="7050"/>
                            </p:stCondLst>
                            <p:childTnLst>
                              <p:par>
                                <p:cTn id="41" presetID="23" presetClass="entr" presetSubtype="16"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1000" fill="hold"/>
                                        <p:tgtEl>
                                          <p:spTgt spid="30"/>
                                        </p:tgtEl>
                                        <p:attrNameLst>
                                          <p:attrName>ppt_w</p:attrName>
                                        </p:attrNameLst>
                                      </p:cBhvr>
                                      <p:tavLst>
                                        <p:tav tm="0">
                                          <p:val>
                                            <p:fltVal val="0"/>
                                          </p:val>
                                        </p:tav>
                                        <p:tav tm="100000">
                                          <p:val>
                                            <p:strVal val="#ppt_w"/>
                                          </p:val>
                                        </p:tav>
                                      </p:tavLst>
                                    </p:anim>
                                    <p:anim calcmode="lin" valueType="num">
                                      <p:cBhvr>
                                        <p:cTn id="44" dur="1000" fill="hold"/>
                                        <p:tgtEl>
                                          <p:spTgt spid="30"/>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1000" fill="hold"/>
                                        <p:tgtEl>
                                          <p:spTgt spid="31"/>
                                        </p:tgtEl>
                                        <p:attrNameLst>
                                          <p:attrName>ppt_w</p:attrName>
                                        </p:attrNameLst>
                                      </p:cBhvr>
                                      <p:tavLst>
                                        <p:tav tm="0">
                                          <p:val>
                                            <p:fltVal val="0"/>
                                          </p:val>
                                        </p:tav>
                                        <p:tav tm="100000">
                                          <p:val>
                                            <p:strVal val="#ppt_w"/>
                                          </p:val>
                                        </p:tav>
                                      </p:tavLst>
                                    </p:anim>
                                    <p:anim calcmode="lin" valueType="num">
                                      <p:cBhvr>
                                        <p:cTn id="48" dur="1000" fill="hold"/>
                                        <p:tgtEl>
                                          <p:spTgt spid="31"/>
                                        </p:tgtEl>
                                        <p:attrNameLst>
                                          <p:attrName>ppt_h</p:attrName>
                                        </p:attrNameLst>
                                      </p:cBhvr>
                                      <p:tavLst>
                                        <p:tav tm="0">
                                          <p:val>
                                            <p:fltVal val="0"/>
                                          </p:val>
                                        </p:tav>
                                        <p:tav tm="100000">
                                          <p:val>
                                            <p:strVal val="#ppt_h"/>
                                          </p:val>
                                        </p:tav>
                                      </p:tavLst>
                                    </p:anim>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30"/>
                                        </p:tgtEl>
                                        <p:attrNameLst>
                                          <p:attrName>r</p:attrName>
                                        </p:attrNameLst>
                                      </p:cBhvr>
                                    </p:animRot>
                                    <p:animRot by="-240000">
                                      <p:cBhvr>
                                        <p:cTn id="51" dur="200" fill="hold">
                                          <p:stCondLst>
                                            <p:cond delay="200"/>
                                          </p:stCondLst>
                                        </p:cTn>
                                        <p:tgtEl>
                                          <p:spTgt spid="30"/>
                                        </p:tgtEl>
                                        <p:attrNameLst>
                                          <p:attrName>r</p:attrName>
                                        </p:attrNameLst>
                                      </p:cBhvr>
                                    </p:animRot>
                                    <p:animRot by="240000">
                                      <p:cBhvr>
                                        <p:cTn id="52" dur="200" fill="hold">
                                          <p:stCondLst>
                                            <p:cond delay="400"/>
                                          </p:stCondLst>
                                        </p:cTn>
                                        <p:tgtEl>
                                          <p:spTgt spid="30"/>
                                        </p:tgtEl>
                                        <p:attrNameLst>
                                          <p:attrName>r</p:attrName>
                                        </p:attrNameLst>
                                      </p:cBhvr>
                                    </p:animRot>
                                    <p:animRot by="-240000">
                                      <p:cBhvr>
                                        <p:cTn id="53" dur="200" fill="hold">
                                          <p:stCondLst>
                                            <p:cond delay="600"/>
                                          </p:stCondLst>
                                        </p:cTn>
                                        <p:tgtEl>
                                          <p:spTgt spid="30"/>
                                        </p:tgtEl>
                                        <p:attrNameLst>
                                          <p:attrName>r</p:attrName>
                                        </p:attrNameLst>
                                      </p:cBhvr>
                                    </p:animRot>
                                    <p:animRot by="120000">
                                      <p:cBhvr>
                                        <p:cTn id="54" dur="200" fill="hold">
                                          <p:stCondLst>
                                            <p:cond delay="800"/>
                                          </p:stCondLst>
                                        </p:cTn>
                                        <p:tgtEl>
                                          <p:spTgt spid="30"/>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31"/>
                                        </p:tgtEl>
                                        <p:attrNameLst>
                                          <p:attrName>r</p:attrName>
                                        </p:attrNameLst>
                                      </p:cBhvr>
                                    </p:animRot>
                                    <p:animRot by="-240000">
                                      <p:cBhvr>
                                        <p:cTn id="57" dur="200" fill="hold">
                                          <p:stCondLst>
                                            <p:cond delay="200"/>
                                          </p:stCondLst>
                                        </p:cTn>
                                        <p:tgtEl>
                                          <p:spTgt spid="31"/>
                                        </p:tgtEl>
                                        <p:attrNameLst>
                                          <p:attrName>r</p:attrName>
                                        </p:attrNameLst>
                                      </p:cBhvr>
                                    </p:animRot>
                                    <p:animRot by="240000">
                                      <p:cBhvr>
                                        <p:cTn id="58" dur="200" fill="hold">
                                          <p:stCondLst>
                                            <p:cond delay="400"/>
                                          </p:stCondLst>
                                        </p:cTn>
                                        <p:tgtEl>
                                          <p:spTgt spid="31"/>
                                        </p:tgtEl>
                                        <p:attrNameLst>
                                          <p:attrName>r</p:attrName>
                                        </p:attrNameLst>
                                      </p:cBhvr>
                                    </p:animRot>
                                    <p:animRot by="-240000">
                                      <p:cBhvr>
                                        <p:cTn id="59" dur="200" fill="hold">
                                          <p:stCondLst>
                                            <p:cond delay="600"/>
                                          </p:stCondLst>
                                        </p:cTn>
                                        <p:tgtEl>
                                          <p:spTgt spid="31"/>
                                        </p:tgtEl>
                                        <p:attrNameLst>
                                          <p:attrName>r</p:attrName>
                                        </p:attrNameLst>
                                      </p:cBhvr>
                                    </p:animRot>
                                    <p:animRot by="120000">
                                      <p:cBhvr>
                                        <p:cTn id="60" dur="200" fill="hold">
                                          <p:stCondLst>
                                            <p:cond delay="800"/>
                                          </p:stCondLst>
                                        </p:cTn>
                                        <p:tgtEl>
                                          <p:spTgt spid="31"/>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1" presetClass="emph" presetSubtype="2" fill="hold" nodeType="clickEffect">
                                  <p:stCondLst>
                                    <p:cond delay="0"/>
                                  </p:stCondLst>
                                  <p:childTnLst>
                                    <p:animClr clrSpc="rgb" dir="cw">
                                      <p:cBhvr>
                                        <p:cTn id="64" dur="1000" fill="hold"/>
                                        <p:tgtEl>
                                          <p:spTgt spid="4"/>
                                        </p:tgtEl>
                                        <p:attrNameLst>
                                          <p:attrName>fillcolor</p:attrName>
                                        </p:attrNameLst>
                                      </p:cBhvr>
                                      <p:to>
                                        <a:srgbClr val="92D050"/>
                                      </p:to>
                                    </p:animClr>
                                    <p:set>
                                      <p:cBhvr>
                                        <p:cTn id="65" dur="1000" fill="hold"/>
                                        <p:tgtEl>
                                          <p:spTgt spid="4"/>
                                        </p:tgtEl>
                                        <p:attrNameLst>
                                          <p:attrName>fill.type</p:attrName>
                                        </p:attrNameLst>
                                      </p:cBhvr>
                                      <p:to>
                                        <p:strVal val="solid"/>
                                      </p:to>
                                    </p:set>
                                    <p:set>
                                      <p:cBhvr>
                                        <p:cTn id="66" dur="1000" fill="hold"/>
                                        <p:tgtEl>
                                          <p:spTgt spid="4"/>
                                        </p:tgtEl>
                                        <p:attrNameLst>
                                          <p:attrName>fill.on</p:attrName>
                                        </p:attrNameLst>
                                      </p:cBhvr>
                                      <p:to>
                                        <p:strVal val="true"/>
                                      </p:to>
                                    </p:set>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nodeType="click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fade">
                                      <p:cBhvr>
                                        <p:cTn id="71" dur="1000"/>
                                        <p:tgtEl>
                                          <p:spTgt spid="53"/>
                                        </p:tgtEl>
                                      </p:cBhvr>
                                    </p:animEffect>
                                    <p:anim calcmode="lin" valueType="num">
                                      <p:cBhvr>
                                        <p:cTn id="72" dur="1000" fill="hold"/>
                                        <p:tgtEl>
                                          <p:spTgt spid="53"/>
                                        </p:tgtEl>
                                        <p:attrNameLst>
                                          <p:attrName>ppt_x</p:attrName>
                                        </p:attrNameLst>
                                      </p:cBhvr>
                                      <p:tavLst>
                                        <p:tav tm="0">
                                          <p:val>
                                            <p:strVal val="#ppt_x"/>
                                          </p:val>
                                        </p:tav>
                                        <p:tav tm="100000">
                                          <p:val>
                                            <p:strVal val="#ppt_x"/>
                                          </p:val>
                                        </p:tav>
                                      </p:tavLst>
                                    </p:anim>
                                    <p:anim calcmode="lin" valueType="num">
                                      <p:cBhvr>
                                        <p:cTn id="73" dur="1000" fill="hold"/>
                                        <p:tgtEl>
                                          <p:spTgt spid="53"/>
                                        </p:tgtEl>
                                        <p:attrNameLst>
                                          <p:attrName>ppt_y</p:attrName>
                                        </p:attrNameLst>
                                      </p:cBhvr>
                                      <p:tavLst>
                                        <p:tav tm="0">
                                          <p:val>
                                            <p:strVal val="#ppt_y-.1"/>
                                          </p:val>
                                        </p:tav>
                                        <p:tav tm="100000">
                                          <p:val>
                                            <p:strVal val="#ppt_y"/>
                                          </p:val>
                                        </p:tav>
                                      </p:tavLst>
                                    </p:anim>
                                  </p:childTnLst>
                                </p:cTn>
                              </p:par>
                            </p:childTnLst>
                          </p:cTn>
                        </p:par>
                        <p:par>
                          <p:cTn id="74" fill="hold">
                            <p:stCondLst>
                              <p:cond delay="1000"/>
                            </p:stCondLst>
                            <p:childTnLst>
                              <p:par>
                                <p:cTn id="75" presetID="23" presetClass="entr" presetSubtype="16" fill="hold" grpId="0" nodeType="afterEffect">
                                  <p:stCondLst>
                                    <p:cond delay="0"/>
                                  </p:stCondLst>
                                  <p:childTnLst>
                                    <p:set>
                                      <p:cBhvr>
                                        <p:cTn id="76" dur="1" fill="hold">
                                          <p:stCondLst>
                                            <p:cond delay="0"/>
                                          </p:stCondLst>
                                        </p:cTn>
                                        <p:tgtEl>
                                          <p:spTgt spid="66"/>
                                        </p:tgtEl>
                                        <p:attrNameLst>
                                          <p:attrName>style.visibility</p:attrName>
                                        </p:attrNameLst>
                                      </p:cBhvr>
                                      <p:to>
                                        <p:strVal val="visible"/>
                                      </p:to>
                                    </p:set>
                                    <p:anim calcmode="lin" valueType="num">
                                      <p:cBhvr>
                                        <p:cTn id="77" dur="750" fill="hold"/>
                                        <p:tgtEl>
                                          <p:spTgt spid="66"/>
                                        </p:tgtEl>
                                        <p:attrNameLst>
                                          <p:attrName>ppt_w</p:attrName>
                                        </p:attrNameLst>
                                      </p:cBhvr>
                                      <p:tavLst>
                                        <p:tav tm="0">
                                          <p:val>
                                            <p:fltVal val="0"/>
                                          </p:val>
                                        </p:tav>
                                        <p:tav tm="100000">
                                          <p:val>
                                            <p:strVal val="#ppt_w"/>
                                          </p:val>
                                        </p:tav>
                                      </p:tavLst>
                                    </p:anim>
                                    <p:anim calcmode="lin" valueType="num">
                                      <p:cBhvr>
                                        <p:cTn id="78" dur="750" fill="hold"/>
                                        <p:tgtEl>
                                          <p:spTgt spid="66"/>
                                        </p:tgtEl>
                                        <p:attrNameLst>
                                          <p:attrName>ppt_h</p:attrName>
                                        </p:attrNameLst>
                                      </p:cBhvr>
                                      <p:tavLst>
                                        <p:tav tm="0">
                                          <p:val>
                                            <p:fltVal val="0"/>
                                          </p:val>
                                        </p:tav>
                                        <p:tav tm="100000">
                                          <p:val>
                                            <p:strVal val="#ppt_h"/>
                                          </p:val>
                                        </p:tav>
                                      </p:tavLst>
                                    </p:anim>
                                  </p:childTnLst>
                                </p:cTn>
                              </p:par>
                            </p:childTnLst>
                          </p:cTn>
                        </p:par>
                        <p:par>
                          <p:cTn id="79" fill="hold">
                            <p:stCondLst>
                              <p:cond delay="1750"/>
                            </p:stCondLst>
                            <p:childTnLst>
                              <p:par>
                                <p:cTn id="80" presetID="41" presetClass="entr" presetSubtype="0" fill="hold" grpId="0" nodeType="afterEffect">
                                  <p:stCondLst>
                                    <p:cond delay="0"/>
                                  </p:stCondLst>
                                  <p:iterate type="wd">
                                    <p:tmPct val="40000"/>
                                  </p:iterate>
                                  <p:childTnLst>
                                    <p:set>
                                      <p:cBhvr>
                                        <p:cTn id="81" dur="1" fill="hold">
                                          <p:stCondLst>
                                            <p:cond delay="0"/>
                                          </p:stCondLst>
                                        </p:cTn>
                                        <p:tgtEl>
                                          <p:spTgt spid="60"/>
                                        </p:tgtEl>
                                        <p:attrNameLst>
                                          <p:attrName>style.visibility</p:attrName>
                                        </p:attrNameLst>
                                      </p:cBhvr>
                                      <p:to>
                                        <p:strVal val="visible"/>
                                      </p:to>
                                    </p:set>
                                    <p:anim calcmode="lin" valueType="num">
                                      <p:cBhvr>
                                        <p:cTn id="82" dur="500" fill="hold"/>
                                        <p:tgtEl>
                                          <p:spTgt spid="60"/>
                                        </p:tgtEl>
                                        <p:attrNameLst>
                                          <p:attrName>ppt_x</p:attrName>
                                        </p:attrNameLst>
                                      </p:cBhvr>
                                      <p:tavLst>
                                        <p:tav tm="0">
                                          <p:val>
                                            <p:strVal val="#ppt_x"/>
                                          </p:val>
                                        </p:tav>
                                        <p:tav tm="50000">
                                          <p:val>
                                            <p:strVal val="#ppt_x+.1"/>
                                          </p:val>
                                        </p:tav>
                                        <p:tav tm="100000">
                                          <p:val>
                                            <p:strVal val="#ppt_x"/>
                                          </p:val>
                                        </p:tav>
                                      </p:tavLst>
                                    </p:anim>
                                    <p:anim calcmode="lin" valueType="num">
                                      <p:cBhvr>
                                        <p:cTn id="83" dur="500" fill="hold"/>
                                        <p:tgtEl>
                                          <p:spTgt spid="60"/>
                                        </p:tgtEl>
                                        <p:attrNameLst>
                                          <p:attrName>ppt_y</p:attrName>
                                        </p:attrNameLst>
                                      </p:cBhvr>
                                      <p:tavLst>
                                        <p:tav tm="0">
                                          <p:val>
                                            <p:strVal val="#ppt_y"/>
                                          </p:val>
                                        </p:tav>
                                        <p:tav tm="100000">
                                          <p:val>
                                            <p:strVal val="#ppt_y"/>
                                          </p:val>
                                        </p:tav>
                                      </p:tavLst>
                                    </p:anim>
                                    <p:anim calcmode="lin" valueType="num">
                                      <p:cBhvr>
                                        <p:cTn id="84" dur="500" fill="hold"/>
                                        <p:tgtEl>
                                          <p:spTgt spid="60"/>
                                        </p:tgtEl>
                                        <p:attrNameLst>
                                          <p:attrName>ppt_h</p:attrName>
                                        </p:attrNameLst>
                                      </p:cBhvr>
                                      <p:tavLst>
                                        <p:tav tm="0">
                                          <p:val>
                                            <p:strVal val="#ppt_h/10"/>
                                          </p:val>
                                        </p:tav>
                                        <p:tav tm="50000">
                                          <p:val>
                                            <p:strVal val="#ppt_h+.01"/>
                                          </p:val>
                                        </p:tav>
                                        <p:tav tm="100000">
                                          <p:val>
                                            <p:strVal val="#ppt_h"/>
                                          </p:val>
                                        </p:tav>
                                      </p:tavLst>
                                    </p:anim>
                                    <p:anim calcmode="lin" valueType="num">
                                      <p:cBhvr>
                                        <p:cTn id="85" dur="500" fill="hold"/>
                                        <p:tgtEl>
                                          <p:spTgt spid="60"/>
                                        </p:tgtEl>
                                        <p:attrNameLst>
                                          <p:attrName>ppt_w</p:attrName>
                                        </p:attrNameLst>
                                      </p:cBhvr>
                                      <p:tavLst>
                                        <p:tav tm="0">
                                          <p:val>
                                            <p:strVal val="#ppt_w/10"/>
                                          </p:val>
                                        </p:tav>
                                        <p:tav tm="50000">
                                          <p:val>
                                            <p:strVal val="#ppt_w+.01"/>
                                          </p:val>
                                        </p:tav>
                                        <p:tav tm="100000">
                                          <p:val>
                                            <p:strVal val="#ppt_w"/>
                                          </p:val>
                                        </p:tav>
                                      </p:tavLst>
                                    </p:anim>
                                    <p:animEffect transition="in" filter="fade">
                                      <p:cBhvr>
                                        <p:cTn id="86" dur="500" tmFilter="0,0; .5, 1; 1, 1"/>
                                        <p:tgtEl>
                                          <p:spTgt spid="60"/>
                                        </p:tgtEl>
                                      </p:cBhvr>
                                    </p:animEffect>
                                  </p:childTnLst>
                                </p:cTn>
                              </p:par>
                            </p:childTnLst>
                          </p:cTn>
                        </p:par>
                        <p:par>
                          <p:cTn id="87" fill="hold">
                            <p:stCondLst>
                              <p:cond delay="4450"/>
                            </p:stCondLst>
                            <p:childTnLst>
                              <p:par>
                                <p:cTn id="88" presetID="12" presetClass="entr" presetSubtype="2" fill="hold" grpId="0" nodeType="afterEffect">
                                  <p:stCondLst>
                                    <p:cond delay="0"/>
                                  </p:stCondLst>
                                  <p:childTnLst>
                                    <p:set>
                                      <p:cBhvr>
                                        <p:cTn id="89" dur="1" fill="hold">
                                          <p:stCondLst>
                                            <p:cond delay="0"/>
                                          </p:stCondLst>
                                        </p:cTn>
                                        <p:tgtEl>
                                          <p:spTgt spid="56"/>
                                        </p:tgtEl>
                                        <p:attrNameLst>
                                          <p:attrName>style.visibility</p:attrName>
                                        </p:attrNameLst>
                                      </p:cBhvr>
                                      <p:to>
                                        <p:strVal val="visible"/>
                                      </p:to>
                                    </p:set>
                                    <p:anim calcmode="lin" valueType="num">
                                      <p:cBhvr additive="base">
                                        <p:cTn id="90" dur="1000"/>
                                        <p:tgtEl>
                                          <p:spTgt spid="56"/>
                                        </p:tgtEl>
                                        <p:attrNameLst>
                                          <p:attrName>ppt_x</p:attrName>
                                        </p:attrNameLst>
                                      </p:cBhvr>
                                      <p:tavLst>
                                        <p:tav tm="0">
                                          <p:val>
                                            <p:strVal val="#ppt_x+#ppt_w*1.125000"/>
                                          </p:val>
                                        </p:tav>
                                        <p:tav tm="100000">
                                          <p:val>
                                            <p:strVal val="#ppt_x"/>
                                          </p:val>
                                        </p:tav>
                                      </p:tavLst>
                                    </p:anim>
                                    <p:animEffect transition="in" filter="wipe(left)">
                                      <p:cBhvr>
                                        <p:cTn id="91" dur="1000"/>
                                        <p:tgtEl>
                                          <p:spTgt spid="56"/>
                                        </p:tgtEl>
                                      </p:cBhvr>
                                    </p:animEffect>
                                  </p:childTnLst>
                                </p:cTn>
                              </p:par>
                              <p:par>
                                <p:cTn id="92" presetID="12" presetClass="entr" presetSubtype="8" fill="hold" grpId="0" nodeType="withEffect">
                                  <p:stCondLst>
                                    <p:cond delay="0"/>
                                  </p:stCondLst>
                                  <p:childTnLst>
                                    <p:set>
                                      <p:cBhvr>
                                        <p:cTn id="93" dur="1" fill="hold">
                                          <p:stCondLst>
                                            <p:cond delay="0"/>
                                          </p:stCondLst>
                                        </p:cTn>
                                        <p:tgtEl>
                                          <p:spTgt spid="57"/>
                                        </p:tgtEl>
                                        <p:attrNameLst>
                                          <p:attrName>style.visibility</p:attrName>
                                        </p:attrNameLst>
                                      </p:cBhvr>
                                      <p:to>
                                        <p:strVal val="visible"/>
                                      </p:to>
                                    </p:set>
                                    <p:anim calcmode="lin" valueType="num">
                                      <p:cBhvr additive="base">
                                        <p:cTn id="94" dur="1000"/>
                                        <p:tgtEl>
                                          <p:spTgt spid="57"/>
                                        </p:tgtEl>
                                        <p:attrNameLst>
                                          <p:attrName>ppt_x</p:attrName>
                                        </p:attrNameLst>
                                      </p:cBhvr>
                                      <p:tavLst>
                                        <p:tav tm="0">
                                          <p:val>
                                            <p:strVal val="#ppt_x-#ppt_w*1.125000"/>
                                          </p:val>
                                        </p:tav>
                                        <p:tav tm="100000">
                                          <p:val>
                                            <p:strVal val="#ppt_x"/>
                                          </p:val>
                                        </p:tav>
                                      </p:tavLst>
                                    </p:anim>
                                    <p:animEffect transition="in" filter="wipe(right)">
                                      <p:cBhvr>
                                        <p:cTn id="95" dur="1000"/>
                                        <p:tgtEl>
                                          <p:spTgt spid="57"/>
                                        </p:tgtEl>
                                      </p:cBhvr>
                                    </p:animEffect>
                                  </p:childTnLst>
                                </p:cTn>
                              </p:par>
                            </p:childTnLst>
                          </p:cTn>
                        </p:par>
                        <p:par>
                          <p:cTn id="96" fill="hold">
                            <p:stCondLst>
                              <p:cond delay="5450"/>
                            </p:stCondLst>
                            <p:childTnLst>
                              <p:par>
                                <p:cTn id="97" presetID="23" presetClass="entr" presetSubtype="16" fill="hold" nodeType="afterEffect">
                                  <p:stCondLst>
                                    <p:cond delay="0"/>
                                  </p:stCondLst>
                                  <p:childTnLst>
                                    <p:set>
                                      <p:cBhvr>
                                        <p:cTn id="98" dur="1" fill="hold">
                                          <p:stCondLst>
                                            <p:cond delay="0"/>
                                          </p:stCondLst>
                                        </p:cTn>
                                        <p:tgtEl>
                                          <p:spTgt spid="58"/>
                                        </p:tgtEl>
                                        <p:attrNameLst>
                                          <p:attrName>style.visibility</p:attrName>
                                        </p:attrNameLst>
                                      </p:cBhvr>
                                      <p:to>
                                        <p:strVal val="visible"/>
                                      </p:to>
                                    </p:set>
                                    <p:anim calcmode="lin" valueType="num">
                                      <p:cBhvr>
                                        <p:cTn id="99" dur="1000" fill="hold"/>
                                        <p:tgtEl>
                                          <p:spTgt spid="58"/>
                                        </p:tgtEl>
                                        <p:attrNameLst>
                                          <p:attrName>ppt_w</p:attrName>
                                        </p:attrNameLst>
                                      </p:cBhvr>
                                      <p:tavLst>
                                        <p:tav tm="0">
                                          <p:val>
                                            <p:fltVal val="0"/>
                                          </p:val>
                                        </p:tav>
                                        <p:tav tm="100000">
                                          <p:val>
                                            <p:strVal val="#ppt_w"/>
                                          </p:val>
                                        </p:tav>
                                      </p:tavLst>
                                    </p:anim>
                                    <p:anim calcmode="lin" valueType="num">
                                      <p:cBhvr>
                                        <p:cTn id="100" dur="1000" fill="hold"/>
                                        <p:tgtEl>
                                          <p:spTgt spid="58"/>
                                        </p:tgtEl>
                                        <p:attrNameLst>
                                          <p:attrName>ppt_h</p:attrName>
                                        </p:attrNameLst>
                                      </p:cBhvr>
                                      <p:tavLst>
                                        <p:tav tm="0">
                                          <p:val>
                                            <p:fltVal val="0"/>
                                          </p:val>
                                        </p:tav>
                                        <p:tav tm="100000">
                                          <p:val>
                                            <p:strVal val="#ppt_h"/>
                                          </p:val>
                                        </p:tav>
                                      </p:tavLst>
                                    </p:anim>
                                  </p:childTnLst>
                                </p:cTn>
                              </p:par>
                              <p:par>
                                <p:cTn id="101" presetID="23" presetClass="entr" presetSubtype="16" fill="hold" nodeType="withEffect">
                                  <p:stCondLst>
                                    <p:cond delay="0"/>
                                  </p:stCondLst>
                                  <p:childTnLst>
                                    <p:set>
                                      <p:cBhvr>
                                        <p:cTn id="102" dur="1" fill="hold">
                                          <p:stCondLst>
                                            <p:cond delay="0"/>
                                          </p:stCondLst>
                                        </p:cTn>
                                        <p:tgtEl>
                                          <p:spTgt spid="59"/>
                                        </p:tgtEl>
                                        <p:attrNameLst>
                                          <p:attrName>style.visibility</p:attrName>
                                        </p:attrNameLst>
                                      </p:cBhvr>
                                      <p:to>
                                        <p:strVal val="visible"/>
                                      </p:to>
                                    </p:set>
                                    <p:anim calcmode="lin" valueType="num">
                                      <p:cBhvr>
                                        <p:cTn id="103" dur="1000" fill="hold"/>
                                        <p:tgtEl>
                                          <p:spTgt spid="59"/>
                                        </p:tgtEl>
                                        <p:attrNameLst>
                                          <p:attrName>ppt_w</p:attrName>
                                        </p:attrNameLst>
                                      </p:cBhvr>
                                      <p:tavLst>
                                        <p:tav tm="0">
                                          <p:val>
                                            <p:fltVal val="0"/>
                                          </p:val>
                                        </p:tav>
                                        <p:tav tm="100000">
                                          <p:val>
                                            <p:strVal val="#ppt_w"/>
                                          </p:val>
                                        </p:tav>
                                      </p:tavLst>
                                    </p:anim>
                                    <p:anim calcmode="lin" valueType="num">
                                      <p:cBhvr>
                                        <p:cTn id="104" dur="1000" fill="hold"/>
                                        <p:tgtEl>
                                          <p:spTgt spid="59"/>
                                        </p:tgtEl>
                                        <p:attrNameLst>
                                          <p:attrName>ppt_h</p:attrName>
                                        </p:attrNameLst>
                                      </p:cBhvr>
                                      <p:tavLst>
                                        <p:tav tm="0">
                                          <p:val>
                                            <p:fltVal val="0"/>
                                          </p:val>
                                        </p:tav>
                                        <p:tav tm="100000">
                                          <p:val>
                                            <p:strVal val="#ppt_h"/>
                                          </p:val>
                                        </p:tav>
                                      </p:tavLst>
                                    </p:anim>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58"/>
                                        </p:tgtEl>
                                        <p:attrNameLst>
                                          <p:attrName>r</p:attrName>
                                        </p:attrNameLst>
                                      </p:cBhvr>
                                    </p:animRot>
                                    <p:animRot by="-240000">
                                      <p:cBhvr>
                                        <p:cTn id="107" dur="200" fill="hold">
                                          <p:stCondLst>
                                            <p:cond delay="200"/>
                                          </p:stCondLst>
                                        </p:cTn>
                                        <p:tgtEl>
                                          <p:spTgt spid="58"/>
                                        </p:tgtEl>
                                        <p:attrNameLst>
                                          <p:attrName>r</p:attrName>
                                        </p:attrNameLst>
                                      </p:cBhvr>
                                    </p:animRot>
                                    <p:animRot by="240000">
                                      <p:cBhvr>
                                        <p:cTn id="108" dur="200" fill="hold">
                                          <p:stCondLst>
                                            <p:cond delay="400"/>
                                          </p:stCondLst>
                                        </p:cTn>
                                        <p:tgtEl>
                                          <p:spTgt spid="58"/>
                                        </p:tgtEl>
                                        <p:attrNameLst>
                                          <p:attrName>r</p:attrName>
                                        </p:attrNameLst>
                                      </p:cBhvr>
                                    </p:animRot>
                                    <p:animRot by="-240000">
                                      <p:cBhvr>
                                        <p:cTn id="109" dur="200" fill="hold">
                                          <p:stCondLst>
                                            <p:cond delay="600"/>
                                          </p:stCondLst>
                                        </p:cTn>
                                        <p:tgtEl>
                                          <p:spTgt spid="58"/>
                                        </p:tgtEl>
                                        <p:attrNameLst>
                                          <p:attrName>r</p:attrName>
                                        </p:attrNameLst>
                                      </p:cBhvr>
                                    </p:animRot>
                                    <p:animRot by="120000">
                                      <p:cBhvr>
                                        <p:cTn id="110" dur="200" fill="hold">
                                          <p:stCondLst>
                                            <p:cond delay="800"/>
                                          </p:stCondLst>
                                        </p:cTn>
                                        <p:tgtEl>
                                          <p:spTgt spid="58"/>
                                        </p:tgtEl>
                                        <p:attrNameLst>
                                          <p:attrName>r</p:attrName>
                                        </p:attrNameLst>
                                      </p:cBhvr>
                                    </p:animRot>
                                  </p:childTnLst>
                                </p:cTn>
                              </p:par>
                              <p:par>
                                <p:cTn id="111" presetID="32" presetClass="emph" presetSubtype="0" repeatCount="indefinite" fill="hold" nodeType="withEffect">
                                  <p:stCondLst>
                                    <p:cond delay="0"/>
                                  </p:stCondLst>
                                  <p:childTnLst>
                                    <p:animRot by="120000">
                                      <p:cBhvr>
                                        <p:cTn id="112" dur="100" fill="hold">
                                          <p:stCondLst>
                                            <p:cond delay="0"/>
                                          </p:stCondLst>
                                        </p:cTn>
                                        <p:tgtEl>
                                          <p:spTgt spid="59"/>
                                        </p:tgtEl>
                                        <p:attrNameLst>
                                          <p:attrName>r</p:attrName>
                                        </p:attrNameLst>
                                      </p:cBhvr>
                                    </p:animRot>
                                    <p:animRot by="-240000">
                                      <p:cBhvr>
                                        <p:cTn id="113" dur="200" fill="hold">
                                          <p:stCondLst>
                                            <p:cond delay="200"/>
                                          </p:stCondLst>
                                        </p:cTn>
                                        <p:tgtEl>
                                          <p:spTgt spid="59"/>
                                        </p:tgtEl>
                                        <p:attrNameLst>
                                          <p:attrName>r</p:attrName>
                                        </p:attrNameLst>
                                      </p:cBhvr>
                                    </p:animRot>
                                    <p:animRot by="240000">
                                      <p:cBhvr>
                                        <p:cTn id="114" dur="200" fill="hold">
                                          <p:stCondLst>
                                            <p:cond delay="400"/>
                                          </p:stCondLst>
                                        </p:cTn>
                                        <p:tgtEl>
                                          <p:spTgt spid="59"/>
                                        </p:tgtEl>
                                        <p:attrNameLst>
                                          <p:attrName>r</p:attrName>
                                        </p:attrNameLst>
                                      </p:cBhvr>
                                    </p:animRot>
                                    <p:animRot by="-240000">
                                      <p:cBhvr>
                                        <p:cTn id="115" dur="200" fill="hold">
                                          <p:stCondLst>
                                            <p:cond delay="600"/>
                                          </p:stCondLst>
                                        </p:cTn>
                                        <p:tgtEl>
                                          <p:spTgt spid="59"/>
                                        </p:tgtEl>
                                        <p:attrNameLst>
                                          <p:attrName>r</p:attrName>
                                        </p:attrNameLst>
                                      </p:cBhvr>
                                    </p:animRot>
                                    <p:animRot by="120000">
                                      <p:cBhvr>
                                        <p:cTn id="116" dur="200" fill="hold">
                                          <p:stCondLst>
                                            <p:cond delay="800"/>
                                          </p:stCondLst>
                                        </p:cTn>
                                        <p:tgtEl>
                                          <p:spTgt spid="59"/>
                                        </p:tgtEl>
                                        <p:attrNameLst>
                                          <p:attrName>r</p:attrName>
                                        </p:attrNameLst>
                                      </p:cBhvr>
                                    </p:animRot>
                                  </p:childTnLst>
                                </p:cTn>
                              </p:par>
                            </p:childTnLst>
                          </p:cTn>
                        </p:par>
                      </p:childTnLst>
                    </p:cTn>
                  </p:par>
                  <p:par>
                    <p:cTn id="117" fill="hold">
                      <p:stCondLst>
                        <p:cond delay="indefinite"/>
                      </p:stCondLst>
                      <p:childTnLst>
                        <p:par>
                          <p:cTn id="118" fill="hold">
                            <p:stCondLst>
                              <p:cond delay="0"/>
                            </p:stCondLst>
                            <p:childTnLst>
                              <p:par>
                                <p:cTn id="119" presetID="1" presetClass="emph" presetSubtype="2" fill="hold" nodeType="clickEffect">
                                  <p:stCondLst>
                                    <p:cond delay="0"/>
                                  </p:stCondLst>
                                  <p:childTnLst>
                                    <p:animClr clrSpc="rgb" dir="cw">
                                      <p:cBhvr>
                                        <p:cTn id="120" dur="1000" fill="hold"/>
                                        <p:tgtEl>
                                          <p:spTgt spid="57"/>
                                        </p:tgtEl>
                                        <p:attrNameLst>
                                          <p:attrName>fillcolor</p:attrName>
                                        </p:attrNameLst>
                                      </p:cBhvr>
                                      <p:to>
                                        <a:srgbClr val="92D050"/>
                                      </p:to>
                                    </p:animClr>
                                    <p:set>
                                      <p:cBhvr>
                                        <p:cTn id="121" dur="1000" fill="hold"/>
                                        <p:tgtEl>
                                          <p:spTgt spid="57"/>
                                        </p:tgtEl>
                                        <p:attrNameLst>
                                          <p:attrName>fill.type</p:attrName>
                                        </p:attrNameLst>
                                      </p:cBhvr>
                                      <p:to>
                                        <p:strVal val="solid"/>
                                      </p:to>
                                    </p:set>
                                    <p:set>
                                      <p:cBhvr>
                                        <p:cTn id="122" dur="1000" fill="hold"/>
                                        <p:tgtEl>
                                          <p:spTgt spid="5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7" grpId="0"/>
      <p:bldP spid="4" grpId="0" animBg="1"/>
      <p:bldP spid="37" grpId="1" animBg="1"/>
      <p:bldP spid="2" grpId="0"/>
      <p:bldP spid="52" grpId="0"/>
      <p:bldP spid="56" grpId="0" animBg="1"/>
      <p:bldP spid="57" grpId="0" animBg="1"/>
      <p:bldP spid="60" grpId="0"/>
      <p:bldP spid="6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84"/>
        <p:cNvGrpSpPr/>
        <p:nvPr/>
      </p:nvGrpSpPr>
      <p:grpSpPr>
        <a:xfrm>
          <a:off x="0" y="0"/>
          <a:ext cx="0" cy="0"/>
          <a:chOff x="0" y="0"/>
          <a:chExt cx="0" cy="0"/>
        </a:xfrm>
      </p:grpSpPr>
      <p:grpSp>
        <p:nvGrpSpPr>
          <p:cNvPr id="14" name="Google Shape;1685;p43">
            <a:extLst>
              <a:ext uri="{FF2B5EF4-FFF2-40B4-BE49-F238E27FC236}">
                <a16:creationId xmlns:a16="http://schemas.microsoft.com/office/drawing/2014/main" id="{0C42B553-718A-43BC-847C-D6D69066D83A}"/>
              </a:ext>
            </a:extLst>
          </p:cNvPr>
          <p:cNvGrpSpPr/>
          <p:nvPr/>
        </p:nvGrpSpPr>
        <p:grpSpPr>
          <a:xfrm>
            <a:off x="1522151" y="539400"/>
            <a:ext cx="454448" cy="1887747"/>
            <a:chOff x="3846700" y="-166175"/>
            <a:chExt cx="454448" cy="1887747"/>
          </a:xfrm>
        </p:grpSpPr>
        <p:sp>
          <p:nvSpPr>
            <p:cNvPr id="15" name="Google Shape;1686;p43">
              <a:extLst>
                <a:ext uri="{FF2B5EF4-FFF2-40B4-BE49-F238E27FC236}">
                  <a16:creationId xmlns:a16="http://schemas.microsoft.com/office/drawing/2014/main" id="{02ADCB68-65B9-48A1-A79B-6416C7D31562}"/>
                </a:ext>
              </a:extLst>
            </p:cNvPr>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87;p43">
              <a:extLst>
                <a:ext uri="{FF2B5EF4-FFF2-40B4-BE49-F238E27FC236}">
                  <a16:creationId xmlns:a16="http://schemas.microsoft.com/office/drawing/2014/main" id="{BB2702A8-034F-4B32-B065-390A93E2D4F2}"/>
                </a:ext>
              </a:extLst>
            </p:cNvPr>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88;p43">
              <a:extLst>
                <a:ext uri="{FF2B5EF4-FFF2-40B4-BE49-F238E27FC236}">
                  <a16:creationId xmlns:a16="http://schemas.microsoft.com/office/drawing/2014/main" id="{C6CD3C1F-690B-41A1-8EF3-6A699760DB0C}"/>
                </a:ext>
              </a:extLst>
            </p:cNvPr>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689;p43">
            <a:extLst>
              <a:ext uri="{FF2B5EF4-FFF2-40B4-BE49-F238E27FC236}">
                <a16:creationId xmlns:a16="http://schemas.microsoft.com/office/drawing/2014/main" id="{421E385A-228E-4BB1-B97A-7769463F3541}"/>
              </a:ext>
            </a:extLst>
          </p:cNvPr>
          <p:cNvGrpSpPr/>
          <p:nvPr/>
        </p:nvGrpSpPr>
        <p:grpSpPr>
          <a:xfrm>
            <a:off x="7167401" y="539400"/>
            <a:ext cx="454448" cy="1887747"/>
            <a:chOff x="3846700" y="-166175"/>
            <a:chExt cx="454448" cy="1887747"/>
          </a:xfrm>
        </p:grpSpPr>
        <p:sp>
          <p:nvSpPr>
            <p:cNvPr id="19" name="Google Shape;1690;p43">
              <a:extLst>
                <a:ext uri="{FF2B5EF4-FFF2-40B4-BE49-F238E27FC236}">
                  <a16:creationId xmlns:a16="http://schemas.microsoft.com/office/drawing/2014/main" id="{ECFA26BC-1E58-4995-8A5D-804FF25437F6}"/>
                </a:ext>
              </a:extLst>
            </p:cNvPr>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91;p43">
              <a:extLst>
                <a:ext uri="{FF2B5EF4-FFF2-40B4-BE49-F238E27FC236}">
                  <a16:creationId xmlns:a16="http://schemas.microsoft.com/office/drawing/2014/main" id="{87D8FF3C-CF91-4BDE-BAEF-A8911C6D7D23}"/>
                </a:ext>
              </a:extLst>
            </p:cNvPr>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92;p43">
              <a:extLst>
                <a:ext uri="{FF2B5EF4-FFF2-40B4-BE49-F238E27FC236}">
                  <a16:creationId xmlns:a16="http://schemas.microsoft.com/office/drawing/2014/main" id="{69AD5720-993D-456B-A718-7E7630EE9A39}"/>
                </a:ext>
              </a:extLst>
            </p:cNvPr>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1693;p43">
            <a:extLst>
              <a:ext uri="{FF2B5EF4-FFF2-40B4-BE49-F238E27FC236}">
                <a16:creationId xmlns:a16="http://schemas.microsoft.com/office/drawing/2014/main" id="{50FC51C3-FBA4-41BA-8444-C898B352A839}"/>
              </a:ext>
            </a:extLst>
          </p:cNvPr>
          <p:cNvGrpSpPr/>
          <p:nvPr/>
        </p:nvGrpSpPr>
        <p:grpSpPr>
          <a:xfrm>
            <a:off x="491632" y="258212"/>
            <a:ext cx="8160736" cy="763518"/>
            <a:chOff x="463764" y="1472422"/>
            <a:chExt cx="41070639" cy="3283008"/>
          </a:xfrm>
          <a:solidFill>
            <a:schemeClr val="accent5">
              <a:lumMod val="90000"/>
            </a:schemeClr>
          </a:solidFill>
          <a:effectLst>
            <a:glow rad="76200">
              <a:srgbClr val="964000">
                <a:alpha val="90980"/>
              </a:srgbClr>
            </a:glow>
          </a:effectLst>
        </p:grpSpPr>
        <p:sp>
          <p:nvSpPr>
            <p:cNvPr id="23" name="Google Shape;1694;p43">
              <a:extLst>
                <a:ext uri="{FF2B5EF4-FFF2-40B4-BE49-F238E27FC236}">
                  <a16:creationId xmlns:a16="http://schemas.microsoft.com/office/drawing/2014/main" id="{6C3D2FE5-75D6-463A-91FE-AA1A1C2DC893}"/>
                </a:ext>
              </a:extLst>
            </p:cNvPr>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95;p43">
              <a:extLst>
                <a:ext uri="{FF2B5EF4-FFF2-40B4-BE49-F238E27FC236}">
                  <a16:creationId xmlns:a16="http://schemas.microsoft.com/office/drawing/2014/main" id="{7ACFA872-88E2-4D4C-9EC4-64E007EB83B7}"/>
                </a:ext>
              </a:extLst>
            </p:cNvPr>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96;p43">
              <a:extLst>
                <a:ext uri="{FF2B5EF4-FFF2-40B4-BE49-F238E27FC236}">
                  <a16:creationId xmlns:a16="http://schemas.microsoft.com/office/drawing/2014/main" id="{B2875F61-C69D-4438-9688-EE10BF11A245}"/>
                </a:ext>
              </a:extLst>
            </p:cNvPr>
            <p:cNvSpPr/>
            <p:nvPr/>
          </p:nvSpPr>
          <p:spPr>
            <a:xfrm>
              <a:off x="1990050" y="1472439"/>
              <a:ext cx="375222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1704;p43">
            <a:extLst>
              <a:ext uri="{FF2B5EF4-FFF2-40B4-BE49-F238E27FC236}">
                <a16:creationId xmlns:a16="http://schemas.microsoft.com/office/drawing/2014/main" id="{8C1D593C-0DF7-416F-9BEC-74EC6D1420E0}"/>
              </a:ext>
            </a:extLst>
          </p:cNvPr>
          <p:cNvGrpSpPr/>
          <p:nvPr/>
        </p:nvGrpSpPr>
        <p:grpSpPr>
          <a:xfrm>
            <a:off x="801426" y="1021725"/>
            <a:ext cx="454448" cy="1887747"/>
            <a:chOff x="3846700" y="-166175"/>
            <a:chExt cx="454448" cy="1887747"/>
          </a:xfrm>
        </p:grpSpPr>
        <p:sp>
          <p:nvSpPr>
            <p:cNvPr id="27" name="Google Shape;1705;p43">
              <a:extLst>
                <a:ext uri="{FF2B5EF4-FFF2-40B4-BE49-F238E27FC236}">
                  <a16:creationId xmlns:a16="http://schemas.microsoft.com/office/drawing/2014/main" id="{4880AB6B-42CA-4EA6-A862-0F27690407EB}"/>
                </a:ext>
              </a:extLst>
            </p:cNvPr>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06;p43">
              <a:extLst>
                <a:ext uri="{FF2B5EF4-FFF2-40B4-BE49-F238E27FC236}">
                  <a16:creationId xmlns:a16="http://schemas.microsoft.com/office/drawing/2014/main" id="{466C0C04-0E27-4ABD-846E-81979971C297}"/>
                </a:ext>
              </a:extLst>
            </p:cNvPr>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07;p43">
              <a:extLst>
                <a:ext uri="{FF2B5EF4-FFF2-40B4-BE49-F238E27FC236}">
                  <a16:creationId xmlns:a16="http://schemas.microsoft.com/office/drawing/2014/main" id="{43B4F6C0-1E8F-47A0-A69D-F5D088400C67}"/>
                </a:ext>
              </a:extLst>
            </p:cNvPr>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1708;p43">
            <a:extLst>
              <a:ext uri="{FF2B5EF4-FFF2-40B4-BE49-F238E27FC236}">
                <a16:creationId xmlns:a16="http://schemas.microsoft.com/office/drawing/2014/main" id="{D4B085E1-96FB-47D3-881C-D7652A12E9C3}"/>
              </a:ext>
            </a:extLst>
          </p:cNvPr>
          <p:cNvGrpSpPr/>
          <p:nvPr/>
        </p:nvGrpSpPr>
        <p:grpSpPr>
          <a:xfrm>
            <a:off x="7903376" y="1021725"/>
            <a:ext cx="454448" cy="1887747"/>
            <a:chOff x="3846700" y="-166175"/>
            <a:chExt cx="454448" cy="1887747"/>
          </a:xfrm>
        </p:grpSpPr>
        <p:sp>
          <p:nvSpPr>
            <p:cNvPr id="43" name="Google Shape;1709;p43">
              <a:extLst>
                <a:ext uri="{FF2B5EF4-FFF2-40B4-BE49-F238E27FC236}">
                  <a16:creationId xmlns:a16="http://schemas.microsoft.com/office/drawing/2014/main" id="{1C839C75-06F3-4A70-BE71-0A970CBE7E17}"/>
                </a:ext>
              </a:extLst>
            </p:cNvPr>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10;p43">
              <a:extLst>
                <a:ext uri="{FF2B5EF4-FFF2-40B4-BE49-F238E27FC236}">
                  <a16:creationId xmlns:a16="http://schemas.microsoft.com/office/drawing/2014/main" id="{88BBFD4C-056E-4CE1-AEE6-89420138731B}"/>
                </a:ext>
              </a:extLst>
            </p:cNvPr>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11;p43">
              <a:extLst>
                <a:ext uri="{FF2B5EF4-FFF2-40B4-BE49-F238E27FC236}">
                  <a16:creationId xmlns:a16="http://schemas.microsoft.com/office/drawing/2014/main" id="{E55B908A-C78A-43BF-8554-AD8301949558}"/>
                </a:ext>
              </a:extLst>
            </p:cNvPr>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مربع نص 45">
            <a:extLst>
              <a:ext uri="{FF2B5EF4-FFF2-40B4-BE49-F238E27FC236}">
                <a16:creationId xmlns:a16="http://schemas.microsoft.com/office/drawing/2014/main" id="{DA9774CC-07DD-4325-BC12-6BD3577D22D1}"/>
              </a:ext>
            </a:extLst>
          </p:cNvPr>
          <p:cNvSpPr txBox="1"/>
          <p:nvPr/>
        </p:nvSpPr>
        <p:spPr>
          <a:xfrm>
            <a:off x="5860142" y="2909472"/>
            <a:ext cx="3421705" cy="2172903"/>
          </a:xfrm>
          <a:prstGeom prst="rect">
            <a:avLst/>
          </a:prstGeom>
          <a:noFill/>
        </p:spPr>
        <p:txBody>
          <a:bodyPr wrap="square" rtlCol="1">
            <a:spAutoFit/>
          </a:bodyPr>
          <a:lstStyle/>
          <a:p>
            <a:pPr algn="ctr">
              <a:lnSpc>
                <a:spcPct val="130000"/>
              </a:lnSpc>
            </a:pPr>
            <a:r>
              <a:rPr lang="ar-SA" sz="3200" b="1" dirty="0">
                <a:solidFill>
                  <a:schemeClr val="accent6">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عمل الطلاب: </a:t>
            </a:r>
          </a:p>
          <a:p>
            <a:pPr algn="r">
              <a:lnSpc>
                <a:spcPct val="130000"/>
              </a:lnSpc>
            </a:pPr>
            <a:r>
              <a:rPr lang="ar-SA" sz="2400" b="1" dirty="0">
                <a:solidFill>
                  <a:schemeClr val="accent5">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-مازن إياد أبوزيد </a:t>
            </a:r>
          </a:p>
          <a:p>
            <a:pPr algn="r">
              <a:lnSpc>
                <a:spcPct val="130000"/>
              </a:lnSpc>
            </a:pPr>
            <a:r>
              <a:rPr lang="ar-SA" sz="2400" b="1" dirty="0">
                <a:solidFill>
                  <a:schemeClr val="accent5">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-محمد علي باخشوين     </a:t>
            </a:r>
          </a:p>
          <a:p>
            <a:pPr algn="r">
              <a:lnSpc>
                <a:spcPct val="130000"/>
              </a:lnSpc>
            </a:pPr>
            <a:r>
              <a:rPr lang="ar-SA" sz="2400" b="1" dirty="0">
                <a:solidFill>
                  <a:schemeClr val="accent5">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-محمد مراد أبوزيد    </a:t>
            </a:r>
          </a:p>
        </p:txBody>
      </p:sp>
      <p:sp>
        <p:nvSpPr>
          <p:cNvPr id="47" name="Google Shape;126;p26">
            <a:extLst>
              <a:ext uri="{FF2B5EF4-FFF2-40B4-BE49-F238E27FC236}">
                <a16:creationId xmlns:a16="http://schemas.microsoft.com/office/drawing/2014/main" id="{EE8A0D9B-F71B-4D36-97DD-A85AD274330F}"/>
              </a:ext>
            </a:extLst>
          </p:cNvPr>
          <p:cNvSpPr txBox="1">
            <a:spLocks/>
          </p:cNvSpPr>
          <p:nvPr/>
        </p:nvSpPr>
        <p:spPr>
          <a:xfrm>
            <a:off x="1394799" y="227284"/>
            <a:ext cx="5863772"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4400" dirty="0">
                <a:solidFill>
                  <a:schemeClr val="accent6">
                    <a:lumMod val="90000"/>
                  </a:schemeClr>
                </a:solidFill>
                <a:effectLst>
                  <a:glow rad="88900">
                    <a:schemeClr val="accent6">
                      <a:lumMod val="25000"/>
                    </a:schemeClr>
                  </a:glow>
                </a:effectLst>
                <a:latin typeface="Mikhak Bold" panose="02000803000000000000" pitchFamily="2" charset="-78"/>
                <a:cs typeface="Mikhak Bold" panose="02000803000000000000" pitchFamily="2" charset="-78"/>
              </a:rPr>
              <a:t>انتهى الدرس </a:t>
            </a:r>
          </a:p>
        </p:txBody>
      </p:sp>
      <p:sp>
        <p:nvSpPr>
          <p:cNvPr id="48" name="مستطيل 47">
            <a:extLst>
              <a:ext uri="{FF2B5EF4-FFF2-40B4-BE49-F238E27FC236}">
                <a16:creationId xmlns:a16="http://schemas.microsoft.com/office/drawing/2014/main" id="{A3821B6F-BC1C-4C58-8BA6-3A1EB550B0ED}"/>
              </a:ext>
            </a:extLst>
          </p:cNvPr>
          <p:cNvSpPr/>
          <p:nvPr/>
        </p:nvSpPr>
        <p:spPr>
          <a:xfrm>
            <a:off x="0" y="0"/>
            <a:ext cx="9144000" cy="5143500"/>
          </a:xfrm>
          <a:prstGeom prst="rect">
            <a:avLst/>
          </a:prstGeom>
          <a:noFill/>
          <a:ln w="76200">
            <a:solidFill>
              <a:schemeClr val="accent5">
                <a:lumMod val="50000"/>
              </a:schemeClr>
            </a:solidFill>
          </a:ln>
          <a:effectLst>
            <a:glow rad="139700">
              <a:srgbClr val="EE8C32">
                <a:alpha val="60784"/>
              </a:srgb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9" name="مربع نص 48">
            <a:extLst>
              <a:ext uri="{FF2B5EF4-FFF2-40B4-BE49-F238E27FC236}">
                <a16:creationId xmlns:a16="http://schemas.microsoft.com/office/drawing/2014/main" id="{2248A013-D0F4-46C8-BB0E-0B64A93AE61E}"/>
              </a:ext>
            </a:extLst>
          </p:cNvPr>
          <p:cNvSpPr txBox="1"/>
          <p:nvPr/>
        </p:nvSpPr>
        <p:spPr>
          <a:xfrm>
            <a:off x="-204875" y="2987492"/>
            <a:ext cx="3454051" cy="1212640"/>
          </a:xfrm>
          <a:prstGeom prst="rect">
            <a:avLst/>
          </a:prstGeom>
          <a:noFill/>
        </p:spPr>
        <p:txBody>
          <a:bodyPr wrap="square" rtlCol="1">
            <a:spAutoFit/>
          </a:bodyPr>
          <a:lstStyle/>
          <a:p>
            <a:pPr algn="ctr">
              <a:lnSpc>
                <a:spcPct val="130000"/>
              </a:lnSpc>
            </a:pPr>
            <a:r>
              <a:rPr lang="ar-SA" sz="3200" b="1" dirty="0">
                <a:solidFill>
                  <a:schemeClr val="accent6">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معلم المادة: </a:t>
            </a:r>
          </a:p>
          <a:p>
            <a:pPr algn="r">
              <a:lnSpc>
                <a:spcPct val="130000"/>
              </a:lnSpc>
            </a:pPr>
            <a:r>
              <a:rPr lang="ar-SA" sz="2400" b="1" dirty="0">
                <a:solidFill>
                  <a:schemeClr val="accent5">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أ. أحمد جمعان الغامدي </a:t>
            </a:r>
          </a:p>
        </p:txBody>
      </p:sp>
      <p:pic>
        <p:nvPicPr>
          <p:cNvPr id="50" name="صورة 49" descr="صورة تحتوي على نص&#10;&#10;تم إنشاء الوصف تلقائياً">
            <a:extLst>
              <a:ext uri="{FF2B5EF4-FFF2-40B4-BE49-F238E27FC236}">
                <a16:creationId xmlns:a16="http://schemas.microsoft.com/office/drawing/2014/main" id="{7CAB7472-63CC-4637-B591-A0BE09520CE9}"/>
              </a:ext>
            </a:extLst>
          </p:cNvPr>
          <p:cNvPicPr>
            <a:picLocks noChangeAspect="1"/>
          </p:cNvPicPr>
          <p:nvPr/>
        </p:nvPicPr>
        <p:blipFill>
          <a:blip r:embed="rId4"/>
          <a:stretch>
            <a:fillRect/>
          </a:stretch>
        </p:blipFill>
        <p:spPr>
          <a:xfrm>
            <a:off x="2768992" y="1449383"/>
            <a:ext cx="3606016" cy="2130828"/>
          </a:xfrm>
          <a:prstGeom prst="rect">
            <a:avLst/>
          </a:prstGeom>
          <a:effectLst/>
        </p:spPr>
      </p:pic>
    </p:spTree>
    <p:extLst>
      <p:ext uri="{BB962C8B-B14F-4D97-AF65-F5344CB8AC3E}">
        <p14:creationId xmlns:p14="http://schemas.microsoft.com/office/powerpoint/2010/main" val="89566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81"/>
        <p:cNvGrpSpPr/>
        <p:nvPr/>
      </p:nvGrpSpPr>
      <p:grpSpPr>
        <a:xfrm>
          <a:off x="0" y="0"/>
          <a:ext cx="0" cy="0"/>
          <a:chOff x="0" y="0"/>
          <a:chExt cx="0" cy="0"/>
        </a:xfrm>
      </p:grpSpPr>
      <p:pic>
        <p:nvPicPr>
          <p:cNvPr id="1882" name="Google Shape;1882;p48"/>
          <p:cNvPicPr preferRelativeResize="0"/>
          <p:nvPr/>
        </p:nvPicPr>
        <p:blipFill rotWithShape="1">
          <a:blip r:embed="rId3">
            <a:alphaModFix/>
          </a:blip>
          <a:srcRect b="8256"/>
          <a:stretch/>
        </p:blipFill>
        <p:spPr>
          <a:xfrm>
            <a:off x="832600" y="25"/>
            <a:ext cx="3739400" cy="5143500"/>
          </a:xfrm>
          <a:prstGeom prst="rect">
            <a:avLst/>
          </a:prstGeom>
          <a:noFill/>
          <a:ln>
            <a:noFill/>
          </a:ln>
        </p:spPr>
      </p:pic>
      <p:sp>
        <p:nvSpPr>
          <p:cNvPr id="1883" name="Google Shape;1883;p48"/>
          <p:cNvSpPr/>
          <p:nvPr/>
        </p:nvSpPr>
        <p:spPr>
          <a:xfrm>
            <a:off x="587364" y="4"/>
            <a:ext cx="4272192" cy="5143520"/>
          </a:xfrm>
          <a:custGeom>
            <a:avLst/>
            <a:gdLst/>
            <a:ahLst/>
            <a:cxnLst/>
            <a:rect l="l" t="t" r="r" b="b"/>
            <a:pathLst>
              <a:path w="133506" h="160735" extrusionOk="0">
                <a:moveTo>
                  <a:pt x="66759" y="9240"/>
                </a:moveTo>
                <a:cubicBezTo>
                  <a:pt x="67474" y="10169"/>
                  <a:pt x="69200" y="11740"/>
                  <a:pt x="72951" y="12800"/>
                </a:cubicBezTo>
                <a:cubicBezTo>
                  <a:pt x="79320" y="14586"/>
                  <a:pt x="86107" y="17991"/>
                  <a:pt x="86107" y="22194"/>
                </a:cubicBezTo>
                <a:lnTo>
                  <a:pt x="86107" y="22611"/>
                </a:lnTo>
                <a:lnTo>
                  <a:pt x="86643" y="22563"/>
                </a:lnTo>
                <a:cubicBezTo>
                  <a:pt x="86643" y="22563"/>
                  <a:pt x="87048" y="22527"/>
                  <a:pt x="87679" y="22527"/>
                </a:cubicBezTo>
                <a:cubicBezTo>
                  <a:pt x="89357" y="22527"/>
                  <a:pt x="92620" y="22742"/>
                  <a:pt x="95453" y="24123"/>
                </a:cubicBezTo>
                <a:cubicBezTo>
                  <a:pt x="98954" y="25837"/>
                  <a:pt x="100740" y="28802"/>
                  <a:pt x="100740" y="32921"/>
                </a:cubicBezTo>
                <a:lnTo>
                  <a:pt x="100740" y="33302"/>
                </a:lnTo>
                <a:lnTo>
                  <a:pt x="101252" y="33290"/>
                </a:lnTo>
                <a:lnTo>
                  <a:pt x="101311" y="33290"/>
                </a:lnTo>
                <a:cubicBezTo>
                  <a:pt x="102204" y="33290"/>
                  <a:pt x="110003" y="33517"/>
                  <a:pt x="110003" y="41125"/>
                </a:cubicBezTo>
                <a:lnTo>
                  <a:pt x="110003" y="41434"/>
                </a:lnTo>
                <a:lnTo>
                  <a:pt x="110408" y="41494"/>
                </a:lnTo>
                <a:cubicBezTo>
                  <a:pt x="110431" y="41494"/>
                  <a:pt x="113003" y="41863"/>
                  <a:pt x="115527" y="43185"/>
                </a:cubicBezTo>
                <a:cubicBezTo>
                  <a:pt x="118873" y="44935"/>
                  <a:pt x="120552" y="48923"/>
                  <a:pt x="120552" y="52102"/>
                </a:cubicBezTo>
                <a:lnTo>
                  <a:pt x="120552" y="108633"/>
                </a:lnTo>
                <a:cubicBezTo>
                  <a:pt x="120552" y="111812"/>
                  <a:pt x="118861" y="115801"/>
                  <a:pt x="115527" y="117539"/>
                </a:cubicBezTo>
                <a:cubicBezTo>
                  <a:pt x="112991" y="118872"/>
                  <a:pt x="110420" y="119241"/>
                  <a:pt x="110408" y="119241"/>
                </a:cubicBezTo>
                <a:lnTo>
                  <a:pt x="110003" y="119301"/>
                </a:lnTo>
                <a:lnTo>
                  <a:pt x="110003" y="119611"/>
                </a:lnTo>
                <a:cubicBezTo>
                  <a:pt x="110003" y="122825"/>
                  <a:pt x="108645" y="125099"/>
                  <a:pt x="105955" y="126397"/>
                </a:cubicBezTo>
                <a:cubicBezTo>
                  <a:pt x="103883" y="127397"/>
                  <a:pt x="101728" y="127445"/>
                  <a:pt x="101311" y="127445"/>
                </a:cubicBezTo>
                <a:lnTo>
                  <a:pt x="101252" y="127445"/>
                </a:lnTo>
                <a:lnTo>
                  <a:pt x="100740" y="127421"/>
                </a:lnTo>
                <a:lnTo>
                  <a:pt x="100740" y="127814"/>
                </a:lnTo>
                <a:cubicBezTo>
                  <a:pt x="100740" y="131934"/>
                  <a:pt x="98966" y="134898"/>
                  <a:pt x="95453" y="136613"/>
                </a:cubicBezTo>
                <a:cubicBezTo>
                  <a:pt x="92620" y="138006"/>
                  <a:pt x="89357" y="138196"/>
                  <a:pt x="87679" y="138196"/>
                </a:cubicBezTo>
                <a:cubicBezTo>
                  <a:pt x="87036" y="138196"/>
                  <a:pt x="86643" y="138172"/>
                  <a:pt x="86643" y="138172"/>
                </a:cubicBezTo>
                <a:lnTo>
                  <a:pt x="86107" y="138125"/>
                </a:lnTo>
                <a:lnTo>
                  <a:pt x="86107" y="138541"/>
                </a:lnTo>
                <a:cubicBezTo>
                  <a:pt x="86107" y="142744"/>
                  <a:pt x="79308" y="146150"/>
                  <a:pt x="72951" y="147935"/>
                </a:cubicBezTo>
                <a:cubicBezTo>
                  <a:pt x="69200" y="148995"/>
                  <a:pt x="67474" y="150567"/>
                  <a:pt x="66759" y="151495"/>
                </a:cubicBezTo>
                <a:cubicBezTo>
                  <a:pt x="66045" y="150567"/>
                  <a:pt x="64319" y="148995"/>
                  <a:pt x="60568" y="147935"/>
                </a:cubicBezTo>
                <a:cubicBezTo>
                  <a:pt x="54198" y="146150"/>
                  <a:pt x="47412" y="142744"/>
                  <a:pt x="47412" y="138541"/>
                </a:cubicBezTo>
                <a:lnTo>
                  <a:pt x="47412" y="138125"/>
                </a:lnTo>
                <a:lnTo>
                  <a:pt x="46876" y="138172"/>
                </a:lnTo>
                <a:cubicBezTo>
                  <a:pt x="46876" y="138172"/>
                  <a:pt x="46483" y="138196"/>
                  <a:pt x="45852" y="138196"/>
                </a:cubicBezTo>
                <a:cubicBezTo>
                  <a:pt x="44173" y="138196"/>
                  <a:pt x="40911" y="137994"/>
                  <a:pt x="38065" y="136589"/>
                </a:cubicBezTo>
                <a:cubicBezTo>
                  <a:pt x="34577" y="134886"/>
                  <a:pt x="32791" y="131922"/>
                  <a:pt x="32791" y="127802"/>
                </a:cubicBezTo>
                <a:lnTo>
                  <a:pt x="32791" y="127409"/>
                </a:lnTo>
                <a:lnTo>
                  <a:pt x="32279" y="127421"/>
                </a:lnTo>
                <a:lnTo>
                  <a:pt x="32219" y="127421"/>
                </a:lnTo>
                <a:cubicBezTo>
                  <a:pt x="31326" y="127421"/>
                  <a:pt x="23528" y="127207"/>
                  <a:pt x="23528" y="119599"/>
                </a:cubicBezTo>
                <a:lnTo>
                  <a:pt x="23528" y="119289"/>
                </a:lnTo>
                <a:lnTo>
                  <a:pt x="23123" y="119230"/>
                </a:lnTo>
                <a:cubicBezTo>
                  <a:pt x="23099" y="119230"/>
                  <a:pt x="20527" y="118849"/>
                  <a:pt x="18003" y="117527"/>
                </a:cubicBezTo>
                <a:cubicBezTo>
                  <a:pt x="14658" y="115789"/>
                  <a:pt x="12979" y="111800"/>
                  <a:pt x="12979" y="108609"/>
                </a:cubicBezTo>
                <a:lnTo>
                  <a:pt x="12979" y="52102"/>
                </a:lnTo>
                <a:cubicBezTo>
                  <a:pt x="12979" y="48923"/>
                  <a:pt x="14669" y="44935"/>
                  <a:pt x="18003" y="43185"/>
                </a:cubicBezTo>
                <a:cubicBezTo>
                  <a:pt x="20539" y="41863"/>
                  <a:pt x="23111" y="41494"/>
                  <a:pt x="23123" y="41494"/>
                </a:cubicBezTo>
                <a:lnTo>
                  <a:pt x="23528" y="41434"/>
                </a:lnTo>
                <a:lnTo>
                  <a:pt x="23528" y="41125"/>
                </a:lnTo>
                <a:cubicBezTo>
                  <a:pt x="23528" y="33517"/>
                  <a:pt x="31326" y="33290"/>
                  <a:pt x="32219" y="33290"/>
                </a:cubicBezTo>
                <a:lnTo>
                  <a:pt x="32279" y="33290"/>
                </a:lnTo>
                <a:lnTo>
                  <a:pt x="32791" y="33302"/>
                </a:lnTo>
                <a:lnTo>
                  <a:pt x="32791" y="32921"/>
                </a:lnTo>
                <a:cubicBezTo>
                  <a:pt x="32791" y="28802"/>
                  <a:pt x="34553" y="25837"/>
                  <a:pt x="38065" y="24123"/>
                </a:cubicBezTo>
                <a:cubicBezTo>
                  <a:pt x="40911" y="22730"/>
                  <a:pt x="44173" y="22527"/>
                  <a:pt x="45852" y="22527"/>
                </a:cubicBezTo>
                <a:cubicBezTo>
                  <a:pt x="46495" y="22527"/>
                  <a:pt x="46876" y="22563"/>
                  <a:pt x="46876" y="22563"/>
                </a:cubicBezTo>
                <a:lnTo>
                  <a:pt x="47412" y="22611"/>
                </a:lnTo>
                <a:lnTo>
                  <a:pt x="47412" y="22194"/>
                </a:lnTo>
                <a:cubicBezTo>
                  <a:pt x="47412" y="17991"/>
                  <a:pt x="54222" y="14586"/>
                  <a:pt x="60568" y="12800"/>
                </a:cubicBezTo>
                <a:cubicBezTo>
                  <a:pt x="64319" y="11740"/>
                  <a:pt x="66045" y="10169"/>
                  <a:pt x="66759" y="9240"/>
                </a:cubicBezTo>
                <a:close/>
                <a:moveTo>
                  <a:pt x="1" y="1"/>
                </a:moveTo>
                <a:lnTo>
                  <a:pt x="1" y="160735"/>
                </a:lnTo>
                <a:lnTo>
                  <a:pt x="133506" y="160735"/>
                </a:lnTo>
                <a:lnTo>
                  <a:pt x="133506" y="1"/>
                </a:lnTo>
                <a:close/>
              </a:path>
            </a:pathLst>
          </a:custGeom>
          <a:gradFill>
            <a:gsLst>
              <a:gs pos="0">
                <a:schemeClr val="accent6"/>
              </a:gs>
              <a:gs pos="100000">
                <a:srgbClr val="FEEADB"/>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8"/>
          <p:cNvSpPr/>
          <p:nvPr/>
        </p:nvSpPr>
        <p:spPr>
          <a:xfrm>
            <a:off x="978276" y="256036"/>
            <a:ext cx="3491136" cy="4631072"/>
          </a:xfrm>
          <a:custGeom>
            <a:avLst/>
            <a:gdLst/>
            <a:ahLst/>
            <a:cxnLst/>
            <a:rect l="l" t="t" r="r" b="b"/>
            <a:pathLst>
              <a:path w="109098" h="144721" extrusionOk="0">
                <a:moveTo>
                  <a:pt x="54519" y="2322"/>
                </a:moveTo>
                <a:cubicBezTo>
                  <a:pt x="55484" y="3299"/>
                  <a:pt x="57306" y="4585"/>
                  <a:pt x="60508" y="5501"/>
                </a:cubicBezTo>
                <a:cubicBezTo>
                  <a:pt x="66319" y="7132"/>
                  <a:pt x="73117" y="10395"/>
                  <a:pt x="73117" y="14169"/>
                </a:cubicBezTo>
                <a:lnTo>
                  <a:pt x="73117" y="15395"/>
                </a:lnTo>
                <a:lnTo>
                  <a:pt x="74462" y="15288"/>
                </a:lnTo>
                <a:cubicBezTo>
                  <a:pt x="74462" y="15288"/>
                  <a:pt x="74832" y="15264"/>
                  <a:pt x="75427" y="15264"/>
                </a:cubicBezTo>
                <a:cubicBezTo>
                  <a:pt x="77046" y="15264"/>
                  <a:pt x="80177" y="15455"/>
                  <a:pt x="82880" y="16776"/>
                </a:cubicBezTo>
                <a:cubicBezTo>
                  <a:pt x="86119" y="18360"/>
                  <a:pt x="87750" y="21098"/>
                  <a:pt x="87750" y="24908"/>
                </a:cubicBezTo>
                <a:lnTo>
                  <a:pt x="87750" y="26051"/>
                </a:lnTo>
                <a:lnTo>
                  <a:pt x="89000" y="26016"/>
                </a:lnTo>
                <a:lnTo>
                  <a:pt x="89048" y="26016"/>
                </a:lnTo>
                <a:cubicBezTo>
                  <a:pt x="89441" y="26016"/>
                  <a:pt x="91476" y="26063"/>
                  <a:pt x="93393" y="27004"/>
                </a:cubicBezTo>
                <a:cubicBezTo>
                  <a:pt x="95787" y="28159"/>
                  <a:pt x="97001" y="30219"/>
                  <a:pt x="97001" y="33100"/>
                </a:cubicBezTo>
                <a:lnTo>
                  <a:pt x="97001" y="34076"/>
                </a:lnTo>
                <a:lnTo>
                  <a:pt x="98037" y="34219"/>
                </a:lnTo>
                <a:cubicBezTo>
                  <a:pt x="98049" y="34231"/>
                  <a:pt x="100525" y="34588"/>
                  <a:pt x="102918" y="35838"/>
                </a:cubicBezTo>
                <a:cubicBezTo>
                  <a:pt x="106109" y="37505"/>
                  <a:pt x="107562" y="41291"/>
                  <a:pt x="107562" y="44101"/>
                </a:cubicBezTo>
                <a:lnTo>
                  <a:pt x="107562" y="100632"/>
                </a:lnTo>
                <a:cubicBezTo>
                  <a:pt x="107562" y="103442"/>
                  <a:pt x="106109" y="107216"/>
                  <a:pt x="102918" y="108883"/>
                </a:cubicBezTo>
                <a:cubicBezTo>
                  <a:pt x="100525" y="110133"/>
                  <a:pt x="98073" y="110514"/>
                  <a:pt x="98037" y="110514"/>
                </a:cubicBezTo>
                <a:lnTo>
                  <a:pt x="97001" y="110657"/>
                </a:lnTo>
                <a:lnTo>
                  <a:pt x="97001" y="111621"/>
                </a:lnTo>
                <a:cubicBezTo>
                  <a:pt x="97001" y="114574"/>
                  <a:pt x="95822" y="116563"/>
                  <a:pt x="93381" y="117741"/>
                </a:cubicBezTo>
                <a:cubicBezTo>
                  <a:pt x="91465" y="118670"/>
                  <a:pt x="89452" y="118706"/>
                  <a:pt x="89060" y="118706"/>
                </a:cubicBezTo>
                <a:lnTo>
                  <a:pt x="87774" y="118682"/>
                </a:lnTo>
                <a:lnTo>
                  <a:pt x="87774" y="119825"/>
                </a:lnTo>
                <a:cubicBezTo>
                  <a:pt x="87774" y="123635"/>
                  <a:pt x="86131" y="126373"/>
                  <a:pt x="82904" y="127957"/>
                </a:cubicBezTo>
                <a:cubicBezTo>
                  <a:pt x="80189" y="129278"/>
                  <a:pt x="77070" y="129469"/>
                  <a:pt x="75451" y="129469"/>
                </a:cubicBezTo>
                <a:cubicBezTo>
                  <a:pt x="74867" y="129469"/>
                  <a:pt x="74498" y="129445"/>
                  <a:pt x="74474" y="129445"/>
                </a:cubicBezTo>
                <a:lnTo>
                  <a:pt x="73141" y="129338"/>
                </a:lnTo>
                <a:lnTo>
                  <a:pt x="73141" y="130552"/>
                </a:lnTo>
                <a:cubicBezTo>
                  <a:pt x="73141" y="134339"/>
                  <a:pt x="66342" y="137601"/>
                  <a:pt x="60520" y="139232"/>
                </a:cubicBezTo>
                <a:cubicBezTo>
                  <a:pt x="57317" y="140137"/>
                  <a:pt x="55520" y="141435"/>
                  <a:pt x="54531" y="142399"/>
                </a:cubicBezTo>
                <a:cubicBezTo>
                  <a:pt x="53567" y="141435"/>
                  <a:pt x="51757" y="140137"/>
                  <a:pt x="48554" y="139232"/>
                </a:cubicBezTo>
                <a:cubicBezTo>
                  <a:pt x="42732" y="137601"/>
                  <a:pt x="35934" y="134339"/>
                  <a:pt x="35934" y="130552"/>
                </a:cubicBezTo>
                <a:lnTo>
                  <a:pt x="35934" y="129338"/>
                </a:lnTo>
                <a:lnTo>
                  <a:pt x="34588" y="129445"/>
                </a:lnTo>
                <a:cubicBezTo>
                  <a:pt x="34565" y="129445"/>
                  <a:pt x="34207" y="129469"/>
                  <a:pt x="33624" y="129469"/>
                </a:cubicBezTo>
                <a:cubicBezTo>
                  <a:pt x="32005" y="129469"/>
                  <a:pt x="28873" y="129278"/>
                  <a:pt x="26171" y="127957"/>
                </a:cubicBezTo>
                <a:cubicBezTo>
                  <a:pt x="22932" y="126373"/>
                  <a:pt x="21301" y="123635"/>
                  <a:pt x="21301" y="119825"/>
                </a:cubicBezTo>
                <a:lnTo>
                  <a:pt x="21301" y="118682"/>
                </a:lnTo>
                <a:lnTo>
                  <a:pt x="20051" y="118706"/>
                </a:lnTo>
                <a:lnTo>
                  <a:pt x="20003" y="118706"/>
                </a:lnTo>
                <a:cubicBezTo>
                  <a:pt x="19622" y="118706"/>
                  <a:pt x="17574" y="118670"/>
                  <a:pt x="15657" y="117729"/>
                </a:cubicBezTo>
                <a:cubicBezTo>
                  <a:pt x="13264" y="116563"/>
                  <a:pt x="12062" y="114515"/>
                  <a:pt x="12062" y="111621"/>
                </a:cubicBezTo>
                <a:lnTo>
                  <a:pt x="12062" y="110657"/>
                </a:lnTo>
                <a:lnTo>
                  <a:pt x="11014" y="110514"/>
                </a:lnTo>
                <a:cubicBezTo>
                  <a:pt x="10990" y="110490"/>
                  <a:pt x="8526" y="110133"/>
                  <a:pt x="6132" y="108883"/>
                </a:cubicBezTo>
                <a:cubicBezTo>
                  <a:pt x="2954" y="107216"/>
                  <a:pt x="1489" y="103442"/>
                  <a:pt x="1489" y="100632"/>
                </a:cubicBezTo>
                <a:lnTo>
                  <a:pt x="1489" y="44101"/>
                </a:lnTo>
                <a:cubicBezTo>
                  <a:pt x="1489" y="41291"/>
                  <a:pt x="2954" y="37505"/>
                  <a:pt x="6132" y="35838"/>
                </a:cubicBezTo>
                <a:cubicBezTo>
                  <a:pt x="8514" y="34588"/>
                  <a:pt x="10990" y="34219"/>
                  <a:pt x="11014" y="34219"/>
                </a:cubicBezTo>
                <a:lnTo>
                  <a:pt x="12062" y="34076"/>
                </a:lnTo>
                <a:lnTo>
                  <a:pt x="12062" y="33100"/>
                </a:lnTo>
                <a:cubicBezTo>
                  <a:pt x="12062" y="30219"/>
                  <a:pt x="13276" y="28159"/>
                  <a:pt x="15657" y="27004"/>
                </a:cubicBezTo>
                <a:cubicBezTo>
                  <a:pt x="17586" y="26063"/>
                  <a:pt x="19622" y="26016"/>
                  <a:pt x="20003" y="26016"/>
                </a:cubicBezTo>
                <a:lnTo>
                  <a:pt x="21301" y="26051"/>
                </a:lnTo>
                <a:lnTo>
                  <a:pt x="21301" y="24908"/>
                </a:lnTo>
                <a:cubicBezTo>
                  <a:pt x="21301" y="21098"/>
                  <a:pt x="22944" y="18360"/>
                  <a:pt x="26171" y="16776"/>
                </a:cubicBezTo>
                <a:cubicBezTo>
                  <a:pt x="28873" y="15455"/>
                  <a:pt x="32005" y="15264"/>
                  <a:pt x="33624" y="15264"/>
                </a:cubicBezTo>
                <a:cubicBezTo>
                  <a:pt x="34219" y="15264"/>
                  <a:pt x="34588" y="15288"/>
                  <a:pt x="34588" y="15288"/>
                </a:cubicBezTo>
                <a:lnTo>
                  <a:pt x="35934" y="15395"/>
                </a:lnTo>
                <a:lnTo>
                  <a:pt x="35934" y="14169"/>
                </a:lnTo>
                <a:cubicBezTo>
                  <a:pt x="35934" y="10395"/>
                  <a:pt x="42732" y="7132"/>
                  <a:pt x="48554" y="5501"/>
                </a:cubicBezTo>
                <a:cubicBezTo>
                  <a:pt x="51757" y="4608"/>
                  <a:pt x="53567" y="3299"/>
                  <a:pt x="54519" y="2322"/>
                </a:cubicBezTo>
                <a:close/>
                <a:moveTo>
                  <a:pt x="54555" y="1"/>
                </a:moveTo>
                <a:lnTo>
                  <a:pt x="53972" y="751"/>
                </a:lnTo>
                <a:cubicBezTo>
                  <a:pt x="53341" y="1548"/>
                  <a:pt x="51769" y="3037"/>
                  <a:pt x="48162" y="4049"/>
                </a:cubicBezTo>
                <a:cubicBezTo>
                  <a:pt x="45030" y="4930"/>
                  <a:pt x="34922" y="8204"/>
                  <a:pt x="34469" y="13764"/>
                </a:cubicBezTo>
                <a:cubicBezTo>
                  <a:pt x="34279" y="13764"/>
                  <a:pt x="33993" y="13752"/>
                  <a:pt x="33624" y="13752"/>
                </a:cubicBezTo>
                <a:cubicBezTo>
                  <a:pt x="31886" y="13752"/>
                  <a:pt x="28492" y="13979"/>
                  <a:pt x="25516" y="15431"/>
                </a:cubicBezTo>
                <a:cubicBezTo>
                  <a:pt x="21837" y="17241"/>
                  <a:pt x="19920" y="20301"/>
                  <a:pt x="19813" y="24539"/>
                </a:cubicBezTo>
                <a:cubicBezTo>
                  <a:pt x="19086" y="24563"/>
                  <a:pt x="16991" y="24694"/>
                  <a:pt x="14991" y="25670"/>
                </a:cubicBezTo>
                <a:cubicBezTo>
                  <a:pt x="13026" y="26647"/>
                  <a:pt x="10693" y="28647"/>
                  <a:pt x="10574" y="32790"/>
                </a:cubicBezTo>
                <a:cubicBezTo>
                  <a:pt x="9859" y="32909"/>
                  <a:pt x="7656" y="33374"/>
                  <a:pt x="5430" y="34517"/>
                </a:cubicBezTo>
                <a:cubicBezTo>
                  <a:pt x="1703" y="36469"/>
                  <a:pt x="1" y="40863"/>
                  <a:pt x="1" y="44101"/>
                </a:cubicBezTo>
                <a:lnTo>
                  <a:pt x="1" y="100632"/>
                </a:lnTo>
                <a:cubicBezTo>
                  <a:pt x="1" y="103882"/>
                  <a:pt x="1703" y="108264"/>
                  <a:pt x="5430" y="110217"/>
                </a:cubicBezTo>
                <a:cubicBezTo>
                  <a:pt x="7656" y="111360"/>
                  <a:pt x="9859" y="111824"/>
                  <a:pt x="10574" y="111943"/>
                </a:cubicBezTo>
                <a:cubicBezTo>
                  <a:pt x="10693" y="116074"/>
                  <a:pt x="13026" y="118087"/>
                  <a:pt x="14991" y="119051"/>
                </a:cubicBezTo>
                <a:cubicBezTo>
                  <a:pt x="16991" y="120015"/>
                  <a:pt x="19086" y="120170"/>
                  <a:pt x="19813" y="120182"/>
                </a:cubicBezTo>
                <a:cubicBezTo>
                  <a:pt x="19908" y="124444"/>
                  <a:pt x="21825" y="127492"/>
                  <a:pt x="25504" y="129290"/>
                </a:cubicBezTo>
                <a:cubicBezTo>
                  <a:pt x="28481" y="130755"/>
                  <a:pt x="31850" y="130969"/>
                  <a:pt x="33612" y="130969"/>
                </a:cubicBezTo>
                <a:cubicBezTo>
                  <a:pt x="33981" y="130969"/>
                  <a:pt x="34267" y="130969"/>
                  <a:pt x="34457" y="130957"/>
                </a:cubicBezTo>
                <a:cubicBezTo>
                  <a:pt x="34910" y="136505"/>
                  <a:pt x="45006" y="139804"/>
                  <a:pt x="48150" y="140673"/>
                </a:cubicBezTo>
                <a:cubicBezTo>
                  <a:pt x="51757" y="141685"/>
                  <a:pt x="53329" y="143173"/>
                  <a:pt x="53960" y="143983"/>
                </a:cubicBezTo>
                <a:lnTo>
                  <a:pt x="54531" y="144721"/>
                </a:lnTo>
                <a:lnTo>
                  <a:pt x="55127" y="143983"/>
                </a:lnTo>
                <a:cubicBezTo>
                  <a:pt x="55758" y="143173"/>
                  <a:pt x="57329" y="141685"/>
                  <a:pt x="60937" y="140673"/>
                </a:cubicBezTo>
                <a:cubicBezTo>
                  <a:pt x="64080" y="139804"/>
                  <a:pt x="74177" y="136529"/>
                  <a:pt x="74629" y="130957"/>
                </a:cubicBezTo>
                <a:cubicBezTo>
                  <a:pt x="74832" y="130957"/>
                  <a:pt x="75117" y="130969"/>
                  <a:pt x="75474" y="130969"/>
                </a:cubicBezTo>
                <a:cubicBezTo>
                  <a:pt x="77213" y="130969"/>
                  <a:pt x="80606" y="130755"/>
                  <a:pt x="83583" y="129290"/>
                </a:cubicBezTo>
                <a:cubicBezTo>
                  <a:pt x="87262" y="127492"/>
                  <a:pt x="89179" y="124421"/>
                  <a:pt x="89286" y="120182"/>
                </a:cubicBezTo>
                <a:cubicBezTo>
                  <a:pt x="90000" y="120170"/>
                  <a:pt x="92072" y="120015"/>
                  <a:pt x="94060" y="119063"/>
                </a:cubicBezTo>
                <a:cubicBezTo>
                  <a:pt x="96894" y="117717"/>
                  <a:pt x="98442" y="115241"/>
                  <a:pt x="98525" y="111943"/>
                </a:cubicBezTo>
                <a:cubicBezTo>
                  <a:pt x="99263" y="111824"/>
                  <a:pt x="101466" y="111360"/>
                  <a:pt x="103668" y="110217"/>
                </a:cubicBezTo>
                <a:cubicBezTo>
                  <a:pt x="107395" y="108264"/>
                  <a:pt x="109098" y="103871"/>
                  <a:pt x="109098" y="100632"/>
                </a:cubicBezTo>
                <a:lnTo>
                  <a:pt x="109098" y="44101"/>
                </a:lnTo>
                <a:cubicBezTo>
                  <a:pt x="109098" y="40839"/>
                  <a:pt x="107395" y="36469"/>
                  <a:pt x="103668" y="34517"/>
                </a:cubicBezTo>
                <a:cubicBezTo>
                  <a:pt x="101442" y="33374"/>
                  <a:pt x="99239" y="32909"/>
                  <a:pt x="98525" y="32790"/>
                </a:cubicBezTo>
                <a:cubicBezTo>
                  <a:pt x="98406" y="28647"/>
                  <a:pt x="96072" y="26647"/>
                  <a:pt x="94108" y="25670"/>
                </a:cubicBezTo>
                <a:cubicBezTo>
                  <a:pt x="92108" y="24706"/>
                  <a:pt x="90012" y="24563"/>
                  <a:pt x="89286" y="24539"/>
                </a:cubicBezTo>
                <a:cubicBezTo>
                  <a:pt x="89179" y="20301"/>
                  <a:pt x="87262" y="17241"/>
                  <a:pt x="83583" y="15431"/>
                </a:cubicBezTo>
                <a:cubicBezTo>
                  <a:pt x="80606" y="13979"/>
                  <a:pt x="77225" y="13752"/>
                  <a:pt x="75474" y="13752"/>
                </a:cubicBezTo>
                <a:cubicBezTo>
                  <a:pt x="75105" y="13752"/>
                  <a:pt x="74820" y="13752"/>
                  <a:pt x="74629" y="13764"/>
                </a:cubicBezTo>
                <a:cubicBezTo>
                  <a:pt x="74177" y="8216"/>
                  <a:pt x="64080" y="4942"/>
                  <a:pt x="60937" y="4049"/>
                </a:cubicBezTo>
                <a:cubicBezTo>
                  <a:pt x="57329" y="3037"/>
                  <a:pt x="55758" y="1548"/>
                  <a:pt x="55127" y="751"/>
                </a:cubicBezTo>
                <a:lnTo>
                  <a:pt x="54555" y="1"/>
                </a:lnTo>
                <a:close/>
              </a:path>
            </a:pathLst>
          </a:custGeom>
          <a:gradFill>
            <a:gsLst>
              <a:gs pos="0">
                <a:schemeClr val="accent6">
                  <a:lumMod val="25000"/>
                </a:schemeClr>
              </a:gs>
              <a:gs pos="50000">
                <a:schemeClr val="accent6">
                  <a:lumMod val="75000"/>
                </a:schemeClr>
              </a:gs>
              <a:gs pos="100000">
                <a:schemeClr val="accent6">
                  <a:lumMod val="2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7" name="Google Shape;1887;p48"/>
          <p:cNvGrpSpPr/>
          <p:nvPr/>
        </p:nvGrpSpPr>
        <p:grpSpPr>
          <a:xfrm>
            <a:off x="-1281154" y="-896044"/>
            <a:ext cx="2565009" cy="1800573"/>
            <a:chOff x="1074165" y="1907849"/>
            <a:chExt cx="1594361" cy="931299"/>
          </a:xfrm>
        </p:grpSpPr>
        <p:sp>
          <p:nvSpPr>
            <p:cNvPr id="1888" name="Google Shape;1888;p4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26;p26">
            <a:extLst>
              <a:ext uri="{FF2B5EF4-FFF2-40B4-BE49-F238E27FC236}">
                <a16:creationId xmlns:a16="http://schemas.microsoft.com/office/drawing/2014/main" id="{47E750A8-CC91-4A50-8354-389B0930451C}"/>
              </a:ext>
            </a:extLst>
          </p:cNvPr>
          <p:cNvSpPr txBox="1">
            <a:spLocks/>
          </p:cNvSpPr>
          <p:nvPr/>
        </p:nvSpPr>
        <p:spPr>
          <a:xfrm>
            <a:off x="3796188" y="297591"/>
            <a:ext cx="5863772"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4800" dirty="0">
                <a:solidFill>
                  <a:schemeClr val="accent6">
                    <a:lumMod val="90000"/>
                  </a:schemeClr>
                </a:solidFill>
                <a:effectLst>
                  <a:glow rad="88900">
                    <a:schemeClr val="accent6">
                      <a:lumMod val="25000"/>
                    </a:schemeClr>
                  </a:glow>
                </a:effectLst>
                <a:latin typeface="Questv1" panose="01000500000000020006" pitchFamily="50" charset="-78"/>
                <a:cs typeface="Questv1" panose="01000500000000020006" pitchFamily="50" charset="-78"/>
              </a:rPr>
              <a:t>مقدمة :</a:t>
            </a:r>
          </a:p>
        </p:txBody>
      </p:sp>
      <p:sp>
        <p:nvSpPr>
          <p:cNvPr id="15" name="Google Shape;126;p26">
            <a:extLst>
              <a:ext uri="{FF2B5EF4-FFF2-40B4-BE49-F238E27FC236}">
                <a16:creationId xmlns:a16="http://schemas.microsoft.com/office/drawing/2014/main" id="{3BCF5212-4BA7-4AE3-B151-58A8AF516AFB}"/>
              </a:ext>
            </a:extLst>
          </p:cNvPr>
          <p:cNvSpPr txBox="1">
            <a:spLocks/>
          </p:cNvSpPr>
          <p:nvPr/>
        </p:nvSpPr>
        <p:spPr>
          <a:xfrm>
            <a:off x="4362680" y="2245749"/>
            <a:ext cx="4781320" cy="239604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algn="r">
              <a:lnSpc>
                <a:spcPct val="130000"/>
              </a:lnSpc>
            </a:pPr>
            <a:r>
              <a:rPr lang="ar-SA" sz="2400" b="1" dirty="0">
                <a:solidFill>
                  <a:schemeClr val="accent4">
                    <a:lumMod val="20000"/>
                    <a:lumOff val="80000"/>
                  </a:schemeClr>
                </a:solidFill>
                <a:effectLst>
                  <a:glow rad="101600">
                    <a:srgbClr val="7B2956"/>
                  </a:glow>
                </a:effectLst>
                <a:latin typeface="Dubai" panose="020B0503030403030204" pitchFamily="34" charset="-78"/>
                <a:cs typeface="Dubai" panose="020B0503030403030204" pitchFamily="34" charset="-78"/>
              </a:rPr>
              <a:t>تعددت الكتب المصنفة في تفسير القرآن الكريم، وحيث إنها ليست على درجة واحدة من حيث القبول، كان الواجب على المسلم أن يعتمد على التفاسير  الموثوقة والتي التزم مؤلفوها بضوابط التفسير ومن أبرز هذه المؤلفات :</a:t>
            </a:r>
            <a:endParaRPr lang="en-US" sz="2400" b="1" dirty="0">
              <a:solidFill>
                <a:schemeClr val="accent4">
                  <a:lumMod val="20000"/>
                  <a:lumOff val="80000"/>
                </a:schemeClr>
              </a:solidFill>
              <a:effectLst>
                <a:glow rad="101600">
                  <a:srgbClr val="7B2956"/>
                </a:glow>
              </a:effectLst>
              <a:latin typeface="Dubai" panose="020B0503030403030204" pitchFamily="34" charset="-78"/>
              <a:cs typeface="Dubai" panose="020B0503030403030204" pitchFamily="34" charset="-78"/>
            </a:endParaRPr>
          </a:p>
          <a:p>
            <a:pPr algn="r">
              <a:lnSpc>
                <a:spcPct val="130000"/>
              </a:lnSpc>
            </a:pPr>
            <a:endParaRPr lang="ar-SA" sz="2400" b="1" dirty="0">
              <a:solidFill>
                <a:schemeClr val="accent4">
                  <a:lumMod val="20000"/>
                  <a:lumOff val="80000"/>
                </a:schemeClr>
              </a:solidFill>
              <a:effectLst>
                <a:glow rad="101600">
                  <a:srgbClr val="7B2956"/>
                </a:glow>
              </a:effectLst>
              <a:latin typeface="Dubai" panose="020B0503030403030204" pitchFamily="34" charset="-78"/>
              <a:cs typeface="Dubai" panose="020B0503030403030204" pitchFamily="34" charset="-78"/>
            </a:endParaRPr>
          </a:p>
        </p:txBody>
      </p:sp>
      <p:pic>
        <p:nvPicPr>
          <p:cNvPr id="12" name="صورة 11" descr="صورة تحتوي على نص&#10;&#10;تم إنشاء الوصف تلقائياً">
            <a:extLst>
              <a:ext uri="{FF2B5EF4-FFF2-40B4-BE49-F238E27FC236}">
                <a16:creationId xmlns:a16="http://schemas.microsoft.com/office/drawing/2014/main" id="{B6426922-6C23-479A-BC07-3E376EBD0677}"/>
              </a:ext>
            </a:extLst>
          </p:cNvPr>
          <p:cNvPicPr>
            <a:picLocks noChangeAspect="1"/>
          </p:cNvPicPr>
          <p:nvPr/>
        </p:nvPicPr>
        <p:blipFill>
          <a:blip r:embed="rId4"/>
          <a:stretch>
            <a:fillRect/>
          </a:stretch>
        </p:blipFill>
        <p:spPr>
          <a:xfrm>
            <a:off x="84070" y="4025901"/>
            <a:ext cx="1674398" cy="989416"/>
          </a:xfrm>
          <a:prstGeom prst="rect">
            <a:avLst/>
          </a:prstGeom>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1" fill="hold" grpId="0" nodeType="clickEffect">
                                  <p:stCondLst>
                                    <p:cond delay="0"/>
                                  </p:stCondLst>
                                  <p:iterate type="wd">
                                    <p:tmPct val="10000"/>
                                  </p:iterate>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750"/>
                                        <p:tgtEl>
                                          <p:spTgt spid="15"/>
                                        </p:tgtEl>
                                        <p:attrNameLst>
                                          <p:attrName>ppt_y</p:attrName>
                                        </p:attrNameLst>
                                      </p:cBhvr>
                                      <p:tavLst>
                                        <p:tav tm="0">
                                          <p:val>
                                            <p:strVal val="#ppt_y-#ppt_h*1.125000"/>
                                          </p:val>
                                        </p:tav>
                                        <p:tav tm="100000">
                                          <p:val>
                                            <p:strVal val="#ppt_y"/>
                                          </p:val>
                                        </p:tav>
                                      </p:tavLst>
                                    </p:anim>
                                    <p:animEffect transition="in" filter="wipe(down)">
                                      <p:cBhvr>
                                        <p:cTn id="15"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6">
              <a:lumMod val="90000"/>
            </a:schemeClr>
          </a:solidFill>
          <a:effectLst>
            <a:glow rad="127000">
              <a:schemeClr val="accent6">
                <a:lumMod val="25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56;p52">
            <a:extLst>
              <a:ext uri="{FF2B5EF4-FFF2-40B4-BE49-F238E27FC236}">
                <a16:creationId xmlns:a16="http://schemas.microsoft.com/office/drawing/2014/main" id="{5D333CEC-B67A-489E-B450-F06C30B999CC}"/>
              </a:ext>
            </a:extLst>
          </p:cNvPr>
          <p:cNvSpPr txBox="1">
            <a:spLocks/>
          </p:cNvSpPr>
          <p:nvPr/>
        </p:nvSpPr>
        <p:spPr>
          <a:xfrm>
            <a:off x="1233735" y="1299757"/>
            <a:ext cx="6518428" cy="9071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200"/>
              <a:buFont typeface="Berkshire Swash"/>
              <a:buNone/>
              <a:defRPr sz="1200" b="0" i="0" u="none" strike="noStrike" cap="none">
                <a:solidFill>
                  <a:srgbClr val="FFFFFF"/>
                </a:solidFill>
                <a:latin typeface="Berkshire Swash"/>
                <a:ea typeface="Berkshire Swash"/>
                <a:cs typeface="Berkshire Swash"/>
                <a:sym typeface="Berkshire Swash"/>
              </a:defRPr>
            </a:lvl1pPr>
            <a:lvl2pPr marR="0" lvl="1"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2pPr>
            <a:lvl3pPr marR="0" lvl="2"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3pPr>
            <a:lvl4pPr marR="0" lvl="3"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4pPr>
            <a:lvl5pPr marR="0" lvl="4"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5pPr>
            <a:lvl6pPr marR="0" lvl="5"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6pPr>
            <a:lvl7pPr marR="0" lvl="6"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7pPr>
            <a:lvl8pPr marR="0" lvl="7"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8pPr>
            <a:lvl9pPr marR="0" lvl="8"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9pPr>
          </a:lstStyle>
          <a:p>
            <a:pPr rtl="1"/>
            <a:r>
              <a:rPr lang="ar-SA" sz="4000" dirty="0">
                <a:solidFill>
                  <a:schemeClr val="accent4">
                    <a:lumMod val="20000"/>
                    <a:lumOff val="80000"/>
                  </a:schemeClr>
                </a:solidFill>
                <a:effectLst>
                  <a:glow rad="88900">
                    <a:srgbClr val="7E2A58"/>
                  </a:glow>
                </a:effectLst>
                <a:latin typeface="Questv1" panose="01000500000000020006" pitchFamily="50" charset="-78"/>
                <a:cs typeface="Questv1" panose="01000500000000020006" pitchFamily="50" charset="-78"/>
                <a:sym typeface="Taviraj"/>
              </a:rPr>
              <a:t>أولاً:</a:t>
            </a: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228598" y="2043824"/>
            <a:ext cx="6804718"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44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rPr>
              <a:t>جامع البيان عن تأويل آي القرآن</a:t>
            </a:r>
            <a:endParaRPr sz="44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endParaRPr>
          </a:p>
        </p:txBody>
      </p:sp>
      <p:grpSp>
        <p:nvGrpSpPr>
          <p:cNvPr id="80" name="Google Shape;1097;p26">
            <a:extLst>
              <a:ext uri="{FF2B5EF4-FFF2-40B4-BE49-F238E27FC236}">
                <a16:creationId xmlns:a16="http://schemas.microsoft.com/office/drawing/2014/main" id="{5C98F484-FD33-4B3E-8F3F-51D8A7937F45}"/>
              </a:ext>
            </a:extLst>
          </p:cNvPr>
          <p:cNvGrpSpPr/>
          <p:nvPr/>
        </p:nvGrpSpPr>
        <p:grpSpPr>
          <a:xfrm>
            <a:off x="4038439" y="3072308"/>
            <a:ext cx="1067120" cy="981130"/>
            <a:chOff x="6535927" y="-2669851"/>
            <a:chExt cx="558125" cy="536101"/>
          </a:xfrm>
        </p:grpSpPr>
        <p:sp>
          <p:nvSpPr>
            <p:cNvPr id="81" name="Google Shape;1098;p26">
              <a:extLst>
                <a:ext uri="{FF2B5EF4-FFF2-40B4-BE49-F238E27FC236}">
                  <a16:creationId xmlns:a16="http://schemas.microsoft.com/office/drawing/2014/main" id="{8265DE67-D6B3-4994-838A-847C335C7E6D}"/>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99;p26">
              <a:extLst>
                <a:ext uri="{FF2B5EF4-FFF2-40B4-BE49-F238E27FC236}">
                  <a16:creationId xmlns:a16="http://schemas.microsoft.com/office/drawing/2014/main" id="{CA493E9D-A1E1-4143-94F1-D3273AC5203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00;p26">
              <a:extLst>
                <a:ext uri="{FF2B5EF4-FFF2-40B4-BE49-F238E27FC236}">
                  <a16:creationId xmlns:a16="http://schemas.microsoft.com/office/drawing/2014/main" id="{FD806869-5723-4874-8425-308C3C94E0AC}"/>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4259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grpSp>
        <p:nvGrpSpPr>
          <p:cNvPr id="85" name="مجموعة 84">
            <a:extLst>
              <a:ext uri="{FF2B5EF4-FFF2-40B4-BE49-F238E27FC236}">
                <a16:creationId xmlns:a16="http://schemas.microsoft.com/office/drawing/2014/main" id="{DBD91B89-A9D2-42CF-9761-847431D15210}"/>
              </a:ext>
            </a:extLst>
          </p:cNvPr>
          <p:cNvGrpSpPr/>
          <p:nvPr/>
        </p:nvGrpSpPr>
        <p:grpSpPr>
          <a:xfrm>
            <a:off x="4203532" y="2770650"/>
            <a:ext cx="1779492" cy="396624"/>
            <a:chOff x="7356264" y="2349305"/>
            <a:chExt cx="1818182" cy="678112"/>
          </a:xfrm>
        </p:grpSpPr>
        <p:sp>
          <p:nvSpPr>
            <p:cNvPr id="86" name="سهم: خماسي 85">
              <a:extLst>
                <a:ext uri="{FF2B5EF4-FFF2-40B4-BE49-F238E27FC236}">
                  <a16:creationId xmlns:a16="http://schemas.microsoft.com/office/drawing/2014/main" id="{CAEA021C-3192-4544-AFB2-83F89E777E81}"/>
                </a:ext>
              </a:extLst>
            </p:cNvPr>
            <p:cNvSpPr/>
            <p:nvPr/>
          </p:nvSpPr>
          <p:spPr>
            <a:xfrm flipH="1">
              <a:off x="7487956" y="2349305"/>
              <a:ext cx="1442094" cy="678112"/>
            </a:xfrm>
            <a:prstGeom prst="homePlate">
              <a:avLst/>
            </a:prstGeom>
            <a:solidFill>
              <a:schemeClr val="accent6">
                <a:lumMod val="75000"/>
              </a:schemeClr>
            </a:solidFill>
            <a:ln w="57150">
              <a:solidFill>
                <a:srgbClr val="A24500"/>
              </a:solidFill>
            </a:ln>
            <a:effectLst>
              <a:outerShdw blurRad="50800" dist="38100" dir="10800000" algn="r"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7" name="Google Shape;556;p52">
              <a:extLst>
                <a:ext uri="{FF2B5EF4-FFF2-40B4-BE49-F238E27FC236}">
                  <a16:creationId xmlns:a16="http://schemas.microsoft.com/office/drawing/2014/main" id="{4F62A272-10B3-46B5-88B9-D8AC5C8C9C1A}"/>
                </a:ext>
              </a:extLst>
            </p:cNvPr>
            <p:cNvSpPr txBox="1">
              <a:spLocks/>
            </p:cNvSpPr>
            <p:nvPr/>
          </p:nvSpPr>
          <p:spPr>
            <a:xfrm flipH="1">
              <a:off x="7356264" y="2500291"/>
              <a:ext cx="1818182" cy="424931"/>
            </a:xfrm>
            <a:prstGeom prst="plaque">
              <a:avLst/>
            </a:prstGeom>
            <a:noFill/>
            <a:ln>
              <a:noFill/>
            </a:ln>
            <a:scene3d>
              <a:camera prst="orthographicFront"/>
              <a:lightRig rig="threePt" dir="t"/>
            </a:scene3d>
            <a:sp3d>
              <a:bevelT w="114300" prst="artDeco"/>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4200"/>
                <a:buFont typeface="Berkshire Swash"/>
                <a:buNone/>
                <a:defRPr sz="36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9pPr>
            </a:lstStyle>
            <a:p>
              <a:pPr algn="ctr" rtl="1"/>
              <a:r>
                <a:rPr lang="ar-SA" sz="1600" b="1" dirty="0">
                  <a:solidFill>
                    <a:schemeClr val="accent6">
                      <a:lumMod val="90000"/>
                    </a:schemeClr>
                  </a:solidFill>
                  <a:effectLst>
                    <a:glow rad="127000">
                      <a:schemeClr val="accent6">
                        <a:lumMod val="25000"/>
                      </a:schemeClr>
                    </a:glow>
                    <a:outerShdw blurRad="38100" dist="38100" dir="2700000" algn="tl">
                      <a:srgbClr val="000000">
                        <a:alpha val="43137"/>
                      </a:srgbClr>
                    </a:outerShdw>
                  </a:effectLst>
                  <a:latin typeface="Dubai" panose="020B0503030403030204" pitchFamily="34" charset="-78"/>
                  <a:cs typeface="Dubai" panose="020B0503030403030204" pitchFamily="34" charset="-78"/>
                </a:rPr>
                <a:t>بطاقة تعريف</a:t>
              </a:r>
            </a:p>
          </p:txBody>
        </p:sp>
      </p:grpSp>
      <p:grpSp>
        <p:nvGrpSpPr>
          <p:cNvPr id="80" name="مجموعة 79">
            <a:extLst>
              <a:ext uri="{FF2B5EF4-FFF2-40B4-BE49-F238E27FC236}">
                <a16:creationId xmlns:a16="http://schemas.microsoft.com/office/drawing/2014/main" id="{5CFDE3A6-0E5A-4FA0-BA65-CCA9DB05A49D}"/>
              </a:ext>
            </a:extLst>
          </p:cNvPr>
          <p:cNvGrpSpPr/>
          <p:nvPr/>
        </p:nvGrpSpPr>
        <p:grpSpPr>
          <a:xfrm>
            <a:off x="4190310" y="927781"/>
            <a:ext cx="1779492" cy="396624"/>
            <a:chOff x="7342755" y="2349305"/>
            <a:chExt cx="1818182" cy="678112"/>
          </a:xfrm>
        </p:grpSpPr>
        <p:sp>
          <p:nvSpPr>
            <p:cNvPr id="81" name="سهم: خماسي 80">
              <a:extLst>
                <a:ext uri="{FF2B5EF4-FFF2-40B4-BE49-F238E27FC236}">
                  <a16:creationId xmlns:a16="http://schemas.microsoft.com/office/drawing/2014/main" id="{A53A6F9F-2864-4D2A-B1B5-CCEEC7D7B7E4}"/>
                </a:ext>
              </a:extLst>
            </p:cNvPr>
            <p:cNvSpPr/>
            <p:nvPr/>
          </p:nvSpPr>
          <p:spPr>
            <a:xfrm flipH="1">
              <a:off x="7487956" y="2349305"/>
              <a:ext cx="1442094" cy="678112"/>
            </a:xfrm>
            <a:prstGeom prst="homePlate">
              <a:avLst/>
            </a:prstGeom>
            <a:solidFill>
              <a:schemeClr val="accent6">
                <a:lumMod val="75000"/>
              </a:schemeClr>
            </a:solidFill>
            <a:ln w="57150">
              <a:solidFill>
                <a:srgbClr val="A24500"/>
              </a:solidFill>
            </a:ln>
            <a:effectLst>
              <a:outerShdw blurRad="50800" dist="38100" dir="10800000" algn="r"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2" name="Google Shape;556;p52">
              <a:extLst>
                <a:ext uri="{FF2B5EF4-FFF2-40B4-BE49-F238E27FC236}">
                  <a16:creationId xmlns:a16="http://schemas.microsoft.com/office/drawing/2014/main" id="{01608D88-4BBD-43CF-B5DA-3C6FB33DF90F}"/>
                </a:ext>
              </a:extLst>
            </p:cNvPr>
            <p:cNvSpPr txBox="1">
              <a:spLocks/>
            </p:cNvSpPr>
            <p:nvPr/>
          </p:nvSpPr>
          <p:spPr>
            <a:xfrm flipH="1">
              <a:off x="7342755" y="2494601"/>
              <a:ext cx="1818182" cy="424931"/>
            </a:xfrm>
            <a:prstGeom prst="plaque">
              <a:avLst/>
            </a:prstGeom>
            <a:noFill/>
            <a:ln>
              <a:noFill/>
            </a:ln>
            <a:scene3d>
              <a:camera prst="orthographicFront"/>
              <a:lightRig rig="threePt" dir="t"/>
            </a:scene3d>
            <a:sp3d>
              <a:bevelT w="114300" prst="artDeco"/>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4200"/>
                <a:buFont typeface="Berkshire Swash"/>
                <a:buNone/>
                <a:defRPr sz="36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9pPr>
            </a:lstStyle>
            <a:p>
              <a:pPr algn="ctr" rtl="1"/>
              <a:r>
                <a:rPr lang="ar-SA" sz="1400" b="1" dirty="0">
                  <a:solidFill>
                    <a:schemeClr val="accent6">
                      <a:lumMod val="90000"/>
                    </a:schemeClr>
                  </a:solidFill>
                  <a:effectLst>
                    <a:glow rad="127000">
                      <a:schemeClr val="accent6">
                        <a:lumMod val="25000"/>
                      </a:schemeClr>
                    </a:glow>
                    <a:outerShdw blurRad="38100" dist="38100" dir="2700000" algn="tl">
                      <a:srgbClr val="000000">
                        <a:alpha val="43137"/>
                      </a:srgbClr>
                    </a:outerShdw>
                  </a:effectLst>
                  <a:latin typeface="Dubai" panose="020B0503030403030204" pitchFamily="34" charset="-78"/>
                  <a:cs typeface="Dubai" panose="020B0503030403030204" pitchFamily="34" charset="-78"/>
                </a:rPr>
                <a:t>التعريف بالكتاب</a:t>
              </a:r>
            </a:p>
          </p:txBody>
        </p:sp>
      </p:grpSp>
      <p:grpSp>
        <p:nvGrpSpPr>
          <p:cNvPr id="1906" name="Google Shape;1906;p50"/>
          <p:cNvGrpSpPr/>
          <p:nvPr/>
        </p:nvGrpSpPr>
        <p:grpSpPr>
          <a:xfrm rot="-5400000">
            <a:off x="4579282" y="483524"/>
            <a:ext cx="7149986" cy="4176452"/>
            <a:chOff x="997007" y="-364201"/>
            <a:chExt cx="7149986" cy="4176452"/>
          </a:xfrm>
        </p:grpSpPr>
        <p:sp>
          <p:nvSpPr>
            <p:cNvPr id="1907" name="Google Shape;1907;p50"/>
            <p:cNvSpPr/>
            <p:nvPr/>
          </p:nvSpPr>
          <p:spPr>
            <a:xfrm>
              <a:off x="1103283" y="-306239"/>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257175" dist="171450" dir="5520000" algn="bl" rotWithShape="0">
                <a:srgbClr val="CEA37C">
                  <a:alpha val="4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8" name="Google Shape;1908;p50"/>
            <p:cNvGrpSpPr/>
            <p:nvPr/>
          </p:nvGrpSpPr>
          <p:grpSpPr>
            <a:xfrm>
              <a:off x="1184751" y="-307656"/>
              <a:ext cx="6822196" cy="4063363"/>
              <a:chOff x="5930800" y="-1718525"/>
              <a:chExt cx="2767625" cy="1649025"/>
            </a:xfrm>
          </p:grpSpPr>
          <p:sp>
            <p:nvSpPr>
              <p:cNvPr id="1909" name="Google Shape;1909;p50"/>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0"/>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0"/>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0"/>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0"/>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0"/>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0"/>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0"/>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0"/>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0"/>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0"/>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0"/>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0"/>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0"/>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0"/>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0"/>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0"/>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0"/>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0"/>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0"/>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0"/>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0"/>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0"/>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0"/>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0"/>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0"/>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0"/>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0"/>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0"/>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0"/>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0"/>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0"/>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0"/>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0"/>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0"/>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0"/>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0"/>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0"/>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0"/>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0"/>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0"/>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0"/>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0"/>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0"/>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0"/>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0"/>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50"/>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50"/>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50"/>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0"/>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9" name="Google Shape;1959;p50"/>
            <p:cNvSpPr/>
            <p:nvPr/>
          </p:nvSpPr>
          <p:spPr>
            <a:xfrm rot="5400000">
              <a:off x="2483774" y="-1850968"/>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9E4400"/>
                </a:gs>
                <a:gs pos="50000">
                  <a:schemeClr val="accent6">
                    <a:lumMod val="75000"/>
                  </a:schemeClr>
                </a:gs>
                <a:gs pos="100000">
                  <a:srgbClr val="9E4400"/>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60" name="Google Shape;1960;p50"/>
          <p:cNvPicPr preferRelativeResize="0"/>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6216" t="-51" r="-6500" b="-1780"/>
          <a:stretch/>
        </p:blipFill>
        <p:spPr>
          <a:xfrm>
            <a:off x="5735408" y="596437"/>
            <a:ext cx="2850450" cy="3877050"/>
          </a:xfrm>
          <a:prstGeom prst="rect">
            <a:avLst/>
          </a:prstGeom>
          <a:noFill/>
          <a:ln>
            <a:noFill/>
          </a:ln>
        </p:spPr>
      </p:pic>
      <p:sp>
        <p:nvSpPr>
          <p:cNvPr id="1964" name="Google Shape;1964;p50"/>
          <p:cNvSpPr/>
          <p:nvPr/>
        </p:nvSpPr>
        <p:spPr>
          <a:xfrm>
            <a:off x="5816158" y="493423"/>
            <a:ext cx="2705881" cy="4064752"/>
          </a:xfrm>
          <a:custGeom>
            <a:avLst/>
            <a:gdLst/>
            <a:ahLst/>
            <a:cxnLst/>
            <a:rect l="l" t="t" r="r" b="b"/>
            <a:pathLst>
              <a:path w="18765" h="25419" extrusionOk="0">
                <a:moveTo>
                  <a:pt x="17861" y="1055"/>
                </a:moveTo>
                <a:lnTo>
                  <a:pt x="17861" y="24364"/>
                </a:lnTo>
                <a:lnTo>
                  <a:pt x="896" y="24364"/>
                </a:lnTo>
                <a:lnTo>
                  <a:pt x="896" y="1055"/>
                </a:lnTo>
                <a:close/>
                <a:moveTo>
                  <a:pt x="419" y="1"/>
                </a:moveTo>
                <a:cubicBezTo>
                  <a:pt x="185" y="1"/>
                  <a:pt x="1" y="193"/>
                  <a:pt x="1" y="428"/>
                </a:cubicBezTo>
                <a:lnTo>
                  <a:pt x="1" y="24992"/>
                </a:lnTo>
                <a:cubicBezTo>
                  <a:pt x="1" y="25226"/>
                  <a:pt x="185" y="25418"/>
                  <a:pt x="419" y="25418"/>
                </a:cubicBezTo>
                <a:lnTo>
                  <a:pt x="18338" y="25418"/>
                </a:lnTo>
                <a:cubicBezTo>
                  <a:pt x="18572" y="25418"/>
                  <a:pt x="18764" y="25226"/>
                  <a:pt x="18764" y="24992"/>
                </a:cubicBezTo>
                <a:lnTo>
                  <a:pt x="18764" y="428"/>
                </a:lnTo>
                <a:cubicBezTo>
                  <a:pt x="18764" y="193"/>
                  <a:pt x="18572" y="1"/>
                  <a:pt x="18338" y="1"/>
                </a:cubicBezTo>
                <a:close/>
              </a:path>
            </a:pathLst>
          </a:custGeom>
          <a:solidFill>
            <a:schemeClr val="accent6">
              <a:lumMod val="75000"/>
            </a:schemeClr>
          </a:solidFill>
          <a:ln>
            <a:solidFill>
              <a:schemeClr val="accent6">
                <a:lumMod val="25000"/>
              </a:schemeClr>
            </a:solidFill>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6" name="Google Shape;1966;p50"/>
          <p:cNvGrpSpPr/>
          <p:nvPr/>
        </p:nvGrpSpPr>
        <p:grpSpPr>
          <a:xfrm>
            <a:off x="887176" y="-492475"/>
            <a:ext cx="454448" cy="1887747"/>
            <a:chOff x="3846700" y="-166175"/>
            <a:chExt cx="454448" cy="1887747"/>
          </a:xfrm>
        </p:grpSpPr>
        <p:sp>
          <p:nvSpPr>
            <p:cNvPr id="1967" name="Google Shape;1967;p50"/>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0"/>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0"/>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0" name="Google Shape;1970;p50"/>
          <p:cNvGrpSpPr/>
          <p:nvPr/>
        </p:nvGrpSpPr>
        <p:grpSpPr>
          <a:xfrm>
            <a:off x="166451" y="-10150"/>
            <a:ext cx="454448" cy="1887747"/>
            <a:chOff x="3846700" y="-166175"/>
            <a:chExt cx="454448" cy="1887747"/>
          </a:xfrm>
        </p:grpSpPr>
        <p:sp>
          <p:nvSpPr>
            <p:cNvPr id="1971" name="Google Shape;1971;p50"/>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0"/>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0"/>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مجموعة 5">
            <a:extLst>
              <a:ext uri="{FF2B5EF4-FFF2-40B4-BE49-F238E27FC236}">
                <a16:creationId xmlns:a16="http://schemas.microsoft.com/office/drawing/2014/main" id="{E0F29ED5-92E7-48A4-B43C-9DC8E5D280FD}"/>
              </a:ext>
            </a:extLst>
          </p:cNvPr>
          <p:cNvGrpSpPr/>
          <p:nvPr/>
        </p:nvGrpSpPr>
        <p:grpSpPr>
          <a:xfrm>
            <a:off x="1808790" y="68905"/>
            <a:ext cx="3941086" cy="756382"/>
            <a:chOff x="1103494" y="79896"/>
            <a:chExt cx="4364668" cy="840315"/>
          </a:xfrm>
        </p:grpSpPr>
        <p:sp>
          <p:nvSpPr>
            <p:cNvPr id="74" name="مستطيل: زوايا مستديرة 73">
              <a:extLst>
                <a:ext uri="{FF2B5EF4-FFF2-40B4-BE49-F238E27FC236}">
                  <a16:creationId xmlns:a16="http://schemas.microsoft.com/office/drawing/2014/main" id="{C85164C3-C2E4-48C5-B697-9B78EBF26858}"/>
                </a:ext>
              </a:extLst>
            </p:cNvPr>
            <p:cNvSpPr/>
            <p:nvPr/>
          </p:nvSpPr>
          <p:spPr>
            <a:xfrm>
              <a:off x="1103494" y="276947"/>
              <a:ext cx="3948915" cy="643264"/>
            </a:xfrm>
            <a:prstGeom prst="roundRect">
              <a:avLst>
                <a:gd name="adj" fmla="val 10847"/>
              </a:avLst>
            </a:prstGeom>
            <a:gradFill>
              <a:gsLst>
                <a:gs pos="0">
                  <a:schemeClr val="accent5">
                    <a:lumMod val="50000"/>
                  </a:schemeClr>
                </a:gs>
                <a:gs pos="25000">
                  <a:srgbClr val="FFC69B"/>
                </a:gs>
                <a:gs pos="76000">
                  <a:srgbClr val="FFC69B"/>
                </a:gs>
                <a:gs pos="100000">
                  <a:schemeClr val="accent5">
                    <a:lumMod val="50000"/>
                  </a:schemeClr>
                </a:gs>
              </a:gsLst>
              <a:lin ang="5400000" scaled="1"/>
            </a:gradFill>
            <a:ln>
              <a:solidFill>
                <a:srgbClr val="A24500"/>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endParaRPr lang="ar-SA"/>
            </a:p>
          </p:txBody>
        </p:sp>
        <p:sp>
          <p:nvSpPr>
            <p:cNvPr id="75" name="خماسي 74">
              <a:extLst>
                <a:ext uri="{FF2B5EF4-FFF2-40B4-BE49-F238E27FC236}">
                  <a16:creationId xmlns:a16="http://schemas.microsoft.com/office/drawing/2014/main" id="{5F5676AC-36B2-4E7E-A04E-382B43035309}"/>
                </a:ext>
              </a:extLst>
            </p:cNvPr>
            <p:cNvSpPr/>
            <p:nvPr/>
          </p:nvSpPr>
          <p:spPr>
            <a:xfrm>
              <a:off x="4568052" y="79896"/>
              <a:ext cx="900110" cy="836432"/>
            </a:xfrm>
            <a:prstGeom prst="pentagon">
              <a:avLst/>
            </a:prstGeom>
            <a:gradFill>
              <a:gsLst>
                <a:gs pos="0">
                  <a:schemeClr val="accent5">
                    <a:lumMod val="50000"/>
                  </a:schemeClr>
                </a:gs>
                <a:gs pos="25000">
                  <a:srgbClr val="FFA561"/>
                </a:gs>
                <a:gs pos="76000">
                  <a:srgbClr val="FFA561"/>
                </a:gs>
                <a:gs pos="100000">
                  <a:schemeClr val="accent5">
                    <a:lumMod val="50000"/>
                  </a:schemeClr>
                </a:gs>
              </a:gsLst>
              <a:lin ang="5400000" scaled="1"/>
            </a:gradFill>
            <a:ln>
              <a:solidFill>
                <a:srgbClr val="A245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endParaRPr lang="ar-SA" dirty="0"/>
            </a:p>
          </p:txBody>
        </p:sp>
        <p:sp>
          <p:nvSpPr>
            <p:cNvPr id="76" name="خماسي 75">
              <a:extLst>
                <a:ext uri="{FF2B5EF4-FFF2-40B4-BE49-F238E27FC236}">
                  <a16:creationId xmlns:a16="http://schemas.microsoft.com/office/drawing/2014/main" id="{4D985AD8-6C2C-4B30-8C2D-6D2E32EB86C6}"/>
                </a:ext>
              </a:extLst>
            </p:cNvPr>
            <p:cNvSpPr/>
            <p:nvPr/>
          </p:nvSpPr>
          <p:spPr>
            <a:xfrm>
              <a:off x="4639091" y="160484"/>
              <a:ext cx="758030" cy="695324"/>
            </a:xfrm>
            <a:prstGeom prst="pentagon">
              <a:avLst/>
            </a:prstGeom>
            <a:solidFill>
              <a:srgbClr val="FFC497"/>
            </a:solidFill>
            <a:ln>
              <a:no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endParaRPr lang="ar-SA"/>
            </a:p>
          </p:txBody>
        </p:sp>
        <p:sp>
          <p:nvSpPr>
            <p:cNvPr id="77" name="Google Shape;556;p52">
              <a:extLst>
                <a:ext uri="{FF2B5EF4-FFF2-40B4-BE49-F238E27FC236}">
                  <a16:creationId xmlns:a16="http://schemas.microsoft.com/office/drawing/2014/main" id="{A2C5B011-B22A-407F-9250-CEDCB20D8A2A}"/>
                </a:ext>
              </a:extLst>
            </p:cNvPr>
            <p:cNvSpPr txBox="1">
              <a:spLocks/>
            </p:cNvSpPr>
            <p:nvPr/>
          </p:nvSpPr>
          <p:spPr>
            <a:xfrm>
              <a:off x="4694819" y="390749"/>
              <a:ext cx="630635" cy="4677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3600"/>
                <a:buFont typeface="Berkshire Swash"/>
                <a:buNone/>
                <a:defRPr sz="4800" b="0" i="0" u="none" strike="noStrike" cap="none">
                  <a:solidFill>
                    <a:srgbClr val="FFBA3E"/>
                  </a:solidFill>
                  <a:latin typeface="Berkshire Swash"/>
                  <a:ea typeface="Berkshire Swash"/>
                  <a:cs typeface="Berkshire Swash"/>
                  <a:sym typeface="Berkshire Swash"/>
                </a:defRPr>
              </a:lvl1pPr>
              <a:lvl2pPr marR="0" lvl="1"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2pPr>
              <a:lvl3pPr marR="0" lvl="2"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3pPr>
              <a:lvl4pPr marR="0" lvl="3"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4pPr>
              <a:lvl5pPr marR="0" lvl="4"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5pPr>
              <a:lvl6pPr marR="0" lvl="5"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6pPr>
              <a:lvl7pPr marR="0" lvl="6"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7pPr>
              <a:lvl8pPr marR="0" lvl="7"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8pPr>
              <a:lvl9pPr marR="0" lvl="8"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9pPr>
            </a:lstStyle>
            <a:p>
              <a:pPr rtl="1"/>
              <a:r>
                <a:rPr lang="ar-SA" sz="2400" b="1" dirty="0">
                  <a:solidFill>
                    <a:schemeClr val="accent6">
                      <a:lumMod val="90000"/>
                    </a:schemeClr>
                  </a:solidFill>
                  <a:effectLst>
                    <a:glow rad="88900">
                      <a:schemeClr val="accent6">
                        <a:lumMod val="25000"/>
                      </a:schemeClr>
                    </a:glow>
                    <a:outerShdw blurRad="38100" dist="38100" dir="2700000" algn="tl">
                      <a:srgbClr val="000000">
                        <a:alpha val="43137"/>
                      </a:srgbClr>
                    </a:outerShdw>
                    <a:reflection blurRad="6350" stA="55000" endA="300" endPos="45500" dir="5400000" sy="-100000" algn="bl" rotWithShape="0"/>
                  </a:effectLst>
                  <a:latin typeface="Dubai" panose="020B0503030403030204" pitchFamily="34" charset="-78"/>
                  <a:cs typeface="Dubai" panose="020B0503030403030204" pitchFamily="34" charset="-78"/>
                  <a:sym typeface="Taviraj"/>
                </a:rPr>
                <a:t>أولا</a:t>
              </a:r>
              <a:r>
                <a:rPr lang="ar-SA" sz="2400" b="1" dirty="0">
                  <a:solidFill>
                    <a:schemeClr val="accent6">
                      <a:lumMod val="90000"/>
                    </a:schemeClr>
                  </a:solidFill>
                  <a:effectLst>
                    <a:glow rad="88900">
                      <a:schemeClr val="accent6">
                        <a:lumMod val="25000"/>
                      </a:schemeClr>
                    </a:glow>
                    <a:outerShdw blurRad="38100" dist="38100" dir="2700000" algn="tl">
                      <a:srgbClr val="000000">
                        <a:alpha val="43137"/>
                      </a:srgbClr>
                    </a:outerShdw>
                    <a:reflection blurRad="6350" stA="55000" endA="300" endPos="45500" dir="5400000" sy="-100000" algn="bl" rotWithShape="0"/>
                  </a:effectLst>
                  <a:latin typeface="Dubai" panose="020B0503030403030204" pitchFamily="34" charset="-78"/>
                  <a:cs typeface="Dubai" panose="020B0503030403030204" pitchFamily="34" charset="-78"/>
                </a:rPr>
                <a:t>ً</a:t>
              </a:r>
            </a:p>
          </p:txBody>
        </p:sp>
      </p:grpSp>
      <p:sp>
        <p:nvSpPr>
          <p:cNvPr id="78" name="Google Shape;556;p52">
            <a:extLst>
              <a:ext uri="{FF2B5EF4-FFF2-40B4-BE49-F238E27FC236}">
                <a16:creationId xmlns:a16="http://schemas.microsoft.com/office/drawing/2014/main" id="{7E15698F-1396-4724-84D5-3385D2A2F90A}"/>
              </a:ext>
            </a:extLst>
          </p:cNvPr>
          <p:cNvSpPr txBox="1">
            <a:spLocks noGrp="1"/>
          </p:cNvSpPr>
          <p:nvPr>
            <p:ph type="title"/>
          </p:nvPr>
        </p:nvSpPr>
        <p:spPr>
          <a:xfrm>
            <a:off x="1150464" y="305250"/>
            <a:ext cx="3817660" cy="464522"/>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SA" sz="1900" b="1" dirty="0">
                <a:solidFill>
                  <a:srgbClr val="FFE0C9"/>
                </a:solidFill>
                <a:effectLst>
                  <a:glow rad="114300">
                    <a:schemeClr val="accent6">
                      <a:lumMod val="25000"/>
                    </a:schemeClr>
                  </a:glow>
                  <a:outerShdw blurRad="38100" dist="38100" dir="2700000" algn="tl">
                    <a:srgbClr val="000000">
                      <a:alpha val="43137"/>
                    </a:srgbClr>
                  </a:outerShdw>
                  <a:reflection blurRad="6350" stA="55000" endA="300" endPos="45500" dir="5400000" sy="-100000" algn="bl" rotWithShape="0"/>
                </a:effectLst>
                <a:latin typeface="Questv1" panose="01000500000000020006" pitchFamily="50" charset="-78"/>
                <a:cs typeface="Questv1" panose="01000500000000020006" pitchFamily="50" charset="-78"/>
              </a:rPr>
              <a:t>جامع البيان عن تأويل آي القرآن</a:t>
            </a:r>
            <a:endParaRPr sz="1900" b="1" dirty="0">
              <a:solidFill>
                <a:srgbClr val="FFE0C9"/>
              </a:solidFill>
              <a:effectLst>
                <a:glow rad="114300">
                  <a:schemeClr val="accent6">
                    <a:lumMod val="25000"/>
                  </a:schemeClr>
                </a:glow>
                <a:outerShdw blurRad="38100" dist="38100" dir="2700000" algn="tl">
                  <a:srgbClr val="000000">
                    <a:alpha val="43137"/>
                  </a:srgbClr>
                </a:outerShdw>
                <a:reflection blurRad="6350" stA="55000" endA="300" endPos="45500" dir="5400000" sy="-100000" algn="bl" rotWithShape="0"/>
              </a:effectLst>
              <a:latin typeface="Questv1" panose="01000500000000020006" pitchFamily="50" charset="-78"/>
              <a:cs typeface="Questv1" panose="01000500000000020006" pitchFamily="50" charset="-78"/>
            </a:endParaRPr>
          </a:p>
        </p:txBody>
      </p:sp>
      <p:sp>
        <p:nvSpPr>
          <p:cNvPr id="84" name="مربع نص 83">
            <a:extLst>
              <a:ext uri="{FF2B5EF4-FFF2-40B4-BE49-F238E27FC236}">
                <a16:creationId xmlns:a16="http://schemas.microsoft.com/office/drawing/2014/main" id="{56303917-8F2F-4835-A1A7-C3A08C266642}"/>
              </a:ext>
            </a:extLst>
          </p:cNvPr>
          <p:cNvSpPr txBox="1"/>
          <p:nvPr/>
        </p:nvSpPr>
        <p:spPr>
          <a:xfrm>
            <a:off x="172405" y="1312438"/>
            <a:ext cx="5682095" cy="1421928"/>
          </a:xfrm>
          <a:prstGeom prst="rect">
            <a:avLst/>
          </a:prstGeom>
          <a:noFill/>
        </p:spPr>
        <p:txBody>
          <a:bodyPr wrap="square">
            <a:spAutoFit/>
          </a:bodyPr>
          <a:lstStyle/>
          <a:p>
            <a:pPr algn="r" rtl="1">
              <a:lnSpc>
                <a:spcPct val="120000"/>
              </a:lnSpc>
              <a:spcAft>
                <a:spcPts val="800"/>
              </a:spcAft>
            </a:pPr>
            <a:r>
              <a:rPr lang="ar-SA" sz="18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يعتبر تفسير الإمام ابن جرير أهم كتب التفسير لكتاب الله وأصحها،   ولا يزال المفسرين يعتمدون عليه، قال ابن تيمية:  </a:t>
            </a:r>
            <a:r>
              <a:rPr lang="ar-SA" sz="1800" dirty="0">
                <a:solidFill>
                  <a:schemeClr val="accent6">
                    <a:lumMod val="75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"وأما التفاسير التي  في أيدي الناس فأصحها تفسير محمد بن جرير الطبري، فإنه يذكر مقالات السلف، بالأسانيد الثابتة، وليس فيه بدعة، ولا ينقل عن المتهمين".</a:t>
            </a:r>
            <a:endParaRPr lang="en-US" sz="1800" dirty="0">
              <a:solidFill>
                <a:schemeClr val="accent6">
                  <a:lumMod val="75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endParaRPr>
          </a:p>
        </p:txBody>
      </p:sp>
      <p:sp>
        <p:nvSpPr>
          <p:cNvPr id="89" name="مربع نص 88">
            <a:extLst>
              <a:ext uri="{FF2B5EF4-FFF2-40B4-BE49-F238E27FC236}">
                <a16:creationId xmlns:a16="http://schemas.microsoft.com/office/drawing/2014/main" id="{E83BC0BE-64C3-4424-AD1E-A12AFAE91CAB}"/>
              </a:ext>
            </a:extLst>
          </p:cNvPr>
          <p:cNvSpPr txBox="1"/>
          <p:nvPr/>
        </p:nvSpPr>
        <p:spPr>
          <a:xfrm>
            <a:off x="-76200" y="3192189"/>
            <a:ext cx="5905022" cy="1984518"/>
          </a:xfrm>
          <a:prstGeom prst="rect">
            <a:avLst/>
          </a:prstGeom>
          <a:noFill/>
        </p:spPr>
        <p:txBody>
          <a:bodyPr wrap="square">
            <a:spAutoFit/>
          </a:bodyPr>
          <a:lstStyle/>
          <a:p>
            <a:pPr algn="r" rtl="1">
              <a:lnSpc>
                <a:spcPct val="107000"/>
              </a:lnSpc>
              <a:spcAft>
                <a:spcPts val="800"/>
              </a:spcAft>
            </a:pPr>
            <a:r>
              <a:rPr lang="ar-SA" sz="1800" dirty="0">
                <a:solidFill>
                  <a:schemeClr val="accent6">
                    <a:lumMod val="75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اسم المؤلف: </a:t>
            </a:r>
            <a:r>
              <a:rPr lang="ar-SA" sz="18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أبو جعفر محمد بن جرير الطبري</a:t>
            </a:r>
            <a:endParaRPr lang="en-US" sz="18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endParaRPr>
          </a:p>
          <a:p>
            <a:pPr algn="r" rtl="1">
              <a:lnSpc>
                <a:spcPct val="107000"/>
              </a:lnSpc>
              <a:spcAft>
                <a:spcPts val="800"/>
              </a:spcAft>
            </a:pPr>
            <a:r>
              <a:rPr lang="ar-SA" sz="1800" dirty="0">
                <a:solidFill>
                  <a:schemeClr val="accent6">
                    <a:lumMod val="75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المولد: </a:t>
            </a:r>
            <a:r>
              <a:rPr lang="ar-SA" sz="18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سنة 244</a:t>
            </a:r>
            <a:r>
              <a:rPr lang="ar-SA" sz="1800" b="1" dirty="0">
                <a:solidFill>
                  <a:schemeClr val="accent6">
                    <a:lumMod val="90000"/>
                  </a:schemeClr>
                </a:solidFill>
                <a:effectLst>
                  <a:glow rad="88900">
                    <a:srgbClr val="602900"/>
                  </a:glow>
                  <a:outerShdw blurRad="38100" dist="38100" dir="2700000" algn="tl">
                    <a:srgbClr val="000000">
                      <a:alpha val="43137"/>
                    </a:srgbClr>
                  </a:outerShdw>
                </a:effectLst>
                <a:latin typeface="Calibri" panose="020F0502020204030204" pitchFamily="34" charset="0"/>
                <a:cs typeface="Calibri" panose="020F0502020204030204" pitchFamily="34" charset="0"/>
              </a:rPr>
              <a:t> ه </a:t>
            </a:r>
          </a:p>
          <a:p>
            <a:pPr algn="r" rtl="1">
              <a:lnSpc>
                <a:spcPct val="107000"/>
              </a:lnSpc>
              <a:spcAft>
                <a:spcPts val="800"/>
              </a:spcAft>
            </a:pPr>
            <a:r>
              <a:rPr lang="ar-SA" sz="1800" dirty="0">
                <a:solidFill>
                  <a:schemeClr val="accent6">
                    <a:lumMod val="75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حياته: </a:t>
            </a:r>
            <a:r>
              <a:rPr lang="ar-SA" sz="18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كان عالما ًبالقراءات والتفسير حافظاً للحديث، شيخاً للمؤرخين</a:t>
            </a:r>
            <a:endParaRPr lang="en-US" sz="18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endParaRPr>
          </a:p>
          <a:p>
            <a:pPr algn="r" rtl="1">
              <a:lnSpc>
                <a:spcPct val="107000"/>
              </a:lnSpc>
              <a:spcAft>
                <a:spcPts val="800"/>
              </a:spcAft>
            </a:pPr>
            <a:r>
              <a:rPr lang="ar-SA" sz="1800" dirty="0">
                <a:solidFill>
                  <a:schemeClr val="accent6">
                    <a:lumMod val="75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أبرز مؤلفاته: </a:t>
            </a:r>
            <a:r>
              <a:rPr lang="ar-SA" sz="18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كتاب التفسير وتأريخ الأمم والملوك</a:t>
            </a:r>
            <a:endParaRPr lang="en-US" sz="18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endParaRPr>
          </a:p>
          <a:p>
            <a:pPr algn="r" rtl="1">
              <a:lnSpc>
                <a:spcPct val="107000"/>
              </a:lnSpc>
              <a:spcAft>
                <a:spcPts val="800"/>
              </a:spcAft>
            </a:pPr>
            <a:r>
              <a:rPr lang="ar-SA" sz="1800" dirty="0">
                <a:solidFill>
                  <a:schemeClr val="accent6">
                    <a:lumMod val="75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تاريخ الوفاة: </a:t>
            </a:r>
            <a:r>
              <a:rPr lang="ar-SA" sz="18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سنة 310 </a:t>
            </a:r>
            <a:r>
              <a:rPr lang="ar-SA" sz="1800" b="1" dirty="0">
                <a:solidFill>
                  <a:schemeClr val="accent6">
                    <a:lumMod val="90000"/>
                  </a:schemeClr>
                </a:solidFill>
                <a:effectLst>
                  <a:glow rad="88900">
                    <a:srgbClr val="602900"/>
                  </a:glow>
                  <a:outerShdw blurRad="38100" dist="38100" dir="2700000" algn="tl">
                    <a:srgbClr val="000000">
                      <a:alpha val="43137"/>
                    </a:srgbClr>
                  </a:outerShdw>
                </a:effectLst>
                <a:latin typeface="Calibri" panose="020F0502020204030204" pitchFamily="34" charset="0"/>
                <a:cs typeface="Calibri" panose="020F0502020204030204" pitchFamily="34" charset="0"/>
              </a:rPr>
              <a:t>ه</a:t>
            </a:r>
            <a:endParaRPr lang="en-US" sz="1800" b="1" dirty="0">
              <a:solidFill>
                <a:schemeClr val="accent6">
                  <a:lumMod val="90000"/>
                </a:schemeClr>
              </a:solidFill>
              <a:effectLst>
                <a:glow rad="88900">
                  <a:srgbClr val="602900"/>
                </a:glow>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90" name="صورة 89" descr="صورة تحتوي على نص&#10;&#10;تم إنشاء الوصف تلقائياً">
            <a:extLst>
              <a:ext uri="{FF2B5EF4-FFF2-40B4-BE49-F238E27FC236}">
                <a16:creationId xmlns:a16="http://schemas.microsoft.com/office/drawing/2014/main" id="{EAAE8B5C-49CD-4090-B974-8920035CF919}"/>
              </a:ext>
            </a:extLst>
          </p:cNvPr>
          <p:cNvPicPr>
            <a:picLocks noChangeAspect="1"/>
          </p:cNvPicPr>
          <p:nvPr/>
        </p:nvPicPr>
        <p:blipFill>
          <a:blip r:embed="rId5"/>
          <a:stretch>
            <a:fillRect/>
          </a:stretch>
        </p:blipFill>
        <p:spPr>
          <a:xfrm>
            <a:off x="26667" y="4389944"/>
            <a:ext cx="1149296" cy="679129"/>
          </a:xfrm>
          <a:prstGeom prst="rect">
            <a:avLst/>
          </a:prstGeom>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8" presetClass="entr" presetSubtype="0" accel="50000" fill="hold" grpId="0" nodeType="afterEffect">
                                  <p:stCondLst>
                                    <p:cond delay="0"/>
                                  </p:stCondLst>
                                  <p:iterate type="wd">
                                    <p:tmPct val="40000"/>
                                  </p:iterate>
                                  <p:childTnLst>
                                    <p:set>
                                      <p:cBhvr>
                                        <p:cTn id="11" dur="1" fill="hold">
                                          <p:stCondLst>
                                            <p:cond delay="0"/>
                                          </p:stCondLst>
                                        </p:cTn>
                                        <p:tgtEl>
                                          <p:spTgt spid="78"/>
                                        </p:tgtEl>
                                        <p:attrNameLst>
                                          <p:attrName>style.visibility</p:attrName>
                                        </p:attrNameLst>
                                      </p:cBhvr>
                                      <p:to>
                                        <p:strVal val="visible"/>
                                      </p:to>
                                    </p:set>
                                    <p:set>
                                      <p:cBhvr>
                                        <p:cTn id="12" dur="455" fill="hold">
                                          <p:stCondLst>
                                            <p:cond delay="0"/>
                                          </p:stCondLst>
                                        </p:cTn>
                                        <p:tgtEl>
                                          <p:spTgt spid="78"/>
                                        </p:tgtEl>
                                        <p:attrNameLst>
                                          <p:attrName>style.rotation</p:attrName>
                                        </p:attrNameLst>
                                      </p:cBhvr>
                                      <p:to>
                                        <p:strVal val="-45.0"/>
                                      </p:to>
                                    </p:set>
                                    <p:anim calcmode="lin" valueType="num">
                                      <p:cBhvr>
                                        <p:cTn id="13" dur="455" fill="hold">
                                          <p:stCondLst>
                                            <p:cond delay="455"/>
                                          </p:stCondLst>
                                        </p:cTn>
                                        <p:tgtEl>
                                          <p:spTgt spid="78"/>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78"/>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78"/>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78"/>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2" fill="hold" nodeType="clickEffect">
                                  <p:stCondLst>
                                    <p:cond delay="0"/>
                                  </p:stCondLst>
                                  <p:childTnLst>
                                    <p:set>
                                      <p:cBhvr>
                                        <p:cTn id="20" dur="1" fill="hold">
                                          <p:stCondLst>
                                            <p:cond delay="0"/>
                                          </p:stCondLst>
                                        </p:cTn>
                                        <p:tgtEl>
                                          <p:spTgt spid="80"/>
                                        </p:tgtEl>
                                        <p:attrNameLst>
                                          <p:attrName>style.visibility</p:attrName>
                                        </p:attrNameLst>
                                      </p:cBhvr>
                                      <p:to>
                                        <p:strVal val="visible"/>
                                      </p:to>
                                    </p:set>
                                    <p:anim calcmode="lin" valueType="num">
                                      <p:cBhvr additive="base">
                                        <p:cTn id="21" dur="500"/>
                                        <p:tgtEl>
                                          <p:spTgt spid="80"/>
                                        </p:tgtEl>
                                        <p:attrNameLst>
                                          <p:attrName>ppt_x</p:attrName>
                                        </p:attrNameLst>
                                      </p:cBhvr>
                                      <p:tavLst>
                                        <p:tav tm="0">
                                          <p:val>
                                            <p:strVal val="#ppt_x+#ppt_w*1.125000"/>
                                          </p:val>
                                        </p:tav>
                                        <p:tav tm="100000">
                                          <p:val>
                                            <p:strVal val="#ppt_x"/>
                                          </p:val>
                                        </p:tav>
                                      </p:tavLst>
                                    </p:anim>
                                    <p:animEffect transition="in" filter="wipe(left)">
                                      <p:cBhvr>
                                        <p:cTn id="22" dur="500"/>
                                        <p:tgtEl>
                                          <p:spTgt spid="8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iterate type="wd">
                                    <p:tmPct val="10000"/>
                                  </p:iterate>
                                  <p:childTnLst>
                                    <p:set>
                                      <p:cBhvr>
                                        <p:cTn id="26" dur="1" fill="hold">
                                          <p:stCondLst>
                                            <p:cond delay="0"/>
                                          </p:stCondLst>
                                        </p:cTn>
                                        <p:tgtEl>
                                          <p:spTgt spid="84"/>
                                        </p:tgtEl>
                                        <p:attrNameLst>
                                          <p:attrName>style.visibility</p:attrName>
                                        </p:attrNameLst>
                                      </p:cBhvr>
                                      <p:to>
                                        <p:strVal val="visible"/>
                                      </p:to>
                                    </p:set>
                                    <p:animEffect transition="in" filter="blinds(horizontal)">
                                      <p:cBhvr>
                                        <p:cTn id="27" dur="500"/>
                                        <p:tgtEl>
                                          <p:spTgt spid="84"/>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2" fill="hold" nodeType="clickEffect">
                                  <p:stCondLst>
                                    <p:cond delay="0"/>
                                  </p:stCondLst>
                                  <p:childTnLst>
                                    <p:set>
                                      <p:cBhvr>
                                        <p:cTn id="31" dur="1" fill="hold">
                                          <p:stCondLst>
                                            <p:cond delay="0"/>
                                          </p:stCondLst>
                                        </p:cTn>
                                        <p:tgtEl>
                                          <p:spTgt spid="85"/>
                                        </p:tgtEl>
                                        <p:attrNameLst>
                                          <p:attrName>style.visibility</p:attrName>
                                        </p:attrNameLst>
                                      </p:cBhvr>
                                      <p:to>
                                        <p:strVal val="visible"/>
                                      </p:to>
                                    </p:set>
                                    <p:anim calcmode="lin" valueType="num">
                                      <p:cBhvr additive="base">
                                        <p:cTn id="32" dur="500"/>
                                        <p:tgtEl>
                                          <p:spTgt spid="85"/>
                                        </p:tgtEl>
                                        <p:attrNameLst>
                                          <p:attrName>ppt_x</p:attrName>
                                        </p:attrNameLst>
                                      </p:cBhvr>
                                      <p:tavLst>
                                        <p:tav tm="0">
                                          <p:val>
                                            <p:strVal val="#ppt_x+#ppt_w*1.125000"/>
                                          </p:val>
                                        </p:tav>
                                        <p:tav tm="100000">
                                          <p:val>
                                            <p:strVal val="#ppt_x"/>
                                          </p:val>
                                        </p:tav>
                                      </p:tavLst>
                                    </p:anim>
                                    <p:animEffect transition="in" filter="wipe(left)">
                                      <p:cBhvr>
                                        <p:cTn id="33" dur="500"/>
                                        <p:tgtEl>
                                          <p:spTgt spid="85"/>
                                        </p:tgtEl>
                                      </p:cBhvr>
                                    </p:animEffec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grpId="0" nodeType="clickEffect">
                                  <p:stCondLst>
                                    <p:cond delay="0"/>
                                  </p:stCondLst>
                                  <p:iterate type="wd">
                                    <p:tmPct val="10000"/>
                                  </p:iterate>
                                  <p:childTnLst>
                                    <p:set>
                                      <p:cBhvr>
                                        <p:cTn id="37" dur="1" fill="hold">
                                          <p:stCondLst>
                                            <p:cond delay="0"/>
                                          </p:stCondLst>
                                        </p:cTn>
                                        <p:tgtEl>
                                          <p:spTgt spid="89">
                                            <p:txEl>
                                              <p:pRg st="0" end="0"/>
                                            </p:txEl>
                                          </p:spTgt>
                                        </p:tgtEl>
                                        <p:attrNameLst>
                                          <p:attrName>style.visibility</p:attrName>
                                        </p:attrNameLst>
                                      </p:cBhvr>
                                      <p:to>
                                        <p:strVal val="visible"/>
                                      </p:to>
                                    </p:set>
                                    <p:animScale>
                                      <p:cBhvr>
                                        <p:cTn id="38" dur="1000" decel="50000" fill="hold">
                                          <p:stCondLst>
                                            <p:cond delay="0"/>
                                          </p:stCondLst>
                                        </p:cTn>
                                        <p:tgtEl>
                                          <p:spTgt spid="8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89">
                                            <p:txEl>
                                              <p:pRg st="0" end="0"/>
                                            </p:txEl>
                                          </p:spTgt>
                                        </p:tgtEl>
                                        <p:attrNameLst>
                                          <p:attrName>ppt_x</p:attrName>
                                          <p:attrName>ppt_y</p:attrName>
                                        </p:attrNameLst>
                                      </p:cBhvr>
                                    </p:animMotion>
                                    <p:animEffect transition="in" filter="fade">
                                      <p:cBhvr>
                                        <p:cTn id="40" dur="1000"/>
                                        <p:tgtEl>
                                          <p:spTgt spid="89">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2" presetClass="entr" presetSubtype="0" fill="hold" grpId="0" nodeType="clickEffect">
                                  <p:stCondLst>
                                    <p:cond delay="0"/>
                                  </p:stCondLst>
                                  <p:iterate type="wd">
                                    <p:tmPct val="10000"/>
                                  </p:iterate>
                                  <p:childTnLst>
                                    <p:set>
                                      <p:cBhvr>
                                        <p:cTn id="44" dur="1" fill="hold">
                                          <p:stCondLst>
                                            <p:cond delay="0"/>
                                          </p:stCondLst>
                                        </p:cTn>
                                        <p:tgtEl>
                                          <p:spTgt spid="89">
                                            <p:txEl>
                                              <p:pRg st="1" end="1"/>
                                            </p:txEl>
                                          </p:spTgt>
                                        </p:tgtEl>
                                        <p:attrNameLst>
                                          <p:attrName>style.visibility</p:attrName>
                                        </p:attrNameLst>
                                      </p:cBhvr>
                                      <p:to>
                                        <p:strVal val="visible"/>
                                      </p:to>
                                    </p:set>
                                    <p:animScale>
                                      <p:cBhvr>
                                        <p:cTn id="45" dur="1000" decel="50000" fill="hold">
                                          <p:stCondLst>
                                            <p:cond delay="0"/>
                                          </p:stCondLst>
                                        </p:cTn>
                                        <p:tgtEl>
                                          <p:spTgt spid="89">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89">
                                            <p:txEl>
                                              <p:pRg st="1" end="1"/>
                                            </p:txEl>
                                          </p:spTgt>
                                        </p:tgtEl>
                                        <p:attrNameLst>
                                          <p:attrName>ppt_x</p:attrName>
                                          <p:attrName>ppt_y</p:attrName>
                                        </p:attrNameLst>
                                      </p:cBhvr>
                                    </p:animMotion>
                                    <p:animEffect transition="in" filter="fade">
                                      <p:cBhvr>
                                        <p:cTn id="47" dur="1000"/>
                                        <p:tgtEl>
                                          <p:spTgt spid="89">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2" presetClass="entr" presetSubtype="0" fill="hold" grpId="0" nodeType="clickEffect">
                                  <p:stCondLst>
                                    <p:cond delay="0"/>
                                  </p:stCondLst>
                                  <p:iterate type="wd">
                                    <p:tmPct val="10000"/>
                                  </p:iterate>
                                  <p:childTnLst>
                                    <p:set>
                                      <p:cBhvr>
                                        <p:cTn id="51" dur="1" fill="hold">
                                          <p:stCondLst>
                                            <p:cond delay="0"/>
                                          </p:stCondLst>
                                        </p:cTn>
                                        <p:tgtEl>
                                          <p:spTgt spid="89">
                                            <p:txEl>
                                              <p:pRg st="2" end="2"/>
                                            </p:txEl>
                                          </p:spTgt>
                                        </p:tgtEl>
                                        <p:attrNameLst>
                                          <p:attrName>style.visibility</p:attrName>
                                        </p:attrNameLst>
                                      </p:cBhvr>
                                      <p:to>
                                        <p:strVal val="visible"/>
                                      </p:to>
                                    </p:set>
                                    <p:animScale>
                                      <p:cBhvr>
                                        <p:cTn id="52" dur="1000" decel="50000" fill="hold">
                                          <p:stCondLst>
                                            <p:cond delay="0"/>
                                          </p:stCondLst>
                                        </p:cTn>
                                        <p:tgtEl>
                                          <p:spTgt spid="89">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89">
                                            <p:txEl>
                                              <p:pRg st="2" end="2"/>
                                            </p:txEl>
                                          </p:spTgt>
                                        </p:tgtEl>
                                        <p:attrNameLst>
                                          <p:attrName>ppt_x</p:attrName>
                                          <p:attrName>ppt_y</p:attrName>
                                        </p:attrNameLst>
                                      </p:cBhvr>
                                    </p:animMotion>
                                    <p:animEffect transition="in" filter="fade">
                                      <p:cBhvr>
                                        <p:cTn id="54" dur="1000"/>
                                        <p:tgtEl>
                                          <p:spTgt spid="89">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2" presetClass="entr" presetSubtype="0" fill="hold" grpId="0" nodeType="clickEffect">
                                  <p:stCondLst>
                                    <p:cond delay="0"/>
                                  </p:stCondLst>
                                  <p:iterate type="wd">
                                    <p:tmPct val="10000"/>
                                  </p:iterate>
                                  <p:childTnLst>
                                    <p:set>
                                      <p:cBhvr>
                                        <p:cTn id="58" dur="1" fill="hold">
                                          <p:stCondLst>
                                            <p:cond delay="0"/>
                                          </p:stCondLst>
                                        </p:cTn>
                                        <p:tgtEl>
                                          <p:spTgt spid="89">
                                            <p:txEl>
                                              <p:pRg st="3" end="3"/>
                                            </p:txEl>
                                          </p:spTgt>
                                        </p:tgtEl>
                                        <p:attrNameLst>
                                          <p:attrName>style.visibility</p:attrName>
                                        </p:attrNameLst>
                                      </p:cBhvr>
                                      <p:to>
                                        <p:strVal val="visible"/>
                                      </p:to>
                                    </p:set>
                                    <p:animScale>
                                      <p:cBhvr>
                                        <p:cTn id="59" dur="1000" decel="50000" fill="hold">
                                          <p:stCondLst>
                                            <p:cond delay="0"/>
                                          </p:stCondLst>
                                        </p:cTn>
                                        <p:tgtEl>
                                          <p:spTgt spid="89">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1000" decel="50000" fill="hold">
                                          <p:stCondLst>
                                            <p:cond delay="0"/>
                                          </p:stCondLst>
                                        </p:cTn>
                                        <p:tgtEl>
                                          <p:spTgt spid="89">
                                            <p:txEl>
                                              <p:pRg st="3" end="3"/>
                                            </p:txEl>
                                          </p:spTgt>
                                        </p:tgtEl>
                                        <p:attrNameLst>
                                          <p:attrName>ppt_x</p:attrName>
                                          <p:attrName>ppt_y</p:attrName>
                                        </p:attrNameLst>
                                      </p:cBhvr>
                                    </p:animMotion>
                                    <p:animEffect transition="in" filter="fade">
                                      <p:cBhvr>
                                        <p:cTn id="61" dur="1000"/>
                                        <p:tgtEl>
                                          <p:spTgt spid="89">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2" presetClass="entr" presetSubtype="0" fill="hold" grpId="0" nodeType="clickEffect">
                                  <p:stCondLst>
                                    <p:cond delay="0"/>
                                  </p:stCondLst>
                                  <p:iterate type="wd">
                                    <p:tmPct val="10000"/>
                                  </p:iterate>
                                  <p:childTnLst>
                                    <p:set>
                                      <p:cBhvr>
                                        <p:cTn id="65" dur="1" fill="hold">
                                          <p:stCondLst>
                                            <p:cond delay="0"/>
                                          </p:stCondLst>
                                        </p:cTn>
                                        <p:tgtEl>
                                          <p:spTgt spid="89">
                                            <p:txEl>
                                              <p:pRg st="4" end="4"/>
                                            </p:txEl>
                                          </p:spTgt>
                                        </p:tgtEl>
                                        <p:attrNameLst>
                                          <p:attrName>style.visibility</p:attrName>
                                        </p:attrNameLst>
                                      </p:cBhvr>
                                      <p:to>
                                        <p:strVal val="visible"/>
                                      </p:to>
                                    </p:set>
                                    <p:animScale>
                                      <p:cBhvr>
                                        <p:cTn id="66" dur="1000" decel="50000" fill="hold">
                                          <p:stCondLst>
                                            <p:cond delay="0"/>
                                          </p:stCondLst>
                                        </p:cTn>
                                        <p:tgtEl>
                                          <p:spTgt spid="89">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7" dur="1000" decel="50000" fill="hold">
                                          <p:stCondLst>
                                            <p:cond delay="0"/>
                                          </p:stCondLst>
                                        </p:cTn>
                                        <p:tgtEl>
                                          <p:spTgt spid="89">
                                            <p:txEl>
                                              <p:pRg st="4" end="4"/>
                                            </p:txEl>
                                          </p:spTgt>
                                        </p:tgtEl>
                                        <p:attrNameLst>
                                          <p:attrName>ppt_x</p:attrName>
                                          <p:attrName>ppt_y</p:attrName>
                                        </p:attrNameLst>
                                      </p:cBhvr>
                                    </p:animMotion>
                                    <p:animEffect transition="in" filter="fade">
                                      <p:cBhvr>
                                        <p:cTn id="68" dur="1000"/>
                                        <p:tgtEl>
                                          <p:spTgt spid="8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84" grpId="0"/>
      <p:bldP spid="89" grpId="0" uiExpand="1"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4">
              <a:lumMod val="40000"/>
              <a:lumOff val="60000"/>
            </a:schemeClr>
          </a:solidFill>
          <a:effectLst>
            <a:glow rad="127000">
              <a:schemeClr val="accent4">
                <a:lumMod val="50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56;p52">
            <a:extLst>
              <a:ext uri="{FF2B5EF4-FFF2-40B4-BE49-F238E27FC236}">
                <a16:creationId xmlns:a16="http://schemas.microsoft.com/office/drawing/2014/main" id="{5D333CEC-B67A-489E-B450-F06C30B999CC}"/>
              </a:ext>
            </a:extLst>
          </p:cNvPr>
          <p:cNvSpPr txBox="1">
            <a:spLocks/>
          </p:cNvSpPr>
          <p:nvPr/>
        </p:nvSpPr>
        <p:spPr>
          <a:xfrm>
            <a:off x="1233735" y="1299757"/>
            <a:ext cx="6518428" cy="9071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200"/>
              <a:buFont typeface="Berkshire Swash"/>
              <a:buNone/>
              <a:defRPr sz="1200" b="0" i="0" u="none" strike="noStrike" cap="none">
                <a:solidFill>
                  <a:srgbClr val="FFFFFF"/>
                </a:solidFill>
                <a:latin typeface="Berkshire Swash"/>
                <a:ea typeface="Berkshire Swash"/>
                <a:cs typeface="Berkshire Swash"/>
                <a:sym typeface="Berkshire Swash"/>
              </a:defRPr>
            </a:lvl1pPr>
            <a:lvl2pPr marR="0" lvl="1"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2pPr>
            <a:lvl3pPr marR="0" lvl="2"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3pPr>
            <a:lvl4pPr marR="0" lvl="3"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4pPr>
            <a:lvl5pPr marR="0" lvl="4"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5pPr>
            <a:lvl6pPr marR="0" lvl="5"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6pPr>
            <a:lvl7pPr marR="0" lvl="6"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7pPr>
            <a:lvl8pPr marR="0" lvl="7"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8pPr>
            <a:lvl9pPr marR="0" lvl="8"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9pPr>
          </a:lstStyle>
          <a:p>
            <a:pPr rtl="1"/>
            <a:r>
              <a:rPr lang="ar-SA" sz="4000" dirty="0">
                <a:solidFill>
                  <a:schemeClr val="accent6">
                    <a:lumMod val="90000"/>
                  </a:schemeClr>
                </a:solidFill>
                <a:effectLst>
                  <a:glow rad="88900">
                    <a:schemeClr val="accent6">
                      <a:lumMod val="25000"/>
                    </a:schemeClr>
                  </a:glow>
                </a:effectLst>
                <a:latin typeface="Questv1" panose="01000500000000020006" pitchFamily="50" charset="-78"/>
                <a:cs typeface="Questv1" panose="01000500000000020006" pitchFamily="50" charset="-78"/>
                <a:sym typeface="Taviraj"/>
              </a:rPr>
              <a:t>ثانياً:</a:t>
            </a: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193771" y="2033690"/>
            <a:ext cx="6804718"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4800" dirty="0">
                <a:solidFill>
                  <a:schemeClr val="accent6">
                    <a:lumMod val="90000"/>
                  </a:schemeClr>
                </a:solidFill>
                <a:effectLst>
                  <a:glow rad="88900">
                    <a:schemeClr val="accent6">
                      <a:lumMod val="25000"/>
                    </a:schemeClr>
                  </a:glow>
                </a:effectLst>
                <a:latin typeface="STC Bold" panose="01000500000000020006" pitchFamily="2" charset="-78"/>
                <a:cs typeface="STC Bold" panose="01000500000000020006" pitchFamily="2" charset="-78"/>
                <a:sym typeface="Berkshire Swash"/>
              </a:rPr>
              <a:t>تفسير القرآن الكريم</a:t>
            </a:r>
            <a:endParaRPr sz="4800" dirty="0">
              <a:solidFill>
                <a:schemeClr val="accent6">
                  <a:lumMod val="90000"/>
                </a:schemeClr>
              </a:solidFill>
              <a:effectLst>
                <a:glow rad="88900">
                  <a:schemeClr val="accent6">
                    <a:lumMod val="25000"/>
                  </a:schemeClr>
                </a:glow>
              </a:effectLst>
              <a:latin typeface="STC Bold" panose="01000500000000020006" pitchFamily="2" charset="-78"/>
              <a:cs typeface="STC Bold" panose="01000500000000020006" pitchFamily="2" charset="-78"/>
              <a:sym typeface="Berkshire Swash"/>
            </a:endParaRPr>
          </a:p>
        </p:txBody>
      </p:sp>
      <p:grpSp>
        <p:nvGrpSpPr>
          <p:cNvPr id="84" name="Google Shape;1097;p26">
            <a:extLst>
              <a:ext uri="{FF2B5EF4-FFF2-40B4-BE49-F238E27FC236}">
                <a16:creationId xmlns:a16="http://schemas.microsoft.com/office/drawing/2014/main" id="{685B1B24-474D-4457-AA19-7DFD11B80F59}"/>
              </a:ext>
            </a:extLst>
          </p:cNvPr>
          <p:cNvGrpSpPr/>
          <p:nvPr/>
        </p:nvGrpSpPr>
        <p:grpSpPr>
          <a:xfrm>
            <a:off x="3910584" y="3081173"/>
            <a:ext cx="1167212" cy="1018410"/>
            <a:chOff x="6535925" y="-2669850"/>
            <a:chExt cx="558125" cy="536100"/>
          </a:xfrm>
        </p:grpSpPr>
        <p:sp>
          <p:nvSpPr>
            <p:cNvPr id="85" name="Google Shape;1098;p26">
              <a:extLst>
                <a:ext uri="{FF2B5EF4-FFF2-40B4-BE49-F238E27FC236}">
                  <a16:creationId xmlns:a16="http://schemas.microsoft.com/office/drawing/2014/main" id="{B00824AA-0951-4EA0-A0D8-9EA6FD79393B}"/>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6">
                    <a:lumMod val="50000"/>
                  </a:schemeClr>
                </a:gs>
                <a:gs pos="50000">
                  <a:srgbClr val="FFC193"/>
                </a:gs>
                <a:gs pos="100000">
                  <a:schemeClr val="accent6">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99;p26">
              <a:extLst>
                <a:ext uri="{FF2B5EF4-FFF2-40B4-BE49-F238E27FC236}">
                  <a16:creationId xmlns:a16="http://schemas.microsoft.com/office/drawing/2014/main" id="{472C4769-7524-4397-9156-12DCE62D0169}"/>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5">
                    <a:lumMod val="50000"/>
                  </a:schemeClr>
                </a:gs>
                <a:gs pos="50000">
                  <a:srgbClr val="FFF2CC"/>
                </a:gs>
                <a:gs pos="100000">
                  <a:schemeClr val="accent5">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00;p26">
              <a:extLst>
                <a:ext uri="{FF2B5EF4-FFF2-40B4-BE49-F238E27FC236}">
                  <a16:creationId xmlns:a16="http://schemas.microsoft.com/office/drawing/2014/main" id="{2A36EB78-BD21-4A40-9CB4-6EB8C06E6CF1}"/>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5">
                    <a:lumMod val="50000"/>
                  </a:schemeClr>
                </a:gs>
                <a:gs pos="50000">
                  <a:srgbClr val="F9CB9C"/>
                </a:gs>
                <a:gs pos="100000">
                  <a:schemeClr val="accent5">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17244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grpSp>
        <p:nvGrpSpPr>
          <p:cNvPr id="97" name="مجموعة 96">
            <a:extLst>
              <a:ext uri="{FF2B5EF4-FFF2-40B4-BE49-F238E27FC236}">
                <a16:creationId xmlns:a16="http://schemas.microsoft.com/office/drawing/2014/main" id="{3C3A6A94-B048-434A-9FEF-535A840F34AC}"/>
              </a:ext>
            </a:extLst>
          </p:cNvPr>
          <p:cNvGrpSpPr/>
          <p:nvPr/>
        </p:nvGrpSpPr>
        <p:grpSpPr>
          <a:xfrm>
            <a:off x="4190310" y="927781"/>
            <a:ext cx="1779492" cy="396624"/>
            <a:chOff x="7342755" y="2349305"/>
            <a:chExt cx="1818182" cy="678112"/>
          </a:xfrm>
        </p:grpSpPr>
        <p:sp>
          <p:nvSpPr>
            <p:cNvPr id="98" name="سهم: خماسي 97">
              <a:extLst>
                <a:ext uri="{FF2B5EF4-FFF2-40B4-BE49-F238E27FC236}">
                  <a16:creationId xmlns:a16="http://schemas.microsoft.com/office/drawing/2014/main" id="{4A011C3A-7BC4-4728-A8AB-ECCE1FA6D6FB}"/>
                </a:ext>
              </a:extLst>
            </p:cNvPr>
            <p:cNvSpPr/>
            <p:nvPr/>
          </p:nvSpPr>
          <p:spPr>
            <a:xfrm flipH="1">
              <a:off x="7487956" y="2349305"/>
              <a:ext cx="1442094" cy="678112"/>
            </a:xfrm>
            <a:prstGeom prst="homePlate">
              <a:avLst/>
            </a:prstGeom>
            <a:solidFill>
              <a:schemeClr val="accent4">
                <a:lumMod val="60000"/>
                <a:lumOff val="40000"/>
              </a:schemeClr>
            </a:solidFill>
            <a:ln w="57150">
              <a:solidFill>
                <a:schemeClr val="accent4">
                  <a:lumMod val="50000"/>
                </a:schemeClr>
              </a:solidFill>
            </a:ln>
            <a:effectLst>
              <a:outerShdw blurRad="50800" dist="38100" dir="10800000" algn="r"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9" name="Google Shape;556;p52">
              <a:extLst>
                <a:ext uri="{FF2B5EF4-FFF2-40B4-BE49-F238E27FC236}">
                  <a16:creationId xmlns:a16="http://schemas.microsoft.com/office/drawing/2014/main" id="{F85DF350-2BC6-4D75-98FD-146AB7BC7EA3}"/>
                </a:ext>
              </a:extLst>
            </p:cNvPr>
            <p:cNvSpPr txBox="1">
              <a:spLocks/>
            </p:cNvSpPr>
            <p:nvPr/>
          </p:nvSpPr>
          <p:spPr>
            <a:xfrm flipH="1">
              <a:off x="7342755" y="2494601"/>
              <a:ext cx="1818182" cy="424931"/>
            </a:xfrm>
            <a:prstGeom prst="plaque">
              <a:avLst/>
            </a:prstGeom>
            <a:noFill/>
            <a:ln>
              <a:noFill/>
            </a:ln>
            <a:scene3d>
              <a:camera prst="orthographicFront"/>
              <a:lightRig rig="threePt" dir="t"/>
            </a:scene3d>
            <a:sp3d>
              <a:bevelT w="114300" prst="artDeco"/>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4200"/>
                <a:buFont typeface="Berkshire Swash"/>
                <a:buNone/>
                <a:defRPr sz="36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9pPr>
            </a:lstStyle>
            <a:p>
              <a:pPr algn="ctr" rtl="1"/>
              <a:r>
                <a:rPr lang="ar-SA" sz="1400" b="1" dirty="0">
                  <a:solidFill>
                    <a:schemeClr val="accent4">
                      <a:lumMod val="20000"/>
                      <a:lumOff val="80000"/>
                    </a:schemeClr>
                  </a:solidFill>
                  <a:effectLst>
                    <a:glow rad="127000">
                      <a:schemeClr val="accent4">
                        <a:lumMod val="50000"/>
                      </a:schemeClr>
                    </a:glow>
                    <a:outerShdw blurRad="38100" dist="38100" dir="2700000" algn="tl">
                      <a:srgbClr val="000000">
                        <a:alpha val="43137"/>
                      </a:srgbClr>
                    </a:outerShdw>
                  </a:effectLst>
                  <a:latin typeface="Dubai" panose="020B0503030403030204" pitchFamily="34" charset="-78"/>
                  <a:cs typeface="Dubai" panose="020B0503030403030204" pitchFamily="34" charset="-78"/>
                </a:rPr>
                <a:t>التعريف بالكتاب</a:t>
              </a:r>
            </a:p>
          </p:txBody>
        </p:sp>
      </p:grpSp>
      <p:grpSp>
        <p:nvGrpSpPr>
          <p:cNvPr id="101" name="مجموعة 100">
            <a:extLst>
              <a:ext uri="{FF2B5EF4-FFF2-40B4-BE49-F238E27FC236}">
                <a16:creationId xmlns:a16="http://schemas.microsoft.com/office/drawing/2014/main" id="{5E73D7D1-F8DE-418D-A946-416FA025ED6E}"/>
              </a:ext>
            </a:extLst>
          </p:cNvPr>
          <p:cNvGrpSpPr/>
          <p:nvPr/>
        </p:nvGrpSpPr>
        <p:grpSpPr>
          <a:xfrm>
            <a:off x="4192015" y="3006461"/>
            <a:ext cx="1779492" cy="396624"/>
            <a:chOff x="7342755" y="2349305"/>
            <a:chExt cx="1818182" cy="678112"/>
          </a:xfrm>
        </p:grpSpPr>
        <p:sp>
          <p:nvSpPr>
            <p:cNvPr id="102" name="سهم: خماسي 101">
              <a:extLst>
                <a:ext uri="{FF2B5EF4-FFF2-40B4-BE49-F238E27FC236}">
                  <a16:creationId xmlns:a16="http://schemas.microsoft.com/office/drawing/2014/main" id="{42363ABA-6FE5-4F0D-B75D-A45123AA1766}"/>
                </a:ext>
              </a:extLst>
            </p:cNvPr>
            <p:cNvSpPr/>
            <p:nvPr/>
          </p:nvSpPr>
          <p:spPr>
            <a:xfrm flipH="1">
              <a:off x="7487956" y="2349305"/>
              <a:ext cx="1442094" cy="678112"/>
            </a:xfrm>
            <a:prstGeom prst="homePlate">
              <a:avLst/>
            </a:prstGeom>
            <a:solidFill>
              <a:schemeClr val="accent4">
                <a:lumMod val="60000"/>
                <a:lumOff val="40000"/>
              </a:schemeClr>
            </a:solidFill>
            <a:ln w="57150">
              <a:solidFill>
                <a:schemeClr val="accent4">
                  <a:lumMod val="50000"/>
                </a:schemeClr>
              </a:solidFill>
            </a:ln>
            <a:effectLst>
              <a:outerShdw blurRad="50800" dist="38100" dir="10800000" algn="r"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3" name="Google Shape;556;p52">
              <a:extLst>
                <a:ext uri="{FF2B5EF4-FFF2-40B4-BE49-F238E27FC236}">
                  <a16:creationId xmlns:a16="http://schemas.microsoft.com/office/drawing/2014/main" id="{8B16AFE8-20AF-4AD1-AE5F-F510284B3800}"/>
                </a:ext>
              </a:extLst>
            </p:cNvPr>
            <p:cNvSpPr txBox="1">
              <a:spLocks/>
            </p:cNvSpPr>
            <p:nvPr/>
          </p:nvSpPr>
          <p:spPr>
            <a:xfrm flipH="1">
              <a:off x="7342755" y="2494601"/>
              <a:ext cx="1818182" cy="424931"/>
            </a:xfrm>
            <a:prstGeom prst="plaque">
              <a:avLst/>
            </a:prstGeom>
            <a:noFill/>
            <a:ln>
              <a:noFill/>
            </a:ln>
            <a:scene3d>
              <a:camera prst="orthographicFront"/>
              <a:lightRig rig="threePt" dir="t"/>
            </a:scene3d>
            <a:sp3d>
              <a:bevelT w="114300" prst="artDeco"/>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4200"/>
                <a:buFont typeface="Berkshire Swash"/>
                <a:buNone/>
                <a:defRPr sz="36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9pPr>
            </a:lstStyle>
            <a:p>
              <a:pPr algn="ctr" rtl="1"/>
              <a:r>
                <a:rPr lang="ar-SA" sz="1600" b="1" dirty="0">
                  <a:solidFill>
                    <a:schemeClr val="accent4">
                      <a:lumMod val="20000"/>
                      <a:lumOff val="80000"/>
                    </a:schemeClr>
                  </a:solidFill>
                  <a:effectLst>
                    <a:glow rad="127000">
                      <a:schemeClr val="accent4">
                        <a:lumMod val="50000"/>
                      </a:schemeClr>
                    </a:glow>
                    <a:outerShdw blurRad="38100" dist="38100" dir="2700000" algn="tl">
                      <a:srgbClr val="000000">
                        <a:alpha val="43137"/>
                      </a:srgbClr>
                    </a:outerShdw>
                  </a:effectLst>
                  <a:latin typeface="Dubai" panose="020B0503030403030204" pitchFamily="34" charset="-78"/>
                  <a:cs typeface="Dubai" panose="020B0503030403030204" pitchFamily="34" charset="-78"/>
                </a:rPr>
                <a:t>بطاقة تعريف</a:t>
              </a:r>
            </a:p>
          </p:txBody>
        </p:sp>
      </p:grpSp>
      <p:grpSp>
        <p:nvGrpSpPr>
          <p:cNvPr id="1906" name="Google Shape;1906;p50"/>
          <p:cNvGrpSpPr/>
          <p:nvPr/>
        </p:nvGrpSpPr>
        <p:grpSpPr>
          <a:xfrm rot="-5400000">
            <a:off x="4579283" y="483525"/>
            <a:ext cx="7149986" cy="4176452"/>
            <a:chOff x="997007" y="-364201"/>
            <a:chExt cx="7149986" cy="4176452"/>
          </a:xfrm>
        </p:grpSpPr>
        <p:sp>
          <p:nvSpPr>
            <p:cNvPr id="1907" name="Google Shape;1907;p50"/>
            <p:cNvSpPr/>
            <p:nvPr/>
          </p:nvSpPr>
          <p:spPr>
            <a:xfrm>
              <a:off x="1103284" y="-306240"/>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6">
                    <a:lumMod val="25000"/>
                  </a:schemeClr>
                </a:gs>
                <a:gs pos="100000">
                  <a:schemeClr val="accent5">
                    <a:lumMod val="75000"/>
                  </a:schemeClr>
                </a:gs>
              </a:gsLst>
              <a:lin ang="5400012" scaled="0"/>
            </a:gradFill>
            <a:ln>
              <a:noFill/>
            </a:ln>
            <a:effectLst>
              <a:outerShdw blurRad="257175" dist="171450" dir="5520000" algn="bl" rotWithShape="0">
                <a:srgbClr val="CEA37C">
                  <a:alpha val="4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8" name="Google Shape;1908;p50"/>
            <p:cNvGrpSpPr/>
            <p:nvPr/>
          </p:nvGrpSpPr>
          <p:grpSpPr>
            <a:xfrm>
              <a:off x="1184751" y="-307656"/>
              <a:ext cx="6822196" cy="4063363"/>
              <a:chOff x="5930800" y="-1718525"/>
              <a:chExt cx="2767625" cy="1649025"/>
            </a:xfrm>
          </p:grpSpPr>
          <p:sp>
            <p:nvSpPr>
              <p:cNvPr id="1909" name="Google Shape;1909;p50"/>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0"/>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0"/>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0"/>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0"/>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0"/>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0"/>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0"/>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0"/>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0"/>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0"/>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0"/>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0"/>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0"/>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0"/>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0"/>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0"/>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0"/>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0"/>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0"/>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0"/>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0"/>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0"/>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0"/>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0"/>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0"/>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0"/>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0"/>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0"/>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0"/>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0"/>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0"/>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0"/>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0"/>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0"/>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0"/>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0"/>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0"/>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0"/>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0"/>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0"/>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0"/>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0"/>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0"/>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0"/>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0"/>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50"/>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50"/>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50"/>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0"/>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9" name="Google Shape;1959;p50"/>
            <p:cNvSpPr/>
            <p:nvPr/>
          </p:nvSpPr>
          <p:spPr>
            <a:xfrm rot="5400000">
              <a:off x="2483774" y="-1850968"/>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6" name="Google Shape;1966;p50"/>
          <p:cNvGrpSpPr/>
          <p:nvPr/>
        </p:nvGrpSpPr>
        <p:grpSpPr>
          <a:xfrm>
            <a:off x="887176" y="-492475"/>
            <a:ext cx="454448" cy="1887747"/>
            <a:chOff x="3846700" y="-166175"/>
            <a:chExt cx="454448" cy="1887747"/>
          </a:xfrm>
        </p:grpSpPr>
        <p:sp>
          <p:nvSpPr>
            <p:cNvPr id="1967" name="Google Shape;1967;p50"/>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0"/>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0"/>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0" name="Google Shape;1970;p50"/>
          <p:cNvGrpSpPr/>
          <p:nvPr/>
        </p:nvGrpSpPr>
        <p:grpSpPr>
          <a:xfrm>
            <a:off x="166451" y="-10150"/>
            <a:ext cx="454448" cy="1887747"/>
            <a:chOff x="3846700" y="-166175"/>
            <a:chExt cx="454448" cy="1887747"/>
          </a:xfrm>
        </p:grpSpPr>
        <p:sp>
          <p:nvSpPr>
            <p:cNvPr id="1971" name="Google Shape;1971;p50"/>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0"/>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0"/>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3" name="صورة 82" descr="صورة تحتوي على نص&#10;&#10;تم إنشاء الوصف تلقائياً">
            <a:extLst>
              <a:ext uri="{FF2B5EF4-FFF2-40B4-BE49-F238E27FC236}">
                <a16:creationId xmlns:a16="http://schemas.microsoft.com/office/drawing/2014/main" id="{89924A99-D675-47EC-8C80-6457085930A1}"/>
              </a:ext>
            </a:extLst>
          </p:cNvPr>
          <p:cNvPicPr>
            <a:picLocks noChangeAspect="1"/>
          </p:cNvPicPr>
          <p:nvPr/>
        </p:nvPicPr>
        <p:blipFill>
          <a:blip r:embed="rId3"/>
          <a:stretch>
            <a:fillRect/>
          </a:stretch>
        </p:blipFill>
        <p:spPr>
          <a:xfrm>
            <a:off x="26667" y="4389944"/>
            <a:ext cx="1149296" cy="679129"/>
          </a:xfrm>
          <a:prstGeom prst="rect">
            <a:avLst/>
          </a:prstGeom>
          <a:effectLst/>
        </p:spPr>
      </p:pic>
      <p:pic>
        <p:nvPicPr>
          <p:cNvPr id="84" name="Google Shape;1960;p50">
            <a:extLst>
              <a:ext uri="{FF2B5EF4-FFF2-40B4-BE49-F238E27FC236}">
                <a16:creationId xmlns:a16="http://schemas.microsoft.com/office/drawing/2014/main" id="{0D0AAA44-9AC9-4281-9726-3D88397FB9A6}"/>
              </a:ext>
            </a:extLst>
          </p:cNvPr>
          <p:cNvPicPr preferRelativeResize="0"/>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l="5788" t="2193" r="8041" b="2193"/>
          <a:stretch/>
        </p:blipFill>
        <p:spPr>
          <a:xfrm>
            <a:off x="5940955" y="633225"/>
            <a:ext cx="2456285" cy="3877050"/>
          </a:xfrm>
          <a:prstGeom prst="rect">
            <a:avLst/>
          </a:prstGeom>
          <a:noFill/>
          <a:ln>
            <a:noFill/>
          </a:ln>
        </p:spPr>
      </p:pic>
      <p:sp>
        <p:nvSpPr>
          <p:cNvPr id="85" name="Google Shape;1964;p50">
            <a:extLst>
              <a:ext uri="{FF2B5EF4-FFF2-40B4-BE49-F238E27FC236}">
                <a16:creationId xmlns:a16="http://schemas.microsoft.com/office/drawing/2014/main" id="{B191F065-C03E-4D86-AB4E-7B14AC5CD0E1}"/>
              </a:ext>
            </a:extLst>
          </p:cNvPr>
          <p:cNvSpPr/>
          <p:nvPr/>
        </p:nvSpPr>
        <p:spPr>
          <a:xfrm>
            <a:off x="5816158" y="493423"/>
            <a:ext cx="2705881" cy="4064752"/>
          </a:xfrm>
          <a:custGeom>
            <a:avLst/>
            <a:gdLst/>
            <a:ahLst/>
            <a:cxnLst/>
            <a:rect l="l" t="t" r="r" b="b"/>
            <a:pathLst>
              <a:path w="18765" h="25419" extrusionOk="0">
                <a:moveTo>
                  <a:pt x="17861" y="1055"/>
                </a:moveTo>
                <a:lnTo>
                  <a:pt x="17861" y="24364"/>
                </a:lnTo>
                <a:lnTo>
                  <a:pt x="896" y="24364"/>
                </a:lnTo>
                <a:lnTo>
                  <a:pt x="896" y="1055"/>
                </a:lnTo>
                <a:close/>
                <a:moveTo>
                  <a:pt x="419" y="1"/>
                </a:moveTo>
                <a:cubicBezTo>
                  <a:pt x="185" y="1"/>
                  <a:pt x="1" y="193"/>
                  <a:pt x="1" y="428"/>
                </a:cubicBezTo>
                <a:lnTo>
                  <a:pt x="1" y="24992"/>
                </a:lnTo>
                <a:cubicBezTo>
                  <a:pt x="1" y="25226"/>
                  <a:pt x="185" y="25418"/>
                  <a:pt x="419" y="25418"/>
                </a:cubicBezTo>
                <a:lnTo>
                  <a:pt x="18338" y="25418"/>
                </a:lnTo>
                <a:cubicBezTo>
                  <a:pt x="18572" y="25418"/>
                  <a:pt x="18764" y="25226"/>
                  <a:pt x="18764" y="24992"/>
                </a:cubicBezTo>
                <a:lnTo>
                  <a:pt x="18764" y="428"/>
                </a:lnTo>
                <a:cubicBezTo>
                  <a:pt x="18764" y="193"/>
                  <a:pt x="18572" y="1"/>
                  <a:pt x="18338" y="1"/>
                </a:cubicBezTo>
                <a:close/>
              </a:path>
            </a:pathLst>
          </a:custGeom>
          <a:solidFill>
            <a:schemeClr val="accent4">
              <a:lumMod val="60000"/>
              <a:lumOff val="40000"/>
            </a:schemeClr>
          </a:solidFill>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مجموعة 85">
            <a:extLst>
              <a:ext uri="{FF2B5EF4-FFF2-40B4-BE49-F238E27FC236}">
                <a16:creationId xmlns:a16="http://schemas.microsoft.com/office/drawing/2014/main" id="{6EAE6706-0FC2-4364-A0C4-FBB4A5F8A6E4}"/>
              </a:ext>
            </a:extLst>
          </p:cNvPr>
          <p:cNvGrpSpPr/>
          <p:nvPr/>
        </p:nvGrpSpPr>
        <p:grpSpPr>
          <a:xfrm>
            <a:off x="2347043" y="68905"/>
            <a:ext cx="3402832" cy="756382"/>
            <a:chOff x="1699599" y="79896"/>
            <a:chExt cx="3768563" cy="840315"/>
          </a:xfrm>
        </p:grpSpPr>
        <p:sp>
          <p:nvSpPr>
            <p:cNvPr id="92" name="مستطيل: زوايا مستديرة 91">
              <a:extLst>
                <a:ext uri="{FF2B5EF4-FFF2-40B4-BE49-F238E27FC236}">
                  <a16:creationId xmlns:a16="http://schemas.microsoft.com/office/drawing/2014/main" id="{3291F8F6-2966-4F7D-9005-4C090A2B372C}"/>
                </a:ext>
              </a:extLst>
            </p:cNvPr>
            <p:cNvSpPr/>
            <p:nvPr/>
          </p:nvSpPr>
          <p:spPr>
            <a:xfrm>
              <a:off x="1699599" y="276947"/>
              <a:ext cx="3352811" cy="643264"/>
            </a:xfrm>
            <a:prstGeom prst="roundRect">
              <a:avLst>
                <a:gd name="adj" fmla="val 10847"/>
              </a:avLst>
            </a:prstGeom>
            <a:gradFill>
              <a:gsLst>
                <a:gs pos="0">
                  <a:schemeClr val="accent4">
                    <a:lumMod val="75000"/>
                  </a:schemeClr>
                </a:gs>
                <a:gs pos="25000">
                  <a:schemeClr val="accent4">
                    <a:lumMod val="40000"/>
                    <a:lumOff val="60000"/>
                  </a:schemeClr>
                </a:gs>
                <a:gs pos="76000">
                  <a:schemeClr val="accent4">
                    <a:lumMod val="40000"/>
                    <a:lumOff val="60000"/>
                  </a:schemeClr>
                </a:gs>
                <a:gs pos="100000">
                  <a:schemeClr val="accent4">
                    <a:lumMod val="75000"/>
                  </a:schemeClr>
                </a:gs>
              </a:gsLst>
              <a:lin ang="5400000" scaled="1"/>
            </a:gradFill>
            <a:ln>
              <a:solidFill>
                <a:schemeClr val="accent4">
                  <a:lumMod val="75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endParaRPr lang="ar-SA"/>
            </a:p>
          </p:txBody>
        </p:sp>
        <p:sp>
          <p:nvSpPr>
            <p:cNvPr id="93" name="خماسي 92">
              <a:extLst>
                <a:ext uri="{FF2B5EF4-FFF2-40B4-BE49-F238E27FC236}">
                  <a16:creationId xmlns:a16="http://schemas.microsoft.com/office/drawing/2014/main" id="{C2DE6685-149C-44CF-B09A-B68ABF378300}"/>
                </a:ext>
              </a:extLst>
            </p:cNvPr>
            <p:cNvSpPr/>
            <p:nvPr/>
          </p:nvSpPr>
          <p:spPr>
            <a:xfrm>
              <a:off x="4568052" y="79896"/>
              <a:ext cx="900110" cy="836432"/>
            </a:xfrm>
            <a:prstGeom prst="pentagon">
              <a:avLst/>
            </a:prstGeom>
            <a:gradFill>
              <a:gsLst>
                <a:gs pos="0">
                  <a:schemeClr val="accent4">
                    <a:lumMod val="75000"/>
                  </a:schemeClr>
                </a:gs>
                <a:gs pos="25000">
                  <a:schemeClr val="accent4">
                    <a:lumMod val="60000"/>
                    <a:lumOff val="40000"/>
                  </a:schemeClr>
                </a:gs>
                <a:gs pos="76000">
                  <a:schemeClr val="accent4">
                    <a:lumMod val="60000"/>
                    <a:lumOff val="40000"/>
                  </a:schemeClr>
                </a:gs>
                <a:gs pos="100000">
                  <a:schemeClr val="accent4">
                    <a:lumMod val="75000"/>
                  </a:schemeClr>
                </a:gs>
              </a:gsLst>
              <a:lin ang="5400000" scaled="1"/>
            </a:gradFill>
            <a:ln>
              <a:solidFill>
                <a:schemeClr val="accent4">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endParaRPr lang="ar-SA" dirty="0"/>
            </a:p>
          </p:txBody>
        </p:sp>
        <p:sp>
          <p:nvSpPr>
            <p:cNvPr id="94" name="خماسي 93">
              <a:extLst>
                <a:ext uri="{FF2B5EF4-FFF2-40B4-BE49-F238E27FC236}">
                  <a16:creationId xmlns:a16="http://schemas.microsoft.com/office/drawing/2014/main" id="{22ACA75D-F37F-482E-87ED-8D8E467F201C}"/>
                </a:ext>
              </a:extLst>
            </p:cNvPr>
            <p:cNvSpPr/>
            <p:nvPr/>
          </p:nvSpPr>
          <p:spPr>
            <a:xfrm>
              <a:off x="4639091" y="160484"/>
              <a:ext cx="758030" cy="695324"/>
            </a:xfrm>
            <a:prstGeom prst="pentagon">
              <a:avLst/>
            </a:prstGeom>
            <a:solidFill>
              <a:schemeClr val="accent4">
                <a:lumMod val="60000"/>
                <a:lumOff val="40000"/>
              </a:schemeClr>
            </a:solidFill>
            <a:ln>
              <a:no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endParaRPr lang="ar-SA"/>
            </a:p>
          </p:txBody>
        </p:sp>
        <p:sp>
          <p:nvSpPr>
            <p:cNvPr id="95" name="Google Shape;556;p52">
              <a:extLst>
                <a:ext uri="{FF2B5EF4-FFF2-40B4-BE49-F238E27FC236}">
                  <a16:creationId xmlns:a16="http://schemas.microsoft.com/office/drawing/2014/main" id="{4CE87968-71AE-450A-A786-2D6DDED126D1}"/>
                </a:ext>
              </a:extLst>
            </p:cNvPr>
            <p:cNvSpPr txBox="1">
              <a:spLocks/>
            </p:cNvSpPr>
            <p:nvPr/>
          </p:nvSpPr>
          <p:spPr>
            <a:xfrm>
              <a:off x="4690296" y="380979"/>
              <a:ext cx="678468" cy="4677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3600"/>
                <a:buFont typeface="Berkshire Swash"/>
                <a:buNone/>
                <a:defRPr sz="4800" b="0" i="0" u="none" strike="noStrike" cap="none">
                  <a:solidFill>
                    <a:srgbClr val="FFBA3E"/>
                  </a:solidFill>
                  <a:latin typeface="Berkshire Swash"/>
                  <a:ea typeface="Berkshire Swash"/>
                  <a:cs typeface="Berkshire Swash"/>
                  <a:sym typeface="Berkshire Swash"/>
                </a:defRPr>
              </a:lvl1pPr>
              <a:lvl2pPr marR="0" lvl="1"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2pPr>
              <a:lvl3pPr marR="0" lvl="2"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3pPr>
              <a:lvl4pPr marR="0" lvl="3"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4pPr>
              <a:lvl5pPr marR="0" lvl="4"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5pPr>
              <a:lvl6pPr marR="0" lvl="5"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6pPr>
              <a:lvl7pPr marR="0" lvl="6"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7pPr>
              <a:lvl8pPr marR="0" lvl="7"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8pPr>
              <a:lvl9pPr marR="0" lvl="8"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9pPr>
            </a:lstStyle>
            <a:p>
              <a:pPr rtl="1"/>
              <a:r>
                <a:rPr lang="ar-SA" sz="2200" b="1" dirty="0">
                  <a:solidFill>
                    <a:srgbClr val="F0D4E4"/>
                  </a:solidFill>
                  <a:effectLst>
                    <a:glow rad="88900">
                      <a:schemeClr val="accent4">
                        <a:lumMod val="50000"/>
                      </a:schemeClr>
                    </a:glow>
                    <a:outerShdw blurRad="38100" dist="38100" dir="2700000" algn="tl">
                      <a:srgbClr val="000000">
                        <a:alpha val="43137"/>
                      </a:srgbClr>
                    </a:outerShdw>
                    <a:reflection blurRad="6350" stA="55000" endA="300" endPos="45500" dir="5400000" sy="-100000" algn="bl" rotWithShape="0"/>
                  </a:effectLst>
                  <a:latin typeface="Dubai" panose="020B0503030403030204" pitchFamily="34" charset="-78"/>
                  <a:cs typeface="Dubai" panose="020B0503030403030204" pitchFamily="34" charset="-78"/>
                  <a:sym typeface="Taviraj"/>
                </a:rPr>
                <a:t>ثانياً</a:t>
              </a:r>
              <a:endParaRPr lang="ar-SA" sz="2200" b="1" dirty="0">
                <a:solidFill>
                  <a:srgbClr val="F0D4E4"/>
                </a:solidFill>
                <a:effectLst>
                  <a:glow rad="88900">
                    <a:schemeClr val="accent4">
                      <a:lumMod val="50000"/>
                    </a:schemeClr>
                  </a:glow>
                  <a:outerShdw blurRad="38100" dist="38100" dir="2700000" algn="tl">
                    <a:srgbClr val="000000">
                      <a:alpha val="43137"/>
                    </a:srgbClr>
                  </a:outerShdw>
                  <a:reflection blurRad="6350" stA="55000" endA="300" endPos="45500" dir="5400000" sy="-100000" algn="bl" rotWithShape="0"/>
                </a:effectLst>
                <a:latin typeface="Dubai" panose="020B0503030403030204" pitchFamily="34" charset="-78"/>
                <a:cs typeface="Dubai" panose="020B0503030403030204" pitchFamily="34" charset="-78"/>
              </a:endParaRPr>
            </a:p>
          </p:txBody>
        </p:sp>
      </p:grpSp>
      <p:sp>
        <p:nvSpPr>
          <p:cNvPr id="96" name="Google Shape;556;p52">
            <a:extLst>
              <a:ext uri="{FF2B5EF4-FFF2-40B4-BE49-F238E27FC236}">
                <a16:creationId xmlns:a16="http://schemas.microsoft.com/office/drawing/2014/main" id="{89285843-0DCE-46C3-BA45-2353F68A6548}"/>
              </a:ext>
            </a:extLst>
          </p:cNvPr>
          <p:cNvSpPr txBox="1">
            <a:spLocks noGrp="1"/>
          </p:cNvSpPr>
          <p:nvPr>
            <p:ph type="title"/>
          </p:nvPr>
        </p:nvSpPr>
        <p:spPr>
          <a:xfrm>
            <a:off x="1090479" y="292458"/>
            <a:ext cx="3817660" cy="464522"/>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SA" sz="2200" b="1" dirty="0">
                <a:solidFill>
                  <a:schemeClr val="accent4">
                    <a:lumMod val="20000"/>
                    <a:lumOff val="80000"/>
                  </a:schemeClr>
                </a:solidFill>
                <a:effectLst>
                  <a:glow rad="114300">
                    <a:schemeClr val="accent4">
                      <a:lumMod val="50000"/>
                    </a:schemeClr>
                  </a:glow>
                  <a:outerShdw blurRad="38100" dist="38100" dir="2700000" algn="tl">
                    <a:srgbClr val="000000">
                      <a:alpha val="43137"/>
                    </a:srgbClr>
                  </a:outerShdw>
                  <a:reflection blurRad="6350" stA="55000" endA="300" endPos="45500" dir="5400000" sy="-100000" algn="bl" rotWithShape="0"/>
                </a:effectLst>
                <a:latin typeface="Questv1" panose="01000500000000020006" pitchFamily="50" charset="-78"/>
                <a:cs typeface="Questv1" panose="01000500000000020006" pitchFamily="50" charset="-78"/>
              </a:rPr>
              <a:t>تفسير القرآن الكريم</a:t>
            </a:r>
            <a:endParaRPr sz="2200" b="1" dirty="0">
              <a:solidFill>
                <a:schemeClr val="accent4">
                  <a:lumMod val="20000"/>
                  <a:lumOff val="80000"/>
                </a:schemeClr>
              </a:solidFill>
              <a:effectLst>
                <a:glow rad="114300">
                  <a:schemeClr val="accent4">
                    <a:lumMod val="50000"/>
                  </a:schemeClr>
                </a:glow>
                <a:outerShdw blurRad="38100" dist="38100" dir="2700000" algn="tl">
                  <a:srgbClr val="000000">
                    <a:alpha val="43137"/>
                  </a:srgbClr>
                </a:outerShdw>
                <a:reflection blurRad="6350" stA="55000" endA="300" endPos="45500" dir="5400000" sy="-100000" algn="bl" rotWithShape="0"/>
              </a:effectLst>
              <a:latin typeface="Questv1" panose="01000500000000020006" pitchFamily="50" charset="-78"/>
              <a:cs typeface="Questv1" panose="01000500000000020006" pitchFamily="50" charset="-78"/>
            </a:endParaRPr>
          </a:p>
        </p:txBody>
      </p:sp>
      <p:sp>
        <p:nvSpPr>
          <p:cNvPr id="100" name="مربع نص 99">
            <a:extLst>
              <a:ext uri="{FF2B5EF4-FFF2-40B4-BE49-F238E27FC236}">
                <a16:creationId xmlns:a16="http://schemas.microsoft.com/office/drawing/2014/main" id="{B726E152-CC68-4F78-BDB0-0546C9F7B779}"/>
              </a:ext>
            </a:extLst>
          </p:cNvPr>
          <p:cNvSpPr txBox="1"/>
          <p:nvPr/>
        </p:nvSpPr>
        <p:spPr>
          <a:xfrm>
            <a:off x="513329" y="1328858"/>
            <a:ext cx="5341171" cy="1673150"/>
          </a:xfrm>
          <a:prstGeom prst="rect">
            <a:avLst/>
          </a:prstGeom>
          <a:noFill/>
        </p:spPr>
        <p:txBody>
          <a:bodyPr wrap="square">
            <a:spAutoFit/>
          </a:bodyPr>
          <a:lstStyle/>
          <a:p>
            <a:pPr algn="r" rtl="1">
              <a:lnSpc>
                <a:spcPct val="107000"/>
              </a:lnSpc>
              <a:spcAft>
                <a:spcPts val="800"/>
              </a:spcAft>
            </a:pPr>
            <a:r>
              <a:rPr lang="ar-SA" sz="16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يعد تفسير ابن كثير من أشهر ما دون في التفسير بالمأثور، ويأتي في  المرتبة الثانية بعد تفسير ابن جرير الطبري. قال الشوكاني: </a:t>
            </a:r>
            <a:r>
              <a:rPr lang="ar-SA" sz="1600" dirty="0">
                <a:solidFill>
                  <a:srgbClr val="E1A7C7"/>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"هو من أحسن التفاسير إن لم يكن أحسنها".</a:t>
            </a:r>
            <a:r>
              <a:rPr lang="ar-SA" sz="1600" dirty="0">
                <a:solidFill>
                  <a:schemeClr val="accent4">
                    <a:lumMod val="40000"/>
                    <a:lumOff val="60000"/>
                  </a:schemeClr>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 </a:t>
            </a:r>
            <a:r>
              <a:rPr lang="ar-SA" sz="16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لأنه اعتمد على أصح طرق التفسير وهو أن يذكر الآية، ثم يفسرها معتمداً على الآيات المناسبة لها، ثم يورد الأحاديث التي لها صلة بالآية، ثم بأقوال الصحابة والتابعين والعلماء المعتبرين، وقد يورد بعض الروايات الإسرائيلية إلا أنه ينبه على المنكر منها.</a:t>
            </a:r>
            <a:endParaRPr lang="en-US" sz="16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endParaRPr>
          </a:p>
        </p:txBody>
      </p:sp>
      <p:sp>
        <p:nvSpPr>
          <p:cNvPr id="104" name="مربع نص 103">
            <a:extLst>
              <a:ext uri="{FF2B5EF4-FFF2-40B4-BE49-F238E27FC236}">
                <a16:creationId xmlns:a16="http://schemas.microsoft.com/office/drawing/2014/main" id="{EB13B9F1-DBA3-47E8-BF81-57E685B8BE81}"/>
              </a:ext>
            </a:extLst>
          </p:cNvPr>
          <p:cNvSpPr txBox="1"/>
          <p:nvPr/>
        </p:nvSpPr>
        <p:spPr>
          <a:xfrm>
            <a:off x="263637" y="3471014"/>
            <a:ext cx="5601603" cy="1686487"/>
          </a:xfrm>
          <a:prstGeom prst="rect">
            <a:avLst/>
          </a:prstGeom>
          <a:noFill/>
        </p:spPr>
        <p:txBody>
          <a:bodyPr wrap="square">
            <a:spAutoFit/>
          </a:bodyPr>
          <a:lstStyle/>
          <a:p>
            <a:pPr algn="r" rtl="1">
              <a:lnSpc>
                <a:spcPct val="90000"/>
              </a:lnSpc>
              <a:spcAft>
                <a:spcPts val="800"/>
              </a:spcAft>
            </a:pPr>
            <a:r>
              <a:rPr lang="ar-SA" sz="1700" dirty="0">
                <a:solidFill>
                  <a:srgbClr val="E1A7C7"/>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اسم المؤلف: </a:t>
            </a:r>
            <a:r>
              <a:rPr lang="ar-SA" sz="17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أبو الفداء عماد الدين إسماعيل بن كثير الدمشقي</a:t>
            </a:r>
            <a:endParaRPr lang="en-US" sz="17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endParaRPr>
          </a:p>
          <a:p>
            <a:pPr algn="r" rtl="1">
              <a:lnSpc>
                <a:spcPct val="90000"/>
              </a:lnSpc>
              <a:spcAft>
                <a:spcPts val="800"/>
              </a:spcAft>
            </a:pPr>
            <a:r>
              <a:rPr lang="ar-SA" sz="1700" dirty="0">
                <a:solidFill>
                  <a:srgbClr val="E1A7C7"/>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المولد: </a:t>
            </a:r>
            <a:r>
              <a:rPr lang="ar-SA" sz="17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سنة 700 </a:t>
            </a:r>
            <a:r>
              <a:rPr lang="ar-SA" sz="17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Calibri" panose="020F0502020204030204" pitchFamily="34" charset="0"/>
                <a:cs typeface="Calibri" panose="020F0502020204030204" pitchFamily="34" charset="0"/>
              </a:rPr>
              <a:t>ه</a:t>
            </a:r>
            <a:r>
              <a:rPr lang="ar-SA" sz="17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 </a:t>
            </a:r>
          </a:p>
          <a:p>
            <a:pPr algn="r" rtl="1">
              <a:lnSpc>
                <a:spcPct val="90000"/>
              </a:lnSpc>
              <a:spcAft>
                <a:spcPts val="800"/>
              </a:spcAft>
            </a:pPr>
            <a:r>
              <a:rPr lang="ar-SA" sz="1700" dirty="0">
                <a:solidFill>
                  <a:srgbClr val="E1A7C7"/>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حياته: </a:t>
            </a:r>
            <a:r>
              <a:rPr lang="ar-SA" sz="17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رحل في طلب العلم، وكانت له صلة بشيخ الإسلام ابن تيمية</a:t>
            </a:r>
            <a:endParaRPr lang="en-US" sz="17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endParaRPr>
          </a:p>
          <a:p>
            <a:pPr algn="r" rtl="1">
              <a:lnSpc>
                <a:spcPct val="90000"/>
              </a:lnSpc>
              <a:spcAft>
                <a:spcPts val="800"/>
              </a:spcAft>
            </a:pPr>
            <a:r>
              <a:rPr lang="ar-SA" sz="1700" dirty="0">
                <a:solidFill>
                  <a:srgbClr val="E1A7C7"/>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أبرز مؤلفاته: </a:t>
            </a:r>
            <a:r>
              <a:rPr lang="ar-SA" sz="17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كتاب التفسير والبداية والنهاية</a:t>
            </a:r>
          </a:p>
          <a:p>
            <a:pPr algn="r" rtl="1">
              <a:lnSpc>
                <a:spcPct val="90000"/>
              </a:lnSpc>
              <a:spcAft>
                <a:spcPts val="800"/>
              </a:spcAft>
            </a:pPr>
            <a:r>
              <a:rPr lang="ar-SA" sz="1700" dirty="0">
                <a:solidFill>
                  <a:srgbClr val="E1A7C7"/>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تاريخ الوفاة: </a:t>
            </a:r>
            <a:r>
              <a:rPr lang="ar-SA" sz="17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سنة 774 </a:t>
            </a:r>
            <a:r>
              <a:rPr lang="ar-SA" sz="17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Calibri" panose="020F0502020204030204" pitchFamily="34" charset="0"/>
                <a:cs typeface="Calibri" panose="020F0502020204030204" pitchFamily="34" charset="0"/>
              </a:rPr>
              <a:t>ه</a:t>
            </a:r>
            <a:endParaRPr lang="en-US" sz="1700" dirty="0">
              <a:solidFill>
                <a:schemeClr val="accent4">
                  <a:lumMod val="20000"/>
                  <a:lumOff val="80000"/>
                </a:schemeClr>
              </a:solidFill>
              <a:effectLst>
                <a:glow rad="88900">
                  <a:srgbClr val="5C1E40"/>
                </a:glow>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974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500"/>
                                        <p:tgtEl>
                                          <p:spTgt spid="86"/>
                                        </p:tgtEl>
                                        <p:attrNameLst>
                                          <p:attrName>ppt_y</p:attrName>
                                        </p:attrNameLst>
                                      </p:cBhvr>
                                      <p:tavLst>
                                        <p:tav tm="0">
                                          <p:val>
                                            <p:strVal val="#ppt_y+#ppt_h*1.125000"/>
                                          </p:val>
                                        </p:tav>
                                        <p:tav tm="100000">
                                          <p:val>
                                            <p:strVal val="#ppt_y"/>
                                          </p:val>
                                        </p:tav>
                                      </p:tavLst>
                                    </p:anim>
                                    <p:animEffect transition="in" filter="wipe(up)">
                                      <p:cBhvr>
                                        <p:cTn id="8" dur="500"/>
                                        <p:tgtEl>
                                          <p:spTgt spid="86"/>
                                        </p:tgtEl>
                                      </p:cBhvr>
                                    </p:animEffect>
                                  </p:childTnLst>
                                </p:cTn>
                              </p:par>
                            </p:childTnLst>
                          </p:cTn>
                        </p:par>
                        <p:par>
                          <p:cTn id="9" fill="hold">
                            <p:stCondLst>
                              <p:cond delay="500"/>
                            </p:stCondLst>
                            <p:childTnLst>
                              <p:par>
                                <p:cTn id="10" presetID="38" presetClass="entr" presetSubtype="0" accel="50000" fill="hold" grpId="0" nodeType="afterEffect">
                                  <p:stCondLst>
                                    <p:cond delay="0"/>
                                  </p:stCondLst>
                                  <p:iterate type="wd">
                                    <p:tmPct val="40000"/>
                                  </p:iterate>
                                  <p:childTnLst>
                                    <p:set>
                                      <p:cBhvr>
                                        <p:cTn id="11" dur="1" fill="hold">
                                          <p:stCondLst>
                                            <p:cond delay="0"/>
                                          </p:stCondLst>
                                        </p:cTn>
                                        <p:tgtEl>
                                          <p:spTgt spid="96"/>
                                        </p:tgtEl>
                                        <p:attrNameLst>
                                          <p:attrName>style.visibility</p:attrName>
                                        </p:attrNameLst>
                                      </p:cBhvr>
                                      <p:to>
                                        <p:strVal val="visible"/>
                                      </p:to>
                                    </p:set>
                                    <p:set>
                                      <p:cBhvr>
                                        <p:cTn id="12" dur="455" fill="hold">
                                          <p:stCondLst>
                                            <p:cond delay="0"/>
                                          </p:stCondLst>
                                        </p:cTn>
                                        <p:tgtEl>
                                          <p:spTgt spid="96"/>
                                        </p:tgtEl>
                                        <p:attrNameLst>
                                          <p:attrName>style.rotation</p:attrName>
                                        </p:attrNameLst>
                                      </p:cBhvr>
                                      <p:to>
                                        <p:strVal val="-45.0"/>
                                      </p:to>
                                    </p:set>
                                    <p:anim calcmode="lin" valueType="num">
                                      <p:cBhvr>
                                        <p:cTn id="13" dur="455" fill="hold">
                                          <p:stCondLst>
                                            <p:cond delay="455"/>
                                          </p:stCondLst>
                                        </p:cTn>
                                        <p:tgtEl>
                                          <p:spTgt spid="96"/>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96"/>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96"/>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96"/>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2" fill="hold" nodeType="clickEffect">
                                  <p:stCondLst>
                                    <p:cond delay="0"/>
                                  </p:stCondLst>
                                  <p:childTnLst>
                                    <p:set>
                                      <p:cBhvr>
                                        <p:cTn id="20" dur="1" fill="hold">
                                          <p:stCondLst>
                                            <p:cond delay="0"/>
                                          </p:stCondLst>
                                        </p:cTn>
                                        <p:tgtEl>
                                          <p:spTgt spid="97"/>
                                        </p:tgtEl>
                                        <p:attrNameLst>
                                          <p:attrName>style.visibility</p:attrName>
                                        </p:attrNameLst>
                                      </p:cBhvr>
                                      <p:to>
                                        <p:strVal val="visible"/>
                                      </p:to>
                                    </p:set>
                                    <p:anim calcmode="lin" valueType="num">
                                      <p:cBhvr additive="base">
                                        <p:cTn id="21" dur="500"/>
                                        <p:tgtEl>
                                          <p:spTgt spid="97"/>
                                        </p:tgtEl>
                                        <p:attrNameLst>
                                          <p:attrName>ppt_x</p:attrName>
                                        </p:attrNameLst>
                                      </p:cBhvr>
                                      <p:tavLst>
                                        <p:tav tm="0">
                                          <p:val>
                                            <p:strVal val="#ppt_x+#ppt_w*1.125000"/>
                                          </p:val>
                                        </p:tav>
                                        <p:tav tm="100000">
                                          <p:val>
                                            <p:strVal val="#ppt_x"/>
                                          </p:val>
                                        </p:tav>
                                      </p:tavLst>
                                    </p:anim>
                                    <p:animEffect transition="in" filter="wipe(left)">
                                      <p:cBhvr>
                                        <p:cTn id="22" dur="500"/>
                                        <p:tgtEl>
                                          <p:spTgt spid="9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5" fill="hold" grpId="0" nodeType="clickEffect">
                                  <p:stCondLst>
                                    <p:cond delay="0"/>
                                  </p:stCondLst>
                                  <p:iterate type="wd">
                                    <p:tmPct val="10000"/>
                                  </p:iterate>
                                  <p:childTnLst>
                                    <p:set>
                                      <p:cBhvr>
                                        <p:cTn id="26" dur="1" fill="hold">
                                          <p:stCondLst>
                                            <p:cond delay="0"/>
                                          </p:stCondLst>
                                        </p:cTn>
                                        <p:tgtEl>
                                          <p:spTgt spid="100"/>
                                        </p:tgtEl>
                                        <p:attrNameLst>
                                          <p:attrName>style.visibility</p:attrName>
                                        </p:attrNameLst>
                                      </p:cBhvr>
                                      <p:to>
                                        <p:strVal val="visible"/>
                                      </p:to>
                                    </p:set>
                                    <p:animEffect transition="in" filter="checkerboard(down)">
                                      <p:cBhvr>
                                        <p:cTn id="27" dur="500"/>
                                        <p:tgtEl>
                                          <p:spTgt spid="100"/>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2" fill="hold" nodeType="clickEffect">
                                  <p:stCondLst>
                                    <p:cond delay="0"/>
                                  </p:stCondLst>
                                  <p:childTnLst>
                                    <p:set>
                                      <p:cBhvr>
                                        <p:cTn id="31" dur="1" fill="hold">
                                          <p:stCondLst>
                                            <p:cond delay="0"/>
                                          </p:stCondLst>
                                        </p:cTn>
                                        <p:tgtEl>
                                          <p:spTgt spid="101"/>
                                        </p:tgtEl>
                                        <p:attrNameLst>
                                          <p:attrName>style.visibility</p:attrName>
                                        </p:attrNameLst>
                                      </p:cBhvr>
                                      <p:to>
                                        <p:strVal val="visible"/>
                                      </p:to>
                                    </p:set>
                                    <p:anim calcmode="lin" valueType="num">
                                      <p:cBhvr additive="base">
                                        <p:cTn id="32" dur="500"/>
                                        <p:tgtEl>
                                          <p:spTgt spid="101"/>
                                        </p:tgtEl>
                                        <p:attrNameLst>
                                          <p:attrName>ppt_x</p:attrName>
                                        </p:attrNameLst>
                                      </p:cBhvr>
                                      <p:tavLst>
                                        <p:tav tm="0">
                                          <p:val>
                                            <p:strVal val="#ppt_x+#ppt_w*1.125000"/>
                                          </p:val>
                                        </p:tav>
                                        <p:tav tm="100000">
                                          <p:val>
                                            <p:strVal val="#ppt_x"/>
                                          </p:val>
                                        </p:tav>
                                      </p:tavLst>
                                    </p:anim>
                                    <p:animEffect transition="in" filter="wipe(left)">
                                      <p:cBhvr>
                                        <p:cTn id="33" dur="500"/>
                                        <p:tgtEl>
                                          <p:spTgt spid="101"/>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grpId="0" nodeType="clickEffect">
                                  <p:stCondLst>
                                    <p:cond delay="0"/>
                                  </p:stCondLst>
                                  <p:iterate type="wd">
                                    <p:tmPct val="10000"/>
                                  </p:iterate>
                                  <p:childTnLst>
                                    <p:set>
                                      <p:cBhvr>
                                        <p:cTn id="37" dur="1" fill="hold">
                                          <p:stCondLst>
                                            <p:cond delay="0"/>
                                          </p:stCondLst>
                                        </p:cTn>
                                        <p:tgtEl>
                                          <p:spTgt spid="104">
                                            <p:txEl>
                                              <p:pRg st="0" end="0"/>
                                            </p:txEl>
                                          </p:spTgt>
                                        </p:tgtEl>
                                        <p:attrNameLst>
                                          <p:attrName>style.visibility</p:attrName>
                                        </p:attrNameLst>
                                      </p:cBhvr>
                                      <p:to>
                                        <p:strVal val="visible"/>
                                      </p:to>
                                    </p:set>
                                    <p:anim calcmode="lin" valueType="num">
                                      <p:cBhvr>
                                        <p:cTn id="38" dur="500" decel="50000" fill="hold">
                                          <p:stCondLst>
                                            <p:cond delay="0"/>
                                          </p:stCondLst>
                                        </p:cTn>
                                        <p:tgtEl>
                                          <p:spTgt spid="104">
                                            <p:txEl>
                                              <p:pRg st="0" end="0"/>
                                            </p:txEl>
                                          </p:spTgt>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104">
                                            <p:txEl>
                                              <p:pRg st="0" end="0"/>
                                            </p:txEl>
                                          </p:spTgt>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104">
                                            <p:txEl>
                                              <p:pRg st="0" end="0"/>
                                            </p:txEl>
                                          </p:spTgt>
                                        </p:tgtEl>
                                        <p:attrNameLst>
                                          <p:attrName>ppt_w</p:attrName>
                                        </p:attrNameLst>
                                      </p:cBhvr>
                                      <p:tavLst>
                                        <p:tav tm="0">
                                          <p:val>
                                            <p:strVal val="#ppt_w*.05"/>
                                          </p:val>
                                        </p:tav>
                                        <p:tav tm="100000">
                                          <p:val>
                                            <p:strVal val="#ppt_w"/>
                                          </p:val>
                                        </p:tav>
                                      </p:tavLst>
                                    </p:anim>
                                    <p:anim calcmode="lin" valueType="num">
                                      <p:cBhvr>
                                        <p:cTn id="41" dur="1000" fill="hold"/>
                                        <p:tgtEl>
                                          <p:spTgt spid="104">
                                            <p:txEl>
                                              <p:pRg st="0" end="0"/>
                                            </p:txEl>
                                          </p:spTgt>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104">
                                            <p:txEl>
                                              <p:pRg st="0" end="0"/>
                                            </p:txEl>
                                          </p:spTgt>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104">
                                            <p:txEl>
                                              <p:pRg st="0" end="0"/>
                                            </p:txEl>
                                          </p:spTgt>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104">
                                            <p:txEl>
                                              <p:pRg st="0" end="0"/>
                                            </p:txEl>
                                          </p:spTgt>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104">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5" presetClass="entr" presetSubtype="0" fill="hold" grpId="0" nodeType="clickEffect">
                                  <p:stCondLst>
                                    <p:cond delay="0"/>
                                  </p:stCondLst>
                                  <p:iterate type="wd">
                                    <p:tmPct val="10000"/>
                                  </p:iterate>
                                  <p:childTnLst>
                                    <p:set>
                                      <p:cBhvr>
                                        <p:cTn id="49" dur="1" fill="hold">
                                          <p:stCondLst>
                                            <p:cond delay="0"/>
                                          </p:stCondLst>
                                        </p:cTn>
                                        <p:tgtEl>
                                          <p:spTgt spid="104">
                                            <p:txEl>
                                              <p:pRg st="1" end="1"/>
                                            </p:txEl>
                                          </p:spTgt>
                                        </p:tgtEl>
                                        <p:attrNameLst>
                                          <p:attrName>style.visibility</p:attrName>
                                        </p:attrNameLst>
                                      </p:cBhvr>
                                      <p:to>
                                        <p:strVal val="visible"/>
                                      </p:to>
                                    </p:set>
                                    <p:anim calcmode="lin" valueType="num">
                                      <p:cBhvr>
                                        <p:cTn id="50" dur="500" decel="50000" fill="hold">
                                          <p:stCondLst>
                                            <p:cond delay="0"/>
                                          </p:stCondLst>
                                        </p:cTn>
                                        <p:tgtEl>
                                          <p:spTgt spid="104">
                                            <p:txEl>
                                              <p:pRg st="1" end="1"/>
                                            </p:txEl>
                                          </p:spTgt>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104">
                                            <p:txEl>
                                              <p:pRg st="1" end="1"/>
                                            </p:txEl>
                                          </p:spTgt>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104">
                                            <p:txEl>
                                              <p:pRg st="1" end="1"/>
                                            </p:txEl>
                                          </p:spTgt>
                                        </p:tgtEl>
                                        <p:attrNameLst>
                                          <p:attrName>ppt_w</p:attrName>
                                        </p:attrNameLst>
                                      </p:cBhvr>
                                      <p:tavLst>
                                        <p:tav tm="0">
                                          <p:val>
                                            <p:strVal val="#ppt_w*.05"/>
                                          </p:val>
                                        </p:tav>
                                        <p:tav tm="100000">
                                          <p:val>
                                            <p:strVal val="#ppt_w"/>
                                          </p:val>
                                        </p:tav>
                                      </p:tavLst>
                                    </p:anim>
                                    <p:anim calcmode="lin" valueType="num">
                                      <p:cBhvr>
                                        <p:cTn id="53" dur="1000" fill="hold"/>
                                        <p:tgtEl>
                                          <p:spTgt spid="104">
                                            <p:txEl>
                                              <p:pRg st="1" end="1"/>
                                            </p:txEl>
                                          </p:spTgt>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104">
                                            <p:txEl>
                                              <p:pRg st="1" end="1"/>
                                            </p:txEl>
                                          </p:spTgt>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104">
                                            <p:txEl>
                                              <p:pRg st="1" end="1"/>
                                            </p:txEl>
                                          </p:spTgt>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104">
                                            <p:txEl>
                                              <p:pRg st="1" end="1"/>
                                            </p:txEl>
                                          </p:spTgt>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10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5" presetClass="entr" presetSubtype="0" fill="hold" grpId="0" nodeType="clickEffect">
                                  <p:stCondLst>
                                    <p:cond delay="0"/>
                                  </p:stCondLst>
                                  <p:iterate type="wd">
                                    <p:tmPct val="10000"/>
                                  </p:iterate>
                                  <p:childTnLst>
                                    <p:set>
                                      <p:cBhvr>
                                        <p:cTn id="61" dur="1" fill="hold">
                                          <p:stCondLst>
                                            <p:cond delay="0"/>
                                          </p:stCondLst>
                                        </p:cTn>
                                        <p:tgtEl>
                                          <p:spTgt spid="104">
                                            <p:txEl>
                                              <p:pRg st="2" end="2"/>
                                            </p:txEl>
                                          </p:spTgt>
                                        </p:tgtEl>
                                        <p:attrNameLst>
                                          <p:attrName>style.visibility</p:attrName>
                                        </p:attrNameLst>
                                      </p:cBhvr>
                                      <p:to>
                                        <p:strVal val="visible"/>
                                      </p:to>
                                    </p:set>
                                    <p:anim calcmode="lin" valueType="num">
                                      <p:cBhvr>
                                        <p:cTn id="62" dur="500" decel="50000" fill="hold">
                                          <p:stCondLst>
                                            <p:cond delay="0"/>
                                          </p:stCondLst>
                                        </p:cTn>
                                        <p:tgtEl>
                                          <p:spTgt spid="104">
                                            <p:txEl>
                                              <p:pRg st="2" end="2"/>
                                            </p:txEl>
                                          </p:spTgt>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104">
                                            <p:txEl>
                                              <p:pRg st="2" end="2"/>
                                            </p:txEl>
                                          </p:spTgt>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104">
                                            <p:txEl>
                                              <p:pRg st="2" end="2"/>
                                            </p:txEl>
                                          </p:spTgt>
                                        </p:tgtEl>
                                        <p:attrNameLst>
                                          <p:attrName>ppt_w</p:attrName>
                                        </p:attrNameLst>
                                      </p:cBhvr>
                                      <p:tavLst>
                                        <p:tav tm="0">
                                          <p:val>
                                            <p:strVal val="#ppt_w*.05"/>
                                          </p:val>
                                        </p:tav>
                                        <p:tav tm="100000">
                                          <p:val>
                                            <p:strVal val="#ppt_w"/>
                                          </p:val>
                                        </p:tav>
                                      </p:tavLst>
                                    </p:anim>
                                    <p:anim calcmode="lin" valueType="num">
                                      <p:cBhvr>
                                        <p:cTn id="65" dur="1000" fill="hold"/>
                                        <p:tgtEl>
                                          <p:spTgt spid="104">
                                            <p:txEl>
                                              <p:pRg st="2" end="2"/>
                                            </p:txEl>
                                          </p:spTgt>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104">
                                            <p:txEl>
                                              <p:pRg st="2" end="2"/>
                                            </p:txEl>
                                          </p:spTgt>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104">
                                            <p:txEl>
                                              <p:pRg st="2" end="2"/>
                                            </p:txEl>
                                          </p:spTgt>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104">
                                            <p:txEl>
                                              <p:pRg st="2" end="2"/>
                                            </p:txEl>
                                          </p:spTgt>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104">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5" presetClass="entr" presetSubtype="0" fill="hold" grpId="0" nodeType="clickEffect">
                                  <p:stCondLst>
                                    <p:cond delay="0"/>
                                  </p:stCondLst>
                                  <p:iterate type="wd">
                                    <p:tmPct val="10000"/>
                                  </p:iterate>
                                  <p:childTnLst>
                                    <p:set>
                                      <p:cBhvr>
                                        <p:cTn id="73" dur="1" fill="hold">
                                          <p:stCondLst>
                                            <p:cond delay="0"/>
                                          </p:stCondLst>
                                        </p:cTn>
                                        <p:tgtEl>
                                          <p:spTgt spid="104">
                                            <p:txEl>
                                              <p:pRg st="3" end="3"/>
                                            </p:txEl>
                                          </p:spTgt>
                                        </p:tgtEl>
                                        <p:attrNameLst>
                                          <p:attrName>style.visibility</p:attrName>
                                        </p:attrNameLst>
                                      </p:cBhvr>
                                      <p:to>
                                        <p:strVal val="visible"/>
                                      </p:to>
                                    </p:set>
                                    <p:anim calcmode="lin" valueType="num">
                                      <p:cBhvr>
                                        <p:cTn id="74" dur="500" decel="50000" fill="hold">
                                          <p:stCondLst>
                                            <p:cond delay="0"/>
                                          </p:stCondLst>
                                        </p:cTn>
                                        <p:tgtEl>
                                          <p:spTgt spid="104">
                                            <p:txEl>
                                              <p:pRg st="3" end="3"/>
                                            </p:txEl>
                                          </p:spTgt>
                                        </p:tgtEl>
                                        <p:attrNameLst>
                                          <p:attrName>style.rotation</p:attrName>
                                        </p:attrNameLst>
                                      </p:cBhvr>
                                      <p:tavLst>
                                        <p:tav tm="0">
                                          <p:val>
                                            <p:fltVal val="-90"/>
                                          </p:val>
                                        </p:tav>
                                        <p:tav tm="100000">
                                          <p:val>
                                            <p:fltVal val="0"/>
                                          </p:val>
                                        </p:tav>
                                      </p:tavLst>
                                    </p:anim>
                                    <p:anim calcmode="lin" valueType="num">
                                      <p:cBhvr>
                                        <p:cTn id="75" dur="500" decel="50000" fill="hold">
                                          <p:stCondLst>
                                            <p:cond delay="0"/>
                                          </p:stCondLst>
                                        </p:cTn>
                                        <p:tgtEl>
                                          <p:spTgt spid="104">
                                            <p:txEl>
                                              <p:pRg st="3" end="3"/>
                                            </p:txEl>
                                          </p:spTgt>
                                        </p:tgtEl>
                                        <p:attrNameLst>
                                          <p:attrName>ppt_w</p:attrName>
                                        </p:attrNameLst>
                                      </p:cBhvr>
                                      <p:tavLst>
                                        <p:tav tm="0">
                                          <p:val>
                                            <p:strVal val="#ppt_w"/>
                                          </p:val>
                                        </p:tav>
                                        <p:tav tm="100000">
                                          <p:val>
                                            <p:strVal val="#ppt_w*.05"/>
                                          </p:val>
                                        </p:tav>
                                      </p:tavLst>
                                    </p:anim>
                                    <p:anim calcmode="lin" valueType="num">
                                      <p:cBhvr>
                                        <p:cTn id="76" dur="500" accel="50000" fill="hold">
                                          <p:stCondLst>
                                            <p:cond delay="500"/>
                                          </p:stCondLst>
                                        </p:cTn>
                                        <p:tgtEl>
                                          <p:spTgt spid="104">
                                            <p:txEl>
                                              <p:pRg st="3" end="3"/>
                                            </p:txEl>
                                          </p:spTgt>
                                        </p:tgtEl>
                                        <p:attrNameLst>
                                          <p:attrName>ppt_w</p:attrName>
                                        </p:attrNameLst>
                                      </p:cBhvr>
                                      <p:tavLst>
                                        <p:tav tm="0">
                                          <p:val>
                                            <p:strVal val="#ppt_w*.05"/>
                                          </p:val>
                                        </p:tav>
                                        <p:tav tm="100000">
                                          <p:val>
                                            <p:strVal val="#ppt_w"/>
                                          </p:val>
                                        </p:tav>
                                      </p:tavLst>
                                    </p:anim>
                                    <p:anim calcmode="lin" valueType="num">
                                      <p:cBhvr>
                                        <p:cTn id="77" dur="1000" fill="hold"/>
                                        <p:tgtEl>
                                          <p:spTgt spid="104">
                                            <p:txEl>
                                              <p:pRg st="3" end="3"/>
                                            </p:txEl>
                                          </p:spTgt>
                                        </p:tgtEl>
                                        <p:attrNameLst>
                                          <p:attrName>ppt_h</p:attrName>
                                        </p:attrNameLst>
                                      </p:cBhvr>
                                      <p:tavLst>
                                        <p:tav tm="0">
                                          <p:val>
                                            <p:strVal val="#ppt_h"/>
                                          </p:val>
                                        </p:tav>
                                        <p:tav tm="100000">
                                          <p:val>
                                            <p:strVal val="#ppt_h"/>
                                          </p:val>
                                        </p:tav>
                                      </p:tavLst>
                                    </p:anim>
                                    <p:anim calcmode="lin" valueType="num">
                                      <p:cBhvr>
                                        <p:cTn id="78" dur="500" decel="50000" fill="hold">
                                          <p:stCondLst>
                                            <p:cond delay="0"/>
                                          </p:stCondLst>
                                        </p:cTn>
                                        <p:tgtEl>
                                          <p:spTgt spid="104">
                                            <p:txEl>
                                              <p:pRg st="3" end="3"/>
                                            </p:txEl>
                                          </p:spTgt>
                                        </p:tgtEl>
                                        <p:attrNameLst>
                                          <p:attrName>ppt_x</p:attrName>
                                        </p:attrNameLst>
                                      </p:cBhvr>
                                      <p:tavLst>
                                        <p:tav tm="0">
                                          <p:val>
                                            <p:strVal val="#ppt_x+.4"/>
                                          </p:val>
                                        </p:tav>
                                        <p:tav tm="100000">
                                          <p:val>
                                            <p:strVal val="#ppt_x"/>
                                          </p:val>
                                        </p:tav>
                                      </p:tavLst>
                                    </p:anim>
                                    <p:anim calcmode="lin" valueType="num">
                                      <p:cBhvr>
                                        <p:cTn id="79" dur="500" decel="50000" fill="hold">
                                          <p:stCondLst>
                                            <p:cond delay="0"/>
                                          </p:stCondLst>
                                        </p:cTn>
                                        <p:tgtEl>
                                          <p:spTgt spid="104">
                                            <p:txEl>
                                              <p:pRg st="3" end="3"/>
                                            </p:txEl>
                                          </p:spTgt>
                                        </p:tgtEl>
                                        <p:attrNameLst>
                                          <p:attrName>ppt_y</p:attrName>
                                        </p:attrNameLst>
                                      </p:cBhvr>
                                      <p:tavLst>
                                        <p:tav tm="0">
                                          <p:val>
                                            <p:strVal val="#ppt_y-.2"/>
                                          </p:val>
                                        </p:tav>
                                        <p:tav tm="100000">
                                          <p:val>
                                            <p:strVal val="#ppt_y+.1"/>
                                          </p:val>
                                        </p:tav>
                                      </p:tavLst>
                                    </p:anim>
                                    <p:anim calcmode="lin" valueType="num">
                                      <p:cBhvr>
                                        <p:cTn id="80" dur="500" accel="50000" fill="hold">
                                          <p:stCondLst>
                                            <p:cond delay="500"/>
                                          </p:stCondLst>
                                        </p:cTn>
                                        <p:tgtEl>
                                          <p:spTgt spid="104">
                                            <p:txEl>
                                              <p:pRg st="3" end="3"/>
                                            </p:txEl>
                                          </p:spTgt>
                                        </p:tgtEl>
                                        <p:attrNameLst>
                                          <p:attrName>ppt_y</p:attrName>
                                        </p:attrNameLst>
                                      </p:cBhvr>
                                      <p:tavLst>
                                        <p:tav tm="0">
                                          <p:val>
                                            <p:strVal val="#ppt_y+.1"/>
                                          </p:val>
                                        </p:tav>
                                        <p:tav tm="100000">
                                          <p:val>
                                            <p:strVal val="#ppt_y"/>
                                          </p:val>
                                        </p:tav>
                                      </p:tavLst>
                                    </p:anim>
                                    <p:animEffect transition="in" filter="fade">
                                      <p:cBhvr>
                                        <p:cTn id="81" dur="1000" decel="50000">
                                          <p:stCondLst>
                                            <p:cond delay="0"/>
                                          </p:stCondLst>
                                        </p:cTn>
                                        <p:tgtEl>
                                          <p:spTgt spid="104">
                                            <p:txEl>
                                              <p:pRg st="3" end="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5" presetClass="entr" presetSubtype="0" fill="hold" grpId="0" nodeType="clickEffect">
                                  <p:stCondLst>
                                    <p:cond delay="0"/>
                                  </p:stCondLst>
                                  <p:iterate type="wd">
                                    <p:tmPct val="10000"/>
                                  </p:iterate>
                                  <p:childTnLst>
                                    <p:set>
                                      <p:cBhvr>
                                        <p:cTn id="85" dur="1" fill="hold">
                                          <p:stCondLst>
                                            <p:cond delay="0"/>
                                          </p:stCondLst>
                                        </p:cTn>
                                        <p:tgtEl>
                                          <p:spTgt spid="104">
                                            <p:txEl>
                                              <p:pRg st="4" end="4"/>
                                            </p:txEl>
                                          </p:spTgt>
                                        </p:tgtEl>
                                        <p:attrNameLst>
                                          <p:attrName>style.visibility</p:attrName>
                                        </p:attrNameLst>
                                      </p:cBhvr>
                                      <p:to>
                                        <p:strVal val="visible"/>
                                      </p:to>
                                    </p:set>
                                    <p:anim calcmode="lin" valueType="num">
                                      <p:cBhvr>
                                        <p:cTn id="86" dur="500" decel="50000" fill="hold">
                                          <p:stCondLst>
                                            <p:cond delay="0"/>
                                          </p:stCondLst>
                                        </p:cTn>
                                        <p:tgtEl>
                                          <p:spTgt spid="104">
                                            <p:txEl>
                                              <p:pRg st="4" end="4"/>
                                            </p:txEl>
                                          </p:spTgt>
                                        </p:tgtEl>
                                        <p:attrNameLst>
                                          <p:attrName>style.rotation</p:attrName>
                                        </p:attrNameLst>
                                      </p:cBhvr>
                                      <p:tavLst>
                                        <p:tav tm="0">
                                          <p:val>
                                            <p:fltVal val="-90"/>
                                          </p:val>
                                        </p:tav>
                                        <p:tav tm="100000">
                                          <p:val>
                                            <p:fltVal val="0"/>
                                          </p:val>
                                        </p:tav>
                                      </p:tavLst>
                                    </p:anim>
                                    <p:anim calcmode="lin" valueType="num">
                                      <p:cBhvr>
                                        <p:cTn id="87" dur="500" decel="50000" fill="hold">
                                          <p:stCondLst>
                                            <p:cond delay="0"/>
                                          </p:stCondLst>
                                        </p:cTn>
                                        <p:tgtEl>
                                          <p:spTgt spid="104">
                                            <p:txEl>
                                              <p:pRg st="4" end="4"/>
                                            </p:txEl>
                                          </p:spTgt>
                                        </p:tgtEl>
                                        <p:attrNameLst>
                                          <p:attrName>ppt_w</p:attrName>
                                        </p:attrNameLst>
                                      </p:cBhvr>
                                      <p:tavLst>
                                        <p:tav tm="0">
                                          <p:val>
                                            <p:strVal val="#ppt_w"/>
                                          </p:val>
                                        </p:tav>
                                        <p:tav tm="100000">
                                          <p:val>
                                            <p:strVal val="#ppt_w*.05"/>
                                          </p:val>
                                        </p:tav>
                                      </p:tavLst>
                                    </p:anim>
                                    <p:anim calcmode="lin" valueType="num">
                                      <p:cBhvr>
                                        <p:cTn id="88" dur="500" accel="50000" fill="hold">
                                          <p:stCondLst>
                                            <p:cond delay="500"/>
                                          </p:stCondLst>
                                        </p:cTn>
                                        <p:tgtEl>
                                          <p:spTgt spid="104">
                                            <p:txEl>
                                              <p:pRg st="4" end="4"/>
                                            </p:txEl>
                                          </p:spTgt>
                                        </p:tgtEl>
                                        <p:attrNameLst>
                                          <p:attrName>ppt_w</p:attrName>
                                        </p:attrNameLst>
                                      </p:cBhvr>
                                      <p:tavLst>
                                        <p:tav tm="0">
                                          <p:val>
                                            <p:strVal val="#ppt_w*.05"/>
                                          </p:val>
                                        </p:tav>
                                        <p:tav tm="100000">
                                          <p:val>
                                            <p:strVal val="#ppt_w"/>
                                          </p:val>
                                        </p:tav>
                                      </p:tavLst>
                                    </p:anim>
                                    <p:anim calcmode="lin" valueType="num">
                                      <p:cBhvr>
                                        <p:cTn id="89" dur="1000" fill="hold"/>
                                        <p:tgtEl>
                                          <p:spTgt spid="104">
                                            <p:txEl>
                                              <p:pRg st="4" end="4"/>
                                            </p:txEl>
                                          </p:spTgt>
                                        </p:tgtEl>
                                        <p:attrNameLst>
                                          <p:attrName>ppt_h</p:attrName>
                                        </p:attrNameLst>
                                      </p:cBhvr>
                                      <p:tavLst>
                                        <p:tav tm="0">
                                          <p:val>
                                            <p:strVal val="#ppt_h"/>
                                          </p:val>
                                        </p:tav>
                                        <p:tav tm="100000">
                                          <p:val>
                                            <p:strVal val="#ppt_h"/>
                                          </p:val>
                                        </p:tav>
                                      </p:tavLst>
                                    </p:anim>
                                    <p:anim calcmode="lin" valueType="num">
                                      <p:cBhvr>
                                        <p:cTn id="90" dur="500" decel="50000" fill="hold">
                                          <p:stCondLst>
                                            <p:cond delay="0"/>
                                          </p:stCondLst>
                                        </p:cTn>
                                        <p:tgtEl>
                                          <p:spTgt spid="104">
                                            <p:txEl>
                                              <p:pRg st="4" end="4"/>
                                            </p:txEl>
                                          </p:spTgt>
                                        </p:tgtEl>
                                        <p:attrNameLst>
                                          <p:attrName>ppt_x</p:attrName>
                                        </p:attrNameLst>
                                      </p:cBhvr>
                                      <p:tavLst>
                                        <p:tav tm="0">
                                          <p:val>
                                            <p:strVal val="#ppt_x+.4"/>
                                          </p:val>
                                        </p:tav>
                                        <p:tav tm="100000">
                                          <p:val>
                                            <p:strVal val="#ppt_x"/>
                                          </p:val>
                                        </p:tav>
                                      </p:tavLst>
                                    </p:anim>
                                    <p:anim calcmode="lin" valueType="num">
                                      <p:cBhvr>
                                        <p:cTn id="91" dur="500" decel="50000" fill="hold">
                                          <p:stCondLst>
                                            <p:cond delay="0"/>
                                          </p:stCondLst>
                                        </p:cTn>
                                        <p:tgtEl>
                                          <p:spTgt spid="104">
                                            <p:txEl>
                                              <p:pRg st="4" end="4"/>
                                            </p:txEl>
                                          </p:spTgt>
                                        </p:tgtEl>
                                        <p:attrNameLst>
                                          <p:attrName>ppt_y</p:attrName>
                                        </p:attrNameLst>
                                      </p:cBhvr>
                                      <p:tavLst>
                                        <p:tav tm="0">
                                          <p:val>
                                            <p:strVal val="#ppt_y-.2"/>
                                          </p:val>
                                        </p:tav>
                                        <p:tav tm="100000">
                                          <p:val>
                                            <p:strVal val="#ppt_y+.1"/>
                                          </p:val>
                                        </p:tav>
                                      </p:tavLst>
                                    </p:anim>
                                    <p:anim calcmode="lin" valueType="num">
                                      <p:cBhvr>
                                        <p:cTn id="92" dur="500" accel="50000" fill="hold">
                                          <p:stCondLst>
                                            <p:cond delay="500"/>
                                          </p:stCondLst>
                                        </p:cTn>
                                        <p:tgtEl>
                                          <p:spTgt spid="104">
                                            <p:txEl>
                                              <p:pRg st="4" end="4"/>
                                            </p:txEl>
                                          </p:spTgt>
                                        </p:tgtEl>
                                        <p:attrNameLst>
                                          <p:attrName>ppt_y</p:attrName>
                                        </p:attrNameLst>
                                      </p:cBhvr>
                                      <p:tavLst>
                                        <p:tav tm="0">
                                          <p:val>
                                            <p:strVal val="#ppt_y+.1"/>
                                          </p:val>
                                        </p:tav>
                                        <p:tav tm="100000">
                                          <p:val>
                                            <p:strVal val="#ppt_y"/>
                                          </p:val>
                                        </p:tav>
                                      </p:tavLst>
                                    </p:anim>
                                    <p:animEffect transition="in" filter="fade">
                                      <p:cBhvr>
                                        <p:cTn id="93" dur="1000" decel="50000">
                                          <p:stCondLst>
                                            <p:cond delay="0"/>
                                          </p:stCondLst>
                                        </p:cTn>
                                        <p:tgtEl>
                                          <p:spTgt spid="10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100" grpId="0"/>
      <p:bldP spid="104" grpId="0" uiExpan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6">
              <a:lumMod val="90000"/>
            </a:schemeClr>
          </a:solidFill>
          <a:effectLst>
            <a:glow rad="127000">
              <a:schemeClr val="accent6">
                <a:lumMod val="25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56;p52">
            <a:extLst>
              <a:ext uri="{FF2B5EF4-FFF2-40B4-BE49-F238E27FC236}">
                <a16:creationId xmlns:a16="http://schemas.microsoft.com/office/drawing/2014/main" id="{5D333CEC-B67A-489E-B450-F06C30B999CC}"/>
              </a:ext>
            </a:extLst>
          </p:cNvPr>
          <p:cNvSpPr txBox="1">
            <a:spLocks/>
          </p:cNvSpPr>
          <p:nvPr/>
        </p:nvSpPr>
        <p:spPr>
          <a:xfrm>
            <a:off x="1233735" y="1299757"/>
            <a:ext cx="6518428" cy="9071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200"/>
              <a:buFont typeface="Berkshire Swash"/>
              <a:buNone/>
              <a:defRPr sz="1200" b="0" i="0" u="none" strike="noStrike" cap="none">
                <a:solidFill>
                  <a:srgbClr val="FFFFFF"/>
                </a:solidFill>
                <a:latin typeface="Berkshire Swash"/>
                <a:ea typeface="Berkshire Swash"/>
                <a:cs typeface="Berkshire Swash"/>
                <a:sym typeface="Berkshire Swash"/>
              </a:defRPr>
            </a:lvl1pPr>
            <a:lvl2pPr marR="0" lvl="1"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2pPr>
            <a:lvl3pPr marR="0" lvl="2"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3pPr>
            <a:lvl4pPr marR="0" lvl="3"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4pPr>
            <a:lvl5pPr marR="0" lvl="4"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5pPr>
            <a:lvl6pPr marR="0" lvl="5"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6pPr>
            <a:lvl7pPr marR="0" lvl="6"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7pPr>
            <a:lvl8pPr marR="0" lvl="7"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8pPr>
            <a:lvl9pPr marR="0" lvl="8"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9pPr>
          </a:lstStyle>
          <a:p>
            <a:pPr rtl="1"/>
            <a:r>
              <a:rPr lang="ar-SA" sz="4000" dirty="0">
                <a:solidFill>
                  <a:schemeClr val="accent4">
                    <a:lumMod val="20000"/>
                    <a:lumOff val="80000"/>
                  </a:schemeClr>
                </a:solidFill>
                <a:effectLst>
                  <a:glow rad="88900">
                    <a:srgbClr val="7E2A58"/>
                  </a:glow>
                </a:effectLst>
                <a:latin typeface="Questv1" panose="01000500000000020006" pitchFamily="50" charset="-78"/>
                <a:cs typeface="Questv1" panose="01000500000000020006" pitchFamily="50" charset="-78"/>
                <a:sym typeface="Taviraj"/>
              </a:rPr>
              <a:t>ثالثاً:</a:t>
            </a: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003885" y="2021539"/>
            <a:ext cx="7141524"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44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rPr>
              <a:t>الدر المنثور في التفسير بالمأثور</a:t>
            </a:r>
            <a:endParaRPr sz="44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endParaRPr>
          </a:p>
        </p:txBody>
      </p:sp>
      <p:grpSp>
        <p:nvGrpSpPr>
          <p:cNvPr id="80" name="Google Shape;1097;p26">
            <a:extLst>
              <a:ext uri="{FF2B5EF4-FFF2-40B4-BE49-F238E27FC236}">
                <a16:creationId xmlns:a16="http://schemas.microsoft.com/office/drawing/2014/main" id="{5C98F484-FD33-4B3E-8F3F-51D8A7937F45}"/>
              </a:ext>
            </a:extLst>
          </p:cNvPr>
          <p:cNvGrpSpPr/>
          <p:nvPr/>
        </p:nvGrpSpPr>
        <p:grpSpPr>
          <a:xfrm>
            <a:off x="4038439" y="3072308"/>
            <a:ext cx="1067120" cy="981130"/>
            <a:chOff x="6535927" y="-2669851"/>
            <a:chExt cx="558125" cy="536101"/>
          </a:xfrm>
        </p:grpSpPr>
        <p:sp>
          <p:nvSpPr>
            <p:cNvPr id="81" name="Google Shape;1098;p26">
              <a:extLst>
                <a:ext uri="{FF2B5EF4-FFF2-40B4-BE49-F238E27FC236}">
                  <a16:creationId xmlns:a16="http://schemas.microsoft.com/office/drawing/2014/main" id="{8265DE67-D6B3-4994-838A-847C335C7E6D}"/>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99;p26">
              <a:extLst>
                <a:ext uri="{FF2B5EF4-FFF2-40B4-BE49-F238E27FC236}">
                  <a16:creationId xmlns:a16="http://schemas.microsoft.com/office/drawing/2014/main" id="{CA493E9D-A1E1-4143-94F1-D3273AC5203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00;p26">
              <a:extLst>
                <a:ext uri="{FF2B5EF4-FFF2-40B4-BE49-F238E27FC236}">
                  <a16:creationId xmlns:a16="http://schemas.microsoft.com/office/drawing/2014/main" id="{FD806869-5723-4874-8425-308C3C94E0AC}"/>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6220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grpSp>
        <p:nvGrpSpPr>
          <p:cNvPr id="80" name="مجموعة 79">
            <a:extLst>
              <a:ext uri="{FF2B5EF4-FFF2-40B4-BE49-F238E27FC236}">
                <a16:creationId xmlns:a16="http://schemas.microsoft.com/office/drawing/2014/main" id="{5CFDE3A6-0E5A-4FA0-BA65-CCA9DB05A49D}"/>
              </a:ext>
            </a:extLst>
          </p:cNvPr>
          <p:cNvGrpSpPr/>
          <p:nvPr/>
        </p:nvGrpSpPr>
        <p:grpSpPr>
          <a:xfrm>
            <a:off x="4190310" y="927781"/>
            <a:ext cx="1779492" cy="396624"/>
            <a:chOff x="7342755" y="2349305"/>
            <a:chExt cx="1818182" cy="678112"/>
          </a:xfrm>
        </p:grpSpPr>
        <p:sp>
          <p:nvSpPr>
            <p:cNvPr id="81" name="سهم: خماسي 80">
              <a:extLst>
                <a:ext uri="{FF2B5EF4-FFF2-40B4-BE49-F238E27FC236}">
                  <a16:creationId xmlns:a16="http://schemas.microsoft.com/office/drawing/2014/main" id="{A53A6F9F-2864-4D2A-B1B5-CCEEC7D7B7E4}"/>
                </a:ext>
              </a:extLst>
            </p:cNvPr>
            <p:cNvSpPr/>
            <p:nvPr/>
          </p:nvSpPr>
          <p:spPr>
            <a:xfrm flipH="1">
              <a:off x="7487956" y="2349305"/>
              <a:ext cx="1442094" cy="678112"/>
            </a:xfrm>
            <a:prstGeom prst="homePlate">
              <a:avLst/>
            </a:prstGeom>
            <a:solidFill>
              <a:schemeClr val="accent6">
                <a:lumMod val="75000"/>
              </a:schemeClr>
            </a:solidFill>
            <a:ln w="57150">
              <a:solidFill>
                <a:srgbClr val="A24500"/>
              </a:solidFill>
            </a:ln>
            <a:effectLst>
              <a:outerShdw blurRad="50800" dist="38100" dir="10800000" algn="r"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2" name="Google Shape;556;p52">
              <a:extLst>
                <a:ext uri="{FF2B5EF4-FFF2-40B4-BE49-F238E27FC236}">
                  <a16:creationId xmlns:a16="http://schemas.microsoft.com/office/drawing/2014/main" id="{01608D88-4BBD-43CF-B5DA-3C6FB33DF90F}"/>
                </a:ext>
              </a:extLst>
            </p:cNvPr>
            <p:cNvSpPr txBox="1">
              <a:spLocks/>
            </p:cNvSpPr>
            <p:nvPr/>
          </p:nvSpPr>
          <p:spPr>
            <a:xfrm flipH="1">
              <a:off x="7342755" y="2494601"/>
              <a:ext cx="1818182" cy="424931"/>
            </a:xfrm>
            <a:prstGeom prst="plaque">
              <a:avLst/>
            </a:prstGeom>
            <a:noFill/>
            <a:ln>
              <a:noFill/>
            </a:ln>
            <a:scene3d>
              <a:camera prst="orthographicFront"/>
              <a:lightRig rig="threePt" dir="t"/>
            </a:scene3d>
            <a:sp3d>
              <a:bevelT w="114300" prst="artDeco"/>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4200"/>
                <a:buFont typeface="Berkshire Swash"/>
                <a:buNone/>
                <a:defRPr sz="36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9pPr>
            </a:lstStyle>
            <a:p>
              <a:pPr algn="ctr" rtl="1"/>
              <a:r>
                <a:rPr lang="ar-SA" sz="1400" b="1" dirty="0">
                  <a:solidFill>
                    <a:schemeClr val="accent6">
                      <a:lumMod val="90000"/>
                    </a:schemeClr>
                  </a:solidFill>
                  <a:effectLst>
                    <a:glow rad="127000">
                      <a:schemeClr val="accent6">
                        <a:lumMod val="25000"/>
                      </a:schemeClr>
                    </a:glow>
                    <a:outerShdw blurRad="38100" dist="38100" dir="2700000" algn="tl">
                      <a:srgbClr val="000000">
                        <a:alpha val="43137"/>
                      </a:srgbClr>
                    </a:outerShdw>
                  </a:effectLst>
                  <a:latin typeface="Dubai" panose="020B0503030403030204" pitchFamily="34" charset="-78"/>
                  <a:cs typeface="Dubai" panose="020B0503030403030204" pitchFamily="34" charset="-78"/>
                </a:rPr>
                <a:t>التعريف بالكتاب</a:t>
              </a:r>
            </a:p>
          </p:txBody>
        </p:sp>
      </p:grpSp>
      <p:grpSp>
        <p:nvGrpSpPr>
          <p:cNvPr id="85" name="مجموعة 84">
            <a:extLst>
              <a:ext uri="{FF2B5EF4-FFF2-40B4-BE49-F238E27FC236}">
                <a16:creationId xmlns:a16="http://schemas.microsoft.com/office/drawing/2014/main" id="{DBD91B89-A9D2-42CF-9761-847431D15210}"/>
              </a:ext>
            </a:extLst>
          </p:cNvPr>
          <p:cNvGrpSpPr/>
          <p:nvPr/>
        </p:nvGrpSpPr>
        <p:grpSpPr>
          <a:xfrm>
            <a:off x="4203532" y="2770650"/>
            <a:ext cx="1779492" cy="396624"/>
            <a:chOff x="7356264" y="2349305"/>
            <a:chExt cx="1818182" cy="678112"/>
          </a:xfrm>
        </p:grpSpPr>
        <p:sp>
          <p:nvSpPr>
            <p:cNvPr id="86" name="سهم: خماسي 85">
              <a:extLst>
                <a:ext uri="{FF2B5EF4-FFF2-40B4-BE49-F238E27FC236}">
                  <a16:creationId xmlns:a16="http://schemas.microsoft.com/office/drawing/2014/main" id="{CAEA021C-3192-4544-AFB2-83F89E777E81}"/>
                </a:ext>
              </a:extLst>
            </p:cNvPr>
            <p:cNvSpPr/>
            <p:nvPr/>
          </p:nvSpPr>
          <p:spPr>
            <a:xfrm flipH="1">
              <a:off x="7487956" y="2349305"/>
              <a:ext cx="1442094" cy="678112"/>
            </a:xfrm>
            <a:prstGeom prst="homePlate">
              <a:avLst/>
            </a:prstGeom>
            <a:solidFill>
              <a:schemeClr val="accent6">
                <a:lumMod val="75000"/>
              </a:schemeClr>
            </a:solidFill>
            <a:ln w="57150">
              <a:solidFill>
                <a:srgbClr val="A24500"/>
              </a:solidFill>
            </a:ln>
            <a:effectLst>
              <a:outerShdw blurRad="50800" dist="38100" dir="10800000" algn="r"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7" name="Google Shape;556;p52">
              <a:extLst>
                <a:ext uri="{FF2B5EF4-FFF2-40B4-BE49-F238E27FC236}">
                  <a16:creationId xmlns:a16="http://schemas.microsoft.com/office/drawing/2014/main" id="{4F62A272-10B3-46B5-88B9-D8AC5C8C9C1A}"/>
                </a:ext>
              </a:extLst>
            </p:cNvPr>
            <p:cNvSpPr txBox="1">
              <a:spLocks/>
            </p:cNvSpPr>
            <p:nvPr/>
          </p:nvSpPr>
          <p:spPr>
            <a:xfrm flipH="1">
              <a:off x="7356264" y="2500291"/>
              <a:ext cx="1818182" cy="424931"/>
            </a:xfrm>
            <a:prstGeom prst="plaque">
              <a:avLst/>
            </a:prstGeom>
            <a:noFill/>
            <a:ln>
              <a:noFill/>
            </a:ln>
            <a:scene3d>
              <a:camera prst="orthographicFront"/>
              <a:lightRig rig="threePt" dir="t"/>
            </a:scene3d>
            <a:sp3d>
              <a:bevelT w="114300" prst="artDeco"/>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4200"/>
                <a:buFont typeface="Berkshire Swash"/>
                <a:buNone/>
                <a:defRPr sz="36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4200"/>
                <a:buFont typeface="Berkshire Swash"/>
                <a:buNone/>
                <a:defRPr sz="4200" b="0" i="0" u="none" strike="noStrike" cap="none">
                  <a:solidFill>
                    <a:srgbClr val="FFFFFF"/>
                  </a:solidFill>
                  <a:latin typeface="Berkshire Swash"/>
                  <a:ea typeface="Berkshire Swash"/>
                  <a:cs typeface="Berkshire Swash"/>
                  <a:sym typeface="Berkshire Swash"/>
                </a:defRPr>
              </a:lvl9pPr>
            </a:lstStyle>
            <a:p>
              <a:pPr algn="ctr" rtl="1"/>
              <a:r>
                <a:rPr lang="ar-SA" sz="1600" b="1" dirty="0">
                  <a:solidFill>
                    <a:schemeClr val="accent6">
                      <a:lumMod val="90000"/>
                    </a:schemeClr>
                  </a:solidFill>
                  <a:effectLst>
                    <a:glow rad="127000">
                      <a:schemeClr val="accent6">
                        <a:lumMod val="25000"/>
                      </a:schemeClr>
                    </a:glow>
                    <a:outerShdw blurRad="38100" dist="38100" dir="2700000" algn="tl">
                      <a:srgbClr val="000000">
                        <a:alpha val="43137"/>
                      </a:srgbClr>
                    </a:outerShdw>
                  </a:effectLst>
                  <a:latin typeface="Dubai" panose="020B0503030403030204" pitchFamily="34" charset="-78"/>
                  <a:cs typeface="Dubai" panose="020B0503030403030204" pitchFamily="34" charset="-78"/>
                </a:rPr>
                <a:t>بطاقة تعريف</a:t>
              </a:r>
            </a:p>
          </p:txBody>
        </p:sp>
      </p:grpSp>
      <p:grpSp>
        <p:nvGrpSpPr>
          <p:cNvPr id="1906" name="Google Shape;1906;p50"/>
          <p:cNvGrpSpPr/>
          <p:nvPr/>
        </p:nvGrpSpPr>
        <p:grpSpPr>
          <a:xfrm rot="-5400000">
            <a:off x="4579282" y="483524"/>
            <a:ext cx="7149986" cy="4176452"/>
            <a:chOff x="997007" y="-364201"/>
            <a:chExt cx="7149986" cy="4176452"/>
          </a:xfrm>
        </p:grpSpPr>
        <p:sp>
          <p:nvSpPr>
            <p:cNvPr id="1907" name="Google Shape;1907;p50"/>
            <p:cNvSpPr/>
            <p:nvPr/>
          </p:nvSpPr>
          <p:spPr>
            <a:xfrm>
              <a:off x="1103283" y="-306239"/>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257175" dist="171450" dir="5520000" algn="bl" rotWithShape="0">
                <a:srgbClr val="CEA37C">
                  <a:alpha val="4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8" name="Google Shape;1908;p50"/>
            <p:cNvGrpSpPr/>
            <p:nvPr/>
          </p:nvGrpSpPr>
          <p:grpSpPr>
            <a:xfrm>
              <a:off x="1184751" y="-307656"/>
              <a:ext cx="6822196" cy="4063363"/>
              <a:chOff x="5930800" y="-1718525"/>
              <a:chExt cx="2767625" cy="1649025"/>
            </a:xfrm>
          </p:grpSpPr>
          <p:sp>
            <p:nvSpPr>
              <p:cNvPr id="1909" name="Google Shape;1909;p50"/>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0"/>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0"/>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0"/>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0"/>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0"/>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0"/>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0"/>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0"/>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0"/>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0"/>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0"/>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0"/>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0"/>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0"/>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0"/>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0"/>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0"/>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0"/>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0"/>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0"/>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0"/>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0"/>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0"/>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0"/>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0"/>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0"/>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0"/>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0"/>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0"/>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0"/>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0"/>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0"/>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0"/>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0"/>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0"/>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0"/>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0"/>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0"/>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0"/>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0"/>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0"/>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0"/>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0"/>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0"/>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0"/>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50"/>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50"/>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50"/>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0"/>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9" name="Google Shape;1959;p50"/>
            <p:cNvSpPr/>
            <p:nvPr/>
          </p:nvSpPr>
          <p:spPr>
            <a:xfrm rot="5400000">
              <a:off x="2483774" y="-1850968"/>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9E4400"/>
                </a:gs>
                <a:gs pos="50000">
                  <a:schemeClr val="accent6">
                    <a:lumMod val="75000"/>
                  </a:schemeClr>
                </a:gs>
                <a:gs pos="100000">
                  <a:srgbClr val="9E4400"/>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60" name="Google Shape;1960;p50"/>
          <p:cNvPicPr preferRelativeResize="0"/>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t="299" b="299"/>
          <a:stretch/>
        </p:blipFill>
        <p:spPr>
          <a:xfrm>
            <a:off x="5801790" y="580565"/>
            <a:ext cx="2714124" cy="3877050"/>
          </a:xfrm>
          <a:prstGeom prst="rect">
            <a:avLst/>
          </a:prstGeom>
          <a:noFill/>
          <a:ln>
            <a:noFill/>
          </a:ln>
        </p:spPr>
      </p:pic>
      <p:sp>
        <p:nvSpPr>
          <p:cNvPr id="1964" name="Google Shape;1964;p50"/>
          <p:cNvSpPr/>
          <p:nvPr/>
        </p:nvSpPr>
        <p:spPr>
          <a:xfrm>
            <a:off x="5816158" y="493423"/>
            <a:ext cx="2705881" cy="4064752"/>
          </a:xfrm>
          <a:custGeom>
            <a:avLst/>
            <a:gdLst/>
            <a:ahLst/>
            <a:cxnLst/>
            <a:rect l="l" t="t" r="r" b="b"/>
            <a:pathLst>
              <a:path w="18765" h="25419" extrusionOk="0">
                <a:moveTo>
                  <a:pt x="17861" y="1055"/>
                </a:moveTo>
                <a:lnTo>
                  <a:pt x="17861" y="24364"/>
                </a:lnTo>
                <a:lnTo>
                  <a:pt x="896" y="24364"/>
                </a:lnTo>
                <a:lnTo>
                  <a:pt x="896" y="1055"/>
                </a:lnTo>
                <a:close/>
                <a:moveTo>
                  <a:pt x="419" y="1"/>
                </a:moveTo>
                <a:cubicBezTo>
                  <a:pt x="185" y="1"/>
                  <a:pt x="1" y="193"/>
                  <a:pt x="1" y="428"/>
                </a:cubicBezTo>
                <a:lnTo>
                  <a:pt x="1" y="24992"/>
                </a:lnTo>
                <a:cubicBezTo>
                  <a:pt x="1" y="25226"/>
                  <a:pt x="185" y="25418"/>
                  <a:pt x="419" y="25418"/>
                </a:cubicBezTo>
                <a:lnTo>
                  <a:pt x="18338" y="25418"/>
                </a:lnTo>
                <a:cubicBezTo>
                  <a:pt x="18572" y="25418"/>
                  <a:pt x="18764" y="25226"/>
                  <a:pt x="18764" y="24992"/>
                </a:cubicBezTo>
                <a:lnTo>
                  <a:pt x="18764" y="428"/>
                </a:lnTo>
                <a:cubicBezTo>
                  <a:pt x="18764" y="193"/>
                  <a:pt x="18572" y="1"/>
                  <a:pt x="18338" y="1"/>
                </a:cubicBezTo>
                <a:close/>
              </a:path>
            </a:pathLst>
          </a:custGeom>
          <a:solidFill>
            <a:schemeClr val="accent6">
              <a:lumMod val="75000"/>
            </a:schemeClr>
          </a:solidFill>
          <a:ln>
            <a:solidFill>
              <a:schemeClr val="accent6">
                <a:lumMod val="25000"/>
              </a:schemeClr>
            </a:solidFill>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6" name="Google Shape;1966;p50"/>
          <p:cNvGrpSpPr/>
          <p:nvPr/>
        </p:nvGrpSpPr>
        <p:grpSpPr>
          <a:xfrm>
            <a:off x="887176" y="-492475"/>
            <a:ext cx="454448" cy="1887747"/>
            <a:chOff x="3846700" y="-166175"/>
            <a:chExt cx="454448" cy="1887747"/>
          </a:xfrm>
        </p:grpSpPr>
        <p:sp>
          <p:nvSpPr>
            <p:cNvPr id="1967" name="Google Shape;1967;p50"/>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0"/>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0"/>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0" name="Google Shape;1970;p50"/>
          <p:cNvGrpSpPr/>
          <p:nvPr/>
        </p:nvGrpSpPr>
        <p:grpSpPr>
          <a:xfrm>
            <a:off x="166451" y="-10150"/>
            <a:ext cx="454448" cy="1887747"/>
            <a:chOff x="3846700" y="-166175"/>
            <a:chExt cx="454448" cy="1887747"/>
          </a:xfrm>
        </p:grpSpPr>
        <p:sp>
          <p:nvSpPr>
            <p:cNvPr id="1971" name="Google Shape;1971;p50"/>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0"/>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0"/>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مجموعة 5">
            <a:extLst>
              <a:ext uri="{FF2B5EF4-FFF2-40B4-BE49-F238E27FC236}">
                <a16:creationId xmlns:a16="http://schemas.microsoft.com/office/drawing/2014/main" id="{E0F29ED5-92E7-48A4-B43C-9DC8E5D280FD}"/>
              </a:ext>
            </a:extLst>
          </p:cNvPr>
          <p:cNvGrpSpPr/>
          <p:nvPr/>
        </p:nvGrpSpPr>
        <p:grpSpPr>
          <a:xfrm>
            <a:off x="1731202" y="68905"/>
            <a:ext cx="4018674" cy="756382"/>
            <a:chOff x="1017567" y="79896"/>
            <a:chExt cx="4450595" cy="840315"/>
          </a:xfrm>
        </p:grpSpPr>
        <p:sp>
          <p:nvSpPr>
            <p:cNvPr id="74" name="مستطيل: زوايا مستديرة 73">
              <a:extLst>
                <a:ext uri="{FF2B5EF4-FFF2-40B4-BE49-F238E27FC236}">
                  <a16:creationId xmlns:a16="http://schemas.microsoft.com/office/drawing/2014/main" id="{C85164C3-C2E4-48C5-B697-9B78EBF26858}"/>
                </a:ext>
              </a:extLst>
            </p:cNvPr>
            <p:cNvSpPr/>
            <p:nvPr/>
          </p:nvSpPr>
          <p:spPr>
            <a:xfrm>
              <a:off x="1017567" y="276947"/>
              <a:ext cx="4034842" cy="643264"/>
            </a:xfrm>
            <a:prstGeom prst="roundRect">
              <a:avLst>
                <a:gd name="adj" fmla="val 10847"/>
              </a:avLst>
            </a:prstGeom>
            <a:gradFill>
              <a:gsLst>
                <a:gs pos="0">
                  <a:schemeClr val="accent5">
                    <a:lumMod val="50000"/>
                  </a:schemeClr>
                </a:gs>
                <a:gs pos="25000">
                  <a:srgbClr val="FFC69B"/>
                </a:gs>
                <a:gs pos="76000">
                  <a:srgbClr val="FFC69B"/>
                </a:gs>
                <a:gs pos="100000">
                  <a:schemeClr val="accent5">
                    <a:lumMod val="50000"/>
                  </a:schemeClr>
                </a:gs>
              </a:gsLst>
              <a:lin ang="5400000" scaled="1"/>
            </a:gradFill>
            <a:ln>
              <a:solidFill>
                <a:srgbClr val="A24500"/>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endParaRPr lang="ar-SA"/>
            </a:p>
          </p:txBody>
        </p:sp>
        <p:sp>
          <p:nvSpPr>
            <p:cNvPr id="75" name="خماسي 74">
              <a:extLst>
                <a:ext uri="{FF2B5EF4-FFF2-40B4-BE49-F238E27FC236}">
                  <a16:creationId xmlns:a16="http://schemas.microsoft.com/office/drawing/2014/main" id="{5F5676AC-36B2-4E7E-A04E-382B43035309}"/>
                </a:ext>
              </a:extLst>
            </p:cNvPr>
            <p:cNvSpPr/>
            <p:nvPr/>
          </p:nvSpPr>
          <p:spPr>
            <a:xfrm>
              <a:off x="4568052" y="79896"/>
              <a:ext cx="900110" cy="836432"/>
            </a:xfrm>
            <a:prstGeom prst="pentagon">
              <a:avLst/>
            </a:prstGeom>
            <a:gradFill>
              <a:gsLst>
                <a:gs pos="0">
                  <a:schemeClr val="accent5">
                    <a:lumMod val="50000"/>
                  </a:schemeClr>
                </a:gs>
                <a:gs pos="25000">
                  <a:srgbClr val="FFA561"/>
                </a:gs>
                <a:gs pos="76000">
                  <a:srgbClr val="FFA561"/>
                </a:gs>
                <a:gs pos="100000">
                  <a:schemeClr val="accent5">
                    <a:lumMod val="50000"/>
                  </a:schemeClr>
                </a:gs>
              </a:gsLst>
              <a:lin ang="5400000" scaled="1"/>
            </a:gradFill>
            <a:ln>
              <a:solidFill>
                <a:srgbClr val="A245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endParaRPr lang="ar-SA" dirty="0"/>
            </a:p>
          </p:txBody>
        </p:sp>
        <p:sp>
          <p:nvSpPr>
            <p:cNvPr id="76" name="خماسي 75">
              <a:extLst>
                <a:ext uri="{FF2B5EF4-FFF2-40B4-BE49-F238E27FC236}">
                  <a16:creationId xmlns:a16="http://schemas.microsoft.com/office/drawing/2014/main" id="{4D985AD8-6C2C-4B30-8C2D-6D2E32EB86C6}"/>
                </a:ext>
              </a:extLst>
            </p:cNvPr>
            <p:cNvSpPr/>
            <p:nvPr/>
          </p:nvSpPr>
          <p:spPr>
            <a:xfrm>
              <a:off x="4639091" y="160484"/>
              <a:ext cx="758030" cy="695324"/>
            </a:xfrm>
            <a:prstGeom prst="pentagon">
              <a:avLst/>
            </a:prstGeom>
            <a:solidFill>
              <a:srgbClr val="FFC497"/>
            </a:solidFill>
            <a:ln>
              <a:no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endParaRPr lang="ar-SA"/>
            </a:p>
          </p:txBody>
        </p:sp>
        <p:sp>
          <p:nvSpPr>
            <p:cNvPr id="77" name="Google Shape;556;p52">
              <a:extLst>
                <a:ext uri="{FF2B5EF4-FFF2-40B4-BE49-F238E27FC236}">
                  <a16:creationId xmlns:a16="http://schemas.microsoft.com/office/drawing/2014/main" id="{A2C5B011-B22A-407F-9250-CEDCB20D8A2A}"/>
                </a:ext>
              </a:extLst>
            </p:cNvPr>
            <p:cNvSpPr txBox="1">
              <a:spLocks/>
            </p:cNvSpPr>
            <p:nvPr/>
          </p:nvSpPr>
          <p:spPr>
            <a:xfrm>
              <a:off x="4650064" y="412972"/>
              <a:ext cx="720064" cy="4677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3600"/>
                <a:buFont typeface="Berkshire Swash"/>
                <a:buNone/>
                <a:defRPr sz="4800" b="0" i="0" u="none" strike="noStrike" cap="none">
                  <a:solidFill>
                    <a:srgbClr val="FFBA3E"/>
                  </a:solidFill>
                  <a:latin typeface="Berkshire Swash"/>
                  <a:ea typeface="Berkshire Swash"/>
                  <a:cs typeface="Berkshire Swash"/>
                  <a:sym typeface="Berkshire Swash"/>
                </a:defRPr>
              </a:lvl1pPr>
              <a:lvl2pPr marR="0" lvl="1"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2pPr>
              <a:lvl3pPr marR="0" lvl="2"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3pPr>
              <a:lvl4pPr marR="0" lvl="3"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4pPr>
              <a:lvl5pPr marR="0" lvl="4"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5pPr>
              <a:lvl6pPr marR="0" lvl="5"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6pPr>
              <a:lvl7pPr marR="0" lvl="6"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7pPr>
              <a:lvl8pPr marR="0" lvl="7"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8pPr>
              <a:lvl9pPr marR="0" lvl="8"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9pPr>
            </a:lstStyle>
            <a:p>
              <a:pPr rtl="1"/>
              <a:r>
                <a:rPr lang="ar-SA" sz="2300" b="1" dirty="0">
                  <a:solidFill>
                    <a:schemeClr val="accent6">
                      <a:lumMod val="90000"/>
                    </a:schemeClr>
                  </a:solidFill>
                  <a:effectLst>
                    <a:glow rad="88900">
                      <a:schemeClr val="accent6">
                        <a:lumMod val="25000"/>
                      </a:schemeClr>
                    </a:glow>
                    <a:outerShdw blurRad="38100" dist="38100" dir="2700000" algn="tl">
                      <a:srgbClr val="000000">
                        <a:alpha val="43137"/>
                      </a:srgbClr>
                    </a:outerShdw>
                    <a:reflection blurRad="6350" stA="55000" endA="300" endPos="45500" dir="5400000" sy="-100000" algn="bl" rotWithShape="0"/>
                  </a:effectLst>
                  <a:latin typeface="Dubai" panose="020B0503030403030204" pitchFamily="34" charset="-78"/>
                  <a:cs typeface="Dubai" panose="020B0503030403030204" pitchFamily="34" charset="-78"/>
                  <a:sym typeface="Taviraj"/>
                </a:rPr>
                <a:t>ثالثاً</a:t>
              </a:r>
              <a:endParaRPr lang="ar-SA" sz="2300" b="1" dirty="0">
                <a:solidFill>
                  <a:schemeClr val="accent6">
                    <a:lumMod val="90000"/>
                  </a:schemeClr>
                </a:solidFill>
                <a:effectLst>
                  <a:glow rad="88900">
                    <a:schemeClr val="accent6">
                      <a:lumMod val="25000"/>
                    </a:schemeClr>
                  </a:glow>
                  <a:outerShdw blurRad="38100" dist="38100" dir="2700000" algn="tl">
                    <a:srgbClr val="000000">
                      <a:alpha val="43137"/>
                    </a:srgbClr>
                  </a:outerShdw>
                  <a:reflection blurRad="6350" stA="55000" endA="300" endPos="45500" dir="5400000" sy="-100000" algn="bl" rotWithShape="0"/>
                </a:effectLst>
                <a:latin typeface="Dubai" panose="020B0503030403030204" pitchFamily="34" charset="-78"/>
                <a:cs typeface="Dubai" panose="020B0503030403030204" pitchFamily="34" charset="-78"/>
              </a:endParaRPr>
            </a:p>
          </p:txBody>
        </p:sp>
      </p:grpSp>
      <p:sp>
        <p:nvSpPr>
          <p:cNvPr id="78" name="Google Shape;556;p52">
            <a:extLst>
              <a:ext uri="{FF2B5EF4-FFF2-40B4-BE49-F238E27FC236}">
                <a16:creationId xmlns:a16="http://schemas.microsoft.com/office/drawing/2014/main" id="{7E15698F-1396-4724-84D5-3385D2A2F90A}"/>
              </a:ext>
            </a:extLst>
          </p:cNvPr>
          <p:cNvSpPr txBox="1">
            <a:spLocks noGrp="1"/>
          </p:cNvSpPr>
          <p:nvPr>
            <p:ph type="title"/>
          </p:nvPr>
        </p:nvSpPr>
        <p:spPr>
          <a:xfrm>
            <a:off x="1188652" y="287663"/>
            <a:ext cx="3817660" cy="464522"/>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SA" sz="1900" b="1" dirty="0">
                <a:solidFill>
                  <a:srgbClr val="FFE0C9"/>
                </a:solidFill>
                <a:effectLst>
                  <a:glow rad="114300">
                    <a:schemeClr val="accent6">
                      <a:lumMod val="25000"/>
                    </a:schemeClr>
                  </a:glow>
                  <a:outerShdw blurRad="38100" dist="38100" dir="2700000" algn="tl">
                    <a:srgbClr val="000000">
                      <a:alpha val="43137"/>
                    </a:srgbClr>
                  </a:outerShdw>
                  <a:reflection blurRad="6350" stA="55000" endA="300" endPos="45500" dir="5400000" sy="-100000" algn="bl" rotWithShape="0"/>
                </a:effectLst>
                <a:latin typeface="Questv1" panose="01000500000000020006" pitchFamily="50" charset="-78"/>
                <a:cs typeface="Questv1" panose="01000500000000020006" pitchFamily="50" charset="-78"/>
              </a:rPr>
              <a:t>الدر المنثور في التفسير بالمأثور</a:t>
            </a:r>
            <a:endParaRPr sz="1900" b="1" dirty="0">
              <a:solidFill>
                <a:srgbClr val="FFE0C9"/>
              </a:solidFill>
              <a:effectLst>
                <a:glow rad="114300">
                  <a:schemeClr val="accent6">
                    <a:lumMod val="25000"/>
                  </a:schemeClr>
                </a:glow>
                <a:outerShdw blurRad="38100" dist="38100" dir="2700000" algn="tl">
                  <a:srgbClr val="000000">
                    <a:alpha val="43137"/>
                  </a:srgbClr>
                </a:outerShdw>
                <a:reflection blurRad="6350" stA="55000" endA="300" endPos="45500" dir="5400000" sy="-100000" algn="bl" rotWithShape="0"/>
              </a:effectLst>
              <a:latin typeface="Questv1" panose="01000500000000020006" pitchFamily="50" charset="-78"/>
              <a:cs typeface="Questv1" panose="01000500000000020006" pitchFamily="50" charset="-78"/>
            </a:endParaRPr>
          </a:p>
        </p:txBody>
      </p:sp>
      <p:sp>
        <p:nvSpPr>
          <p:cNvPr id="84" name="مربع نص 83">
            <a:extLst>
              <a:ext uri="{FF2B5EF4-FFF2-40B4-BE49-F238E27FC236}">
                <a16:creationId xmlns:a16="http://schemas.microsoft.com/office/drawing/2014/main" id="{56303917-8F2F-4835-A1A7-C3A08C266642}"/>
              </a:ext>
            </a:extLst>
          </p:cNvPr>
          <p:cNvSpPr txBox="1"/>
          <p:nvPr/>
        </p:nvSpPr>
        <p:spPr>
          <a:xfrm>
            <a:off x="558142" y="1332148"/>
            <a:ext cx="5296358" cy="1409617"/>
          </a:xfrm>
          <a:prstGeom prst="rect">
            <a:avLst/>
          </a:prstGeom>
          <a:noFill/>
        </p:spPr>
        <p:txBody>
          <a:bodyPr wrap="square">
            <a:spAutoFit/>
          </a:bodyPr>
          <a:lstStyle/>
          <a:p>
            <a:pPr algn="r" rtl="1">
              <a:lnSpc>
                <a:spcPct val="107000"/>
              </a:lnSpc>
              <a:spcAft>
                <a:spcPts val="800"/>
              </a:spcAft>
            </a:pPr>
            <a:r>
              <a:rPr lang="ar-SA" sz="20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يعد هذا الكتاب أجمع ما ألف في التفسير بالمأثور، فقد دون فيه مؤلفه ما أثر من تفسير عن رسول الله صلى الله عليه وسلم وعن الصحابة والتابعين، وتتبع ما ورد في كتب السنة والتفسير.</a:t>
            </a:r>
            <a:endParaRPr lang="en-US" sz="20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endParaRPr>
          </a:p>
        </p:txBody>
      </p:sp>
      <p:sp>
        <p:nvSpPr>
          <p:cNvPr id="89" name="مربع نص 88">
            <a:extLst>
              <a:ext uri="{FF2B5EF4-FFF2-40B4-BE49-F238E27FC236}">
                <a16:creationId xmlns:a16="http://schemas.microsoft.com/office/drawing/2014/main" id="{E83BC0BE-64C3-4424-AD1E-A12AFAE91CAB}"/>
              </a:ext>
            </a:extLst>
          </p:cNvPr>
          <p:cNvSpPr txBox="1"/>
          <p:nvPr/>
        </p:nvSpPr>
        <p:spPr>
          <a:xfrm>
            <a:off x="-78844" y="3173922"/>
            <a:ext cx="5905022" cy="1969578"/>
          </a:xfrm>
          <a:prstGeom prst="rect">
            <a:avLst/>
          </a:prstGeom>
          <a:noFill/>
        </p:spPr>
        <p:txBody>
          <a:bodyPr wrap="square">
            <a:spAutoFit/>
          </a:bodyPr>
          <a:lstStyle/>
          <a:p>
            <a:pPr algn="r" rtl="1">
              <a:lnSpc>
                <a:spcPct val="107000"/>
              </a:lnSpc>
              <a:spcAft>
                <a:spcPts val="800"/>
              </a:spcAft>
            </a:pPr>
            <a:r>
              <a:rPr lang="ar-SA" sz="1800" dirty="0">
                <a:solidFill>
                  <a:schemeClr val="accent6">
                    <a:lumMod val="75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اسم المؤلف: </a:t>
            </a:r>
            <a:r>
              <a:rPr lang="ar-SA" sz="18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جلال الدين عبد الرحمن ابن أبي بكر السيوطي</a:t>
            </a:r>
            <a:endParaRPr lang="en-US" sz="18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endParaRPr>
          </a:p>
          <a:p>
            <a:pPr algn="r" rtl="1">
              <a:lnSpc>
                <a:spcPct val="107000"/>
              </a:lnSpc>
              <a:spcAft>
                <a:spcPts val="800"/>
              </a:spcAft>
            </a:pPr>
            <a:r>
              <a:rPr lang="ar-SA" sz="1800" dirty="0">
                <a:solidFill>
                  <a:schemeClr val="accent6">
                    <a:lumMod val="75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المولد: </a:t>
            </a:r>
            <a:r>
              <a:rPr lang="ar-SA" sz="18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سنة 849 </a:t>
            </a:r>
            <a:r>
              <a:rPr lang="ar-SA" sz="1800" b="1" dirty="0">
                <a:solidFill>
                  <a:schemeClr val="accent6">
                    <a:lumMod val="90000"/>
                  </a:schemeClr>
                </a:solidFill>
                <a:effectLst>
                  <a:glow rad="88900">
                    <a:srgbClr val="602900"/>
                  </a:glow>
                  <a:outerShdw blurRad="38100" dist="38100" dir="2700000" algn="tl">
                    <a:srgbClr val="000000">
                      <a:alpha val="43137"/>
                    </a:srgbClr>
                  </a:outerShdw>
                </a:effectLst>
                <a:latin typeface="Calibri" panose="020F0502020204030204" pitchFamily="34" charset="0"/>
                <a:cs typeface="Calibri" panose="020F0502020204030204" pitchFamily="34" charset="0"/>
              </a:rPr>
              <a:t>ه</a:t>
            </a:r>
            <a:endParaRPr lang="ar-SA" sz="18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endParaRPr>
          </a:p>
          <a:p>
            <a:pPr algn="r" rtl="1">
              <a:lnSpc>
                <a:spcPct val="107000"/>
              </a:lnSpc>
              <a:spcAft>
                <a:spcPts val="800"/>
              </a:spcAft>
            </a:pPr>
            <a:r>
              <a:rPr lang="ar-SA" sz="1800" dirty="0">
                <a:solidFill>
                  <a:schemeClr val="accent6">
                    <a:lumMod val="75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حياته: </a:t>
            </a:r>
            <a:r>
              <a:rPr lang="ar-SA" sz="18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جد في طلب العلم ونبغ فيه، وبدأ بالتأليف في وقت مبكر</a:t>
            </a:r>
            <a:endParaRPr lang="en-US" sz="18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endParaRPr>
          </a:p>
          <a:p>
            <a:pPr algn="r" rtl="1">
              <a:lnSpc>
                <a:spcPct val="107000"/>
              </a:lnSpc>
              <a:spcAft>
                <a:spcPts val="800"/>
              </a:spcAft>
            </a:pPr>
            <a:r>
              <a:rPr lang="ar-SA" sz="1800" dirty="0">
                <a:solidFill>
                  <a:schemeClr val="accent6">
                    <a:lumMod val="75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أبرز مؤلفاته: </a:t>
            </a:r>
            <a:r>
              <a:rPr lang="ar-SA" sz="18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كتاب التفسير والإتقان في علوم القرآن</a:t>
            </a:r>
            <a:endParaRPr lang="en-US" sz="18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endParaRPr>
          </a:p>
          <a:p>
            <a:pPr algn="r" rtl="1">
              <a:lnSpc>
                <a:spcPct val="107000"/>
              </a:lnSpc>
              <a:spcAft>
                <a:spcPts val="800"/>
              </a:spcAft>
            </a:pPr>
            <a:r>
              <a:rPr lang="ar-SA" sz="1800" dirty="0">
                <a:solidFill>
                  <a:schemeClr val="accent6">
                    <a:lumMod val="75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تاريخ الوفاة: </a:t>
            </a:r>
            <a:r>
              <a:rPr lang="ar-SA" sz="18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rPr>
              <a:t>سنة 911 </a:t>
            </a:r>
            <a:r>
              <a:rPr lang="ar-SA" sz="1800" b="1" dirty="0">
                <a:solidFill>
                  <a:schemeClr val="accent6">
                    <a:lumMod val="90000"/>
                  </a:schemeClr>
                </a:solidFill>
                <a:effectLst>
                  <a:glow rad="88900">
                    <a:srgbClr val="602900"/>
                  </a:glow>
                  <a:outerShdw blurRad="38100" dist="38100" dir="2700000" algn="tl">
                    <a:srgbClr val="000000">
                      <a:alpha val="43137"/>
                    </a:srgbClr>
                  </a:outerShdw>
                </a:effectLst>
                <a:latin typeface="Calibri" panose="020F0502020204030204" pitchFamily="34" charset="0"/>
                <a:cs typeface="Calibri" panose="020F0502020204030204" pitchFamily="34" charset="0"/>
              </a:rPr>
              <a:t>ه</a:t>
            </a:r>
            <a:endParaRPr lang="en-US" sz="1800" dirty="0">
              <a:solidFill>
                <a:schemeClr val="accent6">
                  <a:lumMod val="90000"/>
                </a:schemeClr>
              </a:solidFill>
              <a:effectLst>
                <a:glow rad="88900">
                  <a:srgbClr val="602900"/>
                </a:glow>
                <a:outerShdw blurRad="38100" dist="38100" dir="2700000" algn="tl">
                  <a:srgbClr val="000000">
                    <a:alpha val="43137"/>
                  </a:srgbClr>
                </a:outerShdw>
              </a:effectLst>
              <a:latin typeface="Hacen Casablanca" panose="02000000000000000000" pitchFamily="2" charset="-78"/>
              <a:cs typeface="Hacen Casablanca" panose="02000000000000000000" pitchFamily="2" charset="-78"/>
            </a:endParaRPr>
          </a:p>
        </p:txBody>
      </p:sp>
      <p:pic>
        <p:nvPicPr>
          <p:cNvPr id="90" name="صورة 89" descr="صورة تحتوي على نص&#10;&#10;تم إنشاء الوصف تلقائياً">
            <a:extLst>
              <a:ext uri="{FF2B5EF4-FFF2-40B4-BE49-F238E27FC236}">
                <a16:creationId xmlns:a16="http://schemas.microsoft.com/office/drawing/2014/main" id="{EAAE8B5C-49CD-4090-B974-8920035CF919}"/>
              </a:ext>
            </a:extLst>
          </p:cNvPr>
          <p:cNvPicPr>
            <a:picLocks noChangeAspect="1"/>
          </p:cNvPicPr>
          <p:nvPr/>
        </p:nvPicPr>
        <p:blipFill>
          <a:blip r:embed="rId5"/>
          <a:stretch>
            <a:fillRect/>
          </a:stretch>
        </p:blipFill>
        <p:spPr>
          <a:xfrm>
            <a:off x="26667" y="4389944"/>
            <a:ext cx="1149296" cy="679129"/>
          </a:xfrm>
          <a:prstGeom prst="rect">
            <a:avLst/>
          </a:prstGeom>
          <a:effectLst/>
        </p:spPr>
      </p:pic>
    </p:spTree>
    <p:extLst>
      <p:ext uri="{BB962C8B-B14F-4D97-AF65-F5344CB8AC3E}">
        <p14:creationId xmlns:p14="http://schemas.microsoft.com/office/powerpoint/2010/main" val="201167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8" presetClass="entr" presetSubtype="0" accel="50000" fill="hold" grpId="0" nodeType="afterEffect">
                                  <p:stCondLst>
                                    <p:cond delay="0"/>
                                  </p:stCondLst>
                                  <p:iterate type="wd">
                                    <p:tmPct val="40000"/>
                                  </p:iterate>
                                  <p:childTnLst>
                                    <p:set>
                                      <p:cBhvr>
                                        <p:cTn id="11" dur="1" fill="hold">
                                          <p:stCondLst>
                                            <p:cond delay="0"/>
                                          </p:stCondLst>
                                        </p:cTn>
                                        <p:tgtEl>
                                          <p:spTgt spid="78"/>
                                        </p:tgtEl>
                                        <p:attrNameLst>
                                          <p:attrName>style.visibility</p:attrName>
                                        </p:attrNameLst>
                                      </p:cBhvr>
                                      <p:to>
                                        <p:strVal val="visible"/>
                                      </p:to>
                                    </p:set>
                                    <p:set>
                                      <p:cBhvr>
                                        <p:cTn id="12" dur="455" fill="hold">
                                          <p:stCondLst>
                                            <p:cond delay="0"/>
                                          </p:stCondLst>
                                        </p:cTn>
                                        <p:tgtEl>
                                          <p:spTgt spid="78"/>
                                        </p:tgtEl>
                                        <p:attrNameLst>
                                          <p:attrName>style.rotation</p:attrName>
                                        </p:attrNameLst>
                                      </p:cBhvr>
                                      <p:to>
                                        <p:strVal val="-45.0"/>
                                      </p:to>
                                    </p:set>
                                    <p:anim calcmode="lin" valueType="num">
                                      <p:cBhvr>
                                        <p:cTn id="13" dur="455" fill="hold">
                                          <p:stCondLst>
                                            <p:cond delay="455"/>
                                          </p:stCondLst>
                                        </p:cTn>
                                        <p:tgtEl>
                                          <p:spTgt spid="78"/>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78"/>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78"/>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78"/>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2" fill="hold" nodeType="clickEffect">
                                  <p:stCondLst>
                                    <p:cond delay="0"/>
                                  </p:stCondLst>
                                  <p:childTnLst>
                                    <p:set>
                                      <p:cBhvr>
                                        <p:cTn id="20" dur="1" fill="hold">
                                          <p:stCondLst>
                                            <p:cond delay="0"/>
                                          </p:stCondLst>
                                        </p:cTn>
                                        <p:tgtEl>
                                          <p:spTgt spid="80"/>
                                        </p:tgtEl>
                                        <p:attrNameLst>
                                          <p:attrName>style.visibility</p:attrName>
                                        </p:attrNameLst>
                                      </p:cBhvr>
                                      <p:to>
                                        <p:strVal val="visible"/>
                                      </p:to>
                                    </p:set>
                                    <p:anim calcmode="lin" valueType="num">
                                      <p:cBhvr additive="base">
                                        <p:cTn id="21" dur="500"/>
                                        <p:tgtEl>
                                          <p:spTgt spid="80"/>
                                        </p:tgtEl>
                                        <p:attrNameLst>
                                          <p:attrName>ppt_x</p:attrName>
                                        </p:attrNameLst>
                                      </p:cBhvr>
                                      <p:tavLst>
                                        <p:tav tm="0">
                                          <p:val>
                                            <p:strVal val="#ppt_x+#ppt_w*1.125000"/>
                                          </p:val>
                                        </p:tav>
                                        <p:tav tm="100000">
                                          <p:val>
                                            <p:strVal val="#ppt_x"/>
                                          </p:val>
                                        </p:tav>
                                      </p:tavLst>
                                    </p:anim>
                                    <p:animEffect transition="in" filter="wipe(left)">
                                      <p:cBhvr>
                                        <p:cTn id="22" dur="500"/>
                                        <p:tgtEl>
                                          <p:spTgt spid="8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iterate type="wd">
                                    <p:tmPct val="10000"/>
                                  </p:iterate>
                                  <p:childTnLst>
                                    <p:set>
                                      <p:cBhvr>
                                        <p:cTn id="26" dur="1" fill="hold">
                                          <p:stCondLst>
                                            <p:cond delay="0"/>
                                          </p:stCondLst>
                                        </p:cTn>
                                        <p:tgtEl>
                                          <p:spTgt spid="84"/>
                                        </p:tgtEl>
                                        <p:attrNameLst>
                                          <p:attrName>style.visibility</p:attrName>
                                        </p:attrNameLst>
                                      </p:cBhvr>
                                      <p:to>
                                        <p:strVal val="visible"/>
                                      </p:to>
                                    </p:set>
                                    <p:animEffect transition="in" filter="circle(in)">
                                      <p:cBhvr>
                                        <p:cTn id="27" dur="1250"/>
                                        <p:tgtEl>
                                          <p:spTgt spid="84"/>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2" fill="hold" nodeType="clickEffect">
                                  <p:stCondLst>
                                    <p:cond delay="0"/>
                                  </p:stCondLst>
                                  <p:childTnLst>
                                    <p:set>
                                      <p:cBhvr>
                                        <p:cTn id="31" dur="1" fill="hold">
                                          <p:stCondLst>
                                            <p:cond delay="0"/>
                                          </p:stCondLst>
                                        </p:cTn>
                                        <p:tgtEl>
                                          <p:spTgt spid="85"/>
                                        </p:tgtEl>
                                        <p:attrNameLst>
                                          <p:attrName>style.visibility</p:attrName>
                                        </p:attrNameLst>
                                      </p:cBhvr>
                                      <p:to>
                                        <p:strVal val="visible"/>
                                      </p:to>
                                    </p:set>
                                    <p:anim calcmode="lin" valueType="num">
                                      <p:cBhvr additive="base">
                                        <p:cTn id="32" dur="500"/>
                                        <p:tgtEl>
                                          <p:spTgt spid="85"/>
                                        </p:tgtEl>
                                        <p:attrNameLst>
                                          <p:attrName>ppt_x</p:attrName>
                                        </p:attrNameLst>
                                      </p:cBhvr>
                                      <p:tavLst>
                                        <p:tav tm="0">
                                          <p:val>
                                            <p:strVal val="#ppt_x+#ppt_w*1.125000"/>
                                          </p:val>
                                        </p:tav>
                                        <p:tav tm="100000">
                                          <p:val>
                                            <p:strVal val="#ppt_x"/>
                                          </p:val>
                                        </p:tav>
                                      </p:tavLst>
                                    </p:anim>
                                    <p:animEffect transition="in" filter="wipe(left)">
                                      <p:cBhvr>
                                        <p:cTn id="33" dur="500"/>
                                        <p:tgtEl>
                                          <p:spTgt spid="85"/>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272" fill="hold" grpId="0" nodeType="clickEffect">
                                  <p:stCondLst>
                                    <p:cond delay="0"/>
                                  </p:stCondLst>
                                  <p:iterate type="wd">
                                    <p:tmPct val="10000"/>
                                  </p:iterate>
                                  <p:childTnLst>
                                    <p:set>
                                      <p:cBhvr>
                                        <p:cTn id="37" dur="1" fill="hold">
                                          <p:stCondLst>
                                            <p:cond delay="0"/>
                                          </p:stCondLst>
                                        </p:cTn>
                                        <p:tgtEl>
                                          <p:spTgt spid="89">
                                            <p:txEl>
                                              <p:pRg st="0" end="0"/>
                                            </p:txEl>
                                          </p:spTgt>
                                        </p:tgtEl>
                                        <p:attrNameLst>
                                          <p:attrName>style.visibility</p:attrName>
                                        </p:attrNameLst>
                                      </p:cBhvr>
                                      <p:to>
                                        <p:strVal val="visible"/>
                                      </p:to>
                                    </p:set>
                                    <p:anim calcmode="lin" valueType="num">
                                      <p:cBhvr>
                                        <p:cTn id="38" dur="500" fill="hold"/>
                                        <p:tgtEl>
                                          <p:spTgt spid="89">
                                            <p:txEl>
                                              <p:pRg st="0" end="0"/>
                                            </p:txEl>
                                          </p:spTgt>
                                        </p:tgtEl>
                                        <p:attrNameLst>
                                          <p:attrName>ppt_w</p:attrName>
                                        </p:attrNameLst>
                                      </p:cBhvr>
                                      <p:tavLst>
                                        <p:tav tm="0">
                                          <p:val>
                                            <p:strVal val="2/3*#ppt_w"/>
                                          </p:val>
                                        </p:tav>
                                        <p:tav tm="100000">
                                          <p:val>
                                            <p:strVal val="#ppt_w"/>
                                          </p:val>
                                        </p:tav>
                                      </p:tavLst>
                                    </p:anim>
                                    <p:anim calcmode="lin" valueType="num">
                                      <p:cBhvr>
                                        <p:cTn id="39" dur="500" fill="hold"/>
                                        <p:tgtEl>
                                          <p:spTgt spid="89">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272" fill="hold" grpId="0" nodeType="clickEffect">
                                  <p:stCondLst>
                                    <p:cond delay="0"/>
                                  </p:stCondLst>
                                  <p:iterate type="wd">
                                    <p:tmPct val="10000"/>
                                  </p:iterate>
                                  <p:childTnLst>
                                    <p:set>
                                      <p:cBhvr>
                                        <p:cTn id="43" dur="1" fill="hold">
                                          <p:stCondLst>
                                            <p:cond delay="0"/>
                                          </p:stCondLst>
                                        </p:cTn>
                                        <p:tgtEl>
                                          <p:spTgt spid="89">
                                            <p:txEl>
                                              <p:pRg st="1" end="1"/>
                                            </p:txEl>
                                          </p:spTgt>
                                        </p:tgtEl>
                                        <p:attrNameLst>
                                          <p:attrName>style.visibility</p:attrName>
                                        </p:attrNameLst>
                                      </p:cBhvr>
                                      <p:to>
                                        <p:strVal val="visible"/>
                                      </p:to>
                                    </p:set>
                                    <p:anim calcmode="lin" valueType="num">
                                      <p:cBhvr>
                                        <p:cTn id="44" dur="500" fill="hold"/>
                                        <p:tgtEl>
                                          <p:spTgt spid="89">
                                            <p:txEl>
                                              <p:pRg st="1" end="1"/>
                                            </p:txEl>
                                          </p:spTgt>
                                        </p:tgtEl>
                                        <p:attrNameLst>
                                          <p:attrName>ppt_w</p:attrName>
                                        </p:attrNameLst>
                                      </p:cBhvr>
                                      <p:tavLst>
                                        <p:tav tm="0">
                                          <p:val>
                                            <p:strVal val="2/3*#ppt_w"/>
                                          </p:val>
                                        </p:tav>
                                        <p:tav tm="100000">
                                          <p:val>
                                            <p:strVal val="#ppt_w"/>
                                          </p:val>
                                        </p:tav>
                                      </p:tavLst>
                                    </p:anim>
                                    <p:anim calcmode="lin" valueType="num">
                                      <p:cBhvr>
                                        <p:cTn id="45" dur="500" fill="hold"/>
                                        <p:tgtEl>
                                          <p:spTgt spid="89">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3" presetClass="entr" presetSubtype="272" fill="hold" grpId="0" nodeType="clickEffect">
                                  <p:stCondLst>
                                    <p:cond delay="0"/>
                                  </p:stCondLst>
                                  <p:iterate type="wd">
                                    <p:tmPct val="10000"/>
                                  </p:iterate>
                                  <p:childTnLst>
                                    <p:set>
                                      <p:cBhvr>
                                        <p:cTn id="49" dur="1" fill="hold">
                                          <p:stCondLst>
                                            <p:cond delay="0"/>
                                          </p:stCondLst>
                                        </p:cTn>
                                        <p:tgtEl>
                                          <p:spTgt spid="89">
                                            <p:txEl>
                                              <p:pRg st="2" end="2"/>
                                            </p:txEl>
                                          </p:spTgt>
                                        </p:tgtEl>
                                        <p:attrNameLst>
                                          <p:attrName>style.visibility</p:attrName>
                                        </p:attrNameLst>
                                      </p:cBhvr>
                                      <p:to>
                                        <p:strVal val="visible"/>
                                      </p:to>
                                    </p:set>
                                    <p:anim calcmode="lin" valueType="num">
                                      <p:cBhvr>
                                        <p:cTn id="50" dur="500" fill="hold"/>
                                        <p:tgtEl>
                                          <p:spTgt spid="89">
                                            <p:txEl>
                                              <p:pRg st="2" end="2"/>
                                            </p:txEl>
                                          </p:spTgt>
                                        </p:tgtEl>
                                        <p:attrNameLst>
                                          <p:attrName>ppt_w</p:attrName>
                                        </p:attrNameLst>
                                      </p:cBhvr>
                                      <p:tavLst>
                                        <p:tav tm="0">
                                          <p:val>
                                            <p:strVal val="2/3*#ppt_w"/>
                                          </p:val>
                                        </p:tav>
                                        <p:tav tm="100000">
                                          <p:val>
                                            <p:strVal val="#ppt_w"/>
                                          </p:val>
                                        </p:tav>
                                      </p:tavLst>
                                    </p:anim>
                                    <p:anim calcmode="lin" valueType="num">
                                      <p:cBhvr>
                                        <p:cTn id="51" dur="500" fill="hold"/>
                                        <p:tgtEl>
                                          <p:spTgt spid="89">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23" presetClass="entr" presetSubtype="272" fill="hold" grpId="0" nodeType="clickEffect">
                                  <p:stCondLst>
                                    <p:cond delay="0"/>
                                  </p:stCondLst>
                                  <p:iterate type="wd">
                                    <p:tmPct val="10000"/>
                                  </p:iterate>
                                  <p:childTnLst>
                                    <p:set>
                                      <p:cBhvr>
                                        <p:cTn id="55" dur="1" fill="hold">
                                          <p:stCondLst>
                                            <p:cond delay="0"/>
                                          </p:stCondLst>
                                        </p:cTn>
                                        <p:tgtEl>
                                          <p:spTgt spid="89">
                                            <p:txEl>
                                              <p:pRg st="3" end="3"/>
                                            </p:txEl>
                                          </p:spTgt>
                                        </p:tgtEl>
                                        <p:attrNameLst>
                                          <p:attrName>style.visibility</p:attrName>
                                        </p:attrNameLst>
                                      </p:cBhvr>
                                      <p:to>
                                        <p:strVal val="visible"/>
                                      </p:to>
                                    </p:set>
                                    <p:anim calcmode="lin" valueType="num">
                                      <p:cBhvr>
                                        <p:cTn id="56" dur="500" fill="hold"/>
                                        <p:tgtEl>
                                          <p:spTgt spid="89">
                                            <p:txEl>
                                              <p:pRg st="3" end="3"/>
                                            </p:txEl>
                                          </p:spTgt>
                                        </p:tgtEl>
                                        <p:attrNameLst>
                                          <p:attrName>ppt_w</p:attrName>
                                        </p:attrNameLst>
                                      </p:cBhvr>
                                      <p:tavLst>
                                        <p:tav tm="0">
                                          <p:val>
                                            <p:strVal val="2/3*#ppt_w"/>
                                          </p:val>
                                        </p:tav>
                                        <p:tav tm="100000">
                                          <p:val>
                                            <p:strVal val="#ppt_w"/>
                                          </p:val>
                                        </p:tav>
                                      </p:tavLst>
                                    </p:anim>
                                    <p:anim calcmode="lin" valueType="num">
                                      <p:cBhvr>
                                        <p:cTn id="57" dur="500" fill="hold"/>
                                        <p:tgtEl>
                                          <p:spTgt spid="89">
                                            <p:txEl>
                                              <p:pRg st="3" end="3"/>
                                            </p:txEl>
                                          </p:spTgt>
                                        </p:tgtEl>
                                        <p:attrNameLst>
                                          <p:attrName>ppt_h</p:attrName>
                                        </p:attrNameLst>
                                      </p:cBhvr>
                                      <p:tavLst>
                                        <p:tav tm="0">
                                          <p:val>
                                            <p:strVal val="2/3*#ppt_h"/>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23" presetClass="entr" presetSubtype="272" fill="hold" grpId="0" nodeType="clickEffect">
                                  <p:stCondLst>
                                    <p:cond delay="0"/>
                                  </p:stCondLst>
                                  <p:iterate type="wd">
                                    <p:tmPct val="10000"/>
                                  </p:iterate>
                                  <p:childTnLst>
                                    <p:set>
                                      <p:cBhvr>
                                        <p:cTn id="61" dur="1" fill="hold">
                                          <p:stCondLst>
                                            <p:cond delay="0"/>
                                          </p:stCondLst>
                                        </p:cTn>
                                        <p:tgtEl>
                                          <p:spTgt spid="89">
                                            <p:txEl>
                                              <p:pRg st="4" end="4"/>
                                            </p:txEl>
                                          </p:spTgt>
                                        </p:tgtEl>
                                        <p:attrNameLst>
                                          <p:attrName>style.visibility</p:attrName>
                                        </p:attrNameLst>
                                      </p:cBhvr>
                                      <p:to>
                                        <p:strVal val="visible"/>
                                      </p:to>
                                    </p:set>
                                    <p:anim calcmode="lin" valueType="num">
                                      <p:cBhvr>
                                        <p:cTn id="62" dur="500" fill="hold"/>
                                        <p:tgtEl>
                                          <p:spTgt spid="89">
                                            <p:txEl>
                                              <p:pRg st="4" end="4"/>
                                            </p:txEl>
                                          </p:spTgt>
                                        </p:tgtEl>
                                        <p:attrNameLst>
                                          <p:attrName>ppt_w</p:attrName>
                                        </p:attrNameLst>
                                      </p:cBhvr>
                                      <p:tavLst>
                                        <p:tav tm="0">
                                          <p:val>
                                            <p:strVal val="2/3*#ppt_w"/>
                                          </p:val>
                                        </p:tav>
                                        <p:tav tm="100000">
                                          <p:val>
                                            <p:strVal val="#ppt_w"/>
                                          </p:val>
                                        </p:tav>
                                      </p:tavLst>
                                    </p:anim>
                                    <p:anim calcmode="lin" valueType="num">
                                      <p:cBhvr>
                                        <p:cTn id="63" dur="500" fill="hold"/>
                                        <p:tgtEl>
                                          <p:spTgt spid="89">
                                            <p:txEl>
                                              <p:pRg st="4" end="4"/>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84" grpId="0"/>
      <p:bldP spid="89" grpId="0" uiExpand="1" build="allAtOnce"/>
    </p:bldLst>
  </p:timing>
</p:sld>
</file>

<file path=ppt/theme/theme1.xml><?xml version="1.0" encoding="utf-8"?>
<a:theme xmlns:a="http://schemas.openxmlformats.org/drawingml/2006/main" name="Teaching Islamic Traditions by Slidesgo">
  <a:themeElements>
    <a:clrScheme name="Simple Light">
      <a:dk1>
        <a:srgbClr val="000000"/>
      </a:dk1>
      <a:lt1>
        <a:srgbClr val="FFFFFF"/>
      </a:lt1>
      <a:dk2>
        <a:srgbClr val="595959"/>
      </a:dk2>
      <a:lt2>
        <a:srgbClr val="EEEEEE"/>
      </a:lt2>
      <a:accent1>
        <a:srgbClr val="5F5681"/>
      </a:accent1>
      <a:accent2>
        <a:srgbClr val="60489D"/>
      </a:accent2>
      <a:accent3>
        <a:srgbClr val="35224F"/>
      </a:accent3>
      <a:accent4>
        <a:srgbClr val="C44E8F"/>
      </a:accent4>
      <a:accent5>
        <a:srgbClr val="F8D1AE"/>
      </a:accent5>
      <a:accent6>
        <a:srgbClr val="FFF7F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أبرز المؤلفات الموثوقة في التفسير</Template>
  <TotalTime>0</TotalTime>
  <Words>1159</Words>
  <Application>Microsoft Office PowerPoint</Application>
  <PresentationFormat>عرض على الشاشة (16:9)</PresentationFormat>
  <Paragraphs>148</Paragraphs>
  <Slides>21</Slides>
  <Notes>21</Notes>
  <HiddenSlides>0</HiddenSlides>
  <MMClips>0</MMClips>
  <ScaleCrop>false</ScaleCrop>
  <HeadingPairs>
    <vt:vector size="6" baseType="variant">
      <vt:variant>
        <vt:lpstr>الخطوط المستخدمة</vt:lpstr>
      </vt:variant>
      <vt:variant>
        <vt:i4>16</vt:i4>
      </vt:variant>
      <vt:variant>
        <vt:lpstr>نسق</vt:lpstr>
      </vt:variant>
      <vt:variant>
        <vt:i4>1</vt:i4>
      </vt:variant>
      <vt:variant>
        <vt:lpstr>عناوين الشرائح</vt:lpstr>
      </vt:variant>
      <vt:variant>
        <vt:i4>21</vt:i4>
      </vt:variant>
    </vt:vector>
  </HeadingPairs>
  <TitlesOfParts>
    <vt:vector size="38" baseType="lpstr">
      <vt:lpstr>Hacen Algeria Hd</vt:lpstr>
      <vt:lpstr>Sanchez</vt:lpstr>
      <vt:lpstr>Hacen Tunisia Bold</vt:lpstr>
      <vt:lpstr>AlWatanHeadlines-Bold</vt:lpstr>
      <vt:lpstr>Segoe UI Semibold</vt:lpstr>
      <vt:lpstr>Berkshire Swash</vt:lpstr>
      <vt:lpstr>Questv1</vt:lpstr>
      <vt:lpstr>Mikhak Bold</vt:lpstr>
      <vt:lpstr>Hacen Casablanca</vt:lpstr>
      <vt:lpstr>Dubai</vt:lpstr>
      <vt:lpstr>Taviraj</vt:lpstr>
      <vt:lpstr>Kodchasan</vt:lpstr>
      <vt:lpstr>Calibri</vt:lpstr>
      <vt:lpstr>STC Bold</vt:lpstr>
      <vt:lpstr>Hacen Liner XL</vt:lpstr>
      <vt:lpstr>Arial</vt:lpstr>
      <vt:lpstr>Teaching Islamic Traditions by Slidesgo</vt:lpstr>
      <vt:lpstr>عرض تقديمي في PowerPoint</vt:lpstr>
      <vt:lpstr>عرض تقديمي في PowerPoint</vt:lpstr>
      <vt:lpstr>عرض تقديمي في PowerPoint</vt:lpstr>
      <vt:lpstr>جامع البيان عن تأويل آي القرآن</vt:lpstr>
      <vt:lpstr>جامع البيان عن تأويل آي القرآن</vt:lpstr>
      <vt:lpstr>تفسير القرآن الكريم</vt:lpstr>
      <vt:lpstr>تفسير القرآن الكريم</vt:lpstr>
      <vt:lpstr>الدر المنثور في التفسير بالمأثور</vt:lpstr>
      <vt:lpstr>الدر المنثور في التفسير بالمأثور</vt:lpstr>
      <vt:lpstr>أضواء البيان في إيضاح القرآن بالقرآن</vt:lpstr>
      <vt:lpstr>أضواء البيان في إيضاح القرآن بالقرآن</vt:lpstr>
      <vt:lpstr>أضواء البيان في إيضاح القرآن بالقرآن</vt:lpstr>
      <vt:lpstr>تيسير الكريم الرحمن في تفسير كلام المنان</vt:lpstr>
      <vt:lpstr>تيسير الكريم الرحمن في تفسير كلام المنان</vt:lpstr>
      <vt:lpstr>عرض تقديمي في PowerPoint</vt:lpstr>
      <vt:lpstr>التقويم</vt:lpstr>
      <vt:lpstr>عرض تقديمي في PowerPoint</vt:lpstr>
      <vt:lpstr>أسئلة</vt:lpstr>
      <vt:lpstr>اسئلة</vt:lpstr>
      <vt:lpstr>اسئلة</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User</dc:creator>
  <cp:lastModifiedBy>User</cp:lastModifiedBy>
  <cp:revision>1</cp:revision>
  <dcterms:created xsi:type="dcterms:W3CDTF">2021-02-09T08:33:35Z</dcterms:created>
  <dcterms:modified xsi:type="dcterms:W3CDTF">2021-02-09T08:34:29Z</dcterms:modified>
</cp:coreProperties>
</file>