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292" r:id="rId3"/>
    <p:sldId id="312" r:id="rId4"/>
    <p:sldId id="305" r:id="rId5"/>
    <p:sldId id="306" r:id="rId6"/>
    <p:sldId id="316" r:id="rId7"/>
    <p:sldId id="293" r:id="rId8"/>
    <p:sldId id="309" r:id="rId9"/>
    <p:sldId id="315" r:id="rId10"/>
    <p:sldId id="310" r:id="rId11"/>
    <p:sldId id="294" r:id="rId12"/>
    <p:sldId id="304" r:id="rId13"/>
  </p:sldIdLst>
  <p:sldSz cx="9144000" cy="6858000" type="screen4x3"/>
  <p:notesSz cx="6858000" cy="9144000"/>
  <p:embeddedFontLst>
    <p:embeddedFont>
      <p:font typeface="Calibri" panose="020F0502020204030204" pitchFamily="34" charset="0"/>
      <p:regular r:id="rId14"/>
      <p:bold r:id="rId15"/>
    </p:embeddedFont>
    <p:embeddedFont>
      <p:font typeface="Calibri Light" panose="020F0302020204030204" pitchFamily="34" charset="0"/>
      <p:regular r:id="rId16"/>
    </p:embeddedFont>
    <p:embeddedFont>
      <p:font typeface="Comic Sans MS" panose="030F0702030302020204" pitchFamily="66" charset="0"/>
      <p:regular r:id="rId17"/>
      <p:bold r:id="rId18"/>
      <p:italic r:id="rId19"/>
      <p:boldItalic r:id="rId20"/>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FA3199-DD3D-4034-A900-E321328C8AAF}"/>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1D4FDA91-5AC8-429B-9B69-A710C0D3C3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11B6CF2-11CF-4C05-9D04-A34847E8352D}"/>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5" name="عنصر نائب للتذييل 4">
            <a:extLst>
              <a:ext uri="{FF2B5EF4-FFF2-40B4-BE49-F238E27FC236}">
                <a16:creationId xmlns:a16="http://schemas.microsoft.com/office/drawing/2014/main" id="{414B4EB2-8A7F-498F-9605-7C12BF49576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8C3494-AE86-468E-ACDC-54922AEDA8CE}"/>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35914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88E7DC-0D36-4575-B3FA-515D4C0D7F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D9C511B-35ED-47D1-8061-7901912D441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E8B47C7-24AD-4E80-B79D-7976A2A13DA7}"/>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5" name="عنصر نائب للتذييل 4">
            <a:extLst>
              <a:ext uri="{FF2B5EF4-FFF2-40B4-BE49-F238E27FC236}">
                <a16:creationId xmlns:a16="http://schemas.microsoft.com/office/drawing/2014/main" id="{DFE3CFD4-DF10-4CA9-A42A-BB2173CCB0F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629588-FFF0-45E1-B6B5-C5D39A43853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67463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9933BEB-75DF-4592-BE8E-78531E7468D5}"/>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0D668F3-11C6-4A17-AB0A-C1731D85DECE}"/>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1367C75-EFDB-4DAA-9664-5B121EEE9E5A}"/>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5" name="عنصر نائب للتذييل 4">
            <a:extLst>
              <a:ext uri="{FF2B5EF4-FFF2-40B4-BE49-F238E27FC236}">
                <a16:creationId xmlns:a16="http://schemas.microsoft.com/office/drawing/2014/main" id="{9C42AA62-449B-4A8C-8B75-9BF5D6C56A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449CDB-680F-405E-AEF4-4C1583BB1D73}"/>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1795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2E07E3-1369-4A51-AF18-5B9A2D354C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B1160FB-2F9E-408C-AB71-AEF245F3BF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8CCD84D-4BFE-4B33-B72B-556849DE7747}"/>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5" name="عنصر نائب للتذييل 4">
            <a:extLst>
              <a:ext uri="{FF2B5EF4-FFF2-40B4-BE49-F238E27FC236}">
                <a16:creationId xmlns:a16="http://schemas.microsoft.com/office/drawing/2014/main" id="{E74BCC54-C8FF-4398-8A85-24A911B4885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64655F-08D9-4EBD-A812-FB1284DCBA9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1169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698558-3CC0-49E7-9928-7C6A8911C4F6}"/>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EB1EFC1-15F9-45A1-9540-55E611F397B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BED8AEF-67B9-4810-9E86-64A6765C21CA}"/>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5" name="عنصر نائب للتذييل 4">
            <a:extLst>
              <a:ext uri="{FF2B5EF4-FFF2-40B4-BE49-F238E27FC236}">
                <a16:creationId xmlns:a16="http://schemas.microsoft.com/office/drawing/2014/main" id="{A3A18629-6234-4CF8-BA7E-4C8C9E004CC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9CA4E4-857F-4C2E-AE2F-C7199FF8922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4674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60CA35-500E-47D7-A98D-4195867F2F4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9D612DF-26FB-42E9-9804-E77ECAB6D0DE}"/>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4ACA0C4-640F-4AEE-B193-D051E4E91509}"/>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B6BDCDF-1CFA-45F8-A964-EC9B5A622F42}"/>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6" name="عنصر نائب للتذييل 5">
            <a:extLst>
              <a:ext uri="{FF2B5EF4-FFF2-40B4-BE49-F238E27FC236}">
                <a16:creationId xmlns:a16="http://schemas.microsoft.com/office/drawing/2014/main" id="{E30B2964-0325-47CB-98D2-8DD95C519CD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B8846DD-688A-4653-A567-26835D1489B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296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3248AE-FB80-4CFD-A300-A5F152B72B2E}"/>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608F189-06B0-49EE-8470-574DD7ADDF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B7E9E4A-CE72-4ED7-8726-C687E33ACAFD}"/>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66F5CFF-AFDF-4C49-81BC-71665BDE75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D8730BB-A67C-4D87-B93B-921A9D67A319}"/>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94B79B3-14DC-4CDC-9315-FBA93A554EA0}"/>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8" name="عنصر نائب للتذييل 7">
            <a:extLst>
              <a:ext uri="{FF2B5EF4-FFF2-40B4-BE49-F238E27FC236}">
                <a16:creationId xmlns:a16="http://schemas.microsoft.com/office/drawing/2014/main" id="{604CD4FA-C015-487B-ADA2-0C101670276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6D043AE-9021-494D-8E7E-B2CB1D84AFB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1575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23AE3A-9C01-467B-8776-EEA292ACF40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9C37E1D-A416-4702-A3E9-DD11907222DA}"/>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4" name="عنصر نائب للتذييل 3">
            <a:extLst>
              <a:ext uri="{FF2B5EF4-FFF2-40B4-BE49-F238E27FC236}">
                <a16:creationId xmlns:a16="http://schemas.microsoft.com/office/drawing/2014/main" id="{6C8B85F9-3FBA-4A1D-8D49-29C2A57BEB3B}"/>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94B3B19-5C98-4C28-BAD8-E11BCB8ECB3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343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1DF5CDA-3971-47C2-8296-CA96B46F9282}"/>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3" name="عنصر نائب للتذييل 2">
            <a:extLst>
              <a:ext uri="{FF2B5EF4-FFF2-40B4-BE49-F238E27FC236}">
                <a16:creationId xmlns:a16="http://schemas.microsoft.com/office/drawing/2014/main" id="{D8D0924B-7A92-4A16-A45F-84D31F524C7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00FCC038-1F9C-4292-AA40-E38EF9BB7EF0}"/>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524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C0E7B9-F2F5-4559-9F73-E8017AEDE686}"/>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D8D95DC-CB5C-497B-A68C-9B2E04C9C5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D45D18C-8E4D-48F1-8FC8-74F3F2372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6EC8C49-7142-46EB-B43C-6E8780F7EAE5}"/>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6" name="عنصر نائب للتذييل 5">
            <a:extLst>
              <a:ext uri="{FF2B5EF4-FFF2-40B4-BE49-F238E27FC236}">
                <a16:creationId xmlns:a16="http://schemas.microsoft.com/office/drawing/2014/main" id="{205C9036-786D-4D07-883E-1D616374205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A08F66E-8534-4572-AB54-3EC18BB0EF6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23516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BEBF09-39DE-4317-89C4-D1421FC4F229}"/>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0BA86CE-7A9B-4E08-95C3-1651498DCA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258CAD9B-8517-41BB-BBF2-466C13C874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6573155-6A1C-4FCE-A24E-BC1BB2010B3C}"/>
              </a:ext>
            </a:extLst>
          </p:cNvPr>
          <p:cNvSpPr>
            <a:spLocks noGrp="1"/>
          </p:cNvSpPr>
          <p:nvPr>
            <p:ph type="dt" sz="half" idx="10"/>
          </p:nvPr>
        </p:nvSpPr>
        <p:spPr/>
        <p:txBody>
          <a:bodyPr/>
          <a:lstStyle/>
          <a:p>
            <a:fld id="{E1DA1C14-F3D3-4A76-963A-798F5D590958}" type="datetimeFigureOut">
              <a:rPr lang="ar-SA" smtClean="0"/>
              <a:t>04/05/42</a:t>
            </a:fld>
            <a:endParaRPr lang="ar-SA"/>
          </a:p>
        </p:txBody>
      </p:sp>
      <p:sp>
        <p:nvSpPr>
          <p:cNvPr id="6" name="عنصر نائب للتذييل 5">
            <a:extLst>
              <a:ext uri="{FF2B5EF4-FFF2-40B4-BE49-F238E27FC236}">
                <a16:creationId xmlns:a16="http://schemas.microsoft.com/office/drawing/2014/main" id="{980288C4-8C00-4FD8-9A18-AA2DAFF9A08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F25A583-7F33-4411-9EFF-FED636CD0578}"/>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58428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9B23893-0CCC-4DD8-A726-ECC1B1641290}"/>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56604EE-5D86-4161-A60F-1166AFFBB9F5}"/>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0EF59E-F04D-4F16-B2D0-3275CAF7B34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04/05/42</a:t>
            </a:fld>
            <a:endParaRPr lang="ar-SA"/>
          </a:p>
        </p:txBody>
      </p:sp>
      <p:sp>
        <p:nvSpPr>
          <p:cNvPr id="5" name="عنصر نائب للتذييل 4">
            <a:extLst>
              <a:ext uri="{FF2B5EF4-FFF2-40B4-BE49-F238E27FC236}">
                <a16:creationId xmlns:a16="http://schemas.microsoft.com/office/drawing/2014/main" id="{23462D30-319E-46CC-A9BE-B3EBDC3517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27E9D9B-FB6B-4347-AAAA-80B2BE0BDFCD}"/>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721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3978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78985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293877"/>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944393"/>
            <a:ext cx="2763897"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153059" y="931647"/>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528939" y="2859156"/>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292626" y="1091424"/>
            <a:ext cx="6618967" cy="1718035"/>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يطبق الطالب المحادثة والاسئلة مع زميله</a:t>
            </a:r>
          </a:p>
          <a:p>
            <a:pPr algn="ctr"/>
            <a:r>
              <a:rPr lang="ar-SA" sz="2800" dirty="0">
                <a:cs typeface="+mj-cs"/>
              </a:rPr>
              <a:t>أن يستمع الطالب إلى إجابة زميله ويعطي التعليق المناسب </a:t>
            </a:r>
          </a:p>
        </p:txBody>
      </p:sp>
      <p:pic>
        <p:nvPicPr>
          <p:cNvPr id="5" name="صورة 4">
            <a:extLst>
              <a:ext uri="{FF2B5EF4-FFF2-40B4-BE49-F238E27FC236}">
                <a16:creationId xmlns:a16="http://schemas.microsoft.com/office/drawing/2014/main" id="{A01E31D4-9902-491D-9988-62F42621EACD}"/>
              </a:ext>
            </a:extLst>
          </p:cNvPr>
          <p:cNvPicPr>
            <a:picLocks noChangeAspect="1"/>
          </p:cNvPicPr>
          <p:nvPr/>
        </p:nvPicPr>
        <p:blipFill>
          <a:blip r:embed="rId2"/>
          <a:stretch>
            <a:fillRect/>
          </a:stretch>
        </p:blipFill>
        <p:spPr>
          <a:xfrm>
            <a:off x="1194675" y="3302071"/>
            <a:ext cx="6760358" cy="2169992"/>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848850" y="1029784"/>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434" y="3204790"/>
            <a:ext cx="2435884" cy="2923061"/>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245705" y="2598003"/>
            <a:ext cx="7610901" cy="1661993"/>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Fun on the Weekend </a:t>
            </a:r>
          </a:p>
          <a:p>
            <a:pPr algn="ctr"/>
            <a:r>
              <a:rPr lang="ar-SA" sz="4800" b="1" dirty="0">
                <a:solidFill>
                  <a:srgbClr val="552579"/>
                </a:solidFill>
                <a:latin typeface="Comic Sans MS" panose="030F0702030302020204" pitchFamily="66" charset="0"/>
                <a:cs typeface="+mj-cs"/>
              </a:rPr>
              <a:t>وقت ممتع خلال العطلة الأسبوعية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656520" y="2551837"/>
            <a:ext cx="6952051" cy="1754326"/>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Finding OUT Time </a:t>
            </a:r>
          </a:p>
          <a:p>
            <a:pPr algn="ctr"/>
            <a:r>
              <a:rPr lang="ar-SA" sz="5400" b="1" dirty="0">
                <a:solidFill>
                  <a:srgbClr val="552579"/>
                </a:solidFill>
                <a:latin typeface="Comic Sans MS" panose="030F0702030302020204" pitchFamily="66" charset="0"/>
                <a:cs typeface="+mj-cs"/>
              </a:rPr>
              <a:t>وقت الاستكشاف</a:t>
            </a:r>
            <a:endParaRPr lang="ar-SA" sz="54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514551" y="1956426"/>
            <a:ext cx="4840406" cy="2945147"/>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dirty="0">
                <a:latin typeface="Comic Sans MS" panose="030F0702030302020204" pitchFamily="66" charset="0"/>
              </a:rPr>
              <a:t>Materials :</a:t>
            </a:r>
          </a:p>
          <a:p>
            <a:pPr algn="ctr" rtl="0"/>
            <a:endParaRPr lang="en-US" sz="3200" dirty="0">
              <a:latin typeface="Comic Sans MS" panose="030F0702030302020204" pitchFamily="66" charset="0"/>
            </a:endParaRPr>
          </a:p>
          <a:p>
            <a:pPr algn="l" rtl="0"/>
            <a:r>
              <a:rPr lang="en-US" sz="3200" dirty="0">
                <a:latin typeface="Comic Sans MS" panose="030F0702030302020204" pitchFamily="66" charset="0"/>
              </a:rPr>
              <a:t>A calendar </a:t>
            </a:r>
          </a:p>
          <a:p>
            <a:pPr algn="l" rtl="0"/>
            <a:r>
              <a:rPr lang="en-US" sz="3200" dirty="0">
                <a:latin typeface="Comic Sans MS" panose="030F0702030302020204" pitchFamily="66" charset="0"/>
              </a:rPr>
              <a:t>Activities flash cards </a:t>
            </a:r>
          </a:p>
          <a:p>
            <a:pPr algn="l" rtl="0"/>
            <a:r>
              <a:rPr lang="en-US" sz="3200" dirty="0">
                <a:latin typeface="Comic Sans MS" panose="030F0702030302020204" pitchFamily="66" charset="0"/>
              </a:rPr>
              <a:t>Emoji poster </a:t>
            </a:r>
            <a:endParaRPr lang="ar-SA" sz="32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722782" y="858078"/>
            <a:ext cx="7023652" cy="5141844"/>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dirty="0">
                <a:latin typeface="Comic Sans MS" panose="030F0702030302020204" pitchFamily="66" charset="0"/>
              </a:rPr>
              <a:t>Strategy</a:t>
            </a:r>
            <a:r>
              <a:rPr lang="en-US" dirty="0">
                <a:latin typeface="Comic Sans MS" panose="030F0702030302020204" pitchFamily="66" charset="0"/>
              </a:rPr>
              <a:t>  </a:t>
            </a:r>
          </a:p>
          <a:p>
            <a:pPr algn="l" rtl="0"/>
            <a:r>
              <a:rPr lang="en-US" dirty="0">
                <a:latin typeface="Comic Sans MS" panose="030F0702030302020204" pitchFamily="66" charset="0"/>
              </a:rPr>
              <a:t>Verb guessing game : </a:t>
            </a:r>
          </a:p>
          <a:p>
            <a:pPr algn="l" rtl="0"/>
            <a:r>
              <a:rPr lang="en-US" dirty="0">
                <a:latin typeface="Comic Sans MS" panose="030F0702030302020204" pitchFamily="66" charset="0"/>
              </a:rPr>
              <a:t>Review the sentences and past tense verbs on page 2 using the pictures in the book, or your own photos or pictures. Review the present and past tense forms of the verbs. Make verb flashcards on cards or pieces of paper. Next, secretly choose a verb flashcard. The students have to guess which verb flashcard you are holding by saying one of the sentences on the page. When a student says the correct sentence, say “Yes!” and show him/her the verb on the card. Then, have that student say the present and past tense forms of the verb. Invite that student to the front to choose a card and continue playing the game. Continue the game until all students have had a chance to come to the front and choose a verb card.</a:t>
            </a:r>
            <a:endParaRPr lang="ar-SA"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47FF2658-CEB9-4DDF-B982-6113736FD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1F9164D5-26A3-48BD-A689-5C950489D319}"/>
              </a:ext>
            </a:extLst>
          </p:cNvPr>
          <p:cNvPicPr>
            <a:picLocks noChangeAspect="1"/>
          </p:cNvPicPr>
          <p:nvPr/>
        </p:nvPicPr>
        <p:blipFill>
          <a:blip r:embed="rId3"/>
          <a:stretch>
            <a:fillRect/>
          </a:stretch>
        </p:blipFill>
        <p:spPr>
          <a:xfrm>
            <a:off x="1327197" y="2003357"/>
            <a:ext cx="6227029" cy="1998800"/>
          </a:xfrm>
          <a:prstGeom prst="rect">
            <a:avLst/>
          </a:prstGeom>
        </p:spPr>
      </p:pic>
      <p:pic>
        <p:nvPicPr>
          <p:cNvPr id="6" name="صورة 5">
            <a:extLst>
              <a:ext uri="{FF2B5EF4-FFF2-40B4-BE49-F238E27FC236}">
                <a16:creationId xmlns:a16="http://schemas.microsoft.com/office/drawing/2014/main" id="{8BEFEF22-51E4-430D-9B5C-41B4D9A44173}"/>
              </a:ext>
            </a:extLst>
          </p:cNvPr>
          <p:cNvPicPr>
            <a:picLocks noChangeAspect="1"/>
          </p:cNvPicPr>
          <p:nvPr/>
        </p:nvPicPr>
        <p:blipFill>
          <a:blip r:embed="rId4"/>
          <a:stretch>
            <a:fillRect/>
          </a:stretch>
        </p:blipFill>
        <p:spPr>
          <a:xfrm>
            <a:off x="2320120" y="4143839"/>
            <a:ext cx="6536680" cy="2091099"/>
          </a:xfrm>
          <a:prstGeom prst="rect">
            <a:avLst/>
          </a:prstGeom>
        </p:spPr>
      </p:pic>
      <p:sp>
        <p:nvSpPr>
          <p:cNvPr id="7" name="مربع نص 6">
            <a:extLst>
              <a:ext uri="{FF2B5EF4-FFF2-40B4-BE49-F238E27FC236}">
                <a16:creationId xmlns:a16="http://schemas.microsoft.com/office/drawing/2014/main" id="{D77FC8D7-518E-4D81-B659-99D202C691F7}"/>
              </a:ext>
            </a:extLst>
          </p:cNvPr>
          <p:cNvSpPr txBox="1"/>
          <p:nvPr/>
        </p:nvSpPr>
        <p:spPr>
          <a:xfrm>
            <a:off x="3233530" y="4943061"/>
            <a:ext cx="4572000" cy="1015663"/>
          </a:xfrm>
          <a:prstGeom prst="rect">
            <a:avLst/>
          </a:prstGeom>
          <a:noFill/>
        </p:spPr>
        <p:txBody>
          <a:bodyPr wrap="square" rtlCol="1">
            <a:spAutoFit/>
          </a:bodyPr>
          <a:lstStyle/>
          <a:p>
            <a:r>
              <a:rPr lang="ar-SA" sz="2000" b="1" dirty="0"/>
              <a:t>اسأل صديقي عن ما فعله خلال العطلة الأسبوعية </a:t>
            </a:r>
          </a:p>
          <a:p>
            <a:r>
              <a:rPr lang="ar-SA" sz="2000" b="1" dirty="0"/>
              <a:t>استمع إلى إجابة شخص ما عن ما فعله خلال العطلة الأسبوعية واعطي تعليقي </a:t>
            </a:r>
          </a:p>
        </p:txBody>
      </p:sp>
    </p:spTree>
    <p:extLst>
      <p:ext uri="{BB962C8B-B14F-4D97-AF65-F5344CB8AC3E}">
        <p14:creationId xmlns:p14="http://schemas.microsoft.com/office/powerpoint/2010/main" val="828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825046" y="809397"/>
            <a:ext cx="4920311" cy="707886"/>
          </a:xfrm>
          <a:prstGeom prst="rect">
            <a:avLst/>
          </a:prstGeom>
          <a:noFill/>
        </p:spPr>
        <p:txBody>
          <a:bodyPr wrap="square" rtlCol="1">
            <a:spAutoFit/>
          </a:bodyPr>
          <a:lstStyle/>
          <a:p>
            <a:pPr algn="l" rtl="0"/>
            <a:r>
              <a:rPr lang="en-US" sz="2000" dirty="0">
                <a:solidFill>
                  <a:srgbClr val="7030A0"/>
                </a:solidFill>
                <a:latin typeface="Comic Sans MS" panose="030F0702030302020204" pitchFamily="66" charset="0"/>
              </a:rPr>
              <a:t>Listen and practice. Then do it in pairs. </a:t>
            </a:r>
            <a:endParaRPr lang="en-US" sz="1600" dirty="0">
              <a:solidFill>
                <a:srgbClr val="7030A0"/>
              </a:solidFill>
            </a:endParaRPr>
          </a:p>
          <a:p>
            <a:pPr algn="l" rtl="0"/>
            <a:r>
              <a:rPr lang="ar-SA" sz="20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77468" y="80383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ar-SA" sz="2800" dirty="0"/>
          </a:p>
        </p:txBody>
      </p:sp>
      <p:pic>
        <p:nvPicPr>
          <p:cNvPr id="4" name="صورة 3">
            <a:extLst>
              <a:ext uri="{FF2B5EF4-FFF2-40B4-BE49-F238E27FC236}">
                <a16:creationId xmlns:a16="http://schemas.microsoft.com/office/drawing/2014/main" id="{B1FEE22F-29D7-4E01-B335-7BE87EB4770A}"/>
              </a:ext>
            </a:extLst>
          </p:cNvPr>
          <p:cNvPicPr>
            <a:picLocks noChangeAspect="1"/>
          </p:cNvPicPr>
          <p:nvPr/>
        </p:nvPicPr>
        <p:blipFill>
          <a:blip r:embed="rId4"/>
          <a:stretch>
            <a:fillRect/>
          </a:stretch>
        </p:blipFill>
        <p:spPr>
          <a:xfrm>
            <a:off x="1289588" y="1686548"/>
            <a:ext cx="5853333" cy="3097488"/>
          </a:xfrm>
          <a:prstGeom prst="rect">
            <a:avLst/>
          </a:prstGeom>
        </p:spPr>
      </p:pic>
      <p:pic>
        <p:nvPicPr>
          <p:cNvPr id="8" name="صورة 7">
            <a:extLst>
              <a:ext uri="{FF2B5EF4-FFF2-40B4-BE49-F238E27FC236}">
                <a16:creationId xmlns:a16="http://schemas.microsoft.com/office/drawing/2014/main" id="{00A2DAEB-8A82-41CD-905C-255906775989}"/>
              </a:ext>
            </a:extLst>
          </p:cNvPr>
          <p:cNvPicPr>
            <a:picLocks noChangeAspect="1"/>
          </p:cNvPicPr>
          <p:nvPr/>
        </p:nvPicPr>
        <p:blipFill>
          <a:blip r:embed="rId5"/>
          <a:stretch>
            <a:fillRect/>
          </a:stretch>
        </p:blipFill>
        <p:spPr>
          <a:xfrm>
            <a:off x="7142921" y="1828905"/>
            <a:ext cx="1804988" cy="2812774"/>
          </a:xfrm>
          <a:prstGeom prst="rect">
            <a:avLst/>
          </a:prstGeom>
        </p:spPr>
      </p:pic>
      <p:pic>
        <p:nvPicPr>
          <p:cNvPr id="9" name="صورة 8">
            <a:extLst>
              <a:ext uri="{FF2B5EF4-FFF2-40B4-BE49-F238E27FC236}">
                <a16:creationId xmlns:a16="http://schemas.microsoft.com/office/drawing/2014/main" id="{C6B91BE3-9E97-4E24-B36D-CD37C8890612}"/>
              </a:ext>
            </a:extLst>
          </p:cNvPr>
          <p:cNvPicPr>
            <a:picLocks noChangeAspect="1"/>
          </p:cNvPicPr>
          <p:nvPr/>
        </p:nvPicPr>
        <p:blipFill>
          <a:blip r:embed="rId6"/>
          <a:stretch>
            <a:fillRect/>
          </a:stretch>
        </p:blipFill>
        <p:spPr>
          <a:xfrm>
            <a:off x="4269891" y="4953301"/>
            <a:ext cx="4678018" cy="1345664"/>
          </a:xfrm>
          <a:prstGeom prst="rect">
            <a:avLst/>
          </a:prstGeom>
        </p:spPr>
      </p:pic>
      <p:pic>
        <p:nvPicPr>
          <p:cNvPr id="10" name="We Can 6 (2020) SB_CD 1_02">
            <a:hlinkClick r:id="" action="ppaction://media"/>
            <a:extLst>
              <a:ext uri="{FF2B5EF4-FFF2-40B4-BE49-F238E27FC236}">
                <a16:creationId xmlns:a16="http://schemas.microsoft.com/office/drawing/2014/main" id="{F92AD559-D501-4989-84F8-287322DADEEF}"/>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rgbClr val="552579">
                <a:tint val="45000"/>
                <a:satMod val="400000"/>
              </a:srgbClr>
            </a:duotone>
            <a:extLst>
              <a:ext uri="{BEBA8EAE-BF5A-486C-A8C5-ECC9F3942E4B}">
                <a14:imgProps xmlns:a14="http://schemas.microsoft.com/office/drawing/2010/main">
                  <a14:imgLayer r:embed="rId8">
                    <a14:imgEffect>
                      <a14:artisticMarker/>
                    </a14:imgEffect>
                  </a14:imgLayer>
                </a14:imgProps>
              </a:ext>
            </a:extLst>
          </a:blip>
          <a:stretch>
            <a:fillRect/>
          </a:stretch>
        </p:blipFill>
        <p:spPr>
          <a:xfrm>
            <a:off x="1344034" y="5171452"/>
            <a:ext cx="758687" cy="758687"/>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953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0"/>
                </p:tgtEl>
              </p:cMediaNode>
            </p:audio>
          </p:childTnLst>
        </p:cTn>
      </p:par>
    </p:tnLst>
    <p:bldLst>
      <p:bldP spid="5"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324640" y="3634496"/>
            <a:ext cx="3400703" cy="923330"/>
          </a:xfrm>
          <a:prstGeom prst="rect">
            <a:avLst/>
          </a:prstGeom>
          <a:noFill/>
        </p:spPr>
        <p:txBody>
          <a:bodyPr wrap="square" rtlCol="1">
            <a:spAutoFit/>
          </a:bodyPr>
          <a:lstStyle/>
          <a:p>
            <a:pPr algn="ctr"/>
            <a:r>
              <a:rPr lang="ar-SA" sz="5400" b="1" dirty="0">
                <a:solidFill>
                  <a:srgbClr val="C00000"/>
                </a:solidFill>
                <a:cs typeface="+mj-cs"/>
              </a:rPr>
              <a:t>وقت التحدي </a:t>
            </a:r>
          </a:p>
        </p:txBody>
      </p:sp>
      <p:pic>
        <p:nvPicPr>
          <p:cNvPr id="8" name="صورة 7">
            <a:extLst>
              <a:ext uri="{FF2B5EF4-FFF2-40B4-BE49-F238E27FC236}">
                <a16:creationId xmlns:a16="http://schemas.microsoft.com/office/drawing/2014/main" id="{F13BB444-F106-4378-84C9-06D1FAC731B8}"/>
              </a:ext>
            </a:extLst>
          </p:cNvPr>
          <p:cNvPicPr>
            <a:picLocks noChangeAspect="1"/>
          </p:cNvPicPr>
          <p:nvPr/>
        </p:nvPicPr>
        <p:blipFill>
          <a:blip r:embed="rId2"/>
          <a:stretch>
            <a:fillRect/>
          </a:stretch>
        </p:blipFill>
        <p:spPr>
          <a:xfrm>
            <a:off x="1859446" y="2339557"/>
            <a:ext cx="6331093" cy="920478"/>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B8284C18-38B3-4FC4-A8E9-7E751BE2E409}"/>
              </a:ext>
            </a:extLst>
          </p:cNvPr>
          <p:cNvSpPr txBox="1"/>
          <p:nvPr/>
        </p:nvSpPr>
        <p:spPr>
          <a:xfrm>
            <a:off x="1163231" y="1767873"/>
            <a:ext cx="1752247" cy="2308324"/>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cs typeface="+mj-cs"/>
              </a:rPr>
              <a:t>Ask , listen , and comment </a:t>
            </a:r>
          </a:p>
          <a:p>
            <a:pPr algn="ctr" rtl="0"/>
            <a:endParaRPr lang="en-US" sz="2400" dirty="0">
              <a:solidFill>
                <a:srgbClr val="7030A0"/>
              </a:solidFill>
              <a:latin typeface="Comic Sans MS" panose="030F0702030302020204" pitchFamily="66" charset="0"/>
              <a:cs typeface="+mj-cs"/>
            </a:endParaRPr>
          </a:p>
          <a:p>
            <a:pPr algn="ctr" rtl="0"/>
            <a:r>
              <a:rPr lang="ar-SA" sz="2400" dirty="0">
                <a:solidFill>
                  <a:srgbClr val="C00000"/>
                </a:solidFill>
                <a:latin typeface="Comic Sans MS" panose="030F0702030302020204" pitchFamily="66" charset="0"/>
                <a:cs typeface="+mj-cs"/>
              </a:rPr>
              <a:t>اسأل ، استمع ، ثم ضع تعليقك</a:t>
            </a:r>
            <a:endParaRPr lang="en-US" sz="2400" dirty="0">
              <a:solidFill>
                <a:srgbClr val="C00000"/>
              </a:solidFill>
              <a:latin typeface="Comic Sans MS" panose="030F0702030302020204" pitchFamily="66" charset="0"/>
              <a:cs typeface="+mj-cs"/>
            </a:endParaRPr>
          </a:p>
        </p:txBody>
      </p:sp>
      <p:sp>
        <p:nvSpPr>
          <p:cNvPr id="18" name="شكل بيضاوي 17">
            <a:extLst>
              <a:ext uri="{FF2B5EF4-FFF2-40B4-BE49-F238E27FC236}">
                <a16:creationId xmlns:a16="http://schemas.microsoft.com/office/drawing/2014/main" id="{62D303D8-FAAC-40A8-A6D8-B9346EF8627C}"/>
              </a:ext>
            </a:extLst>
          </p:cNvPr>
          <p:cNvSpPr/>
          <p:nvPr/>
        </p:nvSpPr>
        <p:spPr>
          <a:xfrm>
            <a:off x="1766399" y="107876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3" name="صورة 2">
            <a:extLst>
              <a:ext uri="{FF2B5EF4-FFF2-40B4-BE49-F238E27FC236}">
                <a16:creationId xmlns:a16="http://schemas.microsoft.com/office/drawing/2014/main" id="{A347B042-9FCE-49C7-9CC4-AB2109905DCE}"/>
              </a:ext>
            </a:extLst>
          </p:cNvPr>
          <p:cNvPicPr>
            <a:picLocks noChangeAspect="1"/>
          </p:cNvPicPr>
          <p:nvPr/>
        </p:nvPicPr>
        <p:blipFill>
          <a:blip r:embed="rId4"/>
          <a:stretch>
            <a:fillRect/>
          </a:stretch>
        </p:blipFill>
        <p:spPr>
          <a:xfrm>
            <a:off x="3396984" y="834887"/>
            <a:ext cx="5630438" cy="5473148"/>
          </a:xfrm>
          <a:prstGeom prst="rect">
            <a:avLst/>
          </a:prstGeom>
        </p:spPr>
      </p:pic>
      <p:pic>
        <p:nvPicPr>
          <p:cNvPr id="8" name="We Can 6 (2020) SB_CD 1_03">
            <a:hlinkClick r:id="" action="ppaction://media"/>
            <a:extLst>
              <a:ext uri="{FF2B5EF4-FFF2-40B4-BE49-F238E27FC236}">
                <a16:creationId xmlns:a16="http://schemas.microsoft.com/office/drawing/2014/main" id="{40D5A24C-12B4-4531-941C-F849AC59845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1620254" y="4316896"/>
            <a:ext cx="838200" cy="838200"/>
          </a:xfrm>
          <a:prstGeom prst="rect">
            <a:avLst/>
          </a:prstGeom>
        </p:spPr>
      </p:pic>
    </p:spTree>
    <p:extLst>
      <p:ext uri="{BB962C8B-B14F-4D97-AF65-F5344CB8AC3E}">
        <p14:creationId xmlns:p14="http://schemas.microsoft.com/office/powerpoint/2010/main" val="4918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546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8"/>
                </p:tgtEl>
              </p:cMediaNode>
            </p:audio>
          </p:childTnLst>
        </p:cTn>
      </p:par>
    </p:tnLst>
    <p:bldLst>
      <p:bldP spid="15" grpId="0" build="p"/>
      <p:bldP spid="18"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774</TotalTime>
  <Words>265</Words>
  <Application>Microsoft Office PowerPoint</Application>
  <PresentationFormat>عرض على الشاشة (4:3)</PresentationFormat>
  <Paragraphs>32</Paragraphs>
  <Slides>12</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12</vt:i4>
      </vt:variant>
    </vt:vector>
  </HeadingPairs>
  <TitlesOfParts>
    <vt:vector size="17"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52</cp:revision>
  <dcterms:created xsi:type="dcterms:W3CDTF">2020-07-29T08:50:48Z</dcterms:created>
  <dcterms:modified xsi:type="dcterms:W3CDTF">2020-12-18T10:55:02Z</dcterms:modified>
</cp:coreProperties>
</file>