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307" r:id="rId8"/>
    <p:sldId id="308" r:id="rId9"/>
    <p:sldId id="309" r:id="rId10"/>
    <p:sldId id="261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284" r:id="rId32"/>
    <p:sldId id="286" r:id="rId33"/>
    <p:sldId id="287" r:id="rId34"/>
    <p:sldId id="288" r:id="rId35"/>
    <p:sldId id="291" r:id="rId36"/>
    <p:sldId id="290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12"/>
      </p:cViewPr>
      <p:guideLst>
        <p:guide orient="horz" pos="2160"/>
        <p:guide pos="3228"/>
        <p:guide pos="4793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2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29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1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33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45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image" Target="../media/image44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43.png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42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4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50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3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8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6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8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59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60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62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63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6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10.xml"/><Relationship Id="rId18" Type="http://schemas.openxmlformats.org/officeDocument/2006/relationships/slide" Target="slide20.xml"/><Relationship Id="rId26" Type="http://schemas.openxmlformats.org/officeDocument/2006/relationships/slide" Target="slide2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65.png"/><Relationship Id="rId7" Type="http://schemas.openxmlformats.org/officeDocument/2006/relationships/slide" Target="slide32.xml"/><Relationship Id="rId12" Type="http://schemas.openxmlformats.org/officeDocument/2006/relationships/slide" Target="slide4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10" Type="http://schemas.openxmlformats.org/officeDocument/2006/relationships/slide" Target="slide2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23.xml"/><Relationship Id="rId9" Type="http://schemas.openxmlformats.org/officeDocument/2006/relationships/slide" Target="slide31.xml"/><Relationship Id="rId14" Type="http://schemas.openxmlformats.org/officeDocument/2006/relationships/slide" Target="slide36.xml"/><Relationship Id="rId22" Type="http://schemas.openxmlformats.org/officeDocument/2006/relationships/slide" Target="slide21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67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11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slide" Target="slide6.xml"/><Relationship Id="rId42" Type="http://schemas.openxmlformats.org/officeDocument/2006/relationships/slide" Target="slide5.xml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slide" Target="slide8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41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10.png"/><Relationship Id="rId40" Type="http://schemas.openxmlformats.org/officeDocument/2006/relationships/slide" Target="slide9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slide" Target="slide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9.png"/><Relationship Id="rId4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6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4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21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4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19.png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5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14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12.xml"/><Relationship Id="rId26" Type="http://schemas.openxmlformats.org/officeDocument/2006/relationships/slide" Target="slide23.xml"/><Relationship Id="rId39" Type="http://schemas.openxmlformats.org/officeDocument/2006/relationships/image" Target="../media/image26.png"/><Relationship Id="rId3" Type="http://schemas.openxmlformats.org/officeDocument/2006/relationships/slide" Target="slide1.xml"/><Relationship Id="rId21" Type="http://schemas.openxmlformats.org/officeDocument/2006/relationships/slide" Target="slide21.xml"/><Relationship Id="rId34" Type="http://schemas.openxmlformats.org/officeDocument/2006/relationships/image" Target="../media/image15.png"/><Relationship Id="rId7" Type="http://schemas.openxmlformats.org/officeDocument/2006/relationships/slide" Target="slide34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38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4.xml"/><Relationship Id="rId24" Type="http://schemas.openxmlformats.org/officeDocument/2006/relationships/slide" Target="slide19.xml"/><Relationship Id="rId32" Type="http://schemas.openxmlformats.org/officeDocument/2006/relationships/slide" Target="slide28.xml"/><Relationship Id="rId37" Type="http://schemas.openxmlformats.org/officeDocument/2006/relationships/image" Target="../media/image24.png"/><Relationship Id="rId5" Type="http://schemas.openxmlformats.org/officeDocument/2006/relationships/slide" Target="slide33.xml"/><Relationship Id="rId15" Type="http://schemas.openxmlformats.org/officeDocument/2006/relationships/slide" Target="slide14.xml"/><Relationship Id="rId23" Type="http://schemas.openxmlformats.org/officeDocument/2006/relationships/slide" Target="slide16.xml"/><Relationship Id="rId28" Type="http://schemas.openxmlformats.org/officeDocument/2006/relationships/slide" Target="slide27.xml"/><Relationship Id="rId36" Type="http://schemas.openxmlformats.org/officeDocument/2006/relationships/image" Target="../media/image23.pn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26.xml"/><Relationship Id="rId4" Type="http://schemas.openxmlformats.org/officeDocument/2006/relationships/slide" Target="slide35.xml"/><Relationship Id="rId9" Type="http://schemas.openxmlformats.org/officeDocument/2006/relationships/slide" Target="slide2.xml"/><Relationship Id="rId14" Type="http://schemas.openxmlformats.org/officeDocument/2006/relationships/slide" Target="slide11.xml"/><Relationship Id="rId22" Type="http://schemas.openxmlformats.org/officeDocument/2006/relationships/slide" Target="slide13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تمثيل دوال المقلوب بيانياً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894334" y="1205604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الثالث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6" action="ppaction://hlinksldjump"/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F8A65D1D-3E60-461D-B725-59FD3E36B682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36183" t="18823" r="91" b="64009"/>
          <a:stretch/>
        </p:blipFill>
        <p:spPr>
          <a:xfrm>
            <a:off x="3683726" y="700113"/>
            <a:ext cx="6326388" cy="463533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A41A9F5-3B6F-4D23-A3E6-09209A173C2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63009" y="203803"/>
            <a:ext cx="931716" cy="4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09A6C5A7-8DA0-48C3-B69D-000C79B4DF4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r="64128"/>
          <a:stretch/>
        </p:blipFill>
        <p:spPr>
          <a:xfrm>
            <a:off x="122522" y="182222"/>
            <a:ext cx="3561204" cy="2700000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127380EA-4BB7-43AD-9B10-310A56DC51FB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36164" t="36007" r="110" b="50952"/>
          <a:stretch/>
        </p:blipFill>
        <p:spPr>
          <a:xfrm>
            <a:off x="3672841" y="1290301"/>
            <a:ext cx="6326388" cy="352104"/>
          </a:xfrm>
          <a:prstGeom prst="rect">
            <a:avLst/>
          </a:prstGeom>
        </p:spPr>
      </p:pic>
      <p:pic>
        <p:nvPicPr>
          <p:cNvPr id="117" name="صورة 116">
            <a:extLst>
              <a:ext uri="{FF2B5EF4-FFF2-40B4-BE49-F238E27FC236}">
                <a16:creationId xmlns:a16="http://schemas.microsoft.com/office/drawing/2014/main" id="{7C41002F-FA9B-4450-8645-BA5D3AD1AE4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841" y="1738799"/>
            <a:ext cx="6326388" cy="4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6" action="ppaction://hlinksldjump"/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8D5A576-425D-4538-A49A-FD886DF4F85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5178" y="156717"/>
            <a:ext cx="9756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52712C-1678-427E-9CB8-2FC7EA99E64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475621" y="126923"/>
            <a:ext cx="2578774" cy="843373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6" action="ppaction://hlinksldjump"/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0C2546A-81F5-44AF-AD6E-12581B937E9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01338" y="213343"/>
            <a:ext cx="5584615" cy="396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52EB2D6-8A51-4A57-99EC-8A8C112A522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692071" y="927369"/>
            <a:ext cx="536232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92EF0F18-5885-42F4-BD5F-35E2B83A0E3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6" action="ppaction://hlinksldjump"/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19CCE5F-480B-4A6E-AB4D-C995FF9F491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75080" y="797030"/>
            <a:ext cx="72257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D1F3A68-0830-4F1B-A966-72D2AE80D6C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87461" y="172272"/>
            <a:ext cx="9803607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6" action="ppaction://hlinksldjump"/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86A3103-6BB7-4DC9-B508-3D93C07077C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88300" y="128812"/>
            <a:ext cx="6648001" cy="396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C33722A-2080-4C9C-9AEB-59AEBED5EC3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3738" y="774015"/>
            <a:ext cx="94284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BC65A3D3-B6DB-4476-A0F4-DD8DA71D17F0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91F455A-B6A3-4BAA-8610-F7146A3B706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14176" y="744220"/>
            <a:ext cx="955449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44C687B1-F9F8-4C09-98F2-8F6FAFB8C01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5178" y="156717"/>
            <a:ext cx="9756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733AA4-DE9D-4ABD-9E68-8DAF76290AD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91821"/>
          <a:stretch/>
        </p:blipFill>
        <p:spPr>
          <a:xfrm>
            <a:off x="136232" y="78694"/>
            <a:ext cx="9942804" cy="6271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hlinkClick r:id="rId26" action="ppaction://hlinksldjump"/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FE75FF-7446-453A-A5B5-A19BC5432BC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514834" y="130692"/>
            <a:ext cx="3094054" cy="432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7F52FF-403A-4F70-A4A5-BC522A8CB9E0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b="82074"/>
          <a:stretch/>
        </p:blipFill>
        <p:spPr>
          <a:xfrm>
            <a:off x="4048839" y="768474"/>
            <a:ext cx="5824860" cy="5807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FA87BB3-8E7A-493E-8F72-B2FE8292096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137565" y="1327411"/>
            <a:ext cx="2954350" cy="25604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7C12EC-370E-4BF9-95E3-CB2250BEAA1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39364" y="1325318"/>
            <a:ext cx="2955072" cy="25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FD8400AA-2AA9-4ADA-8250-7A87E3E5181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5E204FF-E531-48BF-A606-AB5CD668257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79483" y="718417"/>
            <a:ext cx="863429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26" action="ppaction://hlinksldjump"/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023CFD6-072E-472C-B84C-718D7B0208D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075787" y="270567"/>
            <a:ext cx="1461950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2207181" y="155847"/>
            <a:ext cx="5761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تمثيل دوال كثيرات الحدود بيانياً</a:t>
            </a:r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C41192-7B01-4A39-988B-C485924C1A13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2722" t="-12318" b="1"/>
          <a:stretch/>
        </p:blipFill>
        <p:spPr>
          <a:xfrm>
            <a:off x="2299857" y="270208"/>
            <a:ext cx="5594195" cy="5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6A02A7B-DF5C-400A-AB52-4F717E956D4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36187" y="94191"/>
            <a:ext cx="7889142" cy="46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A16101-66D1-4586-AF3E-E318F9A9B43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9352" y="762472"/>
            <a:ext cx="9558213" cy="100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83C8C8F-E564-4E9A-9BC7-754C9042468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17787" y="3783697"/>
            <a:ext cx="96120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A8363169-5A17-4D1C-A853-334E3BBE4F0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26" action="ppaction://hlinksldjump"/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5C7116A-19B0-429D-A742-07859E7497E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4795" y="644920"/>
            <a:ext cx="9667102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3372BEC-0BAB-4A87-8CA5-9FD383E5F55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58526" y="187869"/>
            <a:ext cx="57724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6" action="ppaction://hlinksldjump"/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05BEB06-B39F-47F0-B0F2-5C8F3E74C10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2304" y="167406"/>
            <a:ext cx="8685695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9899049-DD4C-418E-8DB3-8A9C37F0F7F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289560" y="167705"/>
            <a:ext cx="569884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6" action="ppaction://hlinksldjump"/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B1052ED-F917-4F08-9057-49DC291448D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0633" y="165583"/>
            <a:ext cx="9114501" cy="23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5F93FAC-6E86-4FD4-B8F2-69B9A31F7B6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5673"/>
          <a:stretch/>
        </p:blipFill>
        <p:spPr>
          <a:xfrm>
            <a:off x="1193385" y="164858"/>
            <a:ext cx="7882188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333C6F-916B-43FF-919A-0BDE2DA3391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02868" y="171734"/>
            <a:ext cx="7867164" cy="32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72162A-B382-4FE9-9903-966E9D9B3A7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15029" y="170674"/>
            <a:ext cx="9828515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37A3A80B-B518-4D9D-8952-6C6660DC33E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1596" y="214654"/>
            <a:ext cx="952103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" name="مستطيل 60">
            <a:extLst>
              <a:ext uri="{FF2B5EF4-FFF2-40B4-BE49-F238E27FC236}">
                <a16:creationId xmlns:a16="http://schemas.microsoft.com/office/drawing/2014/main" id="{649192D2-1A51-4C21-9A4C-CFB5C8628F52}"/>
              </a:ext>
            </a:extLst>
          </p:cNvPr>
          <p:cNvSpPr/>
          <p:nvPr/>
        </p:nvSpPr>
        <p:spPr>
          <a:xfrm>
            <a:off x="5830447" y="1746015"/>
            <a:ext cx="35637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6">
                    <a:lumMod val="75000"/>
                  </a:schemeClr>
                </a:solidFill>
                <a:latin typeface="Abdo Free" panose="02000000000000000000" pitchFamily="2" charset="-78"/>
                <a:cs typeface="AF_Hijaz" pitchFamily="2" charset="-78"/>
              </a:rPr>
              <a:t>أحدّد خصائص دوال المقلوب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895CF066-58D2-44D2-9E87-49E9D105ABA3}"/>
              </a:ext>
            </a:extLst>
          </p:cNvPr>
          <p:cNvSpPr/>
          <p:nvPr/>
        </p:nvSpPr>
        <p:spPr>
          <a:xfrm>
            <a:off x="508798" y="1746015"/>
            <a:ext cx="42001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75000"/>
                  </a:schemeClr>
                </a:solidFill>
                <a:latin typeface="Abdo Free" panose="02000000000000000000" pitchFamily="2" charset="-78"/>
                <a:cs typeface="AF_Hijaz" pitchFamily="2" charset="-78"/>
              </a:rPr>
              <a:t>أمثّل تحويلات دوال المقلوب بيانياً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1B8BF20-8DDA-42A1-8507-4F236698C27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68145" y="2737907"/>
            <a:ext cx="2700620" cy="268782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687907-409E-454E-ABCC-779DBDEF49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29753" y="2877212"/>
            <a:ext cx="2377087" cy="24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FAEBFBA-529A-48CF-AD35-98719E32D0E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4648" y="182339"/>
            <a:ext cx="9727806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A072275D-B05B-4A51-BF16-28F46DC2BD5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113" y="603764"/>
            <a:ext cx="9223871" cy="6120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hlinkClick r:id="rId26" action="ppaction://hlinksldjump"/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21A7B52-CF85-468F-A9C8-A55B28C7CBD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9609"/>
          <a:stretch/>
        </p:blipFill>
        <p:spPr>
          <a:xfrm>
            <a:off x="7482307" y="270430"/>
            <a:ext cx="2536417" cy="5214265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DA8A56D0-8B0E-4452-8D4E-C8E17F18847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4159" t="453" r="61461" b="-453"/>
          <a:stretch/>
        </p:blipFill>
        <p:spPr>
          <a:xfrm>
            <a:off x="4196032" y="352100"/>
            <a:ext cx="2869343" cy="5214265"/>
          </a:xfrm>
          <a:prstGeom prst="rect">
            <a:avLst/>
          </a:prstGeom>
        </p:spPr>
      </p:pic>
      <p:sp>
        <p:nvSpPr>
          <p:cNvPr id="60" name="مستطيل: زوايا مستديرة 59">
            <a:hlinkClick r:id="rId26" action="ppaction://hlinksldjump"/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4A8A2900-5D7D-4447-B86E-637B3ABE58AA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877" t="759" r="56575" b="-759"/>
          <a:stretch/>
        </p:blipFill>
        <p:spPr>
          <a:xfrm>
            <a:off x="934870" y="770920"/>
            <a:ext cx="3615877" cy="504000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7BD7081C-42F0-4521-959B-A13F33DC2C35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5240"/>
          <a:stretch/>
        </p:blipFill>
        <p:spPr>
          <a:xfrm>
            <a:off x="6704206" y="770920"/>
            <a:ext cx="3025155" cy="5040000"/>
          </a:xfrm>
          <a:prstGeom prst="rect">
            <a:avLst/>
          </a:prstGeom>
        </p:spPr>
      </p:pic>
      <p:sp>
        <p:nvSpPr>
          <p:cNvPr id="60" name="مستطيل: زوايا مستديرة 59">
            <a:hlinkClick r:id="rId26" action="ppaction://hlinksldjump"/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DDA1C86-6D10-40BE-956F-91BB4A858A2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2241" y="100558"/>
            <a:ext cx="9984873" cy="2412000"/>
          </a:xfrm>
          <a:prstGeom prst="rect">
            <a:avLst/>
          </a:prstGeom>
        </p:spPr>
      </p:pic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hlinkClick r:id="rId4" action="ppaction://hlinksldjump"/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6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7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8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10CE3C1-A20F-419B-BAA7-5A15FBD2253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94" y="726278"/>
            <a:ext cx="9780749" cy="2484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6" action="ppaction://hlinksldjump"/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3A2839A-99BF-4437-A1E4-AAC0A4FD067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8453" y="778927"/>
            <a:ext cx="9879817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hlinkClick r:id="rId34" action="ppaction://hlinksldjump"/>
            <a:extLst>
              <a:ext uri="{FF2B5EF4-FFF2-40B4-BE49-F238E27FC236}">
                <a16:creationId xmlns:a16="http://schemas.microsoft.com/office/drawing/2014/main" id="{F3DB3771-2E1E-4B77-99B1-56980A44E2A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950" y="537632"/>
            <a:ext cx="2463325" cy="2196000"/>
          </a:xfrm>
          <a:prstGeom prst="rect">
            <a:avLst/>
          </a:prstGeom>
        </p:spPr>
      </p:pic>
      <p:pic>
        <p:nvPicPr>
          <p:cNvPr id="3" name="صورة 2">
            <a:hlinkClick r:id="rId36" action="ppaction://hlinksldjump"/>
            <a:extLst>
              <a:ext uri="{FF2B5EF4-FFF2-40B4-BE49-F238E27FC236}">
                <a16:creationId xmlns:a16="http://schemas.microsoft.com/office/drawing/2014/main" id="{BF2C6176-AC7F-4EF7-A5A7-F0CC8769DEE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6777" y="4044332"/>
            <a:ext cx="2344222" cy="2160000"/>
          </a:xfrm>
          <a:prstGeom prst="rect">
            <a:avLst/>
          </a:prstGeom>
        </p:spPr>
      </p:pic>
      <p:sp>
        <p:nvSpPr>
          <p:cNvPr id="60" name="مستطيل: زوايا مستديرة 59">
            <a:hlinkClick r:id="rId26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hlinkClick r:id="rId38" action="ppaction://hlinksldjump"/>
            <a:extLst>
              <a:ext uri="{FF2B5EF4-FFF2-40B4-BE49-F238E27FC236}">
                <a16:creationId xmlns:a16="http://schemas.microsoft.com/office/drawing/2014/main" id="{BA36820A-6B68-49E6-89E8-0AC929FA785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67556" y="469314"/>
            <a:ext cx="2194181" cy="2160000"/>
          </a:xfrm>
          <a:prstGeom prst="rect">
            <a:avLst/>
          </a:prstGeom>
        </p:spPr>
      </p:pic>
      <p:pic>
        <p:nvPicPr>
          <p:cNvPr id="5" name="صورة 4">
            <a:hlinkClick r:id="rId40" action="ppaction://hlinksldjump"/>
            <a:extLst>
              <a:ext uri="{FF2B5EF4-FFF2-40B4-BE49-F238E27FC236}">
                <a16:creationId xmlns:a16="http://schemas.microsoft.com/office/drawing/2014/main" id="{681C25E6-21F4-47C8-980E-4B7F0126CDE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34891" y="3914372"/>
            <a:ext cx="2344222" cy="2160000"/>
          </a:xfrm>
          <a:prstGeom prst="rect">
            <a:avLst/>
          </a:prstGeom>
        </p:spPr>
      </p:pic>
      <p:pic>
        <p:nvPicPr>
          <p:cNvPr id="6" name="صورة 5">
            <a:hlinkClick r:id="rId42" action="ppaction://hlinksldjump"/>
            <a:extLst>
              <a:ext uri="{FF2B5EF4-FFF2-40B4-BE49-F238E27FC236}">
                <a16:creationId xmlns:a16="http://schemas.microsoft.com/office/drawing/2014/main" id="{ACFABBDC-6DD9-4623-9CCD-EC42A270B6B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008449" y="2281808"/>
            <a:ext cx="21225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DA5E3BE8-764F-40E4-8030-75C90C1B888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8"/>
          <a:stretch/>
        </p:blipFill>
        <p:spPr>
          <a:xfrm>
            <a:off x="729258" y="754214"/>
            <a:ext cx="7757706" cy="847376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26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97CCD4B5-8289-45F0-A26C-D361F251E6C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16850" r="-293" b="39913"/>
          <a:stretch/>
        </p:blipFill>
        <p:spPr>
          <a:xfrm>
            <a:off x="729258" y="1879158"/>
            <a:ext cx="7757706" cy="2334848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5BDEA9CB-9F65-42B8-BA6B-EE7C30E65CDD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7" b="1347"/>
          <a:stretch/>
        </p:blipFill>
        <p:spPr>
          <a:xfrm>
            <a:off x="758589" y="4507041"/>
            <a:ext cx="7757706" cy="19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26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953E492-7D8F-4BE4-9494-5AC2D5F8A1A6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64828"/>
          <a:stretch/>
        </p:blipFill>
        <p:spPr>
          <a:xfrm>
            <a:off x="928648" y="555930"/>
            <a:ext cx="7440940" cy="1440000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F1BD4566-1B7B-47B2-9179-469178A3800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B53A4232-2C7F-42DE-9260-DB5DBD16AFE2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t="33349" b="19474"/>
          <a:stretch/>
        </p:blipFill>
        <p:spPr>
          <a:xfrm>
            <a:off x="918739" y="2406972"/>
            <a:ext cx="7440940" cy="1931541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8835ABEA-48CA-442F-865F-CE63400C3DEF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t="79480" b="665"/>
          <a:stretch/>
        </p:blipFill>
        <p:spPr>
          <a:xfrm>
            <a:off x="918739" y="4797314"/>
            <a:ext cx="7440940" cy="8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F6002EDA-BDC7-49FC-8761-98899EF3706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175" y="2805971"/>
            <a:ext cx="5811167" cy="623029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40A02B79-74A7-4812-88B2-72DAB57CB28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888" y="4614391"/>
            <a:ext cx="7478944" cy="2047243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DA5E3BE8-764F-40E4-8030-75C90C1B888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893" y="761845"/>
            <a:ext cx="6493449" cy="1044000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26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2653DA-4323-493C-A9A6-8E05E231B76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38820" y="1884636"/>
            <a:ext cx="2405321" cy="22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1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26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F27E04-A4A3-45FC-B0F1-ABBF5CE844F9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71667"/>
          <a:stretch/>
        </p:blipFill>
        <p:spPr>
          <a:xfrm>
            <a:off x="255443" y="624617"/>
            <a:ext cx="8384840" cy="1386974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0FDB1590-685B-4661-A991-1B9CEA0B7F6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17B2769A-DBE0-45D6-9D1B-2AA485EC399B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208" t="30559" r="-208" b="41108"/>
          <a:stretch/>
        </p:blipFill>
        <p:spPr>
          <a:xfrm>
            <a:off x="255443" y="2608333"/>
            <a:ext cx="8384840" cy="1386974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5D1FC603-89A5-4C6C-A49C-C53F37C20E8A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63" t="69403" r="63" b="2264"/>
          <a:stretch/>
        </p:blipFill>
        <p:spPr>
          <a:xfrm>
            <a:off x="248125" y="4569544"/>
            <a:ext cx="8384840" cy="13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73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37289CB-4DEE-4EEE-804E-FD62BEF4C62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26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1769AD8-B209-453F-9F75-73DE389B6FF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49118" y="863991"/>
            <a:ext cx="5116819" cy="9921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49469EA-2973-40D1-B463-828E8C9F74A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9291" y="118126"/>
            <a:ext cx="2144895" cy="20909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0EA6808-FDD6-43B8-8FF9-9F7A2A4A625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384686" y="2384681"/>
            <a:ext cx="6081251" cy="18513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3B84E0-A31C-4715-B933-5E0D6F823A0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58935" y="4648940"/>
            <a:ext cx="6728854" cy="18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29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1549</Words>
  <Application>Microsoft Office PowerPoint</Application>
  <PresentationFormat>شاشة عريضة</PresentationFormat>
  <Paragraphs>1446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3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معمل الرياضيات</cp:lastModifiedBy>
  <cp:revision>174</cp:revision>
  <dcterms:created xsi:type="dcterms:W3CDTF">2019-07-10T17:43:06Z</dcterms:created>
  <dcterms:modified xsi:type="dcterms:W3CDTF">2019-09-11T06:22:38Z</dcterms:modified>
</cp:coreProperties>
</file>