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EF7"/>
    <a:srgbClr val="D2E1F0"/>
    <a:srgbClr val="1A8785"/>
    <a:srgbClr val="FFEFB5"/>
    <a:srgbClr val="DCEDD3"/>
    <a:srgbClr val="783C71"/>
    <a:srgbClr val="C78FC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6FFBE-9AEA-4F38-818A-3D63FF87D5EE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EBF0BC40-096C-41C9-B897-A84BF757D665}">
      <dgm:prSet phldrT="[نص]"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الحجب قسمان:</a:t>
          </a:r>
          <a:endParaRPr lang="ar-SA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45453DC-DB26-445E-8536-E16CEB1EF45F}" type="parTrans" cxnId="{C3B6FA80-3109-473D-9B78-1DCE6FBB9B81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6258CA2-5CFF-42D4-A8CC-EAE323F2F3EA}" type="sibTrans" cxnId="{C3B6FA80-3109-473D-9B78-1DCE6FBB9B81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541966B-5537-4860-8967-FB6EF5AC2163}">
      <dgm:prSet phldrT="[نص]"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بالوصف</a:t>
          </a:r>
          <a:endParaRPr lang="ar-SA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78FF771D-FBF5-40D6-B92E-DD94A3638DEA}" type="parTrans" cxnId="{AA2B6B8E-2C35-4321-821E-4A9EE08B6AE7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ECE64CB-C2C4-4266-9C4D-F9BFDB590BA6}" type="sibTrans" cxnId="{AA2B6B8E-2C35-4321-821E-4A9EE08B6AE7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F7B84F8-CA86-43C5-BFBC-6FF6410C4B9E}">
      <dgm:prSet phldrT="[نص]"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بالشخص</a:t>
          </a:r>
          <a:endParaRPr lang="ar-SA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D5D2061-B3A4-4BF4-B3E8-7C45EE03CB17}" type="parTrans" cxnId="{F6AE5C62-1535-4126-BCD7-71ECD4A18A54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6B937C5-C377-4C09-A501-F208EE798097}" type="sibTrans" cxnId="{F6AE5C62-1535-4126-BCD7-71ECD4A18A54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7FB9D314-7808-42FD-8654-E487A44C19B7}">
      <dgm:prSet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نقصان</a:t>
          </a:r>
          <a:endParaRPr lang="ar-SA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168D3E2-DF05-40FB-A7B3-9058189AC703}" type="parTrans" cxnId="{199B3882-B971-4AFF-972C-E18F90F741FC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7167F583-2E02-49D6-9DD2-3477EFF987D5}" type="sibTrans" cxnId="{199B3882-B971-4AFF-972C-E18F90F741FC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3B6BC32-1714-480D-A7D5-6CBBC09A694C}">
      <dgm:prSet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حرمان</a:t>
          </a:r>
          <a:endParaRPr lang="ar-SA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0255140-0AC3-4E04-8EE3-DC52D9533459}" type="parTrans" cxnId="{AFEFB05B-4A6E-4E06-AF05-467154CE33E5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E53A3A7-B044-457E-BA7F-EC36A5C11AFC}" type="sibTrans" cxnId="{AFEFB05B-4A6E-4E06-AF05-467154CE33E5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2B4356BB-CB78-410F-BA81-8220140FF602}">
      <dgm:prSet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الرق</a:t>
          </a:r>
          <a:endParaRPr lang="ar-SA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A6A474D-D639-4DC5-89B8-BD71272B44AE}" type="parTrans" cxnId="{C52A3E8F-977B-46CC-B80B-927F95ACD9C0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78FF5F0-DFFB-416F-BCCE-68F293386B70}" type="sibTrans" cxnId="{C52A3E8F-977B-46CC-B80B-927F95ACD9C0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FBBCA12-1BF5-4298-8BF2-5AD053CB775B}">
      <dgm:prSet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القتل</a:t>
          </a:r>
          <a:endParaRPr lang="ar-SA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CF0F572-C92B-4EA4-8D72-1E75C66CE20D}" type="parTrans" cxnId="{991EDFBC-D54B-4724-A74C-2763CAC8CED8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FB70C22-A3E3-4478-A803-5E30273500D9}" type="sibTrans" cxnId="{991EDFBC-D54B-4724-A74C-2763CAC8CED8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57F88ABF-A949-4888-988A-F4A773E1ED7B}">
      <dgm:prSet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الكفر</a:t>
          </a:r>
          <a:endParaRPr lang="ar-SA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04CD9D2-7A99-450A-A072-5C864E4E0239}" type="parTrans" cxnId="{663FFAD6-F59C-4905-9F76-1D97609B61DC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FBD1553-43D5-425E-B074-7E2EA51691F2}" type="sibTrans" cxnId="{663FFAD6-F59C-4905-9F76-1D97609B61DC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180BEF9-E43D-4B52-8468-1B98DE3A7DFE}" type="pres">
      <dgm:prSet presAssocID="{8116FFBE-9AEA-4F38-818A-3D63FF87D5E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F8B8BD3-1002-418C-BBDA-0E2284239B48}" type="pres">
      <dgm:prSet presAssocID="{EBF0BC40-096C-41C9-B897-A84BF757D665}" presName="hierRoot1" presStyleCnt="0">
        <dgm:presLayoutVars>
          <dgm:hierBranch val="init"/>
        </dgm:presLayoutVars>
      </dgm:prSet>
      <dgm:spPr/>
    </dgm:pt>
    <dgm:pt modelId="{F4CBF4F3-F1B7-41A0-B713-C95886E7FC6B}" type="pres">
      <dgm:prSet presAssocID="{EBF0BC40-096C-41C9-B897-A84BF757D665}" presName="rootComposite1" presStyleCnt="0"/>
      <dgm:spPr/>
    </dgm:pt>
    <dgm:pt modelId="{DC3BC128-C075-4039-AC87-A04CEFB3E8A6}" type="pres">
      <dgm:prSet presAssocID="{EBF0BC40-096C-41C9-B897-A84BF757D6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6D194E2-5ABA-49AB-BB17-1A15305C3FC1}" type="pres">
      <dgm:prSet presAssocID="{EBF0BC40-096C-41C9-B897-A84BF757D665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F700F39A-641D-4B18-B308-62ADE315F8DB}" type="pres">
      <dgm:prSet presAssocID="{EBF0BC40-096C-41C9-B897-A84BF757D665}" presName="hierChild2" presStyleCnt="0"/>
      <dgm:spPr/>
    </dgm:pt>
    <dgm:pt modelId="{3D71A9DA-91E6-44BB-9A7A-E2C0555CAFB8}" type="pres">
      <dgm:prSet presAssocID="{78FF771D-FBF5-40D6-B92E-DD94A3638DEA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669EADDC-D1AD-45CE-9A17-5E00C03B94F5}" type="pres">
      <dgm:prSet presAssocID="{6541966B-5537-4860-8967-FB6EF5AC2163}" presName="hierRoot2" presStyleCnt="0">
        <dgm:presLayoutVars>
          <dgm:hierBranch val="init"/>
        </dgm:presLayoutVars>
      </dgm:prSet>
      <dgm:spPr/>
    </dgm:pt>
    <dgm:pt modelId="{3267EDA0-2BBF-43AE-BD27-15874582B22E}" type="pres">
      <dgm:prSet presAssocID="{6541966B-5537-4860-8967-FB6EF5AC2163}" presName="rootComposite" presStyleCnt="0"/>
      <dgm:spPr/>
    </dgm:pt>
    <dgm:pt modelId="{4AAE4DD1-D1B7-489F-BAD3-A2464D4B916F}" type="pres">
      <dgm:prSet presAssocID="{6541966B-5537-4860-8967-FB6EF5AC216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C352318-42BA-42A1-9B87-92FA04E63C3D}" type="pres">
      <dgm:prSet presAssocID="{6541966B-5537-4860-8967-FB6EF5AC2163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689D7E03-6C82-4697-A5F0-CF080C9CE14E}" type="pres">
      <dgm:prSet presAssocID="{6541966B-5537-4860-8967-FB6EF5AC2163}" presName="hierChild4" presStyleCnt="0"/>
      <dgm:spPr/>
    </dgm:pt>
    <dgm:pt modelId="{3DDFA750-285F-483E-BC10-E026350DF505}" type="pres">
      <dgm:prSet presAssocID="{1A6A474D-D639-4DC5-89B8-BD71272B44AE}" presName="Name37" presStyleLbl="parChTrans1D3" presStyleIdx="0" presStyleCnt="5"/>
      <dgm:spPr/>
      <dgm:t>
        <a:bodyPr/>
        <a:lstStyle/>
        <a:p>
          <a:pPr rtl="1"/>
          <a:endParaRPr lang="ar-SA"/>
        </a:p>
      </dgm:t>
    </dgm:pt>
    <dgm:pt modelId="{15121F38-B160-4BB4-A258-37D2F01E29D1}" type="pres">
      <dgm:prSet presAssocID="{2B4356BB-CB78-410F-BA81-8220140FF602}" presName="hierRoot2" presStyleCnt="0">
        <dgm:presLayoutVars>
          <dgm:hierBranch val="init"/>
        </dgm:presLayoutVars>
      </dgm:prSet>
      <dgm:spPr/>
    </dgm:pt>
    <dgm:pt modelId="{6775EC61-7FCC-4AC1-A9EE-65BE8D2FFCE6}" type="pres">
      <dgm:prSet presAssocID="{2B4356BB-CB78-410F-BA81-8220140FF602}" presName="rootComposite" presStyleCnt="0"/>
      <dgm:spPr/>
    </dgm:pt>
    <dgm:pt modelId="{8909D689-A7B6-418F-8D9E-0BCDD5D75EDA}" type="pres">
      <dgm:prSet presAssocID="{2B4356BB-CB78-410F-BA81-8220140FF602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756C5C3-5B69-4B03-835B-6FA930374D68}" type="pres">
      <dgm:prSet presAssocID="{2B4356BB-CB78-410F-BA81-8220140FF602}" presName="rootConnector" presStyleLbl="node3" presStyleIdx="0" presStyleCnt="5"/>
      <dgm:spPr/>
      <dgm:t>
        <a:bodyPr/>
        <a:lstStyle/>
        <a:p>
          <a:pPr rtl="1"/>
          <a:endParaRPr lang="ar-SA"/>
        </a:p>
      </dgm:t>
    </dgm:pt>
    <dgm:pt modelId="{82E236BD-900A-4FF4-BA2B-F2AA7A61A7FD}" type="pres">
      <dgm:prSet presAssocID="{2B4356BB-CB78-410F-BA81-8220140FF602}" presName="hierChild4" presStyleCnt="0"/>
      <dgm:spPr/>
    </dgm:pt>
    <dgm:pt modelId="{4D1BFCD3-AC30-4EBC-9C31-822FADCEB3B8}" type="pres">
      <dgm:prSet presAssocID="{2B4356BB-CB78-410F-BA81-8220140FF602}" presName="hierChild5" presStyleCnt="0"/>
      <dgm:spPr/>
    </dgm:pt>
    <dgm:pt modelId="{82FAB0F3-42AC-40EC-B5A3-5A6D54606B5A}" type="pres">
      <dgm:prSet presAssocID="{FCF0F572-C92B-4EA4-8D72-1E75C66CE20D}" presName="Name37" presStyleLbl="parChTrans1D3" presStyleIdx="1" presStyleCnt="5"/>
      <dgm:spPr/>
      <dgm:t>
        <a:bodyPr/>
        <a:lstStyle/>
        <a:p>
          <a:pPr rtl="1"/>
          <a:endParaRPr lang="ar-SA"/>
        </a:p>
      </dgm:t>
    </dgm:pt>
    <dgm:pt modelId="{02FECD99-AE3F-49A2-8E1B-483B974A463C}" type="pres">
      <dgm:prSet presAssocID="{6FBBCA12-1BF5-4298-8BF2-5AD053CB775B}" presName="hierRoot2" presStyleCnt="0">
        <dgm:presLayoutVars>
          <dgm:hierBranch val="init"/>
        </dgm:presLayoutVars>
      </dgm:prSet>
      <dgm:spPr/>
    </dgm:pt>
    <dgm:pt modelId="{2E1B335C-8235-49A2-8CFA-215CA3171ADD}" type="pres">
      <dgm:prSet presAssocID="{6FBBCA12-1BF5-4298-8BF2-5AD053CB775B}" presName="rootComposite" presStyleCnt="0"/>
      <dgm:spPr/>
    </dgm:pt>
    <dgm:pt modelId="{B0DA175B-DC60-4D09-8A79-EE37C8E0BDE0}" type="pres">
      <dgm:prSet presAssocID="{6FBBCA12-1BF5-4298-8BF2-5AD053CB775B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32BC40D-4B32-43AB-8CDD-9A2A76CE07D9}" type="pres">
      <dgm:prSet presAssocID="{6FBBCA12-1BF5-4298-8BF2-5AD053CB775B}" presName="rootConnector" presStyleLbl="node3" presStyleIdx="1" presStyleCnt="5"/>
      <dgm:spPr/>
      <dgm:t>
        <a:bodyPr/>
        <a:lstStyle/>
        <a:p>
          <a:pPr rtl="1"/>
          <a:endParaRPr lang="ar-SA"/>
        </a:p>
      </dgm:t>
    </dgm:pt>
    <dgm:pt modelId="{475DE148-936F-45E5-87AB-703FC0F0F620}" type="pres">
      <dgm:prSet presAssocID="{6FBBCA12-1BF5-4298-8BF2-5AD053CB775B}" presName="hierChild4" presStyleCnt="0"/>
      <dgm:spPr/>
    </dgm:pt>
    <dgm:pt modelId="{9E8CE64E-32F7-4960-BE15-9809D6F36254}" type="pres">
      <dgm:prSet presAssocID="{6FBBCA12-1BF5-4298-8BF2-5AD053CB775B}" presName="hierChild5" presStyleCnt="0"/>
      <dgm:spPr/>
    </dgm:pt>
    <dgm:pt modelId="{2F5F8467-0029-4429-A37B-0FB9148E51C8}" type="pres">
      <dgm:prSet presAssocID="{F04CD9D2-7A99-450A-A072-5C864E4E0239}" presName="Name37" presStyleLbl="parChTrans1D3" presStyleIdx="2" presStyleCnt="5"/>
      <dgm:spPr/>
      <dgm:t>
        <a:bodyPr/>
        <a:lstStyle/>
        <a:p>
          <a:pPr rtl="1"/>
          <a:endParaRPr lang="ar-SA"/>
        </a:p>
      </dgm:t>
    </dgm:pt>
    <dgm:pt modelId="{CF05AB87-2C0D-4F62-9086-FEE8CC27EFA9}" type="pres">
      <dgm:prSet presAssocID="{57F88ABF-A949-4888-988A-F4A773E1ED7B}" presName="hierRoot2" presStyleCnt="0">
        <dgm:presLayoutVars>
          <dgm:hierBranch val="init"/>
        </dgm:presLayoutVars>
      </dgm:prSet>
      <dgm:spPr/>
    </dgm:pt>
    <dgm:pt modelId="{67E944CE-2BE5-4B71-A699-A7D6C5A2386B}" type="pres">
      <dgm:prSet presAssocID="{57F88ABF-A949-4888-988A-F4A773E1ED7B}" presName="rootComposite" presStyleCnt="0"/>
      <dgm:spPr/>
    </dgm:pt>
    <dgm:pt modelId="{6C91CCE7-9663-47D2-8D5B-1BE108A43F71}" type="pres">
      <dgm:prSet presAssocID="{57F88ABF-A949-4888-988A-F4A773E1ED7B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DB68070-CFC1-4D70-818A-A35E663389D1}" type="pres">
      <dgm:prSet presAssocID="{57F88ABF-A949-4888-988A-F4A773E1ED7B}" presName="rootConnector" presStyleLbl="node3" presStyleIdx="2" presStyleCnt="5"/>
      <dgm:spPr/>
      <dgm:t>
        <a:bodyPr/>
        <a:lstStyle/>
        <a:p>
          <a:pPr rtl="1"/>
          <a:endParaRPr lang="ar-SA"/>
        </a:p>
      </dgm:t>
    </dgm:pt>
    <dgm:pt modelId="{3C40A09B-8E0C-4805-93CF-64A261BA4F38}" type="pres">
      <dgm:prSet presAssocID="{57F88ABF-A949-4888-988A-F4A773E1ED7B}" presName="hierChild4" presStyleCnt="0"/>
      <dgm:spPr/>
    </dgm:pt>
    <dgm:pt modelId="{4E288D51-1EA8-419F-9C78-D6DE26940FF6}" type="pres">
      <dgm:prSet presAssocID="{57F88ABF-A949-4888-988A-F4A773E1ED7B}" presName="hierChild5" presStyleCnt="0"/>
      <dgm:spPr/>
    </dgm:pt>
    <dgm:pt modelId="{67E89B19-ED9A-4E38-AAB1-FEE42A6A20AF}" type="pres">
      <dgm:prSet presAssocID="{6541966B-5537-4860-8967-FB6EF5AC2163}" presName="hierChild5" presStyleCnt="0"/>
      <dgm:spPr/>
    </dgm:pt>
    <dgm:pt modelId="{7ABBAFFF-7369-47D1-A19E-4B552617AC16}" type="pres">
      <dgm:prSet presAssocID="{ED5D2061-B3A4-4BF4-B3E8-7C45EE03CB17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55C43DC3-B0C3-45A2-9597-02EF45A99757}" type="pres">
      <dgm:prSet presAssocID="{EF7B84F8-CA86-43C5-BFBC-6FF6410C4B9E}" presName="hierRoot2" presStyleCnt="0">
        <dgm:presLayoutVars>
          <dgm:hierBranch val="init"/>
        </dgm:presLayoutVars>
      </dgm:prSet>
      <dgm:spPr/>
    </dgm:pt>
    <dgm:pt modelId="{A389B07F-4E51-4D58-8F92-FED6D23FB465}" type="pres">
      <dgm:prSet presAssocID="{EF7B84F8-CA86-43C5-BFBC-6FF6410C4B9E}" presName="rootComposite" presStyleCnt="0"/>
      <dgm:spPr/>
    </dgm:pt>
    <dgm:pt modelId="{8CF846DF-9699-480B-8E9B-0D8D832104D5}" type="pres">
      <dgm:prSet presAssocID="{EF7B84F8-CA86-43C5-BFBC-6FF6410C4B9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C1D366C-92F5-4279-8597-447B1FC0838F}" type="pres">
      <dgm:prSet presAssocID="{EF7B84F8-CA86-43C5-BFBC-6FF6410C4B9E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C70B1E17-BB20-4F39-85A8-82C470D3005F}" type="pres">
      <dgm:prSet presAssocID="{EF7B84F8-CA86-43C5-BFBC-6FF6410C4B9E}" presName="hierChild4" presStyleCnt="0"/>
      <dgm:spPr/>
    </dgm:pt>
    <dgm:pt modelId="{FF2F0AA2-0C26-48E8-9985-20FBB0D6F4A4}" type="pres">
      <dgm:prSet presAssocID="{B168D3E2-DF05-40FB-A7B3-9058189AC703}" presName="Name37" presStyleLbl="parChTrans1D3" presStyleIdx="3" presStyleCnt="5"/>
      <dgm:spPr/>
      <dgm:t>
        <a:bodyPr/>
        <a:lstStyle/>
        <a:p>
          <a:pPr rtl="1"/>
          <a:endParaRPr lang="ar-SA"/>
        </a:p>
      </dgm:t>
    </dgm:pt>
    <dgm:pt modelId="{9E22262C-7B3D-4ECE-8FD8-7ABC909E8DFD}" type="pres">
      <dgm:prSet presAssocID="{7FB9D314-7808-42FD-8654-E487A44C19B7}" presName="hierRoot2" presStyleCnt="0">
        <dgm:presLayoutVars>
          <dgm:hierBranch val="init"/>
        </dgm:presLayoutVars>
      </dgm:prSet>
      <dgm:spPr/>
    </dgm:pt>
    <dgm:pt modelId="{E9E401E0-4DD4-4CFE-858E-22EDBD0BC85D}" type="pres">
      <dgm:prSet presAssocID="{7FB9D314-7808-42FD-8654-E487A44C19B7}" presName="rootComposite" presStyleCnt="0"/>
      <dgm:spPr/>
    </dgm:pt>
    <dgm:pt modelId="{25FFD1EC-A2ED-4409-9A3D-4150655501A3}" type="pres">
      <dgm:prSet presAssocID="{7FB9D314-7808-42FD-8654-E487A44C19B7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D63DCA9-E7C1-43A2-B3F9-487C4F1B8C22}" type="pres">
      <dgm:prSet presAssocID="{7FB9D314-7808-42FD-8654-E487A44C19B7}" presName="rootConnector" presStyleLbl="node3" presStyleIdx="3" presStyleCnt="5"/>
      <dgm:spPr/>
      <dgm:t>
        <a:bodyPr/>
        <a:lstStyle/>
        <a:p>
          <a:pPr rtl="1"/>
          <a:endParaRPr lang="ar-SA"/>
        </a:p>
      </dgm:t>
    </dgm:pt>
    <dgm:pt modelId="{9DBB61B4-88C8-426C-9DD1-EEBE780C98D0}" type="pres">
      <dgm:prSet presAssocID="{7FB9D314-7808-42FD-8654-E487A44C19B7}" presName="hierChild4" presStyleCnt="0"/>
      <dgm:spPr/>
    </dgm:pt>
    <dgm:pt modelId="{10C2C860-E6AB-40C5-BF8D-08120D5C9926}" type="pres">
      <dgm:prSet presAssocID="{7FB9D314-7808-42FD-8654-E487A44C19B7}" presName="hierChild5" presStyleCnt="0"/>
      <dgm:spPr/>
    </dgm:pt>
    <dgm:pt modelId="{D35C3125-A046-428E-A609-3C44290AC86F}" type="pres">
      <dgm:prSet presAssocID="{C0255140-0AC3-4E04-8EE3-DC52D9533459}" presName="Name37" presStyleLbl="parChTrans1D3" presStyleIdx="4" presStyleCnt="5"/>
      <dgm:spPr/>
      <dgm:t>
        <a:bodyPr/>
        <a:lstStyle/>
        <a:p>
          <a:pPr rtl="1"/>
          <a:endParaRPr lang="ar-SA"/>
        </a:p>
      </dgm:t>
    </dgm:pt>
    <dgm:pt modelId="{FC3FF8BD-20B3-48B3-BB01-264556D55388}" type="pres">
      <dgm:prSet presAssocID="{B3B6BC32-1714-480D-A7D5-6CBBC09A694C}" presName="hierRoot2" presStyleCnt="0">
        <dgm:presLayoutVars>
          <dgm:hierBranch val="init"/>
        </dgm:presLayoutVars>
      </dgm:prSet>
      <dgm:spPr/>
    </dgm:pt>
    <dgm:pt modelId="{B0854E8A-5CFD-4B69-8E51-168CC08687B7}" type="pres">
      <dgm:prSet presAssocID="{B3B6BC32-1714-480D-A7D5-6CBBC09A694C}" presName="rootComposite" presStyleCnt="0"/>
      <dgm:spPr/>
    </dgm:pt>
    <dgm:pt modelId="{066E8510-706F-4934-B9D4-BFBF316624EF}" type="pres">
      <dgm:prSet presAssocID="{B3B6BC32-1714-480D-A7D5-6CBBC09A694C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3CF2A05-2AF6-41D3-B8C7-CBA2BBEE3234}" type="pres">
      <dgm:prSet presAssocID="{B3B6BC32-1714-480D-A7D5-6CBBC09A694C}" presName="rootConnector" presStyleLbl="node3" presStyleIdx="4" presStyleCnt="5"/>
      <dgm:spPr/>
      <dgm:t>
        <a:bodyPr/>
        <a:lstStyle/>
        <a:p>
          <a:pPr rtl="1"/>
          <a:endParaRPr lang="ar-SA"/>
        </a:p>
      </dgm:t>
    </dgm:pt>
    <dgm:pt modelId="{1AB6C9CD-B8A5-42E8-A0F2-47D18AA30007}" type="pres">
      <dgm:prSet presAssocID="{B3B6BC32-1714-480D-A7D5-6CBBC09A694C}" presName="hierChild4" presStyleCnt="0"/>
      <dgm:spPr/>
    </dgm:pt>
    <dgm:pt modelId="{1570354F-5A27-4B07-BBDC-EF4A082592D6}" type="pres">
      <dgm:prSet presAssocID="{B3B6BC32-1714-480D-A7D5-6CBBC09A694C}" presName="hierChild5" presStyleCnt="0"/>
      <dgm:spPr/>
    </dgm:pt>
    <dgm:pt modelId="{B872309E-8BB5-4B6B-BD59-BCD6E17B4EE2}" type="pres">
      <dgm:prSet presAssocID="{EF7B84F8-CA86-43C5-BFBC-6FF6410C4B9E}" presName="hierChild5" presStyleCnt="0"/>
      <dgm:spPr/>
    </dgm:pt>
    <dgm:pt modelId="{1CD421F3-774F-4DDE-98F6-AF7444790443}" type="pres">
      <dgm:prSet presAssocID="{EBF0BC40-096C-41C9-B897-A84BF757D665}" presName="hierChild3" presStyleCnt="0"/>
      <dgm:spPr/>
    </dgm:pt>
  </dgm:ptLst>
  <dgm:cxnLst>
    <dgm:cxn modelId="{47D5FC93-0987-4324-AA6E-259118743ADF}" type="presOf" srcId="{2B4356BB-CB78-410F-BA81-8220140FF602}" destId="{8909D689-A7B6-418F-8D9E-0BCDD5D75EDA}" srcOrd="0" destOrd="0" presId="urn:microsoft.com/office/officeart/2005/8/layout/orgChart1"/>
    <dgm:cxn modelId="{5E6EBEF9-CBB0-47FF-B0C7-D1E1D62DD571}" type="presOf" srcId="{57F88ABF-A949-4888-988A-F4A773E1ED7B}" destId="{6C91CCE7-9663-47D2-8D5B-1BE108A43F71}" srcOrd="0" destOrd="0" presId="urn:microsoft.com/office/officeart/2005/8/layout/orgChart1"/>
    <dgm:cxn modelId="{AFEFB05B-4A6E-4E06-AF05-467154CE33E5}" srcId="{EF7B84F8-CA86-43C5-BFBC-6FF6410C4B9E}" destId="{B3B6BC32-1714-480D-A7D5-6CBBC09A694C}" srcOrd="1" destOrd="0" parTransId="{C0255140-0AC3-4E04-8EE3-DC52D9533459}" sibTransId="{BE53A3A7-B044-457E-BA7F-EC36A5C11AFC}"/>
    <dgm:cxn modelId="{C52A3E8F-977B-46CC-B80B-927F95ACD9C0}" srcId="{6541966B-5537-4860-8967-FB6EF5AC2163}" destId="{2B4356BB-CB78-410F-BA81-8220140FF602}" srcOrd="0" destOrd="0" parTransId="{1A6A474D-D639-4DC5-89B8-BD71272B44AE}" sibTransId="{878FF5F0-DFFB-416F-BCCE-68F293386B70}"/>
    <dgm:cxn modelId="{AA2B6B8E-2C35-4321-821E-4A9EE08B6AE7}" srcId="{EBF0BC40-096C-41C9-B897-A84BF757D665}" destId="{6541966B-5537-4860-8967-FB6EF5AC2163}" srcOrd="0" destOrd="0" parTransId="{78FF771D-FBF5-40D6-B92E-DD94A3638DEA}" sibTransId="{BECE64CB-C2C4-4266-9C4D-F9BFDB590BA6}"/>
    <dgm:cxn modelId="{92BA508D-8017-4928-9D2D-62FAC0D09AEE}" type="presOf" srcId="{FCF0F572-C92B-4EA4-8D72-1E75C66CE20D}" destId="{82FAB0F3-42AC-40EC-B5A3-5A6D54606B5A}" srcOrd="0" destOrd="0" presId="urn:microsoft.com/office/officeart/2005/8/layout/orgChart1"/>
    <dgm:cxn modelId="{60E79FD7-1702-4C00-B206-7509EDE87E39}" type="presOf" srcId="{EBF0BC40-096C-41C9-B897-A84BF757D665}" destId="{DC3BC128-C075-4039-AC87-A04CEFB3E8A6}" srcOrd="0" destOrd="0" presId="urn:microsoft.com/office/officeart/2005/8/layout/orgChart1"/>
    <dgm:cxn modelId="{7EB9BBDD-91DD-46FF-9250-D71C030E096B}" type="presOf" srcId="{F04CD9D2-7A99-450A-A072-5C864E4E0239}" destId="{2F5F8467-0029-4429-A37B-0FB9148E51C8}" srcOrd="0" destOrd="0" presId="urn:microsoft.com/office/officeart/2005/8/layout/orgChart1"/>
    <dgm:cxn modelId="{74ABC7F5-E8B4-4A4A-8DF2-E0A981DADBBC}" type="presOf" srcId="{EF7B84F8-CA86-43C5-BFBC-6FF6410C4B9E}" destId="{8CF846DF-9699-480B-8E9B-0D8D832104D5}" srcOrd="0" destOrd="0" presId="urn:microsoft.com/office/officeart/2005/8/layout/orgChart1"/>
    <dgm:cxn modelId="{FD96B4B4-519D-46BA-A8BF-4E87C252767B}" type="presOf" srcId="{ED5D2061-B3A4-4BF4-B3E8-7C45EE03CB17}" destId="{7ABBAFFF-7369-47D1-A19E-4B552617AC16}" srcOrd="0" destOrd="0" presId="urn:microsoft.com/office/officeart/2005/8/layout/orgChart1"/>
    <dgm:cxn modelId="{D0434DDE-83B3-4B07-8845-036B4F63DC73}" type="presOf" srcId="{6FBBCA12-1BF5-4298-8BF2-5AD053CB775B}" destId="{332BC40D-4B32-43AB-8CDD-9A2A76CE07D9}" srcOrd="1" destOrd="0" presId="urn:microsoft.com/office/officeart/2005/8/layout/orgChart1"/>
    <dgm:cxn modelId="{7766AAE9-DBCC-4571-831C-291E1528EEA4}" type="presOf" srcId="{1A6A474D-D639-4DC5-89B8-BD71272B44AE}" destId="{3DDFA750-285F-483E-BC10-E026350DF505}" srcOrd="0" destOrd="0" presId="urn:microsoft.com/office/officeart/2005/8/layout/orgChart1"/>
    <dgm:cxn modelId="{22DA8A25-7F31-4BEA-96B4-D02428E41C45}" type="presOf" srcId="{7FB9D314-7808-42FD-8654-E487A44C19B7}" destId="{25FFD1EC-A2ED-4409-9A3D-4150655501A3}" srcOrd="0" destOrd="0" presId="urn:microsoft.com/office/officeart/2005/8/layout/orgChart1"/>
    <dgm:cxn modelId="{7CA49D7A-1316-442C-8FF5-E9BF10511C9E}" type="presOf" srcId="{EBF0BC40-096C-41C9-B897-A84BF757D665}" destId="{96D194E2-5ABA-49AB-BB17-1A15305C3FC1}" srcOrd="1" destOrd="0" presId="urn:microsoft.com/office/officeart/2005/8/layout/orgChart1"/>
    <dgm:cxn modelId="{86E46564-EC2A-4417-A49B-70AA3ACD98E3}" type="presOf" srcId="{EF7B84F8-CA86-43C5-BFBC-6FF6410C4B9E}" destId="{4C1D366C-92F5-4279-8597-447B1FC0838F}" srcOrd="1" destOrd="0" presId="urn:microsoft.com/office/officeart/2005/8/layout/orgChart1"/>
    <dgm:cxn modelId="{517EDB00-D1E7-4EE3-83AA-AAF8A9BCAAAA}" type="presOf" srcId="{6FBBCA12-1BF5-4298-8BF2-5AD053CB775B}" destId="{B0DA175B-DC60-4D09-8A79-EE37C8E0BDE0}" srcOrd="0" destOrd="0" presId="urn:microsoft.com/office/officeart/2005/8/layout/orgChart1"/>
    <dgm:cxn modelId="{27AE1E11-B13B-44D5-A0F8-F18D5BFC7A3A}" type="presOf" srcId="{7FB9D314-7808-42FD-8654-E487A44C19B7}" destId="{8D63DCA9-E7C1-43A2-B3F9-487C4F1B8C22}" srcOrd="1" destOrd="0" presId="urn:microsoft.com/office/officeart/2005/8/layout/orgChart1"/>
    <dgm:cxn modelId="{BACF8734-3A07-4A58-8CD3-601222EAA080}" type="presOf" srcId="{2B4356BB-CB78-410F-BA81-8220140FF602}" destId="{8756C5C3-5B69-4B03-835B-6FA930374D68}" srcOrd="1" destOrd="0" presId="urn:microsoft.com/office/officeart/2005/8/layout/orgChart1"/>
    <dgm:cxn modelId="{0E7D8347-DA7A-455D-98EF-C965D9752EF9}" type="presOf" srcId="{8116FFBE-9AEA-4F38-818A-3D63FF87D5EE}" destId="{0180BEF9-E43D-4B52-8468-1B98DE3A7DFE}" srcOrd="0" destOrd="0" presId="urn:microsoft.com/office/officeart/2005/8/layout/orgChart1"/>
    <dgm:cxn modelId="{BB8484B9-AE82-4C09-BBC2-B541F8C84DC1}" type="presOf" srcId="{B3B6BC32-1714-480D-A7D5-6CBBC09A694C}" destId="{066E8510-706F-4934-B9D4-BFBF316624EF}" srcOrd="0" destOrd="0" presId="urn:microsoft.com/office/officeart/2005/8/layout/orgChart1"/>
    <dgm:cxn modelId="{52819913-F649-46A6-94F1-94DA50F1DE58}" type="presOf" srcId="{6541966B-5537-4860-8967-FB6EF5AC2163}" destId="{4AAE4DD1-D1B7-489F-BAD3-A2464D4B916F}" srcOrd="0" destOrd="0" presId="urn:microsoft.com/office/officeart/2005/8/layout/orgChart1"/>
    <dgm:cxn modelId="{663FFAD6-F59C-4905-9F76-1D97609B61DC}" srcId="{6541966B-5537-4860-8967-FB6EF5AC2163}" destId="{57F88ABF-A949-4888-988A-F4A773E1ED7B}" srcOrd="2" destOrd="0" parTransId="{F04CD9D2-7A99-450A-A072-5C864E4E0239}" sibTransId="{FFBD1553-43D5-425E-B074-7E2EA51691F2}"/>
    <dgm:cxn modelId="{7E6228AB-544A-41DC-A2FE-69B85DE03980}" type="presOf" srcId="{B3B6BC32-1714-480D-A7D5-6CBBC09A694C}" destId="{73CF2A05-2AF6-41D3-B8C7-CBA2BBEE3234}" srcOrd="1" destOrd="0" presId="urn:microsoft.com/office/officeart/2005/8/layout/orgChart1"/>
    <dgm:cxn modelId="{F6AE5C62-1535-4126-BCD7-71ECD4A18A54}" srcId="{EBF0BC40-096C-41C9-B897-A84BF757D665}" destId="{EF7B84F8-CA86-43C5-BFBC-6FF6410C4B9E}" srcOrd="1" destOrd="0" parTransId="{ED5D2061-B3A4-4BF4-B3E8-7C45EE03CB17}" sibTransId="{D6B937C5-C377-4C09-A501-F208EE798097}"/>
    <dgm:cxn modelId="{991EDFBC-D54B-4724-A74C-2763CAC8CED8}" srcId="{6541966B-5537-4860-8967-FB6EF5AC2163}" destId="{6FBBCA12-1BF5-4298-8BF2-5AD053CB775B}" srcOrd="1" destOrd="0" parTransId="{FCF0F572-C92B-4EA4-8D72-1E75C66CE20D}" sibTransId="{EFB70C22-A3E3-4478-A803-5E30273500D9}"/>
    <dgm:cxn modelId="{199B3882-B971-4AFF-972C-E18F90F741FC}" srcId="{EF7B84F8-CA86-43C5-BFBC-6FF6410C4B9E}" destId="{7FB9D314-7808-42FD-8654-E487A44C19B7}" srcOrd="0" destOrd="0" parTransId="{B168D3E2-DF05-40FB-A7B3-9058189AC703}" sibTransId="{7167F583-2E02-49D6-9DD2-3477EFF987D5}"/>
    <dgm:cxn modelId="{7BA7C556-BE89-4895-A72B-DFD5EAE0A34D}" type="presOf" srcId="{6541966B-5537-4860-8967-FB6EF5AC2163}" destId="{9C352318-42BA-42A1-9B87-92FA04E63C3D}" srcOrd="1" destOrd="0" presId="urn:microsoft.com/office/officeart/2005/8/layout/orgChart1"/>
    <dgm:cxn modelId="{ED1145DE-A87F-47D4-BF7E-B5779D5D8529}" type="presOf" srcId="{57F88ABF-A949-4888-988A-F4A773E1ED7B}" destId="{DDB68070-CFC1-4D70-818A-A35E663389D1}" srcOrd="1" destOrd="0" presId="urn:microsoft.com/office/officeart/2005/8/layout/orgChart1"/>
    <dgm:cxn modelId="{31FE40EA-DF87-4D80-9A39-39162AD6689E}" type="presOf" srcId="{C0255140-0AC3-4E04-8EE3-DC52D9533459}" destId="{D35C3125-A046-428E-A609-3C44290AC86F}" srcOrd="0" destOrd="0" presId="urn:microsoft.com/office/officeart/2005/8/layout/orgChart1"/>
    <dgm:cxn modelId="{AA2CD85B-87E3-4026-B205-493877BFAA42}" type="presOf" srcId="{78FF771D-FBF5-40D6-B92E-DD94A3638DEA}" destId="{3D71A9DA-91E6-44BB-9A7A-E2C0555CAFB8}" srcOrd="0" destOrd="0" presId="urn:microsoft.com/office/officeart/2005/8/layout/orgChart1"/>
    <dgm:cxn modelId="{09BF3BF2-36E6-46B7-9118-F97A33B7BB8C}" type="presOf" srcId="{B168D3E2-DF05-40FB-A7B3-9058189AC703}" destId="{FF2F0AA2-0C26-48E8-9985-20FBB0D6F4A4}" srcOrd="0" destOrd="0" presId="urn:microsoft.com/office/officeart/2005/8/layout/orgChart1"/>
    <dgm:cxn modelId="{C3B6FA80-3109-473D-9B78-1DCE6FBB9B81}" srcId="{8116FFBE-9AEA-4F38-818A-3D63FF87D5EE}" destId="{EBF0BC40-096C-41C9-B897-A84BF757D665}" srcOrd="0" destOrd="0" parTransId="{045453DC-DB26-445E-8536-E16CEB1EF45F}" sibTransId="{F6258CA2-5CFF-42D4-A8CC-EAE323F2F3EA}"/>
    <dgm:cxn modelId="{86636723-C0FE-451B-8BAB-6B58B0FA0850}" type="presParOf" srcId="{0180BEF9-E43D-4B52-8468-1B98DE3A7DFE}" destId="{2F8B8BD3-1002-418C-BBDA-0E2284239B48}" srcOrd="0" destOrd="0" presId="urn:microsoft.com/office/officeart/2005/8/layout/orgChart1"/>
    <dgm:cxn modelId="{09C06535-F29C-47BE-A542-7714BCB6DDE6}" type="presParOf" srcId="{2F8B8BD3-1002-418C-BBDA-0E2284239B48}" destId="{F4CBF4F3-F1B7-41A0-B713-C95886E7FC6B}" srcOrd="0" destOrd="0" presId="urn:microsoft.com/office/officeart/2005/8/layout/orgChart1"/>
    <dgm:cxn modelId="{67E76B38-D379-441F-AF19-6A5C4F9EC4D6}" type="presParOf" srcId="{F4CBF4F3-F1B7-41A0-B713-C95886E7FC6B}" destId="{DC3BC128-C075-4039-AC87-A04CEFB3E8A6}" srcOrd="0" destOrd="0" presId="urn:microsoft.com/office/officeart/2005/8/layout/orgChart1"/>
    <dgm:cxn modelId="{0191CC3B-D16B-4BCF-876C-118764132BF4}" type="presParOf" srcId="{F4CBF4F3-F1B7-41A0-B713-C95886E7FC6B}" destId="{96D194E2-5ABA-49AB-BB17-1A15305C3FC1}" srcOrd="1" destOrd="0" presId="urn:microsoft.com/office/officeart/2005/8/layout/orgChart1"/>
    <dgm:cxn modelId="{27C72894-E618-40FF-A33D-4F330C38256F}" type="presParOf" srcId="{2F8B8BD3-1002-418C-BBDA-0E2284239B48}" destId="{F700F39A-641D-4B18-B308-62ADE315F8DB}" srcOrd="1" destOrd="0" presId="urn:microsoft.com/office/officeart/2005/8/layout/orgChart1"/>
    <dgm:cxn modelId="{A53E693C-6359-4A42-8949-E669F9C160CF}" type="presParOf" srcId="{F700F39A-641D-4B18-B308-62ADE315F8DB}" destId="{3D71A9DA-91E6-44BB-9A7A-E2C0555CAFB8}" srcOrd="0" destOrd="0" presId="urn:microsoft.com/office/officeart/2005/8/layout/orgChart1"/>
    <dgm:cxn modelId="{DD7D799D-7EFC-4857-9E9C-0C90EDCED49B}" type="presParOf" srcId="{F700F39A-641D-4B18-B308-62ADE315F8DB}" destId="{669EADDC-D1AD-45CE-9A17-5E00C03B94F5}" srcOrd="1" destOrd="0" presId="urn:microsoft.com/office/officeart/2005/8/layout/orgChart1"/>
    <dgm:cxn modelId="{D4A87ABC-6DB0-4999-A1D5-0CE24F364136}" type="presParOf" srcId="{669EADDC-D1AD-45CE-9A17-5E00C03B94F5}" destId="{3267EDA0-2BBF-43AE-BD27-15874582B22E}" srcOrd="0" destOrd="0" presId="urn:microsoft.com/office/officeart/2005/8/layout/orgChart1"/>
    <dgm:cxn modelId="{9849D2F6-869F-4C7E-A52A-6CBCD7B63D62}" type="presParOf" srcId="{3267EDA0-2BBF-43AE-BD27-15874582B22E}" destId="{4AAE4DD1-D1B7-489F-BAD3-A2464D4B916F}" srcOrd="0" destOrd="0" presId="urn:microsoft.com/office/officeart/2005/8/layout/orgChart1"/>
    <dgm:cxn modelId="{2BBA23CE-A319-4317-B711-4D6B989C0665}" type="presParOf" srcId="{3267EDA0-2BBF-43AE-BD27-15874582B22E}" destId="{9C352318-42BA-42A1-9B87-92FA04E63C3D}" srcOrd="1" destOrd="0" presId="urn:microsoft.com/office/officeart/2005/8/layout/orgChart1"/>
    <dgm:cxn modelId="{828D9EAF-D2C0-4C1B-A081-D6D3D8898A19}" type="presParOf" srcId="{669EADDC-D1AD-45CE-9A17-5E00C03B94F5}" destId="{689D7E03-6C82-4697-A5F0-CF080C9CE14E}" srcOrd="1" destOrd="0" presId="urn:microsoft.com/office/officeart/2005/8/layout/orgChart1"/>
    <dgm:cxn modelId="{E2948C51-D7CC-4586-9BAB-E7FB506D0549}" type="presParOf" srcId="{689D7E03-6C82-4697-A5F0-CF080C9CE14E}" destId="{3DDFA750-285F-483E-BC10-E026350DF505}" srcOrd="0" destOrd="0" presId="urn:microsoft.com/office/officeart/2005/8/layout/orgChart1"/>
    <dgm:cxn modelId="{BE08E531-A371-4132-99C9-B3B3DA4EB2DD}" type="presParOf" srcId="{689D7E03-6C82-4697-A5F0-CF080C9CE14E}" destId="{15121F38-B160-4BB4-A258-37D2F01E29D1}" srcOrd="1" destOrd="0" presId="urn:microsoft.com/office/officeart/2005/8/layout/orgChart1"/>
    <dgm:cxn modelId="{6A3D0D52-F393-468D-A4FB-69DFB4C2BA62}" type="presParOf" srcId="{15121F38-B160-4BB4-A258-37D2F01E29D1}" destId="{6775EC61-7FCC-4AC1-A9EE-65BE8D2FFCE6}" srcOrd="0" destOrd="0" presId="urn:microsoft.com/office/officeart/2005/8/layout/orgChart1"/>
    <dgm:cxn modelId="{70530C21-4492-45CD-8F32-35D21FDCA345}" type="presParOf" srcId="{6775EC61-7FCC-4AC1-A9EE-65BE8D2FFCE6}" destId="{8909D689-A7B6-418F-8D9E-0BCDD5D75EDA}" srcOrd="0" destOrd="0" presId="urn:microsoft.com/office/officeart/2005/8/layout/orgChart1"/>
    <dgm:cxn modelId="{3A75BEA8-7544-4647-9AE9-847DB493908D}" type="presParOf" srcId="{6775EC61-7FCC-4AC1-A9EE-65BE8D2FFCE6}" destId="{8756C5C3-5B69-4B03-835B-6FA930374D68}" srcOrd="1" destOrd="0" presId="urn:microsoft.com/office/officeart/2005/8/layout/orgChart1"/>
    <dgm:cxn modelId="{1D982993-CC3C-4082-9BFD-797A89C36BE1}" type="presParOf" srcId="{15121F38-B160-4BB4-A258-37D2F01E29D1}" destId="{82E236BD-900A-4FF4-BA2B-F2AA7A61A7FD}" srcOrd="1" destOrd="0" presId="urn:microsoft.com/office/officeart/2005/8/layout/orgChart1"/>
    <dgm:cxn modelId="{F8565B0B-5345-40AA-9482-AC88652CDF12}" type="presParOf" srcId="{15121F38-B160-4BB4-A258-37D2F01E29D1}" destId="{4D1BFCD3-AC30-4EBC-9C31-822FADCEB3B8}" srcOrd="2" destOrd="0" presId="urn:microsoft.com/office/officeart/2005/8/layout/orgChart1"/>
    <dgm:cxn modelId="{6177347B-475A-42F8-A071-99392AF52B0D}" type="presParOf" srcId="{689D7E03-6C82-4697-A5F0-CF080C9CE14E}" destId="{82FAB0F3-42AC-40EC-B5A3-5A6D54606B5A}" srcOrd="2" destOrd="0" presId="urn:microsoft.com/office/officeart/2005/8/layout/orgChart1"/>
    <dgm:cxn modelId="{BF9D0B6D-B418-4B46-977D-E8FAD57A1A0E}" type="presParOf" srcId="{689D7E03-6C82-4697-A5F0-CF080C9CE14E}" destId="{02FECD99-AE3F-49A2-8E1B-483B974A463C}" srcOrd="3" destOrd="0" presId="urn:microsoft.com/office/officeart/2005/8/layout/orgChart1"/>
    <dgm:cxn modelId="{7C44855E-6EBF-4F4D-A798-6D7352E8FABA}" type="presParOf" srcId="{02FECD99-AE3F-49A2-8E1B-483B974A463C}" destId="{2E1B335C-8235-49A2-8CFA-215CA3171ADD}" srcOrd="0" destOrd="0" presId="urn:microsoft.com/office/officeart/2005/8/layout/orgChart1"/>
    <dgm:cxn modelId="{6343DA71-3B04-4636-ACF9-1641C40C9AB8}" type="presParOf" srcId="{2E1B335C-8235-49A2-8CFA-215CA3171ADD}" destId="{B0DA175B-DC60-4D09-8A79-EE37C8E0BDE0}" srcOrd="0" destOrd="0" presId="urn:microsoft.com/office/officeart/2005/8/layout/orgChart1"/>
    <dgm:cxn modelId="{1F560EEE-E412-4E6D-A4D5-37565A66763D}" type="presParOf" srcId="{2E1B335C-8235-49A2-8CFA-215CA3171ADD}" destId="{332BC40D-4B32-43AB-8CDD-9A2A76CE07D9}" srcOrd="1" destOrd="0" presId="urn:microsoft.com/office/officeart/2005/8/layout/orgChart1"/>
    <dgm:cxn modelId="{B6074BA4-D7C8-4FFA-AB1A-0A0C4FE8B9AF}" type="presParOf" srcId="{02FECD99-AE3F-49A2-8E1B-483B974A463C}" destId="{475DE148-936F-45E5-87AB-703FC0F0F620}" srcOrd="1" destOrd="0" presId="urn:microsoft.com/office/officeart/2005/8/layout/orgChart1"/>
    <dgm:cxn modelId="{330C3C8A-FD18-4E12-9E15-1F856C147726}" type="presParOf" srcId="{02FECD99-AE3F-49A2-8E1B-483B974A463C}" destId="{9E8CE64E-32F7-4960-BE15-9809D6F36254}" srcOrd="2" destOrd="0" presId="urn:microsoft.com/office/officeart/2005/8/layout/orgChart1"/>
    <dgm:cxn modelId="{05A5828C-70C7-400D-9AC3-1AC514384C1F}" type="presParOf" srcId="{689D7E03-6C82-4697-A5F0-CF080C9CE14E}" destId="{2F5F8467-0029-4429-A37B-0FB9148E51C8}" srcOrd="4" destOrd="0" presId="urn:microsoft.com/office/officeart/2005/8/layout/orgChart1"/>
    <dgm:cxn modelId="{C824840C-3BAC-443B-AB50-7813F52B00A0}" type="presParOf" srcId="{689D7E03-6C82-4697-A5F0-CF080C9CE14E}" destId="{CF05AB87-2C0D-4F62-9086-FEE8CC27EFA9}" srcOrd="5" destOrd="0" presId="urn:microsoft.com/office/officeart/2005/8/layout/orgChart1"/>
    <dgm:cxn modelId="{FE4290FD-9A4A-4FF2-83B5-A31BC6F409C9}" type="presParOf" srcId="{CF05AB87-2C0D-4F62-9086-FEE8CC27EFA9}" destId="{67E944CE-2BE5-4B71-A699-A7D6C5A2386B}" srcOrd="0" destOrd="0" presId="urn:microsoft.com/office/officeart/2005/8/layout/orgChart1"/>
    <dgm:cxn modelId="{71D444CD-64A6-46CB-867A-AE8FB9466D96}" type="presParOf" srcId="{67E944CE-2BE5-4B71-A699-A7D6C5A2386B}" destId="{6C91CCE7-9663-47D2-8D5B-1BE108A43F71}" srcOrd="0" destOrd="0" presId="urn:microsoft.com/office/officeart/2005/8/layout/orgChart1"/>
    <dgm:cxn modelId="{4C5F1B5D-9B3B-4823-95F2-746AC0E77FDC}" type="presParOf" srcId="{67E944CE-2BE5-4B71-A699-A7D6C5A2386B}" destId="{DDB68070-CFC1-4D70-818A-A35E663389D1}" srcOrd="1" destOrd="0" presId="urn:microsoft.com/office/officeart/2005/8/layout/orgChart1"/>
    <dgm:cxn modelId="{59FBE144-46CF-4049-A856-46C325FED75A}" type="presParOf" srcId="{CF05AB87-2C0D-4F62-9086-FEE8CC27EFA9}" destId="{3C40A09B-8E0C-4805-93CF-64A261BA4F38}" srcOrd="1" destOrd="0" presId="urn:microsoft.com/office/officeart/2005/8/layout/orgChart1"/>
    <dgm:cxn modelId="{1E5A6280-88EB-4BC8-8874-39801D53C536}" type="presParOf" srcId="{CF05AB87-2C0D-4F62-9086-FEE8CC27EFA9}" destId="{4E288D51-1EA8-419F-9C78-D6DE26940FF6}" srcOrd="2" destOrd="0" presId="urn:microsoft.com/office/officeart/2005/8/layout/orgChart1"/>
    <dgm:cxn modelId="{59681050-DB11-4ACC-84D3-5FC961AD8DB3}" type="presParOf" srcId="{669EADDC-D1AD-45CE-9A17-5E00C03B94F5}" destId="{67E89B19-ED9A-4E38-AAB1-FEE42A6A20AF}" srcOrd="2" destOrd="0" presId="urn:microsoft.com/office/officeart/2005/8/layout/orgChart1"/>
    <dgm:cxn modelId="{DF97C514-6090-4707-BC62-D802F535D8AF}" type="presParOf" srcId="{F700F39A-641D-4B18-B308-62ADE315F8DB}" destId="{7ABBAFFF-7369-47D1-A19E-4B552617AC16}" srcOrd="2" destOrd="0" presId="urn:microsoft.com/office/officeart/2005/8/layout/orgChart1"/>
    <dgm:cxn modelId="{A0C25757-C51E-4282-BA70-38BD4A5310FB}" type="presParOf" srcId="{F700F39A-641D-4B18-B308-62ADE315F8DB}" destId="{55C43DC3-B0C3-45A2-9597-02EF45A99757}" srcOrd="3" destOrd="0" presId="urn:microsoft.com/office/officeart/2005/8/layout/orgChart1"/>
    <dgm:cxn modelId="{E0C08897-C172-4FB0-A1AC-54CF4E770F29}" type="presParOf" srcId="{55C43DC3-B0C3-45A2-9597-02EF45A99757}" destId="{A389B07F-4E51-4D58-8F92-FED6D23FB465}" srcOrd="0" destOrd="0" presId="urn:microsoft.com/office/officeart/2005/8/layout/orgChart1"/>
    <dgm:cxn modelId="{BAFAC33B-7389-4D7A-89F9-1F92A4B63614}" type="presParOf" srcId="{A389B07F-4E51-4D58-8F92-FED6D23FB465}" destId="{8CF846DF-9699-480B-8E9B-0D8D832104D5}" srcOrd="0" destOrd="0" presId="urn:microsoft.com/office/officeart/2005/8/layout/orgChart1"/>
    <dgm:cxn modelId="{AE6C5EAD-811D-4148-B1EC-A044B4561261}" type="presParOf" srcId="{A389B07F-4E51-4D58-8F92-FED6D23FB465}" destId="{4C1D366C-92F5-4279-8597-447B1FC0838F}" srcOrd="1" destOrd="0" presId="urn:microsoft.com/office/officeart/2005/8/layout/orgChart1"/>
    <dgm:cxn modelId="{74711C0C-6475-41B6-B0DE-BCA8A9AD2552}" type="presParOf" srcId="{55C43DC3-B0C3-45A2-9597-02EF45A99757}" destId="{C70B1E17-BB20-4F39-85A8-82C470D3005F}" srcOrd="1" destOrd="0" presId="urn:microsoft.com/office/officeart/2005/8/layout/orgChart1"/>
    <dgm:cxn modelId="{1059C551-F29D-4874-A31B-E4531B7696B9}" type="presParOf" srcId="{C70B1E17-BB20-4F39-85A8-82C470D3005F}" destId="{FF2F0AA2-0C26-48E8-9985-20FBB0D6F4A4}" srcOrd="0" destOrd="0" presId="urn:microsoft.com/office/officeart/2005/8/layout/orgChart1"/>
    <dgm:cxn modelId="{1266396B-69D4-433D-8878-A8B6C0C26EB1}" type="presParOf" srcId="{C70B1E17-BB20-4F39-85A8-82C470D3005F}" destId="{9E22262C-7B3D-4ECE-8FD8-7ABC909E8DFD}" srcOrd="1" destOrd="0" presId="urn:microsoft.com/office/officeart/2005/8/layout/orgChart1"/>
    <dgm:cxn modelId="{7F10093F-06DE-4175-8D33-52C3F07F600E}" type="presParOf" srcId="{9E22262C-7B3D-4ECE-8FD8-7ABC909E8DFD}" destId="{E9E401E0-4DD4-4CFE-858E-22EDBD0BC85D}" srcOrd="0" destOrd="0" presId="urn:microsoft.com/office/officeart/2005/8/layout/orgChart1"/>
    <dgm:cxn modelId="{C9CE8BCF-FADB-4EB8-8391-CB920AFC4AA5}" type="presParOf" srcId="{E9E401E0-4DD4-4CFE-858E-22EDBD0BC85D}" destId="{25FFD1EC-A2ED-4409-9A3D-4150655501A3}" srcOrd="0" destOrd="0" presId="urn:microsoft.com/office/officeart/2005/8/layout/orgChart1"/>
    <dgm:cxn modelId="{FA185AAA-DDC9-4598-97C0-EE304ABF42D2}" type="presParOf" srcId="{E9E401E0-4DD4-4CFE-858E-22EDBD0BC85D}" destId="{8D63DCA9-E7C1-43A2-B3F9-487C4F1B8C22}" srcOrd="1" destOrd="0" presId="urn:microsoft.com/office/officeart/2005/8/layout/orgChart1"/>
    <dgm:cxn modelId="{62382360-6D15-4114-A677-45C9ACFF0449}" type="presParOf" srcId="{9E22262C-7B3D-4ECE-8FD8-7ABC909E8DFD}" destId="{9DBB61B4-88C8-426C-9DD1-EEBE780C98D0}" srcOrd="1" destOrd="0" presId="urn:microsoft.com/office/officeart/2005/8/layout/orgChart1"/>
    <dgm:cxn modelId="{A2A3BFEE-CAA3-46E3-A756-7601DEA4F98E}" type="presParOf" srcId="{9E22262C-7B3D-4ECE-8FD8-7ABC909E8DFD}" destId="{10C2C860-E6AB-40C5-BF8D-08120D5C9926}" srcOrd="2" destOrd="0" presId="urn:microsoft.com/office/officeart/2005/8/layout/orgChart1"/>
    <dgm:cxn modelId="{AF04FB3B-2A42-4235-B0D8-20A9B26CF726}" type="presParOf" srcId="{C70B1E17-BB20-4F39-85A8-82C470D3005F}" destId="{D35C3125-A046-428E-A609-3C44290AC86F}" srcOrd="2" destOrd="0" presId="urn:microsoft.com/office/officeart/2005/8/layout/orgChart1"/>
    <dgm:cxn modelId="{2C7A693A-14B9-42C5-BC8C-F53F47D3AC1C}" type="presParOf" srcId="{C70B1E17-BB20-4F39-85A8-82C470D3005F}" destId="{FC3FF8BD-20B3-48B3-BB01-264556D55388}" srcOrd="3" destOrd="0" presId="urn:microsoft.com/office/officeart/2005/8/layout/orgChart1"/>
    <dgm:cxn modelId="{0DA04D4B-ADC5-4495-AAF3-917AE1508E3E}" type="presParOf" srcId="{FC3FF8BD-20B3-48B3-BB01-264556D55388}" destId="{B0854E8A-5CFD-4B69-8E51-168CC08687B7}" srcOrd="0" destOrd="0" presId="urn:microsoft.com/office/officeart/2005/8/layout/orgChart1"/>
    <dgm:cxn modelId="{BB313A3A-5498-400F-A21A-A9FD50FF25AC}" type="presParOf" srcId="{B0854E8A-5CFD-4B69-8E51-168CC08687B7}" destId="{066E8510-706F-4934-B9D4-BFBF316624EF}" srcOrd="0" destOrd="0" presId="urn:microsoft.com/office/officeart/2005/8/layout/orgChart1"/>
    <dgm:cxn modelId="{79E4A34B-6F0F-4CF8-A5DC-BDFBE41539DE}" type="presParOf" srcId="{B0854E8A-5CFD-4B69-8E51-168CC08687B7}" destId="{73CF2A05-2AF6-41D3-B8C7-CBA2BBEE3234}" srcOrd="1" destOrd="0" presId="urn:microsoft.com/office/officeart/2005/8/layout/orgChart1"/>
    <dgm:cxn modelId="{35FA1527-B763-4989-B4BF-5DFBFCBFB249}" type="presParOf" srcId="{FC3FF8BD-20B3-48B3-BB01-264556D55388}" destId="{1AB6C9CD-B8A5-42E8-A0F2-47D18AA30007}" srcOrd="1" destOrd="0" presId="urn:microsoft.com/office/officeart/2005/8/layout/orgChart1"/>
    <dgm:cxn modelId="{D0CE97C6-C6F2-45F1-98B8-801B1B5EC1D9}" type="presParOf" srcId="{FC3FF8BD-20B3-48B3-BB01-264556D55388}" destId="{1570354F-5A27-4B07-BBDC-EF4A082592D6}" srcOrd="2" destOrd="0" presId="urn:microsoft.com/office/officeart/2005/8/layout/orgChart1"/>
    <dgm:cxn modelId="{8D2CF1EA-1F21-4466-968D-7C49F4A7CB40}" type="presParOf" srcId="{55C43DC3-B0C3-45A2-9597-02EF45A99757}" destId="{B872309E-8BB5-4B6B-BD59-BCD6E17B4EE2}" srcOrd="2" destOrd="0" presId="urn:microsoft.com/office/officeart/2005/8/layout/orgChart1"/>
    <dgm:cxn modelId="{50282205-6FB9-433A-888D-07A973EC6D86}" type="presParOf" srcId="{2F8B8BD3-1002-418C-BBDA-0E2284239B48}" destId="{1CD421F3-774F-4DDE-98F6-AF74447904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483C1-8092-4B07-88B8-E98B4AD14662}" type="doc">
      <dgm:prSet loTypeId="urn:microsoft.com/office/officeart/2005/8/layout/radial4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7B5FAB9F-7D46-479A-81B6-A2A43CC1CA7B}">
      <dgm:prSet phldrT="[نص]" custT="1"/>
      <dgm:spPr/>
      <dgm:t>
        <a:bodyPr/>
        <a:lstStyle/>
        <a:p>
          <a:pPr rtl="1"/>
          <a:r>
            <a:rPr lang="ar-SA" sz="4400" b="1" i="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الحالات الثلاثة</a:t>
          </a:r>
          <a:endParaRPr lang="ar-SA" sz="4400" b="1" i="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B357B12-217B-424C-A5D7-8C28367ED662}" type="parTrans" cxnId="{B2E3A95F-0730-4270-B238-72A3F0B72CB0}">
      <dgm:prSet/>
      <dgm:spPr/>
      <dgm:t>
        <a:bodyPr/>
        <a:lstStyle/>
        <a:p>
          <a:pPr rtl="1"/>
          <a:endParaRPr lang="ar-SA" sz="2400" b="1" i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61A9B21-1176-4829-993F-7E7D453C65F9}" type="sibTrans" cxnId="{B2E3A95F-0730-4270-B238-72A3F0B72CB0}">
      <dgm:prSet/>
      <dgm:spPr/>
      <dgm:t>
        <a:bodyPr/>
        <a:lstStyle/>
        <a:p>
          <a:pPr rtl="1"/>
          <a:endParaRPr lang="ar-SA" sz="2400" b="1" i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3359D22-AE2E-4315-A597-2FD2BB3E2A61}">
      <dgm:prSet phldrT="[نص]" custT="1"/>
      <dgm:spPr/>
      <dgm:t>
        <a:bodyPr/>
        <a:lstStyle/>
        <a:p>
          <a:pPr rtl="1"/>
          <a:r>
            <a:rPr lang="ar-SA" sz="3200" b="1" i="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أن يكون في المسألة أكثر من فرض</a:t>
          </a:r>
          <a:endParaRPr lang="ar-SA" sz="3200" b="1" i="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AE18B99-ADED-494C-8F32-DCE2E80E157A}" type="parTrans" cxnId="{BB64562F-A822-4272-B603-51A6572BF523}">
      <dgm:prSet/>
      <dgm:spPr/>
      <dgm:t>
        <a:bodyPr/>
        <a:lstStyle/>
        <a:p>
          <a:pPr rtl="1"/>
          <a:endParaRPr lang="ar-SA" sz="2400" b="1" i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5ACDBB9-755B-438D-88EA-6F7B0A97A39E}" type="sibTrans" cxnId="{BB64562F-A822-4272-B603-51A6572BF523}">
      <dgm:prSet/>
      <dgm:spPr/>
      <dgm:t>
        <a:bodyPr/>
        <a:lstStyle/>
        <a:p>
          <a:pPr rtl="1"/>
          <a:endParaRPr lang="ar-SA" sz="2400" b="1" i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0DAA8DE-649C-4A22-8CF8-8F3663AFE3FF}">
      <dgm:prSet phldrT="[نص]" custT="1"/>
      <dgm:spPr/>
      <dgm:t>
        <a:bodyPr/>
        <a:lstStyle/>
        <a:p>
          <a:pPr rtl="1"/>
          <a:r>
            <a:rPr lang="ar-SA" sz="3200" b="1" i="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أن يكون في المسألة فرض واحد</a:t>
          </a:r>
          <a:endParaRPr lang="ar-SA" sz="3200" b="1" i="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58FABF7-B759-48EA-92AC-542D514CEBF4}" type="parTrans" cxnId="{268CF8DF-7EF5-47E9-B4B5-2D0D1B32CA6A}">
      <dgm:prSet/>
      <dgm:spPr/>
      <dgm:t>
        <a:bodyPr/>
        <a:lstStyle/>
        <a:p>
          <a:pPr rtl="1"/>
          <a:endParaRPr lang="ar-SA" sz="2400" b="1" i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6A26740-82ED-455A-AAED-F87BB83BD317}" type="sibTrans" cxnId="{268CF8DF-7EF5-47E9-B4B5-2D0D1B32CA6A}">
      <dgm:prSet/>
      <dgm:spPr/>
      <dgm:t>
        <a:bodyPr/>
        <a:lstStyle/>
        <a:p>
          <a:pPr rtl="1"/>
          <a:endParaRPr lang="ar-SA" sz="2400" b="1" i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339100F-714E-44CC-B18D-7449557B59C3}">
      <dgm:prSet phldrT="[نص]" custT="1"/>
      <dgm:spPr/>
      <dgm:t>
        <a:bodyPr/>
        <a:lstStyle/>
        <a:p>
          <a:pPr rtl="1"/>
          <a:r>
            <a:rPr lang="ar-SA" sz="3200" b="1" i="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الا يكون في المسألة فروض</a:t>
          </a:r>
          <a:endParaRPr lang="ar-SA" sz="3200" b="1" i="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D479416-0310-4549-8FC3-5DD7FFE1FE0D}" type="parTrans" cxnId="{EFD8E4DA-429D-45CB-A17D-342DFF4C309A}">
      <dgm:prSet/>
      <dgm:spPr/>
      <dgm:t>
        <a:bodyPr/>
        <a:lstStyle/>
        <a:p>
          <a:pPr rtl="1"/>
          <a:endParaRPr lang="ar-SA" sz="2400" b="1" i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B5D8907-7440-47E7-AB2E-D77053AF26C9}" type="sibTrans" cxnId="{EFD8E4DA-429D-45CB-A17D-342DFF4C309A}">
      <dgm:prSet/>
      <dgm:spPr/>
      <dgm:t>
        <a:bodyPr/>
        <a:lstStyle/>
        <a:p>
          <a:pPr rtl="1"/>
          <a:endParaRPr lang="ar-SA" sz="2400" b="1" i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07E587F-1FA0-4517-A721-3E2273AAD9A9}" type="pres">
      <dgm:prSet presAssocID="{F1A483C1-8092-4B07-88B8-E98B4AD146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3ED2B17-FF8C-41EB-9A83-7CA3E8829B80}" type="pres">
      <dgm:prSet presAssocID="{7B5FAB9F-7D46-479A-81B6-A2A43CC1CA7B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A8AEAC4A-D714-43B1-9116-70285C8337D9}" type="pres">
      <dgm:prSet presAssocID="{1AE18B99-ADED-494C-8F32-DCE2E80E157A}" presName="parTrans" presStyleLbl="bgSibTrans2D1" presStyleIdx="0" presStyleCnt="3"/>
      <dgm:spPr/>
      <dgm:t>
        <a:bodyPr/>
        <a:lstStyle/>
        <a:p>
          <a:pPr rtl="1"/>
          <a:endParaRPr lang="ar-SA"/>
        </a:p>
      </dgm:t>
    </dgm:pt>
    <dgm:pt modelId="{881DAF80-44EC-451A-A25D-A3E847C58F37}" type="pres">
      <dgm:prSet presAssocID="{13359D22-AE2E-4315-A597-2FD2BB3E2A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F262C3-C838-49F8-827D-195B790687DE}" type="pres">
      <dgm:prSet presAssocID="{E58FABF7-B759-48EA-92AC-542D514CEBF4}" presName="parTrans" presStyleLbl="bgSibTrans2D1" presStyleIdx="1" presStyleCnt="3"/>
      <dgm:spPr/>
      <dgm:t>
        <a:bodyPr/>
        <a:lstStyle/>
        <a:p>
          <a:pPr rtl="1"/>
          <a:endParaRPr lang="ar-SA"/>
        </a:p>
      </dgm:t>
    </dgm:pt>
    <dgm:pt modelId="{0CF7A1CF-E3CE-46F2-A3EB-3A32D42A1E9D}" type="pres">
      <dgm:prSet presAssocID="{90DAA8DE-649C-4A22-8CF8-8F3663AFE3F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5EAF1C-3150-49C5-8535-35EFFE6F2647}" type="pres">
      <dgm:prSet presAssocID="{BD479416-0310-4549-8FC3-5DD7FFE1FE0D}" presName="parTrans" presStyleLbl="bgSibTrans2D1" presStyleIdx="2" presStyleCnt="3"/>
      <dgm:spPr/>
      <dgm:t>
        <a:bodyPr/>
        <a:lstStyle/>
        <a:p>
          <a:pPr rtl="1"/>
          <a:endParaRPr lang="ar-SA"/>
        </a:p>
      </dgm:t>
    </dgm:pt>
    <dgm:pt modelId="{E606F5D6-4D38-4ABA-82D6-DAD820CD8DCF}" type="pres">
      <dgm:prSet presAssocID="{9339100F-714E-44CC-B18D-7449557B59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6CDA7C4-600D-4661-B648-FDD3D7C5C11B}" type="presOf" srcId="{13359D22-AE2E-4315-A597-2FD2BB3E2A61}" destId="{881DAF80-44EC-451A-A25D-A3E847C58F37}" srcOrd="0" destOrd="0" presId="urn:microsoft.com/office/officeart/2005/8/layout/radial4"/>
    <dgm:cxn modelId="{AD6948A9-D925-4BEF-A3C0-3EBC6E72411E}" type="presOf" srcId="{90DAA8DE-649C-4A22-8CF8-8F3663AFE3FF}" destId="{0CF7A1CF-E3CE-46F2-A3EB-3A32D42A1E9D}" srcOrd="0" destOrd="0" presId="urn:microsoft.com/office/officeart/2005/8/layout/radial4"/>
    <dgm:cxn modelId="{EFD8E4DA-429D-45CB-A17D-342DFF4C309A}" srcId="{7B5FAB9F-7D46-479A-81B6-A2A43CC1CA7B}" destId="{9339100F-714E-44CC-B18D-7449557B59C3}" srcOrd="2" destOrd="0" parTransId="{BD479416-0310-4549-8FC3-5DD7FFE1FE0D}" sibTransId="{3B5D8907-7440-47E7-AB2E-D77053AF26C9}"/>
    <dgm:cxn modelId="{46A5F142-1022-4B0C-9E5B-C0A9538A4D79}" type="presOf" srcId="{1AE18B99-ADED-494C-8F32-DCE2E80E157A}" destId="{A8AEAC4A-D714-43B1-9116-70285C8337D9}" srcOrd="0" destOrd="0" presId="urn:microsoft.com/office/officeart/2005/8/layout/radial4"/>
    <dgm:cxn modelId="{73A54637-E145-4F9B-9EC2-A7EEBDFD800A}" type="presOf" srcId="{BD479416-0310-4549-8FC3-5DD7FFE1FE0D}" destId="{B65EAF1C-3150-49C5-8535-35EFFE6F2647}" srcOrd="0" destOrd="0" presId="urn:microsoft.com/office/officeart/2005/8/layout/radial4"/>
    <dgm:cxn modelId="{B2E3A95F-0730-4270-B238-72A3F0B72CB0}" srcId="{F1A483C1-8092-4B07-88B8-E98B4AD14662}" destId="{7B5FAB9F-7D46-479A-81B6-A2A43CC1CA7B}" srcOrd="0" destOrd="0" parTransId="{1B357B12-217B-424C-A5D7-8C28367ED662}" sibTransId="{D61A9B21-1176-4829-993F-7E7D453C65F9}"/>
    <dgm:cxn modelId="{FE2E1976-15DB-448E-91C5-DCCC8692B2A3}" type="presOf" srcId="{9339100F-714E-44CC-B18D-7449557B59C3}" destId="{E606F5D6-4D38-4ABA-82D6-DAD820CD8DCF}" srcOrd="0" destOrd="0" presId="urn:microsoft.com/office/officeart/2005/8/layout/radial4"/>
    <dgm:cxn modelId="{222440ED-DDE4-4C34-A0F1-F9464708B264}" type="presOf" srcId="{E58FABF7-B759-48EA-92AC-542D514CEBF4}" destId="{B6F262C3-C838-49F8-827D-195B790687DE}" srcOrd="0" destOrd="0" presId="urn:microsoft.com/office/officeart/2005/8/layout/radial4"/>
    <dgm:cxn modelId="{268CF8DF-7EF5-47E9-B4B5-2D0D1B32CA6A}" srcId="{7B5FAB9F-7D46-479A-81B6-A2A43CC1CA7B}" destId="{90DAA8DE-649C-4A22-8CF8-8F3663AFE3FF}" srcOrd="1" destOrd="0" parTransId="{E58FABF7-B759-48EA-92AC-542D514CEBF4}" sibTransId="{E6A26740-82ED-455A-AAED-F87BB83BD317}"/>
    <dgm:cxn modelId="{615934B4-67B4-44EA-A3FA-2CBC732184BF}" type="presOf" srcId="{F1A483C1-8092-4B07-88B8-E98B4AD14662}" destId="{C07E587F-1FA0-4517-A721-3E2273AAD9A9}" srcOrd="0" destOrd="0" presId="urn:microsoft.com/office/officeart/2005/8/layout/radial4"/>
    <dgm:cxn modelId="{1B5BE5D4-32F1-460C-8318-4B81DF36A7DF}" type="presOf" srcId="{7B5FAB9F-7D46-479A-81B6-A2A43CC1CA7B}" destId="{83ED2B17-FF8C-41EB-9A83-7CA3E8829B80}" srcOrd="0" destOrd="0" presId="urn:microsoft.com/office/officeart/2005/8/layout/radial4"/>
    <dgm:cxn modelId="{BB64562F-A822-4272-B603-51A6572BF523}" srcId="{7B5FAB9F-7D46-479A-81B6-A2A43CC1CA7B}" destId="{13359D22-AE2E-4315-A597-2FD2BB3E2A61}" srcOrd="0" destOrd="0" parTransId="{1AE18B99-ADED-494C-8F32-DCE2E80E157A}" sibTransId="{95ACDBB9-755B-438D-88EA-6F7B0A97A39E}"/>
    <dgm:cxn modelId="{9D8E33BD-A1FC-41ED-9E93-0531A522630B}" type="presParOf" srcId="{C07E587F-1FA0-4517-A721-3E2273AAD9A9}" destId="{83ED2B17-FF8C-41EB-9A83-7CA3E8829B80}" srcOrd="0" destOrd="0" presId="urn:microsoft.com/office/officeart/2005/8/layout/radial4"/>
    <dgm:cxn modelId="{8E41B954-688A-4BA6-A6A5-D9769A572DEE}" type="presParOf" srcId="{C07E587F-1FA0-4517-A721-3E2273AAD9A9}" destId="{A8AEAC4A-D714-43B1-9116-70285C8337D9}" srcOrd="1" destOrd="0" presId="urn:microsoft.com/office/officeart/2005/8/layout/radial4"/>
    <dgm:cxn modelId="{9BEFA87C-1B34-413C-9A09-0B05CF3174A8}" type="presParOf" srcId="{C07E587F-1FA0-4517-A721-3E2273AAD9A9}" destId="{881DAF80-44EC-451A-A25D-A3E847C58F37}" srcOrd="2" destOrd="0" presId="urn:microsoft.com/office/officeart/2005/8/layout/radial4"/>
    <dgm:cxn modelId="{0C7E3BFC-08D1-4D2F-9F1A-5AC2622E9343}" type="presParOf" srcId="{C07E587F-1FA0-4517-A721-3E2273AAD9A9}" destId="{B6F262C3-C838-49F8-827D-195B790687DE}" srcOrd="3" destOrd="0" presId="urn:microsoft.com/office/officeart/2005/8/layout/radial4"/>
    <dgm:cxn modelId="{9B3647F4-4F08-43B0-A417-5DA48E9BD8B4}" type="presParOf" srcId="{C07E587F-1FA0-4517-A721-3E2273AAD9A9}" destId="{0CF7A1CF-E3CE-46F2-A3EB-3A32D42A1E9D}" srcOrd="4" destOrd="0" presId="urn:microsoft.com/office/officeart/2005/8/layout/radial4"/>
    <dgm:cxn modelId="{0E8B84FE-2B0F-4509-AC55-5922C9E66444}" type="presParOf" srcId="{C07E587F-1FA0-4517-A721-3E2273AAD9A9}" destId="{B65EAF1C-3150-49C5-8535-35EFFE6F2647}" srcOrd="5" destOrd="0" presId="urn:microsoft.com/office/officeart/2005/8/layout/radial4"/>
    <dgm:cxn modelId="{42D83FA8-D614-436E-8DAE-D6B56A4A6C92}" type="presParOf" srcId="{C07E587F-1FA0-4517-A721-3E2273AAD9A9}" destId="{E606F5D6-4D38-4ABA-82D6-DAD820CD8DC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A483C1-8092-4B07-88B8-E98B4AD14662}" type="doc">
      <dgm:prSet loTypeId="urn:microsoft.com/office/officeart/2005/8/layout/radial4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7B5FAB9F-7D46-479A-81B6-A2A43CC1CA7B}">
      <dgm:prSet phldrT="[نص]" custT="1"/>
      <dgm:spPr/>
      <dgm:t>
        <a:bodyPr/>
        <a:lstStyle/>
        <a:p>
          <a:pPr rtl="1"/>
          <a:r>
            <a:rPr lang="ar-SA" sz="4400" b="1" i="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الحال الأولى</a:t>
          </a:r>
          <a:endParaRPr lang="ar-SA" sz="4400" b="1" i="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B357B12-217B-424C-A5D7-8C28367ED662}" type="parTrans" cxnId="{B2E3A95F-0730-4270-B238-72A3F0B72CB0}">
      <dgm:prSet/>
      <dgm:spPr/>
      <dgm:t>
        <a:bodyPr/>
        <a:lstStyle/>
        <a:p>
          <a:pPr rtl="1"/>
          <a:endParaRPr lang="ar-SA" sz="2400" b="1" i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61A9B21-1176-4829-993F-7E7D453C65F9}" type="sibTrans" cxnId="{B2E3A95F-0730-4270-B238-72A3F0B72CB0}">
      <dgm:prSet/>
      <dgm:spPr/>
      <dgm:t>
        <a:bodyPr/>
        <a:lstStyle/>
        <a:p>
          <a:pPr rtl="1"/>
          <a:endParaRPr lang="ar-SA" sz="2400" b="1" i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339100F-714E-44CC-B18D-7449557B59C3}">
      <dgm:prSet phldrT="[نص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3200" b="1" i="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الا يكون في المسألة فروض</a:t>
          </a:r>
          <a:endParaRPr lang="ar-SA" sz="3200" b="1" i="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D479416-0310-4549-8FC3-5DD7FFE1FE0D}" type="parTrans" cxnId="{EFD8E4DA-429D-45CB-A17D-342DFF4C309A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 sz="2400" b="1" i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B5D8907-7440-47E7-AB2E-D77053AF26C9}" type="sibTrans" cxnId="{EFD8E4DA-429D-45CB-A17D-342DFF4C309A}">
      <dgm:prSet/>
      <dgm:spPr/>
      <dgm:t>
        <a:bodyPr/>
        <a:lstStyle/>
        <a:p>
          <a:pPr rtl="1"/>
          <a:endParaRPr lang="ar-SA" sz="2400" b="1" i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0F9587C-4F4E-46DE-B0B6-F51CC5159FFE}">
      <dgm:prSet phldrT="[نص]" custScaleX="67027" custScaleY="64788"/>
      <dgm:spPr/>
      <dgm:t>
        <a:bodyPr/>
        <a:lstStyle/>
        <a:p>
          <a:pPr rtl="1"/>
          <a:endParaRPr lang="ar-SA" dirty="0"/>
        </a:p>
      </dgm:t>
    </dgm:pt>
    <dgm:pt modelId="{AAE0B274-2D31-41F4-ADD7-FE408CD43A7E}" type="parTrans" cxnId="{C5CADCB4-4405-4549-B104-8C7E9177ABF2}">
      <dgm:prSet/>
      <dgm:spPr/>
      <dgm:t>
        <a:bodyPr/>
        <a:lstStyle/>
        <a:p>
          <a:pPr rtl="1"/>
          <a:endParaRPr lang="ar-SA"/>
        </a:p>
      </dgm:t>
    </dgm:pt>
    <dgm:pt modelId="{00AD7F7C-9A8F-49CD-ADEA-53BFE9A4E1CA}" type="sibTrans" cxnId="{C5CADCB4-4405-4549-B104-8C7E9177ABF2}">
      <dgm:prSet/>
      <dgm:spPr/>
      <dgm:t>
        <a:bodyPr/>
        <a:lstStyle/>
        <a:p>
          <a:pPr rtl="1"/>
          <a:endParaRPr lang="ar-SA"/>
        </a:p>
      </dgm:t>
    </dgm:pt>
    <dgm:pt modelId="{C07E587F-1FA0-4517-A721-3E2273AAD9A9}" type="pres">
      <dgm:prSet presAssocID="{F1A483C1-8092-4B07-88B8-E98B4AD14662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3ED2B17-FF8C-41EB-9A83-7CA3E8829B80}" type="pres">
      <dgm:prSet presAssocID="{7B5FAB9F-7D46-479A-81B6-A2A43CC1CA7B}" presName="centerShape" presStyleLbl="node0" presStyleIdx="0" presStyleCnt="1" custScaleX="67027" custScaleY="64788"/>
      <dgm:spPr/>
      <dgm:t>
        <a:bodyPr/>
        <a:lstStyle/>
        <a:p>
          <a:pPr rtl="1"/>
          <a:endParaRPr lang="ar-SA"/>
        </a:p>
      </dgm:t>
    </dgm:pt>
    <dgm:pt modelId="{B65EAF1C-3150-49C5-8535-35EFFE6F2647}" type="pres">
      <dgm:prSet presAssocID="{BD479416-0310-4549-8FC3-5DD7FFE1FE0D}" presName="parTrans" presStyleLbl="bgSibTrans2D1" presStyleIdx="0" presStyleCnt="1"/>
      <dgm:spPr/>
      <dgm:t>
        <a:bodyPr/>
        <a:lstStyle/>
        <a:p>
          <a:pPr rtl="1"/>
          <a:endParaRPr lang="ar-SA"/>
        </a:p>
      </dgm:t>
    </dgm:pt>
    <dgm:pt modelId="{E606F5D6-4D38-4ABA-82D6-DAD820CD8DCF}" type="pres">
      <dgm:prSet presAssocID="{9339100F-714E-44CC-B18D-7449557B59C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B5BE5D4-32F1-460C-8318-4B81DF36A7DF}" type="presOf" srcId="{7B5FAB9F-7D46-479A-81B6-A2A43CC1CA7B}" destId="{83ED2B17-FF8C-41EB-9A83-7CA3E8829B80}" srcOrd="0" destOrd="0" presId="urn:microsoft.com/office/officeart/2005/8/layout/radial4"/>
    <dgm:cxn modelId="{EFD8E4DA-429D-45CB-A17D-342DFF4C309A}" srcId="{7B5FAB9F-7D46-479A-81B6-A2A43CC1CA7B}" destId="{9339100F-714E-44CC-B18D-7449557B59C3}" srcOrd="0" destOrd="0" parTransId="{BD479416-0310-4549-8FC3-5DD7FFE1FE0D}" sibTransId="{3B5D8907-7440-47E7-AB2E-D77053AF26C9}"/>
    <dgm:cxn modelId="{C5CADCB4-4405-4549-B104-8C7E9177ABF2}" srcId="{F1A483C1-8092-4B07-88B8-E98B4AD14662}" destId="{80F9587C-4F4E-46DE-B0B6-F51CC5159FFE}" srcOrd="1" destOrd="0" parTransId="{AAE0B274-2D31-41F4-ADD7-FE408CD43A7E}" sibTransId="{00AD7F7C-9A8F-49CD-ADEA-53BFE9A4E1CA}"/>
    <dgm:cxn modelId="{73A54637-E145-4F9B-9EC2-A7EEBDFD800A}" type="presOf" srcId="{BD479416-0310-4549-8FC3-5DD7FFE1FE0D}" destId="{B65EAF1C-3150-49C5-8535-35EFFE6F2647}" srcOrd="0" destOrd="0" presId="urn:microsoft.com/office/officeart/2005/8/layout/radial4"/>
    <dgm:cxn modelId="{B2E3A95F-0730-4270-B238-72A3F0B72CB0}" srcId="{F1A483C1-8092-4B07-88B8-E98B4AD14662}" destId="{7B5FAB9F-7D46-479A-81B6-A2A43CC1CA7B}" srcOrd="0" destOrd="0" parTransId="{1B357B12-217B-424C-A5D7-8C28367ED662}" sibTransId="{D61A9B21-1176-4829-993F-7E7D453C65F9}"/>
    <dgm:cxn modelId="{FE2E1976-15DB-448E-91C5-DCCC8692B2A3}" type="presOf" srcId="{9339100F-714E-44CC-B18D-7449557B59C3}" destId="{E606F5D6-4D38-4ABA-82D6-DAD820CD8DCF}" srcOrd="0" destOrd="0" presId="urn:microsoft.com/office/officeart/2005/8/layout/radial4"/>
    <dgm:cxn modelId="{615934B4-67B4-44EA-A3FA-2CBC732184BF}" type="presOf" srcId="{F1A483C1-8092-4B07-88B8-E98B4AD14662}" destId="{C07E587F-1FA0-4517-A721-3E2273AAD9A9}" srcOrd="0" destOrd="0" presId="urn:microsoft.com/office/officeart/2005/8/layout/radial4"/>
    <dgm:cxn modelId="{9D8E33BD-A1FC-41ED-9E93-0531A522630B}" type="presParOf" srcId="{C07E587F-1FA0-4517-A721-3E2273AAD9A9}" destId="{83ED2B17-FF8C-41EB-9A83-7CA3E8829B80}" srcOrd="0" destOrd="0" presId="urn:microsoft.com/office/officeart/2005/8/layout/radial4"/>
    <dgm:cxn modelId="{0E8B84FE-2B0F-4509-AC55-5922C9E66444}" type="presParOf" srcId="{C07E587F-1FA0-4517-A721-3E2273AAD9A9}" destId="{B65EAF1C-3150-49C5-8535-35EFFE6F2647}" srcOrd="1" destOrd="0" presId="urn:microsoft.com/office/officeart/2005/8/layout/radial4"/>
    <dgm:cxn modelId="{42D83FA8-D614-436E-8DAE-D6B56A4A6C92}" type="presParOf" srcId="{C07E587F-1FA0-4517-A721-3E2273AAD9A9}" destId="{E606F5D6-4D38-4ABA-82D6-DAD820CD8DCF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D05DB6-7A39-44BD-AF23-46AF0FE2738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72CC87E-52C1-4781-942A-311B17D27C07}">
      <dgm:prSet phldrT="[نص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+mn-cs"/>
            </a:rPr>
            <a:t>إيجاد المضاعف المشترك الأصغر، وذلك بتحليل المقامات الى عواملها الأولية.</a:t>
          </a:r>
          <a:endParaRPr lang="ar-SA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DEDCD8AD-D37E-4D47-8FF4-E9A61935CF2A}" type="parTrans" cxnId="{007D72D3-14A0-48F2-8BEE-B7827286F7B0}">
      <dgm:prSet/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CAA05F87-D224-49C4-B6A1-08EB0EF33EA2}" type="sibTrans" cxnId="{007D72D3-14A0-48F2-8BEE-B7827286F7B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21E4C5E8-2286-4970-BABC-3820BA834E97}">
      <dgm:prSet phldrT="[نص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6935D6BE-6216-4942-A98F-7E071132D159}" type="sibTrans" cxnId="{2339D032-4EE6-4B6A-9A14-B1D8DF410F6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2644546A-CEC9-42FB-A5FB-ED5CEC84C5DA}" type="parTrans" cxnId="{2339D032-4EE6-4B6A-9A14-B1D8DF410F66}">
      <dgm:prSet/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06AC45A4-1046-44C5-A9D6-9584612CAEE3}" type="pres">
      <dgm:prSet presAssocID="{1AD05DB6-7A39-44BD-AF23-46AF0FE27382}" presName="Name0" presStyleCnt="0">
        <dgm:presLayoutVars>
          <dgm:dir val="rev"/>
          <dgm:resizeHandles val="exact"/>
        </dgm:presLayoutVars>
      </dgm:prSet>
      <dgm:spPr/>
    </dgm:pt>
    <dgm:pt modelId="{0C405783-C0CA-4483-AFEB-AE0A12BCCECA}" type="pres">
      <dgm:prSet presAssocID="{272CC87E-52C1-4781-942A-311B17D27C07}" presName="node" presStyleLbl="node1" presStyleIdx="0" presStyleCnt="2" custScaleY="16294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4ACEC4-7560-4A1E-B09C-26F034BFBAAC}" type="pres">
      <dgm:prSet presAssocID="{CAA05F87-D224-49C4-B6A1-08EB0EF33EA2}" presName="sibTrans" presStyleLbl="sibTrans2D1" presStyleIdx="0" presStyleCnt="1"/>
      <dgm:spPr/>
      <dgm:t>
        <a:bodyPr/>
        <a:lstStyle/>
        <a:p>
          <a:pPr rtl="1"/>
          <a:endParaRPr lang="ar-SA"/>
        </a:p>
      </dgm:t>
    </dgm:pt>
    <dgm:pt modelId="{9AF1C2DD-E16B-4C1E-BEDA-CB220CD28234}" type="pres">
      <dgm:prSet presAssocID="{CAA05F87-D224-49C4-B6A1-08EB0EF33EA2}" presName="connectorText" presStyleLbl="sibTrans2D1" presStyleIdx="0" presStyleCnt="1"/>
      <dgm:spPr/>
      <dgm:t>
        <a:bodyPr/>
        <a:lstStyle/>
        <a:p>
          <a:pPr rtl="1"/>
          <a:endParaRPr lang="ar-SA"/>
        </a:p>
      </dgm:t>
    </dgm:pt>
    <dgm:pt modelId="{1B019080-8149-4688-A55B-0324644B0C2B}" type="pres">
      <dgm:prSet presAssocID="{21E4C5E8-2286-4970-BABC-3820BA834E97}" presName="node" presStyleLbl="node1" presStyleIdx="1" presStyleCnt="2" custScaleY="16887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339D032-4EE6-4B6A-9A14-B1D8DF410F66}" srcId="{1AD05DB6-7A39-44BD-AF23-46AF0FE27382}" destId="{21E4C5E8-2286-4970-BABC-3820BA834E97}" srcOrd="1" destOrd="0" parTransId="{2644546A-CEC9-42FB-A5FB-ED5CEC84C5DA}" sibTransId="{6935D6BE-6216-4942-A98F-7E071132D159}"/>
    <dgm:cxn modelId="{A9BF695A-E2D7-41B9-B2B1-5FFAF38FCC49}" type="presOf" srcId="{CAA05F87-D224-49C4-B6A1-08EB0EF33EA2}" destId="{104ACEC4-7560-4A1E-B09C-26F034BFBAAC}" srcOrd="0" destOrd="0" presId="urn:microsoft.com/office/officeart/2005/8/layout/process1"/>
    <dgm:cxn modelId="{007D72D3-14A0-48F2-8BEE-B7827286F7B0}" srcId="{1AD05DB6-7A39-44BD-AF23-46AF0FE27382}" destId="{272CC87E-52C1-4781-942A-311B17D27C07}" srcOrd="0" destOrd="0" parTransId="{DEDCD8AD-D37E-4D47-8FF4-E9A61935CF2A}" sibTransId="{CAA05F87-D224-49C4-B6A1-08EB0EF33EA2}"/>
    <dgm:cxn modelId="{ED16CB5C-9EDB-4579-9FFF-6B652305FE4C}" type="presOf" srcId="{CAA05F87-D224-49C4-B6A1-08EB0EF33EA2}" destId="{9AF1C2DD-E16B-4C1E-BEDA-CB220CD28234}" srcOrd="1" destOrd="0" presId="urn:microsoft.com/office/officeart/2005/8/layout/process1"/>
    <dgm:cxn modelId="{63B22C9E-F5AC-4DCF-86B9-5EAD0288DEAB}" type="presOf" srcId="{1AD05DB6-7A39-44BD-AF23-46AF0FE27382}" destId="{06AC45A4-1046-44C5-A9D6-9584612CAEE3}" srcOrd="0" destOrd="0" presId="urn:microsoft.com/office/officeart/2005/8/layout/process1"/>
    <dgm:cxn modelId="{AD90FE76-EF1A-43F0-913C-FFD9CE1D9F9B}" type="presOf" srcId="{272CC87E-52C1-4781-942A-311B17D27C07}" destId="{0C405783-C0CA-4483-AFEB-AE0A12BCCECA}" srcOrd="0" destOrd="0" presId="urn:microsoft.com/office/officeart/2005/8/layout/process1"/>
    <dgm:cxn modelId="{8ABE4ED3-A376-41B3-9B24-EB01D68F031F}" type="presOf" srcId="{21E4C5E8-2286-4970-BABC-3820BA834E97}" destId="{1B019080-8149-4688-A55B-0324644B0C2B}" srcOrd="0" destOrd="0" presId="urn:microsoft.com/office/officeart/2005/8/layout/process1"/>
    <dgm:cxn modelId="{C05E14CA-5421-4BDE-B33B-E22309372700}" type="presParOf" srcId="{06AC45A4-1046-44C5-A9D6-9584612CAEE3}" destId="{0C405783-C0CA-4483-AFEB-AE0A12BCCECA}" srcOrd="0" destOrd="0" presId="urn:microsoft.com/office/officeart/2005/8/layout/process1"/>
    <dgm:cxn modelId="{30EFE0A4-560E-47F6-90F7-0B33653E1232}" type="presParOf" srcId="{06AC45A4-1046-44C5-A9D6-9584612CAEE3}" destId="{104ACEC4-7560-4A1E-B09C-26F034BFBAAC}" srcOrd="1" destOrd="0" presId="urn:microsoft.com/office/officeart/2005/8/layout/process1"/>
    <dgm:cxn modelId="{C1456D48-F578-44BC-A603-FF5BCBE2443D}" type="presParOf" srcId="{104ACEC4-7560-4A1E-B09C-26F034BFBAAC}" destId="{9AF1C2DD-E16B-4C1E-BEDA-CB220CD28234}" srcOrd="0" destOrd="0" presId="urn:microsoft.com/office/officeart/2005/8/layout/process1"/>
    <dgm:cxn modelId="{3FAB0C51-A473-434F-B849-86EFB52D3544}" type="presParOf" srcId="{06AC45A4-1046-44C5-A9D6-9584612CAEE3}" destId="{1B019080-8149-4688-A55B-0324644B0C2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D05DB6-7A39-44BD-AF23-46AF0FE2738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72CC87E-52C1-4781-942A-311B17D27C07}">
      <dgm:prSet phldrT="[نص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+mn-cs"/>
            </a:rPr>
            <a:t>إيجاد المضاعف المشترك الأصغر، وذلك بتحليل المقامات الى عواملها الأولية.</a:t>
          </a:r>
          <a:endParaRPr lang="ar-SA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DEDCD8AD-D37E-4D47-8FF4-E9A61935CF2A}" type="parTrans" cxnId="{007D72D3-14A0-48F2-8BEE-B7827286F7B0}">
      <dgm:prSet/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CAA05F87-D224-49C4-B6A1-08EB0EF33EA2}" type="sibTrans" cxnId="{007D72D3-14A0-48F2-8BEE-B7827286F7B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21E4C5E8-2286-4970-BABC-3820BA834E97}">
      <dgm:prSet phldrT="[نص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ثم نضرب هذه العوامل ببعضها والحاصل هو العامل المشترك الأصغر ، وهو أصل المسألة</a:t>
          </a:r>
          <a:endParaRPr lang="ar-SA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6935D6BE-6216-4942-A98F-7E071132D159}" type="sibTrans" cxnId="{2339D032-4EE6-4B6A-9A14-B1D8DF410F6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2644546A-CEC9-42FB-A5FB-ED5CEC84C5DA}" type="parTrans" cxnId="{2339D032-4EE6-4B6A-9A14-B1D8DF410F66}">
      <dgm:prSet/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06AC45A4-1046-44C5-A9D6-9584612CAEE3}" type="pres">
      <dgm:prSet presAssocID="{1AD05DB6-7A39-44BD-AF23-46AF0FE27382}" presName="Name0" presStyleCnt="0">
        <dgm:presLayoutVars>
          <dgm:dir val="rev"/>
          <dgm:resizeHandles val="exact"/>
        </dgm:presLayoutVars>
      </dgm:prSet>
      <dgm:spPr/>
    </dgm:pt>
    <dgm:pt modelId="{0C405783-C0CA-4483-AFEB-AE0A12BCCECA}" type="pres">
      <dgm:prSet presAssocID="{272CC87E-52C1-4781-942A-311B17D27C07}" presName="node" presStyleLbl="node1" presStyleIdx="0" presStyleCnt="2" custScaleY="16294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4ACEC4-7560-4A1E-B09C-26F034BFBAAC}" type="pres">
      <dgm:prSet presAssocID="{CAA05F87-D224-49C4-B6A1-08EB0EF33EA2}" presName="sibTrans" presStyleLbl="sibTrans2D1" presStyleIdx="0" presStyleCnt="1"/>
      <dgm:spPr/>
      <dgm:t>
        <a:bodyPr/>
        <a:lstStyle/>
        <a:p>
          <a:pPr rtl="1"/>
          <a:endParaRPr lang="ar-SA"/>
        </a:p>
      </dgm:t>
    </dgm:pt>
    <dgm:pt modelId="{9AF1C2DD-E16B-4C1E-BEDA-CB220CD28234}" type="pres">
      <dgm:prSet presAssocID="{CAA05F87-D224-49C4-B6A1-08EB0EF33EA2}" presName="connectorText" presStyleLbl="sibTrans2D1" presStyleIdx="0" presStyleCnt="1"/>
      <dgm:spPr/>
      <dgm:t>
        <a:bodyPr/>
        <a:lstStyle/>
        <a:p>
          <a:pPr rtl="1"/>
          <a:endParaRPr lang="ar-SA"/>
        </a:p>
      </dgm:t>
    </dgm:pt>
    <dgm:pt modelId="{1B019080-8149-4688-A55B-0324644B0C2B}" type="pres">
      <dgm:prSet presAssocID="{21E4C5E8-2286-4970-BABC-3820BA834E97}" presName="node" presStyleLbl="node1" presStyleIdx="1" presStyleCnt="2" custScaleY="16887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339D032-4EE6-4B6A-9A14-B1D8DF410F66}" srcId="{1AD05DB6-7A39-44BD-AF23-46AF0FE27382}" destId="{21E4C5E8-2286-4970-BABC-3820BA834E97}" srcOrd="1" destOrd="0" parTransId="{2644546A-CEC9-42FB-A5FB-ED5CEC84C5DA}" sibTransId="{6935D6BE-6216-4942-A98F-7E071132D159}"/>
    <dgm:cxn modelId="{A9BF695A-E2D7-41B9-B2B1-5FFAF38FCC49}" type="presOf" srcId="{CAA05F87-D224-49C4-B6A1-08EB0EF33EA2}" destId="{104ACEC4-7560-4A1E-B09C-26F034BFBAAC}" srcOrd="0" destOrd="0" presId="urn:microsoft.com/office/officeart/2005/8/layout/process1"/>
    <dgm:cxn modelId="{007D72D3-14A0-48F2-8BEE-B7827286F7B0}" srcId="{1AD05DB6-7A39-44BD-AF23-46AF0FE27382}" destId="{272CC87E-52C1-4781-942A-311B17D27C07}" srcOrd="0" destOrd="0" parTransId="{DEDCD8AD-D37E-4D47-8FF4-E9A61935CF2A}" sibTransId="{CAA05F87-D224-49C4-B6A1-08EB0EF33EA2}"/>
    <dgm:cxn modelId="{ED16CB5C-9EDB-4579-9FFF-6B652305FE4C}" type="presOf" srcId="{CAA05F87-D224-49C4-B6A1-08EB0EF33EA2}" destId="{9AF1C2DD-E16B-4C1E-BEDA-CB220CD28234}" srcOrd="1" destOrd="0" presId="urn:microsoft.com/office/officeart/2005/8/layout/process1"/>
    <dgm:cxn modelId="{63B22C9E-F5AC-4DCF-86B9-5EAD0288DEAB}" type="presOf" srcId="{1AD05DB6-7A39-44BD-AF23-46AF0FE27382}" destId="{06AC45A4-1046-44C5-A9D6-9584612CAEE3}" srcOrd="0" destOrd="0" presId="urn:microsoft.com/office/officeart/2005/8/layout/process1"/>
    <dgm:cxn modelId="{AD90FE76-EF1A-43F0-913C-FFD9CE1D9F9B}" type="presOf" srcId="{272CC87E-52C1-4781-942A-311B17D27C07}" destId="{0C405783-C0CA-4483-AFEB-AE0A12BCCECA}" srcOrd="0" destOrd="0" presId="urn:microsoft.com/office/officeart/2005/8/layout/process1"/>
    <dgm:cxn modelId="{8ABE4ED3-A376-41B3-9B24-EB01D68F031F}" type="presOf" srcId="{21E4C5E8-2286-4970-BABC-3820BA834E97}" destId="{1B019080-8149-4688-A55B-0324644B0C2B}" srcOrd="0" destOrd="0" presId="urn:microsoft.com/office/officeart/2005/8/layout/process1"/>
    <dgm:cxn modelId="{C05E14CA-5421-4BDE-B33B-E22309372700}" type="presParOf" srcId="{06AC45A4-1046-44C5-A9D6-9584612CAEE3}" destId="{0C405783-C0CA-4483-AFEB-AE0A12BCCECA}" srcOrd="0" destOrd="0" presId="urn:microsoft.com/office/officeart/2005/8/layout/process1"/>
    <dgm:cxn modelId="{30EFE0A4-560E-47F6-90F7-0B33653E1232}" type="presParOf" srcId="{06AC45A4-1046-44C5-A9D6-9584612CAEE3}" destId="{104ACEC4-7560-4A1E-B09C-26F034BFBAAC}" srcOrd="1" destOrd="0" presId="urn:microsoft.com/office/officeart/2005/8/layout/process1"/>
    <dgm:cxn modelId="{C1456D48-F578-44BC-A603-FF5BCBE2443D}" type="presParOf" srcId="{104ACEC4-7560-4A1E-B09C-26F034BFBAAC}" destId="{9AF1C2DD-E16B-4C1E-BEDA-CB220CD28234}" srcOrd="0" destOrd="0" presId="urn:microsoft.com/office/officeart/2005/8/layout/process1"/>
    <dgm:cxn modelId="{3FAB0C51-A473-434F-B849-86EFB52D3544}" type="presParOf" srcId="{06AC45A4-1046-44C5-A9D6-9584612CAEE3}" destId="{1B019080-8149-4688-A55B-0324644B0C2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D05DB6-7A39-44BD-AF23-46AF0FE2738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272CC87E-52C1-4781-942A-311B17D27C07}">
      <dgm:prSet phldrT="[نص]"/>
      <dgm:spPr/>
      <dgm:t>
        <a:bodyPr/>
        <a:lstStyle/>
        <a:p>
          <a:pPr rtl="1"/>
          <a:r>
            <a:rPr lang="ar-SA" b="1" cap="none" spc="0" smtClean="0">
              <a:ln w="0"/>
              <a:effectLst/>
              <a:latin typeface="Traditional Arabic" panose="02020603050405020304" pitchFamily="18" charset="-78"/>
              <a:cs typeface="+mn-cs"/>
            </a:rPr>
            <a:t>إيجاد المضاعف المشترك الأصغر، وذلك بتحليل المقامات الى عواملها الأولية.</a:t>
          </a:r>
          <a:endParaRPr lang="ar-SA" b="1" dirty="0">
            <a:effectLst/>
            <a:cs typeface="+mn-cs"/>
          </a:endParaRPr>
        </a:p>
      </dgm:t>
    </dgm:pt>
    <dgm:pt modelId="{DEDCD8AD-D37E-4D47-8FF4-E9A61935CF2A}" type="parTrans" cxnId="{007D72D3-14A0-48F2-8BEE-B7827286F7B0}">
      <dgm:prSet/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CAA05F87-D224-49C4-B6A1-08EB0EF33EA2}" type="sibTrans" cxnId="{007D72D3-14A0-48F2-8BEE-B7827286F7B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21E4C5E8-2286-4970-BABC-3820BA834E97}">
      <dgm:prSet phldrT="[نص]"/>
      <dgm:spPr/>
      <dgm:t>
        <a:bodyPr/>
        <a:lstStyle/>
        <a:p>
          <a:pPr rtl="1"/>
          <a:r>
            <a:rPr lang="ar-SA" b="1" dirty="0" smtClean="0">
              <a:effectLst/>
              <a:cs typeface="+mn-cs"/>
            </a:rPr>
            <a:t>ثم نضرب هذه العوامل ببعضها والحاصل هو العامل المشترك الأصغر ، وهو أصل المسألة</a:t>
          </a:r>
          <a:endParaRPr lang="ar-SA" b="1" dirty="0">
            <a:effectLst/>
            <a:cs typeface="+mn-cs"/>
          </a:endParaRPr>
        </a:p>
      </dgm:t>
    </dgm:pt>
    <dgm:pt modelId="{6935D6BE-6216-4942-A98F-7E071132D159}" type="sibTrans" cxnId="{2339D032-4EE6-4B6A-9A14-B1D8DF410F6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2644546A-CEC9-42FB-A5FB-ED5CEC84C5DA}" type="parTrans" cxnId="{2339D032-4EE6-4B6A-9A14-B1D8DF410F66}">
      <dgm:prSet/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58CAC36A-C8FB-4073-8B9E-316D6447C9CA}">
      <dgm:prSet custT="1"/>
      <dgm:spPr/>
      <dgm:t>
        <a:bodyPr/>
        <a:lstStyle/>
        <a:p>
          <a:pPr rtl="1"/>
          <a:r>
            <a:rPr lang="ar-SA" sz="2400" b="1" dirty="0" smtClean="0"/>
            <a:t>ثم نقسم اصل المسألة على مقام صاحب الفرض ، ونضرب الناتج في بسط الفرض.</a:t>
          </a:r>
          <a:endParaRPr lang="ar-SA" sz="2400" b="1" dirty="0"/>
        </a:p>
      </dgm:t>
    </dgm:pt>
    <dgm:pt modelId="{F80A874F-9CFF-4061-ADFC-78267B591FFE}" type="parTrans" cxnId="{2CC374A7-5E66-464C-AA13-62AC110AD2C0}">
      <dgm:prSet/>
      <dgm:spPr/>
      <dgm:t>
        <a:bodyPr/>
        <a:lstStyle/>
        <a:p>
          <a:pPr rtl="1"/>
          <a:endParaRPr lang="ar-SA"/>
        </a:p>
      </dgm:t>
    </dgm:pt>
    <dgm:pt modelId="{7F945C9D-607D-4E2C-8E5A-03D1CCA19085}" type="sibTrans" cxnId="{2CC374A7-5E66-464C-AA13-62AC110AD2C0}">
      <dgm:prSet/>
      <dgm:spPr/>
      <dgm:t>
        <a:bodyPr/>
        <a:lstStyle/>
        <a:p>
          <a:pPr rtl="1"/>
          <a:endParaRPr lang="ar-SA"/>
        </a:p>
      </dgm:t>
    </dgm:pt>
    <dgm:pt modelId="{06AC45A4-1046-44C5-A9D6-9584612CAEE3}" type="pres">
      <dgm:prSet presAssocID="{1AD05DB6-7A39-44BD-AF23-46AF0FE27382}" presName="Name0" presStyleCnt="0">
        <dgm:presLayoutVars>
          <dgm:dir val="rev"/>
          <dgm:resizeHandles val="exact"/>
        </dgm:presLayoutVars>
      </dgm:prSet>
      <dgm:spPr/>
    </dgm:pt>
    <dgm:pt modelId="{0C405783-C0CA-4483-AFEB-AE0A12BCCECA}" type="pres">
      <dgm:prSet presAssocID="{272CC87E-52C1-4781-942A-311B17D27C07}" presName="node" presStyleLbl="node1" presStyleIdx="0" presStyleCnt="3" custScaleY="16294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4ACEC4-7560-4A1E-B09C-26F034BFBAAC}" type="pres">
      <dgm:prSet presAssocID="{CAA05F87-D224-49C4-B6A1-08EB0EF33EA2}" presName="sib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9AF1C2DD-E16B-4C1E-BEDA-CB220CD28234}" type="pres">
      <dgm:prSet presAssocID="{CAA05F87-D224-49C4-B6A1-08EB0EF33EA2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1B019080-8149-4688-A55B-0324644B0C2B}" type="pres">
      <dgm:prSet presAssocID="{21E4C5E8-2286-4970-BABC-3820BA834E97}" presName="node" presStyleLbl="node1" presStyleIdx="1" presStyleCnt="3" custScaleY="16887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D9D099C-4332-4308-BE6D-82DD7D060188}" type="pres">
      <dgm:prSet presAssocID="{6935D6BE-6216-4942-A98F-7E071132D159}" presName="sibTrans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FCDD154A-768E-4F48-B6C4-DFC6EE6D6BD3}" type="pres">
      <dgm:prSet presAssocID="{6935D6BE-6216-4942-A98F-7E071132D159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93C0EFE8-DAD4-400A-8BBD-E17537681E20}" type="pres">
      <dgm:prSet presAssocID="{58CAC36A-C8FB-4073-8B9E-316D6447C9CA}" presName="node" presStyleLbl="node1" presStyleIdx="2" presStyleCnt="3" custScaleY="16002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339D032-4EE6-4B6A-9A14-B1D8DF410F66}" srcId="{1AD05DB6-7A39-44BD-AF23-46AF0FE27382}" destId="{21E4C5E8-2286-4970-BABC-3820BA834E97}" srcOrd="1" destOrd="0" parTransId="{2644546A-CEC9-42FB-A5FB-ED5CEC84C5DA}" sibTransId="{6935D6BE-6216-4942-A98F-7E071132D159}"/>
    <dgm:cxn modelId="{AFD07218-5163-4109-BCFE-8D2025A1A0C9}" type="presOf" srcId="{6935D6BE-6216-4942-A98F-7E071132D159}" destId="{FCDD154A-768E-4F48-B6C4-DFC6EE6D6BD3}" srcOrd="1" destOrd="0" presId="urn:microsoft.com/office/officeart/2005/8/layout/process1"/>
    <dgm:cxn modelId="{2CC374A7-5E66-464C-AA13-62AC110AD2C0}" srcId="{1AD05DB6-7A39-44BD-AF23-46AF0FE27382}" destId="{58CAC36A-C8FB-4073-8B9E-316D6447C9CA}" srcOrd="2" destOrd="0" parTransId="{F80A874F-9CFF-4061-ADFC-78267B591FFE}" sibTransId="{7F945C9D-607D-4E2C-8E5A-03D1CCA19085}"/>
    <dgm:cxn modelId="{A9BF695A-E2D7-41B9-B2B1-5FFAF38FCC49}" type="presOf" srcId="{CAA05F87-D224-49C4-B6A1-08EB0EF33EA2}" destId="{104ACEC4-7560-4A1E-B09C-26F034BFBAAC}" srcOrd="0" destOrd="0" presId="urn:microsoft.com/office/officeart/2005/8/layout/process1"/>
    <dgm:cxn modelId="{C04B8128-8715-4309-8875-3FFD5E3A4454}" type="presOf" srcId="{6935D6BE-6216-4942-A98F-7E071132D159}" destId="{CD9D099C-4332-4308-BE6D-82DD7D060188}" srcOrd="0" destOrd="0" presId="urn:microsoft.com/office/officeart/2005/8/layout/process1"/>
    <dgm:cxn modelId="{1A75E6B1-A65B-49F5-B210-6653AAF1E953}" type="presOf" srcId="{58CAC36A-C8FB-4073-8B9E-316D6447C9CA}" destId="{93C0EFE8-DAD4-400A-8BBD-E17537681E20}" srcOrd="0" destOrd="0" presId="urn:microsoft.com/office/officeart/2005/8/layout/process1"/>
    <dgm:cxn modelId="{007D72D3-14A0-48F2-8BEE-B7827286F7B0}" srcId="{1AD05DB6-7A39-44BD-AF23-46AF0FE27382}" destId="{272CC87E-52C1-4781-942A-311B17D27C07}" srcOrd="0" destOrd="0" parTransId="{DEDCD8AD-D37E-4D47-8FF4-E9A61935CF2A}" sibTransId="{CAA05F87-D224-49C4-B6A1-08EB0EF33EA2}"/>
    <dgm:cxn modelId="{ED16CB5C-9EDB-4579-9FFF-6B652305FE4C}" type="presOf" srcId="{CAA05F87-D224-49C4-B6A1-08EB0EF33EA2}" destId="{9AF1C2DD-E16B-4C1E-BEDA-CB220CD28234}" srcOrd="1" destOrd="0" presId="urn:microsoft.com/office/officeart/2005/8/layout/process1"/>
    <dgm:cxn modelId="{63B22C9E-F5AC-4DCF-86B9-5EAD0288DEAB}" type="presOf" srcId="{1AD05DB6-7A39-44BD-AF23-46AF0FE27382}" destId="{06AC45A4-1046-44C5-A9D6-9584612CAEE3}" srcOrd="0" destOrd="0" presId="urn:microsoft.com/office/officeart/2005/8/layout/process1"/>
    <dgm:cxn modelId="{AD90FE76-EF1A-43F0-913C-FFD9CE1D9F9B}" type="presOf" srcId="{272CC87E-52C1-4781-942A-311B17D27C07}" destId="{0C405783-C0CA-4483-AFEB-AE0A12BCCECA}" srcOrd="0" destOrd="0" presId="urn:microsoft.com/office/officeart/2005/8/layout/process1"/>
    <dgm:cxn modelId="{8ABE4ED3-A376-41B3-9B24-EB01D68F031F}" type="presOf" srcId="{21E4C5E8-2286-4970-BABC-3820BA834E97}" destId="{1B019080-8149-4688-A55B-0324644B0C2B}" srcOrd="0" destOrd="0" presId="urn:microsoft.com/office/officeart/2005/8/layout/process1"/>
    <dgm:cxn modelId="{C05E14CA-5421-4BDE-B33B-E22309372700}" type="presParOf" srcId="{06AC45A4-1046-44C5-A9D6-9584612CAEE3}" destId="{0C405783-C0CA-4483-AFEB-AE0A12BCCECA}" srcOrd="0" destOrd="0" presId="urn:microsoft.com/office/officeart/2005/8/layout/process1"/>
    <dgm:cxn modelId="{30EFE0A4-560E-47F6-90F7-0B33653E1232}" type="presParOf" srcId="{06AC45A4-1046-44C5-A9D6-9584612CAEE3}" destId="{104ACEC4-7560-4A1E-B09C-26F034BFBAAC}" srcOrd="1" destOrd="0" presId="urn:microsoft.com/office/officeart/2005/8/layout/process1"/>
    <dgm:cxn modelId="{C1456D48-F578-44BC-A603-FF5BCBE2443D}" type="presParOf" srcId="{104ACEC4-7560-4A1E-B09C-26F034BFBAAC}" destId="{9AF1C2DD-E16B-4C1E-BEDA-CB220CD28234}" srcOrd="0" destOrd="0" presId="urn:microsoft.com/office/officeart/2005/8/layout/process1"/>
    <dgm:cxn modelId="{3FAB0C51-A473-434F-B849-86EFB52D3544}" type="presParOf" srcId="{06AC45A4-1046-44C5-A9D6-9584612CAEE3}" destId="{1B019080-8149-4688-A55B-0324644B0C2B}" srcOrd="2" destOrd="0" presId="urn:microsoft.com/office/officeart/2005/8/layout/process1"/>
    <dgm:cxn modelId="{080B2792-B66E-4026-A920-2A9D150A0FD6}" type="presParOf" srcId="{06AC45A4-1046-44C5-A9D6-9584612CAEE3}" destId="{CD9D099C-4332-4308-BE6D-82DD7D060188}" srcOrd="3" destOrd="0" presId="urn:microsoft.com/office/officeart/2005/8/layout/process1"/>
    <dgm:cxn modelId="{EE951362-367E-4E6F-A0A9-C2DA18E19736}" type="presParOf" srcId="{CD9D099C-4332-4308-BE6D-82DD7D060188}" destId="{FCDD154A-768E-4F48-B6C4-DFC6EE6D6BD3}" srcOrd="0" destOrd="0" presId="urn:microsoft.com/office/officeart/2005/8/layout/process1"/>
    <dgm:cxn modelId="{E9A5C410-61B1-41E4-A595-1EE68A46177E}" type="presParOf" srcId="{06AC45A4-1046-44C5-A9D6-9584612CAEE3}" destId="{93C0EFE8-DAD4-400A-8BBD-E17537681E2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D05DB6-7A39-44BD-AF23-46AF0FE2738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272CC87E-52C1-4781-942A-311B17D27C07}">
      <dgm:prSet phldrT="[نص]"/>
      <dgm:spPr/>
      <dgm:t>
        <a:bodyPr/>
        <a:lstStyle/>
        <a:p>
          <a:pPr rtl="1"/>
          <a:r>
            <a:rPr lang="ar-SA" b="1" cap="none" spc="0" smtClean="0">
              <a:ln w="0"/>
              <a:effectLst/>
              <a:latin typeface="Traditional Arabic" panose="02020603050405020304" pitchFamily="18" charset="-78"/>
              <a:cs typeface="+mn-cs"/>
            </a:rPr>
            <a:t>إيجاد المضاعف المشترك الأصغر، وذلك بتحليل المقامات الى عواملها الأولية.</a:t>
          </a:r>
          <a:endParaRPr lang="ar-SA" b="1" dirty="0">
            <a:effectLst/>
            <a:cs typeface="+mn-cs"/>
          </a:endParaRPr>
        </a:p>
      </dgm:t>
    </dgm:pt>
    <dgm:pt modelId="{DEDCD8AD-D37E-4D47-8FF4-E9A61935CF2A}" type="parTrans" cxnId="{007D72D3-14A0-48F2-8BEE-B7827286F7B0}">
      <dgm:prSet/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CAA05F87-D224-49C4-B6A1-08EB0EF33EA2}" type="sibTrans" cxnId="{007D72D3-14A0-48F2-8BEE-B7827286F7B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21E4C5E8-2286-4970-BABC-3820BA834E97}">
      <dgm:prSet phldrT="[نص]"/>
      <dgm:spPr/>
      <dgm:t>
        <a:bodyPr/>
        <a:lstStyle/>
        <a:p>
          <a:pPr rtl="1"/>
          <a:r>
            <a:rPr lang="ar-SA" b="1" dirty="0" smtClean="0">
              <a:effectLst/>
              <a:cs typeface="+mn-cs"/>
            </a:rPr>
            <a:t>ثم نضرب هذه العوامل ببعضها والحاصل هو العامل المشترك الأصغر ، وهو أصل المسألة</a:t>
          </a:r>
          <a:endParaRPr lang="ar-SA" b="1" dirty="0">
            <a:effectLst/>
            <a:cs typeface="+mn-cs"/>
          </a:endParaRPr>
        </a:p>
      </dgm:t>
    </dgm:pt>
    <dgm:pt modelId="{6935D6BE-6216-4942-A98F-7E071132D159}" type="sibTrans" cxnId="{2339D032-4EE6-4B6A-9A14-B1D8DF410F6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2644546A-CEC9-42FB-A5FB-ED5CEC84C5DA}" type="parTrans" cxnId="{2339D032-4EE6-4B6A-9A14-B1D8DF410F66}">
      <dgm:prSet/>
      <dgm:spPr/>
      <dgm:t>
        <a:bodyPr/>
        <a:lstStyle/>
        <a:p>
          <a:pPr rtl="1"/>
          <a:endParaRPr lang="ar-SA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58CAC36A-C8FB-4073-8B9E-316D6447C9CA}">
      <dgm:prSet custT="1"/>
      <dgm:spPr/>
      <dgm:t>
        <a:bodyPr/>
        <a:lstStyle/>
        <a:p>
          <a:pPr rtl="1"/>
          <a:r>
            <a:rPr lang="ar-SA" sz="2400" b="1" dirty="0" smtClean="0"/>
            <a:t>ثم نقسم اصل المسألة على مقام صاحب الفرض ، ونضرب الناتج في بسط الفرض.</a:t>
          </a:r>
          <a:endParaRPr lang="ar-SA" sz="2400" b="1" dirty="0"/>
        </a:p>
      </dgm:t>
    </dgm:pt>
    <dgm:pt modelId="{F80A874F-9CFF-4061-ADFC-78267B591FFE}" type="parTrans" cxnId="{2CC374A7-5E66-464C-AA13-62AC110AD2C0}">
      <dgm:prSet/>
      <dgm:spPr/>
      <dgm:t>
        <a:bodyPr/>
        <a:lstStyle/>
        <a:p>
          <a:pPr rtl="1"/>
          <a:endParaRPr lang="ar-SA"/>
        </a:p>
      </dgm:t>
    </dgm:pt>
    <dgm:pt modelId="{7F945C9D-607D-4E2C-8E5A-03D1CCA19085}" type="sibTrans" cxnId="{2CC374A7-5E66-464C-AA13-62AC110AD2C0}">
      <dgm:prSet/>
      <dgm:spPr/>
      <dgm:t>
        <a:bodyPr/>
        <a:lstStyle/>
        <a:p>
          <a:pPr rtl="1"/>
          <a:endParaRPr lang="ar-SA"/>
        </a:p>
      </dgm:t>
    </dgm:pt>
    <dgm:pt modelId="{06AC45A4-1046-44C5-A9D6-9584612CAEE3}" type="pres">
      <dgm:prSet presAssocID="{1AD05DB6-7A39-44BD-AF23-46AF0FE27382}" presName="Name0" presStyleCnt="0">
        <dgm:presLayoutVars>
          <dgm:dir val="rev"/>
          <dgm:resizeHandles val="exact"/>
        </dgm:presLayoutVars>
      </dgm:prSet>
      <dgm:spPr/>
    </dgm:pt>
    <dgm:pt modelId="{0C405783-C0CA-4483-AFEB-AE0A12BCCECA}" type="pres">
      <dgm:prSet presAssocID="{272CC87E-52C1-4781-942A-311B17D27C07}" presName="node" presStyleLbl="node1" presStyleIdx="0" presStyleCnt="3" custScaleY="16294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4ACEC4-7560-4A1E-B09C-26F034BFBAAC}" type="pres">
      <dgm:prSet presAssocID="{CAA05F87-D224-49C4-B6A1-08EB0EF33EA2}" presName="sib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9AF1C2DD-E16B-4C1E-BEDA-CB220CD28234}" type="pres">
      <dgm:prSet presAssocID="{CAA05F87-D224-49C4-B6A1-08EB0EF33EA2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1B019080-8149-4688-A55B-0324644B0C2B}" type="pres">
      <dgm:prSet presAssocID="{21E4C5E8-2286-4970-BABC-3820BA834E97}" presName="node" presStyleLbl="node1" presStyleIdx="1" presStyleCnt="3" custScaleY="16887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D9D099C-4332-4308-BE6D-82DD7D060188}" type="pres">
      <dgm:prSet presAssocID="{6935D6BE-6216-4942-A98F-7E071132D159}" presName="sibTrans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FCDD154A-768E-4F48-B6C4-DFC6EE6D6BD3}" type="pres">
      <dgm:prSet presAssocID="{6935D6BE-6216-4942-A98F-7E071132D159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93C0EFE8-DAD4-400A-8BBD-E17537681E20}" type="pres">
      <dgm:prSet presAssocID="{58CAC36A-C8FB-4073-8B9E-316D6447C9CA}" presName="node" presStyleLbl="node1" presStyleIdx="2" presStyleCnt="3" custScaleY="16002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339D032-4EE6-4B6A-9A14-B1D8DF410F66}" srcId="{1AD05DB6-7A39-44BD-AF23-46AF0FE27382}" destId="{21E4C5E8-2286-4970-BABC-3820BA834E97}" srcOrd="1" destOrd="0" parTransId="{2644546A-CEC9-42FB-A5FB-ED5CEC84C5DA}" sibTransId="{6935D6BE-6216-4942-A98F-7E071132D159}"/>
    <dgm:cxn modelId="{AFD07218-5163-4109-BCFE-8D2025A1A0C9}" type="presOf" srcId="{6935D6BE-6216-4942-A98F-7E071132D159}" destId="{FCDD154A-768E-4F48-B6C4-DFC6EE6D6BD3}" srcOrd="1" destOrd="0" presId="urn:microsoft.com/office/officeart/2005/8/layout/process1"/>
    <dgm:cxn modelId="{2CC374A7-5E66-464C-AA13-62AC110AD2C0}" srcId="{1AD05DB6-7A39-44BD-AF23-46AF0FE27382}" destId="{58CAC36A-C8FB-4073-8B9E-316D6447C9CA}" srcOrd="2" destOrd="0" parTransId="{F80A874F-9CFF-4061-ADFC-78267B591FFE}" sibTransId="{7F945C9D-607D-4E2C-8E5A-03D1CCA19085}"/>
    <dgm:cxn modelId="{A9BF695A-E2D7-41B9-B2B1-5FFAF38FCC49}" type="presOf" srcId="{CAA05F87-D224-49C4-B6A1-08EB0EF33EA2}" destId="{104ACEC4-7560-4A1E-B09C-26F034BFBAAC}" srcOrd="0" destOrd="0" presId="urn:microsoft.com/office/officeart/2005/8/layout/process1"/>
    <dgm:cxn modelId="{C04B8128-8715-4309-8875-3FFD5E3A4454}" type="presOf" srcId="{6935D6BE-6216-4942-A98F-7E071132D159}" destId="{CD9D099C-4332-4308-BE6D-82DD7D060188}" srcOrd="0" destOrd="0" presId="urn:microsoft.com/office/officeart/2005/8/layout/process1"/>
    <dgm:cxn modelId="{1A75E6B1-A65B-49F5-B210-6653AAF1E953}" type="presOf" srcId="{58CAC36A-C8FB-4073-8B9E-316D6447C9CA}" destId="{93C0EFE8-DAD4-400A-8BBD-E17537681E20}" srcOrd="0" destOrd="0" presId="urn:microsoft.com/office/officeart/2005/8/layout/process1"/>
    <dgm:cxn modelId="{007D72D3-14A0-48F2-8BEE-B7827286F7B0}" srcId="{1AD05DB6-7A39-44BD-AF23-46AF0FE27382}" destId="{272CC87E-52C1-4781-942A-311B17D27C07}" srcOrd="0" destOrd="0" parTransId="{DEDCD8AD-D37E-4D47-8FF4-E9A61935CF2A}" sibTransId="{CAA05F87-D224-49C4-B6A1-08EB0EF33EA2}"/>
    <dgm:cxn modelId="{ED16CB5C-9EDB-4579-9FFF-6B652305FE4C}" type="presOf" srcId="{CAA05F87-D224-49C4-B6A1-08EB0EF33EA2}" destId="{9AF1C2DD-E16B-4C1E-BEDA-CB220CD28234}" srcOrd="1" destOrd="0" presId="urn:microsoft.com/office/officeart/2005/8/layout/process1"/>
    <dgm:cxn modelId="{63B22C9E-F5AC-4DCF-86B9-5EAD0288DEAB}" type="presOf" srcId="{1AD05DB6-7A39-44BD-AF23-46AF0FE27382}" destId="{06AC45A4-1046-44C5-A9D6-9584612CAEE3}" srcOrd="0" destOrd="0" presId="urn:microsoft.com/office/officeart/2005/8/layout/process1"/>
    <dgm:cxn modelId="{AD90FE76-EF1A-43F0-913C-FFD9CE1D9F9B}" type="presOf" srcId="{272CC87E-52C1-4781-942A-311B17D27C07}" destId="{0C405783-C0CA-4483-AFEB-AE0A12BCCECA}" srcOrd="0" destOrd="0" presId="urn:microsoft.com/office/officeart/2005/8/layout/process1"/>
    <dgm:cxn modelId="{8ABE4ED3-A376-41B3-9B24-EB01D68F031F}" type="presOf" srcId="{21E4C5E8-2286-4970-BABC-3820BA834E97}" destId="{1B019080-8149-4688-A55B-0324644B0C2B}" srcOrd="0" destOrd="0" presId="urn:microsoft.com/office/officeart/2005/8/layout/process1"/>
    <dgm:cxn modelId="{C05E14CA-5421-4BDE-B33B-E22309372700}" type="presParOf" srcId="{06AC45A4-1046-44C5-A9D6-9584612CAEE3}" destId="{0C405783-C0CA-4483-AFEB-AE0A12BCCECA}" srcOrd="0" destOrd="0" presId="urn:microsoft.com/office/officeart/2005/8/layout/process1"/>
    <dgm:cxn modelId="{30EFE0A4-560E-47F6-90F7-0B33653E1232}" type="presParOf" srcId="{06AC45A4-1046-44C5-A9D6-9584612CAEE3}" destId="{104ACEC4-7560-4A1E-B09C-26F034BFBAAC}" srcOrd="1" destOrd="0" presId="urn:microsoft.com/office/officeart/2005/8/layout/process1"/>
    <dgm:cxn modelId="{C1456D48-F578-44BC-A603-FF5BCBE2443D}" type="presParOf" srcId="{104ACEC4-7560-4A1E-B09C-26F034BFBAAC}" destId="{9AF1C2DD-E16B-4C1E-BEDA-CB220CD28234}" srcOrd="0" destOrd="0" presId="urn:microsoft.com/office/officeart/2005/8/layout/process1"/>
    <dgm:cxn modelId="{3FAB0C51-A473-434F-B849-86EFB52D3544}" type="presParOf" srcId="{06AC45A4-1046-44C5-A9D6-9584612CAEE3}" destId="{1B019080-8149-4688-A55B-0324644B0C2B}" srcOrd="2" destOrd="0" presId="urn:microsoft.com/office/officeart/2005/8/layout/process1"/>
    <dgm:cxn modelId="{080B2792-B66E-4026-A920-2A9D150A0FD6}" type="presParOf" srcId="{06AC45A4-1046-44C5-A9D6-9584612CAEE3}" destId="{CD9D099C-4332-4308-BE6D-82DD7D060188}" srcOrd="3" destOrd="0" presId="urn:microsoft.com/office/officeart/2005/8/layout/process1"/>
    <dgm:cxn modelId="{EE951362-367E-4E6F-A0A9-C2DA18E19736}" type="presParOf" srcId="{CD9D099C-4332-4308-BE6D-82DD7D060188}" destId="{FCDD154A-768E-4F48-B6C4-DFC6EE6D6BD3}" srcOrd="0" destOrd="0" presId="urn:microsoft.com/office/officeart/2005/8/layout/process1"/>
    <dgm:cxn modelId="{E9A5C410-61B1-41E4-A595-1EE68A46177E}" type="presParOf" srcId="{06AC45A4-1046-44C5-A9D6-9584612CAEE3}" destId="{93C0EFE8-DAD4-400A-8BBD-E17537681E2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C3125-A046-428E-A609-3C44290AC86F}">
      <dsp:nvSpPr>
        <dsp:cNvPr id="0" name=""/>
        <dsp:cNvSpPr/>
      </dsp:nvSpPr>
      <dsp:spPr>
        <a:xfrm>
          <a:off x="2230883" y="1963109"/>
          <a:ext cx="243333" cy="189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005"/>
              </a:lnTo>
              <a:lnTo>
                <a:pt x="243333" y="189800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F0AA2-0C26-48E8-9985-20FBB0D6F4A4}">
      <dsp:nvSpPr>
        <dsp:cNvPr id="0" name=""/>
        <dsp:cNvSpPr/>
      </dsp:nvSpPr>
      <dsp:spPr>
        <a:xfrm>
          <a:off x="2230883" y="1963109"/>
          <a:ext cx="243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24"/>
              </a:lnTo>
              <a:lnTo>
                <a:pt x="243333" y="746224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BAFFF-7369-47D1-A19E-4B552617AC16}">
      <dsp:nvSpPr>
        <dsp:cNvPr id="0" name=""/>
        <dsp:cNvSpPr/>
      </dsp:nvSpPr>
      <dsp:spPr>
        <a:xfrm>
          <a:off x="2879774" y="811328"/>
          <a:ext cx="981447" cy="340667"/>
        </a:xfrm>
        <a:custGeom>
          <a:avLst/>
          <a:gdLst/>
          <a:ahLst/>
          <a:cxnLst/>
          <a:rect l="0" t="0" r="0" b="0"/>
          <a:pathLst>
            <a:path>
              <a:moveTo>
                <a:pt x="981447" y="0"/>
              </a:moveTo>
              <a:lnTo>
                <a:pt x="981447" y="170333"/>
              </a:lnTo>
              <a:lnTo>
                <a:pt x="0" y="170333"/>
              </a:lnTo>
              <a:lnTo>
                <a:pt x="0" y="34066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F8467-0029-4429-A37B-0FB9148E51C8}">
      <dsp:nvSpPr>
        <dsp:cNvPr id="0" name=""/>
        <dsp:cNvSpPr/>
      </dsp:nvSpPr>
      <dsp:spPr>
        <a:xfrm>
          <a:off x="4193778" y="1963109"/>
          <a:ext cx="243333" cy="3049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785"/>
              </a:lnTo>
              <a:lnTo>
                <a:pt x="243333" y="304978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AB0F3-42AC-40EC-B5A3-5A6D54606B5A}">
      <dsp:nvSpPr>
        <dsp:cNvPr id="0" name=""/>
        <dsp:cNvSpPr/>
      </dsp:nvSpPr>
      <dsp:spPr>
        <a:xfrm>
          <a:off x="4193778" y="1963109"/>
          <a:ext cx="243333" cy="189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005"/>
              </a:lnTo>
              <a:lnTo>
                <a:pt x="243333" y="189800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FA750-285F-483E-BC10-E026350DF505}">
      <dsp:nvSpPr>
        <dsp:cNvPr id="0" name=""/>
        <dsp:cNvSpPr/>
      </dsp:nvSpPr>
      <dsp:spPr>
        <a:xfrm>
          <a:off x="4193778" y="1963109"/>
          <a:ext cx="243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24"/>
              </a:lnTo>
              <a:lnTo>
                <a:pt x="243333" y="746224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1A9DA-91E6-44BB-9A7A-E2C0555CAFB8}">
      <dsp:nvSpPr>
        <dsp:cNvPr id="0" name=""/>
        <dsp:cNvSpPr/>
      </dsp:nvSpPr>
      <dsp:spPr>
        <a:xfrm>
          <a:off x="3861221" y="811328"/>
          <a:ext cx="981447" cy="34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33"/>
              </a:lnTo>
              <a:lnTo>
                <a:pt x="981447" y="170333"/>
              </a:lnTo>
              <a:lnTo>
                <a:pt x="981447" y="34066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BC128-C075-4039-AC87-A04CEFB3E8A6}">
      <dsp:nvSpPr>
        <dsp:cNvPr id="0" name=""/>
        <dsp:cNvSpPr/>
      </dsp:nvSpPr>
      <dsp:spPr>
        <a:xfrm>
          <a:off x="3050108" y="215"/>
          <a:ext cx="1622226" cy="8111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الحجب قسمان:</a:t>
          </a:r>
          <a:endParaRPr lang="ar-SA" sz="27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050108" y="215"/>
        <a:ext cx="1622226" cy="811113"/>
      </dsp:txXfrm>
    </dsp:sp>
    <dsp:sp modelId="{4AAE4DD1-D1B7-489F-BAD3-A2464D4B916F}">
      <dsp:nvSpPr>
        <dsp:cNvPr id="0" name=""/>
        <dsp:cNvSpPr/>
      </dsp:nvSpPr>
      <dsp:spPr>
        <a:xfrm>
          <a:off x="4031555" y="1151996"/>
          <a:ext cx="1622226" cy="8111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بالوصف</a:t>
          </a:r>
          <a:endParaRPr lang="ar-SA" sz="27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031555" y="1151996"/>
        <a:ext cx="1622226" cy="811113"/>
      </dsp:txXfrm>
    </dsp:sp>
    <dsp:sp modelId="{8909D689-A7B6-418F-8D9E-0BCDD5D75EDA}">
      <dsp:nvSpPr>
        <dsp:cNvPr id="0" name=""/>
        <dsp:cNvSpPr/>
      </dsp:nvSpPr>
      <dsp:spPr>
        <a:xfrm>
          <a:off x="4437112" y="2303776"/>
          <a:ext cx="1622226" cy="8111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الرق</a:t>
          </a:r>
          <a:endParaRPr lang="ar-SA" sz="27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437112" y="2303776"/>
        <a:ext cx="1622226" cy="811113"/>
      </dsp:txXfrm>
    </dsp:sp>
    <dsp:sp modelId="{B0DA175B-DC60-4D09-8A79-EE37C8E0BDE0}">
      <dsp:nvSpPr>
        <dsp:cNvPr id="0" name=""/>
        <dsp:cNvSpPr/>
      </dsp:nvSpPr>
      <dsp:spPr>
        <a:xfrm>
          <a:off x="4437112" y="3455557"/>
          <a:ext cx="1622226" cy="8111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القتل</a:t>
          </a:r>
          <a:endParaRPr lang="ar-SA" sz="27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437112" y="3455557"/>
        <a:ext cx="1622226" cy="811113"/>
      </dsp:txXfrm>
    </dsp:sp>
    <dsp:sp modelId="{6C91CCE7-9663-47D2-8D5B-1BE108A43F71}">
      <dsp:nvSpPr>
        <dsp:cNvPr id="0" name=""/>
        <dsp:cNvSpPr/>
      </dsp:nvSpPr>
      <dsp:spPr>
        <a:xfrm>
          <a:off x="4437112" y="4607338"/>
          <a:ext cx="1622226" cy="8111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الكفر</a:t>
          </a:r>
          <a:endParaRPr lang="ar-SA" sz="27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437112" y="4607338"/>
        <a:ext cx="1622226" cy="811113"/>
      </dsp:txXfrm>
    </dsp:sp>
    <dsp:sp modelId="{8CF846DF-9699-480B-8E9B-0D8D832104D5}">
      <dsp:nvSpPr>
        <dsp:cNvPr id="0" name=""/>
        <dsp:cNvSpPr/>
      </dsp:nvSpPr>
      <dsp:spPr>
        <a:xfrm>
          <a:off x="2068661" y="1151996"/>
          <a:ext cx="1622226" cy="8111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بالشخص</a:t>
          </a:r>
          <a:endParaRPr lang="ar-SA" sz="27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068661" y="1151996"/>
        <a:ext cx="1622226" cy="811113"/>
      </dsp:txXfrm>
    </dsp:sp>
    <dsp:sp modelId="{25FFD1EC-A2ED-4409-9A3D-4150655501A3}">
      <dsp:nvSpPr>
        <dsp:cNvPr id="0" name=""/>
        <dsp:cNvSpPr/>
      </dsp:nvSpPr>
      <dsp:spPr>
        <a:xfrm>
          <a:off x="2474217" y="2303776"/>
          <a:ext cx="1622226" cy="8111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نقصان</a:t>
          </a:r>
          <a:endParaRPr lang="ar-SA" sz="27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474217" y="2303776"/>
        <a:ext cx="1622226" cy="811113"/>
      </dsp:txXfrm>
    </dsp:sp>
    <dsp:sp modelId="{066E8510-706F-4934-B9D4-BFBF316624EF}">
      <dsp:nvSpPr>
        <dsp:cNvPr id="0" name=""/>
        <dsp:cNvSpPr/>
      </dsp:nvSpPr>
      <dsp:spPr>
        <a:xfrm>
          <a:off x="2474217" y="3455557"/>
          <a:ext cx="1622226" cy="8111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حرمان</a:t>
          </a:r>
          <a:endParaRPr lang="ar-SA" sz="27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474217" y="3455557"/>
        <a:ext cx="1622226" cy="811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D2B17-FF8C-41EB-9A83-7CA3E8829B80}">
      <dsp:nvSpPr>
        <dsp:cNvPr id="0" name=""/>
        <dsp:cNvSpPr/>
      </dsp:nvSpPr>
      <dsp:spPr>
        <a:xfrm>
          <a:off x="3129941" y="2441355"/>
          <a:ext cx="2048224" cy="20482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i="0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الحالات الثلاثة</a:t>
          </a:r>
          <a:endParaRPr lang="ar-SA" sz="4400" b="1" i="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429896" y="2741310"/>
        <a:ext cx="1448314" cy="1448314"/>
      </dsp:txXfrm>
    </dsp:sp>
    <dsp:sp modelId="{A8AEAC4A-D714-43B1-9116-70285C8337D9}">
      <dsp:nvSpPr>
        <dsp:cNvPr id="0" name=""/>
        <dsp:cNvSpPr/>
      </dsp:nvSpPr>
      <dsp:spPr>
        <a:xfrm rot="12900000">
          <a:off x="1812018" y="2083438"/>
          <a:ext cx="1570257" cy="5837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1DAF80-44EC-451A-A25D-A3E847C58F37}">
      <dsp:nvSpPr>
        <dsp:cNvPr id="0" name=""/>
        <dsp:cNvSpPr/>
      </dsp:nvSpPr>
      <dsp:spPr>
        <a:xfrm>
          <a:off x="981101" y="1146653"/>
          <a:ext cx="1945813" cy="1556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i="0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أن يكون في المسألة أكثر من فرض</a:t>
          </a:r>
          <a:endParaRPr lang="ar-SA" sz="3200" b="1" i="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026694" y="1192246"/>
        <a:ext cx="1854627" cy="1465464"/>
      </dsp:txXfrm>
    </dsp:sp>
    <dsp:sp modelId="{B6F262C3-C838-49F8-827D-195B790687DE}">
      <dsp:nvSpPr>
        <dsp:cNvPr id="0" name=""/>
        <dsp:cNvSpPr/>
      </dsp:nvSpPr>
      <dsp:spPr>
        <a:xfrm rot="16200000">
          <a:off x="3368924" y="1272964"/>
          <a:ext cx="1570257" cy="5837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806792"/>
                <a:satOff val="-428"/>
                <a:lumOff val="2842"/>
                <a:alphaOff val="0"/>
                <a:tint val="98000"/>
                <a:lumMod val="100000"/>
              </a:schemeClr>
            </a:gs>
            <a:gs pos="100000">
              <a:schemeClr val="accent2">
                <a:hueOff val="806792"/>
                <a:satOff val="-428"/>
                <a:lumOff val="284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F7A1CF-E3CE-46F2-A3EB-3A32D42A1E9D}">
      <dsp:nvSpPr>
        <dsp:cNvPr id="0" name=""/>
        <dsp:cNvSpPr/>
      </dsp:nvSpPr>
      <dsp:spPr>
        <a:xfrm>
          <a:off x="3181146" y="1382"/>
          <a:ext cx="1945813" cy="1556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06792"/>
                <a:satOff val="-428"/>
                <a:lumOff val="2842"/>
                <a:alphaOff val="0"/>
                <a:tint val="98000"/>
                <a:lumMod val="100000"/>
              </a:schemeClr>
            </a:gs>
            <a:gs pos="100000">
              <a:schemeClr val="accent2">
                <a:hueOff val="806792"/>
                <a:satOff val="-428"/>
                <a:lumOff val="284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i="0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أن يكون في المسألة فرض واحد</a:t>
          </a:r>
          <a:endParaRPr lang="ar-SA" sz="3200" b="1" i="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226739" y="46975"/>
        <a:ext cx="1854627" cy="1465464"/>
      </dsp:txXfrm>
    </dsp:sp>
    <dsp:sp modelId="{B65EAF1C-3150-49C5-8535-35EFFE6F2647}">
      <dsp:nvSpPr>
        <dsp:cNvPr id="0" name=""/>
        <dsp:cNvSpPr/>
      </dsp:nvSpPr>
      <dsp:spPr>
        <a:xfrm rot="19500000">
          <a:off x="4925830" y="2083438"/>
          <a:ext cx="1570257" cy="5837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613584"/>
                <a:satOff val="-856"/>
                <a:lumOff val="5685"/>
                <a:alphaOff val="0"/>
                <a:tint val="98000"/>
                <a:lumMod val="100000"/>
              </a:schemeClr>
            </a:gs>
            <a:gs pos="100000">
              <a:schemeClr val="accent2">
                <a:hueOff val="1613584"/>
                <a:satOff val="-856"/>
                <a:lumOff val="568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06F5D6-4D38-4ABA-82D6-DAD820CD8DCF}">
      <dsp:nvSpPr>
        <dsp:cNvPr id="0" name=""/>
        <dsp:cNvSpPr/>
      </dsp:nvSpPr>
      <dsp:spPr>
        <a:xfrm>
          <a:off x="5381192" y="1146653"/>
          <a:ext cx="1945813" cy="1556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613584"/>
                <a:satOff val="-856"/>
                <a:lumOff val="5685"/>
                <a:alphaOff val="0"/>
                <a:tint val="98000"/>
                <a:lumMod val="100000"/>
              </a:schemeClr>
            </a:gs>
            <a:gs pos="100000">
              <a:schemeClr val="accent2">
                <a:hueOff val="1613584"/>
                <a:satOff val="-856"/>
                <a:lumOff val="568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i="0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الا يكون في المسألة فروض</a:t>
          </a:r>
          <a:endParaRPr lang="ar-SA" sz="3200" b="1" i="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426785" y="1192246"/>
        <a:ext cx="1854627" cy="1465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D2B17-FF8C-41EB-9A83-7CA3E8829B80}">
      <dsp:nvSpPr>
        <dsp:cNvPr id="0" name=""/>
        <dsp:cNvSpPr/>
      </dsp:nvSpPr>
      <dsp:spPr>
        <a:xfrm>
          <a:off x="3402282" y="2837857"/>
          <a:ext cx="1503542" cy="14533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i="0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الحال الأولى</a:t>
          </a:r>
          <a:endParaRPr lang="ar-SA" sz="4400" b="1" i="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622471" y="3050690"/>
        <a:ext cx="1063164" cy="1027651"/>
      </dsp:txXfrm>
    </dsp:sp>
    <dsp:sp modelId="{B65EAF1C-3150-49C5-8535-35EFFE6F2647}">
      <dsp:nvSpPr>
        <dsp:cNvPr id="0" name=""/>
        <dsp:cNvSpPr/>
      </dsp:nvSpPr>
      <dsp:spPr>
        <a:xfrm rot="16200000">
          <a:off x="3310329" y="1576268"/>
          <a:ext cx="1687447" cy="63930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98000"/>
                <a:lumMod val="100000"/>
              </a:schemeClr>
            </a:gs>
            <a:gs pos="100000">
              <a:schemeClr val="accent3"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E606F5D6-4D38-4ABA-82D6-DAD820CD8DCF}">
      <dsp:nvSpPr>
        <dsp:cNvPr id="0" name=""/>
        <dsp:cNvSpPr/>
      </dsp:nvSpPr>
      <dsp:spPr>
        <a:xfrm>
          <a:off x="3088538" y="199787"/>
          <a:ext cx="2131029" cy="17048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8000"/>
                <a:lumMod val="100000"/>
              </a:schemeClr>
            </a:gs>
            <a:gs pos="100000">
              <a:schemeClr val="accent3"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i="0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الا يكون في المسألة فروض</a:t>
          </a:r>
          <a:endParaRPr lang="ar-SA" sz="3200" b="1" i="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138471" y="249720"/>
        <a:ext cx="2031163" cy="1604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05783-C0CA-4483-AFEB-AE0A12BCCECA}">
      <dsp:nvSpPr>
        <dsp:cNvPr id="0" name=""/>
        <dsp:cNvSpPr/>
      </dsp:nvSpPr>
      <dsp:spPr>
        <a:xfrm>
          <a:off x="4367469" y="34862"/>
          <a:ext cx="3115965" cy="19178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70000"/>
                <a:lumMod val="110000"/>
              </a:schemeClr>
            </a:gs>
            <a:gs pos="100000">
              <a:schemeClr val="accent1"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+mn-cs"/>
            </a:rPr>
            <a:t>إيجاد المضاعف المشترك الأصغر، وذلك بتحليل المقامات الى عواملها الأولية.</a:t>
          </a:r>
          <a:endParaRPr lang="ar-SA" sz="2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4423642" y="91035"/>
        <a:ext cx="3003619" cy="1805531"/>
      </dsp:txXfrm>
    </dsp:sp>
    <dsp:sp modelId="{104ACEC4-7560-4A1E-B09C-26F034BFBAAC}">
      <dsp:nvSpPr>
        <dsp:cNvPr id="0" name=""/>
        <dsp:cNvSpPr/>
      </dsp:nvSpPr>
      <dsp:spPr>
        <a:xfrm rot="10800000">
          <a:off x="3395287" y="607421"/>
          <a:ext cx="660584" cy="77275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70000"/>
                <a:lumMod val="110000"/>
              </a:schemeClr>
            </a:gs>
            <a:gs pos="100000">
              <a:schemeClr val="accent1"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 rot="10800000">
        <a:off x="3593462" y="761973"/>
        <a:ext cx="462409" cy="463655"/>
      </dsp:txXfrm>
    </dsp:sp>
    <dsp:sp modelId="{1B019080-8149-4688-A55B-0324644B0C2B}">
      <dsp:nvSpPr>
        <dsp:cNvPr id="0" name=""/>
        <dsp:cNvSpPr/>
      </dsp:nvSpPr>
      <dsp:spPr>
        <a:xfrm>
          <a:off x="5117" y="0"/>
          <a:ext cx="3115965" cy="19876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70000"/>
                <a:lumMod val="110000"/>
              </a:schemeClr>
            </a:gs>
            <a:gs pos="100000">
              <a:schemeClr val="accent1"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63332" y="58215"/>
        <a:ext cx="2999535" cy="1871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05783-C0CA-4483-AFEB-AE0A12BCCECA}">
      <dsp:nvSpPr>
        <dsp:cNvPr id="0" name=""/>
        <dsp:cNvSpPr/>
      </dsp:nvSpPr>
      <dsp:spPr>
        <a:xfrm>
          <a:off x="4367469" y="34862"/>
          <a:ext cx="3115965" cy="19178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70000"/>
                <a:lumMod val="110000"/>
              </a:schemeClr>
            </a:gs>
            <a:gs pos="100000">
              <a:schemeClr val="accent1"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+mn-cs"/>
            </a:rPr>
            <a:t>إيجاد المضاعف المشترك الأصغر، وذلك بتحليل المقامات الى عواملها الأولية.</a:t>
          </a:r>
          <a:endParaRPr lang="ar-SA" sz="2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4423642" y="91035"/>
        <a:ext cx="3003619" cy="1805531"/>
      </dsp:txXfrm>
    </dsp:sp>
    <dsp:sp modelId="{104ACEC4-7560-4A1E-B09C-26F034BFBAAC}">
      <dsp:nvSpPr>
        <dsp:cNvPr id="0" name=""/>
        <dsp:cNvSpPr/>
      </dsp:nvSpPr>
      <dsp:spPr>
        <a:xfrm rot="10800000">
          <a:off x="3395287" y="607421"/>
          <a:ext cx="660584" cy="77275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70000"/>
                <a:lumMod val="110000"/>
              </a:schemeClr>
            </a:gs>
            <a:gs pos="100000">
              <a:schemeClr val="accent1"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300" b="1" kern="120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 rot="10800000">
        <a:off x="3593462" y="761973"/>
        <a:ext cx="462409" cy="463655"/>
      </dsp:txXfrm>
    </dsp:sp>
    <dsp:sp modelId="{1B019080-8149-4688-A55B-0324644B0C2B}">
      <dsp:nvSpPr>
        <dsp:cNvPr id="0" name=""/>
        <dsp:cNvSpPr/>
      </dsp:nvSpPr>
      <dsp:spPr>
        <a:xfrm>
          <a:off x="5117" y="0"/>
          <a:ext cx="3115965" cy="19876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70000"/>
                <a:lumMod val="110000"/>
              </a:schemeClr>
            </a:gs>
            <a:gs pos="100000">
              <a:schemeClr val="accent1"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ثم نضرب هذه العوامل ببعضها والحاصل هو العامل المشترك الأصغر ، وهو أصل المسألة</a:t>
          </a:r>
          <a:endParaRPr lang="ar-SA" sz="2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63332" y="58215"/>
        <a:ext cx="2999535" cy="18711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05783-C0CA-4483-AFEB-AE0A12BCCECA}">
      <dsp:nvSpPr>
        <dsp:cNvPr id="0" name=""/>
        <dsp:cNvSpPr/>
      </dsp:nvSpPr>
      <dsp:spPr>
        <a:xfrm>
          <a:off x="6745873" y="42446"/>
          <a:ext cx="2404769" cy="2335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cap="none" spc="0" smtClean="0">
              <a:ln w="0"/>
              <a:effectLst/>
              <a:latin typeface="Traditional Arabic" panose="02020603050405020304" pitchFamily="18" charset="-78"/>
              <a:cs typeface="+mn-cs"/>
            </a:rPr>
            <a:t>إيجاد المضاعف المشترك الأصغر، وذلك بتحليل المقامات الى عواملها الأولية.</a:t>
          </a:r>
          <a:endParaRPr lang="ar-SA" sz="2300" b="1" kern="1200" dirty="0">
            <a:effectLst/>
            <a:cs typeface="+mn-cs"/>
          </a:endParaRPr>
        </a:p>
      </dsp:txBody>
      <dsp:txXfrm>
        <a:off x="6814266" y="110839"/>
        <a:ext cx="2267983" cy="2198336"/>
      </dsp:txXfrm>
    </dsp:sp>
    <dsp:sp modelId="{104ACEC4-7560-4A1E-B09C-26F034BFBAAC}">
      <dsp:nvSpPr>
        <dsp:cNvPr id="0" name=""/>
        <dsp:cNvSpPr/>
      </dsp:nvSpPr>
      <dsp:spPr>
        <a:xfrm rot="10800000">
          <a:off x="5995585" y="911816"/>
          <a:ext cx="509811" cy="596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900" b="1" kern="120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 rot="10800000">
        <a:off x="6148528" y="1031092"/>
        <a:ext cx="356868" cy="357830"/>
      </dsp:txXfrm>
    </dsp:sp>
    <dsp:sp modelId="{1B019080-8149-4688-A55B-0324644B0C2B}">
      <dsp:nvSpPr>
        <dsp:cNvPr id="0" name=""/>
        <dsp:cNvSpPr/>
      </dsp:nvSpPr>
      <dsp:spPr>
        <a:xfrm>
          <a:off x="3379196" y="0"/>
          <a:ext cx="2404769" cy="2420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dirty="0" smtClean="0">
              <a:effectLst/>
              <a:cs typeface="+mn-cs"/>
            </a:rPr>
            <a:t>ثم نضرب هذه العوامل ببعضها والحاصل هو العامل المشترك الأصغر ، وهو أصل المسألة</a:t>
          </a:r>
          <a:endParaRPr lang="ar-SA" sz="2300" b="1" kern="1200" dirty="0">
            <a:effectLst/>
            <a:cs typeface="+mn-cs"/>
          </a:endParaRPr>
        </a:p>
      </dsp:txBody>
      <dsp:txXfrm>
        <a:off x="3449629" y="70433"/>
        <a:ext cx="2263903" cy="2279150"/>
      </dsp:txXfrm>
    </dsp:sp>
    <dsp:sp modelId="{CD9D099C-4332-4308-BE6D-82DD7D060188}">
      <dsp:nvSpPr>
        <dsp:cNvPr id="0" name=""/>
        <dsp:cNvSpPr/>
      </dsp:nvSpPr>
      <dsp:spPr>
        <a:xfrm rot="10800000">
          <a:off x="2628908" y="911816"/>
          <a:ext cx="509811" cy="596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900" b="1" kern="120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 rot="10800000">
        <a:off x="2781851" y="1031092"/>
        <a:ext cx="356868" cy="357830"/>
      </dsp:txXfrm>
    </dsp:sp>
    <dsp:sp modelId="{93C0EFE8-DAD4-400A-8BBD-E17537681E20}">
      <dsp:nvSpPr>
        <dsp:cNvPr id="0" name=""/>
        <dsp:cNvSpPr/>
      </dsp:nvSpPr>
      <dsp:spPr>
        <a:xfrm>
          <a:off x="12519" y="63368"/>
          <a:ext cx="2404769" cy="2293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ثم نقسم اصل المسألة على مقام صاحب الفرض ، ونضرب الناتج في بسط الفرض.</a:t>
          </a:r>
          <a:endParaRPr lang="ar-SA" sz="2400" b="1" kern="1200" dirty="0"/>
        </a:p>
      </dsp:txBody>
      <dsp:txXfrm>
        <a:off x="79687" y="130536"/>
        <a:ext cx="2270433" cy="21589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05783-C0CA-4483-AFEB-AE0A12BCCECA}">
      <dsp:nvSpPr>
        <dsp:cNvPr id="0" name=""/>
        <dsp:cNvSpPr/>
      </dsp:nvSpPr>
      <dsp:spPr>
        <a:xfrm>
          <a:off x="6745873" y="42446"/>
          <a:ext cx="2404769" cy="2335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cap="none" spc="0" smtClean="0">
              <a:ln w="0"/>
              <a:effectLst/>
              <a:latin typeface="Traditional Arabic" panose="02020603050405020304" pitchFamily="18" charset="-78"/>
              <a:cs typeface="+mn-cs"/>
            </a:rPr>
            <a:t>إيجاد المضاعف المشترك الأصغر، وذلك بتحليل المقامات الى عواملها الأولية.</a:t>
          </a:r>
          <a:endParaRPr lang="ar-SA" sz="2300" b="1" kern="1200" dirty="0">
            <a:effectLst/>
            <a:cs typeface="+mn-cs"/>
          </a:endParaRPr>
        </a:p>
      </dsp:txBody>
      <dsp:txXfrm>
        <a:off x="6814266" y="110839"/>
        <a:ext cx="2267983" cy="2198336"/>
      </dsp:txXfrm>
    </dsp:sp>
    <dsp:sp modelId="{104ACEC4-7560-4A1E-B09C-26F034BFBAAC}">
      <dsp:nvSpPr>
        <dsp:cNvPr id="0" name=""/>
        <dsp:cNvSpPr/>
      </dsp:nvSpPr>
      <dsp:spPr>
        <a:xfrm rot="10800000">
          <a:off x="5995585" y="911816"/>
          <a:ext cx="509811" cy="596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900" b="1" kern="120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 rot="10800000">
        <a:off x="6148528" y="1031092"/>
        <a:ext cx="356868" cy="357830"/>
      </dsp:txXfrm>
    </dsp:sp>
    <dsp:sp modelId="{1B019080-8149-4688-A55B-0324644B0C2B}">
      <dsp:nvSpPr>
        <dsp:cNvPr id="0" name=""/>
        <dsp:cNvSpPr/>
      </dsp:nvSpPr>
      <dsp:spPr>
        <a:xfrm>
          <a:off x="3379196" y="0"/>
          <a:ext cx="2404769" cy="2420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dirty="0" smtClean="0">
              <a:effectLst/>
              <a:cs typeface="+mn-cs"/>
            </a:rPr>
            <a:t>ثم نضرب هذه العوامل ببعضها والحاصل هو العامل المشترك الأصغر ، وهو أصل المسألة</a:t>
          </a:r>
          <a:endParaRPr lang="ar-SA" sz="2300" b="1" kern="1200" dirty="0">
            <a:effectLst/>
            <a:cs typeface="+mn-cs"/>
          </a:endParaRPr>
        </a:p>
      </dsp:txBody>
      <dsp:txXfrm>
        <a:off x="3449629" y="70433"/>
        <a:ext cx="2263903" cy="2279150"/>
      </dsp:txXfrm>
    </dsp:sp>
    <dsp:sp modelId="{CD9D099C-4332-4308-BE6D-82DD7D060188}">
      <dsp:nvSpPr>
        <dsp:cNvPr id="0" name=""/>
        <dsp:cNvSpPr/>
      </dsp:nvSpPr>
      <dsp:spPr>
        <a:xfrm rot="10800000">
          <a:off x="2628908" y="911816"/>
          <a:ext cx="509811" cy="596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900" b="1" kern="120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 rot="10800000">
        <a:off x="2781851" y="1031092"/>
        <a:ext cx="356868" cy="357830"/>
      </dsp:txXfrm>
    </dsp:sp>
    <dsp:sp modelId="{93C0EFE8-DAD4-400A-8BBD-E17537681E20}">
      <dsp:nvSpPr>
        <dsp:cNvPr id="0" name=""/>
        <dsp:cNvSpPr/>
      </dsp:nvSpPr>
      <dsp:spPr>
        <a:xfrm>
          <a:off x="12519" y="63368"/>
          <a:ext cx="2404769" cy="2293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ثم نقسم اصل المسألة على مقام صاحب الفرض ، ونضرب الناتج في بسط الفرض.</a:t>
          </a:r>
          <a:endParaRPr lang="ar-SA" sz="2400" b="1" kern="1200" dirty="0"/>
        </a:p>
      </dsp:txBody>
      <dsp:txXfrm>
        <a:off x="79687" y="130536"/>
        <a:ext cx="2270433" cy="2158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912E64-B998-4D0B-BAF5-AEDD725FD633}" type="datetimeFigureOut">
              <a:rPr lang="ar-SA" smtClean="0"/>
              <a:t>18/07/41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05E561-1C7F-403F-9BE3-B8A6118558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24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AFD4DA8-181E-4488-9672-A3DA5E3E88D6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595F-F1BE-4ABE-A69C-9AFD65FA42E2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B05D-1CE6-4681-9429-B6C1527956CE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EFC5-6330-4EE1-8CBA-6C051CE0F6FD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635C-C72E-427B-B969-D2EA8AD44624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49A4-17EB-4B9F-998E-D099AF3A9524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BD76-B1DA-4C9C-A701-FAD03EB65123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5D33-D512-481C-B484-CEF359B0817B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6271-43A1-4DD7-B69B-826727BF504F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7C7A-595C-48AA-8ED0-FE9E50B42438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7F1F-5289-4275-AF5A-5FBF161D0337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85DF-3D50-4E45-85BE-0C13424935DF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6F93-FB2C-4386-B699-13E1F200428E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AAED-130E-4A37-8187-DC385500CA65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18BE-885E-472A-BE93-57E6F94FD184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BCB0-BF38-4E57-993D-5F34517359E4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30FE-E74E-4EA2-90C3-41361997669F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378D58-ED6A-4371-98A3-E8B986CDE339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.me/abd_fegh_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meerath.nowaty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8"/>
          <p:cNvGrpSpPr/>
          <p:nvPr/>
        </p:nvGrpSpPr>
        <p:grpSpPr>
          <a:xfrm>
            <a:off x="4729779" y="3334484"/>
            <a:ext cx="2592288" cy="180858"/>
            <a:chOff x="5364088" y="1664804"/>
            <a:chExt cx="3096344" cy="216024"/>
          </a:xfrm>
        </p:grpSpPr>
        <p:grpSp>
          <p:nvGrpSpPr>
            <p:cNvPr id="9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6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4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صورة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7" y="0"/>
            <a:ext cx="2763356" cy="174135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19" y="2125615"/>
            <a:ext cx="2480023" cy="2480023"/>
          </a:xfrm>
          <a:prstGeom prst="rect">
            <a:avLst/>
          </a:prstGeom>
        </p:spPr>
      </p:pic>
      <p:sp>
        <p:nvSpPr>
          <p:cNvPr id="20" name="مستطيل 19"/>
          <p:cNvSpPr/>
          <p:nvPr/>
        </p:nvSpPr>
        <p:spPr>
          <a:xfrm>
            <a:off x="4246338" y="3695404"/>
            <a:ext cx="3559168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srgbClr val="660066"/>
                </a:solidFill>
                <a:latin typeface="FF Yaseer" panose="00000500000000000000" pitchFamily="50" charset="-78"/>
                <a:cs typeface="FF Yaseer" panose="00000500000000000000" pitchFamily="50" charset="-78"/>
              </a:rPr>
              <a:t>راجعه واشرف عليه </a:t>
            </a:r>
          </a:p>
          <a:p>
            <a:pPr lvl="0" algn="ctr"/>
            <a:r>
              <a:rPr lang="ar-SA" sz="2400" dirty="0">
                <a:solidFill>
                  <a:srgbClr val="660066"/>
                </a:solidFill>
                <a:latin typeface="FF Yaseer" panose="00000500000000000000" pitchFamily="50" charset="-78"/>
                <a:cs typeface="FF Yaseer" panose="00000500000000000000" pitchFamily="50" charset="-78"/>
              </a:rPr>
              <a:t>الأستاذ / عبدالرحمن الشراري</a:t>
            </a:r>
          </a:p>
          <a:p>
            <a:pPr lvl="0" algn="ctr"/>
            <a:r>
              <a:rPr lang="en-US" sz="2400" dirty="0">
                <a:solidFill>
                  <a:srgbClr val="660066"/>
                </a:solidFill>
                <a:latin typeface="FF Yaseer" panose="00000500000000000000" pitchFamily="50" charset="-78"/>
                <a:cs typeface="FF Yaseer" panose="00000500000000000000" pitchFamily="50" charset="-78"/>
                <a:hlinkClick r:id="rId4"/>
              </a:rPr>
              <a:t>http://t.me/abd_fegh_1</a:t>
            </a:r>
            <a:r>
              <a:rPr lang="en-US" sz="2400" dirty="0">
                <a:solidFill>
                  <a:srgbClr val="660066"/>
                </a:solidFill>
                <a:latin typeface="FF Yaseer" panose="00000500000000000000" pitchFamily="50" charset="-78"/>
                <a:cs typeface="FF Yaseer" panose="00000500000000000000" pitchFamily="50" charset="-78"/>
              </a:rPr>
              <a:t> </a:t>
            </a:r>
            <a:endParaRPr lang="ar-SA" sz="2400" dirty="0">
              <a:solidFill>
                <a:srgbClr val="660066"/>
              </a:solidFill>
              <a:latin typeface="FF Yaseer" panose="00000500000000000000" pitchFamily="50" charset="-78"/>
              <a:cs typeface="FF Yaseer" panose="00000500000000000000" pitchFamily="50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4629145" y="1647065"/>
            <a:ext cx="27350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التأصيل</a:t>
            </a:r>
            <a:endParaRPr lang="ar-SA" sz="9600" b="1" cap="none" spc="0" dirty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عنصر نائب لرقم الشريحة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9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681881" y="486015"/>
            <a:ext cx="2512893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الحال الثانية: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9945062" y="4065705"/>
            <a:ext cx="1836912" cy="1837767"/>
            <a:chOff x="3129941" y="2441355"/>
            <a:chExt cx="2048224" cy="2048224"/>
          </a:xfrm>
        </p:grpSpPr>
        <p:sp>
          <p:nvSpPr>
            <p:cNvPr id="13" name="شكل بيضاوي 12"/>
            <p:cNvSpPr/>
            <p:nvPr/>
          </p:nvSpPr>
          <p:spPr>
            <a:xfrm>
              <a:off x="3129941" y="2441355"/>
              <a:ext cx="2048224" cy="204822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شكل بيضاوي 4"/>
            <p:cNvSpPr txBox="1"/>
            <p:nvPr/>
          </p:nvSpPr>
          <p:spPr>
            <a:xfrm>
              <a:off x="3429896" y="2741310"/>
              <a:ext cx="1448314" cy="1448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i="0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الحال الثانية</a:t>
              </a:r>
              <a:endParaRPr lang="ar-SA" sz="4400" b="1" i="0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سهم إلى اليسار 7"/>
          <p:cNvSpPr/>
          <p:nvPr/>
        </p:nvSpPr>
        <p:spPr>
          <a:xfrm rot="16200000">
            <a:off x="10074331" y="2897314"/>
            <a:ext cx="1570257" cy="58374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806792"/>
              <a:satOff val="-428"/>
              <a:lumOff val="2842"/>
              <a:alphaOff val="0"/>
            </a:schemeClr>
          </a:fillRef>
          <a:effectRef idx="2">
            <a:schemeClr val="accent2">
              <a:hueOff val="806792"/>
              <a:satOff val="-428"/>
              <a:lumOff val="284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مجموعة 9"/>
          <p:cNvGrpSpPr/>
          <p:nvPr/>
        </p:nvGrpSpPr>
        <p:grpSpPr>
          <a:xfrm>
            <a:off x="9886553" y="1625732"/>
            <a:ext cx="1945813" cy="1556650"/>
            <a:chOff x="3181146" y="1382"/>
            <a:chExt cx="1945813" cy="1556650"/>
          </a:xfrm>
        </p:grpSpPr>
        <p:sp>
          <p:nvSpPr>
            <p:cNvPr id="11" name="مستطيل مستدير الزوايا 10"/>
            <p:cNvSpPr/>
            <p:nvPr/>
          </p:nvSpPr>
          <p:spPr>
            <a:xfrm>
              <a:off x="3181146" y="1382"/>
              <a:ext cx="1945813" cy="155665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806792"/>
                <a:satOff val="-428"/>
                <a:lumOff val="2842"/>
                <a:alphaOff val="0"/>
              </a:schemeClr>
            </a:fillRef>
            <a:effectRef idx="2">
              <a:schemeClr val="accent2">
                <a:hueOff val="806792"/>
                <a:satOff val="-428"/>
                <a:lumOff val="28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مربع نص 11"/>
            <p:cNvSpPr txBox="1"/>
            <p:nvPr/>
          </p:nvSpPr>
          <p:spPr>
            <a:xfrm>
              <a:off x="3226739" y="46975"/>
              <a:ext cx="1854627" cy="1465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i="0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أن يكون في المسألة فرض واحد</a:t>
              </a:r>
              <a:endParaRPr lang="ar-SA" sz="3200" b="1" i="0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2464229" y="3974314"/>
            <a:ext cx="6872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فأصل المسألة هو مقام ذلك الفرض.</a:t>
            </a:r>
            <a:endParaRPr lang="ar-SA" sz="5400" b="1" cap="none" spc="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6" name="Picture 2" descr="نتيجة بحث الصور عن النص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02" l="1846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2" y="1328154"/>
            <a:ext cx="2093823" cy="215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رابط كسهم مستقيم 17"/>
          <p:cNvCxnSpPr/>
          <p:nvPr/>
        </p:nvCxnSpPr>
        <p:spPr>
          <a:xfrm flipV="1">
            <a:off x="5673827" y="1610985"/>
            <a:ext cx="1223493" cy="413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5673827" y="2254171"/>
            <a:ext cx="1120462" cy="50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6897320" y="1328154"/>
            <a:ext cx="978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البسط</a:t>
            </a:r>
          </a:p>
          <a:p>
            <a:pPr algn="ctr"/>
            <a:endParaRPr lang="ar-SA" sz="36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المقام</a:t>
            </a:r>
            <a:endParaRPr lang="ar-SA" sz="36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73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466729" y="354784"/>
            <a:ext cx="2725271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الحال الثانية: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10135124" y="3839341"/>
            <a:ext cx="1836912" cy="1837767"/>
            <a:chOff x="3129941" y="2441355"/>
            <a:chExt cx="2048224" cy="2048224"/>
          </a:xfrm>
        </p:grpSpPr>
        <p:sp>
          <p:nvSpPr>
            <p:cNvPr id="13" name="شكل بيضاوي 12"/>
            <p:cNvSpPr/>
            <p:nvPr/>
          </p:nvSpPr>
          <p:spPr>
            <a:xfrm>
              <a:off x="3129941" y="2441355"/>
              <a:ext cx="2048224" cy="204822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شكل بيضاوي 4"/>
            <p:cNvSpPr txBox="1"/>
            <p:nvPr/>
          </p:nvSpPr>
          <p:spPr>
            <a:xfrm>
              <a:off x="3429896" y="2741310"/>
              <a:ext cx="1448314" cy="1448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i="0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الحال الثانية</a:t>
              </a:r>
              <a:endParaRPr lang="ar-SA" sz="4400" b="1" i="0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سهم إلى اليسار 7"/>
          <p:cNvSpPr/>
          <p:nvPr/>
        </p:nvSpPr>
        <p:spPr>
          <a:xfrm rot="16200000">
            <a:off x="10264393" y="2670950"/>
            <a:ext cx="1570257" cy="58374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806792"/>
              <a:satOff val="-428"/>
              <a:lumOff val="2842"/>
              <a:alphaOff val="0"/>
            </a:schemeClr>
          </a:fillRef>
          <a:effectRef idx="2">
            <a:schemeClr val="accent2">
              <a:hueOff val="806792"/>
              <a:satOff val="-428"/>
              <a:lumOff val="284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مجموعة 9"/>
          <p:cNvGrpSpPr/>
          <p:nvPr/>
        </p:nvGrpSpPr>
        <p:grpSpPr>
          <a:xfrm>
            <a:off x="10076615" y="1399368"/>
            <a:ext cx="1945813" cy="1556650"/>
            <a:chOff x="3181146" y="1382"/>
            <a:chExt cx="1945813" cy="1556650"/>
          </a:xfrm>
        </p:grpSpPr>
        <p:sp>
          <p:nvSpPr>
            <p:cNvPr id="11" name="مستطيل مستدير الزوايا 10"/>
            <p:cNvSpPr/>
            <p:nvPr/>
          </p:nvSpPr>
          <p:spPr>
            <a:xfrm>
              <a:off x="3181146" y="1382"/>
              <a:ext cx="1945813" cy="155665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806792"/>
                <a:satOff val="-428"/>
                <a:lumOff val="2842"/>
                <a:alphaOff val="0"/>
              </a:schemeClr>
            </a:fillRef>
            <a:effectRef idx="2">
              <a:schemeClr val="accent2">
                <a:hueOff val="806792"/>
                <a:satOff val="-428"/>
                <a:lumOff val="28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مربع نص 11"/>
            <p:cNvSpPr txBox="1"/>
            <p:nvPr/>
          </p:nvSpPr>
          <p:spPr>
            <a:xfrm>
              <a:off x="3226739" y="46975"/>
              <a:ext cx="1854627" cy="1465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i="0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أن يكون في المسألة فرض واحد</a:t>
              </a:r>
              <a:endParaRPr lang="ar-SA" sz="3200" b="1" i="0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3662845" y="2043604"/>
            <a:ext cx="52196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أوجد/ي أصل المسألة في المثال الآتي!</a:t>
            </a:r>
            <a:endParaRPr lang="ar-SA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074871" y="2765665"/>
            <a:ext cx="4752304" cy="5055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 شخص عن </a:t>
            </a:r>
            <a:r>
              <a:rPr lang="ar-S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زوجة و ابن.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00" y="-64136"/>
            <a:ext cx="1804510" cy="2371523"/>
          </a:xfrm>
          <a:prstGeom prst="rect">
            <a:avLst/>
          </a:prstGeom>
        </p:spPr>
      </p:pic>
      <p:graphicFrame>
        <p:nvGraphicFramePr>
          <p:cNvPr id="23" name="جدول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01783"/>
              </p:ext>
            </p:extLst>
          </p:nvPr>
        </p:nvGraphicFramePr>
        <p:xfrm>
          <a:off x="4689757" y="3383347"/>
          <a:ext cx="3522532" cy="2272992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1761266">
                  <a:extLst>
                    <a:ext uri="{9D8B030D-6E8A-4147-A177-3AD203B41FA5}">
                      <a16:colId xmlns:a16="http://schemas.microsoft.com/office/drawing/2014/main" val="2782867563"/>
                    </a:ext>
                  </a:extLst>
                </a:gridCol>
                <a:gridCol w="1180980">
                  <a:extLst>
                    <a:ext uri="{9D8B030D-6E8A-4147-A177-3AD203B41FA5}">
                      <a16:colId xmlns:a16="http://schemas.microsoft.com/office/drawing/2014/main" val="2601126563"/>
                    </a:ext>
                  </a:extLst>
                </a:gridCol>
                <a:gridCol w="580286">
                  <a:extLst>
                    <a:ext uri="{9D8B030D-6E8A-4147-A177-3AD203B41FA5}">
                      <a16:colId xmlns:a16="http://schemas.microsoft.com/office/drawing/2014/main" val="2382518503"/>
                    </a:ext>
                  </a:extLst>
                </a:gridCol>
              </a:tblGrid>
              <a:tr h="711513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أصل المسألة =</a:t>
                      </a:r>
                      <a:r>
                        <a:rPr lang="ar-SA" sz="28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8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19904"/>
                  </a:ext>
                </a:extLst>
              </a:tr>
              <a:tr h="61659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الزوجة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 smtClean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5067637"/>
                  </a:ext>
                </a:extLst>
              </a:tr>
              <a:tr h="61659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ابن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7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18493707"/>
                  </a:ext>
                </a:extLst>
              </a:tr>
            </a:tbl>
          </a:graphicData>
        </a:graphic>
      </p:graphicFrame>
      <p:sp>
        <p:nvSpPr>
          <p:cNvPr id="24" name="مستطيل 23"/>
          <p:cNvSpPr/>
          <p:nvPr/>
        </p:nvSpPr>
        <p:spPr>
          <a:xfrm>
            <a:off x="991510" y="6150114"/>
            <a:ext cx="39934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تم استنباط هذا الرقم؟</a:t>
            </a:r>
            <a:endParaRPr lang="ar-SA" sz="4000" b="1" cap="none" spc="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513" y="4122564"/>
            <a:ext cx="2073951" cy="2391383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4653566" y="4977875"/>
            <a:ext cx="627391" cy="641837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6" name="Picture 2" descr="نتيجة بحث الصور عن النصف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02" l="1846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10" y="1101790"/>
            <a:ext cx="2093823" cy="215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oogle Shape;264;p21"/>
          <p:cNvGrpSpPr/>
          <p:nvPr/>
        </p:nvGrpSpPr>
        <p:grpSpPr>
          <a:xfrm>
            <a:off x="4922575" y="4108475"/>
            <a:ext cx="1169880" cy="999493"/>
            <a:chOff x="0" y="-355"/>
            <a:chExt cx="2147483647" cy="1894676224"/>
          </a:xfrm>
        </p:grpSpPr>
        <p:cxnSp>
          <p:nvCxnSpPr>
            <p:cNvPr id="19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2" name="Google Shape;266;p21"/>
            <p:cNvGrpSpPr/>
            <p:nvPr/>
          </p:nvGrpSpPr>
          <p:grpSpPr>
            <a:xfrm>
              <a:off x="0" y="-355"/>
              <a:ext cx="2147482925" cy="1894676224"/>
              <a:chOff x="0" y="-341"/>
              <a:chExt cx="2147483647" cy="1894676224"/>
            </a:xfrm>
          </p:grpSpPr>
          <p:sp>
            <p:nvSpPr>
              <p:cNvPr id="27" name="Google Shape;267;p21"/>
              <p:cNvSpPr txBox="1"/>
              <p:nvPr/>
            </p:nvSpPr>
            <p:spPr>
              <a:xfrm>
                <a:off x="1227134157" y="-341"/>
                <a:ext cx="920349490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dirty="0"/>
              </a:p>
            </p:txBody>
          </p:sp>
          <p:sp>
            <p:nvSpPr>
              <p:cNvPr id="28" name="Google Shape;268;p21"/>
              <p:cNvSpPr txBox="1"/>
              <p:nvPr/>
            </p:nvSpPr>
            <p:spPr>
              <a:xfrm>
                <a:off x="0" y="902916354"/>
                <a:ext cx="2147483647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dirty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8</a:t>
                </a:r>
                <a:endParaRPr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47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4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555732" y="315994"/>
            <a:ext cx="2636268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الحال الثانية: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838896" y="433834"/>
            <a:ext cx="538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اذكر/ي مسألة أصلها =4 .</a:t>
            </a:r>
            <a:endParaRPr lang="ar-SA" sz="5400" b="1" cap="none" spc="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218420" y="1806342"/>
            <a:ext cx="6867091" cy="5055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 شخص عن </a:t>
            </a:r>
            <a:r>
              <a:rPr lang="ar-S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زوجة و 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عم</a:t>
            </a:r>
            <a:r>
              <a:rPr lang="ar-S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29" name="جدول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92565"/>
              </p:ext>
            </p:extLst>
          </p:nvPr>
        </p:nvGraphicFramePr>
        <p:xfrm>
          <a:off x="3820338" y="2494131"/>
          <a:ext cx="4211948" cy="2754025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105974">
                  <a:extLst>
                    <a:ext uri="{9D8B030D-6E8A-4147-A177-3AD203B41FA5}">
                      <a16:colId xmlns:a16="http://schemas.microsoft.com/office/drawing/2014/main" val="2782867563"/>
                    </a:ext>
                  </a:extLst>
                </a:gridCol>
                <a:gridCol w="1412117">
                  <a:extLst>
                    <a:ext uri="{9D8B030D-6E8A-4147-A177-3AD203B41FA5}">
                      <a16:colId xmlns:a16="http://schemas.microsoft.com/office/drawing/2014/main" val="2601126563"/>
                    </a:ext>
                  </a:extLst>
                </a:gridCol>
                <a:gridCol w="693857">
                  <a:extLst>
                    <a:ext uri="{9D8B030D-6E8A-4147-A177-3AD203B41FA5}">
                      <a16:colId xmlns:a16="http://schemas.microsoft.com/office/drawing/2014/main" val="2382518503"/>
                    </a:ext>
                  </a:extLst>
                </a:gridCol>
              </a:tblGrid>
              <a:tr h="7932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أصل المسألة =</a:t>
                      </a:r>
                      <a:r>
                        <a:rPr lang="ar-SA" sz="32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4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19904"/>
                  </a:ext>
                </a:extLst>
              </a:tr>
              <a:tr h="96289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الزوجة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 smtClean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5067637"/>
                  </a:ext>
                </a:extLst>
              </a:tr>
              <a:tr h="89395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عم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18493707"/>
                  </a:ext>
                </a:extLst>
              </a:tr>
            </a:tbl>
          </a:graphicData>
        </a:graphic>
      </p:graphicFrame>
      <p:grpSp>
        <p:nvGrpSpPr>
          <p:cNvPr id="20" name="مجموعة 19"/>
          <p:cNvGrpSpPr/>
          <p:nvPr/>
        </p:nvGrpSpPr>
        <p:grpSpPr>
          <a:xfrm>
            <a:off x="8925089" y="3953814"/>
            <a:ext cx="3098902" cy="2777063"/>
            <a:chOff x="3904019" y="3193433"/>
            <a:chExt cx="1252866" cy="1203626"/>
          </a:xfrm>
        </p:grpSpPr>
        <p:pic>
          <p:nvPicPr>
            <p:cNvPr id="21" name="صورة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019" y="3193433"/>
              <a:ext cx="1252866" cy="1203626"/>
            </a:xfrm>
            <a:prstGeom prst="rect">
              <a:avLst/>
            </a:prstGeom>
          </p:spPr>
        </p:pic>
        <p:sp>
          <p:nvSpPr>
            <p:cNvPr id="24" name="شكل بيضاوي 23"/>
            <p:cNvSpPr/>
            <p:nvPr/>
          </p:nvSpPr>
          <p:spPr>
            <a:xfrm>
              <a:off x="4474264" y="3795246"/>
              <a:ext cx="246019" cy="142515"/>
            </a:xfrm>
            <a:prstGeom prst="ellipse">
              <a:avLst/>
            </a:prstGeom>
            <a:solidFill>
              <a:srgbClr val="C98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1677484" y="2905268"/>
            <a:ext cx="1869457" cy="1869457"/>
            <a:chOff x="3200930" y="2670163"/>
            <a:chExt cx="1869457" cy="1869457"/>
          </a:xfrm>
        </p:grpSpPr>
        <p:pic>
          <p:nvPicPr>
            <p:cNvPr id="25" name="Picture 2" descr="نتيجة بحث الصور عن ربع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930" y="2670163"/>
              <a:ext cx="1869457" cy="186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رابط مستقيم 5"/>
            <p:cNvCxnSpPr>
              <a:stCxn id="25" idx="1"/>
              <a:endCxn id="25" idx="3"/>
            </p:cNvCxnSpPr>
            <p:nvPr/>
          </p:nvCxnSpPr>
          <p:spPr>
            <a:xfrm>
              <a:off x="3200930" y="3604892"/>
              <a:ext cx="1869457" cy="0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>
              <a:stCxn id="25" idx="0"/>
              <a:endCxn id="25" idx="2"/>
            </p:cNvCxnSpPr>
            <p:nvPr/>
          </p:nvCxnSpPr>
          <p:spPr>
            <a:xfrm>
              <a:off x="4135659" y="2670163"/>
              <a:ext cx="0" cy="1869457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مستطيل 29"/>
          <p:cNvSpPr/>
          <p:nvPr/>
        </p:nvSpPr>
        <p:spPr>
          <a:xfrm>
            <a:off x="3303587" y="5442191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اذًا الباقي للعم ، هو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33" name="Google Shape;264;p21"/>
          <p:cNvGrpSpPr/>
          <p:nvPr/>
        </p:nvGrpSpPr>
        <p:grpSpPr>
          <a:xfrm>
            <a:off x="4170125" y="3340249"/>
            <a:ext cx="1169880" cy="999493"/>
            <a:chOff x="382" y="-355"/>
            <a:chExt cx="2147483647" cy="1894675821"/>
          </a:xfrm>
        </p:grpSpPr>
        <p:cxnSp>
          <p:nvCxnSpPr>
            <p:cNvPr id="34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5" name="Google Shape;266;p21"/>
            <p:cNvGrpSpPr/>
            <p:nvPr/>
          </p:nvGrpSpPr>
          <p:grpSpPr>
            <a:xfrm>
              <a:off x="382" y="-355"/>
              <a:ext cx="2147483647" cy="1894675821"/>
              <a:chOff x="382" y="-341"/>
              <a:chExt cx="2147483647" cy="1894675821"/>
            </a:xfrm>
          </p:grpSpPr>
          <p:sp>
            <p:nvSpPr>
              <p:cNvPr id="36" name="Google Shape;267;p21"/>
              <p:cNvSpPr txBox="1"/>
              <p:nvPr/>
            </p:nvSpPr>
            <p:spPr>
              <a:xfrm>
                <a:off x="1227134157" y="-341"/>
                <a:ext cx="920349490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dirty="0"/>
              </a:p>
            </p:txBody>
          </p:sp>
          <p:sp>
            <p:nvSpPr>
              <p:cNvPr id="37" name="Google Shape;268;p21"/>
              <p:cNvSpPr txBox="1"/>
              <p:nvPr/>
            </p:nvSpPr>
            <p:spPr>
              <a:xfrm>
                <a:off x="382" y="902916162"/>
                <a:ext cx="2147483647" cy="9917593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dirty="0" smtClean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4</a:t>
                </a:r>
                <a:endParaRPr sz="1400" dirty="0"/>
              </a:p>
            </p:txBody>
          </p:sp>
        </p:grpSp>
      </p:grpSp>
      <p:grpSp>
        <p:nvGrpSpPr>
          <p:cNvPr id="49" name="Google Shape;264;p21"/>
          <p:cNvGrpSpPr/>
          <p:nvPr/>
        </p:nvGrpSpPr>
        <p:grpSpPr>
          <a:xfrm>
            <a:off x="2193566" y="5265040"/>
            <a:ext cx="1110021" cy="1086510"/>
            <a:chOff x="0" y="-203642787"/>
            <a:chExt cx="2147483647" cy="2147483647"/>
          </a:xfrm>
        </p:grpSpPr>
        <p:cxnSp>
          <p:nvCxnSpPr>
            <p:cNvPr id="50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51" name="Google Shape;266;p21"/>
            <p:cNvGrpSpPr/>
            <p:nvPr/>
          </p:nvGrpSpPr>
          <p:grpSpPr>
            <a:xfrm>
              <a:off x="0" y="-203642787"/>
              <a:ext cx="2147482925" cy="2147483647"/>
              <a:chOff x="0" y="-203642773"/>
              <a:chExt cx="2147483647" cy="2147483647"/>
            </a:xfrm>
          </p:grpSpPr>
          <p:sp>
            <p:nvSpPr>
              <p:cNvPr id="52" name="Google Shape;267;p21"/>
              <p:cNvSpPr txBox="1"/>
              <p:nvPr/>
            </p:nvSpPr>
            <p:spPr>
              <a:xfrm>
                <a:off x="1227134065" y="-203642773"/>
                <a:ext cx="920349582" cy="1399055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4000" dirty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sz="2000" dirty="0"/>
              </a:p>
            </p:txBody>
          </p:sp>
          <p:sp>
            <p:nvSpPr>
              <p:cNvPr id="53" name="Google Shape;268;p21"/>
              <p:cNvSpPr txBox="1"/>
              <p:nvPr/>
            </p:nvSpPr>
            <p:spPr>
              <a:xfrm>
                <a:off x="0" y="902916808"/>
                <a:ext cx="2147483647" cy="1399055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4000" dirty="0" smtClean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4</a:t>
                </a:r>
                <a:endParaRPr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09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607638" y="426930"/>
            <a:ext cx="2584361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الحال الثالثة: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283334" y="5111247"/>
            <a:ext cx="2107259" cy="1746753"/>
            <a:chOff x="3904019" y="3193433"/>
            <a:chExt cx="1252866" cy="1203626"/>
          </a:xfrm>
        </p:grpSpPr>
        <p:pic>
          <p:nvPicPr>
            <p:cNvPr id="21" name="صورة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019" y="3193433"/>
              <a:ext cx="1252866" cy="1203626"/>
            </a:xfrm>
            <a:prstGeom prst="rect">
              <a:avLst/>
            </a:prstGeom>
          </p:spPr>
        </p:pic>
        <p:sp>
          <p:nvSpPr>
            <p:cNvPr id="24" name="شكل بيضاوي 23"/>
            <p:cNvSpPr/>
            <p:nvPr/>
          </p:nvSpPr>
          <p:spPr>
            <a:xfrm>
              <a:off x="4474264" y="3795246"/>
              <a:ext cx="246019" cy="142515"/>
            </a:xfrm>
            <a:prstGeom prst="ellipse">
              <a:avLst/>
            </a:prstGeom>
            <a:solidFill>
              <a:srgbClr val="C98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2" name="مجموعة 21"/>
          <p:cNvGrpSpPr/>
          <p:nvPr/>
        </p:nvGrpSpPr>
        <p:grpSpPr>
          <a:xfrm>
            <a:off x="10030651" y="3930731"/>
            <a:ext cx="1626453" cy="1546875"/>
            <a:chOff x="3129941" y="2441355"/>
            <a:chExt cx="2048224" cy="2048224"/>
          </a:xfrm>
        </p:grpSpPr>
        <p:sp>
          <p:nvSpPr>
            <p:cNvPr id="33" name="شكل بيضاوي 32"/>
            <p:cNvSpPr/>
            <p:nvPr/>
          </p:nvSpPr>
          <p:spPr>
            <a:xfrm>
              <a:off x="3129941" y="2441355"/>
              <a:ext cx="2048224" cy="204822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شكل بيضاوي 4"/>
            <p:cNvSpPr txBox="1"/>
            <p:nvPr/>
          </p:nvSpPr>
          <p:spPr>
            <a:xfrm>
              <a:off x="3429896" y="2741310"/>
              <a:ext cx="1448314" cy="1448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i="0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الحال الثالثة:</a:t>
              </a:r>
              <a:endParaRPr lang="ar-SA" sz="4400" b="1" i="0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3" name="سهم إلى اليسار 22"/>
          <p:cNvSpPr/>
          <p:nvPr/>
        </p:nvSpPr>
        <p:spPr>
          <a:xfrm rot="16200000">
            <a:off x="10058750" y="2734766"/>
            <a:ext cx="1570257" cy="58374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8" name="مجموعة 27"/>
          <p:cNvGrpSpPr/>
          <p:nvPr/>
        </p:nvGrpSpPr>
        <p:grpSpPr>
          <a:xfrm>
            <a:off x="9858909" y="1424395"/>
            <a:ext cx="1945813" cy="1556650"/>
            <a:chOff x="981101" y="1146653"/>
            <a:chExt cx="1945813" cy="1556650"/>
          </a:xfrm>
        </p:grpSpPr>
        <p:sp>
          <p:nvSpPr>
            <p:cNvPr id="31" name="مستطيل مستدير الزوايا 30"/>
            <p:cNvSpPr/>
            <p:nvPr/>
          </p:nvSpPr>
          <p:spPr>
            <a:xfrm>
              <a:off x="981101" y="1146653"/>
              <a:ext cx="1945813" cy="155665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مربع نص 31"/>
            <p:cNvSpPr txBox="1"/>
            <p:nvPr/>
          </p:nvSpPr>
          <p:spPr>
            <a:xfrm>
              <a:off x="1026694" y="1192246"/>
              <a:ext cx="1854627" cy="1465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i="0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أن يكون في المسألة أكثر من فرض</a:t>
              </a:r>
              <a:endParaRPr lang="ar-SA" sz="3200" b="1" i="0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5" name="مستطيل 34"/>
          <p:cNvSpPr/>
          <p:nvPr/>
        </p:nvSpPr>
        <p:spPr>
          <a:xfrm>
            <a:off x="2315565" y="5015844"/>
            <a:ext cx="75889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فأصل المسألة هو أقل عدد يقبل القسمة على</a:t>
            </a:r>
          </a:p>
          <a:p>
            <a:pPr algn="ctr"/>
            <a:r>
              <a:rPr lang="ar-SA" sz="48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مقامات الفروض بلا كسر.</a:t>
            </a:r>
            <a:endParaRPr lang="ar-SA" sz="4800" b="1" cap="none" spc="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3257458" y="1309735"/>
            <a:ext cx="4032980" cy="6545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 شخص عن </a:t>
            </a:r>
            <a:r>
              <a:rPr lang="ar-S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زوجة وام وابن.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7" name="جدول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178956"/>
              </p:ext>
            </p:extLst>
          </p:nvPr>
        </p:nvGraphicFramePr>
        <p:xfrm>
          <a:off x="4056513" y="2182527"/>
          <a:ext cx="2524592" cy="2714984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1262296">
                  <a:extLst>
                    <a:ext uri="{9D8B030D-6E8A-4147-A177-3AD203B41FA5}">
                      <a16:colId xmlns:a16="http://schemas.microsoft.com/office/drawing/2014/main" val="3383543131"/>
                    </a:ext>
                  </a:extLst>
                </a:gridCol>
                <a:gridCol w="1262296">
                  <a:extLst>
                    <a:ext uri="{9D8B030D-6E8A-4147-A177-3AD203B41FA5}">
                      <a16:colId xmlns:a16="http://schemas.microsoft.com/office/drawing/2014/main" val="2791343026"/>
                    </a:ext>
                  </a:extLst>
                </a:gridCol>
              </a:tblGrid>
              <a:tr h="86579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الزوجة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4969"/>
                  </a:ext>
                </a:extLst>
              </a:tr>
              <a:tr h="8655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الأم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242103"/>
                  </a:ext>
                </a:extLst>
              </a:tr>
              <a:tr h="98360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الابن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الباقي تعصيبًا.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086078"/>
                  </a:ext>
                </a:extLst>
              </a:tr>
            </a:tbl>
          </a:graphicData>
        </a:graphic>
      </p:graphicFrame>
      <p:grpSp>
        <p:nvGrpSpPr>
          <p:cNvPr id="18" name="Google Shape;264;p21"/>
          <p:cNvGrpSpPr/>
          <p:nvPr/>
        </p:nvGrpSpPr>
        <p:grpSpPr>
          <a:xfrm>
            <a:off x="3781317" y="2107608"/>
            <a:ext cx="1110021" cy="958603"/>
            <a:chOff x="0" y="-355"/>
            <a:chExt cx="2147483647" cy="1894676224"/>
          </a:xfrm>
        </p:grpSpPr>
        <p:cxnSp>
          <p:nvCxnSpPr>
            <p:cNvPr id="19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5" name="Google Shape;266;p21"/>
            <p:cNvGrpSpPr/>
            <p:nvPr/>
          </p:nvGrpSpPr>
          <p:grpSpPr>
            <a:xfrm>
              <a:off x="0" y="-355"/>
              <a:ext cx="2147482925" cy="1894676224"/>
              <a:chOff x="0" y="-341"/>
              <a:chExt cx="2147483647" cy="1894676224"/>
            </a:xfrm>
          </p:grpSpPr>
          <p:sp>
            <p:nvSpPr>
              <p:cNvPr id="26" name="Google Shape;267;p21"/>
              <p:cNvSpPr txBox="1"/>
              <p:nvPr/>
            </p:nvSpPr>
            <p:spPr>
              <a:xfrm>
                <a:off x="1227134157" y="-341"/>
                <a:ext cx="920349490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dirty="0"/>
              </a:p>
            </p:txBody>
          </p:sp>
          <p:sp>
            <p:nvSpPr>
              <p:cNvPr id="27" name="Google Shape;268;p21"/>
              <p:cNvSpPr txBox="1"/>
              <p:nvPr/>
            </p:nvSpPr>
            <p:spPr>
              <a:xfrm>
                <a:off x="0" y="902916354"/>
                <a:ext cx="2147483647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dirty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8</a:t>
                </a:r>
                <a:endParaRPr sz="1400" dirty="0"/>
              </a:p>
            </p:txBody>
          </p:sp>
        </p:grpSp>
      </p:grpSp>
      <p:grpSp>
        <p:nvGrpSpPr>
          <p:cNvPr id="29" name="Google Shape;264;p21"/>
          <p:cNvGrpSpPr/>
          <p:nvPr/>
        </p:nvGrpSpPr>
        <p:grpSpPr>
          <a:xfrm>
            <a:off x="3817340" y="3023257"/>
            <a:ext cx="1110021" cy="958603"/>
            <a:chOff x="0" y="-355"/>
            <a:chExt cx="2147483647" cy="1894676224"/>
          </a:xfrm>
        </p:grpSpPr>
        <p:cxnSp>
          <p:nvCxnSpPr>
            <p:cNvPr id="30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8" name="Google Shape;266;p21"/>
            <p:cNvGrpSpPr/>
            <p:nvPr/>
          </p:nvGrpSpPr>
          <p:grpSpPr>
            <a:xfrm>
              <a:off x="0" y="-355"/>
              <a:ext cx="2147482925" cy="1894676224"/>
              <a:chOff x="0" y="-341"/>
              <a:chExt cx="2147483647" cy="1894676224"/>
            </a:xfrm>
          </p:grpSpPr>
          <p:sp>
            <p:nvSpPr>
              <p:cNvPr id="39" name="Google Shape;267;p21"/>
              <p:cNvSpPr txBox="1"/>
              <p:nvPr/>
            </p:nvSpPr>
            <p:spPr>
              <a:xfrm>
                <a:off x="1227134157" y="-341"/>
                <a:ext cx="920349490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dirty="0"/>
              </a:p>
            </p:txBody>
          </p:sp>
          <p:sp>
            <p:nvSpPr>
              <p:cNvPr id="40" name="Google Shape;268;p21"/>
              <p:cNvSpPr txBox="1"/>
              <p:nvPr/>
            </p:nvSpPr>
            <p:spPr>
              <a:xfrm>
                <a:off x="0" y="902916354"/>
                <a:ext cx="2147483647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dirty="0" smtClean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6</a:t>
                </a:r>
                <a:endParaRPr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61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503831" y="2128961"/>
            <a:ext cx="5688169" cy="707886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40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طريقة إيجاد أصل المسألة في الحالة الثالثة:</a:t>
            </a:r>
            <a:endParaRPr lang="ar-SA" sz="40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9" name="جدول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416821"/>
              </p:ext>
            </p:extLst>
          </p:nvPr>
        </p:nvGraphicFramePr>
        <p:xfrm>
          <a:off x="978462" y="579549"/>
          <a:ext cx="2524592" cy="2714984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1262296">
                  <a:extLst>
                    <a:ext uri="{9D8B030D-6E8A-4147-A177-3AD203B41FA5}">
                      <a16:colId xmlns:a16="http://schemas.microsoft.com/office/drawing/2014/main" val="3383543131"/>
                    </a:ext>
                  </a:extLst>
                </a:gridCol>
                <a:gridCol w="1262296">
                  <a:extLst>
                    <a:ext uri="{9D8B030D-6E8A-4147-A177-3AD203B41FA5}">
                      <a16:colId xmlns:a16="http://schemas.microsoft.com/office/drawing/2014/main" val="2791343026"/>
                    </a:ext>
                  </a:extLst>
                </a:gridCol>
              </a:tblGrid>
              <a:tr h="86579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الزوجة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4969"/>
                  </a:ext>
                </a:extLst>
              </a:tr>
              <a:tr h="8655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الأم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242103"/>
                  </a:ext>
                </a:extLst>
              </a:tr>
              <a:tr h="98360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الابن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الباقي تعصيبًا.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086078"/>
                  </a:ext>
                </a:extLst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550050"/>
              </p:ext>
            </p:extLst>
          </p:nvPr>
        </p:nvGraphicFramePr>
        <p:xfrm>
          <a:off x="3639196" y="3052291"/>
          <a:ext cx="4586310" cy="3604072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1528770">
                  <a:extLst>
                    <a:ext uri="{9D8B030D-6E8A-4147-A177-3AD203B41FA5}">
                      <a16:colId xmlns:a16="http://schemas.microsoft.com/office/drawing/2014/main" val="1285635302"/>
                    </a:ext>
                  </a:extLst>
                </a:gridCol>
                <a:gridCol w="1528770">
                  <a:extLst>
                    <a:ext uri="{9D8B030D-6E8A-4147-A177-3AD203B41FA5}">
                      <a16:colId xmlns:a16="http://schemas.microsoft.com/office/drawing/2014/main" val="3664635263"/>
                    </a:ext>
                  </a:extLst>
                </a:gridCol>
                <a:gridCol w="1528770">
                  <a:extLst>
                    <a:ext uri="{9D8B030D-6E8A-4147-A177-3AD203B41FA5}">
                      <a16:colId xmlns:a16="http://schemas.microsoft.com/office/drawing/2014/main" val="3834315099"/>
                    </a:ext>
                  </a:extLst>
                </a:gridCol>
              </a:tblGrid>
              <a:tr h="78633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</a:t>
                      </a:r>
                      <a:endParaRPr lang="ar-SA" sz="4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</a:t>
                      </a:r>
                      <a:endParaRPr lang="ar-SA" sz="4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12544"/>
                  </a:ext>
                </a:extLst>
              </a:tr>
              <a:tr h="695278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700833"/>
                  </a:ext>
                </a:extLst>
              </a:tr>
              <a:tr h="695278"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907669"/>
                  </a:ext>
                </a:extLst>
              </a:tr>
              <a:tr h="695278"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913791"/>
                  </a:ext>
                </a:extLst>
              </a:tr>
              <a:tr h="695278"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6683761"/>
                  </a:ext>
                </a:extLst>
              </a:tr>
            </a:tbl>
          </a:graphicData>
        </a:graphic>
      </p:graphicFrame>
      <p:sp>
        <p:nvSpPr>
          <p:cNvPr id="6" name="التقسيم 5"/>
          <p:cNvSpPr/>
          <p:nvPr/>
        </p:nvSpPr>
        <p:spPr>
          <a:xfrm>
            <a:off x="4955447" y="3203746"/>
            <a:ext cx="399245" cy="356897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120610" y="2989412"/>
            <a:ext cx="537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4120610" y="3811995"/>
            <a:ext cx="537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4120610" y="4531858"/>
            <a:ext cx="537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4120608" y="5228490"/>
            <a:ext cx="537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7211375" y="3760319"/>
            <a:ext cx="537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5665992" y="3760319"/>
            <a:ext cx="537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التقسيم 37"/>
          <p:cNvSpPr/>
          <p:nvPr/>
        </p:nvSpPr>
        <p:spPr>
          <a:xfrm>
            <a:off x="4939728" y="3944480"/>
            <a:ext cx="399245" cy="356897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/>
          <p:cNvSpPr/>
          <p:nvPr/>
        </p:nvSpPr>
        <p:spPr>
          <a:xfrm>
            <a:off x="7209228" y="4492269"/>
            <a:ext cx="537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7209228" y="5293821"/>
            <a:ext cx="537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7209228" y="5950845"/>
            <a:ext cx="537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5665993" y="4531857"/>
            <a:ext cx="537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5665993" y="5233387"/>
            <a:ext cx="537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4" name="التقسيم 43"/>
          <p:cNvSpPr/>
          <p:nvPr/>
        </p:nvSpPr>
        <p:spPr>
          <a:xfrm>
            <a:off x="4962566" y="4675530"/>
            <a:ext cx="399245" cy="356897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التقسيم 44"/>
          <p:cNvSpPr/>
          <p:nvPr/>
        </p:nvSpPr>
        <p:spPr>
          <a:xfrm>
            <a:off x="4973276" y="5465539"/>
            <a:ext cx="399245" cy="356897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45"/>
          <p:cNvSpPr/>
          <p:nvPr/>
        </p:nvSpPr>
        <p:spPr>
          <a:xfrm>
            <a:off x="5730754" y="5937814"/>
            <a:ext cx="537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50" name="رسم تخطيطي 49"/>
          <p:cNvGraphicFramePr/>
          <p:nvPr>
            <p:extLst>
              <p:ext uri="{D42A27DB-BD31-4B8C-83A1-F6EECF244321}">
                <p14:modId xmlns:p14="http://schemas.microsoft.com/office/powerpoint/2010/main" val="867046114"/>
              </p:ext>
            </p:extLst>
          </p:nvPr>
        </p:nvGraphicFramePr>
        <p:xfrm>
          <a:off x="4443211" y="25961"/>
          <a:ext cx="7488552" cy="1987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نتيجة بحث الصور عن العول في اللغة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9688" y="3052291"/>
            <a:ext cx="3570808" cy="368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oogle Shape;264;p21"/>
          <p:cNvGrpSpPr/>
          <p:nvPr/>
        </p:nvGrpSpPr>
        <p:grpSpPr>
          <a:xfrm>
            <a:off x="703266" y="504630"/>
            <a:ext cx="1110021" cy="958603"/>
            <a:chOff x="0" y="-355"/>
            <a:chExt cx="2147483647" cy="1894676224"/>
          </a:xfrm>
        </p:grpSpPr>
        <p:cxnSp>
          <p:nvCxnSpPr>
            <p:cNvPr id="27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8" name="Google Shape;266;p21"/>
            <p:cNvGrpSpPr/>
            <p:nvPr/>
          </p:nvGrpSpPr>
          <p:grpSpPr>
            <a:xfrm>
              <a:off x="0" y="-355"/>
              <a:ext cx="2147482925" cy="1894676224"/>
              <a:chOff x="0" y="-341"/>
              <a:chExt cx="2147483647" cy="1894676224"/>
            </a:xfrm>
          </p:grpSpPr>
          <p:sp>
            <p:nvSpPr>
              <p:cNvPr id="29" name="Google Shape;267;p21"/>
              <p:cNvSpPr txBox="1"/>
              <p:nvPr/>
            </p:nvSpPr>
            <p:spPr>
              <a:xfrm>
                <a:off x="1227134157" y="-341"/>
                <a:ext cx="920349490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dirty="0"/>
              </a:p>
            </p:txBody>
          </p:sp>
          <p:sp>
            <p:nvSpPr>
              <p:cNvPr id="31" name="Google Shape;268;p21"/>
              <p:cNvSpPr txBox="1"/>
              <p:nvPr/>
            </p:nvSpPr>
            <p:spPr>
              <a:xfrm>
                <a:off x="0" y="902916354"/>
                <a:ext cx="2147483647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dirty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8</a:t>
                </a:r>
                <a:endParaRPr sz="1400" dirty="0"/>
              </a:p>
            </p:txBody>
          </p:sp>
        </p:grpSp>
      </p:grpSp>
      <p:grpSp>
        <p:nvGrpSpPr>
          <p:cNvPr id="32" name="Google Shape;264;p21"/>
          <p:cNvGrpSpPr/>
          <p:nvPr/>
        </p:nvGrpSpPr>
        <p:grpSpPr>
          <a:xfrm>
            <a:off x="739289" y="1420279"/>
            <a:ext cx="1110021" cy="958603"/>
            <a:chOff x="0" y="-355"/>
            <a:chExt cx="2147483647" cy="1894676224"/>
          </a:xfrm>
        </p:grpSpPr>
        <p:cxnSp>
          <p:nvCxnSpPr>
            <p:cNvPr id="33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4" name="Google Shape;266;p21"/>
            <p:cNvGrpSpPr/>
            <p:nvPr/>
          </p:nvGrpSpPr>
          <p:grpSpPr>
            <a:xfrm>
              <a:off x="0" y="-355"/>
              <a:ext cx="2147482925" cy="1894676224"/>
              <a:chOff x="0" y="-341"/>
              <a:chExt cx="2147483647" cy="1894676224"/>
            </a:xfrm>
          </p:grpSpPr>
          <p:sp>
            <p:nvSpPr>
              <p:cNvPr id="35" name="Google Shape;267;p21"/>
              <p:cNvSpPr txBox="1"/>
              <p:nvPr/>
            </p:nvSpPr>
            <p:spPr>
              <a:xfrm>
                <a:off x="1227134157" y="-341"/>
                <a:ext cx="920349490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dirty="0"/>
              </a:p>
            </p:txBody>
          </p:sp>
          <p:sp>
            <p:nvSpPr>
              <p:cNvPr id="47" name="Google Shape;268;p21"/>
              <p:cNvSpPr txBox="1"/>
              <p:nvPr/>
            </p:nvSpPr>
            <p:spPr>
              <a:xfrm>
                <a:off x="0" y="902916354"/>
                <a:ext cx="2147483647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dirty="0" smtClean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6</a:t>
                </a:r>
                <a:endParaRPr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76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25" grpId="0"/>
      <p:bldP spid="26" grpId="0"/>
      <p:bldP spid="30" grpId="0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 animBg="1"/>
      <p:bldP spid="45" grpId="0" animBg="1"/>
      <p:bldP spid="46" grpId="0"/>
      <p:bldGraphic spid="5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25548"/>
              </p:ext>
            </p:extLst>
          </p:nvPr>
        </p:nvGraphicFramePr>
        <p:xfrm>
          <a:off x="7425584" y="3128449"/>
          <a:ext cx="4586310" cy="3604072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1528770">
                  <a:extLst>
                    <a:ext uri="{9D8B030D-6E8A-4147-A177-3AD203B41FA5}">
                      <a16:colId xmlns:a16="http://schemas.microsoft.com/office/drawing/2014/main" val="1285635302"/>
                    </a:ext>
                  </a:extLst>
                </a:gridCol>
                <a:gridCol w="1528770">
                  <a:extLst>
                    <a:ext uri="{9D8B030D-6E8A-4147-A177-3AD203B41FA5}">
                      <a16:colId xmlns:a16="http://schemas.microsoft.com/office/drawing/2014/main" val="3664635263"/>
                    </a:ext>
                  </a:extLst>
                </a:gridCol>
                <a:gridCol w="1528770">
                  <a:extLst>
                    <a:ext uri="{9D8B030D-6E8A-4147-A177-3AD203B41FA5}">
                      <a16:colId xmlns:a16="http://schemas.microsoft.com/office/drawing/2014/main" val="3834315099"/>
                    </a:ext>
                  </a:extLst>
                </a:gridCol>
              </a:tblGrid>
              <a:tr h="78633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</a:t>
                      </a:r>
                      <a:endParaRPr lang="ar-SA" sz="4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</a:t>
                      </a:r>
                      <a:endParaRPr lang="ar-SA" sz="4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12544"/>
                  </a:ext>
                </a:extLst>
              </a:tr>
              <a:tr h="695278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700833"/>
                  </a:ext>
                </a:extLst>
              </a:tr>
              <a:tr h="695278"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907669"/>
                  </a:ext>
                </a:extLst>
              </a:tr>
              <a:tr h="695278"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913791"/>
                  </a:ext>
                </a:extLst>
              </a:tr>
              <a:tr h="695278"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6683761"/>
                  </a:ext>
                </a:extLst>
              </a:tr>
            </a:tbl>
          </a:graphicData>
        </a:graphic>
      </p:graphicFrame>
      <p:sp>
        <p:nvSpPr>
          <p:cNvPr id="7" name="التقسيم 6"/>
          <p:cNvSpPr/>
          <p:nvPr/>
        </p:nvSpPr>
        <p:spPr>
          <a:xfrm>
            <a:off x="8741835" y="3279904"/>
            <a:ext cx="399245" cy="356897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906998" y="3065570"/>
            <a:ext cx="537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906998" y="3888153"/>
            <a:ext cx="537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906998" y="4608016"/>
            <a:ext cx="537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906996" y="5304648"/>
            <a:ext cx="537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997763" y="3836477"/>
            <a:ext cx="537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9452380" y="3836477"/>
            <a:ext cx="537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التقسيم 13"/>
          <p:cNvSpPr/>
          <p:nvPr/>
        </p:nvSpPr>
        <p:spPr>
          <a:xfrm>
            <a:off x="8726116" y="4020638"/>
            <a:ext cx="399245" cy="356897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0995616" y="4568427"/>
            <a:ext cx="537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0995616" y="5369979"/>
            <a:ext cx="537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0995616" y="6027003"/>
            <a:ext cx="537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9452381" y="4608015"/>
            <a:ext cx="537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9452381" y="5309545"/>
            <a:ext cx="537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0" name="التقسيم 19"/>
          <p:cNvSpPr/>
          <p:nvPr/>
        </p:nvSpPr>
        <p:spPr>
          <a:xfrm>
            <a:off x="8748954" y="4751688"/>
            <a:ext cx="399245" cy="356897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التقسيم 20"/>
          <p:cNvSpPr/>
          <p:nvPr/>
        </p:nvSpPr>
        <p:spPr>
          <a:xfrm>
            <a:off x="8759664" y="5541697"/>
            <a:ext cx="399245" cy="356897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9517142" y="6013972"/>
            <a:ext cx="537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7718061" y="3016001"/>
            <a:ext cx="943294" cy="2997971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/>
          <p:nvPr/>
        </p:nvCxnSpPr>
        <p:spPr>
          <a:xfrm flipH="1">
            <a:off x="4771146" y="6381256"/>
            <a:ext cx="2554392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رسم تخطيطي 28"/>
          <p:cNvGraphicFramePr/>
          <p:nvPr>
            <p:extLst>
              <p:ext uri="{D42A27DB-BD31-4B8C-83A1-F6EECF244321}">
                <p14:modId xmlns:p14="http://schemas.microsoft.com/office/powerpoint/2010/main" val="1764373441"/>
              </p:ext>
            </p:extLst>
          </p:nvPr>
        </p:nvGraphicFramePr>
        <p:xfrm>
          <a:off x="4443211" y="25961"/>
          <a:ext cx="7488552" cy="1987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ضرب 31"/>
          <p:cNvSpPr/>
          <p:nvPr/>
        </p:nvSpPr>
        <p:spPr>
          <a:xfrm>
            <a:off x="7486240" y="3675491"/>
            <a:ext cx="463640" cy="5410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ضرب 32"/>
          <p:cNvSpPr/>
          <p:nvPr/>
        </p:nvSpPr>
        <p:spPr>
          <a:xfrm>
            <a:off x="7481331" y="4328997"/>
            <a:ext cx="463640" cy="5410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ضرب 33"/>
          <p:cNvSpPr/>
          <p:nvPr/>
        </p:nvSpPr>
        <p:spPr>
          <a:xfrm>
            <a:off x="7481331" y="5060906"/>
            <a:ext cx="463640" cy="5410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يساوي 35"/>
          <p:cNvSpPr/>
          <p:nvPr/>
        </p:nvSpPr>
        <p:spPr>
          <a:xfrm>
            <a:off x="7325538" y="5988837"/>
            <a:ext cx="1600200" cy="78483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1208852" y="4751688"/>
            <a:ext cx="40430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24.</a:t>
            </a:r>
            <a:endParaRPr lang="ar-SA" sz="5400" b="1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5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أصل المسألة = 24.</a:t>
            </a:r>
          </a:p>
        </p:txBody>
      </p:sp>
    </p:spTree>
    <p:extLst>
      <p:ext uri="{BB962C8B-B14F-4D97-AF65-F5344CB8AC3E}">
        <p14:creationId xmlns:p14="http://schemas.microsoft.com/office/powerpoint/2010/main" val="198847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Graphic spid="29" grpId="0">
        <p:bldAsOne/>
      </p:bldGraphic>
      <p:bldP spid="32" grpId="0" animBg="1"/>
      <p:bldP spid="33" grpId="0" animBg="1"/>
      <p:bldP spid="34" grpId="0" animBg="1"/>
      <p:bldP spid="36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رسم تخطيطي 28"/>
          <p:cNvGraphicFramePr/>
          <p:nvPr>
            <p:extLst>
              <p:ext uri="{D42A27DB-BD31-4B8C-83A1-F6EECF244321}">
                <p14:modId xmlns:p14="http://schemas.microsoft.com/office/powerpoint/2010/main" val="1371475491"/>
              </p:ext>
            </p:extLst>
          </p:nvPr>
        </p:nvGraphicFramePr>
        <p:xfrm>
          <a:off x="2768600" y="25961"/>
          <a:ext cx="9163163" cy="242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جدول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07683"/>
              </p:ext>
            </p:extLst>
          </p:nvPr>
        </p:nvGraphicFramePr>
        <p:xfrm>
          <a:off x="8581703" y="2522177"/>
          <a:ext cx="3037984" cy="3580292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1518992">
                  <a:extLst>
                    <a:ext uri="{9D8B030D-6E8A-4147-A177-3AD203B41FA5}">
                      <a16:colId xmlns:a16="http://schemas.microsoft.com/office/drawing/2014/main" val="3383543131"/>
                    </a:ext>
                  </a:extLst>
                </a:gridCol>
                <a:gridCol w="1518992">
                  <a:extLst>
                    <a:ext uri="{9D8B030D-6E8A-4147-A177-3AD203B41FA5}">
                      <a16:colId xmlns:a16="http://schemas.microsoft.com/office/drawing/2014/main" val="2791343026"/>
                    </a:ext>
                  </a:extLst>
                </a:gridCol>
              </a:tblGrid>
              <a:tr h="13840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الزوجة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4969"/>
                  </a:ext>
                </a:extLst>
              </a:tr>
              <a:tr h="13837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الأم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242103"/>
                  </a:ext>
                </a:extLst>
              </a:tr>
              <a:tr h="81254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الابن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الباقي تعصيبًا.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086078"/>
                  </a:ext>
                </a:extLst>
              </a:tr>
            </a:tbl>
          </a:graphicData>
        </a:graphic>
      </p:graphicFrame>
      <p:cxnSp>
        <p:nvCxnSpPr>
          <p:cNvPr id="31" name="رابط كسهم مستقيم 30"/>
          <p:cNvCxnSpPr/>
          <p:nvPr/>
        </p:nvCxnSpPr>
        <p:spPr>
          <a:xfrm flipH="1">
            <a:off x="7871460" y="3378276"/>
            <a:ext cx="1271543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5819106" y="3024333"/>
            <a:ext cx="2108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24÷8= 3</a:t>
            </a:r>
            <a:endParaRPr lang="ar-SA" sz="4000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5" name="شكل بيضاوي 34"/>
          <p:cNvSpPr/>
          <p:nvPr/>
        </p:nvSpPr>
        <p:spPr>
          <a:xfrm>
            <a:off x="5759721" y="3054813"/>
            <a:ext cx="549639" cy="534919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/>
          <p:cNvSpPr/>
          <p:nvPr/>
        </p:nvSpPr>
        <p:spPr>
          <a:xfrm>
            <a:off x="3465503" y="3024506"/>
            <a:ext cx="2294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× البسط = 3</a:t>
            </a:r>
            <a:endParaRPr lang="ar-SA" sz="3600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454581" y="3701144"/>
            <a:ext cx="2895600" cy="526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سهم الزوجة = 3 .</a:t>
            </a:r>
            <a:endParaRPr lang="ar-SA" sz="3200" b="1" dirty="0"/>
          </a:p>
        </p:txBody>
      </p:sp>
      <p:grpSp>
        <p:nvGrpSpPr>
          <p:cNvPr id="39" name="مجموعة 38"/>
          <p:cNvGrpSpPr/>
          <p:nvPr/>
        </p:nvGrpSpPr>
        <p:grpSpPr>
          <a:xfrm>
            <a:off x="6111662" y="4664518"/>
            <a:ext cx="2071875" cy="2055372"/>
            <a:chOff x="3904019" y="3193433"/>
            <a:chExt cx="1252866" cy="1203626"/>
          </a:xfrm>
        </p:grpSpPr>
        <p:pic>
          <p:nvPicPr>
            <p:cNvPr id="40" name="صورة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019" y="3193433"/>
              <a:ext cx="1252866" cy="1203626"/>
            </a:xfrm>
            <a:prstGeom prst="rect">
              <a:avLst/>
            </a:prstGeom>
          </p:spPr>
        </p:pic>
        <p:sp>
          <p:nvSpPr>
            <p:cNvPr id="41" name="شكل بيضاوي 40"/>
            <p:cNvSpPr/>
            <p:nvPr/>
          </p:nvSpPr>
          <p:spPr>
            <a:xfrm>
              <a:off x="4474264" y="3795246"/>
              <a:ext cx="246019" cy="142515"/>
            </a:xfrm>
            <a:prstGeom prst="ellipse">
              <a:avLst/>
            </a:prstGeom>
            <a:solidFill>
              <a:srgbClr val="C98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5" name="مستطيل 24"/>
          <p:cNvSpPr/>
          <p:nvPr/>
        </p:nvSpPr>
        <p:spPr>
          <a:xfrm>
            <a:off x="1383559" y="5607974"/>
            <a:ext cx="47307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1A878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اوجد/ي سهام الأم و الابن !</a:t>
            </a:r>
            <a:endParaRPr lang="ar-SA" sz="4000" b="1" cap="none" spc="0" dirty="0">
              <a:ln w="0"/>
              <a:solidFill>
                <a:srgbClr val="1A878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نتيجة بحث الصور عن calculator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00" y="3404340"/>
            <a:ext cx="2276395" cy="24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oogle Shape;264;p21"/>
          <p:cNvGrpSpPr/>
          <p:nvPr/>
        </p:nvGrpSpPr>
        <p:grpSpPr>
          <a:xfrm>
            <a:off x="8603578" y="2732726"/>
            <a:ext cx="1169880" cy="999493"/>
            <a:chOff x="0" y="-355"/>
            <a:chExt cx="2147483647" cy="1894676224"/>
          </a:xfrm>
        </p:grpSpPr>
        <p:cxnSp>
          <p:nvCxnSpPr>
            <p:cNvPr id="15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16" name="Google Shape;266;p21"/>
            <p:cNvGrpSpPr/>
            <p:nvPr/>
          </p:nvGrpSpPr>
          <p:grpSpPr>
            <a:xfrm>
              <a:off x="0" y="-355"/>
              <a:ext cx="2147482925" cy="1894676224"/>
              <a:chOff x="0" y="-341"/>
              <a:chExt cx="2147483647" cy="1894676224"/>
            </a:xfrm>
          </p:grpSpPr>
          <p:sp>
            <p:nvSpPr>
              <p:cNvPr id="17" name="Google Shape;267;p21"/>
              <p:cNvSpPr txBox="1"/>
              <p:nvPr/>
            </p:nvSpPr>
            <p:spPr>
              <a:xfrm>
                <a:off x="1227134157" y="-341"/>
                <a:ext cx="920349490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dirty="0"/>
              </a:p>
            </p:txBody>
          </p:sp>
          <p:sp>
            <p:nvSpPr>
              <p:cNvPr id="18" name="Google Shape;268;p21"/>
              <p:cNvSpPr txBox="1"/>
              <p:nvPr/>
            </p:nvSpPr>
            <p:spPr>
              <a:xfrm>
                <a:off x="0" y="902916354"/>
                <a:ext cx="2147483647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dirty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8</a:t>
                </a:r>
                <a:endParaRPr sz="1400" dirty="0"/>
              </a:p>
            </p:txBody>
          </p:sp>
        </p:grpSp>
      </p:grpSp>
      <p:grpSp>
        <p:nvGrpSpPr>
          <p:cNvPr id="19" name="Google Shape;264;p21"/>
          <p:cNvGrpSpPr/>
          <p:nvPr/>
        </p:nvGrpSpPr>
        <p:grpSpPr>
          <a:xfrm>
            <a:off x="8646458" y="4047546"/>
            <a:ext cx="1169880" cy="999493"/>
            <a:chOff x="0" y="-355"/>
            <a:chExt cx="2147483647" cy="1894676224"/>
          </a:xfrm>
        </p:grpSpPr>
        <p:cxnSp>
          <p:nvCxnSpPr>
            <p:cNvPr id="20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1" name="Google Shape;266;p21"/>
            <p:cNvGrpSpPr/>
            <p:nvPr/>
          </p:nvGrpSpPr>
          <p:grpSpPr>
            <a:xfrm>
              <a:off x="0" y="-355"/>
              <a:ext cx="2147482925" cy="1894676224"/>
              <a:chOff x="0" y="-341"/>
              <a:chExt cx="2147483647" cy="1894676224"/>
            </a:xfrm>
          </p:grpSpPr>
          <p:sp>
            <p:nvSpPr>
              <p:cNvPr id="22" name="Google Shape;267;p21"/>
              <p:cNvSpPr txBox="1"/>
              <p:nvPr/>
            </p:nvSpPr>
            <p:spPr>
              <a:xfrm>
                <a:off x="1227134157" y="-341"/>
                <a:ext cx="920349490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dirty="0"/>
              </a:p>
            </p:txBody>
          </p:sp>
          <p:sp>
            <p:nvSpPr>
              <p:cNvPr id="23" name="Google Shape;268;p21"/>
              <p:cNvSpPr txBox="1"/>
              <p:nvPr/>
            </p:nvSpPr>
            <p:spPr>
              <a:xfrm>
                <a:off x="0" y="902916354"/>
                <a:ext cx="2147483647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dirty="0" smtClean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6</a:t>
                </a:r>
                <a:endParaRPr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939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5" grpId="0"/>
      <p:bldP spid="35" grpId="0" animBg="1"/>
      <p:bldP spid="38" grpId="0"/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رسم تخطيطي 28"/>
          <p:cNvGraphicFramePr/>
          <p:nvPr>
            <p:extLst>
              <p:ext uri="{D42A27DB-BD31-4B8C-83A1-F6EECF244321}">
                <p14:modId xmlns:p14="http://schemas.microsoft.com/office/powerpoint/2010/main" val="1371475491"/>
              </p:ext>
            </p:extLst>
          </p:nvPr>
        </p:nvGraphicFramePr>
        <p:xfrm>
          <a:off x="2768600" y="25961"/>
          <a:ext cx="9163163" cy="242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جدول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959926"/>
              </p:ext>
            </p:extLst>
          </p:nvPr>
        </p:nvGraphicFramePr>
        <p:xfrm>
          <a:off x="8581703" y="2522177"/>
          <a:ext cx="3037984" cy="3580292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1518992">
                  <a:extLst>
                    <a:ext uri="{9D8B030D-6E8A-4147-A177-3AD203B41FA5}">
                      <a16:colId xmlns:a16="http://schemas.microsoft.com/office/drawing/2014/main" val="3383543131"/>
                    </a:ext>
                  </a:extLst>
                </a:gridCol>
                <a:gridCol w="1518992">
                  <a:extLst>
                    <a:ext uri="{9D8B030D-6E8A-4147-A177-3AD203B41FA5}">
                      <a16:colId xmlns:a16="http://schemas.microsoft.com/office/drawing/2014/main" val="2791343026"/>
                    </a:ext>
                  </a:extLst>
                </a:gridCol>
              </a:tblGrid>
              <a:tr h="13840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الزوجة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4969"/>
                  </a:ext>
                </a:extLst>
              </a:tr>
              <a:tr h="13837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الأم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242103"/>
                  </a:ext>
                </a:extLst>
              </a:tr>
              <a:tr h="81254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الابن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الباقي تعصيبًا.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086078"/>
                  </a:ext>
                </a:extLst>
              </a:tr>
            </a:tbl>
          </a:graphicData>
        </a:graphic>
      </p:graphicFrame>
      <p:cxnSp>
        <p:nvCxnSpPr>
          <p:cNvPr id="31" name="رابط كسهم مستقيم 30"/>
          <p:cNvCxnSpPr/>
          <p:nvPr/>
        </p:nvCxnSpPr>
        <p:spPr>
          <a:xfrm flipH="1">
            <a:off x="7871460" y="3378276"/>
            <a:ext cx="1271543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5819106" y="3024333"/>
            <a:ext cx="2108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24÷8= 3</a:t>
            </a:r>
            <a:endParaRPr lang="ar-SA" sz="4000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5" name="شكل بيضاوي 34"/>
          <p:cNvSpPr/>
          <p:nvPr/>
        </p:nvSpPr>
        <p:spPr>
          <a:xfrm>
            <a:off x="5759721" y="3054813"/>
            <a:ext cx="549639" cy="534919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/>
          <p:cNvSpPr/>
          <p:nvPr/>
        </p:nvSpPr>
        <p:spPr>
          <a:xfrm>
            <a:off x="3465503" y="3024506"/>
            <a:ext cx="2294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× البسط = 3</a:t>
            </a:r>
            <a:endParaRPr lang="ar-SA" sz="3600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454581" y="3701144"/>
            <a:ext cx="2895600" cy="526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سهم الزوجة = 3 .</a:t>
            </a:r>
            <a:endParaRPr lang="ar-SA" sz="3200" b="1" dirty="0"/>
          </a:p>
        </p:txBody>
      </p:sp>
      <p:grpSp>
        <p:nvGrpSpPr>
          <p:cNvPr id="39" name="مجموعة 38"/>
          <p:cNvGrpSpPr/>
          <p:nvPr/>
        </p:nvGrpSpPr>
        <p:grpSpPr>
          <a:xfrm>
            <a:off x="6111662" y="4664518"/>
            <a:ext cx="2071875" cy="2055372"/>
            <a:chOff x="3904019" y="3193433"/>
            <a:chExt cx="1252866" cy="1203626"/>
          </a:xfrm>
        </p:grpSpPr>
        <p:pic>
          <p:nvPicPr>
            <p:cNvPr id="40" name="صورة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019" y="3193433"/>
              <a:ext cx="1252866" cy="1203626"/>
            </a:xfrm>
            <a:prstGeom prst="rect">
              <a:avLst/>
            </a:prstGeom>
          </p:spPr>
        </p:pic>
        <p:sp>
          <p:nvSpPr>
            <p:cNvPr id="41" name="شكل بيضاوي 40"/>
            <p:cNvSpPr/>
            <p:nvPr/>
          </p:nvSpPr>
          <p:spPr>
            <a:xfrm>
              <a:off x="4474264" y="3795246"/>
              <a:ext cx="246019" cy="142515"/>
            </a:xfrm>
            <a:prstGeom prst="ellipse">
              <a:avLst/>
            </a:prstGeom>
            <a:solidFill>
              <a:srgbClr val="C98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5" name="مستطيل 24"/>
          <p:cNvSpPr/>
          <p:nvPr/>
        </p:nvSpPr>
        <p:spPr>
          <a:xfrm>
            <a:off x="1383559" y="5607974"/>
            <a:ext cx="47307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1A878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اوجد/ي سهام الأم و الابن !</a:t>
            </a:r>
            <a:endParaRPr lang="ar-SA" sz="4000" b="1" cap="none" spc="0" dirty="0">
              <a:ln w="0"/>
              <a:solidFill>
                <a:srgbClr val="1A878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نتيجة بحث الصور عن calculator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00" y="3404340"/>
            <a:ext cx="2276395" cy="24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oogle Shape;264;p21"/>
          <p:cNvGrpSpPr/>
          <p:nvPr/>
        </p:nvGrpSpPr>
        <p:grpSpPr>
          <a:xfrm>
            <a:off x="8603578" y="2732726"/>
            <a:ext cx="1169880" cy="999493"/>
            <a:chOff x="0" y="-355"/>
            <a:chExt cx="2147483647" cy="1894676224"/>
          </a:xfrm>
        </p:grpSpPr>
        <p:cxnSp>
          <p:nvCxnSpPr>
            <p:cNvPr id="15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16" name="Google Shape;266;p21"/>
            <p:cNvGrpSpPr/>
            <p:nvPr/>
          </p:nvGrpSpPr>
          <p:grpSpPr>
            <a:xfrm>
              <a:off x="0" y="-355"/>
              <a:ext cx="2147482925" cy="1894676224"/>
              <a:chOff x="0" y="-341"/>
              <a:chExt cx="2147483647" cy="1894676224"/>
            </a:xfrm>
          </p:grpSpPr>
          <p:sp>
            <p:nvSpPr>
              <p:cNvPr id="17" name="Google Shape;267;p21"/>
              <p:cNvSpPr txBox="1"/>
              <p:nvPr/>
            </p:nvSpPr>
            <p:spPr>
              <a:xfrm>
                <a:off x="1227134157" y="-341"/>
                <a:ext cx="920349490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dirty="0"/>
              </a:p>
            </p:txBody>
          </p:sp>
          <p:sp>
            <p:nvSpPr>
              <p:cNvPr id="18" name="Google Shape;268;p21"/>
              <p:cNvSpPr txBox="1"/>
              <p:nvPr/>
            </p:nvSpPr>
            <p:spPr>
              <a:xfrm>
                <a:off x="0" y="902916354"/>
                <a:ext cx="2147483647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dirty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8</a:t>
                </a:r>
                <a:endParaRPr sz="1400" dirty="0"/>
              </a:p>
            </p:txBody>
          </p:sp>
        </p:grpSp>
      </p:grpSp>
      <p:grpSp>
        <p:nvGrpSpPr>
          <p:cNvPr id="19" name="Google Shape;264;p21"/>
          <p:cNvGrpSpPr/>
          <p:nvPr/>
        </p:nvGrpSpPr>
        <p:grpSpPr>
          <a:xfrm>
            <a:off x="8646458" y="4047546"/>
            <a:ext cx="1169880" cy="999493"/>
            <a:chOff x="0" y="-355"/>
            <a:chExt cx="2147483647" cy="1894676224"/>
          </a:xfrm>
        </p:grpSpPr>
        <p:cxnSp>
          <p:nvCxnSpPr>
            <p:cNvPr id="20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1" name="Google Shape;266;p21"/>
            <p:cNvGrpSpPr/>
            <p:nvPr/>
          </p:nvGrpSpPr>
          <p:grpSpPr>
            <a:xfrm>
              <a:off x="0" y="-355"/>
              <a:ext cx="2147482925" cy="1894676224"/>
              <a:chOff x="0" y="-341"/>
              <a:chExt cx="2147483647" cy="1894676224"/>
            </a:xfrm>
          </p:grpSpPr>
          <p:sp>
            <p:nvSpPr>
              <p:cNvPr id="22" name="Google Shape;267;p21"/>
              <p:cNvSpPr txBox="1"/>
              <p:nvPr/>
            </p:nvSpPr>
            <p:spPr>
              <a:xfrm>
                <a:off x="1227134157" y="-341"/>
                <a:ext cx="920349490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dirty="0"/>
              </a:p>
            </p:txBody>
          </p:sp>
          <p:sp>
            <p:nvSpPr>
              <p:cNvPr id="23" name="Google Shape;268;p21"/>
              <p:cNvSpPr txBox="1"/>
              <p:nvPr/>
            </p:nvSpPr>
            <p:spPr>
              <a:xfrm>
                <a:off x="0" y="902916354"/>
                <a:ext cx="2147483647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dirty="0" smtClean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6</a:t>
                </a:r>
                <a:endParaRPr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99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35490"/>
              </p:ext>
            </p:extLst>
          </p:nvPr>
        </p:nvGraphicFramePr>
        <p:xfrm>
          <a:off x="1766015" y="1351660"/>
          <a:ext cx="9276537" cy="5130919"/>
        </p:xfrm>
        <a:graphic>
          <a:graphicData uri="http://schemas.openxmlformats.org/drawingml/2006/table">
            <a:tbl>
              <a:tblPr rtl="1" bandRow="1">
                <a:tableStyleId>{00A15C55-8517-42AA-B614-E9B94910E393}</a:tableStyleId>
              </a:tblPr>
              <a:tblGrid>
                <a:gridCol w="3092179">
                  <a:extLst>
                    <a:ext uri="{9D8B030D-6E8A-4147-A177-3AD203B41FA5}">
                      <a16:colId xmlns:a16="http://schemas.microsoft.com/office/drawing/2014/main" val="3383543131"/>
                    </a:ext>
                  </a:extLst>
                </a:gridCol>
                <a:gridCol w="3092179">
                  <a:extLst>
                    <a:ext uri="{9D8B030D-6E8A-4147-A177-3AD203B41FA5}">
                      <a16:colId xmlns:a16="http://schemas.microsoft.com/office/drawing/2014/main" val="2791343026"/>
                    </a:ext>
                  </a:extLst>
                </a:gridCol>
                <a:gridCol w="3092179">
                  <a:extLst>
                    <a:ext uri="{9D8B030D-6E8A-4147-A177-3AD203B41FA5}">
                      <a16:colId xmlns:a16="http://schemas.microsoft.com/office/drawing/2014/main" val="1122531617"/>
                    </a:ext>
                  </a:extLst>
                </a:gridCol>
              </a:tblGrid>
              <a:tr h="1983470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الزوجة</a:t>
                      </a:r>
                      <a:endParaRPr lang="ar-SA" sz="44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400" b="1" dirty="0" smtClean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ar-SA" sz="44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4969"/>
                  </a:ext>
                </a:extLst>
              </a:tr>
              <a:tr h="198298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الأم</a:t>
                      </a:r>
                      <a:endParaRPr lang="ar-SA" sz="44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4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lang="ar-SA" sz="44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242103"/>
                  </a:ext>
                </a:extLst>
              </a:tr>
              <a:tr h="1164463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الابن</a:t>
                      </a:r>
                      <a:endParaRPr lang="ar-SA" sz="44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الباقي تعصيبًا.</a:t>
                      </a:r>
                      <a:endParaRPr lang="ar-SA" sz="44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086078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1766015" y="463639"/>
            <a:ext cx="3102199" cy="888021"/>
          </a:xfrm>
          <a:prstGeom prst="rect">
            <a:avLst/>
          </a:prstGeom>
          <a:solidFill>
            <a:srgbClr val="F0EE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24</a:t>
            </a:r>
          </a:p>
        </p:txBody>
      </p:sp>
      <p:grpSp>
        <p:nvGrpSpPr>
          <p:cNvPr id="11" name="مجموعة 10"/>
          <p:cNvGrpSpPr/>
          <p:nvPr/>
        </p:nvGrpSpPr>
        <p:grpSpPr>
          <a:xfrm>
            <a:off x="5600402" y="1507457"/>
            <a:ext cx="1367068" cy="1964831"/>
            <a:chOff x="6012526" y="1340032"/>
            <a:chExt cx="1367068" cy="1964831"/>
          </a:xfrm>
        </p:grpSpPr>
        <p:cxnSp>
          <p:nvCxnSpPr>
            <p:cNvPr id="7" name="Google Shape;265;p21"/>
            <p:cNvCxnSpPr/>
            <p:nvPr/>
          </p:nvCxnSpPr>
          <p:spPr>
            <a:xfrm flipH="1" flipV="1">
              <a:off x="6413985" y="2169223"/>
              <a:ext cx="965609" cy="8557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8" name="Google Shape;266;p21"/>
            <p:cNvGrpSpPr/>
            <p:nvPr/>
          </p:nvGrpSpPr>
          <p:grpSpPr>
            <a:xfrm>
              <a:off x="6012526" y="1340032"/>
              <a:ext cx="1169880" cy="1964831"/>
              <a:chOff x="0" y="-341"/>
              <a:chExt cx="2147483647" cy="2147483647"/>
            </a:xfrm>
          </p:grpSpPr>
          <p:sp>
            <p:nvSpPr>
              <p:cNvPr id="9" name="Google Shape;267;p21"/>
              <p:cNvSpPr txBox="1"/>
              <p:nvPr/>
            </p:nvSpPr>
            <p:spPr>
              <a:xfrm>
                <a:off x="1227133775" y="-341"/>
                <a:ext cx="920349872" cy="1461881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6000" b="0" i="0" u="none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3600" dirty="0"/>
              </a:p>
            </p:txBody>
          </p:sp>
          <p:sp>
            <p:nvSpPr>
              <p:cNvPr id="10" name="Google Shape;268;p21"/>
              <p:cNvSpPr txBox="1"/>
              <p:nvPr/>
            </p:nvSpPr>
            <p:spPr>
              <a:xfrm>
                <a:off x="0" y="902916162"/>
                <a:ext cx="2147483647" cy="1925250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6000" dirty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8</a:t>
                </a:r>
                <a:endParaRPr sz="3600" dirty="0"/>
              </a:p>
            </p:txBody>
          </p:sp>
        </p:grpSp>
      </p:grpSp>
      <p:grpSp>
        <p:nvGrpSpPr>
          <p:cNvPr id="12" name="مجموعة 11"/>
          <p:cNvGrpSpPr/>
          <p:nvPr/>
        </p:nvGrpSpPr>
        <p:grpSpPr>
          <a:xfrm>
            <a:off x="5600402" y="3493021"/>
            <a:ext cx="1367068" cy="1841742"/>
            <a:chOff x="6012526" y="1340032"/>
            <a:chExt cx="1367068" cy="1841742"/>
          </a:xfrm>
        </p:grpSpPr>
        <p:cxnSp>
          <p:nvCxnSpPr>
            <p:cNvPr id="13" name="Google Shape;265;p21"/>
            <p:cNvCxnSpPr/>
            <p:nvPr/>
          </p:nvCxnSpPr>
          <p:spPr>
            <a:xfrm flipH="1" flipV="1">
              <a:off x="6413985" y="2169223"/>
              <a:ext cx="965609" cy="8557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14" name="Google Shape;266;p21"/>
            <p:cNvGrpSpPr/>
            <p:nvPr/>
          </p:nvGrpSpPr>
          <p:grpSpPr>
            <a:xfrm>
              <a:off x="6012526" y="1340032"/>
              <a:ext cx="1169880" cy="1841742"/>
              <a:chOff x="0" y="-341"/>
              <a:chExt cx="2147483647" cy="2012952171"/>
            </a:xfrm>
          </p:grpSpPr>
          <p:sp>
            <p:nvSpPr>
              <p:cNvPr id="15" name="Google Shape;267;p21"/>
              <p:cNvSpPr txBox="1"/>
              <p:nvPr/>
            </p:nvSpPr>
            <p:spPr>
              <a:xfrm>
                <a:off x="1227133775" y="-341"/>
                <a:ext cx="920349872" cy="1461881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6000" b="0" i="0" u="none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3600" dirty="0"/>
              </a:p>
            </p:txBody>
          </p:sp>
          <p:sp>
            <p:nvSpPr>
              <p:cNvPr id="16" name="Google Shape;268;p21"/>
              <p:cNvSpPr txBox="1"/>
              <p:nvPr/>
            </p:nvSpPr>
            <p:spPr>
              <a:xfrm>
                <a:off x="0" y="902916597"/>
                <a:ext cx="2147483647" cy="1110035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6000" dirty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6</a:t>
                </a:r>
                <a:endParaRPr sz="3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9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985678" y="303418"/>
            <a:ext cx="1206321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فائدة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854091" y="116112"/>
            <a:ext cx="1328085" cy="743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2</a:t>
            </a:r>
            <a:endParaRPr lang="ar-SA" sz="4400" b="1" dirty="0"/>
          </a:p>
        </p:txBody>
      </p:sp>
      <p:sp>
        <p:nvSpPr>
          <p:cNvPr id="9" name="مستطيل 8"/>
          <p:cNvSpPr/>
          <p:nvPr/>
        </p:nvSpPr>
        <p:spPr>
          <a:xfrm>
            <a:off x="5854091" y="1086896"/>
            <a:ext cx="1328085" cy="743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3</a:t>
            </a:r>
            <a:endParaRPr lang="ar-SA" sz="4400" b="1" dirty="0"/>
          </a:p>
        </p:txBody>
      </p:sp>
      <p:sp>
        <p:nvSpPr>
          <p:cNvPr id="10" name="مستطيل 9"/>
          <p:cNvSpPr/>
          <p:nvPr/>
        </p:nvSpPr>
        <p:spPr>
          <a:xfrm>
            <a:off x="5854091" y="2057680"/>
            <a:ext cx="1328085" cy="743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4</a:t>
            </a:r>
            <a:endParaRPr lang="ar-SA" sz="4400" b="1" dirty="0"/>
          </a:p>
        </p:txBody>
      </p:sp>
      <p:sp>
        <p:nvSpPr>
          <p:cNvPr id="11" name="مستطيل 10"/>
          <p:cNvSpPr/>
          <p:nvPr/>
        </p:nvSpPr>
        <p:spPr>
          <a:xfrm>
            <a:off x="5854091" y="3028464"/>
            <a:ext cx="1328085" cy="743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6</a:t>
            </a:r>
            <a:endParaRPr lang="ar-SA" sz="4400" b="1" dirty="0"/>
          </a:p>
        </p:txBody>
      </p:sp>
      <p:sp>
        <p:nvSpPr>
          <p:cNvPr id="12" name="مستطيل 11"/>
          <p:cNvSpPr/>
          <p:nvPr/>
        </p:nvSpPr>
        <p:spPr>
          <a:xfrm>
            <a:off x="5854091" y="4007102"/>
            <a:ext cx="1328085" cy="743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8</a:t>
            </a:r>
            <a:endParaRPr lang="ar-SA" sz="4400" b="1" dirty="0"/>
          </a:p>
        </p:txBody>
      </p:sp>
      <p:sp>
        <p:nvSpPr>
          <p:cNvPr id="13" name="مستطيل 12"/>
          <p:cNvSpPr/>
          <p:nvPr/>
        </p:nvSpPr>
        <p:spPr>
          <a:xfrm>
            <a:off x="5854091" y="4985740"/>
            <a:ext cx="1328085" cy="743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12</a:t>
            </a:r>
            <a:endParaRPr lang="ar-SA" sz="4400" b="1" dirty="0"/>
          </a:p>
        </p:txBody>
      </p:sp>
      <p:sp>
        <p:nvSpPr>
          <p:cNvPr id="14" name="مستطيل 13"/>
          <p:cNvSpPr/>
          <p:nvPr/>
        </p:nvSpPr>
        <p:spPr>
          <a:xfrm>
            <a:off x="5854091" y="5964378"/>
            <a:ext cx="1328085" cy="743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24</a:t>
            </a:r>
            <a:endParaRPr lang="ar-SA" sz="4400" b="1" dirty="0"/>
          </a:p>
        </p:txBody>
      </p:sp>
      <p:sp>
        <p:nvSpPr>
          <p:cNvPr id="57" name="تشكيل تلقائي 3"/>
          <p:cNvSpPr>
            <a:spLocks noChangeAspect="1" noChangeArrowheads="1" noTextEdit="1"/>
          </p:cNvSpPr>
          <p:nvPr/>
        </p:nvSpPr>
        <p:spPr bwMode="auto">
          <a:xfrm>
            <a:off x="7848600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الشكل الحر 3"/>
          <p:cNvSpPr>
            <a:spLocks/>
          </p:cNvSpPr>
          <p:nvPr/>
        </p:nvSpPr>
        <p:spPr bwMode="auto">
          <a:xfrm>
            <a:off x="804227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شكل حر 58"/>
          <p:cNvSpPr>
            <a:spLocks/>
          </p:cNvSpPr>
          <p:nvPr/>
        </p:nvSpPr>
        <p:spPr bwMode="auto">
          <a:xfrm>
            <a:off x="7847012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شكل حر 59"/>
          <p:cNvSpPr>
            <a:spLocks/>
          </p:cNvSpPr>
          <p:nvPr/>
        </p:nvSpPr>
        <p:spPr bwMode="auto">
          <a:xfrm>
            <a:off x="7847012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شكل حر 60"/>
          <p:cNvSpPr>
            <a:spLocks/>
          </p:cNvSpPr>
          <p:nvPr/>
        </p:nvSpPr>
        <p:spPr bwMode="auto">
          <a:xfrm>
            <a:off x="7847012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الحجرة العلوية للساعة الرملية"/>
          <p:cNvSpPr>
            <a:spLocks/>
          </p:cNvSpPr>
          <p:nvPr/>
        </p:nvSpPr>
        <p:spPr bwMode="auto">
          <a:xfrm>
            <a:off x="8158162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الحجرة السفلية للساعة الرملية"/>
          <p:cNvSpPr>
            <a:spLocks/>
          </p:cNvSpPr>
          <p:nvPr/>
        </p:nvSpPr>
        <p:spPr bwMode="auto">
          <a:xfrm>
            <a:off x="8148637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رابط مستقيم"/>
          <p:cNvSpPr>
            <a:spLocks noChangeArrowheads="1"/>
          </p:cNvSpPr>
          <p:nvPr/>
        </p:nvSpPr>
        <p:spPr bwMode="auto">
          <a:xfrm>
            <a:off x="9312274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الزر: بدء المؤقت"/>
          <p:cNvGrpSpPr/>
          <p:nvPr/>
        </p:nvGrpSpPr>
        <p:grpSpPr>
          <a:xfrm>
            <a:off x="8043162" y="185859"/>
            <a:ext cx="2636838" cy="799962"/>
            <a:chOff x="1332706" y="185859"/>
            <a:chExt cx="2636838" cy="799962"/>
          </a:xfrm>
        </p:grpSpPr>
        <p:sp>
          <p:nvSpPr>
            <p:cNvPr id="66" name="مستطيل مستدير الزوايا 65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مستطيل مستدير الزوايا 66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بدء المؤقت</a:t>
              </a:r>
              <a:endPara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8" name="انتهى الوقت"/>
          <p:cNvGrpSpPr/>
          <p:nvPr/>
        </p:nvGrpSpPr>
        <p:grpSpPr>
          <a:xfrm>
            <a:off x="8043162" y="185859"/>
            <a:ext cx="2636838" cy="799962"/>
            <a:chOff x="4321176" y="185859"/>
            <a:chExt cx="2636838" cy="799962"/>
          </a:xfrm>
        </p:grpSpPr>
        <p:sp>
          <p:nvSpPr>
            <p:cNvPr id="69" name="مستطيل مستدير الزوايا 68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مستطيل مستدير الزوايا 69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انتهى الوقت!</a:t>
              </a:r>
              <a:endPara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1" name="مستطيل 70"/>
          <p:cNvSpPr/>
          <p:nvPr/>
        </p:nvSpPr>
        <p:spPr>
          <a:xfrm>
            <a:off x="1287704" y="1269921"/>
            <a:ext cx="40991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الأصول المتفق عليها </a:t>
            </a:r>
          </a:p>
          <a:p>
            <a:pPr algn="ct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عند أهل الفرائض</a:t>
            </a:r>
          </a:p>
          <a:p>
            <a:pPr algn="ctr"/>
            <a:r>
              <a:rPr lang="ar-SA" sz="5400" b="1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سبعة ، هي: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2" name="مستطيل 71"/>
          <p:cNvSpPr/>
          <p:nvPr/>
        </p:nvSpPr>
        <p:spPr>
          <a:xfrm>
            <a:off x="970747" y="4491651"/>
            <a:ext cx="45496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تستطيع/ين حفظها </a:t>
            </a:r>
          </a:p>
          <a:p>
            <a:pPr algn="ctr"/>
            <a:r>
              <a:rPr lang="ar-SA" sz="5400" b="1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خلال 15 ثانية!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68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1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2" grpId="0" animBg="1"/>
      <p:bldP spid="63" grpId="0" animBg="1"/>
      <p:bldP spid="64" grpId="0" animBg="1"/>
      <p:bldP spid="64" grpId="1" animBg="1"/>
      <p:bldP spid="71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7" y="1372602"/>
            <a:ext cx="5903163" cy="592682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7637172" y="158821"/>
            <a:ext cx="4457699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مراجعة الدرس السابق: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1344497" y="3791484"/>
            <a:ext cx="102145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ارسم/ي خريطة مفاهيم ،</a:t>
            </a:r>
          </a:p>
          <a:p>
            <a:pPr algn="ctr"/>
            <a:r>
              <a:rPr lang="ar-SA" sz="4000" b="1" cap="none" spc="0" dirty="0" smtClean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000" b="1" dirty="0" smtClean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تتلخص فيها أقسام </a:t>
            </a:r>
          </a:p>
          <a:p>
            <a:pPr algn="ctr"/>
            <a:r>
              <a:rPr lang="ar-SA" sz="4000" b="1" cap="none" spc="0" dirty="0" smtClean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الحجب.</a:t>
            </a:r>
            <a:endParaRPr lang="ar-SA" sz="4000" b="1" cap="none" spc="0" dirty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550512529"/>
              </p:ext>
            </p:extLst>
          </p:nvPr>
        </p:nvGraphicFramePr>
        <p:xfrm>
          <a:off x="3966871" y="13726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0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9095365" y="277591"/>
            <a:ext cx="3096635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أقسام المسائل: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9095364" y="1257966"/>
            <a:ext cx="3038579" cy="1280333"/>
          </a:xfrm>
          <a:prstGeom prst="round2Diag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حيث العدل والنقص والعول</a:t>
            </a:r>
            <a:endParaRPr lang="ar-SA" sz="3600" b="1" dirty="0">
              <a:solidFill>
                <a:schemeClr val="accent5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5706788" y="576105"/>
            <a:ext cx="2897746" cy="624816"/>
          </a:xfrm>
          <a:prstGeom prst="round2DiagRect">
            <a:avLst>
              <a:gd name="adj1" fmla="val 16667"/>
              <a:gd name="adj2" fmla="val 2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المسألة العادلة:</a:t>
            </a:r>
            <a:endParaRPr lang="ar-SA" sz="44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466352" y="1243573"/>
            <a:ext cx="76290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وهي التي تساوت سهام فروضها مع أصل المس</a:t>
            </a:r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ألة.</a:t>
            </a:r>
          </a:p>
        </p:txBody>
      </p:sp>
      <p:graphicFrame>
        <p:nvGraphicFramePr>
          <p:cNvPr id="16" name="جدول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03132"/>
              </p:ext>
            </p:extLst>
          </p:nvPr>
        </p:nvGraphicFramePr>
        <p:xfrm>
          <a:off x="1223494" y="3144172"/>
          <a:ext cx="4623516" cy="3591684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1541172">
                  <a:extLst>
                    <a:ext uri="{9D8B030D-6E8A-4147-A177-3AD203B41FA5}">
                      <a16:colId xmlns:a16="http://schemas.microsoft.com/office/drawing/2014/main" val="1318261728"/>
                    </a:ext>
                  </a:extLst>
                </a:gridCol>
                <a:gridCol w="1541172">
                  <a:extLst>
                    <a:ext uri="{9D8B030D-6E8A-4147-A177-3AD203B41FA5}">
                      <a16:colId xmlns:a16="http://schemas.microsoft.com/office/drawing/2014/main" val="1767617993"/>
                    </a:ext>
                  </a:extLst>
                </a:gridCol>
                <a:gridCol w="1541172">
                  <a:extLst>
                    <a:ext uri="{9D8B030D-6E8A-4147-A177-3AD203B41FA5}">
                      <a16:colId xmlns:a16="http://schemas.microsoft.com/office/drawing/2014/main" val="1251258465"/>
                    </a:ext>
                  </a:extLst>
                </a:gridCol>
              </a:tblGrid>
              <a:tr h="64027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ام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 smtClean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9157218"/>
                  </a:ext>
                </a:extLst>
              </a:tr>
              <a:tr h="75704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اخت شقيقة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562198"/>
                  </a:ext>
                </a:extLst>
              </a:tr>
              <a:tr h="64027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اخت لأب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 smtClean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1392874"/>
                  </a:ext>
                </a:extLst>
              </a:tr>
              <a:tr h="64027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أخ لأم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 smtClean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0365111"/>
                  </a:ext>
                </a:extLst>
              </a:tr>
            </a:tbl>
          </a:graphicData>
        </a:graphic>
      </p:graphicFrame>
      <p:sp>
        <p:nvSpPr>
          <p:cNvPr id="17" name="مستطيل 16"/>
          <p:cNvSpPr/>
          <p:nvPr/>
        </p:nvSpPr>
        <p:spPr>
          <a:xfrm>
            <a:off x="1223495" y="2264480"/>
            <a:ext cx="1532584" cy="884217"/>
          </a:xfrm>
          <a:prstGeom prst="rect">
            <a:avLst/>
          </a:prstGeom>
          <a:solidFill>
            <a:srgbClr val="DCED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</a:p>
        </p:txBody>
      </p:sp>
      <p:grpSp>
        <p:nvGrpSpPr>
          <p:cNvPr id="23" name="مجموعة 22"/>
          <p:cNvGrpSpPr/>
          <p:nvPr/>
        </p:nvGrpSpPr>
        <p:grpSpPr>
          <a:xfrm>
            <a:off x="6363035" y="3365544"/>
            <a:ext cx="5163194" cy="3114675"/>
            <a:chOff x="6363035" y="3365544"/>
            <a:chExt cx="5163194" cy="3114675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6363035" y="3365544"/>
              <a:ext cx="4772025" cy="3114675"/>
              <a:chOff x="6363035" y="3365544"/>
              <a:chExt cx="4772025" cy="3114675"/>
            </a:xfrm>
          </p:grpSpPr>
          <p:pic>
            <p:nvPicPr>
              <p:cNvPr id="19" name="صورة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9772">
                <a:off x="6363035" y="3365544"/>
                <a:ext cx="4772025" cy="3114675"/>
              </a:xfrm>
              <a:prstGeom prst="rect">
                <a:avLst/>
              </a:prstGeom>
            </p:spPr>
          </p:pic>
          <p:sp>
            <p:nvSpPr>
              <p:cNvPr id="20" name="مستطيل 19"/>
              <p:cNvSpPr/>
              <p:nvPr/>
            </p:nvSpPr>
            <p:spPr>
              <a:xfrm rot="237840">
                <a:off x="6926988" y="4080151"/>
                <a:ext cx="3852581" cy="2102750"/>
              </a:xfrm>
              <a:prstGeom prst="rect">
                <a:avLst/>
              </a:prstGeom>
              <a:solidFill>
                <a:srgbClr val="FFEF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مستطيل 17"/>
              <p:cNvSpPr/>
              <p:nvPr/>
            </p:nvSpPr>
            <p:spPr>
              <a:xfrm>
                <a:off x="7000272" y="3959407"/>
                <a:ext cx="3239990" cy="193899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4000" b="1" cap="none" spc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فكر/ي !</a:t>
                </a:r>
              </a:p>
              <a:p>
                <a:pPr algn="ctr"/>
                <a:r>
                  <a:rPr lang="ar-SA" sz="4000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لماذا الأخ رغم انه </a:t>
                </a:r>
              </a:p>
              <a:p>
                <a:pPr algn="ctr"/>
                <a:r>
                  <a:rPr lang="ar-SA" sz="4000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ذكر لم يُحسب بأنثييـن!</a:t>
                </a:r>
                <a:endParaRPr lang="ar-SA" sz="40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pic>
          <p:nvPicPr>
            <p:cNvPr id="22" name="صورة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7008" y="3475335"/>
              <a:ext cx="2289221" cy="2289221"/>
            </a:xfrm>
            <a:prstGeom prst="rect">
              <a:avLst/>
            </a:prstGeom>
          </p:spPr>
        </p:pic>
      </p:grpSp>
      <p:sp>
        <p:nvSpPr>
          <p:cNvPr id="24" name="زائد 23"/>
          <p:cNvSpPr/>
          <p:nvPr/>
        </p:nvSpPr>
        <p:spPr>
          <a:xfrm>
            <a:off x="1390918" y="3837904"/>
            <a:ext cx="386367" cy="4121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زائد 40"/>
          <p:cNvSpPr/>
          <p:nvPr/>
        </p:nvSpPr>
        <p:spPr>
          <a:xfrm>
            <a:off x="1390918" y="5619059"/>
            <a:ext cx="386367" cy="4121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زائد 41"/>
          <p:cNvSpPr/>
          <p:nvPr/>
        </p:nvSpPr>
        <p:spPr>
          <a:xfrm>
            <a:off x="1390918" y="4643556"/>
            <a:ext cx="386367" cy="4121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يساوي 24"/>
          <p:cNvSpPr/>
          <p:nvPr/>
        </p:nvSpPr>
        <p:spPr>
          <a:xfrm>
            <a:off x="2240924" y="2340969"/>
            <a:ext cx="1081825" cy="63279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2642267" y="3082255"/>
            <a:ext cx="1253443" cy="3613682"/>
            <a:chOff x="2642267" y="3082255"/>
            <a:chExt cx="1253443" cy="3613682"/>
          </a:xfrm>
        </p:grpSpPr>
        <p:grpSp>
          <p:nvGrpSpPr>
            <p:cNvPr id="26" name="Google Shape;264;p21"/>
            <p:cNvGrpSpPr/>
            <p:nvPr/>
          </p:nvGrpSpPr>
          <p:grpSpPr>
            <a:xfrm>
              <a:off x="2642267" y="3959407"/>
              <a:ext cx="1169880" cy="999493"/>
              <a:chOff x="0" y="-355"/>
              <a:chExt cx="2147483647" cy="1894676224"/>
            </a:xfrm>
          </p:grpSpPr>
          <p:cxnSp>
            <p:nvCxnSpPr>
              <p:cNvPr id="27" name="Google Shape;265;p21"/>
              <p:cNvCxnSpPr/>
              <p:nvPr/>
            </p:nvCxnSpPr>
            <p:spPr>
              <a:xfrm rot="10800000">
                <a:off x="1328869953" y="910312032"/>
                <a:ext cx="818613997" cy="3054895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23000" dir="5400000">
                  <a:srgbClr val="000000">
                    <a:alpha val="34900"/>
                  </a:srgbClr>
                </a:outerShdw>
              </a:effectLst>
            </p:spPr>
          </p:cxnSp>
          <p:grpSp>
            <p:nvGrpSpPr>
              <p:cNvPr id="28" name="Google Shape;266;p21"/>
              <p:cNvGrpSpPr/>
              <p:nvPr/>
            </p:nvGrpSpPr>
            <p:grpSpPr>
              <a:xfrm>
                <a:off x="0" y="-355"/>
                <a:ext cx="2147482925" cy="1894676224"/>
                <a:chOff x="0" y="-341"/>
                <a:chExt cx="2147483647" cy="1894676224"/>
              </a:xfrm>
            </p:grpSpPr>
            <p:sp>
              <p:nvSpPr>
                <p:cNvPr id="29" name="Google Shape;267;p21"/>
                <p:cNvSpPr txBox="1"/>
                <p:nvPr/>
              </p:nvSpPr>
              <p:spPr>
                <a:xfrm>
                  <a:off x="1227134157" y="-341"/>
                  <a:ext cx="920349490" cy="9917595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600"/>
                    <a:buFont typeface="Arial"/>
                    <a:buNone/>
                  </a:pPr>
                  <a:r>
                    <a:rPr lang="ar-SA" sz="2800" b="0" i="0" u="none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 sz="1400" dirty="0"/>
                </a:p>
              </p:txBody>
            </p:sp>
            <p:sp>
              <p:nvSpPr>
                <p:cNvPr id="30" name="Google Shape;268;p21"/>
                <p:cNvSpPr txBox="1"/>
                <p:nvPr/>
              </p:nvSpPr>
              <p:spPr>
                <a:xfrm>
                  <a:off x="0" y="902916354"/>
                  <a:ext cx="2147483647" cy="9917595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600"/>
                    <a:buFont typeface="Arial"/>
                    <a:buNone/>
                  </a:pPr>
                  <a:r>
                    <a:rPr lang="ar-SA" sz="2800" dirty="0">
                      <a:solidFill>
                        <a:schemeClr val="dk1"/>
                      </a:solidFill>
                      <a:latin typeface="Arial"/>
                      <a:cs typeface="Arial"/>
                      <a:sym typeface="Arial"/>
                    </a:rPr>
                    <a:t>2</a:t>
                  </a:r>
                  <a:endParaRPr sz="1400" dirty="0"/>
                </a:p>
              </p:txBody>
            </p:sp>
          </p:grpSp>
        </p:grpSp>
        <p:grpSp>
          <p:nvGrpSpPr>
            <p:cNvPr id="31" name="Google Shape;264;p21"/>
            <p:cNvGrpSpPr/>
            <p:nvPr/>
          </p:nvGrpSpPr>
          <p:grpSpPr>
            <a:xfrm>
              <a:off x="2642267" y="3082255"/>
              <a:ext cx="1169880" cy="999493"/>
              <a:chOff x="0" y="-355"/>
              <a:chExt cx="2147483647" cy="1894676224"/>
            </a:xfrm>
          </p:grpSpPr>
          <p:cxnSp>
            <p:nvCxnSpPr>
              <p:cNvPr id="32" name="Google Shape;265;p21"/>
              <p:cNvCxnSpPr/>
              <p:nvPr/>
            </p:nvCxnSpPr>
            <p:spPr>
              <a:xfrm rot="10800000">
                <a:off x="1328869953" y="910312032"/>
                <a:ext cx="818613997" cy="3054895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23000" dir="5400000">
                  <a:srgbClr val="000000">
                    <a:alpha val="34900"/>
                  </a:srgbClr>
                </a:outerShdw>
              </a:effectLst>
            </p:spPr>
          </p:cxnSp>
          <p:grpSp>
            <p:nvGrpSpPr>
              <p:cNvPr id="33" name="Google Shape;266;p21"/>
              <p:cNvGrpSpPr/>
              <p:nvPr/>
            </p:nvGrpSpPr>
            <p:grpSpPr>
              <a:xfrm>
                <a:off x="0" y="-355"/>
                <a:ext cx="2147482925" cy="1894676224"/>
                <a:chOff x="0" y="-341"/>
                <a:chExt cx="2147483647" cy="1894676224"/>
              </a:xfrm>
            </p:grpSpPr>
            <p:sp>
              <p:nvSpPr>
                <p:cNvPr id="34" name="Google Shape;267;p21"/>
                <p:cNvSpPr txBox="1"/>
                <p:nvPr/>
              </p:nvSpPr>
              <p:spPr>
                <a:xfrm>
                  <a:off x="1227134157" y="-341"/>
                  <a:ext cx="920349490" cy="9917595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600"/>
                    <a:buFont typeface="Arial"/>
                    <a:buNone/>
                  </a:pPr>
                  <a:r>
                    <a:rPr lang="ar-SA" sz="2800" b="0" i="0" u="none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 sz="1400" dirty="0"/>
                </a:p>
              </p:txBody>
            </p:sp>
            <p:sp>
              <p:nvSpPr>
                <p:cNvPr id="35" name="Google Shape;268;p21"/>
                <p:cNvSpPr txBox="1"/>
                <p:nvPr/>
              </p:nvSpPr>
              <p:spPr>
                <a:xfrm>
                  <a:off x="0" y="902916354"/>
                  <a:ext cx="2147483647" cy="9917595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600"/>
                    <a:buFont typeface="Arial"/>
                    <a:buNone/>
                  </a:pPr>
                  <a:r>
                    <a:rPr lang="ar-SA" sz="2800" dirty="0" smtClean="0">
                      <a:solidFill>
                        <a:schemeClr val="dk1"/>
                      </a:solidFill>
                      <a:latin typeface="Arial"/>
                      <a:cs typeface="Arial"/>
                      <a:sym typeface="Arial"/>
                    </a:rPr>
                    <a:t>6</a:t>
                  </a:r>
                  <a:endParaRPr sz="1400" dirty="0"/>
                </a:p>
              </p:txBody>
            </p:sp>
          </p:grpSp>
        </p:grpSp>
        <p:grpSp>
          <p:nvGrpSpPr>
            <p:cNvPr id="36" name="Google Shape;264;p21"/>
            <p:cNvGrpSpPr/>
            <p:nvPr/>
          </p:nvGrpSpPr>
          <p:grpSpPr>
            <a:xfrm>
              <a:off x="2642267" y="4832790"/>
              <a:ext cx="1169880" cy="999493"/>
              <a:chOff x="0" y="-355"/>
              <a:chExt cx="2147483647" cy="1894676224"/>
            </a:xfrm>
          </p:grpSpPr>
          <p:cxnSp>
            <p:nvCxnSpPr>
              <p:cNvPr id="37" name="Google Shape;265;p21"/>
              <p:cNvCxnSpPr/>
              <p:nvPr/>
            </p:nvCxnSpPr>
            <p:spPr>
              <a:xfrm rot="10800000">
                <a:off x="1328869953" y="910312032"/>
                <a:ext cx="818613997" cy="3054895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23000" dir="5400000">
                  <a:srgbClr val="000000">
                    <a:alpha val="34900"/>
                  </a:srgbClr>
                </a:outerShdw>
              </a:effectLst>
            </p:spPr>
          </p:cxnSp>
          <p:grpSp>
            <p:nvGrpSpPr>
              <p:cNvPr id="38" name="Google Shape;266;p21"/>
              <p:cNvGrpSpPr/>
              <p:nvPr/>
            </p:nvGrpSpPr>
            <p:grpSpPr>
              <a:xfrm>
                <a:off x="0" y="-355"/>
                <a:ext cx="2147482925" cy="1894676224"/>
                <a:chOff x="0" y="-341"/>
                <a:chExt cx="2147483647" cy="1894676224"/>
              </a:xfrm>
            </p:grpSpPr>
            <p:sp>
              <p:nvSpPr>
                <p:cNvPr id="39" name="Google Shape;267;p21"/>
                <p:cNvSpPr txBox="1"/>
                <p:nvPr/>
              </p:nvSpPr>
              <p:spPr>
                <a:xfrm>
                  <a:off x="1227134157" y="-341"/>
                  <a:ext cx="920349490" cy="9917595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600"/>
                    <a:buFont typeface="Arial"/>
                    <a:buNone/>
                  </a:pPr>
                  <a:r>
                    <a:rPr lang="ar-SA" sz="2800" b="0" i="0" u="none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 sz="1400" dirty="0"/>
                </a:p>
              </p:txBody>
            </p:sp>
            <p:sp>
              <p:nvSpPr>
                <p:cNvPr id="40" name="Google Shape;268;p21"/>
                <p:cNvSpPr txBox="1"/>
                <p:nvPr/>
              </p:nvSpPr>
              <p:spPr>
                <a:xfrm>
                  <a:off x="0" y="902916354"/>
                  <a:ext cx="2147483647" cy="9917595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600"/>
                    <a:buFont typeface="Arial"/>
                    <a:buNone/>
                  </a:pPr>
                  <a:r>
                    <a:rPr lang="ar-SA" sz="2800" dirty="0" smtClean="0">
                      <a:solidFill>
                        <a:schemeClr val="dk1"/>
                      </a:solidFill>
                      <a:latin typeface="Arial"/>
                      <a:cs typeface="Arial"/>
                      <a:sym typeface="Arial"/>
                    </a:rPr>
                    <a:t>6</a:t>
                  </a:r>
                  <a:endParaRPr sz="1400" dirty="0"/>
                </a:p>
              </p:txBody>
            </p:sp>
          </p:grpSp>
        </p:grpSp>
        <p:grpSp>
          <p:nvGrpSpPr>
            <p:cNvPr id="43" name="Google Shape;264;p21"/>
            <p:cNvGrpSpPr/>
            <p:nvPr/>
          </p:nvGrpSpPr>
          <p:grpSpPr>
            <a:xfrm>
              <a:off x="2725830" y="5696444"/>
              <a:ext cx="1169880" cy="999493"/>
              <a:chOff x="0" y="-355"/>
              <a:chExt cx="2147483647" cy="1894676224"/>
            </a:xfrm>
          </p:grpSpPr>
          <p:cxnSp>
            <p:nvCxnSpPr>
              <p:cNvPr id="44" name="Google Shape;265;p21"/>
              <p:cNvCxnSpPr/>
              <p:nvPr/>
            </p:nvCxnSpPr>
            <p:spPr>
              <a:xfrm rot="10800000">
                <a:off x="1328869953" y="910312032"/>
                <a:ext cx="818613997" cy="3054895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23000" dir="5400000">
                  <a:srgbClr val="000000">
                    <a:alpha val="34900"/>
                  </a:srgbClr>
                </a:outerShdw>
              </a:effectLst>
            </p:spPr>
          </p:cxnSp>
          <p:grpSp>
            <p:nvGrpSpPr>
              <p:cNvPr id="45" name="Google Shape;266;p21"/>
              <p:cNvGrpSpPr/>
              <p:nvPr/>
            </p:nvGrpSpPr>
            <p:grpSpPr>
              <a:xfrm>
                <a:off x="0" y="-355"/>
                <a:ext cx="2147482925" cy="1894676224"/>
                <a:chOff x="0" y="-341"/>
                <a:chExt cx="2147483647" cy="1894676224"/>
              </a:xfrm>
            </p:grpSpPr>
            <p:sp>
              <p:nvSpPr>
                <p:cNvPr id="46" name="Google Shape;267;p21"/>
                <p:cNvSpPr txBox="1"/>
                <p:nvPr/>
              </p:nvSpPr>
              <p:spPr>
                <a:xfrm>
                  <a:off x="1227134157" y="-341"/>
                  <a:ext cx="920349490" cy="9917595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600"/>
                    <a:buFont typeface="Arial"/>
                    <a:buNone/>
                  </a:pPr>
                  <a:r>
                    <a:rPr lang="ar-SA" sz="2800" b="0" i="0" u="none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 sz="1400" dirty="0"/>
                </a:p>
              </p:txBody>
            </p:sp>
            <p:sp>
              <p:nvSpPr>
                <p:cNvPr id="47" name="Google Shape;268;p21"/>
                <p:cNvSpPr txBox="1"/>
                <p:nvPr/>
              </p:nvSpPr>
              <p:spPr>
                <a:xfrm>
                  <a:off x="0" y="902916354"/>
                  <a:ext cx="2147483647" cy="9917595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600"/>
                    <a:buFont typeface="Arial"/>
                    <a:buNone/>
                  </a:pPr>
                  <a:r>
                    <a:rPr lang="ar-SA" sz="2800" dirty="0" smtClean="0">
                      <a:solidFill>
                        <a:schemeClr val="dk1"/>
                      </a:solidFill>
                      <a:latin typeface="Arial"/>
                      <a:cs typeface="Arial"/>
                      <a:sym typeface="Arial"/>
                    </a:rPr>
                    <a:t>6</a:t>
                  </a:r>
                  <a:endParaRPr sz="1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070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15" grpId="0"/>
      <p:bldP spid="24" grpId="0" animBg="1"/>
      <p:bldP spid="41" grpId="0" animBg="1"/>
      <p:bldP spid="42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9234152" y="262200"/>
            <a:ext cx="2957848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أقسام المسائل: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5226257" y="713315"/>
            <a:ext cx="2897746" cy="624816"/>
          </a:xfrm>
          <a:prstGeom prst="round2DiagRect">
            <a:avLst>
              <a:gd name="adj1" fmla="val 16667"/>
              <a:gd name="adj2" fmla="val 2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المسألة الناقصة</a:t>
            </a:r>
            <a:endParaRPr lang="ar-SA" sz="44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032436" y="1523550"/>
            <a:ext cx="76290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وهي التي </a:t>
            </a:r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نقص</a:t>
            </a:r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 سهام </a:t>
            </a:r>
            <a:r>
              <a:rPr lang="ar-SA" sz="4400" b="1" u="sng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فروضها</a:t>
            </a:r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عن أصل المس</a:t>
            </a:r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ألة.</a:t>
            </a:r>
          </a:p>
        </p:txBody>
      </p:sp>
      <p:graphicFrame>
        <p:nvGraphicFramePr>
          <p:cNvPr id="16" name="جدول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46784"/>
              </p:ext>
            </p:extLst>
          </p:nvPr>
        </p:nvGraphicFramePr>
        <p:xfrm>
          <a:off x="1210615" y="4019935"/>
          <a:ext cx="4623516" cy="253003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1541172">
                  <a:extLst>
                    <a:ext uri="{9D8B030D-6E8A-4147-A177-3AD203B41FA5}">
                      <a16:colId xmlns:a16="http://schemas.microsoft.com/office/drawing/2014/main" val="1318261728"/>
                    </a:ext>
                  </a:extLst>
                </a:gridCol>
                <a:gridCol w="1541172">
                  <a:extLst>
                    <a:ext uri="{9D8B030D-6E8A-4147-A177-3AD203B41FA5}">
                      <a16:colId xmlns:a16="http://schemas.microsoft.com/office/drawing/2014/main" val="1767617993"/>
                    </a:ext>
                  </a:extLst>
                </a:gridCol>
                <a:gridCol w="1541172">
                  <a:extLst>
                    <a:ext uri="{9D8B030D-6E8A-4147-A177-3AD203B41FA5}">
                      <a16:colId xmlns:a16="http://schemas.microsoft.com/office/drawing/2014/main" val="1251258465"/>
                    </a:ext>
                  </a:extLst>
                </a:gridCol>
              </a:tblGrid>
              <a:tr h="64027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زوج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 smtClean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9157218"/>
                  </a:ext>
                </a:extLst>
              </a:tr>
              <a:tr h="75704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أم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 smtClean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562198"/>
                  </a:ext>
                </a:extLst>
              </a:tr>
              <a:tr h="64027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</a:t>
                      </a: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1392874"/>
                  </a:ext>
                </a:extLst>
              </a:tr>
            </a:tbl>
          </a:graphicData>
        </a:graphic>
      </p:graphicFrame>
      <p:sp>
        <p:nvSpPr>
          <p:cNvPr id="17" name="مستطيل 16"/>
          <p:cNvSpPr/>
          <p:nvPr/>
        </p:nvSpPr>
        <p:spPr>
          <a:xfrm>
            <a:off x="1210615" y="3140243"/>
            <a:ext cx="1532585" cy="884217"/>
          </a:xfrm>
          <a:prstGeom prst="rect">
            <a:avLst/>
          </a:prstGeom>
          <a:solidFill>
            <a:srgbClr val="DCED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4232271" y="2976309"/>
            <a:ext cx="2545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3+2 = 5</a:t>
            </a:r>
            <a:endParaRPr lang="ar-SA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لا يساوي 30"/>
          <p:cNvSpPr/>
          <p:nvPr/>
        </p:nvSpPr>
        <p:spPr>
          <a:xfrm>
            <a:off x="2788520" y="3038386"/>
            <a:ext cx="1398431" cy="799175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6852527" y="3699877"/>
            <a:ext cx="36888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لماذا لم يتم حساب </a:t>
            </a:r>
          </a:p>
          <a:p>
            <a:pPr algn="ctr"/>
            <a:r>
              <a:rPr lang="ar-SA" sz="54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سهم العم؟</a:t>
            </a:r>
            <a:endParaRPr lang="ar-SA" sz="5400" b="1" cap="none" spc="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6" b="90000" l="10000" r="88900">
                        <a14:foregroundMark x1="70800" y1="12778" x2="70800" y2="12778"/>
                        <a14:foregroundMark x1="68200" y1="14259" x2="71000" y2="22315"/>
                        <a14:foregroundMark x1="73500" y1="17315" x2="72200" y2="2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167" y="3186602"/>
            <a:ext cx="2204791" cy="2381174"/>
          </a:xfrm>
          <a:prstGeom prst="rect">
            <a:avLst/>
          </a:prstGeom>
        </p:spPr>
      </p:pic>
      <p:sp>
        <p:nvSpPr>
          <p:cNvPr id="34" name="مستطيل 33"/>
          <p:cNvSpPr/>
          <p:nvPr/>
        </p:nvSpPr>
        <p:spPr>
          <a:xfrm>
            <a:off x="2743200" y="2381518"/>
            <a:ext cx="55675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توفيت امرأة عن زوج وأم وعم.</a:t>
            </a:r>
            <a:endParaRPr lang="ar-SA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2" name="Google Shape;264;p21"/>
          <p:cNvGrpSpPr/>
          <p:nvPr/>
        </p:nvGrpSpPr>
        <p:grpSpPr>
          <a:xfrm>
            <a:off x="2591716" y="3955498"/>
            <a:ext cx="1169880" cy="999493"/>
            <a:chOff x="0" y="-355"/>
            <a:chExt cx="2147483647" cy="1894676224"/>
          </a:xfrm>
        </p:grpSpPr>
        <p:cxnSp>
          <p:nvCxnSpPr>
            <p:cNvPr id="13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14" name="Google Shape;266;p21"/>
            <p:cNvGrpSpPr/>
            <p:nvPr/>
          </p:nvGrpSpPr>
          <p:grpSpPr>
            <a:xfrm>
              <a:off x="0" y="-355"/>
              <a:ext cx="2147482925" cy="1894676224"/>
              <a:chOff x="0" y="-341"/>
              <a:chExt cx="2147483647" cy="1894676224"/>
            </a:xfrm>
          </p:grpSpPr>
          <p:sp>
            <p:nvSpPr>
              <p:cNvPr id="18" name="Google Shape;267;p21"/>
              <p:cNvSpPr txBox="1"/>
              <p:nvPr/>
            </p:nvSpPr>
            <p:spPr>
              <a:xfrm>
                <a:off x="1227134157" y="-341"/>
                <a:ext cx="920349490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dirty="0"/>
              </a:p>
            </p:txBody>
          </p:sp>
          <p:sp>
            <p:nvSpPr>
              <p:cNvPr id="19" name="Google Shape;268;p21"/>
              <p:cNvSpPr txBox="1"/>
              <p:nvPr/>
            </p:nvSpPr>
            <p:spPr>
              <a:xfrm>
                <a:off x="0" y="902916354"/>
                <a:ext cx="2147483647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dirty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sz="1400" dirty="0"/>
              </a:p>
            </p:txBody>
          </p:sp>
        </p:grpSp>
      </p:grpSp>
      <p:grpSp>
        <p:nvGrpSpPr>
          <p:cNvPr id="20" name="Google Shape;264;p21"/>
          <p:cNvGrpSpPr/>
          <p:nvPr/>
        </p:nvGrpSpPr>
        <p:grpSpPr>
          <a:xfrm>
            <a:off x="2642821" y="4941334"/>
            <a:ext cx="1169880" cy="999493"/>
            <a:chOff x="0" y="-355"/>
            <a:chExt cx="2147483647" cy="1894676224"/>
          </a:xfrm>
        </p:grpSpPr>
        <p:cxnSp>
          <p:nvCxnSpPr>
            <p:cNvPr id="21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2" name="Google Shape;266;p21"/>
            <p:cNvGrpSpPr/>
            <p:nvPr/>
          </p:nvGrpSpPr>
          <p:grpSpPr>
            <a:xfrm>
              <a:off x="0" y="-355"/>
              <a:ext cx="2147482925" cy="1894676224"/>
              <a:chOff x="0" y="-341"/>
              <a:chExt cx="2147483647" cy="1894676224"/>
            </a:xfrm>
          </p:grpSpPr>
          <p:sp>
            <p:nvSpPr>
              <p:cNvPr id="23" name="Google Shape;267;p21"/>
              <p:cNvSpPr txBox="1"/>
              <p:nvPr/>
            </p:nvSpPr>
            <p:spPr>
              <a:xfrm>
                <a:off x="1227134157" y="-341"/>
                <a:ext cx="920349490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dirty="0"/>
              </a:p>
            </p:txBody>
          </p:sp>
          <p:sp>
            <p:nvSpPr>
              <p:cNvPr id="24" name="Google Shape;268;p21"/>
              <p:cNvSpPr txBox="1"/>
              <p:nvPr/>
            </p:nvSpPr>
            <p:spPr>
              <a:xfrm>
                <a:off x="0" y="902916354"/>
                <a:ext cx="2147483647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dirty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8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7" grpId="0" animBg="1"/>
      <p:bldP spid="30" grpId="0"/>
      <p:bldP spid="31" grpId="0" animBg="1"/>
      <p:bldP spid="32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9195514" y="260103"/>
            <a:ext cx="2996485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أقسام المسائل: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5837835" y="978791"/>
            <a:ext cx="2897746" cy="624816"/>
          </a:xfrm>
          <a:prstGeom prst="round2DiagRect">
            <a:avLst>
              <a:gd name="adj1" fmla="val 16667"/>
              <a:gd name="adj2" fmla="val 2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المسألة العائلة</a:t>
            </a:r>
            <a:endParaRPr lang="ar-SA" sz="44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562768" y="1772535"/>
            <a:ext cx="74222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وهي التي </a:t>
            </a:r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زادت</a:t>
            </a:r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سهام </a:t>
            </a:r>
            <a:r>
              <a:rPr lang="ar-SA" sz="4400" b="1" u="sng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فروضها</a:t>
            </a:r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عن أصل المس</a:t>
            </a:r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ألة.</a:t>
            </a:r>
          </a:p>
        </p:txBody>
      </p:sp>
      <p:graphicFrame>
        <p:nvGraphicFramePr>
          <p:cNvPr id="16" name="جدول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476197"/>
              </p:ext>
            </p:extLst>
          </p:nvPr>
        </p:nvGraphicFramePr>
        <p:xfrm>
          <a:off x="1275010" y="4479581"/>
          <a:ext cx="4623516" cy="201168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1541172">
                  <a:extLst>
                    <a:ext uri="{9D8B030D-6E8A-4147-A177-3AD203B41FA5}">
                      <a16:colId xmlns:a16="http://schemas.microsoft.com/office/drawing/2014/main" val="1318261728"/>
                    </a:ext>
                  </a:extLst>
                </a:gridCol>
                <a:gridCol w="1541172">
                  <a:extLst>
                    <a:ext uri="{9D8B030D-6E8A-4147-A177-3AD203B41FA5}">
                      <a16:colId xmlns:a16="http://schemas.microsoft.com/office/drawing/2014/main" val="1767617993"/>
                    </a:ext>
                  </a:extLst>
                </a:gridCol>
                <a:gridCol w="1541172">
                  <a:extLst>
                    <a:ext uri="{9D8B030D-6E8A-4147-A177-3AD203B41FA5}">
                      <a16:colId xmlns:a16="http://schemas.microsoft.com/office/drawing/2014/main" val="1251258465"/>
                    </a:ext>
                  </a:extLst>
                </a:gridCol>
              </a:tblGrid>
              <a:tr h="64027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زوج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 smtClean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9157218"/>
                  </a:ext>
                </a:extLst>
              </a:tr>
              <a:tr h="75704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اختان شقيقتان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 smtClean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783C7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lang="ar-SA" sz="2800" b="1" dirty="0">
                        <a:solidFill>
                          <a:srgbClr val="783C7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562198"/>
                  </a:ext>
                </a:extLst>
              </a:tr>
            </a:tbl>
          </a:graphicData>
        </a:graphic>
      </p:graphicFrame>
      <p:sp>
        <p:nvSpPr>
          <p:cNvPr id="17" name="مستطيل 16"/>
          <p:cNvSpPr/>
          <p:nvPr/>
        </p:nvSpPr>
        <p:spPr>
          <a:xfrm>
            <a:off x="1275010" y="3599889"/>
            <a:ext cx="1532585" cy="884217"/>
          </a:xfrm>
          <a:prstGeom prst="rect">
            <a:avLst/>
          </a:prstGeom>
          <a:solidFill>
            <a:srgbClr val="DCED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7/6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6849488" y="4990101"/>
            <a:ext cx="37721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تذكر/ي ماهي شروط</a:t>
            </a:r>
          </a:p>
          <a:p>
            <a:pPr algn="ctr"/>
            <a:r>
              <a:rPr lang="ar-SA" sz="4400" b="1" cap="none" spc="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الثلثين للأخت الشقيقة؟</a:t>
            </a:r>
            <a:endParaRPr lang="ar-SA" sz="4400" b="1" cap="none" spc="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6" b="90000" l="10000" r="88900">
                        <a14:foregroundMark x1="70800" y1="12778" x2="70800" y2="12778"/>
                        <a14:foregroundMark x1="68200" y1="14259" x2="71000" y2="22315"/>
                        <a14:foregroundMark x1="73500" y1="17315" x2="72200" y2="2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4" y="4476826"/>
            <a:ext cx="2204791" cy="2381174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2521726" y="2630503"/>
            <a:ext cx="6864380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توفيت امرأة عن زوج وأختان شقيقتان.</a:t>
            </a:r>
            <a:endParaRPr lang="ar-SA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251346" y="3553496"/>
            <a:ext cx="2545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3+4 = 7</a:t>
            </a:r>
            <a:endParaRPr lang="ar-SA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لا يساوي 12"/>
          <p:cNvSpPr/>
          <p:nvPr/>
        </p:nvSpPr>
        <p:spPr>
          <a:xfrm>
            <a:off x="2807595" y="3615573"/>
            <a:ext cx="1398431" cy="799175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72" y="3592743"/>
            <a:ext cx="1397358" cy="1397358"/>
          </a:xfrm>
          <a:prstGeom prst="rect">
            <a:avLst/>
          </a:prstGeom>
        </p:spPr>
      </p:pic>
      <p:grpSp>
        <p:nvGrpSpPr>
          <p:cNvPr id="14" name="Google Shape;264;p21"/>
          <p:cNvGrpSpPr/>
          <p:nvPr/>
        </p:nvGrpSpPr>
        <p:grpSpPr>
          <a:xfrm>
            <a:off x="2663523" y="4445087"/>
            <a:ext cx="1169880" cy="999493"/>
            <a:chOff x="0" y="-355"/>
            <a:chExt cx="2147483647" cy="1894676224"/>
          </a:xfrm>
        </p:grpSpPr>
        <p:cxnSp>
          <p:nvCxnSpPr>
            <p:cNvPr id="18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19" name="Google Shape;266;p21"/>
            <p:cNvGrpSpPr/>
            <p:nvPr/>
          </p:nvGrpSpPr>
          <p:grpSpPr>
            <a:xfrm>
              <a:off x="0" y="-355"/>
              <a:ext cx="2147482925" cy="1894676224"/>
              <a:chOff x="0" y="-341"/>
              <a:chExt cx="2147483647" cy="1894676224"/>
            </a:xfrm>
          </p:grpSpPr>
          <p:sp>
            <p:nvSpPr>
              <p:cNvPr id="20" name="Google Shape;267;p21"/>
              <p:cNvSpPr txBox="1"/>
              <p:nvPr/>
            </p:nvSpPr>
            <p:spPr>
              <a:xfrm>
                <a:off x="1227134157" y="-341"/>
                <a:ext cx="920349490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dirty="0"/>
              </a:p>
            </p:txBody>
          </p:sp>
          <p:sp>
            <p:nvSpPr>
              <p:cNvPr id="21" name="Google Shape;268;p21"/>
              <p:cNvSpPr txBox="1"/>
              <p:nvPr/>
            </p:nvSpPr>
            <p:spPr>
              <a:xfrm>
                <a:off x="0" y="902916354"/>
                <a:ext cx="2147483647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dirty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sz="1400" dirty="0"/>
              </a:p>
            </p:txBody>
          </p:sp>
        </p:grpSp>
      </p:grpSp>
      <p:grpSp>
        <p:nvGrpSpPr>
          <p:cNvPr id="40" name="Google Shape;264;p21"/>
          <p:cNvGrpSpPr/>
          <p:nvPr/>
        </p:nvGrpSpPr>
        <p:grpSpPr>
          <a:xfrm>
            <a:off x="2657654" y="5556601"/>
            <a:ext cx="1169880" cy="999493"/>
            <a:chOff x="0" y="-355"/>
            <a:chExt cx="2147483647" cy="1894675821"/>
          </a:xfrm>
        </p:grpSpPr>
        <p:cxnSp>
          <p:nvCxnSpPr>
            <p:cNvPr id="41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42" name="Google Shape;266;p21"/>
            <p:cNvGrpSpPr/>
            <p:nvPr/>
          </p:nvGrpSpPr>
          <p:grpSpPr>
            <a:xfrm>
              <a:off x="0" y="-355"/>
              <a:ext cx="2147482925" cy="1894675821"/>
              <a:chOff x="0" y="-341"/>
              <a:chExt cx="2147483647" cy="1894675821"/>
            </a:xfrm>
          </p:grpSpPr>
          <p:sp>
            <p:nvSpPr>
              <p:cNvPr id="43" name="Google Shape;267;p21"/>
              <p:cNvSpPr txBox="1"/>
              <p:nvPr/>
            </p:nvSpPr>
            <p:spPr>
              <a:xfrm>
                <a:off x="1227134157" y="-341"/>
                <a:ext cx="920349490" cy="991759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2800" b="0" i="0" u="none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400" dirty="0"/>
              </a:p>
            </p:txBody>
          </p:sp>
          <p:sp>
            <p:nvSpPr>
              <p:cNvPr id="44" name="Google Shape;268;p21"/>
              <p:cNvSpPr txBox="1"/>
              <p:nvPr/>
            </p:nvSpPr>
            <p:spPr>
              <a:xfrm>
                <a:off x="0" y="902916162"/>
                <a:ext cx="2147483647" cy="9917593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1400" dirty="0" smtClean="0">
                    <a:sym typeface="Arial"/>
                  </a:rPr>
                  <a:t>2</a:t>
                </a:r>
                <a:r>
                  <a:rPr lang="ar-SA" sz="2800" dirty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lang="ar-SA" sz="1400" dirty="0" smtClean="0"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8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7" grpId="0" animBg="1"/>
      <p:bldP spid="32" grpId="0"/>
      <p:bldP spid="11" grpId="0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393251" y="260103"/>
            <a:ext cx="1798748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قارن/ي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6" name="جدول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78071"/>
              </p:ext>
            </p:extLst>
          </p:nvPr>
        </p:nvGraphicFramePr>
        <p:xfrm>
          <a:off x="1068948" y="1938992"/>
          <a:ext cx="9324303" cy="3938217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3108101">
                  <a:extLst>
                    <a:ext uri="{9D8B030D-6E8A-4147-A177-3AD203B41FA5}">
                      <a16:colId xmlns:a16="http://schemas.microsoft.com/office/drawing/2014/main" val="1318261728"/>
                    </a:ext>
                  </a:extLst>
                </a:gridCol>
                <a:gridCol w="3108101">
                  <a:extLst>
                    <a:ext uri="{9D8B030D-6E8A-4147-A177-3AD203B41FA5}">
                      <a16:colId xmlns:a16="http://schemas.microsoft.com/office/drawing/2014/main" val="1767617993"/>
                    </a:ext>
                  </a:extLst>
                </a:gridCol>
                <a:gridCol w="3108101">
                  <a:extLst>
                    <a:ext uri="{9D8B030D-6E8A-4147-A177-3AD203B41FA5}">
                      <a16:colId xmlns:a16="http://schemas.microsoft.com/office/drawing/2014/main" val="1251258465"/>
                    </a:ext>
                  </a:extLst>
                </a:gridCol>
              </a:tblGrid>
              <a:tr h="1204008">
                <a:tc>
                  <a:txBody>
                    <a:bodyPr/>
                    <a:lstStyle/>
                    <a:p>
                      <a:r>
                        <a:rPr lang="ar-SA" sz="3200" b="1" dirty="0" smtClean="0"/>
                        <a:t>المسألة العادلة هي:</a:t>
                      </a:r>
                      <a:endParaRPr lang="ar-SA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3200" b="1" dirty="0" smtClean="0"/>
                        <a:t>المسألة</a:t>
                      </a:r>
                      <a:r>
                        <a:rPr lang="ar-SA" sz="3200" b="1" baseline="0" dirty="0" smtClean="0"/>
                        <a:t> الناقصة هي:</a:t>
                      </a:r>
                      <a:endParaRPr lang="ar-SA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3200" b="1" dirty="0" smtClean="0"/>
                        <a:t>المسألة العائلة هي:</a:t>
                      </a:r>
                      <a:endParaRPr lang="ar-S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9157218"/>
                  </a:ext>
                </a:extLst>
              </a:tr>
              <a:tr h="2734209">
                <a:tc>
                  <a:txBody>
                    <a:bodyPr/>
                    <a:lstStyle/>
                    <a:p>
                      <a:endParaRPr lang="ar-SA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562198"/>
                  </a:ext>
                </a:extLst>
              </a:tr>
            </a:tbl>
          </a:graphicData>
        </a:graphic>
      </p:graphicFrame>
      <p:pic>
        <p:nvPicPr>
          <p:cNvPr id="33" name="صورة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6" b="90000" l="10000" r="88900">
                        <a14:foregroundMark x1="70800" y1="12778" x2="70800" y2="12778"/>
                        <a14:foregroundMark x1="68200" y1="14259" x2="71000" y2="22315"/>
                        <a14:foregroundMark x1="73500" y1="17315" x2="72200" y2="2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4" y="4476826"/>
            <a:ext cx="2204791" cy="2381174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2376" y="513817"/>
            <a:ext cx="91574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عزيزي الطالب / عزيزتي الطالبة:</a:t>
            </a:r>
          </a:p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قارن/ي بين اقسام المسائل من حيث العدل والنقص والعول: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7440009" y="3076442"/>
            <a:ext cx="262994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وهي التي تساوت سهام</a:t>
            </a:r>
          </a:p>
          <a:p>
            <a:pPr algn="ctr"/>
            <a:r>
              <a:rPr lang="ar-SA" sz="4400" b="1" cap="none" spc="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فروضها مع أصل المس</a:t>
            </a:r>
            <a:r>
              <a:rPr lang="ar-SA" sz="44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ألة.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4325257" y="3178178"/>
            <a:ext cx="279145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وهي التي </a:t>
            </a:r>
            <a:r>
              <a:rPr lang="ar-SA" sz="44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نقص</a:t>
            </a:r>
            <a:r>
              <a:rPr lang="ar-SA" sz="4400" b="1" cap="none" spc="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 سهام فروضها عن أصل المس</a:t>
            </a:r>
            <a:r>
              <a:rPr lang="ar-SA" sz="44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ألة.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1246565" y="3178178"/>
            <a:ext cx="275539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وهي التي </a:t>
            </a:r>
            <a:r>
              <a:rPr lang="ar-SA" sz="44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زادت</a:t>
            </a:r>
            <a:r>
              <a:rPr lang="ar-SA" sz="4400" b="1" cap="none" spc="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سهام فروضها عن أصل المس</a:t>
            </a:r>
            <a:r>
              <a:rPr lang="ar-SA" sz="44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ألة.</a:t>
            </a:r>
          </a:p>
        </p:txBody>
      </p:sp>
    </p:spTree>
    <p:extLst>
      <p:ext uri="{BB962C8B-B14F-4D97-AF65-F5344CB8AC3E}">
        <p14:creationId xmlns:p14="http://schemas.microsoft.com/office/powerpoint/2010/main" val="1958071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9448800" y="260103"/>
            <a:ext cx="2743199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اختبر نفسك: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3648678" y="1538064"/>
            <a:ext cx="984234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برنامج تعليمي :</a:t>
            </a:r>
          </a:p>
          <a:p>
            <a:pPr algn="ctr"/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اختبر نفسك في المسائل الفرضية</a:t>
            </a:r>
          </a:p>
          <a:p>
            <a:pPr algn="ctr"/>
            <a:endParaRPr lang="en-US" sz="4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en-US" sz="4400" dirty="0">
                <a:hlinkClick r:id="rId2"/>
              </a:rPr>
              <a:t>http://meerath.nowaty.com</a:t>
            </a:r>
            <a:r>
              <a:rPr lang="en-US" sz="4400" dirty="0" smtClean="0">
                <a:hlinkClick r:id="rId2"/>
              </a:rPr>
              <a:t>/</a:t>
            </a:r>
            <a:endParaRPr lang="en-US" sz="4400" dirty="0" smtClean="0"/>
          </a:p>
          <a:p>
            <a:pPr algn="ctr"/>
            <a:endParaRPr lang="ar-SA" sz="4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07" y="43542"/>
            <a:ext cx="4029379" cy="6642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576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770856" y="334025"/>
            <a:ext cx="10766088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 err="1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الحمدلله</a:t>
            </a:r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الذي بنعمته تتم الصالحات.</a:t>
            </a:r>
            <a:endParaRPr lang="ar-SA" sz="6000" b="1" cap="none" spc="0" dirty="0">
              <a:ln w="0"/>
              <a:solidFill>
                <a:srgbClr val="EB565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شكرًا على تعاونكم ابنائي الطلاب / بناتي الطالبات.</a:t>
            </a:r>
          </a:p>
          <a:p>
            <a:pPr algn="ctr"/>
            <a:endParaRPr lang="ar-SA" sz="5400" b="1" cap="none" spc="0" dirty="0">
              <a:ln w="0"/>
              <a:solidFill>
                <a:srgbClr val="F483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14" y="1455643"/>
            <a:ext cx="7405967" cy="4799067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0" y="5080000"/>
            <a:ext cx="5820229" cy="1808480"/>
          </a:xfrm>
          <a:prstGeom prst="roundRect">
            <a:avLst>
              <a:gd name="adj" fmla="val 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العروض</a:t>
            </a:r>
            <a:r>
              <a:rPr lang="en-US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Sukadesign</a:t>
            </a:r>
            <a:endParaRPr lang="en-US" sz="36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</a:t>
            </a:r>
            <a:r>
              <a:rPr lang="en-US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564378627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60" y="56451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157613" y="147847"/>
            <a:ext cx="1086610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تهيئة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45235" y="373320"/>
            <a:ext cx="780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u="sng" dirty="0" smtClean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يُمكن تسهيل قسمة مسائل الميراث؟</a:t>
            </a:r>
            <a:endParaRPr lang="ar-SA" sz="5400" b="1" u="sng" cap="none" spc="0" dirty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235" y="1738676"/>
            <a:ext cx="6559953" cy="3674082"/>
          </a:xfrm>
          <a:prstGeom prst="rect">
            <a:avLst/>
          </a:prstGeom>
          <a:ln w="76200" cap="sq" cmpd="thickThin">
            <a:solidFill>
              <a:schemeClr val="tx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مستطيل 7"/>
          <p:cNvSpPr/>
          <p:nvPr/>
        </p:nvSpPr>
        <p:spPr>
          <a:xfrm>
            <a:off x="7693203" y="5854785"/>
            <a:ext cx="3464410" cy="769441"/>
          </a:xfrm>
          <a:prstGeom prst="rect">
            <a:avLst/>
          </a:prstGeom>
          <a:solidFill>
            <a:srgbClr val="C78FC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استخدام الآلة الحاسبة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91979" y="5854785"/>
            <a:ext cx="1353256" cy="769441"/>
          </a:xfrm>
          <a:prstGeom prst="rect">
            <a:avLst/>
          </a:prstGeom>
          <a:solidFill>
            <a:srgbClr val="C78FC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التأصيل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334755" y="5854785"/>
            <a:ext cx="4086375" cy="769441"/>
          </a:xfrm>
          <a:prstGeom prst="rect">
            <a:avLst/>
          </a:prstGeom>
          <a:solidFill>
            <a:srgbClr val="C78FC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تدوين الوارثون المُستحقون</a:t>
            </a: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Goal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8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468" y="2741548"/>
            <a:ext cx="9239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9118242" y="196034"/>
            <a:ext cx="3073758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أهداف الدرس: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شكل حر 2"/>
          <p:cNvSpPr/>
          <p:nvPr/>
        </p:nvSpPr>
        <p:spPr>
          <a:xfrm>
            <a:off x="6797312" y="3816615"/>
            <a:ext cx="2091690" cy="2091690"/>
          </a:xfrm>
          <a:custGeom>
            <a:avLst/>
            <a:gdLst>
              <a:gd name="connsiteX0" fmla="*/ 0 w 2091690"/>
              <a:gd name="connsiteY0" fmla="*/ 1045845 h 2091690"/>
              <a:gd name="connsiteX1" fmla="*/ 1045845 w 2091690"/>
              <a:gd name="connsiteY1" fmla="*/ 0 h 2091690"/>
              <a:gd name="connsiteX2" fmla="*/ 2091690 w 2091690"/>
              <a:gd name="connsiteY2" fmla="*/ 1045845 h 2091690"/>
              <a:gd name="connsiteX3" fmla="*/ 1045845 w 2091690"/>
              <a:gd name="connsiteY3" fmla="*/ 2091690 h 2091690"/>
              <a:gd name="connsiteX4" fmla="*/ 0 w 2091690"/>
              <a:gd name="connsiteY4" fmla="*/ 1045845 h 209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690" h="2091690">
                <a:moveTo>
                  <a:pt x="0" y="1045845"/>
                </a:moveTo>
                <a:cubicBezTo>
                  <a:pt x="0" y="468241"/>
                  <a:pt x="468241" y="0"/>
                  <a:pt x="1045845" y="0"/>
                </a:cubicBezTo>
                <a:cubicBezTo>
                  <a:pt x="1623449" y="0"/>
                  <a:pt x="2091690" y="468241"/>
                  <a:pt x="2091690" y="1045845"/>
                </a:cubicBezTo>
                <a:cubicBezTo>
                  <a:pt x="2091690" y="1623449"/>
                  <a:pt x="1623449" y="2091690"/>
                  <a:pt x="1045845" y="2091690"/>
                </a:cubicBezTo>
                <a:cubicBezTo>
                  <a:pt x="468241" y="2091690"/>
                  <a:pt x="0" y="1623449"/>
                  <a:pt x="0" y="1045845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1721" tIns="331721" rIns="331721" bIns="331721" numCol="1" spcCol="1270" anchor="ctr" anchorCtr="0">
            <a:noAutofit/>
          </a:bodyPr>
          <a:lstStyle/>
          <a:p>
            <a:pPr lvl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أهداف الدرس</a:t>
            </a:r>
            <a:endParaRPr lang="ar-SA" sz="40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سهم إلى اليسار 6"/>
          <p:cNvSpPr/>
          <p:nvPr/>
        </p:nvSpPr>
        <p:spPr>
          <a:xfrm rot="10800000">
            <a:off x="4773332" y="4564394"/>
            <a:ext cx="1912661" cy="59613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شكل حر 7"/>
          <p:cNvSpPr/>
          <p:nvPr/>
        </p:nvSpPr>
        <p:spPr>
          <a:xfrm>
            <a:off x="3779779" y="4067618"/>
            <a:ext cx="1987105" cy="1589684"/>
          </a:xfrm>
          <a:custGeom>
            <a:avLst/>
            <a:gdLst>
              <a:gd name="connsiteX0" fmla="*/ 0 w 1987105"/>
              <a:gd name="connsiteY0" fmla="*/ 158968 h 1589684"/>
              <a:gd name="connsiteX1" fmla="*/ 158968 w 1987105"/>
              <a:gd name="connsiteY1" fmla="*/ 0 h 1589684"/>
              <a:gd name="connsiteX2" fmla="*/ 1828137 w 1987105"/>
              <a:gd name="connsiteY2" fmla="*/ 0 h 1589684"/>
              <a:gd name="connsiteX3" fmla="*/ 1987105 w 1987105"/>
              <a:gd name="connsiteY3" fmla="*/ 158968 h 1589684"/>
              <a:gd name="connsiteX4" fmla="*/ 1987105 w 1987105"/>
              <a:gd name="connsiteY4" fmla="*/ 1430716 h 1589684"/>
              <a:gd name="connsiteX5" fmla="*/ 1828137 w 1987105"/>
              <a:gd name="connsiteY5" fmla="*/ 1589684 h 1589684"/>
              <a:gd name="connsiteX6" fmla="*/ 158968 w 1987105"/>
              <a:gd name="connsiteY6" fmla="*/ 1589684 h 1589684"/>
              <a:gd name="connsiteX7" fmla="*/ 0 w 1987105"/>
              <a:gd name="connsiteY7" fmla="*/ 1430716 h 1589684"/>
              <a:gd name="connsiteX8" fmla="*/ 0 w 1987105"/>
              <a:gd name="connsiteY8" fmla="*/ 158968 h 158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105" h="1589684">
                <a:moveTo>
                  <a:pt x="0" y="158968"/>
                </a:moveTo>
                <a:cubicBezTo>
                  <a:pt x="0" y="71172"/>
                  <a:pt x="71172" y="0"/>
                  <a:pt x="158968" y="0"/>
                </a:cubicBezTo>
                <a:lnTo>
                  <a:pt x="1828137" y="0"/>
                </a:lnTo>
                <a:cubicBezTo>
                  <a:pt x="1915933" y="0"/>
                  <a:pt x="1987105" y="71172"/>
                  <a:pt x="1987105" y="158968"/>
                </a:cubicBezTo>
                <a:lnTo>
                  <a:pt x="1987105" y="1430716"/>
                </a:lnTo>
                <a:cubicBezTo>
                  <a:pt x="1987105" y="1518512"/>
                  <a:pt x="1915933" y="1589684"/>
                  <a:pt x="1828137" y="1589684"/>
                </a:cubicBezTo>
                <a:lnTo>
                  <a:pt x="158968" y="1589684"/>
                </a:lnTo>
                <a:cubicBezTo>
                  <a:pt x="71172" y="1589684"/>
                  <a:pt x="0" y="1518512"/>
                  <a:pt x="0" y="1430716"/>
                </a:cubicBezTo>
                <a:lnTo>
                  <a:pt x="0" y="15896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50" tIns="118950" rIns="118950" bIns="118950" numCol="1" spcCol="1270" anchor="ctr" anchorCtr="0">
            <a:noAutofit/>
          </a:bodyPr>
          <a:lstStyle/>
          <a:p>
            <a:pPr lvl="0" algn="ctr" defTabSz="1689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8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أقسام مسائل الورثة</a:t>
            </a:r>
            <a:endParaRPr lang="ar-SA" sz="38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سهم إلى اليسار 8"/>
          <p:cNvSpPr/>
          <p:nvPr/>
        </p:nvSpPr>
        <p:spPr>
          <a:xfrm rot="13500000">
            <a:off x="5392360" y="3069928"/>
            <a:ext cx="1912661" cy="59613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1280102"/>
              <a:satOff val="6731"/>
              <a:lumOff val="-1520"/>
              <a:alphaOff val="0"/>
            </a:schemeClr>
          </a:fillRef>
          <a:effectRef idx="2">
            <a:schemeClr val="accent4">
              <a:hueOff val="1280102"/>
              <a:satOff val="6731"/>
              <a:lumOff val="-152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شكل حر 9"/>
          <p:cNvSpPr/>
          <p:nvPr/>
        </p:nvSpPr>
        <p:spPr>
          <a:xfrm>
            <a:off x="4678910" y="1896924"/>
            <a:ext cx="1987105" cy="1589684"/>
          </a:xfrm>
          <a:custGeom>
            <a:avLst/>
            <a:gdLst>
              <a:gd name="connsiteX0" fmla="*/ 0 w 1987105"/>
              <a:gd name="connsiteY0" fmla="*/ 158968 h 1589684"/>
              <a:gd name="connsiteX1" fmla="*/ 158968 w 1987105"/>
              <a:gd name="connsiteY1" fmla="*/ 0 h 1589684"/>
              <a:gd name="connsiteX2" fmla="*/ 1828137 w 1987105"/>
              <a:gd name="connsiteY2" fmla="*/ 0 h 1589684"/>
              <a:gd name="connsiteX3" fmla="*/ 1987105 w 1987105"/>
              <a:gd name="connsiteY3" fmla="*/ 158968 h 1589684"/>
              <a:gd name="connsiteX4" fmla="*/ 1987105 w 1987105"/>
              <a:gd name="connsiteY4" fmla="*/ 1430716 h 1589684"/>
              <a:gd name="connsiteX5" fmla="*/ 1828137 w 1987105"/>
              <a:gd name="connsiteY5" fmla="*/ 1589684 h 1589684"/>
              <a:gd name="connsiteX6" fmla="*/ 158968 w 1987105"/>
              <a:gd name="connsiteY6" fmla="*/ 1589684 h 1589684"/>
              <a:gd name="connsiteX7" fmla="*/ 0 w 1987105"/>
              <a:gd name="connsiteY7" fmla="*/ 1430716 h 1589684"/>
              <a:gd name="connsiteX8" fmla="*/ 0 w 1987105"/>
              <a:gd name="connsiteY8" fmla="*/ 158968 h 158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105" h="1589684">
                <a:moveTo>
                  <a:pt x="0" y="158968"/>
                </a:moveTo>
                <a:cubicBezTo>
                  <a:pt x="0" y="71172"/>
                  <a:pt x="71172" y="0"/>
                  <a:pt x="158968" y="0"/>
                </a:cubicBezTo>
                <a:lnTo>
                  <a:pt x="1828137" y="0"/>
                </a:lnTo>
                <a:cubicBezTo>
                  <a:pt x="1915933" y="0"/>
                  <a:pt x="1987105" y="71172"/>
                  <a:pt x="1987105" y="158968"/>
                </a:cubicBezTo>
                <a:lnTo>
                  <a:pt x="1987105" y="1430716"/>
                </a:lnTo>
                <a:cubicBezTo>
                  <a:pt x="1987105" y="1518512"/>
                  <a:pt x="1915933" y="1589684"/>
                  <a:pt x="1828137" y="1589684"/>
                </a:cubicBezTo>
                <a:lnTo>
                  <a:pt x="158968" y="1589684"/>
                </a:lnTo>
                <a:cubicBezTo>
                  <a:pt x="71172" y="1589684"/>
                  <a:pt x="0" y="1518512"/>
                  <a:pt x="0" y="1430716"/>
                </a:cubicBezTo>
                <a:lnTo>
                  <a:pt x="0" y="15896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1280102"/>
              <a:satOff val="6731"/>
              <a:lumOff val="-1520"/>
              <a:alphaOff val="0"/>
            </a:schemeClr>
          </a:fillRef>
          <a:effectRef idx="2">
            <a:schemeClr val="accent4">
              <a:hueOff val="1280102"/>
              <a:satOff val="6731"/>
              <a:lumOff val="-15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50" tIns="118950" rIns="118950" bIns="118950" numCol="1" spcCol="1270" anchor="ctr" anchorCtr="0">
            <a:noAutofit/>
          </a:bodyPr>
          <a:lstStyle/>
          <a:p>
            <a:pPr lvl="0" algn="ctr" defTabSz="1689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8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أصول المسألة</a:t>
            </a:r>
            <a:endParaRPr lang="ar-SA" sz="38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سهم إلى اليسار 10"/>
          <p:cNvSpPr/>
          <p:nvPr/>
        </p:nvSpPr>
        <p:spPr>
          <a:xfrm rot="16200000">
            <a:off x="6886826" y="2450900"/>
            <a:ext cx="1912661" cy="59613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560204"/>
              <a:satOff val="13462"/>
              <a:lumOff val="-3040"/>
              <a:alphaOff val="0"/>
            </a:schemeClr>
          </a:fillRef>
          <a:effectRef idx="2">
            <a:schemeClr val="accent4">
              <a:hueOff val="2560204"/>
              <a:satOff val="13462"/>
              <a:lumOff val="-304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شكل حر 11"/>
          <p:cNvSpPr/>
          <p:nvPr/>
        </p:nvSpPr>
        <p:spPr>
          <a:xfrm>
            <a:off x="6849604" y="997793"/>
            <a:ext cx="1987105" cy="1589684"/>
          </a:xfrm>
          <a:custGeom>
            <a:avLst/>
            <a:gdLst>
              <a:gd name="connsiteX0" fmla="*/ 0 w 1987105"/>
              <a:gd name="connsiteY0" fmla="*/ 158968 h 1589684"/>
              <a:gd name="connsiteX1" fmla="*/ 158968 w 1987105"/>
              <a:gd name="connsiteY1" fmla="*/ 0 h 1589684"/>
              <a:gd name="connsiteX2" fmla="*/ 1828137 w 1987105"/>
              <a:gd name="connsiteY2" fmla="*/ 0 h 1589684"/>
              <a:gd name="connsiteX3" fmla="*/ 1987105 w 1987105"/>
              <a:gd name="connsiteY3" fmla="*/ 158968 h 1589684"/>
              <a:gd name="connsiteX4" fmla="*/ 1987105 w 1987105"/>
              <a:gd name="connsiteY4" fmla="*/ 1430716 h 1589684"/>
              <a:gd name="connsiteX5" fmla="*/ 1828137 w 1987105"/>
              <a:gd name="connsiteY5" fmla="*/ 1589684 h 1589684"/>
              <a:gd name="connsiteX6" fmla="*/ 158968 w 1987105"/>
              <a:gd name="connsiteY6" fmla="*/ 1589684 h 1589684"/>
              <a:gd name="connsiteX7" fmla="*/ 0 w 1987105"/>
              <a:gd name="connsiteY7" fmla="*/ 1430716 h 1589684"/>
              <a:gd name="connsiteX8" fmla="*/ 0 w 1987105"/>
              <a:gd name="connsiteY8" fmla="*/ 158968 h 158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105" h="1589684">
                <a:moveTo>
                  <a:pt x="0" y="158968"/>
                </a:moveTo>
                <a:cubicBezTo>
                  <a:pt x="0" y="71172"/>
                  <a:pt x="71172" y="0"/>
                  <a:pt x="158968" y="0"/>
                </a:cubicBezTo>
                <a:lnTo>
                  <a:pt x="1828137" y="0"/>
                </a:lnTo>
                <a:cubicBezTo>
                  <a:pt x="1915933" y="0"/>
                  <a:pt x="1987105" y="71172"/>
                  <a:pt x="1987105" y="158968"/>
                </a:cubicBezTo>
                <a:lnTo>
                  <a:pt x="1987105" y="1430716"/>
                </a:lnTo>
                <a:cubicBezTo>
                  <a:pt x="1987105" y="1518512"/>
                  <a:pt x="1915933" y="1589684"/>
                  <a:pt x="1828137" y="1589684"/>
                </a:cubicBezTo>
                <a:lnTo>
                  <a:pt x="158968" y="1589684"/>
                </a:lnTo>
                <a:cubicBezTo>
                  <a:pt x="71172" y="1589684"/>
                  <a:pt x="0" y="1518512"/>
                  <a:pt x="0" y="1430716"/>
                </a:cubicBezTo>
                <a:lnTo>
                  <a:pt x="0" y="15896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560204"/>
              <a:satOff val="13462"/>
              <a:lumOff val="-3040"/>
              <a:alphaOff val="0"/>
            </a:schemeClr>
          </a:fillRef>
          <a:effectRef idx="2">
            <a:schemeClr val="accent4">
              <a:hueOff val="2560204"/>
              <a:satOff val="13462"/>
              <a:lumOff val="-304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50" tIns="118950" rIns="118950" bIns="118950" numCol="1" spcCol="1270" anchor="ctr" anchorCtr="0">
            <a:noAutofit/>
          </a:bodyPr>
          <a:lstStyle/>
          <a:p>
            <a:pPr lvl="0" algn="ctr" defTabSz="1689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8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كيفية التأصيل</a:t>
            </a:r>
            <a:endParaRPr lang="ar-SA" sz="38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سهم إلى اليسار 12"/>
          <p:cNvSpPr/>
          <p:nvPr/>
        </p:nvSpPr>
        <p:spPr>
          <a:xfrm rot="18900000">
            <a:off x="8381292" y="3069928"/>
            <a:ext cx="1912661" cy="59613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3840307"/>
              <a:satOff val="20193"/>
              <a:lumOff val="-4559"/>
              <a:alphaOff val="0"/>
            </a:schemeClr>
          </a:fillRef>
          <a:effectRef idx="2">
            <a:schemeClr val="accent4">
              <a:hueOff val="3840307"/>
              <a:satOff val="20193"/>
              <a:lumOff val="-455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شكل حر 13"/>
          <p:cNvSpPr/>
          <p:nvPr/>
        </p:nvSpPr>
        <p:spPr>
          <a:xfrm>
            <a:off x="9020298" y="1896924"/>
            <a:ext cx="1987105" cy="1589684"/>
          </a:xfrm>
          <a:custGeom>
            <a:avLst/>
            <a:gdLst>
              <a:gd name="connsiteX0" fmla="*/ 0 w 1987105"/>
              <a:gd name="connsiteY0" fmla="*/ 158968 h 1589684"/>
              <a:gd name="connsiteX1" fmla="*/ 158968 w 1987105"/>
              <a:gd name="connsiteY1" fmla="*/ 0 h 1589684"/>
              <a:gd name="connsiteX2" fmla="*/ 1828137 w 1987105"/>
              <a:gd name="connsiteY2" fmla="*/ 0 h 1589684"/>
              <a:gd name="connsiteX3" fmla="*/ 1987105 w 1987105"/>
              <a:gd name="connsiteY3" fmla="*/ 158968 h 1589684"/>
              <a:gd name="connsiteX4" fmla="*/ 1987105 w 1987105"/>
              <a:gd name="connsiteY4" fmla="*/ 1430716 h 1589684"/>
              <a:gd name="connsiteX5" fmla="*/ 1828137 w 1987105"/>
              <a:gd name="connsiteY5" fmla="*/ 1589684 h 1589684"/>
              <a:gd name="connsiteX6" fmla="*/ 158968 w 1987105"/>
              <a:gd name="connsiteY6" fmla="*/ 1589684 h 1589684"/>
              <a:gd name="connsiteX7" fmla="*/ 0 w 1987105"/>
              <a:gd name="connsiteY7" fmla="*/ 1430716 h 1589684"/>
              <a:gd name="connsiteX8" fmla="*/ 0 w 1987105"/>
              <a:gd name="connsiteY8" fmla="*/ 158968 h 158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105" h="1589684">
                <a:moveTo>
                  <a:pt x="0" y="158968"/>
                </a:moveTo>
                <a:cubicBezTo>
                  <a:pt x="0" y="71172"/>
                  <a:pt x="71172" y="0"/>
                  <a:pt x="158968" y="0"/>
                </a:cubicBezTo>
                <a:lnTo>
                  <a:pt x="1828137" y="0"/>
                </a:lnTo>
                <a:cubicBezTo>
                  <a:pt x="1915933" y="0"/>
                  <a:pt x="1987105" y="71172"/>
                  <a:pt x="1987105" y="158968"/>
                </a:cubicBezTo>
                <a:lnTo>
                  <a:pt x="1987105" y="1430716"/>
                </a:lnTo>
                <a:cubicBezTo>
                  <a:pt x="1987105" y="1518512"/>
                  <a:pt x="1915933" y="1589684"/>
                  <a:pt x="1828137" y="1589684"/>
                </a:cubicBezTo>
                <a:lnTo>
                  <a:pt x="158968" y="1589684"/>
                </a:lnTo>
                <a:cubicBezTo>
                  <a:pt x="71172" y="1589684"/>
                  <a:pt x="0" y="1518512"/>
                  <a:pt x="0" y="1430716"/>
                </a:cubicBezTo>
                <a:lnTo>
                  <a:pt x="0" y="15896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3840307"/>
              <a:satOff val="20193"/>
              <a:lumOff val="-4559"/>
              <a:alphaOff val="0"/>
            </a:schemeClr>
          </a:fillRef>
          <a:effectRef idx="2">
            <a:schemeClr val="accent4">
              <a:hueOff val="3840307"/>
              <a:satOff val="20193"/>
              <a:lumOff val="-45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50" tIns="118950" rIns="118950" bIns="118950" numCol="1" spcCol="1270" anchor="ctr" anchorCtr="0">
            <a:noAutofit/>
          </a:bodyPr>
          <a:lstStyle/>
          <a:p>
            <a:pPr lvl="0" algn="ctr" defTabSz="1689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8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الفائدة من التأصيل</a:t>
            </a:r>
            <a:endParaRPr lang="ar-SA" sz="38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سهم إلى اليسار 14"/>
          <p:cNvSpPr/>
          <p:nvPr/>
        </p:nvSpPr>
        <p:spPr>
          <a:xfrm>
            <a:off x="9000320" y="4564394"/>
            <a:ext cx="1912661" cy="59613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5120409"/>
              <a:satOff val="26924"/>
              <a:lumOff val="-6079"/>
              <a:alphaOff val="0"/>
            </a:schemeClr>
          </a:fillRef>
          <a:effectRef idx="2">
            <a:schemeClr val="accent4">
              <a:hueOff val="5120409"/>
              <a:satOff val="26924"/>
              <a:lumOff val="-607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شكل حر 15"/>
          <p:cNvSpPr/>
          <p:nvPr/>
        </p:nvSpPr>
        <p:spPr>
          <a:xfrm>
            <a:off x="9919429" y="4067618"/>
            <a:ext cx="1987105" cy="1589684"/>
          </a:xfrm>
          <a:custGeom>
            <a:avLst/>
            <a:gdLst>
              <a:gd name="connsiteX0" fmla="*/ 0 w 1987105"/>
              <a:gd name="connsiteY0" fmla="*/ 158968 h 1589684"/>
              <a:gd name="connsiteX1" fmla="*/ 158968 w 1987105"/>
              <a:gd name="connsiteY1" fmla="*/ 0 h 1589684"/>
              <a:gd name="connsiteX2" fmla="*/ 1828137 w 1987105"/>
              <a:gd name="connsiteY2" fmla="*/ 0 h 1589684"/>
              <a:gd name="connsiteX3" fmla="*/ 1987105 w 1987105"/>
              <a:gd name="connsiteY3" fmla="*/ 158968 h 1589684"/>
              <a:gd name="connsiteX4" fmla="*/ 1987105 w 1987105"/>
              <a:gd name="connsiteY4" fmla="*/ 1430716 h 1589684"/>
              <a:gd name="connsiteX5" fmla="*/ 1828137 w 1987105"/>
              <a:gd name="connsiteY5" fmla="*/ 1589684 h 1589684"/>
              <a:gd name="connsiteX6" fmla="*/ 158968 w 1987105"/>
              <a:gd name="connsiteY6" fmla="*/ 1589684 h 1589684"/>
              <a:gd name="connsiteX7" fmla="*/ 0 w 1987105"/>
              <a:gd name="connsiteY7" fmla="*/ 1430716 h 1589684"/>
              <a:gd name="connsiteX8" fmla="*/ 0 w 1987105"/>
              <a:gd name="connsiteY8" fmla="*/ 158968 h 158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105" h="1589684">
                <a:moveTo>
                  <a:pt x="0" y="158968"/>
                </a:moveTo>
                <a:cubicBezTo>
                  <a:pt x="0" y="71172"/>
                  <a:pt x="71172" y="0"/>
                  <a:pt x="158968" y="0"/>
                </a:cubicBezTo>
                <a:lnTo>
                  <a:pt x="1828137" y="0"/>
                </a:lnTo>
                <a:cubicBezTo>
                  <a:pt x="1915933" y="0"/>
                  <a:pt x="1987105" y="71172"/>
                  <a:pt x="1987105" y="158968"/>
                </a:cubicBezTo>
                <a:lnTo>
                  <a:pt x="1987105" y="1430716"/>
                </a:lnTo>
                <a:cubicBezTo>
                  <a:pt x="1987105" y="1518512"/>
                  <a:pt x="1915933" y="1589684"/>
                  <a:pt x="1828137" y="1589684"/>
                </a:cubicBezTo>
                <a:lnTo>
                  <a:pt x="158968" y="1589684"/>
                </a:lnTo>
                <a:cubicBezTo>
                  <a:pt x="71172" y="1589684"/>
                  <a:pt x="0" y="1518512"/>
                  <a:pt x="0" y="1430716"/>
                </a:cubicBezTo>
                <a:lnTo>
                  <a:pt x="0" y="15896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5120409"/>
              <a:satOff val="26924"/>
              <a:lumOff val="-6079"/>
              <a:alphaOff val="0"/>
            </a:schemeClr>
          </a:fillRef>
          <a:effectRef idx="2">
            <a:schemeClr val="accent4">
              <a:hueOff val="5120409"/>
              <a:satOff val="26924"/>
              <a:lumOff val="-60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50" tIns="118950" rIns="118950" bIns="118950" numCol="1" spcCol="1270" anchor="ctr" anchorCtr="0">
            <a:noAutofit/>
          </a:bodyPr>
          <a:lstStyle/>
          <a:p>
            <a:pPr lvl="0" algn="ctr" defTabSz="1689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8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 التأصيل</a:t>
            </a:r>
            <a:endParaRPr lang="ar-SA" sz="38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3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264461" y="259877"/>
            <a:ext cx="1940417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التأصيل: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22251" y="1709832"/>
            <a:ext cx="930094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تحصيل أقل عدد يخرج منه فرض المسألة أو فروضها بلا كسر.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2929408" y="5285532"/>
            <a:ext cx="68483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وكما تعلمنا مسبقًا ان فائدة التأصيل في </a:t>
            </a:r>
          </a:p>
          <a:p>
            <a:pPr algn="ctr"/>
            <a:r>
              <a:rPr lang="ar-SA" sz="4000" b="1" cap="none" spc="0" dirty="0" smtClean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0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تسهيل الوصول الى قسمة التركة بشكل صحيح.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97" y="2094552"/>
            <a:ext cx="3745608" cy="3745608"/>
          </a:xfrm>
          <a:prstGeom prst="rect">
            <a:avLst/>
          </a:prstGeom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221272" y="324271"/>
            <a:ext cx="2970727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كيفية التأصيل: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4907635" y="1372717"/>
            <a:ext cx="7284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تخلو المسألة المراد قسمتها من ثلاث حالات:</a:t>
            </a:r>
            <a:endParaRPr lang="ar-SA" sz="4400" b="1" cap="none" spc="0" dirty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0" name="رسم تخطيطي 9"/>
          <p:cNvGraphicFramePr/>
          <p:nvPr>
            <p:extLst>
              <p:ext uri="{D42A27DB-BD31-4B8C-83A1-F6EECF244321}">
                <p14:modId xmlns:p14="http://schemas.microsoft.com/office/powerpoint/2010/main" val="1084147589"/>
              </p:ext>
            </p:extLst>
          </p:nvPr>
        </p:nvGraphicFramePr>
        <p:xfrm>
          <a:off x="1257215" y="2212492"/>
          <a:ext cx="8308107" cy="449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9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خماسي 1"/>
          <p:cNvSpPr/>
          <p:nvPr/>
        </p:nvSpPr>
        <p:spPr>
          <a:xfrm flipH="1">
            <a:off x="4468682" y="1269119"/>
            <a:ext cx="5094513" cy="1569660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اذا لم يكن في المسألة فروض</a:t>
            </a:r>
          </a:p>
          <a:p>
            <a:pPr algn="ctr"/>
            <a:r>
              <a:rPr lang="ar-SA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فإن الورثة جميعهم 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563194" y="82420"/>
            <a:ext cx="2628805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الحال الأولى: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رسم تخطيطي 9"/>
          <p:cNvGraphicFramePr/>
          <p:nvPr>
            <p:extLst>
              <p:ext uri="{D42A27DB-BD31-4B8C-83A1-F6EECF244321}">
                <p14:modId xmlns:p14="http://schemas.microsoft.com/office/powerpoint/2010/main" val="3282416687"/>
              </p:ext>
            </p:extLst>
          </p:nvPr>
        </p:nvGraphicFramePr>
        <p:xfrm>
          <a:off x="6730487" y="979307"/>
          <a:ext cx="8308107" cy="449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ستطيل 5"/>
          <p:cNvSpPr/>
          <p:nvPr/>
        </p:nvSpPr>
        <p:spPr>
          <a:xfrm>
            <a:off x="4708255" y="3441680"/>
            <a:ext cx="461536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فأصل المسألة من </a:t>
            </a:r>
          </a:p>
          <a:p>
            <a:pPr algn="ctr"/>
            <a:r>
              <a:rPr lang="ar-SA" sz="72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رؤوسهم .</a:t>
            </a:r>
          </a:p>
          <a:p>
            <a:pPr algn="ctr"/>
            <a:r>
              <a:rPr lang="ar-SA" sz="72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باستثناء!</a:t>
            </a:r>
            <a:endParaRPr lang="ar-SA" sz="7200" b="1" cap="none" spc="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2562229" y="1213463"/>
            <a:ext cx="1753257" cy="1680972"/>
            <a:chOff x="3402282" y="2837857"/>
            <a:chExt cx="1503542" cy="1453317"/>
          </a:xfrm>
        </p:grpSpPr>
        <p:sp>
          <p:nvSpPr>
            <p:cNvPr id="12" name="شكل بيضاوي 11"/>
            <p:cNvSpPr/>
            <p:nvPr/>
          </p:nvSpPr>
          <p:spPr>
            <a:xfrm>
              <a:off x="3402282" y="2837857"/>
              <a:ext cx="1503542" cy="145331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شكل بيضاوي 4"/>
            <p:cNvSpPr txBox="1"/>
            <p:nvPr/>
          </p:nvSpPr>
          <p:spPr>
            <a:xfrm>
              <a:off x="3622471" y="3050690"/>
              <a:ext cx="1063164" cy="1027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5400" b="1" i="0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عصبة</a:t>
              </a:r>
              <a:endParaRPr lang="ar-SA" sz="4400" b="1" i="0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2060340" y="13134"/>
            <a:ext cx="69252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تأصيل العصبات : وهي المسائل التي لا يوجد 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فيها أصحاب فروض.</a:t>
            </a:r>
            <a:endParaRPr lang="ar-SA" sz="3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Graphic spid="10" grpId="0">
        <p:bldAsOne/>
      </p:bldGraphic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خماسي 1"/>
          <p:cNvSpPr/>
          <p:nvPr/>
        </p:nvSpPr>
        <p:spPr>
          <a:xfrm flipH="1">
            <a:off x="3976913" y="374314"/>
            <a:ext cx="8215086" cy="830997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عزيزي الطالب المبدع / عزيزتي الطالبة المُبدعة: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470312" y="1205311"/>
            <a:ext cx="5663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استنبط/ي الاستثناء من المثال التالي:</a:t>
            </a:r>
            <a:endParaRPr lang="ar-SA" sz="4400" b="1" cap="none" spc="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4" name="جدول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584846"/>
              </p:ext>
            </p:extLst>
          </p:nvPr>
        </p:nvGraphicFramePr>
        <p:xfrm>
          <a:off x="1045028" y="1974752"/>
          <a:ext cx="10871198" cy="64008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5435599">
                  <a:extLst>
                    <a:ext uri="{9D8B030D-6E8A-4147-A177-3AD203B41FA5}">
                      <a16:colId xmlns:a16="http://schemas.microsoft.com/office/drawing/2014/main" val="2783274181"/>
                    </a:ext>
                  </a:extLst>
                </a:gridCol>
                <a:gridCol w="5435599">
                  <a:extLst>
                    <a:ext uri="{9D8B030D-6E8A-4147-A177-3AD203B41FA5}">
                      <a16:colId xmlns:a16="http://schemas.microsoft.com/office/drawing/2014/main" val="1082156122"/>
                    </a:ext>
                  </a:extLst>
                </a:gridCol>
              </a:tblGrid>
              <a:tr h="52170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توفي شخص عن ثلاثةِ</a:t>
                      </a:r>
                      <a:r>
                        <a:rPr lang="ar-SA" sz="36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أبناء.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توفي شخص عن اثنين</a:t>
                      </a:r>
                      <a:r>
                        <a:rPr lang="ar-SA" sz="36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من الأخوة واخت</a:t>
                      </a:r>
                      <a:r>
                        <a:rPr lang="ar-SA" sz="36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36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26966"/>
                  </a:ext>
                </a:extLst>
              </a:tr>
            </a:tbl>
          </a:graphicData>
        </a:graphic>
      </p:graphicFrame>
      <p:graphicFrame>
        <p:nvGraphicFramePr>
          <p:cNvPr id="16" name="جدول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94515"/>
              </p:ext>
            </p:extLst>
          </p:nvPr>
        </p:nvGraphicFramePr>
        <p:xfrm>
          <a:off x="8302177" y="3366140"/>
          <a:ext cx="3223344" cy="3442650"/>
        </p:xfrm>
        <a:graphic>
          <a:graphicData uri="http://schemas.openxmlformats.org/drawingml/2006/table">
            <a:tbl>
              <a:tblPr rtl="1" bandRow="1">
                <a:tableStyleId>{F5AB1C69-6EDB-4FF4-983F-18BD219EF322}</a:tableStyleId>
              </a:tblPr>
              <a:tblGrid>
                <a:gridCol w="1611672">
                  <a:extLst>
                    <a:ext uri="{9D8B030D-6E8A-4147-A177-3AD203B41FA5}">
                      <a16:colId xmlns:a16="http://schemas.microsoft.com/office/drawing/2014/main" val="3448126045"/>
                    </a:ext>
                  </a:extLst>
                </a:gridCol>
                <a:gridCol w="1611672">
                  <a:extLst>
                    <a:ext uri="{9D8B030D-6E8A-4147-A177-3AD203B41FA5}">
                      <a16:colId xmlns:a16="http://schemas.microsoft.com/office/drawing/2014/main" val="1103756469"/>
                    </a:ext>
                  </a:extLst>
                </a:gridCol>
              </a:tblGrid>
              <a:tr h="114755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ابن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032606"/>
                  </a:ext>
                </a:extLst>
              </a:tr>
              <a:tr h="114755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ابن 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368668"/>
                  </a:ext>
                </a:extLst>
              </a:tr>
              <a:tr h="114755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ابن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0289849"/>
                  </a:ext>
                </a:extLst>
              </a:tr>
            </a:tbl>
          </a:graphicData>
        </a:graphic>
      </p:graphicFrame>
      <p:graphicFrame>
        <p:nvGraphicFramePr>
          <p:cNvPr id="20" name="جدول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31772"/>
              </p:ext>
            </p:extLst>
          </p:nvPr>
        </p:nvGraphicFramePr>
        <p:xfrm>
          <a:off x="1926119" y="3366140"/>
          <a:ext cx="3223344" cy="3442650"/>
        </p:xfrm>
        <a:graphic>
          <a:graphicData uri="http://schemas.openxmlformats.org/drawingml/2006/table">
            <a:tbl>
              <a:tblPr rtl="1" bandRow="1">
                <a:tableStyleId>{F5AB1C69-6EDB-4FF4-983F-18BD219EF322}</a:tableStyleId>
              </a:tblPr>
              <a:tblGrid>
                <a:gridCol w="1611672">
                  <a:extLst>
                    <a:ext uri="{9D8B030D-6E8A-4147-A177-3AD203B41FA5}">
                      <a16:colId xmlns:a16="http://schemas.microsoft.com/office/drawing/2014/main" val="3448126045"/>
                    </a:ext>
                  </a:extLst>
                </a:gridCol>
                <a:gridCol w="1611672">
                  <a:extLst>
                    <a:ext uri="{9D8B030D-6E8A-4147-A177-3AD203B41FA5}">
                      <a16:colId xmlns:a16="http://schemas.microsoft.com/office/drawing/2014/main" val="1103756469"/>
                    </a:ext>
                  </a:extLst>
                </a:gridCol>
              </a:tblGrid>
              <a:tr h="114755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اخ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032606"/>
                  </a:ext>
                </a:extLst>
              </a:tr>
              <a:tr h="114755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اخ 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368668"/>
                  </a:ext>
                </a:extLst>
              </a:tr>
              <a:tr h="114755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اخت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0289849"/>
                  </a:ext>
                </a:extLst>
              </a:tr>
            </a:tbl>
          </a:graphicData>
        </a:graphic>
      </p:graphicFrame>
      <p:pic>
        <p:nvPicPr>
          <p:cNvPr id="9" name="Picture 2" descr="نتيجة بحث الصور عن للذكر مثل حظ الانثييي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8" y="4527074"/>
            <a:ext cx="3384427" cy="2120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مستطيل 2"/>
          <p:cNvSpPr/>
          <p:nvPr/>
        </p:nvSpPr>
        <p:spPr>
          <a:xfrm>
            <a:off x="8302176" y="2744192"/>
            <a:ext cx="1581411" cy="621947"/>
          </a:xfrm>
          <a:prstGeom prst="rect">
            <a:avLst/>
          </a:prstGeom>
          <a:solidFill>
            <a:srgbClr val="D2E1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3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916533" y="2734794"/>
            <a:ext cx="1581411" cy="621947"/>
          </a:xfrm>
          <a:prstGeom prst="rect">
            <a:avLst/>
          </a:prstGeom>
          <a:solidFill>
            <a:srgbClr val="D2E1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5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سهم إلى اليسار 20"/>
          <p:cNvSpPr/>
          <p:nvPr/>
        </p:nvSpPr>
        <p:spPr>
          <a:xfrm rot="16200000">
            <a:off x="10084889" y="2971416"/>
            <a:ext cx="1687447" cy="63930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مستطيل 3"/>
          <p:cNvSpPr/>
          <p:nvPr/>
        </p:nvSpPr>
        <p:spPr>
          <a:xfrm>
            <a:off x="9556124" y="487354"/>
            <a:ext cx="2635876" cy="923330"/>
          </a:xfrm>
          <a:prstGeom prst="rect">
            <a:avLst/>
          </a:prstGeom>
          <a:solidFill>
            <a:srgbClr val="C78F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cap="none" spc="0" dirty="0" smtClean="0">
                <a:ln w="0"/>
                <a:solidFill>
                  <a:srgbClr val="783C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الحال الأولى:</a:t>
            </a:r>
            <a:endParaRPr lang="ar-SA" sz="5400" b="1" cap="none" spc="0" dirty="0">
              <a:ln w="0"/>
              <a:solidFill>
                <a:srgbClr val="783C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 descr="نتيجة بحث الصور عن للذكر مثل حظ الانثييي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7" y="1034680"/>
            <a:ext cx="4996312" cy="3131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مستطيل 2"/>
          <p:cNvSpPr/>
          <p:nvPr/>
        </p:nvSpPr>
        <p:spPr>
          <a:xfrm>
            <a:off x="3041777" y="4494074"/>
            <a:ext cx="58609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أصل المسألة من عدد رؤوسهم </a:t>
            </a:r>
          </a:p>
          <a:p>
            <a:pPr algn="ctr"/>
            <a:r>
              <a:rPr lang="ar-SA" sz="54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بجعل الذكر عن انثييـن.</a:t>
            </a:r>
            <a:endParaRPr lang="ar-SA" sz="5400" b="1" cap="none" spc="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10176843" y="4233006"/>
            <a:ext cx="1503542" cy="1453317"/>
            <a:chOff x="3402282" y="2837857"/>
            <a:chExt cx="1503542" cy="1453317"/>
          </a:xfrm>
        </p:grpSpPr>
        <p:sp>
          <p:nvSpPr>
            <p:cNvPr id="18" name="شكل بيضاوي 17"/>
            <p:cNvSpPr/>
            <p:nvPr/>
          </p:nvSpPr>
          <p:spPr>
            <a:xfrm>
              <a:off x="3402282" y="2837857"/>
              <a:ext cx="1503542" cy="145331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شكل بيضاوي 4"/>
            <p:cNvSpPr txBox="1"/>
            <p:nvPr/>
          </p:nvSpPr>
          <p:spPr>
            <a:xfrm>
              <a:off x="3622471" y="3050690"/>
              <a:ext cx="1063164" cy="1027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i="0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الحال الأولى</a:t>
              </a:r>
              <a:endParaRPr lang="ar-SA" sz="4400" b="1" i="0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9863099" y="1594936"/>
            <a:ext cx="2131029" cy="1704823"/>
            <a:chOff x="3088538" y="199787"/>
            <a:chExt cx="2131029" cy="1704823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3088538" y="199787"/>
              <a:ext cx="2131029" cy="170482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7" name="مربع نص 16"/>
            <p:cNvSpPr txBox="1"/>
            <p:nvPr/>
          </p:nvSpPr>
          <p:spPr>
            <a:xfrm>
              <a:off x="3138471" y="249720"/>
              <a:ext cx="2031163" cy="1604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i="0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الا يكون في المسألة فروض</a:t>
              </a:r>
              <a:endParaRPr lang="ar-SA" sz="3200" b="1" i="0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3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اوي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TM03457452[[fn=سماوي]]</Template>
  <TotalTime>974</TotalTime>
  <Words>890</Words>
  <Application>Microsoft Office PowerPoint</Application>
  <PresentationFormat>شاشة عريضة</PresentationFormat>
  <Paragraphs>312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4" baseType="lpstr">
      <vt:lpstr>맑은 고딕</vt:lpstr>
      <vt:lpstr>Arial</vt:lpstr>
      <vt:lpstr>Calibri</vt:lpstr>
      <vt:lpstr>Calibri Light</vt:lpstr>
      <vt:lpstr>FF Yaseer</vt:lpstr>
      <vt:lpstr>Tahoma</vt:lpstr>
      <vt:lpstr>Times New Roman</vt:lpstr>
      <vt:lpstr>Traditional Arabic</vt:lpstr>
      <vt:lpstr>سماوي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Prettykadooj</dc:creator>
  <cp:lastModifiedBy>Prettykadooj</cp:lastModifiedBy>
  <cp:revision>36</cp:revision>
  <dcterms:created xsi:type="dcterms:W3CDTF">2020-03-10T21:55:02Z</dcterms:created>
  <dcterms:modified xsi:type="dcterms:W3CDTF">2020-03-12T18:41:26Z</dcterms:modified>
</cp:coreProperties>
</file>