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82" r:id="rId20"/>
    <p:sldId id="283" r:id="rId21"/>
    <p:sldId id="278" r:id="rId22"/>
    <p:sldId id="281" r:id="rId23"/>
    <p:sldId id="284" r:id="rId24"/>
    <p:sldId id="286" r:id="rId25"/>
    <p:sldId id="291" r:id="rId26"/>
    <p:sldId id="290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28" userDrawn="1">
          <p15:clr>
            <a:srgbClr val="A4A3A4"/>
          </p15:clr>
        </p15:guide>
        <p15:guide id="3" pos="4793" userDrawn="1">
          <p15:clr>
            <a:srgbClr val="A4A3A4"/>
          </p15:clr>
        </p15:guide>
        <p15:guide id="4" pos="1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pos="3228"/>
        <p:guide pos="4793"/>
        <p:guide pos="16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18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0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slide" Target="slide24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2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3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4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image" Target="../media/image26.png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7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8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9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8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4.xml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9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8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9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30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slide" Target="slide24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4.xml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image" Target="../media/image33.png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35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slide" Target="slide24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37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image" Target="../media/image38.png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5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image" Target="../media/image7.png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6.xml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slide" Target="slide5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8.png"/><Relationship Id="rId30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4.xml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image" Target="../media/image11.png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11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slide" Target="slide24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14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15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16.png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0.xml"/><Relationship Id="rId5" Type="http://schemas.openxmlformats.org/officeDocument/2006/relationships/slide" Target="slide23.xml"/><Relationship Id="rId15" Type="http://schemas.openxmlformats.org/officeDocument/2006/relationships/slide" Target="slide12.xml"/><Relationship Id="rId23" Type="http://schemas.openxmlformats.org/officeDocument/2006/relationships/slide" Target="slide18.xml"/><Relationship Id="rId28" Type="http://schemas.openxmlformats.org/officeDocument/2006/relationships/slide" Target="slide24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742048" y="1205604"/>
            <a:ext cx="139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السادس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5F0B74A-51C5-47C7-A622-BB0CF3ADDC04}"/>
              </a:ext>
            </a:extLst>
          </p:cNvPr>
          <p:cNvSpPr/>
          <p:nvPr/>
        </p:nvSpPr>
        <p:spPr>
          <a:xfrm>
            <a:off x="570808" y="1746636"/>
            <a:ext cx="1105038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البرهان باستعمال مبدأ الاستقراء الرياضي 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CFF2A9CC-A7F3-488D-9C3B-F453608D491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84" y="192000"/>
            <a:ext cx="4876545" cy="504000"/>
          </a:xfrm>
          <a:prstGeom prst="rect">
            <a:avLst/>
          </a:prstGeom>
        </p:spPr>
      </p:pic>
      <p:sp>
        <p:nvSpPr>
          <p:cNvPr id="49" name="مستطيل: زوايا مستديرة 48">
            <a:hlinkClick r:id="rId27" action="ppaction://hlinksldjump"/>
            <a:extLst>
              <a:ext uri="{FF2B5EF4-FFF2-40B4-BE49-F238E27FC236}">
                <a16:creationId xmlns:a16="http://schemas.microsoft.com/office/drawing/2014/main" id="{1DD4C321-C464-451C-B54D-AE75853907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D7C3EFD-DFD8-489D-847C-B9005602049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255114"/>
            <a:ext cx="7393844" cy="540000"/>
          </a:xfrm>
          <a:prstGeom prst="rect">
            <a:avLst/>
          </a:prstGeom>
        </p:spPr>
      </p:pic>
      <p:sp>
        <p:nvSpPr>
          <p:cNvPr id="58" name="مستطيل: زوايا مستديرة 57">
            <a:hlinkClick r:id="rId27" action="ppaction://hlinksldjump"/>
            <a:extLst>
              <a:ext uri="{FF2B5EF4-FFF2-40B4-BE49-F238E27FC236}">
                <a16:creationId xmlns:a16="http://schemas.microsoft.com/office/drawing/2014/main" id="{B498F0D5-F62B-408D-A825-630108B7753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5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6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7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8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4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5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6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3C071696-FE71-47D0-A014-E4CC8B00A03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2" y="108357"/>
            <a:ext cx="3466667" cy="360000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020BAAB5-D032-4486-9001-F247DE4DE3E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14" y="666174"/>
            <a:ext cx="4592241" cy="468000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28" action="ppaction://hlinksldjump"/>
            <a:extLst>
              <a:ext uri="{FF2B5EF4-FFF2-40B4-BE49-F238E27FC236}">
                <a16:creationId xmlns:a16="http://schemas.microsoft.com/office/drawing/2014/main" id="{73B04CF7-F080-4993-83DD-DBD51562FF8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6578952F-12BC-4084-912B-8AE7E92F5BE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92" y="220187"/>
            <a:ext cx="4589992" cy="432000"/>
          </a:xfrm>
          <a:prstGeom prst="rect">
            <a:avLst/>
          </a:prstGeom>
        </p:spPr>
      </p:pic>
      <p:sp>
        <p:nvSpPr>
          <p:cNvPr id="46" name="مستطيل: زوايا مستديرة 45">
            <a:hlinkClick r:id="rId27" action="ppaction://hlinksldjump"/>
            <a:extLst>
              <a:ext uri="{FF2B5EF4-FFF2-40B4-BE49-F238E27FC236}">
                <a16:creationId xmlns:a16="http://schemas.microsoft.com/office/drawing/2014/main" id="{31BC26B4-0C18-4B0B-94E7-7BF61A8041B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33CEE57-D453-4948-A847-1D1A016FF1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1" y="167223"/>
            <a:ext cx="8709681" cy="900000"/>
          </a:xfrm>
          <a:prstGeom prst="rect">
            <a:avLst/>
          </a:prstGeom>
        </p:spPr>
      </p:pic>
      <p:sp>
        <p:nvSpPr>
          <p:cNvPr id="55" name="مستطيل: زوايا مستديرة 54">
            <a:hlinkClick r:id="rId27" action="ppaction://hlinksldjump"/>
            <a:extLst>
              <a:ext uri="{FF2B5EF4-FFF2-40B4-BE49-F238E27FC236}">
                <a16:creationId xmlns:a16="http://schemas.microsoft.com/office/drawing/2014/main" id="{E6C4D3A4-028E-4E1E-8994-E7D85654357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556C576-B391-4F54-8BB8-6623BF4F631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82" y="172100"/>
            <a:ext cx="5613331" cy="360000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9A1BC311-466D-4974-AC8B-3D36C16A0B3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17" y="707511"/>
            <a:ext cx="7141489" cy="432000"/>
          </a:xfrm>
          <a:prstGeom prst="rect">
            <a:avLst/>
          </a:prstGeom>
        </p:spPr>
      </p:pic>
      <p:sp>
        <p:nvSpPr>
          <p:cNvPr id="51" name="مستطيل: زوايا مستديرة 50">
            <a:hlinkClick r:id="rId29" action="ppaction://hlinksldjump"/>
            <a:extLst>
              <a:ext uri="{FF2B5EF4-FFF2-40B4-BE49-F238E27FC236}">
                <a16:creationId xmlns:a16="http://schemas.microsoft.com/office/drawing/2014/main" id="{35EDD95F-D64E-4424-9B35-3BB653CFE3F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21D125D7-613F-4260-B71C-5A585575F79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8" y="170478"/>
            <a:ext cx="8745737" cy="468000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27" action="ppaction://hlinksldjump"/>
            <a:extLst>
              <a:ext uri="{FF2B5EF4-FFF2-40B4-BE49-F238E27FC236}">
                <a16:creationId xmlns:a16="http://schemas.microsoft.com/office/drawing/2014/main" id="{CA034D77-DDD0-434C-AB52-26E31FCF55D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B29DDC12-D0C2-4DB0-A7EC-95BDD9538BE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58"/>
          <a:stretch/>
        </p:blipFill>
        <p:spPr>
          <a:xfrm>
            <a:off x="488269" y="161655"/>
            <a:ext cx="9272361" cy="3090990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27" action="ppaction://hlinksldjump"/>
            <a:extLst>
              <a:ext uri="{FF2B5EF4-FFF2-40B4-BE49-F238E27FC236}">
                <a16:creationId xmlns:a16="http://schemas.microsoft.com/office/drawing/2014/main" id="{097151BB-2C65-4FA2-8575-C2BB3E5A36F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E96AED70-CA91-46B3-BB36-653A624513A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6"/>
          <a:stretch/>
        </p:blipFill>
        <p:spPr>
          <a:xfrm>
            <a:off x="1172048" y="143523"/>
            <a:ext cx="8791499" cy="5287414"/>
          </a:xfrm>
          <a:prstGeom prst="rect">
            <a:avLst/>
          </a:prstGeom>
        </p:spPr>
      </p:pic>
      <p:sp>
        <p:nvSpPr>
          <p:cNvPr id="46" name="مستطيل: زوايا مستديرة 45">
            <a:hlinkClick r:id="rId27" action="ppaction://hlinksldjump"/>
            <a:extLst>
              <a:ext uri="{FF2B5EF4-FFF2-40B4-BE49-F238E27FC236}">
                <a16:creationId xmlns:a16="http://schemas.microsoft.com/office/drawing/2014/main" id="{30F11E43-26E5-4D9C-84A8-65F752F44EB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31B557A6-3309-4BF1-9BC0-7D3275676B8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9" b="20521"/>
          <a:stretch/>
        </p:blipFill>
        <p:spPr>
          <a:xfrm>
            <a:off x="488269" y="161655"/>
            <a:ext cx="9272361" cy="946709"/>
          </a:xfrm>
          <a:prstGeom prst="rect">
            <a:avLst/>
          </a:prstGeom>
        </p:spPr>
      </p:pic>
      <p:sp>
        <p:nvSpPr>
          <p:cNvPr id="46" name="مستطيل: زوايا مستديرة 45">
            <a:hlinkClick r:id="rId27" action="ppaction://hlinksldjump"/>
            <a:extLst>
              <a:ext uri="{FF2B5EF4-FFF2-40B4-BE49-F238E27FC236}">
                <a16:creationId xmlns:a16="http://schemas.microsoft.com/office/drawing/2014/main" id="{CA35DDFB-328B-4DE6-A533-227BAF8919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AC4FF3BC-BD47-4645-8D18-760E1FC0CF8A}"/>
              </a:ext>
            </a:extLst>
          </p:cNvPr>
          <p:cNvSpPr/>
          <p:nvPr/>
        </p:nvSpPr>
        <p:spPr>
          <a:xfrm>
            <a:off x="2211202" y="155847"/>
            <a:ext cx="5753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</a:t>
            </a:r>
            <a:r>
              <a:rPr lang="ar-SA" sz="4400" b="1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إيجاد مجموع متسلسلة حسابية </a:t>
            </a:r>
            <a:endParaRPr lang="ar-SA" sz="4400" b="1" cap="none" spc="0" dirty="0">
              <a:ln w="0"/>
              <a:solidFill>
                <a:schemeClr val="accent1">
                  <a:lumMod val="75000"/>
                </a:schemeClr>
              </a:solidFill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  <p:sp>
        <p:nvSpPr>
          <p:cNvPr id="45" name="مستطيل: زوايا مستديرة 44">
            <a:hlinkClick r:id="rId26" action="ppaction://hlinksldjump"/>
            <a:extLst>
              <a:ext uri="{FF2B5EF4-FFF2-40B4-BE49-F238E27FC236}">
                <a16:creationId xmlns:a16="http://schemas.microsoft.com/office/drawing/2014/main" id="{9C450346-5F1E-4798-B9B8-7562B2A2A25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69086F8A-C0FE-4D89-81AE-4A7C425C38DC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" t="63809" r="222" b="19029"/>
          <a:stretch/>
        </p:blipFill>
        <p:spPr>
          <a:xfrm>
            <a:off x="1172048" y="143523"/>
            <a:ext cx="8791499" cy="1458067"/>
          </a:xfrm>
          <a:prstGeom prst="rect">
            <a:avLst/>
          </a:prstGeom>
        </p:spPr>
      </p:pic>
      <p:sp>
        <p:nvSpPr>
          <p:cNvPr id="49" name="مستطيل: زوايا مستديرة 48">
            <a:hlinkClick r:id="rId27" action="ppaction://hlinksldjump"/>
            <a:extLst>
              <a:ext uri="{FF2B5EF4-FFF2-40B4-BE49-F238E27FC236}">
                <a16:creationId xmlns:a16="http://schemas.microsoft.com/office/drawing/2014/main" id="{1FF726EB-0523-4921-BB55-892910FDAB6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35C09374-EBB3-4CA2-A45C-A5A651B0ED7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1" b="2219"/>
          <a:stretch/>
        </p:blipFill>
        <p:spPr>
          <a:xfrm>
            <a:off x="488269" y="161655"/>
            <a:ext cx="9272361" cy="946709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27" action="ppaction://hlinksldjump"/>
            <a:extLst>
              <a:ext uri="{FF2B5EF4-FFF2-40B4-BE49-F238E27FC236}">
                <a16:creationId xmlns:a16="http://schemas.microsoft.com/office/drawing/2014/main" id="{74A794C1-51A1-424F-84AB-6342C151077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75F17D25-AD9E-487B-B1F1-5B76F826433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" t="83692" r="1013" b="-854"/>
          <a:stretch/>
        </p:blipFill>
        <p:spPr>
          <a:xfrm>
            <a:off x="1172048" y="143523"/>
            <a:ext cx="8791499" cy="1458067"/>
          </a:xfrm>
          <a:prstGeom prst="rect">
            <a:avLst/>
          </a:prstGeom>
        </p:spPr>
      </p:pic>
      <p:sp>
        <p:nvSpPr>
          <p:cNvPr id="50" name="مستطيل: زوايا مستديرة 49">
            <a:hlinkClick r:id="rId27" action="ppaction://hlinksldjump"/>
            <a:extLst>
              <a:ext uri="{FF2B5EF4-FFF2-40B4-BE49-F238E27FC236}">
                <a16:creationId xmlns:a16="http://schemas.microsoft.com/office/drawing/2014/main" id="{498A8262-4FDC-49AC-99F8-9CCB7127009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8BDBD1BF-EC48-4A31-9CBB-07194715EA8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1" y="620651"/>
            <a:ext cx="9305586" cy="4104000"/>
          </a:xfrm>
          <a:prstGeom prst="rect">
            <a:avLst/>
          </a:prstGeom>
        </p:spPr>
      </p:pic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B538CB0B-F6DA-49B4-84E5-C2324200388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6" action="ppaction://hlinksldjump"/>
            <a:extLst>
              <a:ext uri="{FF2B5EF4-FFF2-40B4-BE49-F238E27FC236}">
                <a16:creationId xmlns:a16="http://schemas.microsoft.com/office/drawing/2014/main" id="{9A090C5F-B139-4F3D-A3AE-524B3D6CAD4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416F0E9-E6D7-4953-BFC3-FA66F7434533}"/>
              </a:ext>
            </a:extLst>
          </p:cNvPr>
          <p:cNvGrpSpPr>
            <a:grpSpLocks noChangeAspect="1"/>
          </p:cNvGrpSpPr>
          <p:nvPr/>
        </p:nvGrpSpPr>
        <p:grpSpPr>
          <a:xfrm>
            <a:off x="383027" y="272280"/>
            <a:ext cx="9493111" cy="4428000"/>
            <a:chOff x="3915932" y="468357"/>
            <a:chExt cx="5020376" cy="2341728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8C756414-DA11-4E06-8E98-BDEE359DB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933" y="468357"/>
              <a:ext cx="4839375" cy="647790"/>
            </a:xfrm>
            <a:prstGeom prst="rect">
              <a:avLst/>
            </a:prstGeom>
          </p:spPr>
        </p:pic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7F157143-7BA3-49EC-A84E-116AB39FA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932" y="1895557"/>
              <a:ext cx="5020376" cy="914528"/>
            </a:xfrm>
            <a:prstGeom prst="rect">
              <a:avLst/>
            </a:prstGeom>
          </p:spPr>
        </p:pic>
        <p:pic>
          <p:nvPicPr>
            <p:cNvPr id="58" name="صورة 57">
              <a:extLst>
                <a:ext uri="{FF2B5EF4-FFF2-40B4-BE49-F238E27FC236}">
                  <a16:creationId xmlns:a16="http://schemas.microsoft.com/office/drawing/2014/main" id="{E8F922F2-EFB8-4B16-8D1F-F20FAF45D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463" y="1329615"/>
              <a:ext cx="1933845" cy="352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B88C139F-220D-423A-8503-D92C455F539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7" y="627474"/>
            <a:ext cx="9624248" cy="2520000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28" action="ppaction://hlinksldjump"/>
            <a:extLst>
              <a:ext uri="{FF2B5EF4-FFF2-40B4-BE49-F238E27FC236}">
                <a16:creationId xmlns:a16="http://schemas.microsoft.com/office/drawing/2014/main" id="{3EF3FEA5-EFEE-4103-B922-CBFEF3B526E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7" action="ppaction://hlinksldjump"/>
            <a:extLst>
              <a:ext uri="{FF2B5EF4-FFF2-40B4-BE49-F238E27FC236}">
                <a16:creationId xmlns:a16="http://schemas.microsoft.com/office/drawing/2014/main" id="{84B4DA32-B03F-42A4-9FD5-9469022F506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3A03891-5C78-4B4E-9128-D0F1B1E1580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6" y="626548"/>
            <a:ext cx="977794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FD9A9D58-EAE8-46A1-A9DD-54394203D17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7F0D11F-D85A-4242-9A65-AC1E39095124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3500" y="1518115"/>
            <a:ext cx="6825593" cy="432000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E537CEC1-49AD-4C2B-A947-2A3D5C2F9932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874" y="2449190"/>
            <a:ext cx="6015997" cy="576000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29" action="ppaction://hlinksldjump"/>
            <a:extLst>
              <a:ext uri="{FF2B5EF4-FFF2-40B4-BE49-F238E27FC236}">
                <a16:creationId xmlns:a16="http://schemas.microsoft.com/office/drawing/2014/main" id="{6C7A8BD6-570F-4C8D-914C-734C7FCC71F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hlinkClick r:id="rId26" action="ppaction://hlinksldjump"/>
            <a:extLst>
              <a:ext uri="{FF2B5EF4-FFF2-40B4-BE49-F238E27FC236}">
                <a16:creationId xmlns:a16="http://schemas.microsoft.com/office/drawing/2014/main" id="{F20B7D3B-1D28-4F04-9306-89082B4730D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921" y="1050991"/>
            <a:ext cx="4335158" cy="3419480"/>
          </a:xfrm>
          <a:prstGeom prst="rect">
            <a:avLst/>
          </a:prstGeom>
        </p:spPr>
      </p:pic>
      <p:pic>
        <p:nvPicPr>
          <p:cNvPr id="46" name="صورة 45">
            <a:hlinkClick r:id="rId28" action="ppaction://hlinksldjump"/>
            <a:extLst>
              <a:ext uri="{FF2B5EF4-FFF2-40B4-BE49-F238E27FC236}">
                <a16:creationId xmlns:a16="http://schemas.microsoft.com/office/drawing/2014/main" id="{BB686F3E-07DC-48E5-951C-2684F589BB9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028" y="1222616"/>
            <a:ext cx="4499845" cy="2724839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30" action="ppaction://hlinksldjump"/>
            <a:extLst>
              <a:ext uri="{FF2B5EF4-FFF2-40B4-BE49-F238E27FC236}">
                <a16:creationId xmlns:a16="http://schemas.microsoft.com/office/drawing/2014/main" id="{2122F74C-937A-46F6-B924-3D6B5185AB6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:a16="http://schemas.microsoft.com/office/drawing/2014/main" id="{57078FC8-1C15-4061-AAAF-22ECA700935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592D2E1-6C61-44BC-B923-6F14D83DBA7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63"/>
          <a:stretch/>
        </p:blipFill>
        <p:spPr>
          <a:xfrm>
            <a:off x="130030" y="454055"/>
            <a:ext cx="8440233" cy="514097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CE2F007-1114-493C-9F2A-F145A1143996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b="63425"/>
          <a:stretch/>
        </p:blipFill>
        <p:spPr>
          <a:xfrm>
            <a:off x="8626239" y="158656"/>
            <a:ext cx="1419225" cy="1438807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3601DD0E-3FF8-43A7-89E6-73A0E9B11020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-1719" t="35114" r="1719" b="34444"/>
          <a:stretch/>
        </p:blipFill>
        <p:spPr>
          <a:xfrm>
            <a:off x="8626239" y="2524218"/>
            <a:ext cx="1419225" cy="1197528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833B2C5A-98E3-4816-84A5-F22B3AF2E44A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-1808" t="66238" r="1808" b="733"/>
          <a:stretch/>
        </p:blipFill>
        <p:spPr>
          <a:xfrm>
            <a:off x="8626238" y="5102488"/>
            <a:ext cx="1419225" cy="1299295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D787C617-2A38-44F3-B101-8A8EB6B955B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10959" r="429" b="23370"/>
          <a:stretch/>
        </p:blipFill>
        <p:spPr>
          <a:xfrm>
            <a:off x="186005" y="1850620"/>
            <a:ext cx="8440233" cy="3144397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C71AAB57-758A-46E8-A0B4-45562E1D531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036B1F34-665F-49B7-BA96-6E034DED42E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80034" r="-124" b="1818"/>
          <a:stretch/>
        </p:blipFill>
        <p:spPr>
          <a:xfrm>
            <a:off x="294073" y="5317430"/>
            <a:ext cx="8440233" cy="8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F1BD4566-1B7B-47B2-9179-469178A3800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28" action="ppaction://hlinksldjump"/>
            <a:extLst>
              <a:ext uri="{FF2B5EF4-FFF2-40B4-BE49-F238E27FC236}">
                <a16:creationId xmlns:a16="http://schemas.microsoft.com/office/drawing/2014/main" id="{62F30542-D2F7-4868-A260-518AE443403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E54A4968-064D-4E0C-A3B5-47ECB32C3586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35"/>
          <a:stretch/>
        </p:blipFill>
        <p:spPr>
          <a:xfrm>
            <a:off x="240210" y="880161"/>
            <a:ext cx="8397138" cy="574566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649704D7-F3A2-46AA-96AC-6BE3C1EFB2E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" t="25598" r="71" b="48250"/>
          <a:stretch/>
        </p:blipFill>
        <p:spPr>
          <a:xfrm>
            <a:off x="240210" y="2478377"/>
            <a:ext cx="8397138" cy="1299294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2EF4FEF0-C7BB-4873-A8C2-9BCD2112E78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1" t="57874" r="1161" b="3344"/>
          <a:stretch/>
        </p:blipFill>
        <p:spPr>
          <a:xfrm>
            <a:off x="235827" y="4404911"/>
            <a:ext cx="8397138" cy="19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5615AE46-9D53-47E1-B237-90A3BF71472F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r="65755"/>
          <a:stretch/>
        </p:blipFill>
        <p:spPr>
          <a:xfrm>
            <a:off x="97372" y="111453"/>
            <a:ext cx="3421683" cy="2268000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72686B45-5D2D-4DB7-BA64-D75500A4B4FC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36876" b="39273"/>
          <a:stretch/>
        </p:blipFill>
        <p:spPr>
          <a:xfrm>
            <a:off x="3519055" y="566548"/>
            <a:ext cx="6307248" cy="1377284"/>
          </a:xfrm>
          <a:prstGeom prst="rect">
            <a:avLst/>
          </a:prstGeom>
        </p:spPr>
      </p:pic>
      <p:sp>
        <p:nvSpPr>
          <p:cNvPr id="46" name="مستطيل: زوايا مستديرة 45">
            <a:hlinkClick r:id="rId27" action="ppaction://hlinksldjump"/>
            <a:extLst>
              <a:ext uri="{FF2B5EF4-FFF2-40B4-BE49-F238E27FC236}">
                <a16:creationId xmlns:a16="http://schemas.microsoft.com/office/drawing/2014/main" id="{3F0321DB-24E8-4637-8189-1FB0EC8195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8761D6DE-2397-47C5-AFD3-F9CE496B968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7747" y="232825"/>
            <a:ext cx="9862255" cy="2592000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27" action="ppaction://hlinksldjump"/>
            <a:extLst>
              <a:ext uri="{FF2B5EF4-FFF2-40B4-BE49-F238E27FC236}">
                <a16:creationId xmlns:a16="http://schemas.microsoft.com/office/drawing/2014/main" id="{32266F8A-9EE2-480A-B840-13449D29A67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7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4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5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6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8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0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1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F50B95F-5B9C-44D3-89B5-8D82E74D849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85" y="144383"/>
            <a:ext cx="3196802" cy="360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225D730-A885-47AC-8B96-221E22AAC7F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37" y="688346"/>
            <a:ext cx="4635902" cy="612000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FCA5AEF0-505B-41DE-A8B6-E06C267B2FE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910</Words>
  <Application>Microsoft Office PowerPoint</Application>
  <PresentationFormat>شاشة عريضة</PresentationFormat>
  <Paragraphs>834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223</cp:revision>
  <dcterms:created xsi:type="dcterms:W3CDTF">2019-07-10T17:43:06Z</dcterms:created>
  <dcterms:modified xsi:type="dcterms:W3CDTF">2019-09-30T17:15:25Z</dcterms:modified>
</cp:coreProperties>
</file>