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7" r:id="rId6"/>
    <p:sldId id="306" r:id="rId7"/>
    <p:sldId id="308" r:id="rId8"/>
    <p:sldId id="309" r:id="rId9"/>
    <p:sldId id="310" r:id="rId10"/>
    <p:sldId id="261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5" r:id="rId24"/>
    <p:sldId id="296" r:id="rId25"/>
    <p:sldId id="297" r:id="rId26"/>
    <p:sldId id="298" r:id="rId27"/>
    <p:sldId id="299" r:id="rId28"/>
    <p:sldId id="300" r:id="rId29"/>
    <p:sldId id="276" r:id="rId30"/>
    <p:sldId id="277" r:id="rId31"/>
    <p:sldId id="282" r:id="rId32"/>
    <p:sldId id="283" r:id="rId33"/>
    <p:sldId id="278" r:id="rId34"/>
    <p:sldId id="281" r:id="rId35"/>
    <p:sldId id="279" r:id="rId36"/>
    <p:sldId id="280" r:id="rId37"/>
    <p:sldId id="301" r:id="rId38"/>
    <p:sldId id="302" r:id="rId39"/>
    <p:sldId id="284" r:id="rId40"/>
    <p:sldId id="286" r:id="rId41"/>
    <p:sldId id="287" r:id="rId42"/>
    <p:sldId id="291" r:id="rId43"/>
    <p:sldId id="290" r:id="rId4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05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3" pos="6357" userDrawn="1">
          <p15:clr>
            <a:srgbClr val="A4A3A4"/>
          </p15:clr>
        </p15:guide>
        <p15:guide id="4" pos="4747" userDrawn="1">
          <p15:clr>
            <a:srgbClr val="A4A3A4"/>
          </p15:clr>
        </p15:guide>
        <p15:guide id="5" pos="1617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FC8"/>
    <a:srgbClr val="F3A274"/>
    <a:srgbClr val="843E0A"/>
    <a:srgbClr val="FCB086"/>
    <a:srgbClr val="D097F5"/>
    <a:srgbClr val="1F1D26"/>
    <a:srgbClr val="00A238"/>
    <a:srgbClr val="197874"/>
    <a:srgbClr val="E40122"/>
    <a:srgbClr val="E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pos="3205"/>
        <p:guide pos="52"/>
        <p:guide pos="6357"/>
        <p:guide pos="4747"/>
        <p:guide pos="16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18/01/41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20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23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27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29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28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1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1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2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34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3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4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36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7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8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6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8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8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43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42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7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42" Type="http://schemas.openxmlformats.org/officeDocument/2006/relationships/slide" Target="slide7.xml"/><Relationship Id="rId47" Type="http://schemas.openxmlformats.org/officeDocument/2006/relationships/image" Target="../media/image11.png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5.xml"/><Relationship Id="rId46" Type="http://schemas.openxmlformats.org/officeDocument/2006/relationships/slide" Target="slide9.xml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40" Type="http://schemas.openxmlformats.org/officeDocument/2006/relationships/slide" Target="slide6.xml"/><Relationship Id="rId45" Type="http://schemas.openxmlformats.org/officeDocument/2006/relationships/image" Target="../media/image10.png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4" Type="http://schemas.openxmlformats.org/officeDocument/2006/relationships/slide" Target="slide8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Relationship Id="rId4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44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45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3.xml"/><Relationship Id="rId18" Type="http://schemas.openxmlformats.org/officeDocument/2006/relationships/slide" Target="slide23.xml"/><Relationship Id="rId26" Type="http://schemas.openxmlformats.org/officeDocument/2006/relationships/slide" Target="slide19.xml"/><Relationship Id="rId39" Type="http://schemas.openxmlformats.org/officeDocument/2006/relationships/image" Target="../media/image47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30.xml"/><Relationship Id="rId38" Type="http://schemas.openxmlformats.org/officeDocument/2006/relationships/image" Target="../media/image4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11" Type="http://schemas.openxmlformats.org/officeDocument/2006/relationships/slide" Target="slide4.xml"/><Relationship Id="rId24" Type="http://schemas.openxmlformats.org/officeDocument/2006/relationships/slide" Target="slide13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2.xml"/><Relationship Id="rId15" Type="http://schemas.openxmlformats.org/officeDocument/2006/relationships/slide" Target="slide14.xml"/><Relationship Id="rId23" Type="http://schemas.openxmlformats.org/officeDocument/2006/relationships/slide" Target="slide24.xml"/><Relationship Id="rId28" Type="http://schemas.openxmlformats.org/officeDocument/2006/relationships/slide" Target="slide25.xml"/><Relationship Id="rId36" Type="http://schemas.openxmlformats.org/officeDocument/2006/relationships/slide" Target="slide36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35.xml"/><Relationship Id="rId4" Type="http://schemas.openxmlformats.org/officeDocument/2006/relationships/slide" Target="slide29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49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48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13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40" Type="http://schemas.openxmlformats.org/officeDocument/2006/relationships/image" Target="../media/image14.png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12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40" Type="http://schemas.openxmlformats.org/officeDocument/2006/relationships/image" Target="../media/image15.png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16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40" Type="http://schemas.openxmlformats.org/officeDocument/2006/relationships/image" Target="../media/image14.png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17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40" Type="http://schemas.openxmlformats.org/officeDocument/2006/relationships/image" Target="../media/image14.png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2.xml"/><Relationship Id="rId39" Type="http://schemas.openxmlformats.org/officeDocument/2006/relationships/image" Target="../media/image18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slide" Target="slide43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20.xml"/><Relationship Id="rId20" Type="http://schemas.openxmlformats.org/officeDocument/2006/relationships/slide" Target="slide18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10.xml"/><Relationship Id="rId24" Type="http://schemas.openxmlformats.org/officeDocument/2006/relationships/slide" Target="slide16.xml"/><Relationship Id="rId32" Type="http://schemas.openxmlformats.org/officeDocument/2006/relationships/slide" Target="slide37.xml"/><Relationship Id="rId37" Type="http://schemas.openxmlformats.org/officeDocument/2006/relationships/slide" Target="slide38.xml"/><Relationship Id="rId40" Type="http://schemas.openxmlformats.org/officeDocument/2006/relationships/image" Target="../media/image14.png"/><Relationship Id="rId5" Type="http://schemas.openxmlformats.org/officeDocument/2006/relationships/slide" Target="slide41.xml"/><Relationship Id="rId15" Type="http://schemas.openxmlformats.org/officeDocument/2006/relationships/slide" Target="slide17.xml"/><Relationship Id="rId23" Type="http://schemas.openxmlformats.org/officeDocument/2006/relationships/slide" Target="slide13.xml"/><Relationship Id="rId28" Type="http://schemas.openxmlformats.org/officeDocument/2006/relationships/slide" Target="slide29.xml"/><Relationship Id="rId36" Type="http://schemas.openxmlformats.org/officeDocument/2006/relationships/slide" Target="slide36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31" Type="http://schemas.openxmlformats.org/officeDocument/2006/relationships/slide" Target="slide35.xml"/><Relationship Id="rId4" Type="http://schemas.openxmlformats.org/officeDocument/2006/relationships/slide" Target="slide42.xml"/><Relationship Id="rId9" Type="http://schemas.openxmlformats.org/officeDocument/2006/relationships/slide" Target="slide3.xml"/><Relationship Id="rId14" Type="http://schemas.openxmlformats.org/officeDocument/2006/relationships/slide" Target="slide14.xml"/><Relationship Id="rId22" Type="http://schemas.openxmlformats.org/officeDocument/2006/relationships/slide" Target="slide24.xml"/><Relationship Id="rId27" Type="http://schemas.openxmlformats.org/officeDocument/2006/relationships/slide" Target="slide25.xml"/><Relationship Id="rId30" Type="http://schemas.openxmlformats.org/officeDocument/2006/relationships/slide" Target="slide33.xml"/><Relationship Id="rId35" Type="http://schemas.openxmlformats.org/officeDocument/2006/relationships/slide" Target="slide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دوال التغير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788535" y="1205604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الخامس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A935642-AECA-4CD8-AE34-BB9CA6E96C2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963009" y="203803"/>
            <a:ext cx="931716" cy="46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3" name="مستطيل: زوايا مستديرة 62">
            <a:hlinkClick r:id="rId28" action="ppaction://hlinksldjump"/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B4D8153-A3D6-4B9E-880F-705A58E23C6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76679" y="823554"/>
            <a:ext cx="9784591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28" action="ppaction://hlinksldjump"/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E96FE85-1EBD-431D-ADEC-8DB7883804D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58696" y="165389"/>
            <a:ext cx="927236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7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6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7" action="ppaction://hlinksldjump"/>
            <a:extLst>
              <a:ext uri="{FF2B5EF4-FFF2-40B4-BE49-F238E27FC236}">
                <a16:creationId xmlns:a16="http://schemas.microsoft.com/office/drawing/2014/main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0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1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2" action="ppaction://hlinksldjump"/>
            <a:extLst>
              <a:ext uri="{FF2B5EF4-FFF2-40B4-BE49-F238E27FC236}">
                <a16:creationId xmlns:a16="http://schemas.microsoft.com/office/drawing/2014/main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4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5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6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7" action="ppaction://hlinksldjump"/>
            <a:extLst>
              <a:ext uri="{FF2B5EF4-FFF2-40B4-BE49-F238E27FC236}">
                <a16:creationId xmlns:a16="http://schemas.microsoft.com/office/drawing/2014/main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652712C-1678-427E-9CB8-2FC7EA99E64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475621" y="126923"/>
            <a:ext cx="2578774" cy="843373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8" action="ppaction://hlinksldjump"/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7566DAC-650E-489D-B60E-B4883BD8E5A0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58851" t="3443" r="25345" b="87492"/>
          <a:stretch/>
        </p:blipFill>
        <p:spPr>
          <a:xfrm>
            <a:off x="5943599" y="153826"/>
            <a:ext cx="1532022" cy="512348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55E63404-9F3B-4D1E-BDAD-A96FFEA5C44C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13917" t="14655" r="5337" b="74772"/>
          <a:stretch/>
        </p:blipFill>
        <p:spPr>
          <a:xfrm>
            <a:off x="2137605" y="870079"/>
            <a:ext cx="7827407" cy="5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28" action="ppaction://hlinksldjump"/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2381C864-FE4C-4A4D-A728-63F147A1232C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9303" t="86321" r="4479" b="3106"/>
          <a:stretch/>
        </p:blipFill>
        <p:spPr>
          <a:xfrm>
            <a:off x="1634844" y="177277"/>
            <a:ext cx="8357884" cy="5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F8D5CFC-62B8-4605-951D-E340F1DB537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52096" y="155776"/>
            <a:ext cx="9271683" cy="55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7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8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2" action="ppaction://hlinksldjump"/>
            <a:extLst>
              <a:ext uri="{FF2B5EF4-FFF2-40B4-BE49-F238E27FC236}">
                <a16:creationId xmlns:a16="http://schemas.microsoft.com/office/drawing/2014/main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8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3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4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5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6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7" action="ppaction://hlinksldjump"/>
            <a:extLst>
              <a:ext uri="{FF2B5EF4-FFF2-40B4-BE49-F238E27FC236}">
                <a16:creationId xmlns:a16="http://schemas.microsoft.com/office/drawing/2014/main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8" action="ppaction://hlinksldjump"/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3E87910-F37D-4C46-9275-3A7C8D2F7CE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57920" t="3675" r="4556" b="89783"/>
          <a:stretch/>
        </p:blipFill>
        <p:spPr>
          <a:xfrm>
            <a:off x="6096000" y="144277"/>
            <a:ext cx="3713022" cy="395634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47A20E4-2814-4A69-9822-95635DE07F2F}"/>
              </a:ext>
            </a:extLst>
          </p:cNvPr>
          <p:cNvGrpSpPr>
            <a:grpSpLocks noChangeAspect="1"/>
          </p:cNvGrpSpPr>
          <p:nvPr/>
        </p:nvGrpSpPr>
        <p:grpSpPr>
          <a:xfrm>
            <a:off x="359855" y="863991"/>
            <a:ext cx="9442782" cy="1008000"/>
            <a:chOff x="1024886" y="863991"/>
            <a:chExt cx="8864787" cy="946300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2D46970-C2F3-4DFB-948E-1500036A3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24795" t="11754" r="4115" b="81704"/>
            <a:stretch/>
          </p:blipFill>
          <p:spPr>
            <a:xfrm>
              <a:off x="2855339" y="863991"/>
              <a:ext cx="7034334" cy="395634"/>
            </a:xfrm>
            <a:prstGeom prst="rect">
              <a:avLst/>
            </a:prstGeom>
          </p:spPr>
        </p:pic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9D1E56E7-6244-4DDB-92B0-9C6C3F40B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76597" t="18386" r="5747" b="75684"/>
            <a:stretch/>
          </p:blipFill>
          <p:spPr>
            <a:xfrm>
              <a:off x="1024886" y="863991"/>
              <a:ext cx="1746979" cy="358626"/>
            </a:xfrm>
            <a:prstGeom prst="rect">
              <a:avLst/>
            </a:prstGeom>
          </p:spPr>
        </p:pic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F26AEA64-DCB6-4CC0-AD42-7022146D9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63181" t="18140" r="17619" b="75318"/>
            <a:stretch/>
          </p:blipFill>
          <p:spPr>
            <a:xfrm>
              <a:off x="7799762" y="1414656"/>
              <a:ext cx="1899727" cy="395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4D0CEFE-EB8A-47D3-A569-38CB76A6C68C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3600" t="82533" r="4410" b="3094"/>
          <a:stretch/>
        </p:blipFill>
        <p:spPr>
          <a:xfrm>
            <a:off x="190350" y="151588"/>
            <a:ext cx="9801735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D13000C-F4ED-4611-8AD5-C00C0D24F4C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4119" y="117706"/>
            <a:ext cx="9123783" cy="2525463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8CE5A9F-1657-4951-A97C-C1CAC357FA2C}"/>
              </a:ext>
            </a:extLst>
          </p:cNvPr>
          <p:cNvGrpSpPr>
            <a:grpSpLocks noChangeAspect="1"/>
          </p:cNvGrpSpPr>
          <p:nvPr/>
        </p:nvGrpSpPr>
        <p:grpSpPr>
          <a:xfrm>
            <a:off x="286868" y="2808288"/>
            <a:ext cx="9618013" cy="360000"/>
            <a:chOff x="-4088" y="2877563"/>
            <a:chExt cx="10020928" cy="375081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63431AE7-6CC5-426E-83F5-9F9447187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/>
            <a:srcRect l="33080" t="521" r="1682" b="85433"/>
            <a:stretch/>
          </p:blipFill>
          <p:spPr>
            <a:xfrm>
              <a:off x="4447316" y="2877563"/>
              <a:ext cx="5569524" cy="375081"/>
            </a:xfrm>
            <a:prstGeom prst="rect">
              <a:avLst/>
            </a:prstGeom>
          </p:spPr>
        </p:pic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C08A38EA-731E-4E3F-9986-505A8160C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/>
            <a:srcRect l="46199" t="13279" r="1902" b="72675"/>
            <a:stretch/>
          </p:blipFill>
          <p:spPr>
            <a:xfrm>
              <a:off x="-4088" y="2877563"/>
              <a:ext cx="4430810" cy="375081"/>
            </a:xfrm>
            <a:prstGeom prst="rect">
              <a:avLst/>
            </a:prstGeom>
          </p:spPr>
        </p:pic>
      </p:grpSp>
      <p:pic>
        <p:nvPicPr>
          <p:cNvPr id="55" name="صورة 54">
            <a:extLst>
              <a:ext uri="{FF2B5EF4-FFF2-40B4-BE49-F238E27FC236}">
                <a16:creationId xmlns:a16="http://schemas.microsoft.com/office/drawing/2014/main" id="{F74CC659-7B81-47EF-8D99-9F3C0C6E66B3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68702" t="33102" r="2224" b="27380"/>
          <a:stretch/>
        </p:blipFill>
        <p:spPr>
          <a:xfrm>
            <a:off x="3896779" y="3321936"/>
            <a:ext cx="2382318" cy="101284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528C131A-2E50-4264-BE5C-53A26F0EF02D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12673" t="69597" r="1894" b="2253"/>
          <a:stretch/>
        </p:blipFill>
        <p:spPr>
          <a:xfrm>
            <a:off x="1687945" y="4334783"/>
            <a:ext cx="7000327" cy="7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hlinkClick r:id="rId28" action="ppaction://hlinksldjump"/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EF4624-DF2B-4779-860D-2EEDBBD30092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55414" t="3787" r="6998" b="88835"/>
          <a:stretch/>
        </p:blipFill>
        <p:spPr>
          <a:xfrm>
            <a:off x="6317677" y="155853"/>
            <a:ext cx="3625516" cy="395634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CC3A3F8C-7DED-4429-8D27-47BD0CACC897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9697" t="13569" r="6998" b="77233"/>
          <a:stretch/>
        </p:blipFill>
        <p:spPr>
          <a:xfrm>
            <a:off x="697502" y="823606"/>
            <a:ext cx="87974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5B9A6270-CA2D-485D-AA23-EA1C0D9085FF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1837" t="83600" r="6998" b="6302"/>
          <a:stretch/>
        </p:blipFill>
        <p:spPr>
          <a:xfrm>
            <a:off x="284076" y="158069"/>
            <a:ext cx="9627547" cy="5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28" action="ppaction://hlinksldjump"/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1351181" y="232648"/>
            <a:ext cx="74735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سابقاً</a:t>
            </a:r>
            <a:r>
              <a:rPr lang="ar-SA" sz="4400" b="1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 كتابة المعادلات الخطية وتمثيلها بيانياً</a:t>
            </a:r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AA15325-78AF-4FAE-A03E-D7017F5BBC0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26445" y="165058"/>
            <a:ext cx="953485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43BC1DD-C43C-47AC-8287-A74CCD2588B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93611"/>
          <a:stretch/>
        </p:blipFill>
        <p:spPr>
          <a:xfrm>
            <a:off x="211566" y="92593"/>
            <a:ext cx="9764940" cy="395634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62CC004C-7D6A-4D38-A1A6-CDF4C81E28B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422" t="9707" r="-422" b="74650"/>
          <a:stretch/>
        </p:blipFill>
        <p:spPr>
          <a:xfrm>
            <a:off x="211564" y="632928"/>
            <a:ext cx="9764940" cy="9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28" action="ppaction://hlinksldjump"/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6124C4D8-6813-43F8-83ED-F8978C04EA6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62" t="76750" r="-62" b="-1"/>
          <a:stretch/>
        </p:blipFill>
        <p:spPr>
          <a:xfrm>
            <a:off x="211564" y="161870"/>
            <a:ext cx="9764940" cy="14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2D40B226-6C8A-4A47-9898-D4B66D80903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588221D-587B-4961-B377-7ACED902F03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64517" y="170857"/>
            <a:ext cx="9661997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354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3D56B870-7EF6-431B-8C15-76568352A25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0215788-A79A-4E22-A19A-CA0E8234851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99746" y="122001"/>
            <a:ext cx="6726442" cy="62314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D6733EF-74E2-4F1A-A8D8-A738D1F0B685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b="93380"/>
          <a:stretch/>
        </p:blipFill>
        <p:spPr>
          <a:xfrm>
            <a:off x="659825" y="123819"/>
            <a:ext cx="9341452" cy="395634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381AD0DA-7A46-4EE2-AC91-C1F26AD65078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4950" t="9959" b="77116"/>
          <a:stretch/>
        </p:blipFill>
        <p:spPr>
          <a:xfrm>
            <a:off x="336837" y="711586"/>
            <a:ext cx="951774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225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8" action="ppaction://hlinksldjump"/>
            <a:extLst>
              <a:ext uri="{FF2B5EF4-FFF2-40B4-BE49-F238E27FC236}">
                <a16:creationId xmlns:a16="http://schemas.microsoft.com/office/drawing/2014/main" id="{753EE7E7-7B23-4155-8390-A17BFC49DD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0A45B11-15AC-4DA1-9203-454F528FD78B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341" t="86028" b="968"/>
          <a:stretch/>
        </p:blipFill>
        <p:spPr>
          <a:xfrm>
            <a:off x="346373" y="152398"/>
            <a:ext cx="948804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90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023681FE-AB13-4137-BB6C-D008A851CEF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E98D8483-E02C-483E-B1EF-ECC2D1A77C9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9824EF5-B45F-4EE7-A83F-B975327BEC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050B78-16FE-4D65-916C-26D7E20B94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3576EA9-5D58-4AA4-BF7F-B3F4FAC98B0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56E8790-5008-4E26-B6CF-BFBB48A760E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7177A19C-7284-44F7-9EB4-3E911027640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D32A071-B862-4C98-81E3-575244E4994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DFDFF0B5-A1A7-4D0B-B5CF-AF6B584BC37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F508EEC3-746D-4C43-BA24-408E9F9308D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2F188FE-7AD3-46A7-869F-57DA1F06A6F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F375DC17-11EA-49CA-9FC0-4C8F4D0F225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EF59035-05E1-4BF7-A5D6-1ACF5C053F1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D8C5F9FE-F71E-4D25-B596-AEDB0FA1352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3E9C9BE2-F719-4018-94C6-148C9EEC1B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2A3DE82E-BF52-464A-B782-ACB3A6374A1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0CA6E8C-378A-400B-8CB5-97D80D4B3E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FD409061-60FE-4844-B3FA-6999C7C0D37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9BE738F1-6C6E-4972-B901-D2E8588368B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6C34610C-60B1-426F-A636-6DE249802C8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EB94B51-9494-4AC2-B820-99F4AA0715B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C221A5F-5DB7-4EF4-A805-9373E8CCA09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2D3212-96D6-4757-84F7-1BC63090D22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7B438460-B0E1-4E45-99A8-D2805A6A1CA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13300EC0-5605-45C5-BBB8-39B22E88AE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7B6B4DB9-BE23-49CF-917B-B84886CEDA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470EFA9E-44DA-4FC6-B38E-A435FEC2E96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FE29B256-8A32-49FE-90FC-05AD76862D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94F562B0-9314-4D4E-B3DD-A868D69DAD6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F8EA69BC-7378-4C16-BB5D-5F0B94424F8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AB16FE6-7A92-4975-A638-AE1C3C82EA9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53C257A3-DE86-445D-8BBA-75A5C437239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D13BBAFF-CD48-40DF-ACA4-E778F76ECF7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B4148274-CD7F-488F-BA56-8296FBB452D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126E5BC7-6514-4D61-9BCA-0C46DCBD3A7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A994606E-49CA-42FE-AD5C-7B5DF335C0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AD7BBBDA-14AB-4894-96A7-08471A37C72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6EAA819-41A1-4ACB-BBF1-E2251BF6BA9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81CB8A31-D3EE-46FC-B0B1-095A2A9C91D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59B9C5CD-E796-40FA-85C5-C26DE63F7E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37FFE58-9C1F-4AE9-806F-19C73E30B63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37867" y="135317"/>
            <a:ext cx="9876154" cy="2376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AB33D5C-C769-4443-8AC4-83AC2F9A1D8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2E411E5C-3553-475A-91B1-D1F2B1E2DF8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E7C2587-945F-4745-A07F-14F2A1E705C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CFFAB73-E5C3-4EE9-B87B-97113D8E6A1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337785EB-70B2-477D-9637-C5344A80C0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486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10336AF7-4C30-43FB-9DC9-78FEF3CE302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7F6314C-5E75-44E4-B78D-6BF2DF539A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5A84949-3B63-4324-9974-382CC907545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7660E41D-11A4-408C-9BF2-15DA0DD06E7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62072F43-2C9A-4460-B356-CE2B534A6B1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1CBB1EFC-BF71-4957-A1D9-C89B921352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0772646E-D902-493B-BA46-525793696D1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9BA55B5E-205A-4B1C-B4C0-34104F32390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269C5DA-A879-4E1C-A2F8-A3CDAA189EC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A3DE9713-2497-4C84-AF97-FDD26F05881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753CA61-BC78-4CAE-9ED8-0520165D00C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4BBE204-5BCB-407F-BFFB-46861B5512E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32E1069A-02BF-41F3-960E-C1760FE0B4E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45CC255F-568C-4D9E-97B4-62AC078F3D1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3B978E4B-5B92-44E4-87F5-2FA382B4D38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AA772876-4B92-4F46-94FE-3A5C7C0C62E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ED32ED3A-047E-4BCE-8435-1BC034A7CB2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F1AB3CED-8399-4371-8675-94E30AB4A1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A8EA488B-96EA-4C39-9698-B91DC49D02E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6513F564-5FEC-4FBD-8356-4A2CF69B0A8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1A20F29A-903A-4369-8A11-3DAC8B3878A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91ADB66E-937E-4B1C-B689-39AD280D069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133C2B4F-F456-4354-B94E-A99DD949A4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F9C00BA-819C-42D1-A6DC-3A6C16D5F0E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206170FB-B36B-41DD-BF54-E8A349DF03E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2C0A0903-0677-46E4-B39E-69F2CCDA1AA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3C4BE3CC-13F0-48D5-8154-15D13492FD9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C566DE0F-AA3E-46BF-BD8E-A642B01D589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C5FF841-C10E-457C-85A0-9591FB50B4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F85B085-587E-4496-B7F8-9B69ADB68AB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79853C0E-5F0D-48E4-9D53-D54056A863A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12B046E-C98D-47B9-89BC-1D10758B94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030DB04-BD83-421A-8766-098544EBFB3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761A594-D645-4D26-B943-B56509F4A8F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D2EA01DD-9687-4399-8637-EC992E1DBF3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4AD9E7AC-9BDA-46D2-B873-679811D3B63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D010138B-E0D7-4923-A79B-C1F6979684D6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644220F5-B170-4AA9-9B5D-C158A696D4C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D305CDF5-640C-45F6-BC4D-48B6B23FAB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F2445F8C-C23B-4033-8AD0-38469BB3B74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1934FF1-A3E5-4F43-8C66-6233BEAE1780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46504" b="82710"/>
          <a:stretch/>
        </p:blipFill>
        <p:spPr>
          <a:xfrm>
            <a:off x="5257799" y="71108"/>
            <a:ext cx="4766395" cy="115150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BB240622-718C-419D-A550-AC487B2C256A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81557" t="18801" r="802" b="63909"/>
          <a:stretch/>
        </p:blipFill>
        <p:spPr>
          <a:xfrm>
            <a:off x="5062773" y="580168"/>
            <a:ext cx="1571796" cy="1151508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E0E8C0D3-6702-4D3C-B809-9AD222F289E6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82359" t="81602" b="1108"/>
          <a:stretch/>
        </p:blipFill>
        <p:spPr>
          <a:xfrm>
            <a:off x="2679576" y="520702"/>
            <a:ext cx="1571796" cy="1151508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14F2F46-9960-4C38-A557-20F639C6383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9E6A35D3-8AEF-444D-8A98-80C18F61562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21173FD0-EA68-40A8-9EB1-7F634EC9E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E1F6C9D9-8B41-41BA-8193-9B378D5A5AA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9469EB94-3E18-4D6B-B982-7BC00D8948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1803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6ED15B20-03FC-42FA-9B1D-B26859DF4DC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9404D7E2-87E6-43FA-B53D-077FD4ADAB8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61C4BADB-2F68-4DE7-BD87-2DEDE023FD0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4F14BEFC-E41A-409A-91C4-1B04C705CA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5D798A8-F9AC-4D54-80AC-223865E17EE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9C5905BE-86C5-4871-8731-25F3E453820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BA063DDA-3714-4D31-B82D-282982D363D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1C7D9D65-DB7D-4237-9F6B-C6B82024F6D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79DD2E88-637C-49BA-B110-4060A32A090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40E4321E-1E7F-400D-8FCB-22DDB05BE4F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9E7C8659-FFBA-4C68-BC6E-A200FE2ACA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96F6AD5B-5882-405A-8773-8D3D0D32E48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AE48923E-84D5-4D88-A651-662DC7645F5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05EB91B1-7DC4-4918-B119-6B544D5D74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A641AA16-AE9D-44E9-8FD8-4FF6868E3BC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9AD02527-2D2F-4AB7-9C0F-4C8BB14D67B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24776615-700F-4286-9B63-00C33149EC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053C444D-B656-450A-B3A4-6710028C3F2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D9ABF20A-5756-4F47-9631-A1C6F3C9C1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F9AB0E46-9667-44B7-920E-54AD7CEAA18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A254DE57-08FA-4FF4-BC55-F8A2A0324F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68A4C5B8-6B4D-48EA-886B-17FC68EE6F5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09D723C9-C321-4DA4-9DA9-75FB109C637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EEB3D369-FE2C-4131-AF0C-29D43368199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6E1811CC-FE02-4B29-A052-1384FF67962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6916D524-F4F4-40AC-8DF0-5895BC32EC6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0EAF734C-CCA8-4A19-9277-FDD47B76D4E4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86BCCEBE-74BA-42EC-88E9-579C9F62361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9100F214-5207-4ED2-AC9F-FD189330D94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70AF273-47E3-43CB-86CB-9B16B399345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DD7F9234-CCF9-4446-B621-8491F1B24AC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C30BEC81-C7EC-4CC9-B9C8-CBF383E2418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25925032-D027-4C56-9E67-B634DACDCD8B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5D05BB2A-4DD2-42CD-9396-B4EDD60E8EB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7AB3E987-9248-43A4-8077-BAB5B10A199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F2C8207F-A014-44B5-9FBD-A4AF145FF42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2EAA0F3C-CC50-45F9-A217-1077C4BB7EC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733A2F7E-A6F4-4602-BB44-B6EB60C5737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C31ECBAD-9A20-4E27-AB35-844931CCFA4F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7286C3F2-D6B0-4882-A3DE-07F322BEC80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A2149FC-E75F-4D02-A2E8-F111B19DA42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68768" t="28367"/>
          <a:stretch/>
        </p:blipFill>
        <p:spPr>
          <a:xfrm>
            <a:off x="4624387" y="532695"/>
            <a:ext cx="1899728" cy="1315181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6A0614E2-F3EA-4D23-93FE-FFAC98FAF306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2169" t="30096" r="70937" b="-1729"/>
          <a:stretch/>
        </p:blipFill>
        <p:spPr>
          <a:xfrm>
            <a:off x="2239831" y="606338"/>
            <a:ext cx="1899728" cy="1315181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8CB9B165-AEC1-4289-BE29-520D871A6607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65137" t="8488" r="1829" b="81979"/>
          <a:stretch/>
        </p:blipFill>
        <p:spPr>
          <a:xfrm>
            <a:off x="7008943" y="700747"/>
            <a:ext cx="2943225" cy="63489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90881505-05D2-4D2B-B574-2B4BA761494B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A8C7FFA3-DE30-4B27-8F4D-1D925E1291F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4224444-E513-4962-819A-398584044F9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5A68FB8-CFFA-4388-BBE0-9A6E54CCE31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8A5513C-10B8-45FA-8193-A20395ECD66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8" action="ppaction://hlinksldjump"/>
            <a:extLst>
              <a:ext uri="{FF2B5EF4-FFF2-40B4-BE49-F238E27FC236}">
                <a16:creationId xmlns:a16="http://schemas.microsoft.com/office/drawing/2014/main" id="{95D47B07-DA2B-4D9D-B531-B010221A462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3828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13E4348-2DCC-4525-AC3B-566871E1F540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70213"/>
          <a:stretch/>
        </p:blipFill>
        <p:spPr>
          <a:xfrm>
            <a:off x="361502" y="252764"/>
            <a:ext cx="9459214" cy="6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ED71EA-1E61-409D-BBFB-79C563B20478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E18C5BB-9F83-424C-9D0C-EE4B4F51C841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7352" b="51946"/>
          <a:stretch/>
        </p:blipFill>
        <p:spPr>
          <a:xfrm>
            <a:off x="3455894" y="1352200"/>
            <a:ext cx="6459953" cy="60849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03E75CAD-51C6-4B29-8756-589702E89F79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319" t="47580" r="319" b="15897"/>
          <a:stretch/>
        </p:blipFill>
        <p:spPr>
          <a:xfrm>
            <a:off x="3455893" y="2327564"/>
            <a:ext cx="6459953" cy="5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8" action="ppaction://hlinksldjump"/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3E9CE73-7837-439C-9E60-38A86CE5B60D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70641"/>
          <a:stretch/>
        </p:blipFill>
        <p:spPr>
          <a:xfrm>
            <a:off x="654629" y="134171"/>
            <a:ext cx="8870400" cy="19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30135E0E-7C6F-4CB8-9061-4C04066A4BC8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34" t="32070" r="-34" b="25507"/>
          <a:stretch/>
        </p:blipFill>
        <p:spPr>
          <a:xfrm>
            <a:off x="361502" y="268970"/>
            <a:ext cx="9459214" cy="8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8" action="ppaction://hlinksldjump"/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20429556-D3C3-47BB-97ED-40BCB60FD360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21" t="28377" r="-21" b="55167"/>
          <a:stretch/>
        </p:blipFill>
        <p:spPr>
          <a:xfrm>
            <a:off x="654629" y="166730"/>
            <a:ext cx="8870400" cy="10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014345D2-7008-4777-8C8E-66E97CDE5D1B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34" t="69821" r="-34" b="392"/>
          <a:stretch/>
        </p:blipFill>
        <p:spPr>
          <a:xfrm>
            <a:off x="361502" y="252764"/>
            <a:ext cx="9459214" cy="6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5A15620A-7066-47CB-A56C-FF35C08ACAF4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21" t="44418" r="-21" b="39126"/>
          <a:stretch/>
        </p:blipFill>
        <p:spPr>
          <a:xfrm>
            <a:off x="654629" y="166730"/>
            <a:ext cx="8870400" cy="10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88BDD9B-0229-49F1-9A92-8071D599CEE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5057" y="166430"/>
            <a:ext cx="9502679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06BA69C4-7DC5-49B9-A9F1-72736E513C83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21" t="62247" r="-21" b="11676"/>
          <a:stretch/>
        </p:blipFill>
        <p:spPr>
          <a:xfrm>
            <a:off x="654629" y="166729"/>
            <a:ext cx="8870400" cy="16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096EC05D-C6EA-4EE9-BABF-BCBBF844471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7F7982F-E1A2-4701-9D83-1459AE79793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77115" y="166928"/>
            <a:ext cx="922123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80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8" action="ppaction://hlinksldjump"/>
            <a:extLst>
              <a:ext uri="{FF2B5EF4-FFF2-40B4-BE49-F238E27FC236}">
                <a16:creationId xmlns:a16="http://schemas.microsoft.com/office/drawing/2014/main" id="{BF8E9C45-0829-42B9-8DF7-393F3757CDA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0D6F89D3-D475-48CB-9511-8D1CE2DF64D4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21" t="87116" r="-21" b="-792"/>
          <a:stretch/>
        </p:blipFill>
        <p:spPr>
          <a:xfrm>
            <a:off x="654629" y="166722"/>
            <a:ext cx="8870400" cy="8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647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hlinkClick r:id="rId28" action="ppaction://hlinksldjump"/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E9BADCC-70C6-4807-BEC9-1A7DF443F85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14294" y="702225"/>
            <a:ext cx="9541018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8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hlinkClick r:id="rId38" action="ppaction://hlinksldjump"/>
            <a:extLst>
              <a:ext uri="{FF2B5EF4-FFF2-40B4-BE49-F238E27FC236}">
                <a16:creationId xmlns:a16="http://schemas.microsoft.com/office/drawing/2014/main" id="{BFB37B58-3808-4839-8BEE-317EB9CF9F8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197052" y="469314"/>
            <a:ext cx="2677622" cy="2160000"/>
          </a:xfrm>
          <a:prstGeom prst="rect">
            <a:avLst/>
          </a:prstGeom>
        </p:spPr>
      </p:pic>
      <p:pic>
        <p:nvPicPr>
          <p:cNvPr id="3" name="صورة 2">
            <a:hlinkClick r:id="rId40" action="ppaction://hlinksldjump"/>
            <a:extLst>
              <a:ext uri="{FF2B5EF4-FFF2-40B4-BE49-F238E27FC236}">
                <a16:creationId xmlns:a16="http://schemas.microsoft.com/office/drawing/2014/main" id="{FB55AF58-7814-4BBF-A128-C1A03C7DB66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259803" y="2195329"/>
            <a:ext cx="1656269" cy="2160000"/>
          </a:xfrm>
          <a:prstGeom prst="rect">
            <a:avLst/>
          </a:prstGeom>
        </p:spPr>
      </p:pic>
      <p:pic>
        <p:nvPicPr>
          <p:cNvPr id="4" name="صورة 3">
            <a:hlinkClick r:id="rId42" action="ppaction://hlinksldjump"/>
            <a:extLst>
              <a:ext uri="{FF2B5EF4-FFF2-40B4-BE49-F238E27FC236}">
                <a16:creationId xmlns:a16="http://schemas.microsoft.com/office/drawing/2014/main" id="{100877C9-E227-4198-9F7D-E74E7B781A0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36453" y="464485"/>
            <a:ext cx="2313988" cy="2160000"/>
          </a:xfrm>
          <a:prstGeom prst="rect">
            <a:avLst/>
          </a:prstGeom>
        </p:spPr>
      </p:pic>
      <p:pic>
        <p:nvPicPr>
          <p:cNvPr id="5" name="صورة 4">
            <a:hlinkClick r:id="rId44" action="ppaction://hlinksldjump"/>
            <a:extLst>
              <a:ext uri="{FF2B5EF4-FFF2-40B4-BE49-F238E27FC236}">
                <a16:creationId xmlns:a16="http://schemas.microsoft.com/office/drawing/2014/main" id="{3AD63B7E-EBC5-4BA2-9A2B-E975D165DA3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411118" y="3959250"/>
            <a:ext cx="2584000" cy="2160000"/>
          </a:xfrm>
          <a:prstGeom prst="rect">
            <a:avLst/>
          </a:prstGeom>
        </p:spPr>
      </p:pic>
      <p:pic>
        <p:nvPicPr>
          <p:cNvPr id="7" name="صورة 6">
            <a:hlinkClick r:id="rId46" action="ppaction://hlinksldjump"/>
            <a:extLst>
              <a:ext uri="{FF2B5EF4-FFF2-40B4-BE49-F238E27FC236}">
                <a16:creationId xmlns:a16="http://schemas.microsoft.com/office/drawing/2014/main" id="{E66B76A4-CB8F-41AA-8840-7026FE4FC33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297627" y="3962453"/>
            <a:ext cx="227955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6" action="ppaction://hlinksldjump"/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1D1967D-EFBD-41F5-B74E-942F9FF7033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579" y="253387"/>
            <a:ext cx="9704690" cy="57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6" action="ppaction://hlinksldjump"/>
            <a:extLst>
              <a:ext uri="{FF2B5EF4-FFF2-40B4-BE49-F238E27FC236}">
                <a16:creationId xmlns:a16="http://schemas.microsoft.com/office/drawing/2014/main" id="{92A7A78F-B4C1-4C3D-ACE6-448EC5E053B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31A689C-47AE-4F1B-BA30-6ADC72D76F1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80092" y="178145"/>
            <a:ext cx="8613297" cy="64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hlinkClick r:id="rId4" action="ppaction://hlinksldjump"/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6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7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0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2950C06-00FB-4C1C-B923-C8076F642AD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97160" y="685663"/>
            <a:ext cx="9681737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8" action="ppaction://hlinksldjump"/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79EE642-02D7-469D-A315-50F1A724F10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99356" y="626874"/>
            <a:ext cx="9385304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8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87B95184-2417-4172-BD29-182A073C32EE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49188D1D-9B6B-4049-B631-7B32B706BB7D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18E4C52-1DF3-4B5C-8A65-85A89649268B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F039AF1-9183-4919-9A0C-1B0CB7FE01F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25276" y="352100"/>
            <a:ext cx="8231687" cy="5394382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A69FFC97-C8D9-416E-B311-484F17B28D9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16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8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95448C9B-43BE-4175-B158-0B823274885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0E55A2BB-A705-4998-96D1-FFC8C3255A9B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1A7E6EE7-B780-4D64-ABB0-39B22EF182CA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A40F8E1-D854-4C2A-981B-92BAE9E48499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8EBEA82-FB90-4A57-9528-43E63CC24D3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93390" y="892143"/>
            <a:ext cx="8314152" cy="51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2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8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A47050D9-492C-439C-9FF7-55FA7E697C38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1DDD51DF-E3CD-4077-A618-F547E095A5F8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CE950056-D887-4196-85C6-0ACF4F219C2B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85D1D03-64AE-4799-B157-C895D36933C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0148" y="666100"/>
            <a:ext cx="8128700" cy="4979744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2C355B70-247E-48A1-948D-BCC05DDBAA9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2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8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B8A49C32-B9C9-4040-8F95-13887ACDCFFE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3A35D626-DFDD-4EF1-B47B-730DC7050B5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66356F8E-A7CA-427A-BB35-FFDEE02CC45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D40F4D-F3C1-4E12-BC37-C5BF99BDF7E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03985" y="130425"/>
            <a:ext cx="7911413" cy="5834241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3F3787DD-A393-488C-BE26-81ACE2BDAEB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14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8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6E9EC7A0-C8E3-4B67-A710-E0B27CB202C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9F2CEFA8-E407-4057-94A9-E9FE1672A932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238C6D54-03CF-4A9F-8BC9-5ABC2E559D32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90CB5EB-C4F1-44D3-90C3-6A97C78CDB9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34576" y="563217"/>
            <a:ext cx="8413079" cy="501335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9B6E4C13-FB50-4A43-848F-589E8DD8EB4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161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2008</Words>
  <Application>Microsoft Office PowerPoint</Application>
  <PresentationFormat>شاشة عريضة</PresentationFormat>
  <Paragraphs>1899</Paragraphs>
  <Slides>43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50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218</cp:revision>
  <dcterms:created xsi:type="dcterms:W3CDTF">2019-07-10T17:43:06Z</dcterms:created>
  <dcterms:modified xsi:type="dcterms:W3CDTF">2019-09-17T14:28:56Z</dcterms:modified>
</cp:coreProperties>
</file>