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12700" cap="flat">
              <a:solidFill>
                <a:srgbClr val="6B58C0"/>
              </a:solidFill>
              <a:prstDash val="solid"/>
              <a:round/>
            </a:ln>
          </a:top>
          <a:bottom>
            <a:ln w="127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rgbClr val="FFE6CB"/>
          </a:solidFill>
        </a:fill>
      </a:tcStyle>
    </a:wholeTbl>
    <a:band2H>
      <a:tcTxStyle b="def" i="def"/>
      <a:tcStyle>
        <a:tcBdr/>
        <a:fill>
          <a:solidFill>
            <a:srgbClr val="FFF3E7"/>
          </a:solidFill>
        </a:fill>
      </a:tcStyle>
    </a:band2H>
    <a:firstCol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12700" cap="flat">
              <a:solidFill>
                <a:srgbClr val="6B58C0"/>
              </a:solidFill>
              <a:prstDash val="solid"/>
              <a:round/>
            </a:ln>
          </a:top>
          <a:bottom>
            <a:ln w="127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38100" cap="flat">
              <a:solidFill>
                <a:srgbClr val="6B58C0"/>
              </a:solidFill>
              <a:prstDash val="solid"/>
              <a:round/>
            </a:ln>
          </a:top>
          <a:bottom>
            <a:ln w="127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12700" cap="flat">
              <a:solidFill>
                <a:srgbClr val="6B58C0"/>
              </a:solidFill>
              <a:prstDash val="solid"/>
              <a:round/>
            </a:ln>
          </a:top>
          <a:bottom>
            <a:ln w="381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12700" cap="flat">
              <a:solidFill>
                <a:srgbClr val="6B58C0"/>
              </a:solidFill>
              <a:prstDash val="solid"/>
              <a:round/>
            </a:ln>
          </a:top>
          <a:bottom>
            <a:ln w="127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rgbClr val="D5D2EC"/>
          </a:solidFill>
        </a:fill>
      </a:tcStyle>
    </a:wholeTbl>
    <a:band2H>
      <a:tcTxStyle b="def" i="def"/>
      <a:tcStyle>
        <a:tcBdr/>
        <a:fill>
          <a:solidFill>
            <a:srgbClr val="EBEAF6"/>
          </a:solidFill>
        </a:fill>
      </a:tcStyle>
    </a:band2H>
    <a:firstCol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12700" cap="flat">
              <a:solidFill>
                <a:srgbClr val="6B58C0"/>
              </a:solidFill>
              <a:prstDash val="solid"/>
              <a:round/>
            </a:ln>
          </a:top>
          <a:bottom>
            <a:ln w="127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38100" cap="flat">
              <a:solidFill>
                <a:srgbClr val="6B58C0"/>
              </a:solidFill>
              <a:prstDash val="solid"/>
              <a:round/>
            </a:ln>
          </a:top>
          <a:bottom>
            <a:ln w="127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12700" cap="flat">
              <a:solidFill>
                <a:srgbClr val="6B58C0"/>
              </a:solidFill>
              <a:prstDash val="solid"/>
              <a:round/>
            </a:ln>
          </a:top>
          <a:bottom>
            <a:ln w="381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12700" cap="flat">
              <a:solidFill>
                <a:srgbClr val="6B58C0"/>
              </a:solidFill>
              <a:prstDash val="solid"/>
              <a:round/>
            </a:ln>
          </a:top>
          <a:bottom>
            <a:ln w="127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rgbClr val="FCFCFC"/>
          </a:solidFill>
        </a:fill>
      </a:tcStyle>
    </a:wholeTbl>
    <a:band2H>
      <a:tcTxStyle b="def" i="def"/>
      <a:tcStyle>
        <a:tcBdr/>
        <a:fill>
          <a:solidFill>
            <a:srgbClr val="FDFDFD"/>
          </a:solidFill>
        </a:fill>
      </a:tcStyle>
    </a:band2H>
    <a:firstCol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12700" cap="flat">
              <a:solidFill>
                <a:srgbClr val="6B58C0"/>
              </a:solidFill>
              <a:prstDash val="solid"/>
              <a:round/>
            </a:ln>
          </a:top>
          <a:bottom>
            <a:ln w="127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38100" cap="flat">
              <a:solidFill>
                <a:srgbClr val="6B58C0"/>
              </a:solidFill>
              <a:prstDash val="solid"/>
              <a:round/>
            </a:ln>
          </a:top>
          <a:bottom>
            <a:ln w="127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12700" cap="flat">
              <a:solidFill>
                <a:srgbClr val="6B58C0"/>
              </a:solidFill>
              <a:prstDash val="solid"/>
              <a:round/>
            </a:ln>
          </a:top>
          <a:bottom>
            <a:ln w="381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6B58C0"/>
          </a:solidFill>
        </a:fill>
      </a:tcStyle>
    </a:band2H>
    <a:firstCol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B58C0"/>
          </a:solidFill>
        </a:fill>
      </a:tcStyle>
    </a:lastRow>
    <a:firstRow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12700" cap="flat">
              <a:solidFill>
                <a:srgbClr val="6B58C0"/>
              </a:solidFill>
              <a:prstDash val="solid"/>
              <a:round/>
            </a:ln>
          </a:top>
          <a:bottom>
            <a:ln w="127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12700" cap="flat">
              <a:solidFill>
                <a:srgbClr val="6B58C0"/>
              </a:solidFill>
              <a:prstDash val="solid"/>
              <a:round/>
            </a:ln>
          </a:top>
          <a:bottom>
            <a:ln w="127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38100" cap="flat">
              <a:solidFill>
                <a:srgbClr val="6B58C0"/>
              </a:solidFill>
              <a:prstDash val="solid"/>
              <a:round/>
            </a:ln>
          </a:top>
          <a:bottom>
            <a:ln w="127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6B58C0"/>
        </a:fontRef>
        <a:srgbClr val="6B58C0"/>
      </a:tcTxStyle>
      <a:tcStyle>
        <a:tcBdr>
          <a:left>
            <a:ln w="12700" cap="flat">
              <a:solidFill>
                <a:srgbClr val="6B58C0"/>
              </a:solidFill>
              <a:prstDash val="solid"/>
              <a:round/>
            </a:ln>
          </a:left>
          <a:right>
            <a:ln w="12700" cap="flat">
              <a:solidFill>
                <a:srgbClr val="6B58C0"/>
              </a:solidFill>
              <a:prstDash val="solid"/>
              <a:round/>
            </a:ln>
          </a:right>
          <a:top>
            <a:ln w="12700" cap="flat">
              <a:solidFill>
                <a:srgbClr val="6B58C0"/>
              </a:solidFill>
              <a:prstDash val="solid"/>
              <a:round/>
            </a:ln>
          </a:top>
          <a:bottom>
            <a:ln w="38100" cap="flat">
              <a:solidFill>
                <a:srgbClr val="6B58C0"/>
              </a:solidFill>
              <a:prstDash val="solid"/>
              <a:round/>
            </a:ln>
          </a:bottom>
          <a:insideH>
            <a:ln w="12700" cap="flat">
              <a:solidFill>
                <a:srgbClr val="6B58C0"/>
              </a:solidFill>
              <a:prstDash val="solid"/>
              <a:round/>
            </a:ln>
          </a:insideH>
          <a:insideV>
            <a:ln w="12700" cap="flat">
              <a:solidFill>
                <a:srgbClr val="6B58C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Shape 29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0" name="Shape 29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;p2"/>
          <p:cNvSpPr/>
          <p:nvPr/>
        </p:nvSpPr>
        <p:spPr>
          <a:xfrm>
            <a:off x="-71150" y="2571750"/>
            <a:ext cx="9288600" cy="2755501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" name="نص العنوان"/>
          <p:cNvSpPr txBox="1"/>
          <p:nvPr>
            <p:ph type="title"/>
          </p:nvPr>
        </p:nvSpPr>
        <p:spPr>
          <a:xfrm>
            <a:off x="4305899" y="1687199"/>
            <a:ext cx="4118102" cy="1769101"/>
          </a:xfrm>
          <a:prstGeom prst="rect">
            <a:avLst/>
          </a:prstGeom>
        </p:spPr>
        <p:txBody>
          <a:bodyPr anchor="ctr"/>
          <a:lstStyle>
            <a:lvl1pPr algn="r">
              <a:defRPr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4305899" y="3457425"/>
            <a:ext cx="4118102" cy="731701"/>
          </a:xfrm>
          <a:prstGeom prst="rect">
            <a:avLst/>
          </a:prstGeom>
        </p:spPr>
        <p:txBody>
          <a:bodyPr/>
          <a:lstStyle>
            <a:lvl1pPr marL="342900" indent="-228600" algn="r">
              <a:buClrTx/>
              <a:buSzTx/>
              <a:buFontTx/>
              <a:buNone/>
              <a:defRPr sz="1400">
                <a:solidFill>
                  <a:srgbClr val="6B58C0"/>
                </a:solidFill>
              </a:defRPr>
            </a:lvl1pPr>
            <a:lvl2pPr marL="342900" indent="254000" algn="r">
              <a:buClrTx/>
              <a:buSzTx/>
              <a:buFontTx/>
              <a:buNone/>
              <a:defRPr sz="1400">
                <a:solidFill>
                  <a:srgbClr val="6B58C0"/>
                </a:solidFill>
              </a:defRPr>
            </a:lvl2pPr>
            <a:lvl3pPr marL="342900" indent="711200" algn="r">
              <a:buClrTx/>
              <a:buSzTx/>
              <a:buFontTx/>
              <a:buNone/>
              <a:defRPr sz="1400">
                <a:solidFill>
                  <a:srgbClr val="6B58C0"/>
                </a:solidFill>
              </a:defRPr>
            </a:lvl3pPr>
            <a:lvl4pPr marL="342900" indent="1168400" algn="r">
              <a:buClrTx/>
              <a:buSzTx/>
              <a:buFontTx/>
              <a:buNone/>
              <a:defRPr sz="1400">
                <a:solidFill>
                  <a:srgbClr val="6B58C0"/>
                </a:solidFill>
              </a:defRPr>
            </a:lvl4pPr>
            <a:lvl5pPr marL="342900" indent="1625600" algn="r">
              <a:buClrTx/>
              <a:buSzTx/>
              <a:buFontTx/>
              <a:buNone/>
              <a:defRPr sz="1400">
                <a:solidFill>
                  <a:srgbClr val="6B58C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39" name="Google Shape;12;p2"/>
          <p:cNvGrpSpPr/>
          <p:nvPr/>
        </p:nvGrpSpPr>
        <p:grpSpPr>
          <a:xfrm>
            <a:off x="-4" y="-16"/>
            <a:ext cx="1888650" cy="731510"/>
            <a:chOff x="-1" y="-7"/>
            <a:chExt cx="1888649" cy="731509"/>
          </a:xfrm>
        </p:grpSpPr>
        <p:sp>
          <p:nvSpPr>
            <p:cNvPr id="24" name="Google Shape;13;p2"/>
            <p:cNvSpPr/>
            <p:nvPr/>
          </p:nvSpPr>
          <p:spPr>
            <a:xfrm>
              <a:off x="-2" y="166162"/>
              <a:ext cx="215226" cy="56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055"/>
                  </a:lnTo>
                  <a:lnTo>
                    <a:pt x="17622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14;p2"/>
            <p:cNvSpPr/>
            <p:nvPr/>
          </p:nvSpPr>
          <p:spPr>
            <a:xfrm>
              <a:off x="15574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15;p2"/>
            <p:cNvSpPr/>
            <p:nvPr/>
          </p:nvSpPr>
          <p:spPr>
            <a:xfrm>
              <a:off x="134498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16;p2"/>
            <p:cNvSpPr/>
            <p:nvPr/>
          </p:nvSpPr>
          <p:spPr>
            <a:xfrm>
              <a:off x="254865" y="-8"/>
              <a:ext cx="319932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" name="Google Shape;17;p2"/>
            <p:cNvSpPr/>
            <p:nvPr/>
          </p:nvSpPr>
          <p:spPr>
            <a:xfrm>
              <a:off x="373789" y="-8"/>
              <a:ext cx="319932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" name="Google Shape;18;p2"/>
            <p:cNvSpPr/>
            <p:nvPr/>
          </p:nvSpPr>
          <p:spPr>
            <a:xfrm>
              <a:off x="492713" y="-8"/>
              <a:ext cx="3213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39" y="21600"/>
                  </a:lnTo>
                  <a:lnTo>
                    <a:pt x="21600" y="21600"/>
                  </a:lnTo>
                  <a:lnTo>
                    <a:pt x="275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19;p2"/>
            <p:cNvSpPr/>
            <p:nvPr/>
          </p:nvSpPr>
          <p:spPr>
            <a:xfrm>
              <a:off x="613037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7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20;p2"/>
            <p:cNvSpPr/>
            <p:nvPr/>
          </p:nvSpPr>
          <p:spPr>
            <a:xfrm>
              <a:off x="731961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21;p2"/>
            <p:cNvSpPr/>
            <p:nvPr/>
          </p:nvSpPr>
          <p:spPr>
            <a:xfrm>
              <a:off x="852285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22;p2"/>
            <p:cNvSpPr/>
            <p:nvPr/>
          </p:nvSpPr>
          <p:spPr>
            <a:xfrm>
              <a:off x="971209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23;p2"/>
            <p:cNvSpPr/>
            <p:nvPr/>
          </p:nvSpPr>
          <p:spPr>
            <a:xfrm>
              <a:off x="1091576" y="-8"/>
              <a:ext cx="319933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24;p2"/>
            <p:cNvSpPr/>
            <p:nvPr/>
          </p:nvSpPr>
          <p:spPr>
            <a:xfrm>
              <a:off x="1210500" y="-8"/>
              <a:ext cx="319933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25;p2"/>
            <p:cNvSpPr/>
            <p:nvPr/>
          </p:nvSpPr>
          <p:spPr>
            <a:xfrm>
              <a:off x="1329424" y="-8"/>
              <a:ext cx="319933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26;p2"/>
            <p:cNvSpPr/>
            <p:nvPr/>
          </p:nvSpPr>
          <p:spPr>
            <a:xfrm>
              <a:off x="1449749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7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27;p2"/>
            <p:cNvSpPr/>
            <p:nvPr/>
          </p:nvSpPr>
          <p:spPr>
            <a:xfrm>
              <a:off x="1568673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" name="Google Shape;28;p2"/>
          <p:cNvGrpSpPr/>
          <p:nvPr/>
        </p:nvGrpSpPr>
        <p:grpSpPr>
          <a:xfrm>
            <a:off x="7896738" y="4005676"/>
            <a:ext cx="819788" cy="811928"/>
            <a:chOff x="0" y="0"/>
            <a:chExt cx="819786" cy="811926"/>
          </a:xfrm>
        </p:grpSpPr>
        <p:sp>
          <p:nvSpPr>
            <p:cNvPr id="40" name="Google Shape;29;p2"/>
            <p:cNvSpPr/>
            <p:nvPr/>
          </p:nvSpPr>
          <p:spPr>
            <a:xfrm>
              <a:off x="448046" y="293497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30;p2"/>
            <p:cNvSpPr/>
            <p:nvPr/>
          </p:nvSpPr>
          <p:spPr>
            <a:xfrm>
              <a:off x="594795" y="293497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31;p2"/>
            <p:cNvSpPr/>
            <p:nvPr/>
          </p:nvSpPr>
          <p:spPr>
            <a:xfrm>
              <a:off x="741543" y="293497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32;p2"/>
            <p:cNvSpPr/>
            <p:nvPr/>
          </p:nvSpPr>
          <p:spPr>
            <a:xfrm>
              <a:off x="594795" y="146748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" name="Google Shape;33;p2"/>
            <p:cNvSpPr/>
            <p:nvPr/>
          </p:nvSpPr>
          <p:spPr>
            <a:xfrm>
              <a:off x="741543" y="146748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" name="Google Shape;34;p2"/>
            <p:cNvSpPr/>
            <p:nvPr/>
          </p:nvSpPr>
          <p:spPr>
            <a:xfrm>
              <a:off x="741543" y="0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" name="Google Shape;35;p2"/>
            <p:cNvSpPr/>
            <p:nvPr/>
          </p:nvSpPr>
          <p:spPr>
            <a:xfrm>
              <a:off x="-1" y="733683"/>
              <a:ext cx="78303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" name="Google Shape;36;p2"/>
            <p:cNvSpPr/>
            <p:nvPr/>
          </p:nvSpPr>
          <p:spPr>
            <a:xfrm>
              <a:off x="146748" y="733683"/>
              <a:ext cx="78244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37;p2"/>
            <p:cNvSpPr/>
            <p:nvPr/>
          </p:nvSpPr>
          <p:spPr>
            <a:xfrm>
              <a:off x="293497" y="733683"/>
              <a:ext cx="78243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38;p2"/>
            <p:cNvSpPr/>
            <p:nvPr/>
          </p:nvSpPr>
          <p:spPr>
            <a:xfrm>
              <a:off x="146748" y="586935"/>
              <a:ext cx="78244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39;p2"/>
            <p:cNvSpPr/>
            <p:nvPr/>
          </p:nvSpPr>
          <p:spPr>
            <a:xfrm>
              <a:off x="293497" y="586935"/>
              <a:ext cx="78243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" name="Google Shape;40;p2"/>
            <p:cNvSpPr/>
            <p:nvPr/>
          </p:nvSpPr>
          <p:spPr>
            <a:xfrm>
              <a:off x="293497" y="438251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" name="Google Shape;41;p2"/>
            <p:cNvSpPr/>
            <p:nvPr/>
          </p:nvSpPr>
          <p:spPr>
            <a:xfrm>
              <a:off x="448046" y="733683"/>
              <a:ext cx="78244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" name="Google Shape;42;p2"/>
            <p:cNvSpPr/>
            <p:nvPr/>
          </p:nvSpPr>
          <p:spPr>
            <a:xfrm>
              <a:off x="594795" y="733683"/>
              <a:ext cx="78243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43;p2"/>
            <p:cNvSpPr/>
            <p:nvPr/>
          </p:nvSpPr>
          <p:spPr>
            <a:xfrm>
              <a:off x="741543" y="733683"/>
              <a:ext cx="78244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" name="Google Shape;44;p2"/>
            <p:cNvSpPr/>
            <p:nvPr/>
          </p:nvSpPr>
          <p:spPr>
            <a:xfrm>
              <a:off x="448046" y="586935"/>
              <a:ext cx="78244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" name="Google Shape;45;p2"/>
            <p:cNvSpPr/>
            <p:nvPr/>
          </p:nvSpPr>
          <p:spPr>
            <a:xfrm>
              <a:off x="594795" y="586935"/>
              <a:ext cx="78243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" name="Google Shape;46;p2"/>
            <p:cNvSpPr/>
            <p:nvPr/>
          </p:nvSpPr>
          <p:spPr>
            <a:xfrm>
              <a:off x="741543" y="586935"/>
              <a:ext cx="78244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" name="Google Shape;47;p2"/>
            <p:cNvSpPr/>
            <p:nvPr/>
          </p:nvSpPr>
          <p:spPr>
            <a:xfrm>
              <a:off x="448046" y="438251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" name="Google Shape;48;p2"/>
            <p:cNvSpPr/>
            <p:nvPr/>
          </p:nvSpPr>
          <p:spPr>
            <a:xfrm>
              <a:off x="594795" y="438251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" name="Google Shape;49;p2"/>
            <p:cNvSpPr/>
            <p:nvPr/>
          </p:nvSpPr>
          <p:spPr>
            <a:xfrm>
              <a:off x="741543" y="438251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xx%"/>
          <p:cNvSpPr txBox="1"/>
          <p:nvPr>
            <p:ph type="title" hasCustomPrompt="1"/>
          </p:nvPr>
        </p:nvSpPr>
        <p:spPr>
          <a:xfrm>
            <a:off x="719999" y="1334725"/>
            <a:ext cx="7704002" cy="1963500"/>
          </a:xfrm>
          <a:prstGeom prst="rect">
            <a:avLst/>
          </a:prstGeom>
        </p:spPr>
        <p:txBody>
          <a:bodyPr anchor="b"/>
          <a:lstStyle>
            <a:lvl1pPr algn="ctr">
              <a:defRPr sz="11000"/>
            </a:lvl1pPr>
          </a:lstStyle>
          <a:p>
            <a:pPr/>
            <a:r>
              <a:t>xx%</a:t>
            </a:r>
          </a:p>
        </p:txBody>
      </p:sp>
      <p:grpSp>
        <p:nvGrpSpPr>
          <p:cNvPr id="996" name="Google Shape;740;p11"/>
          <p:cNvGrpSpPr/>
          <p:nvPr/>
        </p:nvGrpSpPr>
        <p:grpSpPr>
          <a:xfrm>
            <a:off x="4143153" y="-124599"/>
            <a:ext cx="5191792" cy="2843703"/>
            <a:chOff x="0" y="0"/>
            <a:chExt cx="5191790" cy="2843702"/>
          </a:xfrm>
        </p:grpSpPr>
        <p:sp>
          <p:nvSpPr>
            <p:cNvPr id="792" name="Google Shape;741;p11"/>
            <p:cNvSpPr/>
            <p:nvPr/>
          </p:nvSpPr>
          <p:spPr>
            <a:xfrm flipH="1" rot="1715944">
              <a:off x="1793591" y="307253"/>
              <a:ext cx="63919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3" name="Google Shape;742;p11"/>
            <p:cNvSpPr/>
            <p:nvPr/>
          </p:nvSpPr>
          <p:spPr>
            <a:xfrm flipH="1" rot="1715944">
              <a:off x="1572307" y="712786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4" name="Google Shape;743;p11"/>
            <p:cNvSpPr/>
            <p:nvPr/>
          </p:nvSpPr>
          <p:spPr>
            <a:xfrm flipH="1" rot="1715944">
              <a:off x="1707523" y="786769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5" name="Google Shape;744;p11"/>
            <p:cNvSpPr/>
            <p:nvPr/>
          </p:nvSpPr>
          <p:spPr>
            <a:xfrm flipH="1" rot="1715944">
              <a:off x="1855237" y="516356"/>
              <a:ext cx="64753" cy="6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6" name="Google Shape;745;p11"/>
            <p:cNvSpPr/>
            <p:nvPr/>
          </p:nvSpPr>
          <p:spPr>
            <a:xfrm flipH="1" rot="1715944">
              <a:off x="1928885" y="380805"/>
              <a:ext cx="64476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7" name="Google Shape;746;p11"/>
            <p:cNvSpPr/>
            <p:nvPr/>
          </p:nvSpPr>
          <p:spPr>
            <a:xfrm flipH="1" rot="1715944">
              <a:off x="2005359" y="240415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8" name="Google Shape;747;p11"/>
            <p:cNvSpPr/>
            <p:nvPr/>
          </p:nvSpPr>
          <p:spPr>
            <a:xfrm flipH="1" rot="1715944">
              <a:off x="1781591" y="651411"/>
              <a:ext cx="64804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9" name="Google Shape;748;p11"/>
            <p:cNvSpPr/>
            <p:nvPr/>
          </p:nvSpPr>
          <p:spPr>
            <a:xfrm flipH="1" rot="1715944">
              <a:off x="1870684" y="166714"/>
              <a:ext cx="63339" cy="6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0" name="Google Shape;749;p11"/>
            <p:cNvSpPr/>
            <p:nvPr/>
          </p:nvSpPr>
          <p:spPr>
            <a:xfrm flipH="1" rot="1715944">
              <a:off x="1644718" y="578519"/>
              <a:ext cx="65733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1" name="Google Shape;750;p11"/>
            <p:cNvSpPr/>
            <p:nvPr/>
          </p:nvSpPr>
          <p:spPr>
            <a:xfrm flipH="1" rot="1715944">
              <a:off x="1387899" y="85548"/>
              <a:ext cx="64143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2" name="Google Shape;751;p11"/>
            <p:cNvSpPr/>
            <p:nvPr/>
          </p:nvSpPr>
          <p:spPr>
            <a:xfrm flipH="1" rot="1715944">
              <a:off x="1165764" y="491270"/>
              <a:ext cx="6437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3" name="Google Shape;752;p11"/>
            <p:cNvSpPr/>
            <p:nvPr/>
          </p:nvSpPr>
          <p:spPr>
            <a:xfrm flipH="1" rot="1715944">
              <a:off x="760415" y="268951"/>
              <a:ext cx="66491" cy="6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4" name="Google Shape;753;p11"/>
            <p:cNvSpPr/>
            <p:nvPr/>
          </p:nvSpPr>
          <p:spPr>
            <a:xfrm flipH="1" rot="1715944">
              <a:off x="1510941" y="504033"/>
              <a:ext cx="64333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5" name="Google Shape;754;p11"/>
            <p:cNvSpPr/>
            <p:nvPr/>
          </p:nvSpPr>
          <p:spPr>
            <a:xfrm flipH="1" rot="1715944">
              <a:off x="1448631" y="294085"/>
              <a:ext cx="64945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6" name="Google Shape;755;p11"/>
            <p:cNvSpPr/>
            <p:nvPr/>
          </p:nvSpPr>
          <p:spPr>
            <a:xfrm flipH="1" rot="1715944">
              <a:off x="895732" y="344184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7" name="Google Shape;756;p11"/>
            <p:cNvSpPr/>
            <p:nvPr/>
          </p:nvSpPr>
          <p:spPr>
            <a:xfrm flipH="1" rot="1715944">
              <a:off x="1104426" y="281535"/>
              <a:ext cx="64600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8" name="Google Shape;757;p11"/>
            <p:cNvSpPr/>
            <p:nvPr/>
          </p:nvSpPr>
          <p:spPr>
            <a:xfrm flipH="1" rot="1715944">
              <a:off x="1178443" y="147668"/>
              <a:ext cx="63841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9" name="Google Shape;758;p11"/>
            <p:cNvSpPr/>
            <p:nvPr/>
          </p:nvSpPr>
          <p:spPr>
            <a:xfrm flipH="1" rot="1715944">
              <a:off x="1239950" y="356909"/>
              <a:ext cx="64914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0" name="Google Shape;759;p11"/>
            <p:cNvSpPr/>
            <p:nvPr/>
          </p:nvSpPr>
          <p:spPr>
            <a:xfrm flipH="1" rot="1715944">
              <a:off x="1301695" y="565159"/>
              <a:ext cx="64317" cy="6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1" name="Google Shape;760;p11"/>
            <p:cNvSpPr/>
            <p:nvPr/>
          </p:nvSpPr>
          <p:spPr>
            <a:xfrm flipH="1" rot="1715944">
              <a:off x="1734723" y="93179"/>
              <a:ext cx="6427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2" name="Google Shape;761;p11"/>
            <p:cNvSpPr/>
            <p:nvPr/>
          </p:nvSpPr>
          <p:spPr>
            <a:xfrm flipH="1" rot="1715944">
              <a:off x="1657512" y="233042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3" name="Google Shape;762;p11"/>
            <p:cNvSpPr/>
            <p:nvPr/>
          </p:nvSpPr>
          <p:spPr>
            <a:xfrm flipH="1" rot="1715944">
              <a:off x="834038" y="133755"/>
              <a:ext cx="66491" cy="6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4" name="Google Shape;763;p11"/>
            <p:cNvSpPr/>
            <p:nvPr/>
          </p:nvSpPr>
          <p:spPr>
            <a:xfrm flipH="1" rot="1715944">
              <a:off x="1030916" y="417578"/>
              <a:ext cx="64581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5" name="Google Shape;764;p11"/>
            <p:cNvSpPr/>
            <p:nvPr/>
          </p:nvSpPr>
          <p:spPr>
            <a:xfrm flipH="1" rot="1715944">
              <a:off x="1042489" y="73301"/>
              <a:ext cx="64944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6" name="Google Shape;765;p11"/>
            <p:cNvSpPr/>
            <p:nvPr/>
          </p:nvSpPr>
          <p:spPr>
            <a:xfrm flipH="1" rot="1715944">
              <a:off x="1522652" y="159387"/>
              <a:ext cx="6468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7" name="Google Shape;766;p11"/>
            <p:cNvSpPr/>
            <p:nvPr/>
          </p:nvSpPr>
          <p:spPr>
            <a:xfrm flipH="1" rot="1715944">
              <a:off x="1584171" y="367727"/>
              <a:ext cx="64964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8" name="Google Shape;767;p11"/>
            <p:cNvSpPr/>
            <p:nvPr/>
          </p:nvSpPr>
          <p:spPr>
            <a:xfrm flipH="1" rot="1715944">
              <a:off x="1598583" y="19141"/>
              <a:ext cx="65246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9" name="Google Shape;768;p11"/>
            <p:cNvSpPr/>
            <p:nvPr/>
          </p:nvSpPr>
          <p:spPr>
            <a:xfrm flipH="1" rot="1715944">
              <a:off x="1251857" y="11554"/>
              <a:ext cx="64810" cy="6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0" name="Google Shape;769;p11"/>
            <p:cNvSpPr/>
            <p:nvPr/>
          </p:nvSpPr>
          <p:spPr>
            <a:xfrm flipH="1" rot="1715944">
              <a:off x="1436544" y="639343"/>
              <a:ext cx="65009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1" name="Google Shape;770;p11"/>
            <p:cNvSpPr/>
            <p:nvPr/>
          </p:nvSpPr>
          <p:spPr>
            <a:xfrm flipH="1" rot="1715944">
              <a:off x="1719897" y="442625"/>
              <a:ext cx="63023" cy="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2" name="Google Shape;771;p11"/>
            <p:cNvSpPr/>
            <p:nvPr/>
          </p:nvSpPr>
          <p:spPr>
            <a:xfrm flipH="1" rot="1715944">
              <a:off x="1313185" y="221405"/>
              <a:ext cx="64813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3" name="Google Shape;772;p11"/>
            <p:cNvSpPr/>
            <p:nvPr/>
          </p:nvSpPr>
          <p:spPr>
            <a:xfrm flipH="1" rot="1715944">
              <a:off x="969161" y="208346"/>
              <a:ext cx="64322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4" name="Google Shape;773;p11"/>
            <p:cNvSpPr/>
            <p:nvPr/>
          </p:nvSpPr>
          <p:spPr>
            <a:xfrm flipH="1" rot="1715944">
              <a:off x="1374838" y="430601"/>
              <a:ext cx="65402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5" name="Google Shape;774;p11"/>
            <p:cNvSpPr/>
            <p:nvPr/>
          </p:nvSpPr>
          <p:spPr>
            <a:xfrm flipH="1" rot="1715944">
              <a:off x="356330" y="48005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6" name="Google Shape;775;p11"/>
            <p:cNvSpPr/>
            <p:nvPr/>
          </p:nvSpPr>
          <p:spPr>
            <a:xfrm flipH="1" rot="1715944">
              <a:off x="701097" y="60498"/>
              <a:ext cx="64295" cy="6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7" name="Google Shape;776;p11"/>
            <p:cNvSpPr/>
            <p:nvPr/>
          </p:nvSpPr>
          <p:spPr>
            <a:xfrm flipH="1" rot="1715944">
              <a:off x="492438" y="121941"/>
              <a:ext cx="6431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8" name="Google Shape;777;p11"/>
            <p:cNvSpPr/>
            <p:nvPr/>
          </p:nvSpPr>
          <p:spPr>
            <a:xfrm flipH="1" rot="1715944">
              <a:off x="627097" y="196082"/>
              <a:ext cx="65036" cy="6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9" name="Google Shape;778;p11"/>
            <p:cNvSpPr/>
            <p:nvPr/>
          </p:nvSpPr>
          <p:spPr>
            <a:xfrm flipH="1" rot="1715944">
              <a:off x="1633884" y="922122"/>
              <a:ext cx="6430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0" name="Google Shape;779;p11"/>
            <p:cNvSpPr/>
            <p:nvPr/>
          </p:nvSpPr>
          <p:spPr>
            <a:xfrm flipH="1" rot="1715944">
              <a:off x="1498946" y="848936"/>
              <a:ext cx="6386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1" name="Google Shape;780;p11"/>
            <p:cNvSpPr/>
            <p:nvPr/>
          </p:nvSpPr>
          <p:spPr>
            <a:xfrm flipH="1" rot="1715944">
              <a:off x="956834" y="553707"/>
              <a:ext cx="64190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2" name="Google Shape;781;p11"/>
            <p:cNvSpPr/>
            <p:nvPr/>
          </p:nvSpPr>
          <p:spPr>
            <a:xfrm flipH="1" rot="1715944">
              <a:off x="821109" y="479174"/>
              <a:ext cx="6494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3" name="Google Shape;782;p11"/>
            <p:cNvSpPr/>
            <p:nvPr/>
          </p:nvSpPr>
          <p:spPr>
            <a:xfrm flipH="1" rot="1715944">
              <a:off x="1362736" y="774261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4" name="Google Shape;783;p11"/>
            <p:cNvSpPr/>
            <p:nvPr/>
          </p:nvSpPr>
          <p:spPr>
            <a:xfrm flipH="1" rot="1715944">
              <a:off x="1227189" y="700567"/>
              <a:ext cx="6494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5" name="Google Shape;784;p11"/>
            <p:cNvSpPr/>
            <p:nvPr/>
          </p:nvSpPr>
          <p:spPr>
            <a:xfrm flipH="1" rot="1715944">
              <a:off x="1092052" y="626678"/>
              <a:ext cx="64867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6" name="Google Shape;785;p11"/>
            <p:cNvSpPr/>
            <p:nvPr/>
          </p:nvSpPr>
          <p:spPr>
            <a:xfrm flipH="1" rot="1715944">
              <a:off x="685825" y="404794"/>
              <a:ext cx="66758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7" name="Google Shape;786;p11"/>
            <p:cNvSpPr/>
            <p:nvPr/>
          </p:nvSpPr>
          <p:spPr>
            <a:xfrm flipH="1" rot="1715944">
              <a:off x="147495" y="109529"/>
              <a:ext cx="64151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8" name="Google Shape;787;p11"/>
            <p:cNvSpPr/>
            <p:nvPr/>
          </p:nvSpPr>
          <p:spPr>
            <a:xfrm flipH="1" rot="1715944">
              <a:off x="11598" y="35900"/>
              <a:ext cx="64976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9" name="Google Shape;788;p11"/>
            <p:cNvSpPr/>
            <p:nvPr/>
          </p:nvSpPr>
          <p:spPr>
            <a:xfrm flipH="1" rot="1715944">
              <a:off x="553351" y="330818"/>
              <a:ext cx="64111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0" name="Google Shape;789;p11"/>
            <p:cNvSpPr/>
            <p:nvPr/>
          </p:nvSpPr>
          <p:spPr>
            <a:xfrm flipH="1" rot="1715944">
              <a:off x="417543" y="257257"/>
              <a:ext cx="65180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1" name="Google Shape;790;p11"/>
            <p:cNvSpPr/>
            <p:nvPr/>
          </p:nvSpPr>
          <p:spPr>
            <a:xfrm flipH="1" rot="1715944">
              <a:off x="282420" y="183089"/>
              <a:ext cx="64272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2" name="Google Shape;791;p11"/>
            <p:cNvSpPr/>
            <p:nvPr/>
          </p:nvSpPr>
          <p:spPr>
            <a:xfrm flipH="1" rot="1715944">
              <a:off x="3959190" y="1488803"/>
              <a:ext cx="63920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3" name="Google Shape;792;p11"/>
            <p:cNvSpPr/>
            <p:nvPr/>
          </p:nvSpPr>
          <p:spPr>
            <a:xfrm flipH="1" rot="1715944">
              <a:off x="3737907" y="1894336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4" name="Google Shape;793;p11"/>
            <p:cNvSpPr/>
            <p:nvPr/>
          </p:nvSpPr>
          <p:spPr>
            <a:xfrm flipH="1" rot="1715944">
              <a:off x="3873123" y="1968319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5" name="Google Shape;794;p11"/>
            <p:cNvSpPr/>
            <p:nvPr/>
          </p:nvSpPr>
          <p:spPr>
            <a:xfrm flipH="1" rot="1715944">
              <a:off x="4020837" y="1697906"/>
              <a:ext cx="64753" cy="6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6" name="Google Shape;795;p11"/>
            <p:cNvSpPr/>
            <p:nvPr/>
          </p:nvSpPr>
          <p:spPr>
            <a:xfrm flipH="1" rot="1715944">
              <a:off x="4094485" y="1562355"/>
              <a:ext cx="64476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7" name="Google Shape;796;p11"/>
            <p:cNvSpPr/>
            <p:nvPr/>
          </p:nvSpPr>
          <p:spPr>
            <a:xfrm flipH="1" rot="1715944">
              <a:off x="4170959" y="1421965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8" name="Google Shape;797;p11"/>
            <p:cNvSpPr/>
            <p:nvPr/>
          </p:nvSpPr>
          <p:spPr>
            <a:xfrm flipH="1" rot="1715944">
              <a:off x="3947191" y="1832961"/>
              <a:ext cx="64804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9" name="Google Shape;798;p11"/>
            <p:cNvSpPr/>
            <p:nvPr/>
          </p:nvSpPr>
          <p:spPr>
            <a:xfrm flipH="1" rot="1715944">
              <a:off x="4036283" y="1348264"/>
              <a:ext cx="63340" cy="6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0" name="Google Shape;799;p11"/>
            <p:cNvSpPr/>
            <p:nvPr/>
          </p:nvSpPr>
          <p:spPr>
            <a:xfrm flipH="1" rot="1715944">
              <a:off x="3810318" y="1760069"/>
              <a:ext cx="65733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1" name="Google Shape;800;p11"/>
            <p:cNvSpPr/>
            <p:nvPr/>
          </p:nvSpPr>
          <p:spPr>
            <a:xfrm flipH="1" rot="1715944">
              <a:off x="3553498" y="1267098"/>
              <a:ext cx="64144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801;p11"/>
            <p:cNvSpPr/>
            <p:nvPr/>
          </p:nvSpPr>
          <p:spPr>
            <a:xfrm flipH="1" rot="1715944">
              <a:off x="3331364" y="1672820"/>
              <a:ext cx="6437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3" name="Google Shape;802;p11"/>
            <p:cNvSpPr/>
            <p:nvPr/>
          </p:nvSpPr>
          <p:spPr>
            <a:xfrm flipH="1" rot="1715944">
              <a:off x="3147382" y="1044207"/>
              <a:ext cx="66491" cy="6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4" name="Google Shape;803;p11"/>
            <p:cNvSpPr/>
            <p:nvPr/>
          </p:nvSpPr>
          <p:spPr>
            <a:xfrm flipH="1" rot="1715944">
              <a:off x="3629895" y="1127135"/>
              <a:ext cx="63890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804;p11"/>
            <p:cNvSpPr/>
            <p:nvPr/>
          </p:nvSpPr>
          <p:spPr>
            <a:xfrm flipH="1" rot="1715944">
              <a:off x="2926015" y="1450501"/>
              <a:ext cx="66490" cy="6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805;p11"/>
            <p:cNvSpPr/>
            <p:nvPr/>
          </p:nvSpPr>
          <p:spPr>
            <a:xfrm flipH="1" rot="1715944">
              <a:off x="3676541" y="1685583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806;p11"/>
            <p:cNvSpPr/>
            <p:nvPr/>
          </p:nvSpPr>
          <p:spPr>
            <a:xfrm flipH="1" rot="1715944">
              <a:off x="3614231" y="1475635"/>
              <a:ext cx="64945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807;p11"/>
            <p:cNvSpPr/>
            <p:nvPr/>
          </p:nvSpPr>
          <p:spPr>
            <a:xfrm flipH="1" rot="1715944">
              <a:off x="3061332" y="1525734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808;p11"/>
            <p:cNvSpPr/>
            <p:nvPr/>
          </p:nvSpPr>
          <p:spPr>
            <a:xfrm flipH="1" rot="1715944">
              <a:off x="3270025" y="1463085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809;p11"/>
            <p:cNvSpPr/>
            <p:nvPr/>
          </p:nvSpPr>
          <p:spPr>
            <a:xfrm flipH="1" rot="1715944">
              <a:off x="3344043" y="1329218"/>
              <a:ext cx="63841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810;p11"/>
            <p:cNvSpPr/>
            <p:nvPr/>
          </p:nvSpPr>
          <p:spPr>
            <a:xfrm flipH="1" rot="1715944">
              <a:off x="3405550" y="1538459"/>
              <a:ext cx="64914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811;p11"/>
            <p:cNvSpPr/>
            <p:nvPr/>
          </p:nvSpPr>
          <p:spPr>
            <a:xfrm flipH="1" rot="1715944">
              <a:off x="3467294" y="1746709"/>
              <a:ext cx="64317" cy="6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812;p11"/>
            <p:cNvSpPr/>
            <p:nvPr/>
          </p:nvSpPr>
          <p:spPr>
            <a:xfrm flipH="1" rot="1715944">
              <a:off x="3900323" y="1274729"/>
              <a:ext cx="64269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813;p11"/>
            <p:cNvSpPr/>
            <p:nvPr/>
          </p:nvSpPr>
          <p:spPr>
            <a:xfrm flipH="1" rot="1715944">
              <a:off x="3823111" y="1414592"/>
              <a:ext cx="65195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814;p11"/>
            <p:cNvSpPr/>
            <p:nvPr/>
          </p:nvSpPr>
          <p:spPr>
            <a:xfrm flipH="1" rot="1715944">
              <a:off x="2999638" y="1315305"/>
              <a:ext cx="66491" cy="6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815;p11"/>
            <p:cNvSpPr/>
            <p:nvPr/>
          </p:nvSpPr>
          <p:spPr>
            <a:xfrm flipH="1" rot="1715944">
              <a:off x="3196516" y="1599128"/>
              <a:ext cx="64581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816;p11"/>
            <p:cNvSpPr/>
            <p:nvPr/>
          </p:nvSpPr>
          <p:spPr>
            <a:xfrm flipH="1" rot="1715944">
              <a:off x="3208088" y="1254851"/>
              <a:ext cx="64945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817;p11"/>
            <p:cNvSpPr/>
            <p:nvPr/>
          </p:nvSpPr>
          <p:spPr>
            <a:xfrm flipH="1" rot="1715944">
              <a:off x="3688252" y="1340937"/>
              <a:ext cx="6468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818;p11"/>
            <p:cNvSpPr/>
            <p:nvPr/>
          </p:nvSpPr>
          <p:spPr>
            <a:xfrm flipH="1" rot="1715944">
              <a:off x="3749770" y="1549277"/>
              <a:ext cx="64965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819;p11"/>
            <p:cNvSpPr/>
            <p:nvPr/>
          </p:nvSpPr>
          <p:spPr>
            <a:xfrm flipH="1" rot="1715944">
              <a:off x="3764183" y="1200691"/>
              <a:ext cx="65246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820;p11"/>
            <p:cNvSpPr/>
            <p:nvPr/>
          </p:nvSpPr>
          <p:spPr>
            <a:xfrm flipH="1" rot="1715944">
              <a:off x="3417457" y="1193104"/>
              <a:ext cx="64810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821;p11"/>
            <p:cNvSpPr/>
            <p:nvPr/>
          </p:nvSpPr>
          <p:spPr>
            <a:xfrm flipH="1" rot="1715944">
              <a:off x="3602144" y="1820893"/>
              <a:ext cx="65009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822;p11"/>
            <p:cNvSpPr/>
            <p:nvPr/>
          </p:nvSpPr>
          <p:spPr>
            <a:xfrm flipH="1" rot="1715944">
              <a:off x="3282650" y="1119564"/>
              <a:ext cx="63810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823;p11"/>
            <p:cNvSpPr/>
            <p:nvPr/>
          </p:nvSpPr>
          <p:spPr>
            <a:xfrm flipH="1" rot="1715944">
              <a:off x="3358797" y="978969"/>
              <a:ext cx="64190" cy="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824;p11"/>
            <p:cNvSpPr/>
            <p:nvPr/>
          </p:nvSpPr>
          <p:spPr>
            <a:xfrm flipH="1" rot="1715944">
              <a:off x="3885497" y="1624175"/>
              <a:ext cx="63023" cy="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825;p11"/>
            <p:cNvSpPr/>
            <p:nvPr/>
          </p:nvSpPr>
          <p:spPr>
            <a:xfrm flipH="1" rot="1715944">
              <a:off x="3493575" y="1053973"/>
              <a:ext cx="65376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826;p11"/>
            <p:cNvSpPr/>
            <p:nvPr/>
          </p:nvSpPr>
          <p:spPr>
            <a:xfrm flipH="1" rot="1715944">
              <a:off x="3478785" y="1402956"/>
              <a:ext cx="64812" cy="6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827;p11"/>
            <p:cNvSpPr/>
            <p:nvPr/>
          </p:nvSpPr>
          <p:spPr>
            <a:xfrm flipH="1" rot="1715944">
              <a:off x="3073085" y="1179755"/>
              <a:ext cx="66620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828;p11"/>
            <p:cNvSpPr/>
            <p:nvPr/>
          </p:nvSpPr>
          <p:spPr>
            <a:xfrm flipH="1" rot="1715944">
              <a:off x="3134761" y="1389896"/>
              <a:ext cx="64322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829;p11"/>
            <p:cNvSpPr/>
            <p:nvPr/>
          </p:nvSpPr>
          <p:spPr>
            <a:xfrm flipH="1" rot="1715944">
              <a:off x="3540438" y="1612151"/>
              <a:ext cx="65401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830;p11"/>
            <p:cNvSpPr/>
            <p:nvPr/>
          </p:nvSpPr>
          <p:spPr>
            <a:xfrm flipH="1" rot="1715944">
              <a:off x="3220813" y="905801"/>
              <a:ext cx="64346" cy="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2" name="Google Shape;831;p11"/>
            <p:cNvSpPr/>
            <p:nvPr/>
          </p:nvSpPr>
          <p:spPr>
            <a:xfrm flipH="1" rot="1715944">
              <a:off x="2743232" y="823620"/>
              <a:ext cx="65004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832;p11"/>
            <p:cNvSpPr/>
            <p:nvPr/>
          </p:nvSpPr>
          <p:spPr>
            <a:xfrm flipH="1" rot="1715944">
              <a:off x="2521930" y="1229555"/>
              <a:ext cx="6434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833;p11"/>
            <p:cNvSpPr/>
            <p:nvPr/>
          </p:nvSpPr>
          <p:spPr>
            <a:xfrm flipH="1" rot="1715944">
              <a:off x="2336391" y="602455"/>
              <a:ext cx="65435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834;p11"/>
            <p:cNvSpPr/>
            <p:nvPr/>
          </p:nvSpPr>
          <p:spPr>
            <a:xfrm flipH="1" rot="1715944">
              <a:off x="2817946" y="688446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6" name="Google Shape;835;p11"/>
            <p:cNvSpPr/>
            <p:nvPr/>
          </p:nvSpPr>
          <p:spPr>
            <a:xfrm flipH="1" rot="1715944">
              <a:off x="2116248" y="1008376"/>
              <a:ext cx="64460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7" name="Google Shape;836;p11"/>
            <p:cNvSpPr/>
            <p:nvPr/>
          </p:nvSpPr>
          <p:spPr>
            <a:xfrm flipH="1" rot="1715944">
              <a:off x="2866697" y="1242048"/>
              <a:ext cx="64295" cy="6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8" name="Google Shape;837;p11"/>
            <p:cNvSpPr/>
            <p:nvPr/>
          </p:nvSpPr>
          <p:spPr>
            <a:xfrm flipH="1" rot="1715944">
              <a:off x="2804777" y="1032374"/>
              <a:ext cx="64976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9" name="Google Shape;838;p11"/>
            <p:cNvSpPr/>
            <p:nvPr/>
          </p:nvSpPr>
          <p:spPr>
            <a:xfrm flipH="1" rot="1715944">
              <a:off x="2251392" y="1082345"/>
              <a:ext cx="64540" cy="64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0" name="Google Shape;839;p11"/>
            <p:cNvSpPr/>
            <p:nvPr/>
          </p:nvSpPr>
          <p:spPr>
            <a:xfrm flipH="1" rot="1715944">
              <a:off x="2460601" y="1019770"/>
              <a:ext cx="64579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840;p11"/>
            <p:cNvSpPr/>
            <p:nvPr/>
          </p:nvSpPr>
          <p:spPr>
            <a:xfrm flipH="1" rot="1715944">
              <a:off x="2533956" y="885060"/>
              <a:ext cx="64708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2" name="Google Shape;841;p11"/>
            <p:cNvSpPr/>
            <p:nvPr/>
          </p:nvSpPr>
          <p:spPr>
            <a:xfrm flipH="1" rot="1715944">
              <a:off x="2595593" y="1095020"/>
              <a:ext cx="65694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842;p11"/>
            <p:cNvSpPr/>
            <p:nvPr/>
          </p:nvSpPr>
          <p:spPr>
            <a:xfrm flipH="1" rot="1715944">
              <a:off x="2658038" y="1303491"/>
              <a:ext cx="6431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4" name="Google Shape;843;p11"/>
            <p:cNvSpPr/>
            <p:nvPr/>
          </p:nvSpPr>
          <p:spPr>
            <a:xfrm flipH="1" rot="1715944">
              <a:off x="3088419" y="836045"/>
              <a:ext cx="6421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844;p11"/>
            <p:cNvSpPr/>
            <p:nvPr/>
          </p:nvSpPr>
          <p:spPr>
            <a:xfrm flipH="1" rot="1715944">
              <a:off x="3013694" y="971344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845;p11"/>
            <p:cNvSpPr/>
            <p:nvPr/>
          </p:nvSpPr>
          <p:spPr>
            <a:xfrm flipH="1" rot="1715944">
              <a:off x="2386572" y="1155653"/>
              <a:ext cx="64807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846;p11"/>
            <p:cNvSpPr/>
            <p:nvPr/>
          </p:nvSpPr>
          <p:spPr>
            <a:xfrm flipH="1" rot="1715944">
              <a:off x="2398654" y="811539"/>
              <a:ext cx="64750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847;p11"/>
            <p:cNvSpPr/>
            <p:nvPr/>
          </p:nvSpPr>
          <p:spPr>
            <a:xfrm flipH="1" rot="1715944">
              <a:off x="2878793" y="897668"/>
              <a:ext cx="6469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848;p11"/>
            <p:cNvSpPr/>
            <p:nvPr/>
          </p:nvSpPr>
          <p:spPr>
            <a:xfrm flipH="1" rot="1715944">
              <a:off x="2940343" y="1106016"/>
              <a:ext cx="64941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849;p11"/>
            <p:cNvSpPr/>
            <p:nvPr/>
          </p:nvSpPr>
          <p:spPr>
            <a:xfrm flipH="1" rot="1715944">
              <a:off x="2952314" y="761824"/>
              <a:ext cx="64460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850;p11"/>
            <p:cNvSpPr/>
            <p:nvPr/>
          </p:nvSpPr>
          <p:spPr>
            <a:xfrm flipH="1" rot="1715944">
              <a:off x="2608130" y="749866"/>
              <a:ext cx="6478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2" name="Google Shape;851;p11"/>
            <p:cNvSpPr/>
            <p:nvPr/>
          </p:nvSpPr>
          <p:spPr>
            <a:xfrm flipH="1" rot="1715944">
              <a:off x="2792697" y="1377632"/>
              <a:ext cx="65036" cy="6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3" name="Google Shape;852;p11"/>
            <p:cNvSpPr/>
            <p:nvPr/>
          </p:nvSpPr>
          <p:spPr>
            <a:xfrm flipH="1" rot="1715944">
              <a:off x="2472701" y="676172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853;p11"/>
            <p:cNvSpPr/>
            <p:nvPr/>
          </p:nvSpPr>
          <p:spPr>
            <a:xfrm flipH="1" rot="1715944">
              <a:off x="2546755" y="540670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5" name="Google Shape;854;p11"/>
            <p:cNvSpPr/>
            <p:nvPr/>
          </p:nvSpPr>
          <p:spPr>
            <a:xfrm flipH="1" rot="1715944">
              <a:off x="2681559" y="615087"/>
              <a:ext cx="64810" cy="6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6" name="Google Shape;855;p11"/>
            <p:cNvSpPr/>
            <p:nvPr/>
          </p:nvSpPr>
          <p:spPr>
            <a:xfrm flipH="1" rot="1715944">
              <a:off x="2669510" y="959730"/>
              <a:ext cx="64791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7" name="Google Shape;856;p11"/>
            <p:cNvSpPr/>
            <p:nvPr/>
          </p:nvSpPr>
          <p:spPr>
            <a:xfrm flipH="1" rot="1715944">
              <a:off x="2325329" y="946635"/>
              <a:ext cx="6432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8" name="Google Shape;857;p11"/>
            <p:cNvSpPr/>
            <p:nvPr/>
          </p:nvSpPr>
          <p:spPr>
            <a:xfrm flipH="1" rot="1715944">
              <a:off x="2730672" y="1168587"/>
              <a:ext cx="65164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858;p11"/>
            <p:cNvSpPr/>
            <p:nvPr/>
          </p:nvSpPr>
          <p:spPr>
            <a:xfrm flipH="1" rot="1715944">
              <a:off x="2410724" y="467366"/>
              <a:ext cx="64294" cy="6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0" name="Google Shape;859;p11"/>
            <p:cNvSpPr/>
            <p:nvPr/>
          </p:nvSpPr>
          <p:spPr>
            <a:xfrm flipH="1" rot="1715944">
              <a:off x="2189147" y="873959"/>
              <a:ext cx="64661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1" name="Google Shape;860;p11"/>
            <p:cNvSpPr/>
            <p:nvPr/>
          </p:nvSpPr>
          <p:spPr>
            <a:xfrm flipH="1" rot="1715944">
              <a:off x="1930842" y="380663"/>
              <a:ext cx="64838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861;p11"/>
            <p:cNvSpPr/>
            <p:nvPr/>
          </p:nvSpPr>
          <p:spPr>
            <a:xfrm flipH="1" rot="1715944">
              <a:off x="1710140" y="786970"/>
              <a:ext cx="6434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3" name="Google Shape;862;p11"/>
            <p:cNvSpPr/>
            <p:nvPr/>
          </p:nvSpPr>
          <p:spPr>
            <a:xfrm flipH="1" rot="1715944">
              <a:off x="2004536" y="245448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4" name="Google Shape;863;p11"/>
            <p:cNvSpPr/>
            <p:nvPr/>
          </p:nvSpPr>
          <p:spPr>
            <a:xfrm flipH="1" rot="1715944">
              <a:off x="2054272" y="799300"/>
              <a:ext cx="64971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5" name="Google Shape;864;p11"/>
            <p:cNvSpPr/>
            <p:nvPr/>
          </p:nvSpPr>
          <p:spPr>
            <a:xfrm flipH="1" rot="1715944">
              <a:off x="1992835" y="589527"/>
              <a:ext cx="64314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6" name="Google Shape;865;p11"/>
            <p:cNvSpPr/>
            <p:nvPr/>
          </p:nvSpPr>
          <p:spPr>
            <a:xfrm flipH="1" rot="1715944">
              <a:off x="1783150" y="651818"/>
              <a:ext cx="64732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7" name="Google Shape;866;p11"/>
            <p:cNvSpPr/>
            <p:nvPr/>
          </p:nvSpPr>
          <p:spPr>
            <a:xfrm flipH="1" rot="1715944">
              <a:off x="1845679" y="860642"/>
              <a:ext cx="64478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8" name="Google Shape;867;p11"/>
            <p:cNvSpPr/>
            <p:nvPr/>
          </p:nvSpPr>
          <p:spPr>
            <a:xfrm flipH="1" rot="1715944">
              <a:off x="2275013" y="392848"/>
              <a:ext cx="65201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9" name="Google Shape;868;p11"/>
            <p:cNvSpPr/>
            <p:nvPr/>
          </p:nvSpPr>
          <p:spPr>
            <a:xfrm flipH="1" rot="1715944">
              <a:off x="2201791" y="528466"/>
              <a:ext cx="6435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0" name="Google Shape;869;p11"/>
            <p:cNvSpPr/>
            <p:nvPr/>
          </p:nvSpPr>
          <p:spPr>
            <a:xfrm flipH="1" rot="1715944">
              <a:off x="2066947" y="454844"/>
              <a:ext cx="63940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1" name="Google Shape;870;p11"/>
            <p:cNvSpPr/>
            <p:nvPr/>
          </p:nvSpPr>
          <p:spPr>
            <a:xfrm flipH="1" rot="1715944">
              <a:off x="2128236" y="663082"/>
              <a:ext cx="64295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2" name="Google Shape;871;p11"/>
            <p:cNvSpPr/>
            <p:nvPr/>
          </p:nvSpPr>
          <p:spPr>
            <a:xfrm flipH="1" rot="1715944">
              <a:off x="2140485" y="319229"/>
              <a:ext cx="64500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3" name="Google Shape;872;p11"/>
            <p:cNvSpPr/>
            <p:nvPr/>
          </p:nvSpPr>
          <p:spPr>
            <a:xfrm flipH="1" rot="1715944">
              <a:off x="1980997" y="934690"/>
              <a:ext cx="63546" cy="6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4" name="Google Shape;873;p11"/>
            <p:cNvSpPr/>
            <p:nvPr/>
          </p:nvSpPr>
          <p:spPr>
            <a:xfrm flipH="1" rot="1715944">
              <a:off x="2263054" y="738014"/>
              <a:ext cx="64295" cy="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5" name="Google Shape;874;p11"/>
            <p:cNvSpPr/>
            <p:nvPr/>
          </p:nvSpPr>
          <p:spPr>
            <a:xfrm flipH="1" rot="1715944">
              <a:off x="1857495" y="516685"/>
              <a:ext cx="63553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6" name="Google Shape;875;p11"/>
            <p:cNvSpPr/>
            <p:nvPr/>
          </p:nvSpPr>
          <p:spPr>
            <a:xfrm flipH="1" rot="1715944">
              <a:off x="1918940" y="725740"/>
              <a:ext cx="6408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7" name="Google Shape;876;p11"/>
            <p:cNvSpPr/>
            <p:nvPr/>
          </p:nvSpPr>
          <p:spPr>
            <a:xfrm flipH="1" rot="1715944">
              <a:off x="3799484" y="2103672"/>
              <a:ext cx="6430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8" name="Google Shape;877;p11"/>
            <p:cNvSpPr/>
            <p:nvPr/>
          </p:nvSpPr>
          <p:spPr>
            <a:xfrm flipH="1" rot="1715944">
              <a:off x="3664546" y="2030486"/>
              <a:ext cx="6386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9" name="Google Shape;878;p11"/>
            <p:cNvSpPr/>
            <p:nvPr/>
          </p:nvSpPr>
          <p:spPr>
            <a:xfrm flipH="1" rot="1715944">
              <a:off x="3122434" y="1735257"/>
              <a:ext cx="64190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0" name="Google Shape;879;p11"/>
            <p:cNvSpPr/>
            <p:nvPr/>
          </p:nvSpPr>
          <p:spPr>
            <a:xfrm flipH="1" rot="1715944">
              <a:off x="2986708" y="1660724"/>
              <a:ext cx="6494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1" name="Google Shape;880;p11"/>
            <p:cNvSpPr/>
            <p:nvPr/>
          </p:nvSpPr>
          <p:spPr>
            <a:xfrm flipH="1" rot="1715944">
              <a:off x="3528336" y="1955811"/>
              <a:ext cx="64886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2" name="Google Shape;881;p11"/>
            <p:cNvSpPr/>
            <p:nvPr/>
          </p:nvSpPr>
          <p:spPr>
            <a:xfrm flipH="1" rot="1715944">
              <a:off x="3392789" y="1882117"/>
              <a:ext cx="6494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3" name="Google Shape;882;p11"/>
            <p:cNvSpPr/>
            <p:nvPr/>
          </p:nvSpPr>
          <p:spPr>
            <a:xfrm flipH="1" rot="1715944">
              <a:off x="3257652" y="1808228"/>
              <a:ext cx="64867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4" name="Google Shape;883;p11"/>
            <p:cNvSpPr/>
            <p:nvPr/>
          </p:nvSpPr>
          <p:spPr>
            <a:xfrm flipH="1" rot="1715944">
              <a:off x="2851424" y="1586344"/>
              <a:ext cx="66759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5" name="Google Shape;884;p11"/>
            <p:cNvSpPr/>
            <p:nvPr/>
          </p:nvSpPr>
          <p:spPr>
            <a:xfrm flipH="1" rot="1715944">
              <a:off x="2313095" y="1291079"/>
              <a:ext cx="64151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6" name="Google Shape;885;p11"/>
            <p:cNvSpPr/>
            <p:nvPr/>
          </p:nvSpPr>
          <p:spPr>
            <a:xfrm flipH="1" rot="1715944">
              <a:off x="2177198" y="1217450"/>
              <a:ext cx="64976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7" name="Google Shape;886;p11"/>
            <p:cNvSpPr/>
            <p:nvPr/>
          </p:nvSpPr>
          <p:spPr>
            <a:xfrm flipH="1" rot="1715944">
              <a:off x="2718951" y="1512368"/>
              <a:ext cx="64110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8" name="Google Shape;887;p11"/>
            <p:cNvSpPr/>
            <p:nvPr/>
          </p:nvSpPr>
          <p:spPr>
            <a:xfrm flipH="1" rot="1715944">
              <a:off x="2583143" y="1438808"/>
              <a:ext cx="65180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9" name="Google Shape;888;p11"/>
            <p:cNvSpPr/>
            <p:nvPr/>
          </p:nvSpPr>
          <p:spPr>
            <a:xfrm flipH="1" rot="1715944">
              <a:off x="2448019" y="1364639"/>
              <a:ext cx="6427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0" name="Google Shape;889;p11"/>
            <p:cNvSpPr/>
            <p:nvPr/>
          </p:nvSpPr>
          <p:spPr>
            <a:xfrm flipH="1" rot="1715944">
              <a:off x="2041713" y="1144097"/>
              <a:ext cx="65082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1" name="Google Shape;890;p11"/>
            <p:cNvSpPr/>
            <p:nvPr/>
          </p:nvSpPr>
          <p:spPr>
            <a:xfrm flipH="1" rot="1715944">
              <a:off x="1906300" y="1069459"/>
              <a:ext cx="64644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2" name="Google Shape;891;p11"/>
            <p:cNvSpPr/>
            <p:nvPr/>
          </p:nvSpPr>
          <p:spPr>
            <a:xfrm flipH="1" rot="1715944">
              <a:off x="1771394" y="996009"/>
              <a:ext cx="6431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3" name="Google Shape;892;p11"/>
            <p:cNvSpPr/>
            <p:nvPr/>
          </p:nvSpPr>
          <p:spPr>
            <a:xfrm flipH="1" rot="1715944">
              <a:off x="1636230" y="922049"/>
              <a:ext cx="64249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893;p11"/>
            <p:cNvSpPr/>
            <p:nvPr/>
          </p:nvSpPr>
          <p:spPr>
            <a:xfrm flipH="1" rot="1715944">
              <a:off x="4906582" y="2003258"/>
              <a:ext cx="65004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5" name="Google Shape;894;p11"/>
            <p:cNvSpPr/>
            <p:nvPr/>
          </p:nvSpPr>
          <p:spPr>
            <a:xfrm flipH="1" rot="1715944">
              <a:off x="4685279" y="2409193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6" name="Google Shape;895;p11"/>
            <p:cNvSpPr/>
            <p:nvPr/>
          </p:nvSpPr>
          <p:spPr>
            <a:xfrm flipH="1" rot="1715944">
              <a:off x="4499741" y="1782092"/>
              <a:ext cx="65435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7" name="Google Shape;896;p11"/>
            <p:cNvSpPr/>
            <p:nvPr/>
          </p:nvSpPr>
          <p:spPr>
            <a:xfrm flipH="1" rot="1715944">
              <a:off x="4981296" y="1868083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8" name="Google Shape;897;p11"/>
            <p:cNvSpPr/>
            <p:nvPr/>
          </p:nvSpPr>
          <p:spPr>
            <a:xfrm flipH="1" rot="1715944">
              <a:off x="4279598" y="2188014"/>
              <a:ext cx="64460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9" name="Google Shape;898;p11"/>
            <p:cNvSpPr/>
            <p:nvPr/>
          </p:nvSpPr>
          <p:spPr>
            <a:xfrm flipH="1" rot="1715944">
              <a:off x="5030047" y="2421685"/>
              <a:ext cx="64295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0" name="Google Shape;899;p11"/>
            <p:cNvSpPr/>
            <p:nvPr/>
          </p:nvSpPr>
          <p:spPr>
            <a:xfrm flipH="1" rot="1715944">
              <a:off x="4968127" y="2212011"/>
              <a:ext cx="64976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1" name="Google Shape;900;p11"/>
            <p:cNvSpPr/>
            <p:nvPr/>
          </p:nvSpPr>
          <p:spPr>
            <a:xfrm flipH="1" rot="1715944">
              <a:off x="4414742" y="2261983"/>
              <a:ext cx="64540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2" name="Google Shape;901;p11"/>
            <p:cNvSpPr/>
            <p:nvPr/>
          </p:nvSpPr>
          <p:spPr>
            <a:xfrm flipH="1" rot="1715944">
              <a:off x="4623951" y="2199407"/>
              <a:ext cx="64579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3" name="Google Shape;902;p11"/>
            <p:cNvSpPr/>
            <p:nvPr/>
          </p:nvSpPr>
          <p:spPr>
            <a:xfrm flipH="1" rot="1715944">
              <a:off x="4697306" y="2064698"/>
              <a:ext cx="64707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4" name="Google Shape;903;p11"/>
            <p:cNvSpPr/>
            <p:nvPr/>
          </p:nvSpPr>
          <p:spPr>
            <a:xfrm flipH="1" rot="1715944">
              <a:off x="4758943" y="2274659"/>
              <a:ext cx="65694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904;p11"/>
            <p:cNvSpPr/>
            <p:nvPr/>
          </p:nvSpPr>
          <p:spPr>
            <a:xfrm flipH="1" rot="1715944">
              <a:off x="4821388" y="2483129"/>
              <a:ext cx="6431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6" name="Google Shape;905;p11"/>
            <p:cNvSpPr/>
            <p:nvPr/>
          </p:nvSpPr>
          <p:spPr>
            <a:xfrm flipH="1" rot="1715944">
              <a:off x="4549922" y="2335290"/>
              <a:ext cx="64806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7" name="Google Shape;906;p11"/>
            <p:cNvSpPr/>
            <p:nvPr/>
          </p:nvSpPr>
          <p:spPr>
            <a:xfrm flipH="1" rot="1715944">
              <a:off x="4562004" y="1991176"/>
              <a:ext cx="64750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907;p11"/>
            <p:cNvSpPr/>
            <p:nvPr/>
          </p:nvSpPr>
          <p:spPr>
            <a:xfrm flipH="1" rot="1715944">
              <a:off x="5042143" y="2077305"/>
              <a:ext cx="6469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908;p11"/>
            <p:cNvSpPr/>
            <p:nvPr/>
          </p:nvSpPr>
          <p:spPr>
            <a:xfrm flipH="1" rot="1715944">
              <a:off x="5115664" y="1941462"/>
              <a:ext cx="64459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909;p11"/>
            <p:cNvSpPr/>
            <p:nvPr/>
          </p:nvSpPr>
          <p:spPr>
            <a:xfrm flipH="1" rot="1715944">
              <a:off x="4771480" y="1929504"/>
              <a:ext cx="6478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910;p11"/>
            <p:cNvSpPr/>
            <p:nvPr/>
          </p:nvSpPr>
          <p:spPr>
            <a:xfrm flipH="1" rot="1715944">
              <a:off x="4956047" y="2557269"/>
              <a:ext cx="65036" cy="6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911;p11"/>
            <p:cNvSpPr/>
            <p:nvPr/>
          </p:nvSpPr>
          <p:spPr>
            <a:xfrm flipH="1" rot="1715944">
              <a:off x="4636051" y="1855810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3" name="Google Shape;912;p11"/>
            <p:cNvSpPr/>
            <p:nvPr/>
          </p:nvSpPr>
          <p:spPr>
            <a:xfrm flipH="1" rot="1715944">
              <a:off x="4710105" y="1720307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913;p11"/>
            <p:cNvSpPr/>
            <p:nvPr/>
          </p:nvSpPr>
          <p:spPr>
            <a:xfrm flipH="1" rot="1715944">
              <a:off x="4844908" y="1794724"/>
              <a:ext cx="64811" cy="6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914;p11"/>
            <p:cNvSpPr/>
            <p:nvPr/>
          </p:nvSpPr>
          <p:spPr>
            <a:xfrm flipH="1" rot="1715944">
              <a:off x="4832860" y="2139368"/>
              <a:ext cx="64791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6" name="Google Shape;915;p11"/>
            <p:cNvSpPr/>
            <p:nvPr/>
          </p:nvSpPr>
          <p:spPr>
            <a:xfrm flipH="1" rot="1715944">
              <a:off x="4488679" y="2126273"/>
              <a:ext cx="6432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916;p11"/>
            <p:cNvSpPr/>
            <p:nvPr/>
          </p:nvSpPr>
          <p:spPr>
            <a:xfrm flipH="1" rot="1715944">
              <a:off x="4894022" y="2348225"/>
              <a:ext cx="65164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8" name="Google Shape;917;p11"/>
            <p:cNvSpPr/>
            <p:nvPr/>
          </p:nvSpPr>
          <p:spPr>
            <a:xfrm flipH="1" rot="1715944">
              <a:off x="4574073" y="1647003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9" name="Google Shape;918;p11"/>
            <p:cNvSpPr/>
            <p:nvPr/>
          </p:nvSpPr>
          <p:spPr>
            <a:xfrm flipH="1" rot="1715944">
              <a:off x="4352497" y="2053596"/>
              <a:ext cx="64661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0" name="Google Shape;919;p11"/>
            <p:cNvSpPr/>
            <p:nvPr/>
          </p:nvSpPr>
          <p:spPr>
            <a:xfrm flipH="1" rot="1715944">
              <a:off x="4094192" y="1560301"/>
              <a:ext cx="64838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1" name="Google Shape;920;p11"/>
            <p:cNvSpPr/>
            <p:nvPr/>
          </p:nvSpPr>
          <p:spPr>
            <a:xfrm flipH="1" rot="1715944">
              <a:off x="3873489" y="1966608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2" name="Google Shape;921;p11"/>
            <p:cNvSpPr/>
            <p:nvPr/>
          </p:nvSpPr>
          <p:spPr>
            <a:xfrm flipH="1" rot="1715944">
              <a:off x="4167886" y="1425085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3" name="Google Shape;922;p11"/>
            <p:cNvSpPr/>
            <p:nvPr/>
          </p:nvSpPr>
          <p:spPr>
            <a:xfrm flipH="1" rot="1715944">
              <a:off x="4217622" y="1978937"/>
              <a:ext cx="64971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4" name="Google Shape;923;p11"/>
            <p:cNvSpPr/>
            <p:nvPr/>
          </p:nvSpPr>
          <p:spPr>
            <a:xfrm flipH="1" rot="1715944">
              <a:off x="4156185" y="1769164"/>
              <a:ext cx="64314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5" name="Google Shape;924;p11"/>
            <p:cNvSpPr/>
            <p:nvPr/>
          </p:nvSpPr>
          <p:spPr>
            <a:xfrm flipH="1" rot="1715944">
              <a:off x="3946500" y="1831455"/>
              <a:ext cx="64732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6" name="Google Shape;925;p11"/>
            <p:cNvSpPr/>
            <p:nvPr/>
          </p:nvSpPr>
          <p:spPr>
            <a:xfrm flipH="1" rot="1715944">
              <a:off x="4009029" y="2040279"/>
              <a:ext cx="64478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7" name="Google Shape;926;p11"/>
            <p:cNvSpPr/>
            <p:nvPr/>
          </p:nvSpPr>
          <p:spPr>
            <a:xfrm flipH="1" rot="1715944">
              <a:off x="4438363" y="1572485"/>
              <a:ext cx="65201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8" name="Google Shape;927;p11"/>
            <p:cNvSpPr/>
            <p:nvPr/>
          </p:nvSpPr>
          <p:spPr>
            <a:xfrm flipH="1" rot="1715944">
              <a:off x="4365140" y="1708103"/>
              <a:ext cx="64351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928;p11"/>
            <p:cNvSpPr/>
            <p:nvPr/>
          </p:nvSpPr>
          <p:spPr>
            <a:xfrm flipH="1" rot="1715944">
              <a:off x="4230296" y="1634482"/>
              <a:ext cx="6394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929;p11"/>
            <p:cNvSpPr/>
            <p:nvPr/>
          </p:nvSpPr>
          <p:spPr>
            <a:xfrm flipH="1" rot="1715944">
              <a:off x="4291586" y="1842719"/>
              <a:ext cx="64295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930;p11"/>
            <p:cNvSpPr/>
            <p:nvPr/>
          </p:nvSpPr>
          <p:spPr>
            <a:xfrm flipH="1" rot="1715944">
              <a:off x="4303835" y="1498866"/>
              <a:ext cx="64500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931;p11"/>
            <p:cNvSpPr/>
            <p:nvPr/>
          </p:nvSpPr>
          <p:spPr>
            <a:xfrm flipH="1" rot="1715944">
              <a:off x="4144347" y="2114326"/>
              <a:ext cx="63546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3" name="Google Shape;932;p11"/>
            <p:cNvSpPr/>
            <p:nvPr/>
          </p:nvSpPr>
          <p:spPr>
            <a:xfrm flipH="1" rot="1715944">
              <a:off x="4426404" y="1917650"/>
              <a:ext cx="6429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4" name="Google Shape;933;p11"/>
            <p:cNvSpPr/>
            <p:nvPr/>
          </p:nvSpPr>
          <p:spPr>
            <a:xfrm flipH="1" rot="1715944">
              <a:off x="4020845" y="1696323"/>
              <a:ext cx="63553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5" name="Google Shape;934;p11"/>
            <p:cNvSpPr/>
            <p:nvPr/>
          </p:nvSpPr>
          <p:spPr>
            <a:xfrm flipH="1" rot="1715944">
              <a:off x="4082290" y="1905378"/>
              <a:ext cx="6408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6" name="Google Shape;935;p11"/>
            <p:cNvSpPr/>
            <p:nvPr/>
          </p:nvSpPr>
          <p:spPr>
            <a:xfrm flipH="1" rot="1715944">
              <a:off x="5014774" y="2765982"/>
              <a:ext cx="66759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936;p11"/>
            <p:cNvSpPr/>
            <p:nvPr/>
          </p:nvSpPr>
          <p:spPr>
            <a:xfrm flipH="1" rot="1715944">
              <a:off x="4476445" y="2470716"/>
              <a:ext cx="64151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8" name="Google Shape;937;p11"/>
            <p:cNvSpPr/>
            <p:nvPr/>
          </p:nvSpPr>
          <p:spPr>
            <a:xfrm flipH="1" rot="1715944">
              <a:off x="4340548" y="2397087"/>
              <a:ext cx="64976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9" name="Google Shape;938;p11"/>
            <p:cNvSpPr/>
            <p:nvPr/>
          </p:nvSpPr>
          <p:spPr>
            <a:xfrm flipH="1" rot="1715944">
              <a:off x="4882300" y="2692005"/>
              <a:ext cx="64111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0" name="Google Shape;939;p11"/>
            <p:cNvSpPr/>
            <p:nvPr/>
          </p:nvSpPr>
          <p:spPr>
            <a:xfrm flipH="1" rot="1715944">
              <a:off x="4746493" y="2618445"/>
              <a:ext cx="65180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1" name="Google Shape;940;p11"/>
            <p:cNvSpPr/>
            <p:nvPr/>
          </p:nvSpPr>
          <p:spPr>
            <a:xfrm flipH="1" rot="1715944">
              <a:off x="4611369" y="2544277"/>
              <a:ext cx="6427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2" name="Google Shape;941;p11"/>
            <p:cNvSpPr/>
            <p:nvPr/>
          </p:nvSpPr>
          <p:spPr>
            <a:xfrm flipH="1" rot="1715944">
              <a:off x="4205063" y="2323734"/>
              <a:ext cx="65082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3" name="Google Shape;942;p11"/>
            <p:cNvSpPr/>
            <p:nvPr/>
          </p:nvSpPr>
          <p:spPr>
            <a:xfrm flipH="1" rot="1715944">
              <a:off x="4069650" y="2249096"/>
              <a:ext cx="64644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4" name="Google Shape;943;p11"/>
            <p:cNvSpPr/>
            <p:nvPr/>
          </p:nvSpPr>
          <p:spPr>
            <a:xfrm flipH="1" rot="1715944">
              <a:off x="3934743" y="2175646"/>
              <a:ext cx="6431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5" name="Google Shape;944;p11"/>
            <p:cNvSpPr/>
            <p:nvPr/>
          </p:nvSpPr>
          <p:spPr>
            <a:xfrm flipH="1" rot="1715944">
              <a:off x="3799580" y="2101686"/>
              <a:ext cx="64249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97" name="Google Shape;945;p11"/>
          <p:cNvSpPr/>
          <p:nvPr/>
        </p:nvSpPr>
        <p:spPr>
          <a:xfrm flipH="1" rot="5400000">
            <a:off x="708900" y="2526052"/>
            <a:ext cx="1890000" cy="3516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8" name="Google Shape;946;p11"/>
          <p:cNvSpPr/>
          <p:nvPr/>
        </p:nvSpPr>
        <p:spPr>
          <a:xfrm flipH="1" rot="16200000">
            <a:off x="6561574" y="-864948"/>
            <a:ext cx="1890001" cy="3516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99" name="مستوى النص الأول…"/>
          <p:cNvSpPr txBox="1"/>
          <p:nvPr>
            <p:ph type="body" sz="quarter" idx="1"/>
          </p:nvPr>
        </p:nvSpPr>
        <p:spPr>
          <a:xfrm>
            <a:off x="721175" y="3114949"/>
            <a:ext cx="7704001" cy="6888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FontTx/>
              <a:buNone/>
              <a:defRPr b="1" sz="22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342900" indent="254000" algn="ctr">
              <a:buClrTx/>
              <a:buSzTx/>
              <a:buFontTx/>
              <a:buNone/>
              <a:defRPr b="1" sz="22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342900" indent="711200" algn="ctr">
              <a:buClrTx/>
              <a:buSzTx/>
              <a:buFontTx/>
              <a:buNone/>
              <a:defRPr b="1" sz="22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342900" indent="1168400" algn="ctr">
              <a:buClrTx/>
              <a:buSzTx/>
              <a:buFontTx/>
              <a:buNone/>
              <a:defRPr b="1" sz="22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342900" indent="1625600" algn="ctr">
              <a:buClrTx/>
              <a:buSzTx/>
              <a:buFontTx/>
              <a:buNone/>
              <a:defRPr b="1" sz="2200">
                <a:latin typeface="Barlow Condensed"/>
                <a:ea typeface="Barlow Condensed"/>
                <a:cs typeface="Barlow Condensed"/>
                <a:sym typeface="Barlow Condensed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950;p13"/>
          <p:cNvGrpSpPr/>
          <p:nvPr/>
        </p:nvGrpSpPr>
        <p:grpSpPr>
          <a:xfrm>
            <a:off x="2467259" y="3714627"/>
            <a:ext cx="2530397" cy="841769"/>
            <a:chOff x="0" y="0"/>
            <a:chExt cx="2530395" cy="841767"/>
          </a:xfrm>
        </p:grpSpPr>
        <p:sp>
          <p:nvSpPr>
            <p:cNvPr id="1014" name="Google Shape;951;p13"/>
            <p:cNvSpPr/>
            <p:nvPr/>
          </p:nvSpPr>
          <p:spPr>
            <a:xfrm>
              <a:off x="155186" y="160371"/>
              <a:ext cx="63919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5" name="Google Shape;952;p13"/>
            <p:cNvSpPr/>
            <p:nvPr/>
          </p:nvSpPr>
          <p:spPr>
            <a:xfrm>
              <a:off x="155186" y="622312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6" name="Google Shape;953;p13"/>
            <p:cNvSpPr/>
            <p:nvPr/>
          </p:nvSpPr>
          <p:spPr>
            <a:xfrm>
              <a:off x="962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7" name="Google Shape;954;p13"/>
            <p:cNvSpPr/>
            <p:nvPr/>
          </p:nvSpPr>
          <p:spPr>
            <a:xfrm>
              <a:off x="84" y="314230"/>
              <a:ext cx="64754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8" name="Google Shape;955;p13"/>
            <p:cNvSpPr/>
            <p:nvPr/>
          </p:nvSpPr>
          <p:spPr>
            <a:xfrm>
              <a:off x="479" y="160006"/>
              <a:ext cx="6447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9" name="Google Shape;956;p13"/>
            <p:cNvSpPr/>
            <p:nvPr/>
          </p:nvSpPr>
          <p:spPr>
            <a:xfrm>
              <a:off x="0" y="0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0" name="Google Shape;957;p13"/>
            <p:cNvSpPr/>
            <p:nvPr/>
          </p:nvSpPr>
          <p:spPr>
            <a:xfrm>
              <a:off x="-1" y="468036"/>
              <a:ext cx="64805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1" name="Google Shape;958;p13"/>
            <p:cNvSpPr/>
            <p:nvPr/>
          </p:nvSpPr>
          <p:spPr>
            <a:xfrm>
              <a:off x="155091" y="156"/>
              <a:ext cx="63341" cy="6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2" name="Google Shape;959;p13"/>
            <p:cNvSpPr/>
            <p:nvPr/>
          </p:nvSpPr>
          <p:spPr>
            <a:xfrm>
              <a:off x="154417" y="469391"/>
              <a:ext cx="65734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3" name="Google Shape;960;p13"/>
            <p:cNvSpPr/>
            <p:nvPr/>
          </p:nvSpPr>
          <p:spPr>
            <a:xfrm>
              <a:off x="617063" y="159798"/>
              <a:ext cx="6414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4" name="Google Shape;961;p13"/>
            <p:cNvSpPr/>
            <p:nvPr/>
          </p:nvSpPr>
          <p:spPr>
            <a:xfrm>
              <a:off x="617718" y="622312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5" name="Google Shape;962;p13"/>
            <p:cNvSpPr/>
            <p:nvPr/>
          </p:nvSpPr>
          <p:spPr>
            <a:xfrm>
              <a:off x="1077649" y="157818"/>
              <a:ext cx="66492" cy="6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6" name="Google Shape;963;p13"/>
            <p:cNvSpPr/>
            <p:nvPr/>
          </p:nvSpPr>
          <p:spPr>
            <a:xfrm>
              <a:off x="617284" y="416"/>
              <a:ext cx="63891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7" name="Google Shape;964;p13"/>
            <p:cNvSpPr/>
            <p:nvPr/>
          </p:nvSpPr>
          <p:spPr>
            <a:xfrm>
              <a:off x="1077649" y="620540"/>
              <a:ext cx="66492" cy="6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8" name="Google Shape;965;p13"/>
            <p:cNvSpPr/>
            <p:nvPr/>
          </p:nvSpPr>
          <p:spPr>
            <a:xfrm>
              <a:off x="308583" y="468297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9" name="Google Shape;966;p13"/>
            <p:cNvSpPr/>
            <p:nvPr/>
          </p:nvSpPr>
          <p:spPr>
            <a:xfrm>
              <a:off x="463065" y="313604"/>
              <a:ext cx="6494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0" name="Google Shape;967;p13"/>
            <p:cNvSpPr/>
            <p:nvPr/>
          </p:nvSpPr>
          <p:spPr>
            <a:xfrm>
              <a:off x="925573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1" name="Google Shape;968;p13"/>
            <p:cNvSpPr/>
            <p:nvPr/>
          </p:nvSpPr>
          <p:spPr>
            <a:xfrm>
              <a:off x="771521" y="467411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2" name="Google Shape;969;p13"/>
            <p:cNvSpPr/>
            <p:nvPr/>
          </p:nvSpPr>
          <p:spPr>
            <a:xfrm>
              <a:off x="771812" y="314751"/>
              <a:ext cx="63842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3" name="Google Shape;970;p13"/>
            <p:cNvSpPr/>
            <p:nvPr/>
          </p:nvSpPr>
          <p:spPr>
            <a:xfrm>
              <a:off x="616442" y="468714"/>
              <a:ext cx="64915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4" name="Google Shape;971;p13"/>
            <p:cNvSpPr/>
            <p:nvPr/>
          </p:nvSpPr>
          <p:spPr>
            <a:xfrm>
              <a:off x="462944" y="622103"/>
              <a:ext cx="64317" cy="6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5" name="Google Shape;972;p13"/>
            <p:cNvSpPr/>
            <p:nvPr/>
          </p:nvSpPr>
          <p:spPr>
            <a:xfrm>
              <a:off x="308854" y="468"/>
              <a:ext cx="64270" cy="6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6" name="Google Shape;973;p13"/>
            <p:cNvSpPr/>
            <p:nvPr/>
          </p:nvSpPr>
          <p:spPr>
            <a:xfrm>
              <a:off x="308829" y="160006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7" name="Google Shape;974;p13"/>
            <p:cNvSpPr/>
            <p:nvPr/>
          </p:nvSpPr>
          <p:spPr>
            <a:xfrm>
              <a:off x="1077649" y="466577"/>
              <a:ext cx="66492" cy="6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8" name="Google Shape;975;p13"/>
            <p:cNvSpPr/>
            <p:nvPr/>
          </p:nvSpPr>
          <p:spPr>
            <a:xfrm>
              <a:off x="771171" y="622103"/>
              <a:ext cx="64582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9" name="Google Shape;976;p13"/>
            <p:cNvSpPr/>
            <p:nvPr/>
          </p:nvSpPr>
          <p:spPr>
            <a:xfrm>
              <a:off x="925581" y="314230"/>
              <a:ext cx="64945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0" name="Google Shape;977;p13"/>
            <p:cNvSpPr/>
            <p:nvPr/>
          </p:nvSpPr>
          <p:spPr>
            <a:xfrm>
              <a:off x="462944" y="160006"/>
              <a:ext cx="64687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1" name="Google Shape;978;p13"/>
            <p:cNvSpPr/>
            <p:nvPr/>
          </p:nvSpPr>
          <p:spPr>
            <a:xfrm>
              <a:off x="308866" y="313396"/>
              <a:ext cx="6496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2" name="Google Shape;979;p13"/>
            <p:cNvSpPr/>
            <p:nvPr/>
          </p:nvSpPr>
          <p:spPr>
            <a:xfrm>
              <a:off x="462784" y="364"/>
              <a:ext cx="65247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3" name="Google Shape;980;p13"/>
            <p:cNvSpPr/>
            <p:nvPr/>
          </p:nvSpPr>
          <p:spPr>
            <a:xfrm>
              <a:off x="771327" y="159798"/>
              <a:ext cx="64810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4" name="Google Shape;981;p13"/>
            <p:cNvSpPr/>
            <p:nvPr/>
          </p:nvSpPr>
          <p:spPr>
            <a:xfrm>
              <a:off x="308584" y="622572"/>
              <a:ext cx="65010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5" name="Google Shape;982;p13"/>
            <p:cNvSpPr/>
            <p:nvPr/>
          </p:nvSpPr>
          <p:spPr>
            <a:xfrm>
              <a:off x="925853" y="160006"/>
              <a:ext cx="63811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6" name="Google Shape;983;p13"/>
            <p:cNvSpPr/>
            <p:nvPr/>
          </p:nvSpPr>
          <p:spPr>
            <a:xfrm>
              <a:off x="925853" y="0"/>
              <a:ext cx="64190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7" name="Google Shape;984;p13"/>
            <p:cNvSpPr/>
            <p:nvPr/>
          </p:nvSpPr>
          <p:spPr>
            <a:xfrm>
              <a:off x="155856" y="314699"/>
              <a:ext cx="6302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8" name="Google Shape;985;p13"/>
            <p:cNvSpPr/>
            <p:nvPr/>
          </p:nvSpPr>
          <p:spPr>
            <a:xfrm>
              <a:off x="770862" y="1146"/>
              <a:ext cx="65377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986;p13"/>
            <p:cNvSpPr/>
            <p:nvPr/>
          </p:nvSpPr>
          <p:spPr>
            <a:xfrm>
              <a:off x="617262" y="314751"/>
              <a:ext cx="64813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987;p13"/>
            <p:cNvSpPr/>
            <p:nvPr/>
          </p:nvSpPr>
          <p:spPr>
            <a:xfrm>
              <a:off x="1078051" y="312406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988;p13"/>
            <p:cNvSpPr/>
            <p:nvPr/>
          </p:nvSpPr>
          <p:spPr>
            <a:xfrm>
              <a:off x="925853" y="468036"/>
              <a:ext cx="64322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2" name="Google Shape;989;p13"/>
            <p:cNvSpPr/>
            <p:nvPr/>
          </p:nvSpPr>
          <p:spPr>
            <a:xfrm>
              <a:off x="462415" y="468766"/>
              <a:ext cx="65401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990;p13"/>
            <p:cNvSpPr/>
            <p:nvPr/>
          </p:nvSpPr>
          <p:spPr>
            <a:xfrm>
              <a:off x="1081879" y="1771"/>
              <a:ext cx="64347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4" name="Google Shape;991;p13"/>
            <p:cNvSpPr/>
            <p:nvPr/>
          </p:nvSpPr>
          <p:spPr>
            <a:xfrm>
              <a:off x="1539954" y="158078"/>
              <a:ext cx="6500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5" name="Google Shape;992;p13"/>
            <p:cNvSpPr/>
            <p:nvPr/>
          </p:nvSpPr>
          <p:spPr>
            <a:xfrm>
              <a:off x="1540610" y="620592"/>
              <a:ext cx="6434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6" name="Google Shape;993;p13"/>
            <p:cNvSpPr/>
            <p:nvPr/>
          </p:nvSpPr>
          <p:spPr>
            <a:xfrm>
              <a:off x="2002861" y="158600"/>
              <a:ext cx="6543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7" name="Google Shape;994;p13"/>
            <p:cNvSpPr/>
            <p:nvPr/>
          </p:nvSpPr>
          <p:spPr>
            <a:xfrm>
              <a:off x="1540147" y="3907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995;p13"/>
            <p:cNvSpPr/>
            <p:nvPr/>
          </p:nvSpPr>
          <p:spPr>
            <a:xfrm>
              <a:off x="2002681" y="620592"/>
              <a:ext cx="64461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9" name="Google Shape;996;p13"/>
            <p:cNvSpPr/>
            <p:nvPr/>
          </p:nvSpPr>
          <p:spPr>
            <a:xfrm>
              <a:off x="1232124" y="466577"/>
              <a:ext cx="64295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997;p13"/>
            <p:cNvSpPr/>
            <p:nvPr/>
          </p:nvSpPr>
          <p:spPr>
            <a:xfrm>
              <a:off x="1385917" y="311885"/>
              <a:ext cx="64977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1" name="Google Shape;998;p13"/>
            <p:cNvSpPr/>
            <p:nvPr/>
          </p:nvSpPr>
          <p:spPr>
            <a:xfrm>
              <a:off x="1848441" y="620801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2" name="Google Shape;999;p13"/>
            <p:cNvSpPr/>
            <p:nvPr/>
          </p:nvSpPr>
          <p:spPr>
            <a:xfrm>
              <a:off x="1694411" y="465640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3" name="Google Shape;1000;p13"/>
            <p:cNvSpPr/>
            <p:nvPr/>
          </p:nvSpPr>
          <p:spPr>
            <a:xfrm>
              <a:off x="1694691" y="312302"/>
              <a:ext cx="64709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4" name="Google Shape;1001;p13"/>
            <p:cNvSpPr/>
            <p:nvPr/>
          </p:nvSpPr>
          <p:spPr>
            <a:xfrm>
              <a:off x="1539281" y="466942"/>
              <a:ext cx="65695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5" name="Google Shape;1002;p13"/>
            <p:cNvSpPr/>
            <p:nvPr/>
          </p:nvSpPr>
          <p:spPr>
            <a:xfrm>
              <a:off x="1385824" y="620384"/>
              <a:ext cx="64312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6" name="Google Shape;1003;p13"/>
            <p:cNvSpPr/>
            <p:nvPr/>
          </p:nvSpPr>
          <p:spPr>
            <a:xfrm>
              <a:off x="1231745" y="3959"/>
              <a:ext cx="6421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1004;p13"/>
            <p:cNvSpPr/>
            <p:nvPr/>
          </p:nvSpPr>
          <p:spPr>
            <a:xfrm>
              <a:off x="1231668" y="158287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1005;p13"/>
            <p:cNvSpPr/>
            <p:nvPr/>
          </p:nvSpPr>
          <p:spPr>
            <a:xfrm>
              <a:off x="1694374" y="620384"/>
              <a:ext cx="64807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9" name="Google Shape;1006;p13"/>
            <p:cNvSpPr/>
            <p:nvPr/>
          </p:nvSpPr>
          <p:spPr>
            <a:xfrm>
              <a:off x="1848653" y="312510"/>
              <a:ext cx="64751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1007;p13"/>
            <p:cNvSpPr/>
            <p:nvPr/>
          </p:nvSpPr>
          <p:spPr>
            <a:xfrm>
              <a:off x="1385824" y="158287"/>
              <a:ext cx="6469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1008;p13"/>
            <p:cNvSpPr/>
            <p:nvPr/>
          </p:nvSpPr>
          <p:spPr>
            <a:xfrm>
              <a:off x="1231747" y="311677"/>
              <a:ext cx="64942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1009;p13"/>
            <p:cNvSpPr/>
            <p:nvPr/>
          </p:nvSpPr>
          <p:spPr>
            <a:xfrm>
              <a:off x="1386422" y="3855"/>
              <a:ext cx="6446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1010;p13"/>
            <p:cNvSpPr/>
            <p:nvPr/>
          </p:nvSpPr>
          <p:spPr>
            <a:xfrm>
              <a:off x="1694213" y="158078"/>
              <a:ext cx="6478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1011;p13"/>
            <p:cNvSpPr/>
            <p:nvPr/>
          </p:nvSpPr>
          <p:spPr>
            <a:xfrm>
              <a:off x="1231448" y="620853"/>
              <a:ext cx="6503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1012;p13"/>
            <p:cNvSpPr/>
            <p:nvPr/>
          </p:nvSpPr>
          <p:spPr>
            <a:xfrm>
              <a:off x="1848728" y="158287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1013;p13"/>
            <p:cNvSpPr/>
            <p:nvPr/>
          </p:nvSpPr>
          <p:spPr>
            <a:xfrm>
              <a:off x="1848728" y="3907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1014;p13"/>
            <p:cNvSpPr/>
            <p:nvPr/>
          </p:nvSpPr>
          <p:spPr>
            <a:xfrm>
              <a:off x="1694431" y="4637"/>
              <a:ext cx="64811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1015;p13"/>
            <p:cNvSpPr/>
            <p:nvPr/>
          </p:nvSpPr>
          <p:spPr>
            <a:xfrm>
              <a:off x="1540153" y="313031"/>
              <a:ext cx="64791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1016;p13"/>
            <p:cNvSpPr/>
            <p:nvPr/>
          </p:nvSpPr>
          <p:spPr>
            <a:xfrm>
              <a:off x="1848728" y="466317"/>
              <a:ext cx="6432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1017;p13"/>
            <p:cNvSpPr/>
            <p:nvPr/>
          </p:nvSpPr>
          <p:spPr>
            <a:xfrm>
              <a:off x="1385939" y="466994"/>
              <a:ext cx="65164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1018;p13"/>
            <p:cNvSpPr/>
            <p:nvPr/>
          </p:nvSpPr>
          <p:spPr>
            <a:xfrm>
              <a:off x="2003358" y="4689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1019;p13"/>
            <p:cNvSpPr/>
            <p:nvPr/>
          </p:nvSpPr>
          <p:spPr>
            <a:xfrm>
              <a:off x="2002991" y="467672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1020;p13"/>
            <p:cNvSpPr/>
            <p:nvPr/>
          </p:nvSpPr>
          <p:spPr>
            <a:xfrm>
              <a:off x="2465425" y="158078"/>
              <a:ext cx="64839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1021;p13"/>
            <p:cNvSpPr/>
            <p:nvPr/>
          </p:nvSpPr>
          <p:spPr>
            <a:xfrm>
              <a:off x="2465220" y="620592"/>
              <a:ext cx="64349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1022;p13"/>
            <p:cNvSpPr/>
            <p:nvPr/>
          </p:nvSpPr>
          <p:spPr>
            <a:xfrm>
              <a:off x="2464757" y="3907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1023;p13"/>
            <p:cNvSpPr/>
            <p:nvPr/>
          </p:nvSpPr>
          <p:spPr>
            <a:xfrm>
              <a:off x="2156735" y="466577"/>
              <a:ext cx="64971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1024;p13"/>
            <p:cNvSpPr/>
            <p:nvPr/>
          </p:nvSpPr>
          <p:spPr>
            <a:xfrm>
              <a:off x="2311407" y="311885"/>
              <a:ext cx="6431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1025;p13"/>
            <p:cNvSpPr/>
            <p:nvPr/>
          </p:nvSpPr>
          <p:spPr>
            <a:xfrm>
              <a:off x="2465663" y="466942"/>
              <a:ext cx="64733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1026;p13"/>
            <p:cNvSpPr/>
            <p:nvPr/>
          </p:nvSpPr>
          <p:spPr>
            <a:xfrm>
              <a:off x="2310904" y="620384"/>
              <a:ext cx="64478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1027;p13"/>
            <p:cNvSpPr/>
            <p:nvPr/>
          </p:nvSpPr>
          <p:spPr>
            <a:xfrm>
              <a:off x="2157144" y="3959"/>
              <a:ext cx="65202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1028;p13"/>
            <p:cNvSpPr/>
            <p:nvPr/>
          </p:nvSpPr>
          <p:spPr>
            <a:xfrm>
              <a:off x="2157315" y="158287"/>
              <a:ext cx="6435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2" name="Google Shape;1029;p13"/>
            <p:cNvSpPr/>
            <p:nvPr/>
          </p:nvSpPr>
          <p:spPr>
            <a:xfrm>
              <a:off x="2311309" y="158287"/>
              <a:ext cx="6394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1030;p13"/>
            <p:cNvSpPr/>
            <p:nvPr/>
          </p:nvSpPr>
          <p:spPr>
            <a:xfrm>
              <a:off x="2157409" y="311677"/>
              <a:ext cx="6429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1031;p13"/>
            <p:cNvSpPr/>
            <p:nvPr/>
          </p:nvSpPr>
          <p:spPr>
            <a:xfrm>
              <a:off x="2311033" y="3855"/>
              <a:ext cx="6450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1032;p13"/>
            <p:cNvSpPr/>
            <p:nvPr/>
          </p:nvSpPr>
          <p:spPr>
            <a:xfrm>
              <a:off x="2157549" y="620853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1033;p13"/>
            <p:cNvSpPr/>
            <p:nvPr/>
          </p:nvSpPr>
          <p:spPr>
            <a:xfrm>
              <a:off x="2003358" y="312979"/>
              <a:ext cx="64295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1034;p13"/>
            <p:cNvSpPr/>
            <p:nvPr/>
          </p:nvSpPr>
          <p:spPr>
            <a:xfrm>
              <a:off x="2466343" y="313031"/>
              <a:ext cx="63553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8" name="Google Shape;1035;p13"/>
            <p:cNvSpPr/>
            <p:nvPr/>
          </p:nvSpPr>
          <p:spPr>
            <a:xfrm>
              <a:off x="2311636" y="466994"/>
              <a:ext cx="64087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9" name="Google Shape;1036;p13"/>
            <p:cNvSpPr/>
            <p:nvPr/>
          </p:nvSpPr>
          <p:spPr>
            <a:xfrm>
              <a:off x="532" y="776535"/>
              <a:ext cx="6430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0" name="Google Shape;1037;p13"/>
            <p:cNvSpPr/>
            <p:nvPr/>
          </p:nvSpPr>
          <p:spPr>
            <a:xfrm>
              <a:off x="154566" y="777004"/>
              <a:ext cx="63866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1" name="Google Shape;1038;p13"/>
            <p:cNvSpPr/>
            <p:nvPr/>
          </p:nvSpPr>
          <p:spPr>
            <a:xfrm>
              <a:off x="771544" y="777212"/>
              <a:ext cx="64190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2" name="Google Shape;1039;p13"/>
            <p:cNvSpPr/>
            <p:nvPr/>
          </p:nvSpPr>
          <p:spPr>
            <a:xfrm>
              <a:off x="925581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1040;p13"/>
            <p:cNvSpPr/>
            <p:nvPr/>
          </p:nvSpPr>
          <p:spPr>
            <a:xfrm>
              <a:off x="308671" y="776327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4" name="Google Shape;1041;p13"/>
            <p:cNvSpPr/>
            <p:nvPr/>
          </p:nvSpPr>
          <p:spPr>
            <a:xfrm>
              <a:off x="463065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5" name="Google Shape;1042;p13"/>
            <p:cNvSpPr/>
            <p:nvPr/>
          </p:nvSpPr>
          <p:spPr>
            <a:xfrm>
              <a:off x="617208" y="776379"/>
              <a:ext cx="64867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1043;p13"/>
            <p:cNvSpPr/>
            <p:nvPr/>
          </p:nvSpPr>
          <p:spPr>
            <a:xfrm>
              <a:off x="1078023" y="775493"/>
              <a:ext cx="66760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7" name="Google Shape;1044;p13"/>
            <p:cNvSpPr/>
            <p:nvPr/>
          </p:nvSpPr>
          <p:spPr>
            <a:xfrm>
              <a:off x="1694639" y="774607"/>
              <a:ext cx="64152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8" name="Google Shape;1045;p13"/>
            <p:cNvSpPr/>
            <p:nvPr/>
          </p:nvSpPr>
          <p:spPr>
            <a:xfrm>
              <a:off x="1848427" y="774816"/>
              <a:ext cx="64977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9" name="Google Shape;1046;p13"/>
            <p:cNvSpPr/>
            <p:nvPr/>
          </p:nvSpPr>
          <p:spPr>
            <a:xfrm>
              <a:off x="1232308" y="774607"/>
              <a:ext cx="64112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0" name="Google Shape;1047;p13"/>
            <p:cNvSpPr/>
            <p:nvPr/>
          </p:nvSpPr>
          <p:spPr>
            <a:xfrm>
              <a:off x="1385917" y="774816"/>
              <a:ext cx="6518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1048;p13"/>
            <p:cNvSpPr/>
            <p:nvPr/>
          </p:nvSpPr>
          <p:spPr>
            <a:xfrm>
              <a:off x="1540962" y="774607"/>
              <a:ext cx="6427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1049;p13"/>
            <p:cNvSpPr/>
            <p:nvPr/>
          </p:nvSpPr>
          <p:spPr>
            <a:xfrm>
              <a:off x="2002570" y="775285"/>
              <a:ext cx="6508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3" name="Google Shape;1050;p13"/>
            <p:cNvSpPr/>
            <p:nvPr/>
          </p:nvSpPr>
          <p:spPr>
            <a:xfrm>
              <a:off x="2157328" y="774607"/>
              <a:ext cx="64645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4" name="Google Shape;1051;p13"/>
            <p:cNvSpPr/>
            <p:nvPr/>
          </p:nvSpPr>
          <p:spPr>
            <a:xfrm>
              <a:off x="2311407" y="774816"/>
              <a:ext cx="6431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5" name="Google Shape;1052;p13"/>
            <p:cNvSpPr/>
            <p:nvPr/>
          </p:nvSpPr>
          <p:spPr>
            <a:xfrm>
              <a:off x="2465596" y="774607"/>
              <a:ext cx="64250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19" name="Google Shape;1053;p13"/>
          <p:cNvGrpSpPr/>
          <p:nvPr/>
        </p:nvGrpSpPr>
        <p:grpSpPr>
          <a:xfrm>
            <a:off x="5086284" y="3714627"/>
            <a:ext cx="2530397" cy="841769"/>
            <a:chOff x="0" y="0"/>
            <a:chExt cx="2530395" cy="841767"/>
          </a:xfrm>
        </p:grpSpPr>
        <p:sp>
          <p:nvSpPr>
            <p:cNvPr id="1117" name="Google Shape;1054;p13"/>
            <p:cNvSpPr/>
            <p:nvPr/>
          </p:nvSpPr>
          <p:spPr>
            <a:xfrm>
              <a:off x="155186" y="160371"/>
              <a:ext cx="63919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8" name="Google Shape;1055;p13"/>
            <p:cNvSpPr/>
            <p:nvPr/>
          </p:nvSpPr>
          <p:spPr>
            <a:xfrm>
              <a:off x="155186" y="622312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9" name="Google Shape;1056;p13"/>
            <p:cNvSpPr/>
            <p:nvPr/>
          </p:nvSpPr>
          <p:spPr>
            <a:xfrm>
              <a:off x="962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0" name="Google Shape;1057;p13"/>
            <p:cNvSpPr/>
            <p:nvPr/>
          </p:nvSpPr>
          <p:spPr>
            <a:xfrm>
              <a:off x="84" y="314230"/>
              <a:ext cx="64754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1" name="Google Shape;1058;p13"/>
            <p:cNvSpPr/>
            <p:nvPr/>
          </p:nvSpPr>
          <p:spPr>
            <a:xfrm>
              <a:off x="479" y="160006"/>
              <a:ext cx="6447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2" name="Google Shape;1059;p13"/>
            <p:cNvSpPr/>
            <p:nvPr/>
          </p:nvSpPr>
          <p:spPr>
            <a:xfrm>
              <a:off x="0" y="0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1060;p13"/>
            <p:cNvSpPr/>
            <p:nvPr/>
          </p:nvSpPr>
          <p:spPr>
            <a:xfrm>
              <a:off x="-1" y="468036"/>
              <a:ext cx="64805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1061;p13"/>
            <p:cNvSpPr/>
            <p:nvPr/>
          </p:nvSpPr>
          <p:spPr>
            <a:xfrm>
              <a:off x="155091" y="156"/>
              <a:ext cx="63341" cy="6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5" name="Google Shape;1062;p13"/>
            <p:cNvSpPr/>
            <p:nvPr/>
          </p:nvSpPr>
          <p:spPr>
            <a:xfrm>
              <a:off x="154417" y="469391"/>
              <a:ext cx="65734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6" name="Google Shape;1063;p13"/>
            <p:cNvSpPr/>
            <p:nvPr/>
          </p:nvSpPr>
          <p:spPr>
            <a:xfrm>
              <a:off x="617063" y="159798"/>
              <a:ext cx="6414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7" name="Google Shape;1064;p13"/>
            <p:cNvSpPr/>
            <p:nvPr/>
          </p:nvSpPr>
          <p:spPr>
            <a:xfrm>
              <a:off x="617718" y="622312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8" name="Google Shape;1065;p13"/>
            <p:cNvSpPr/>
            <p:nvPr/>
          </p:nvSpPr>
          <p:spPr>
            <a:xfrm>
              <a:off x="1077649" y="157818"/>
              <a:ext cx="66492" cy="6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9" name="Google Shape;1066;p13"/>
            <p:cNvSpPr/>
            <p:nvPr/>
          </p:nvSpPr>
          <p:spPr>
            <a:xfrm>
              <a:off x="617284" y="416"/>
              <a:ext cx="63891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0" name="Google Shape;1067;p13"/>
            <p:cNvSpPr/>
            <p:nvPr/>
          </p:nvSpPr>
          <p:spPr>
            <a:xfrm>
              <a:off x="1077649" y="620540"/>
              <a:ext cx="66492" cy="6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1" name="Google Shape;1068;p13"/>
            <p:cNvSpPr/>
            <p:nvPr/>
          </p:nvSpPr>
          <p:spPr>
            <a:xfrm>
              <a:off x="308583" y="468297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2" name="Google Shape;1069;p13"/>
            <p:cNvSpPr/>
            <p:nvPr/>
          </p:nvSpPr>
          <p:spPr>
            <a:xfrm>
              <a:off x="463065" y="313604"/>
              <a:ext cx="6494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3" name="Google Shape;1070;p13"/>
            <p:cNvSpPr/>
            <p:nvPr/>
          </p:nvSpPr>
          <p:spPr>
            <a:xfrm>
              <a:off x="925573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4" name="Google Shape;1071;p13"/>
            <p:cNvSpPr/>
            <p:nvPr/>
          </p:nvSpPr>
          <p:spPr>
            <a:xfrm>
              <a:off x="771521" y="467411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5" name="Google Shape;1072;p13"/>
            <p:cNvSpPr/>
            <p:nvPr/>
          </p:nvSpPr>
          <p:spPr>
            <a:xfrm>
              <a:off x="771812" y="314751"/>
              <a:ext cx="63842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6" name="Google Shape;1073;p13"/>
            <p:cNvSpPr/>
            <p:nvPr/>
          </p:nvSpPr>
          <p:spPr>
            <a:xfrm>
              <a:off x="616442" y="468714"/>
              <a:ext cx="64915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7" name="Google Shape;1074;p13"/>
            <p:cNvSpPr/>
            <p:nvPr/>
          </p:nvSpPr>
          <p:spPr>
            <a:xfrm>
              <a:off x="462944" y="622103"/>
              <a:ext cx="64317" cy="6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8" name="Google Shape;1075;p13"/>
            <p:cNvSpPr/>
            <p:nvPr/>
          </p:nvSpPr>
          <p:spPr>
            <a:xfrm>
              <a:off x="308854" y="468"/>
              <a:ext cx="64270" cy="6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9" name="Google Shape;1076;p13"/>
            <p:cNvSpPr/>
            <p:nvPr/>
          </p:nvSpPr>
          <p:spPr>
            <a:xfrm>
              <a:off x="308829" y="160006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0" name="Google Shape;1077;p13"/>
            <p:cNvSpPr/>
            <p:nvPr/>
          </p:nvSpPr>
          <p:spPr>
            <a:xfrm>
              <a:off x="1077649" y="466577"/>
              <a:ext cx="66492" cy="6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1" name="Google Shape;1078;p13"/>
            <p:cNvSpPr/>
            <p:nvPr/>
          </p:nvSpPr>
          <p:spPr>
            <a:xfrm>
              <a:off x="771171" y="622103"/>
              <a:ext cx="64582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2" name="Google Shape;1079;p13"/>
            <p:cNvSpPr/>
            <p:nvPr/>
          </p:nvSpPr>
          <p:spPr>
            <a:xfrm>
              <a:off x="925581" y="314230"/>
              <a:ext cx="64945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3" name="Google Shape;1080;p13"/>
            <p:cNvSpPr/>
            <p:nvPr/>
          </p:nvSpPr>
          <p:spPr>
            <a:xfrm>
              <a:off x="462944" y="160006"/>
              <a:ext cx="64687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4" name="Google Shape;1081;p13"/>
            <p:cNvSpPr/>
            <p:nvPr/>
          </p:nvSpPr>
          <p:spPr>
            <a:xfrm>
              <a:off x="308866" y="313396"/>
              <a:ext cx="6496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5" name="Google Shape;1082;p13"/>
            <p:cNvSpPr/>
            <p:nvPr/>
          </p:nvSpPr>
          <p:spPr>
            <a:xfrm>
              <a:off x="462784" y="364"/>
              <a:ext cx="65247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6" name="Google Shape;1083;p13"/>
            <p:cNvSpPr/>
            <p:nvPr/>
          </p:nvSpPr>
          <p:spPr>
            <a:xfrm>
              <a:off x="771327" y="159798"/>
              <a:ext cx="64810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7" name="Google Shape;1084;p13"/>
            <p:cNvSpPr/>
            <p:nvPr/>
          </p:nvSpPr>
          <p:spPr>
            <a:xfrm>
              <a:off x="308584" y="622572"/>
              <a:ext cx="65010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8" name="Google Shape;1085;p13"/>
            <p:cNvSpPr/>
            <p:nvPr/>
          </p:nvSpPr>
          <p:spPr>
            <a:xfrm>
              <a:off x="925853" y="160006"/>
              <a:ext cx="63811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9" name="Google Shape;1086;p13"/>
            <p:cNvSpPr/>
            <p:nvPr/>
          </p:nvSpPr>
          <p:spPr>
            <a:xfrm>
              <a:off x="925853" y="0"/>
              <a:ext cx="64190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0" name="Google Shape;1087;p13"/>
            <p:cNvSpPr/>
            <p:nvPr/>
          </p:nvSpPr>
          <p:spPr>
            <a:xfrm>
              <a:off x="155856" y="314699"/>
              <a:ext cx="6302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1" name="Google Shape;1088;p13"/>
            <p:cNvSpPr/>
            <p:nvPr/>
          </p:nvSpPr>
          <p:spPr>
            <a:xfrm>
              <a:off x="770862" y="1146"/>
              <a:ext cx="65377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2" name="Google Shape;1089;p13"/>
            <p:cNvSpPr/>
            <p:nvPr/>
          </p:nvSpPr>
          <p:spPr>
            <a:xfrm>
              <a:off x="617262" y="314751"/>
              <a:ext cx="64813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3" name="Google Shape;1090;p13"/>
            <p:cNvSpPr/>
            <p:nvPr/>
          </p:nvSpPr>
          <p:spPr>
            <a:xfrm>
              <a:off x="1078051" y="312406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4" name="Google Shape;1091;p13"/>
            <p:cNvSpPr/>
            <p:nvPr/>
          </p:nvSpPr>
          <p:spPr>
            <a:xfrm>
              <a:off x="925853" y="468036"/>
              <a:ext cx="64322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5" name="Google Shape;1092;p13"/>
            <p:cNvSpPr/>
            <p:nvPr/>
          </p:nvSpPr>
          <p:spPr>
            <a:xfrm>
              <a:off x="462415" y="468766"/>
              <a:ext cx="65401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6" name="Google Shape;1093;p13"/>
            <p:cNvSpPr/>
            <p:nvPr/>
          </p:nvSpPr>
          <p:spPr>
            <a:xfrm>
              <a:off x="1081879" y="1771"/>
              <a:ext cx="64347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7" name="Google Shape;1094;p13"/>
            <p:cNvSpPr/>
            <p:nvPr/>
          </p:nvSpPr>
          <p:spPr>
            <a:xfrm>
              <a:off x="1539954" y="158078"/>
              <a:ext cx="6500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8" name="Google Shape;1095;p13"/>
            <p:cNvSpPr/>
            <p:nvPr/>
          </p:nvSpPr>
          <p:spPr>
            <a:xfrm>
              <a:off x="1540610" y="620592"/>
              <a:ext cx="6434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9" name="Google Shape;1096;p13"/>
            <p:cNvSpPr/>
            <p:nvPr/>
          </p:nvSpPr>
          <p:spPr>
            <a:xfrm>
              <a:off x="2002861" y="158600"/>
              <a:ext cx="6543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0" name="Google Shape;1097;p13"/>
            <p:cNvSpPr/>
            <p:nvPr/>
          </p:nvSpPr>
          <p:spPr>
            <a:xfrm>
              <a:off x="1540147" y="3907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1" name="Google Shape;1098;p13"/>
            <p:cNvSpPr/>
            <p:nvPr/>
          </p:nvSpPr>
          <p:spPr>
            <a:xfrm>
              <a:off x="2002681" y="620592"/>
              <a:ext cx="64461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2" name="Google Shape;1099;p13"/>
            <p:cNvSpPr/>
            <p:nvPr/>
          </p:nvSpPr>
          <p:spPr>
            <a:xfrm>
              <a:off x="1232124" y="466577"/>
              <a:ext cx="64295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3" name="Google Shape;1100;p13"/>
            <p:cNvSpPr/>
            <p:nvPr/>
          </p:nvSpPr>
          <p:spPr>
            <a:xfrm>
              <a:off x="1385917" y="311885"/>
              <a:ext cx="64977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4" name="Google Shape;1101;p13"/>
            <p:cNvSpPr/>
            <p:nvPr/>
          </p:nvSpPr>
          <p:spPr>
            <a:xfrm>
              <a:off x="1848441" y="620801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5" name="Google Shape;1102;p13"/>
            <p:cNvSpPr/>
            <p:nvPr/>
          </p:nvSpPr>
          <p:spPr>
            <a:xfrm>
              <a:off x="1694411" y="465640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6" name="Google Shape;1103;p13"/>
            <p:cNvSpPr/>
            <p:nvPr/>
          </p:nvSpPr>
          <p:spPr>
            <a:xfrm>
              <a:off x="1694691" y="312302"/>
              <a:ext cx="64709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7" name="Google Shape;1104;p13"/>
            <p:cNvSpPr/>
            <p:nvPr/>
          </p:nvSpPr>
          <p:spPr>
            <a:xfrm>
              <a:off x="1539281" y="466942"/>
              <a:ext cx="65695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8" name="Google Shape;1105;p13"/>
            <p:cNvSpPr/>
            <p:nvPr/>
          </p:nvSpPr>
          <p:spPr>
            <a:xfrm>
              <a:off x="1385824" y="620384"/>
              <a:ext cx="64312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9" name="Google Shape;1106;p13"/>
            <p:cNvSpPr/>
            <p:nvPr/>
          </p:nvSpPr>
          <p:spPr>
            <a:xfrm>
              <a:off x="1231745" y="3959"/>
              <a:ext cx="6421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0" name="Google Shape;1107;p13"/>
            <p:cNvSpPr/>
            <p:nvPr/>
          </p:nvSpPr>
          <p:spPr>
            <a:xfrm>
              <a:off x="1231668" y="158287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1" name="Google Shape;1108;p13"/>
            <p:cNvSpPr/>
            <p:nvPr/>
          </p:nvSpPr>
          <p:spPr>
            <a:xfrm>
              <a:off x="1694374" y="620384"/>
              <a:ext cx="64807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2" name="Google Shape;1109;p13"/>
            <p:cNvSpPr/>
            <p:nvPr/>
          </p:nvSpPr>
          <p:spPr>
            <a:xfrm>
              <a:off x="1848653" y="312510"/>
              <a:ext cx="64751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3" name="Google Shape;1110;p13"/>
            <p:cNvSpPr/>
            <p:nvPr/>
          </p:nvSpPr>
          <p:spPr>
            <a:xfrm>
              <a:off x="1385824" y="158287"/>
              <a:ext cx="6469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4" name="Google Shape;1111;p13"/>
            <p:cNvSpPr/>
            <p:nvPr/>
          </p:nvSpPr>
          <p:spPr>
            <a:xfrm>
              <a:off x="1231747" y="311677"/>
              <a:ext cx="64942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5" name="Google Shape;1112;p13"/>
            <p:cNvSpPr/>
            <p:nvPr/>
          </p:nvSpPr>
          <p:spPr>
            <a:xfrm>
              <a:off x="1386422" y="3855"/>
              <a:ext cx="6446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6" name="Google Shape;1113;p13"/>
            <p:cNvSpPr/>
            <p:nvPr/>
          </p:nvSpPr>
          <p:spPr>
            <a:xfrm>
              <a:off x="1694213" y="158078"/>
              <a:ext cx="6478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7" name="Google Shape;1114;p13"/>
            <p:cNvSpPr/>
            <p:nvPr/>
          </p:nvSpPr>
          <p:spPr>
            <a:xfrm>
              <a:off x="1231448" y="620853"/>
              <a:ext cx="6503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8" name="Google Shape;1115;p13"/>
            <p:cNvSpPr/>
            <p:nvPr/>
          </p:nvSpPr>
          <p:spPr>
            <a:xfrm>
              <a:off x="1848728" y="158287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9" name="Google Shape;1116;p13"/>
            <p:cNvSpPr/>
            <p:nvPr/>
          </p:nvSpPr>
          <p:spPr>
            <a:xfrm>
              <a:off x="1848728" y="3907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0" name="Google Shape;1117;p13"/>
            <p:cNvSpPr/>
            <p:nvPr/>
          </p:nvSpPr>
          <p:spPr>
            <a:xfrm>
              <a:off x="1694431" y="4637"/>
              <a:ext cx="64811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1" name="Google Shape;1118;p13"/>
            <p:cNvSpPr/>
            <p:nvPr/>
          </p:nvSpPr>
          <p:spPr>
            <a:xfrm>
              <a:off x="1540153" y="313031"/>
              <a:ext cx="64791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2" name="Google Shape;1119;p13"/>
            <p:cNvSpPr/>
            <p:nvPr/>
          </p:nvSpPr>
          <p:spPr>
            <a:xfrm>
              <a:off x="1848728" y="466317"/>
              <a:ext cx="6432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3" name="Google Shape;1120;p13"/>
            <p:cNvSpPr/>
            <p:nvPr/>
          </p:nvSpPr>
          <p:spPr>
            <a:xfrm>
              <a:off x="1385939" y="466994"/>
              <a:ext cx="65164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4" name="Google Shape;1121;p13"/>
            <p:cNvSpPr/>
            <p:nvPr/>
          </p:nvSpPr>
          <p:spPr>
            <a:xfrm>
              <a:off x="2003358" y="4689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5" name="Google Shape;1122;p13"/>
            <p:cNvSpPr/>
            <p:nvPr/>
          </p:nvSpPr>
          <p:spPr>
            <a:xfrm>
              <a:off x="2002991" y="467672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6" name="Google Shape;1123;p13"/>
            <p:cNvSpPr/>
            <p:nvPr/>
          </p:nvSpPr>
          <p:spPr>
            <a:xfrm>
              <a:off x="2465425" y="158078"/>
              <a:ext cx="64839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7" name="Google Shape;1124;p13"/>
            <p:cNvSpPr/>
            <p:nvPr/>
          </p:nvSpPr>
          <p:spPr>
            <a:xfrm>
              <a:off x="2465220" y="620592"/>
              <a:ext cx="64349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8" name="Google Shape;1125;p13"/>
            <p:cNvSpPr/>
            <p:nvPr/>
          </p:nvSpPr>
          <p:spPr>
            <a:xfrm>
              <a:off x="2464757" y="3907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9" name="Google Shape;1126;p13"/>
            <p:cNvSpPr/>
            <p:nvPr/>
          </p:nvSpPr>
          <p:spPr>
            <a:xfrm>
              <a:off x="2156735" y="466577"/>
              <a:ext cx="64971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0" name="Google Shape;1127;p13"/>
            <p:cNvSpPr/>
            <p:nvPr/>
          </p:nvSpPr>
          <p:spPr>
            <a:xfrm>
              <a:off x="2311407" y="311885"/>
              <a:ext cx="6431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1" name="Google Shape;1128;p13"/>
            <p:cNvSpPr/>
            <p:nvPr/>
          </p:nvSpPr>
          <p:spPr>
            <a:xfrm>
              <a:off x="2465663" y="466942"/>
              <a:ext cx="64733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2" name="Google Shape;1129;p13"/>
            <p:cNvSpPr/>
            <p:nvPr/>
          </p:nvSpPr>
          <p:spPr>
            <a:xfrm>
              <a:off x="2310904" y="620384"/>
              <a:ext cx="64478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3" name="Google Shape;1130;p13"/>
            <p:cNvSpPr/>
            <p:nvPr/>
          </p:nvSpPr>
          <p:spPr>
            <a:xfrm>
              <a:off x="2157144" y="3959"/>
              <a:ext cx="65202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4" name="Google Shape;1131;p13"/>
            <p:cNvSpPr/>
            <p:nvPr/>
          </p:nvSpPr>
          <p:spPr>
            <a:xfrm>
              <a:off x="2157315" y="158287"/>
              <a:ext cx="6435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5" name="Google Shape;1132;p13"/>
            <p:cNvSpPr/>
            <p:nvPr/>
          </p:nvSpPr>
          <p:spPr>
            <a:xfrm>
              <a:off x="2311309" y="158287"/>
              <a:ext cx="6394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6" name="Google Shape;1133;p13"/>
            <p:cNvSpPr/>
            <p:nvPr/>
          </p:nvSpPr>
          <p:spPr>
            <a:xfrm>
              <a:off x="2157409" y="311677"/>
              <a:ext cx="6429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7" name="Google Shape;1134;p13"/>
            <p:cNvSpPr/>
            <p:nvPr/>
          </p:nvSpPr>
          <p:spPr>
            <a:xfrm>
              <a:off x="2311033" y="3855"/>
              <a:ext cx="6450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8" name="Google Shape;1135;p13"/>
            <p:cNvSpPr/>
            <p:nvPr/>
          </p:nvSpPr>
          <p:spPr>
            <a:xfrm>
              <a:off x="2157549" y="620853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9" name="Google Shape;1136;p13"/>
            <p:cNvSpPr/>
            <p:nvPr/>
          </p:nvSpPr>
          <p:spPr>
            <a:xfrm>
              <a:off x="2003358" y="312979"/>
              <a:ext cx="64295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0" name="Google Shape;1137;p13"/>
            <p:cNvSpPr/>
            <p:nvPr/>
          </p:nvSpPr>
          <p:spPr>
            <a:xfrm>
              <a:off x="2466343" y="313031"/>
              <a:ext cx="63553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1" name="Google Shape;1138;p13"/>
            <p:cNvSpPr/>
            <p:nvPr/>
          </p:nvSpPr>
          <p:spPr>
            <a:xfrm>
              <a:off x="2311636" y="466994"/>
              <a:ext cx="64087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2" name="Google Shape;1139;p13"/>
            <p:cNvSpPr/>
            <p:nvPr/>
          </p:nvSpPr>
          <p:spPr>
            <a:xfrm>
              <a:off x="532" y="776535"/>
              <a:ext cx="6430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3" name="Google Shape;1140;p13"/>
            <p:cNvSpPr/>
            <p:nvPr/>
          </p:nvSpPr>
          <p:spPr>
            <a:xfrm>
              <a:off x="154566" y="777004"/>
              <a:ext cx="63866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4" name="Google Shape;1141;p13"/>
            <p:cNvSpPr/>
            <p:nvPr/>
          </p:nvSpPr>
          <p:spPr>
            <a:xfrm>
              <a:off x="771544" y="777212"/>
              <a:ext cx="64190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5" name="Google Shape;1142;p13"/>
            <p:cNvSpPr/>
            <p:nvPr/>
          </p:nvSpPr>
          <p:spPr>
            <a:xfrm>
              <a:off x="925581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6" name="Google Shape;1143;p13"/>
            <p:cNvSpPr/>
            <p:nvPr/>
          </p:nvSpPr>
          <p:spPr>
            <a:xfrm>
              <a:off x="308671" y="776327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7" name="Google Shape;1144;p13"/>
            <p:cNvSpPr/>
            <p:nvPr/>
          </p:nvSpPr>
          <p:spPr>
            <a:xfrm>
              <a:off x="463065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8" name="Google Shape;1145;p13"/>
            <p:cNvSpPr/>
            <p:nvPr/>
          </p:nvSpPr>
          <p:spPr>
            <a:xfrm>
              <a:off x="617208" y="776379"/>
              <a:ext cx="64867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9" name="Google Shape;1146;p13"/>
            <p:cNvSpPr/>
            <p:nvPr/>
          </p:nvSpPr>
          <p:spPr>
            <a:xfrm>
              <a:off x="1078023" y="775493"/>
              <a:ext cx="66760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0" name="Google Shape;1147;p13"/>
            <p:cNvSpPr/>
            <p:nvPr/>
          </p:nvSpPr>
          <p:spPr>
            <a:xfrm>
              <a:off x="1694639" y="774607"/>
              <a:ext cx="64152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1" name="Google Shape;1148;p13"/>
            <p:cNvSpPr/>
            <p:nvPr/>
          </p:nvSpPr>
          <p:spPr>
            <a:xfrm>
              <a:off x="1848427" y="774816"/>
              <a:ext cx="64977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2" name="Google Shape;1149;p13"/>
            <p:cNvSpPr/>
            <p:nvPr/>
          </p:nvSpPr>
          <p:spPr>
            <a:xfrm>
              <a:off x="1232308" y="774607"/>
              <a:ext cx="64112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1150;p13"/>
            <p:cNvSpPr/>
            <p:nvPr/>
          </p:nvSpPr>
          <p:spPr>
            <a:xfrm>
              <a:off x="1385917" y="774816"/>
              <a:ext cx="6518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1151;p13"/>
            <p:cNvSpPr/>
            <p:nvPr/>
          </p:nvSpPr>
          <p:spPr>
            <a:xfrm>
              <a:off x="1540962" y="774607"/>
              <a:ext cx="6427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1152;p13"/>
            <p:cNvSpPr/>
            <p:nvPr/>
          </p:nvSpPr>
          <p:spPr>
            <a:xfrm>
              <a:off x="2002570" y="775285"/>
              <a:ext cx="6508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1153;p13"/>
            <p:cNvSpPr/>
            <p:nvPr/>
          </p:nvSpPr>
          <p:spPr>
            <a:xfrm>
              <a:off x="2157328" y="774607"/>
              <a:ext cx="64645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7" name="Google Shape;1154;p13"/>
            <p:cNvSpPr/>
            <p:nvPr/>
          </p:nvSpPr>
          <p:spPr>
            <a:xfrm>
              <a:off x="2311407" y="774816"/>
              <a:ext cx="6431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8" name="Google Shape;1155;p13"/>
            <p:cNvSpPr/>
            <p:nvPr/>
          </p:nvSpPr>
          <p:spPr>
            <a:xfrm>
              <a:off x="2465596" y="774607"/>
              <a:ext cx="64250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20" name="Google Shape;1156;p13"/>
          <p:cNvSpPr/>
          <p:nvPr/>
        </p:nvSpPr>
        <p:spPr>
          <a:xfrm flipH="1" rot="10800000">
            <a:off x="-125525" y="1394174"/>
            <a:ext cx="8155800" cy="276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400" y="0"/>
                </a:lnTo>
                <a:lnTo>
                  <a:pt x="21600" y="10800"/>
                </a:lnTo>
                <a:lnTo>
                  <a:pt x="204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1222" name="مستوى النص الأول…"/>
          <p:cNvSpPr txBox="1"/>
          <p:nvPr>
            <p:ph type="body" sz="quarter" idx="1"/>
          </p:nvPr>
        </p:nvSpPr>
        <p:spPr>
          <a:xfrm>
            <a:off x="3307374" y="1573549"/>
            <a:ext cx="1999801" cy="4077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342900" indent="254000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342900" indent="711200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342900" indent="1168400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342900" indent="1625600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168;p14"/>
          <p:cNvSpPr/>
          <p:nvPr/>
        </p:nvSpPr>
        <p:spPr>
          <a:xfrm rot="5400000">
            <a:off x="1853225" y="11124"/>
            <a:ext cx="5428501" cy="5149801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31" name="نص العنوان"/>
          <p:cNvSpPr txBox="1"/>
          <p:nvPr>
            <p:ph type="title"/>
          </p:nvPr>
        </p:nvSpPr>
        <p:spPr>
          <a:xfrm>
            <a:off x="2515474" y="3998900"/>
            <a:ext cx="4104001" cy="572701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32" name="مستوى النص الأول…"/>
          <p:cNvSpPr txBox="1"/>
          <p:nvPr>
            <p:ph type="body" sz="half" idx="1"/>
          </p:nvPr>
        </p:nvSpPr>
        <p:spPr>
          <a:xfrm>
            <a:off x="2515599" y="1049899"/>
            <a:ext cx="4104001" cy="27096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FontTx/>
              <a:buNone/>
              <a:defRPr sz="2700"/>
            </a:lvl1pPr>
            <a:lvl2pPr marL="342900" indent="254000" algn="ctr">
              <a:buClrTx/>
              <a:buSzTx/>
              <a:buFontTx/>
              <a:buNone/>
              <a:defRPr sz="2700"/>
            </a:lvl2pPr>
            <a:lvl3pPr marL="342900" indent="711200" algn="ctr">
              <a:buClrTx/>
              <a:buSzTx/>
              <a:buFontTx/>
              <a:buNone/>
              <a:defRPr sz="2700"/>
            </a:lvl3pPr>
            <a:lvl4pPr marL="342900" indent="1168400" algn="ctr">
              <a:buClrTx/>
              <a:buSzTx/>
              <a:buFontTx/>
              <a:buNone/>
              <a:defRPr sz="2700"/>
            </a:lvl4pPr>
            <a:lvl5pPr marL="342900" indent="1625600" algn="ctr">
              <a:buClrTx/>
              <a:buSzTx/>
              <a:buFontTx/>
              <a:buNone/>
              <a:defRPr sz="2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236" name="Google Shape;1171;p14"/>
          <p:cNvGrpSpPr/>
          <p:nvPr/>
        </p:nvGrpSpPr>
        <p:grpSpPr>
          <a:xfrm>
            <a:off x="6758675" y="540091"/>
            <a:ext cx="1099303" cy="303025"/>
            <a:chOff x="0" y="0"/>
            <a:chExt cx="1099301" cy="303024"/>
          </a:xfrm>
        </p:grpSpPr>
        <p:sp>
          <p:nvSpPr>
            <p:cNvPr id="1233" name="Google Shape;1172;p14"/>
            <p:cNvSpPr/>
            <p:nvPr/>
          </p:nvSpPr>
          <p:spPr>
            <a:xfrm>
              <a:off x="0" y="0"/>
              <a:ext cx="216886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4" name="Google Shape;1173;p14"/>
            <p:cNvSpPr/>
            <p:nvPr/>
          </p:nvSpPr>
          <p:spPr>
            <a:xfrm>
              <a:off x="442677" y="0"/>
              <a:ext cx="216887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5" name="Google Shape;1174;p14"/>
            <p:cNvSpPr/>
            <p:nvPr/>
          </p:nvSpPr>
          <p:spPr>
            <a:xfrm>
              <a:off x="885355" y="0"/>
              <a:ext cx="213947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40" name="Google Shape;1175;p14"/>
          <p:cNvGrpSpPr/>
          <p:nvPr/>
        </p:nvGrpSpPr>
        <p:grpSpPr>
          <a:xfrm>
            <a:off x="720095" y="3504108"/>
            <a:ext cx="303025" cy="1099303"/>
            <a:chOff x="0" y="0"/>
            <a:chExt cx="303024" cy="1099301"/>
          </a:xfrm>
        </p:grpSpPr>
        <p:sp>
          <p:nvSpPr>
            <p:cNvPr id="1237" name="Google Shape;1176;p14"/>
            <p:cNvSpPr/>
            <p:nvPr/>
          </p:nvSpPr>
          <p:spPr>
            <a:xfrm rot="16200000">
              <a:off x="43069" y="839346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8" name="Google Shape;1177;p14"/>
            <p:cNvSpPr/>
            <p:nvPr/>
          </p:nvSpPr>
          <p:spPr>
            <a:xfrm rot="16200000">
              <a:off x="43069" y="396668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9" name="Google Shape;1178;p14"/>
            <p:cNvSpPr/>
            <p:nvPr/>
          </p:nvSpPr>
          <p:spPr>
            <a:xfrm rot="16200000">
              <a:off x="44539" y="-44540"/>
              <a:ext cx="21394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180;p15"/>
          <p:cNvGrpSpPr/>
          <p:nvPr/>
        </p:nvGrpSpPr>
        <p:grpSpPr>
          <a:xfrm>
            <a:off x="6608784" y="4076753"/>
            <a:ext cx="2530397" cy="841769"/>
            <a:chOff x="0" y="0"/>
            <a:chExt cx="2530395" cy="841767"/>
          </a:xfrm>
        </p:grpSpPr>
        <p:sp>
          <p:nvSpPr>
            <p:cNvPr id="1248" name="Google Shape;1181;p15"/>
            <p:cNvSpPr/>
            <p:nvPr/>
          </p:nvSpPr>
          <p:spPr>
            <a:xfrm>
              <a:off x="155186" y="160371"/>
              <a:ext cx="63919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9" name="Google Shape;1182;p15"/>
            <p:cNvSpPr/>
            <p:nvPr/>
          </p:nvSpPr>
          <p:spPr>
            <a:xfrm>
              <a:off x="155186" y="622312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0" name="Google Shape;1183;p15"/>
            <p:cNvSpPr/>
            <p:nvPr/>
          </p:nvSpPr>
          <p:spPr>
            <a:xfrm>
              <a:off x="962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1" name="Google Shape;1184;p15"/>
            <p:cNvSpPr/>
            <p:nvPr/>
          </p:nvSpPr>
          <p:spPr>
            <a:xfrm>
              <a:off x="84" y="314230"/>
              <a:ext cx="64754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2" name="Google Shape;1185;p15"/>
            <p:cNvSpPr/>
            <p:nvPr/>
          </p:nvSpPr>
          <p:spPr>
            <a:xfrm>
              <a:off x="479" y="160006"/>
              <a:ext cx="6447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3" name="Google Shape;1186;p15"/>
            <p:cNvSpPr/>
            <p:nvPr/>
          </p:nvSpPr>
          <p:spPr>
            <a:xfrm>
              <a:off x="0" y="0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4" name="Google Shape;1187;p15"/>
            <p:cNvSpPr/>
            <p:nvPr/>
          </p:nvSpPr>
          <p:spPr>
            <a:xfrm>
              <a:off x="-1" y="468036"/>
              <a:ext cx="64805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5" name="Google Shape;1188;p15"/>
            <p:cNvSpPr/>
            <p:nvPr/>
          </p:nvSpPr>
          <p:spPr>
            <a:xfrm>
              <a:off x="155091" y="156"/>
              <a:ext cx="63341" cy="6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6" name="Google Shape;1189;p15"/>
            <p:cNvSpPr/>
            <p:nvPr/>
          </p:nvSpPr>
          <p:spPr>
            <a:xfrm>
              <a:off x="154417" y="469391"/>
              <a:ext cx="65734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7" name="Google Shape;1190;p15"/>
            <p:cNvSpPr/>
            <p:nvPr/>
          </p:nvSpPr>
          <p:spPr>
            <a:xfrm>
              <a:off x="617063" y="159798"/>
              <a:ext cx="6414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8" name="Google Shape;1191;p15"/>
            <p:cNvSpPr/>
            <p:nvPr/>
          </p:nvSpPr>
          <p:spPr>
            <a:xfrm>
              <a:off x="617718" y="622312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9" name="Google Shape;1192;p15"/>
            <p:cNvSpPr/>
            <p:nvPr/>
          </p:nvSpPr>
          <p:spPr>
            <a:xfrm>
              <a:off x="1077649" y="157818"/>
              <a:ext cx="66492" cy="6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0" name="Google Shape;1193;p15"/>
            <p:cNvSpPr/>
            <p:nvPr/>
          </p:nvSpPr>
          <p:spPr>
            <a:xfrm>
              <a:off x="617284" y="416"/>
              <a:ext cx="63891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1" name="Google Shape;1194;p15"/>
            <p:cNvSpPr/>
            <p:nvPr/>
          </p:nvSpPr>
          <p:spPr>
            <a:xfrm>
              <a:off x="1077649" y="620540"/>
              <a:ext cx="66492" cy="6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2" name="Google Shape;1195;p15"/>
            <p:cNvSpPr/>
            <p:nvPr/>
          </p:nvSpPr>
          <p:spPr>
            <a:xfrm>
              <a:off x="308583" y="468297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3" name="Google Shape;1196;p15"/>
            <p:cNvSpPr/>
            <p:nvPr/>
          </p:nvSpPr>
          <p:spPr>
            <a:xfrm>
              <a:off x="463065" y="313604"/>
              <a:ext cx="6494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4" name="Google Shape;1197;p15"/>
            <p:cNvSpPr/>
            <p:nvPr/>
          </p:nvSpPr>
          <p:spPr>
            <a:xfrm>
              <a:off x="925573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5" name="Google Shape;1198;p15"/>
            <p:cNvSpPr/>
            <p:nvPr/>
          </p:nvSpPr>
          <p:spPr>
            <a:xfrm>
              <a:off x="771521" y="467411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6" name="Google Shape;1199;p15"/>
            <p:cNvSpPr/>
            <p:nvPr/>
          </p:nvSpPr>
          <p:spPr>
            <a:xfrm>
              <a:off x="771812" y="314751"/>
              <a:ext cx="63842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7" name="Google Shape;1200;p15"/>
            <p:cNvSpPr/>
            <p:nvPr/>
          </p:nvSpPr>
          <p:spPr>
            <a:xfrm>
              <a:off x="616442" y="468714"/>
              <a:ext cx="64915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8" name="Google Shape;1201;p15"/>
            <p:cNvSpPr/>
            <p:nvPr/>
          </p:nvSpPr>
          <p:spPr>
            <a:xfrm>
              <a:off x="462944" y="622103"/>
              <a:ext cx="64317" cy="6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9" name="Google Shape;1202;p15"/>
            <p:cNvSpPr/>
            <p:nvPr/>
          </p:nvSpPr>
          <p:spPr>
            <a:xfrm>
              <a:off x="308854" y="468"/>
              <a:ext cx="64270" cy="6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0" name="Google Shape;1203;p15"/>
            <p:cNvSpPr/>
            <p:nvPr/>
          </p:nvSpPr>
          <p:spPr>
            <a:xfrm>
              <a:off x="308829" y="160006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1" name="Google Shape;1204;p15"/>
            <p:cNvSpPr/>
            <p:nvPr/>
          </p:nvSpPr>
          <p:spPr>
            <a:xfrm>
              <a:off x="1077649" y="466577"/>
              <a:ext cx="66492" cy="6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2" name="Google Shape;1205;p15"/>
            <p:cNvSpPr/>
            <p:nvPr/>
          </p:nvSpPr>
          <p:spPr>
            <a:xfrm>
              <a:off x="771171" y="622103"/>
              <a:ext cx="64582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3" name="Google Shape;1206;p15"/>
            <p:cNvSpPr/>
            <p:nvPr/>
          </p:nvSpPr>
          <p:spPr>
            <a:xfrm>
              <a:off x="925581" y="314230"/>
              <a:ext cx="64945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4" name="Google Shape;1207;p15"/>
            <p:cNvSpPr/>
            <p:nvPr/>
          </p:nvSpPr>
          <p:spPr>
            <a:xfrm>
              <a:off x="462944" y="160006"/>
              <a:ext cx="64687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5" name="Google Shape;1208;p15"/>
            <p:cNvSpPr/>
            <p:nvPr/>
          </p:nvSpPr>
          <p:spPr>
            <a:xfrm>
              <a:off x="308866" y="313396"/>
              <a:ext cx="6496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1209;p15"/>
            <p:cNvSpPr/>
            <p:nvPr/>
          </p:nvSpPr>
          <p:spPr>
            <a:xfrm>
              <a:off x="462784" y="364"/>
              <a:ext cx="65247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1210;p15"/>
            <p:cNvSpPr/>
            <p:nvPr/>
          </p:nvSpPr>
          <p:spPr>
            <a:xfrm>
              <a:off x="771327" y="159798"/>
              <a:ext cx="64810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1211;p15"/>
            <p:cNvSpPr/>
            <p:nvPr/>
          </p:nvSpPr>
          <p:spPr>
            <a:xfrm>
              <a:off x="308584" y="622572"/>
              <a:ext cx="65010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1212;p15"/>
            <p:cNvSpPr/>
            <p:nvPr/>
          </p:nvSpPr>
          <p:spPr>
            <a:xfrm>
              <a:off x="925853" y="160006"/>
              <a:ext cx="63811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1213;p15"/>
            <p:cNvSpPr/>
            <p:nvPr/>
          </p:nvSpPr>
          <p:spPr>
            <a:xfrm>
              <a:off x="925853" y="0"/>
              <a:ext cx="64190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1214;p15"/>
            <p:cNvSpPr/>
            <p:nvPr/>
          </p:nvSpPr>
          <p:spPr>
            <a:xfrm>
              <a:off x="155856" y="314699"/>
              <a:ext cx="6302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1215;p15"/>
            <p:cNvSpPr/>
            <p:nvPr/>
          </p:nvSpPr>
          <p:spPr>
            <a:xfrm>
              <a:off x="770862" y="1146"/>
              <a:ext cx="65377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1216;p15"/>
            <p:cNvSpPr/>
            <p:nvPr/>
          </p:nvSpPr>
          <p:spPr>
            <a:xfrm>
              <a:off x="617262" y="314751"/>
              <a:ext cx="64813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1217;p15"/>
            <p:cNvSpPr/>
            <p:nvPr/>
          </p:nvSpPr>
          <p:spPr>
            <a:xfrm>
              <a:off x="1078051" y="312406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1218;p15"/>
            <p:cNvSpPr/>
            <p:nvPr/>
          </p:nvSpPr>
          <p:spPr>
            <a:xfrm>
              <a:off x="925853" y="468036"/>
              <a:ext cx="64322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1219;p15"/>
            <p:cNvSpPr/>
            <p:nvPr/>
          </p:nvSpPr>
          <p:spPr>
            <a:xfrm>
              <a:off x="462415" y="468766"/>
              <a:ext cx="65401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1220;p15"/>
            <p:cNvSpPr/>
            <p:nvPr/>
          </p:nvSpPr>
          <p:spPr>
            <a:xfrm>
              <a:off x="1081879" y="1771"/>
              <a:ext cx="64347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1221;p15"/>
            <p:cNvSpPr/>
            <p:nvPr/>
          </p:nvSpPr>
          <p:spPr>
            <a:xfrm>
              <a:off x="1539954" y="158078"/>
              <a:ext cx="6500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1222;p15"/>
            <p:cNvSpPr/>
            <p:nvPr/>
          </p:nvSpPr>
          <p:spPr>
            <a:xfrm>
              <a:off x="1540610" y="620592"/>
              <a:ext cx="6434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1223;p15"/>
            <p:cNvSpPr/>
            <p:nvPr/>
          </p:nvSpPr>
          <p:spPr>
            <a:xfrm>
              <a:off x="2002861" y="158600"/>
              <a:ext cx="6543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1224;p15"/>
            <p:cNvSpPr/>
            <p:nvPr/>
          </p:nvSpPr>
          <p:spPr>
            <a:xfrm>
              <a:off x="1540147" y="3907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1225;p15"/>
            <p:cNvSpPr/>
            <p:nvPr/>
          </p:nvSpPr>
          <p:spPr>
            <a:xfrm>
              <a:off x="2002681" y="620592"/>
              <a:ext cx="64461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1226;p15"/>
            <p:cNvSpPr/>
            <p:nvPr/>
          </p:nvSpPr>
          <p:spPr>
            <a:xfrm>
              <a:off x="1232124" y="466577"/>
              <a:ext cx="64295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1227;p15"/>
            <p:cNvSpPr/>
            <p:nvPr/>
          </p:nvSpPr>
          <p:spPr>
            <a:xfrm>
              <a:off x="1385917" y="311885"/>
              <a:ext cx="64977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1228;p15"/>
            <p:cNvSpPr/>
            <p:nvPr/>
          </p:nvSpPr>
          <p:spPr>
            <a:xfrm>
              <a:off x="1848441" y="620801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1229;p15"/>
            <p:cNvSpPr/>
            <p:nvPr/>
          </p:nvSpPr>
          <p:spPr>
            <a:xfrm>
              <a:off x="1694411" y="465640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1230;p15"/>
            <p:cNvSpPr/>
            <p:nvPr/>
          </p:nvSpPr>
          <p:spPr>
            <a:xfrm>
              <a:off x="1694691" y="312302"/>
              <a:ext cx="64709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1231;p15"/>
            <p:cNvSpPr/>
            <p:nvPr/>
          </p:nvSpPr>
          <p:spPr>
            <a:xfrm>
              <a:off x="1539281" y="466942"/>
              <a:ext cx="65695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1232;p15"/>
            <p:cNvSpPr/>
            <p:nvPr/>
          </p:nvSpPr>
          <p:spPr>
            <a:xfrm>
              <a:off x="1385824" y="620384"/>
              <a:ext cx="64312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1233;p15"/>
            <p:cNvSpPr/>
            <p:nvPr/>
          </p:nvSpPr>
          <p:spPr>
            <a:xfrm>
              <a:off x="1231745" y="3959"/>
              <a:ext cx="6421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1234;p15"/>
            <p:cNvSpPr/>
            <p:nvPr/>
          </p:nvSpPr>
          <p:spPr>
            <a:xfrm>
              <a:off x="1231668" y="158287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1235;p15"/>
            <p:cNvSpPr/>
            <p:nvPr/>
          </p:nvSpPr>
          <p:spPr>
            <a:xfrm>
              <a:off x="1694374" y="620384"/>
              <a:ext cx="64807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1236;p15"/>
            <p:cNvSpPr/>
            <p:nvPr/>
          </p:nvSpPr>
          <p:spPr>
            <a:xfrm>
              <a:off x="1848653" y="312510"/>
              <a:ext cx="64751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1237;p15"/>
            <p:cNvSpPr/>
            <p:nvPr/>
          </p:nvSpPr>
          <p:spPr>
            <a:xfrm>
              <a:off x="1385824" y="158287"/>
              <a:ext cx="6469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1238;p15"/>
            <p:cNvSpPr/>
            <p:nvPr/>
          </p:nvSpPr>
          <p:spPr>
            <a:xfrm>
              <a:off x="1231747" y="311677"/>
              <a:ext cx="64942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1239;p15"/>
            <p:cNvSpPr/>
            <p:nvPr/>
          </p:nvSpPr>
          <p:spPr>
            <a:xfrm>
              <a:off x="1386422" y="3855"/>
              <a:ext cx="6446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1240;p15"/>
            <p:cNvSpPr/>
            <p:nvPr/>
          </p:nvSpPr>
          <p:spPr>
            <a:xfrm>
              <a:off x="1694213" y="158078"/>
              <a:ext cx="6478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1241;p15"/>
            <p:cNvSpPr/>
            <p:nvPr/>
          </p:nvSpPr>
          <p:spPr>
            <a:xfrm>
              <a:off x="1231448" y="620853"/>
              <a:ext cx="6503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1242;p15"/>
            <p:cNvSpPr/>
            <p:nvPr/>
          </p:nvSpPr>
          <p:spPr>
            <a:xfrm>
              <a:off x="1848728" y="158287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1243;p15"/>
            <p:cNvSpPr/>
            <p:nvPr/>
          </p:nvSpPr>
          <p:spPr>
            <a:xfrm>
              <a:off x="1848728" y="3907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1244;p15"/>
            <p:cNvSpPr/>
            <p:nvPr/>
          </p:nvSpPr>
          <p:spPr>
            <a:xfrm>
              <a:off x="1694431" y="4637"/>
              <a:ext cx="64811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1245;p15"/>
            <p:cNvSpPr/>
            <p:nvPr/>
          </p:nvSpPr>
          <p:spPr>
            <a:xfrm>
              <a:off x="1540153" y="313031"/>
              <a:ext cx="64791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1246;p15"/>
            <p:cNvSpPr/>
            <p:nvPr/>
          </p:nvSpPr>
          <p:spPr>
            <a:xfrm>
              <a:off x="1848728" y="466317"/>
              <a:ext cx="6432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1247;p15"/>
            <p:cNvSpPr/>
            <p:nvPr/>
          </p:nvSpPr>
          <p:spPr>
            <a:xfrm>
              <a:off x="1385939" y="466994"/>
              <a:ext cx="65164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1248;p15"/>
            <p:cNvSpPr/>
            <p:nvPr/>
          </p:nvSpPr>
          <p:spPr>
            <a:xfrm>
              <a:off x="2003358" y="4689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1249;p15"/>
            <p:cNvSpPr/>
            <p:nvPr/>
          </p:nvSpPr>
          <p:spPr>
            <a:xfrm>
              <a:off x="2002991" y="467672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1250;p15"/>
            <p:cNvSpPr/>
            <p:nvPr/>
          </p:nvSpPr>
          <p:spPr>
            <a:xfrm>
              <a:off x="2465425" y="158078"/>
              <a:ext cx="64839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1251;p15"/>
            <p:cNvSpPr/>
            <p:nvPr/>
          </p:nvSpPr>
          <p:spPr>
            <a:xfrm>
              <a:off x="2465220" y="620592"/>
              <a:ext cx="64349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1252;p15"/>
            <p:cNvSpPr/>
            <p:nvPr/>
          </p:nvSpPr>
          <p:spPr>
            <a:xfrm>
              <a:off x="2464757" y="3907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1253;p15"/>
            <p:cNvSpPr/>
            <p:nvPr/>
          </p:nvSpPr>
          <p:spPr>
            <a:xfrm>
              <a:off x="2156735" y="466577"/>
              <a:ext cx="64971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1254;p15"/>
            <p:cNvSpPr/>
            <p:nvPr/>
          </p:nvSpPr>
          <p:spPr>
            <a:xfrm>
              <a:off x="2311407" y="311885"/>
              <a:ext cx="6431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1255;p15"/>
            <p:cNvSpPr/>
            <p:nvPr/>
          </p:nvSpPr>
          <p:spPr>
            <a:xfrm>
              <a:off x="2465663" y="466942"/>
              <a:ext cx="64733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1256;p15"/>
            <p:cNvSpPr/>
            <p:nvPr/>
          </p:nvSpPr>
          <p:spPr>
            <a:xfrm>
              <a:off x="2310904" y="620384"/>
              <a:ext cx="64478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1257;p15"/>
            <p:cNvSpPr/>
            <p:nvPr/>
          </p:nvSpPr>
          <p:spPr>
            <a:xfrm>
              <a:off x="2157144" y="3959"/>
              <a:ext cx="65202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1258;p15"/>
            <p:cNvSpPr/>
            <p:nvPr/>
          </p:nvSpPr>
          <p:spPr>
            <a:xfrm>
              <a:off x="2157315" y="158287"/>
              <a:ext cx="6435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1259;p15"/>
            <p:cNvSpPr/>
            <p:nvPr/>
          </p:nvSpPr>
          <p:spPr>
            <a:xfrm>
              <a:off x="2311309" y="158287"/>
              <a:ext cx="6394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1260;p15"/>
            <p:cNvSpPr/>
            <p:nvPr/>
          </p:nvSpPr>
          <p:spPr>
            <a:xfrm>
              <a:off x="2157409" y="311677"/>
              <a:ext cx="6429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1261;p15"/>
            <p:cNvSpPr/>
            <p:nvPr/>
          </p:nvSpPr>
          <p:spPr>
            <a:xfrm>
              <a:off x="2311033" y="3855"/>
              <a:ext cx="6450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1262;p15"/>
            <p:cNvSpPr/>
            <p:nvPr/>
          </p:nvSpPr>
          <p:spPr>
            <a:xfrm>
              <a:off x="2157549" y="620853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1263;p15"/>
            <p:cNvSpPr/>
            <p:nvPr/>
          </p:nvSpPr>
          <p:spPr>
            <a:xfrm>
              <a:off x="2003358" y="312979"/>
              <a:ext cx="64295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1264;p15"/>
            <p:cNvSpPr/>
            <p:nvPr/>
          </p:nvSpPr>
          <p:spPr>
            <a:xfrm>
              <a:off x="2466343" y="313031"/>
              <a:ext cx="63553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1265;p15"/>
            <p:cNvSpPr/>
            <p:nvPr/>
          </p:nvSpPr>
          <p:spPr>
            <a:xfrm>
              <a:off x="2311636" y="466994"/>
              <a:ext cx="64087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1266;p15"/>
            <p:cNvSpPr/>
            <p:nvPr/>
          </p:nvSpPr>
          <p:spPr>
            <a:xfrm>
              <a:off x="532" y="776535"/>
              <a:ext cx="6430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1267;p15"/>
            <p:cNvSpPr/>
            <p:nvPr/>
          </p:nvSpPr>
          <p:spPr>
            <a:xfrm>
              <a:off x="154566" y="777004"/>
              <a:ext cx="63866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1268;p15"/>
            <p:cNvSpPr/>
            <p:nvPr/>
          </p:nvSpPr>
          <p:spPr>
            <a:xfrm>
              <a:off x="771544" y="777212"/>
              <a:ext cx="64190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1269;p15"/>
            <p:cNvSpPr/>
            <p:nvPr/>
          </p:nvSpPr>
          <p:spPr>
            <a:xfrm>
              <a:off x="925581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1270;p15"/>
            <p:cNvSpPr/>
            <p:nvPr/>
          </p:nvSpPr>
          <p:spPr>
            <a:xfrm>
              <a:off x="308671" y="776327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1271;p15"/>
            <p:cNvSpPr/>
            <p:nvPr/>
          </p:nvSpPr>
          <p:spPr>
            <a:xfrm>
              <a:off x="463065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1272;p15"/>
            <p:cNvSpPr/>
            <p:nvPr/>
          </p:nvSpPr>
          <p:spPr>
            <a:xfrm>
              <a:off x="617208" y="776379"/>
              <a:ext cx="64867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1273;p15"/>
            <p:cNvSpPr/>
            <p:nvPr/>
          </p:nvSpPr>
          <p:spPr>
            <a:xfrm>
              <a:off x="1078023" y="775493"/>
              <a:ext cx="66760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1274;p15"/>
            <p:cNvSpPr/>
            <p:nvPr/>
          </p:nvSpPr>
          <p:spPr>
            <a:xfrm>
              <a:off x="1694639" y="774607"/>
              <a:ext cx="64152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1275;p15"/>
            <p:cNvSpPr/>
            <p:nvPr/>
          </p:nvSpPr>
          <p:spPr>
            <a:xfrm>
              <a:off x="1848427" y="774816"/>
              <a:ext cx="64977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1276;p15"/>
            <p:cNvSpPr/>
            <p:nvPr/>
          </p:nvSpPr>
          <p:spPr>
            <a:xfrm>
              <a:off x="1232308" y="774607"/>
              <a:ext cx="64112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1277;p15"/>
            <p:cNvSpPr/>
            <p:nvPr/>
          </p:nvSpPr>
          <p:spPr>
            <a:xfrm>
              <a:off x="1385917" y="774816"/>
              <a:ext cx="6518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1278;p15"/>
            <p:cNvSpPr/>
            <p:nvPr/>
          </p:nvSpPr>
          <p:spPr>
            <a:xfrm>
              <a:off x="1540962" y="774607"/>
              <a:ext cx="6427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1279;p15"/>
            <p:cNvSpPr/>
            <p:nvPr/>
          </p:nvSpPr>
          <p:spPr>
            <a:xfrm>
              <a:off x="2002570" y="775285"/>
              <a:ext cx="6508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1280;p15"/>
            <p:cNvSpPr/>
            <p:nvPr/>
          </p:nvSpPr>
          <p:spPr>
            <a:xfrm>
              <a:off x="2157328" y="774607"/>
              <a:ext cx="64645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1281;p15"/>
            <p:cNvSpPr/>
            <p:nvPr/>
          </p:nvSpPr>
          <p:spPr>
            <a:xfrm>
              <a:off x="2311407" y="774816"/>
              <a:ext cx="6431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1282;p15"/>
            <p:cNvSpPr/>
            <p:nvPr/>
          </p:nvSpPr>
          <p:spPr>
            <a:xfrm>
              <a:off x="2465596" y="774607"/>
              <a:ext cx="64250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51" name="Google Shape;1283;p15"/>
          <p:cNvSpPr/>
          <p:nvPr/>
        </p:nvSpPr>
        <p:spPr>
          <a:xfrm rot="5400000">
            <a:off x="3010949" y="-1852575"/>
            <a:ext cx="3203701" cy="9715501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5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1353" name="مستوى النص الأول…"/>
          <p:cNvSpPr txBox="1"/>
          <p:nvPr>
            <p:ph type="body" sz="quarter" idx="1"/>
          </p:nvPr>
        </p:nvSpPr>
        <p:spPr>
          <a:xfrm>
            <a:off x="3569687" y="2721824"/>
            <a:ext cx="2004601" cy="3717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342900" indent="2540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342900" indent="7112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342900" indent="11684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342900" indent="16256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456" name="Google Shape;1291;p15"/>
          <p:cNvGrpSpPr/>
          <p:nvPr/>
        </p:nvGrpSpPr>
        <p:grpSpPr>
          <a:xfrm>
            <a:off x="-1196116" y="53"/>
            <a:ext cx="2530397" cy="841769"/>
            <a:chOff x="0" y="0"/>
            <a:chExt cx="2530395" cy="841767"/>
          </a:xfrm>
        </p:grpSpPr>
        <p:sp>
          <p:nvSpPr>
            <p:cNvPr id="1354" name="Google Shape;1292;p15"/>
            <p:cNvSpPr/>
            <p:nvPr/>
          </p:nvSpPr>
          <p:spPr>
            <a:xfrm>
              <a:off x="155186" y="160371"/>
              <a:ext cx="63919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5" name="Google Shape;1293;p15"/>
            <p:cNvSpPr/>
            <p:nvPr/>
          </p:nvSpPr>
          <p:spPr>
            <a:xfrm>
              <a:off x="155186" y="622312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6" name="Google Shape;1294;p15"/>
            <p:cNvSpPr/>
            <p:nvPr/>
          </p:nvSpPr>
          <p:spPr>
            <a:xfrm>
              <a:off x="962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7" name="Google Shape;1295;p15"/>
            <p:cNvSpPr/>
            <p:nvPr/>
          </p:nvSpPr>
          <p:spPr>
            <a:xfrm>
              <a:off x="84" y="314230"/>
              <a:ext cx="64754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8" name="Google Shape;1296;p15"/>
            <p:cNvSpPr/>
            <p:nvPr/>
          </p:nvSpPr>
          <p:spPr>
            <a:xfrm>
              <a:off x="479" y="160006"/>
              <a:ext cx="6447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9" name="Google Shape;1297;p15"/>
            <p:cNvSpPr/>
            <p:nvPr/>
          </p:nvSpPr>
          <p:spPr>
            <a:xfrm>
              <a:off x="0" y="0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0" name="Google Shape;1298;p15"/>
            <p:cNvSpPr/>
            <p:nvPr/>
          </p:nvSpPr>
          <p:spPr>
            <a:xfrm>
              <a:off x="-1" y="468036"/>
              <a:ext cx="64805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1" name="Google Shape;1299;p15"/>
            <p:cNvSpPr/>
            <p:nvPr/>
          </p:nvSpPr>
          <p:spPr>
            <a:xfrm>
              <a:off x="155091" y="156"/>
              <a:ext cx="63341" cy="6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2" name="Google Shape;1300;p15"/>
            <p:cNvSpPr/>
            <p:nvPr/>
          </p:nvSpPr>
          <p:spPr>
            <a:xfrm>
              <a:off x="154417" y="469391"/>
              <a:ext cx="65734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3" name="Google Shape;1301;p15"/>
            <p:cNvSpPr/>
            <p:nvPr/>
          </p:nvSpPr>
          <p:spPr>
            <a:xfrm>
              <a:off x="617063" y="159798"/>
              <a:ext cx="6414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4" name="Google Shape;1302;p15"/>
            <p:cNvSpPr/>
            <p:nvPr/>
          </p:nvSpPr>
          <p:spPr>
            <a:xfrm>
              <a:off x="617718" y="622312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5" name="Google Shape;1303;p15"/>
            <p:cNvSpPr/>
            <p:nvPr/>
          </p:nvSpPr>
          <p:spPr>
            <a:xfrm>
              <a:off x="1077649" y="157818"/>
              <a:ext cx="66492" cy="6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6" name="Google Shape;1304;p15"/>
            <p:cNvSpPr/>
            <p:nvPr/>
          </p:nvSpPr>
          <p:spPr>
            <a:xfrm>
              <a:off x="617284" y="416"/>
              <a:ext cx="63891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7" name="Google Shape;1305;p15"/>
            <p:cNvSpPr/>
            <p:nvPr/>
          </p:nvSpPr>
          <p:spPr>
            <a:xfrm>
              <a:off x="1077649" y="620540"/>
              <a:ext cx="66492" cy="6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8" name="Google Shape;1306;p15"/>
            <p:cNvSpPr/>
            <p:nvPr/>
          </p:nvSpPr>
          <p:spPr>
            <a:xfrm>
              <a:off x="308583" y="468297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9" name="Google Shape;1307;p15"/>
            <p:cNvSpPr/>
            <p:nvPr/>
          </p:nvSpPr>
          <p:spPr>
            <a:xfrm>
              <a:off x="463065" y="313604"/>
              <a:ext cx="6494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0" name="Google Shape;1308;p15"/>
            <p:cNvSpPr/>
            <p:nvPr/>
          </p:nvSpPr>
          <p:spPr>
            <a:xfrm>
              <a:off x="925573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1" name="Google Shape;1309;p15"/>
            <p:cNvSpPr/>
            <p:nvPr/>
          </p:nvSpPr>
          <p:spPr>
            <a:xfrm>
              <a:off x="771521" y="467411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2" name="Google Shape;1310;p15"/>
            <p:cNvSpPr/>
            <p:nvPr/>
          </p:nvSpPr>
          <p:spPr>
            <a:xfrm>
              <a:off x="771812" y="314751"/>
              <a:ext cx="63842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3" name="Google Shape;1311;p15"/>
            <p:cNvSpPr/>
            <p:nvPr/>
          </p:nvSpPr>
          <p:spPr>
            <a:xfrm>
              <a:off x="616442" y="468714"/>
              <a:ext cx="64915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4" name="Google Shape;1312;p15"/>
            <p:cNvSpPr/>
            <p:nvPr/>
          </p:nvSpPr>
          <p:spPr>
            <a:xfrm>
              <a:off x="462944" y="622103"/>
              <a:ext cx="64317" cy="6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5" name="Google Shape;1313;p15"/>
            <p:cNvSpPr/>
            <p:nvPr/>
          </p:nvSpPr>
          <p:spPr>
            <a:xfrm>
              <a:off x="308854" y="468"/>
              <a:ext cx="64270" cy="6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6" name="Google Shape;1314;p15"/>
            <p:cNvSpPr/>
            <p:nvPr/>
          </p:nvSpPr>
          <p:spPr>
            <a:xfrm>
              <a:off x="308829" y="160006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7" name="Google Shape;1315;p15"/>
            <p:cNvSpPr/>
            <p:nvPr/>
          </p:nvSpPr>
          <p:spPr>
            <a:xfrm>
              <a:off x="1077649" y="466577"/>
              <a:ext cx="66492" cy="6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8" name="Google Shape;1316;p15"/>
            <p:cNvSpPr/>
            <p:nvPr/>
          </p:nvSpPr>
          <p:spPr>
            <a:xfrm>
              <a:off x="771171" y="622103"/>
              <a:ext cx="64582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9" name="Google Shape;1317;p15"/>
            <p:cNvSpPr/>
            <p:nvPr/>
          </p:nvSpPr>
          <p:spPr>
            <a:xfrm>
              <a:off x="925581" y="314230"/>
              <a:ext cx="64945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0" name="Google Shape;1318;p15"/>
            <p:cNvSpPr/>
            <p:nvPr/>
          </p:nvSpPr>
          <p:spPr>
            <a:xfrm>
              <a:off x="462944" y="160006"/>
              <a:ext cx="64687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1" name="Google Shape;1319;p15"/>
            <p:cNvSpPr/>
            <p:nvPr/>
          </p:nvSpPr>
          <p:spPr>
            <a:xfrm>
              <a:off x="308866" y="313396"/>
              <a:ext cx="6496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2" name="Google Shape;1320;p15"/>
            <p:cNvSpPr/>
            <p:nvPr/>
          </p:nvSpPr>
          <p:spPr>
            <a:xfrm>
              <a:off x="462784" y="364"/>
              <a:ext cx="65247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3" name="Google Shape;1321;p15"/>
            <p:cNvSpPr/>
            <p:nvPr/>
          </p:nvSpPr>
          <p:spPr>
            <a:xfrm>
              <a:off x="771327" y="159798"/>
              <a:ext cx="64810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4" name="Google Shape;1322;p15"/>
            <p:cNvSpPr/>
            <p:nvPr/>
          </p:nvSpPr>
          <p:spPr>
            <a:xfrm>
              <a:off x="308584" y="622572"/>
              <a:ext cx="65010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5" name="Google Shape;1323;p15"/>
            <p:cNvSpPr/>
            <p:nvPr/>
          </p:nvSpPr>
          <p:spPr>
            <a:xfrm>
              <a:off x="925853" y="160006"/>
              <a:ext cx="63811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6" name="Google Shape;1324;p15"/>
            <p:cNvSpPr/>
            <p:nvPr/>
          </p:nvSpPr>
          <p:spPr>
            <a:xfrm>
              <a:off x="925853" y="0"/>
              <a:ext cx="64190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7" name="Google Shape;1325;p15"/>
            <p:cNvSpPr/>
            <p:nvPr/>
          </p:nvSpPr>
          <p:spPr>
            <a:xfrm>
              <a:off x="155856" y="314699"/>
              <a:ext cx="6302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8" name="Google Shape;1326;p15"/>
            <p:cNvSpPr/>
            <p:nvPr/>
          </p:nvSpPr>
          <p:spPr>
            <a:xfrm>
              <a:off x="770862" y="1146"/>
              <a:ext cx="65377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9" name="Google Shape;1327;p15"/>
            <p:cNvSpPr/>
            <p:nvPr/>
          </p:nvSpPr>
          <p:spPr>
            <a:xfrm>
              <a:off x="617262" y="314751"/>
              <a:ext cx="64813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0" name="Google Shape;1328;p15"/>
            <p:cNvSpPr/>
            <p:nvPr/>
          </p:nvSpPr>
          <p:spPr>
            <a:xfrm>
              <a:off x="1078051" y="312406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1" name="Google Shape;1329;p15"/>
            <p:cNvSpPr/>
            <p:nvPr/>
          </p:nvSpPr>
          <p:spPr>
            <a:xfrm>
              <a:off x="925853" y="468036"/>
              <a:ext cx="64322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2" name="Google Shape;1330;p15"/>
            <p:cNvSpPr/>
            <p:nvPr/>
          </p:nvSpPr>
          <p:spPr>
            <a:xfrm>
              <a:off x="462415" y="468766"/>
              <a:ext cx="65401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3" name="Google Shape;1331;p15"/>
            <p:cNvSpPr/>
            <p:nvPr/>
          </p:nvSpPr>
          <p:spPr>
            <a:xfrm>
              <a:off x="1081879" y="1771"/>
              <a:ext cx="64347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4" name="Google Shape;1332;p15"/>
            <p:cNvSpPr/>
            <p:nvPr/>
          </p:nvSpPr>
          <p:spPr>
            <a:xfrm>
              <a:off x="1539954" y="158078"/>
              <a:ext cx="6500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5" name="Google Shape;1333;p15"/>
            <p:cNvSpPr/>
            <p:nvPr/>
          </p:nvSpPr>
          <p:spPr>
            <a:xfrm>
              <a:off x="1540610" y="620592"/>
              <a:ext cx="6434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6" name="Google Shape;1334;p15"/>
            <p:cNvSpPr/>
            <p:nvPr/>
          </p:nvSpPr>
          <p:spPr>
            <a:xfrm>
              <a:off x="2002861" y="158600"/>
              <a:ext cx="6543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7" name="Google Shape;1335;p15"/>
            <p:cNvSpPr/>
            <p:nvPr/>
          </p:nvSpPr>
          <p:spPr>
            <a:xfrm>
              <a:off x="1540147" y="3907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8" name="Google Shape;1336;p15"/>
            <p:cNvSpPr/>
            <p:nvPr/>
          </p:nvSpPr>
          <p:spPr>
            <a:xfrm>
              <a:off x="2002681" y="620592"/>
              <a:ext cx="64461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9" name="Google Shape;1337;p15"/>
            <p:cNvSpPr/>
            <p:nvPr/>
          </p:nvSpPr>
          <p:spPr>
            <a:xfrm>
              <a:off x="1232124" y="466577"/>
              <a:ext cx="64295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0" name="Google Shape;1338;p15"/>
            <p:cNvSpPr/>
            <p:nvPr/>
          </p:nvSpPr>
          <p:spPr>
            <a:xfrm>
              <a:off x="1385917" y="311885"/>
              <a:ext cx="64977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1" name="Google Shape;1339;p15"/>
            <p:cNvSpPr/>
            <p:nvPr/>
          </p:nvSpPr>
          <p:spPr>
            <a:xfrm>
              <a:off x="1848441" y="620801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2" name="Google Shape;1340;p15"/>
            <p:cNvSpPr/>
            <p:nvPr/>
          </p:nvSpPr>
          <p:spPr>
            <a:xfrm>
              <a:off x="1694411" y="465640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3" name="Google Shape;1341;p15"/>
            <p:cNvSpPr/>
            <p:nvPr/>
          </p:nvSpPr>
          <p:spPr>
            <a:xfrm>
              <a:off x="1694691" y="312302"/>
              <a:ext cx="64709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4" name="Google Shape;1342;p15"/>
            <p:cNvSpPr/>
            <p:nvPr/>
          </p:nvSpPr>
          <p:spPr>
            <a:xfrm>
              <a:off x="1539281" y="466942"/>
              <a:ext cx="65695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5" name="Google Shape;1343;p15"/>
            <p:cNvSpPr/>
            <p:nvPr/>
          </p:nvSpPr>
          <p:spPr>
            <a:xfrm>
              <a:off x="1385824" y="620384"/>
              <a:ext cx="64312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6" name="Google Shape;1344;p15"/>
            <p:cNvSpPr/>
            <p:nvPr/>
          </p:nvSpPr>
          <p:spPr>
            <a:xfrm>
              <a:off x="1231745" y="3959"/>
              <a:ext cx="6421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7" name="Google Shape;1345;p15"/>
            <p:cNvSpPr/>
            <p:nvPr/>
          </p:nvSpPr>
          <p:spPr>
            <a:xfrm>
              <a:off x="1231668" y="158287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8" name="Google Shape;1346;p15"/>
            <p:cNvSpPr/>
            <p:nvPr/>
          </p:nvSpPr>
          <p:spPr>
            <a:xfrm>
              <a:off x="1694374" y="620384"/>
              <a:ext cx="64807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9" name="Google Shape;1347;p15"/>
            <p:cNvSpPr/>
            <p:nvPr/>
          </p:nvSpPr>
          <p:spPr>
            <a:xfrm>
              <a:off x="1848653" y="312510"/>
              <a:ext cx="64751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0" name="Google Shape;1348;p15"/>
            <p:cNvSpPr/>
            <p:nvPr/>
          </p:nvSpPr>
          <p:spPr>
            <a:xfrm>
              <a:off x="1385824" y="158287"/>
              <a:ext cx="6469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1" name="Google Shape;1349;p15"/>
            <p:cNvSpPr/>
            <p:nvPr/>
          </p:nvSpPr>
          <p:spPr>
            <a:xfrm>
              <a:off x="1231747" y="311677"/>
              <a:ext cx="64942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2" name="Google Shape;1350;p15"/>
            <p:cNvSpPr/>
            <p:nvPr/>
          </p:nvSpPr>
          <p:spPr>
            <a:xfrm>
              <a:off x="1386422" y="3855"/>
              <a:ext cx="6446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3" name="Google Shape;1351;p15"/>
            <p:cNvSpPr/>
            <p:nvPr/>
          </p:nvSpPr>
          <p:spPr>
            <a:xfrm>
              <a:off x="1694213" y="158078"/>
              <a:ext cx="6478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4" name="Google Shape;1352;p15"/>
            <p:cNvSpPr/>
            <p:nvPr/>
          </p:nvSpPr>
          <p:spPr>
            <a:xfrm>
              <a:off x="1231448" y="620853"/>
              <a:ext cx="6503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5" name="Google Shape;1353;p15"/>
            <p:cNvSpPr/>
            <p:nvPr/>
          </p:nvSpPr>
          <p:spPr>
            <a:xfrm>
              <a:off x="1848728" y="158287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6" name="Google Shape;1354;p15"/>
            <p:cNvSpPr/>
            <p:nvPr/>
          </p:nvSpPr>
          <p:spPr>
            <a:xfrm>
              <a:off x="1848728" y="3907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7" name="Google Shape;1355;p15"/>
            <p:cNvSpPr/>
            <p:nvPr/>
          </p:nvSpPr>
          <p:spPr>
            <a:xfrm>
              <a:off x="1694431" y="4637"/>
              <a:ext cx="64811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8" name="Google Shape;1356;p15"/>
            <p:cNvSpPr/>
            <p:nvPr/>
          </p:nvSpPr>
          <p:spPr>
            <a:xfrm>
              <a:off x="1540153" y="313031"/>
              <a:ext cx="64791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9" name="Google Shape;1357;p15"/>
            <p:cNvSpPr/>
            <p:nvPr/>
          </p:nvSpPr>
          <p:spPr>
            <a:xfrm>
              <a:off x="1848728" y="466317"/>
              <a:ext cx="6432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0" name="Google Shape;1358;p15"/>
            <p:cNvSpPr/>
            <p:nvPr/>
          </p:nvSpPr>
          <p:spPr>
            <a:xfrm>
              <a:off x="1385939" y="466994"/>
              <a:ext cx="65164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1" name="Google Shape;1359;p15"/>
            <p:cNvSpPr/>
            <p:nvPr/>
          </p:nvSpPr>
          <p:spPr>
            <a:xfrm>
              <a:off x="2003358" y="4689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2" name="Google Shape;1360;p15"/>
            <p:cNvSpPr/>
            <p:nvPr/>
          </p:nvSpPr>
          <p:spPr>
            <a:xfrm>
              <a:off x="2002991" y="467672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3" name="Google Shape;1361;p15"/>
            <p:cNvSpPr/>
            <p:nvPr/>
          </p:nvSpPr>
          <p:spPr>
            <a:xfrm>
              <a:off x="2465425" y="158078"/>
              <a:ext cx="64839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4" name="Google Shape;1362;p15"/>
            <p:cNvSpPr/>
            <p:nvPr/>
          </p:nvSpPr>
          <p:spPr>
            <a:xfrm>
              <a:off x="2465220" y="620592"/>
              <a:ext cx="64349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5" name="Google Shape;1363;p15"/>
            <p:cNvSpPr/>
            <p:nvPr/>
          </p:nvSpPr>
          <p:spPr>
            <a:xfrm>
              <a:off x="2464757" y="3907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6" name="Google Shape;1364;p15"/>
            <p:cNvSpPr/>
            <p:nvPr/>
          </p:nvSpPr>
          <p:spPr>
            <a:xfrm>
              <a:off x="2156735" y="466577"/>
              <a:ext cx="64971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7" name="Google Shape;1365;p15"/>
            <p:cNvSpPr/>
            <p:nvPr/>
          </p:nvSpPr>
          <p:spPr>
            <a:xfrm>
              <a:off x="2311407" y="311885"/>
              <a:ext cx="6431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8" name="Google Shape;1366;p15"/>
            <p:cNvSpPr/>
            <p:nvPr/>
          </p:nvSpPr>
          <p:spPr>
            <a:xfrm>
              <a:off x="2465663" y="466942"/>
              <a:ext cx="64733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9" name="Google Shape;1367;p15"/>
            <p:cNvSpPr/>
            <p:nvPr/>
          </p:nvSpPr>
          <p:spPr>
            <a:xfrm>
              <a:off x="2310904" y="620384"/>
              <a:ext cx="64478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0" name="Google Shape;1368;p15"/>
            <p:cNvSpPr/>
            <p:nvPr/>
          </p:nvSpPr>
          <p:spPr>
            <a:xfrm>
              <a:off x="2157144" y="3959"/>
              <a:ext cx="65202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1" name="Google Shape;1369;p15"/>
            <p:cNvSpPr/>
            <p:nvPr/>
          </p:nvSpPr>
          <p:spPr>
            <a:xfrm>
              <a:off x="2157315" y="158287"/>
              <a:ext cx="6435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2" name="Google Shape;1370;p15"/>
            <p:cNvSpPr/>
            <p:nvPr/>
          </p:nvSpPr>
          <p:spPr>
            <a:xfrm>
              <a:off x="2311309" y="158287"/>
              <a:ext cx="6394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3" name="Google Shape;1371;p15"/>
            <p:cNvSpPr/>
            <p:nvPr/>
          </p:nvSpPr>
          <p:spPr>
            <a:xfrm>
              <a:off x="2157409" y="311677"/>
              <a:ext cx="6429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4" name="Google Shape;1372;p15"/>
            <p:cNvSpPr/>
            <p:nvPr/>
          </p:nvSpPr>
          <p:spPr>
            <a:xfrm>
              <a:off x="2311033" y="3855"/>
              <a:ext cx="6450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5" name="Google Shape;1373;p15"/>
            <p:cNvSpPr/>
            <p:nvPr/>
          </p:nvSpPr>
          <p:spPr>
            <a:xfrm>
              <a:off x="2157549" y="620853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6" name="Google Shape;1374;p15"/>
            <p:cNvSpPr/>
            <p:nvPr/>
          </p:nvSpPr>
          <p:spPr>
            <a:xfrm>
              <a:off x="2003358" y="312979"/>
              <a:ext cx="64295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7" name="Google Shape;1375;p15"/>
            <p:cNvSpPr/>
            <p:nvPr/>
          </p:nvSpPr>
          <p:spPr>
            <a:xfrm>
              <a:off x="2466343" y="313031"/>
              <a:ext cx="63553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8" name="Google Shape;1376;p15"/>
            <p:cNvSpPr/>
            <p:nvPr/>
          </p:nvSpPr>
          <p:spPr>
            <a:xfrm>
              <a:off x="2311636" y="466994"/>
              <a:ext cx="64087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9" name="Google Shape;1377;p15"/>
            <p:cNvSpPr/>
            <p:nvPr/>
          </p:nvSpPr>
          <p:spPr>
            <a:xfrm>
              <a:off x="532" y="776535"/>
              <a:ext cx="6430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0" name="Google Shape;1378;p15"/>
            <p:cNvSpPr/>
            <p:nvPr/>
          </p:nvSpPr>
          <p:spPr>
            <a:xfrm>
              <a:off x="154566" y="777004"/>
              <a:ext cx="63866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1" name="Google Shape;1379;p15"/>
            <p:cNvSpPr/>
            <p:nvPr/>
          </p:nvSpPr>
          <p:spPr>
            <a:xfrm>
              <a:off x="771544" y="777212"/>
              <a:ext cx="64190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2" name="Google Shape;1380;p15"/>
            <p:cNvSpPr/>
            <p:nvPr/>
          </p:nvSpPr>
          <p:spPr>
            <a:xfrm>
              <a:off x="925581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3" name="Google Shape;1381;p15"/>
            <p:cNvSpPr/>
            <p:nvPr/>
          </p:nvSpPr>
          <p:spPr>
            <a:xfrm>
              <a:off x="308671" y="776327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4" name="Google Shape;1382;p15"/>
            <p:cNvSpPr/>
            <p:nvPr/>
          </p:nvSpPr>
          <p:spPr>
            <a:xfrm>
              <a:off x="463065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5" name="Google Shape;1383;p15"/>
            <p:cNvSpPr/>
            <p:nvPr/>
          </p:nvSpPr>
          <p:spPr>
            <a:xfrm>
              <a:off x="617208" y="776379"/>
              <a:ext cx="64867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6" name="Google Shape;1384;p15"/>
            <p:cNvSpPr/>
            <p:nvPr/>
          </p:nvSpPr>
          <p:spPr>
            <a:xfrm>
              <a:off x="1078023" y="775493"/>
              <a:ext cx="66760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7" name="Google Shape;1385;p15"/>
            <p:cNvSpPr/>
            <p:nvPr/>
          </p:nvSpPr>
          <p:spPr>
            <a:xfrm>
              <a:off x="1694639" y="774607"/>
              <a:ext cx="64152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8" name="Google Shape;1386;p15"/>
            <p:cNvSpPr/>
            <p:nvPr/>
          </p:nvSpPr>
          <p:spPr>
            <a:xfrm>
              <a:off x="1848427" y="774816"/>
              <a:ext cx="64977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9" name="Google Shape;1387;p15"/>
            <p:cNvSpPr/>
            <p:nvPr/>
          </p:nvSpPr>
          <p:spPr>
            <a:xfrm>
              <a:off x="1232308" y="774607"/>
              <a:ext cx="64112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0" name="Google Shape;1388;p15"/>
            <p:cNvSpPr/>
            <p:nvPr/>
          </p:nvSpPr>
          <p:spPr>
            <a:xfrm>
              <a:off x="1385917" y="774816"/>
              <a:ext cx="6518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1" name="Google Shape;1389;p15"/>
            <p:cNvSpPr/>
            <p:nvPr/>
          </p:nvSpPr>
          <p:spPr>
            <a:xfrm>
              <a:off x="1540962" y="774607"/>
              <a:ext cx="6427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2" name="Google Shape;1390;p15"/>
            <p:cNvSpPr/>
            <p:nvPr/>
          </p:nvSpPr>
          <p:spPr>
            <a:xfrm>
              <a:off x="2002570" y="775285"/>
              <a:ext cx="6508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3" name="Google Shape;1391;p15"/>
            <p:cNvSpPr/>
            <p:nvPr/>
          </p:nvSpPr>
          <p:spPr>
            <a:xfrm>
              <a:off x="2157328" y="774607"/>
              <a:ext cx="64645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4" name="Google Shape;1392;p15"/>
            <p:cNvSpPr/>
            <p:nvPr/>
          </p:nvSpPr>
          <p:spPr>
            <a:xfrm>
              <a:off x="2311407" y="774816"/>
              <a:ext cx="6431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5" name="Google Shape;1393;p15"/>
            <p:cNvSpPr/>
            <p:nvPr/>
          </p:nvSpPr>
          <p:spPr>
            <a:xfrm>
              <a:off x="2465596" y="774607"/>
              <a:ext cx="64250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4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395;p16"/>
          <p:cNvSpPr/>
          <p:nvPr/>
        </p:nvSpPr>
        <p:spPr>
          <a:xfrm rot="13524122">
            <a:off x="6303171" y="-78689"/>
            <a:ext cx="64212" cy="64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9" h="21600" fill="norm" stroke="1" extrusionOk="0">
                <a:moveTo>
                  <a:pt x="10194" y="0"/>
                </a:moveTo>
                <a:cubicBezTo>
                  <a:pt x="6040" y="0"/>
                  <a:pt x="2202" y="2924"/>
                  <a:pt x="541" y="6858"/>
                </a:cubicBezTo>
                <a:cubicBezTo>
                  <a:pt x="-1121" y="12079"/>
                  <a:pt x="1089" y="19041"/>
                  <a:pt x="6638" y="20782"/>
                </a:cubicBezTo>
                <a:cubicBezTo>
                  <a:pt x="7901" y="21339"/>
                  <a:pt x="9197" y="21600"/>
                  <a:pt x="10460" y="21600"/>
                </a:cubicBezTo>
                <a:cubicBezTo>
                  <a:pt x="15777" y="21600"/>
                  <a:pt x="20479" y="17022"/>
                  <a:pt x="20479" y="10913"/>
                </a:cubicBezTo>
                <a:cubicBezTo>
                  <a:pt x="20479" y="8006"/>
                  <a:pt x="19382" y="5117"/>
                  <a:pt x="18269" y="3951"/>
                </a:cubicBezTo>
                <a:cubicBezTo>
                  <a:pt x="16608" y="2210"/>
                  <a:pt x="15494" y="1619"/>
                  <a:pt x="14398" y="1044"/>
                </a:cubicBezTo>
                <a:cubicBezTo>
                  <a:pt x="13002" y="313"/>
                  <a:pt x="11590" y="0"/>
                  <a:pt x="101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5" name="Google Shape;1396;p16"/>
          <p:cNvSpPr/>
          <p:nvPr/>
        </p:nvSpPr>
        <p:spPr>
          <a:xfrm rot="13524122">
            <a:off x="9224252" y="2882297"/>
            <a:ext cx="64290" cy="63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750" y="0"/>
                </a:moveTo>
                <a:cubicBezTo>
                  <a:pt x="7369" y="0"/>
                  <a:pt x="5391" y="669"/>
                  <a:pt x="4078" y="1991"/>
                </a:cubicBezTo>
                <a:cubicBezTo>
                  <a:pt x="4078" y="2572"/>
                  <a:pt x="3501" y="2572"/>
                  <a:pt x="3501" y="2572"/>
                </a:cubicBezTo>
                <a:cubicBezTo>
                  <a:pt x="2328" y="4334"/>
                  <a:pt x="1173" y="5515"/>
                  <a:pt x="578" y="6695"/>
                </a:cubicBezTo>
                <a:cubicBezTo>
                  <a:pt x="578" y="7276"/>
                  <a:pt x="578" y="7276"/>
                  <a:pt x="578" y="7276"/>
                </a:cubicBezTo>
                <a:cubicBezTo>
                  <a:pt x="578" y="7276"/>
                  <a:pt x="578" y="7858"/>
                  <a:pt x="578" y="8457"/>
                </a:cubicBezTo>
                <a:cubicBezTo>
                  <a:pt x="0" y="9620"/>
                  <a:pt x="0" y="10800"/>
                  <a:pt x="0" y="11980"/>
                </a:cubicBezTo>
                <a:cubicBezTo>
                  <a:pt x="0" y="12562"/>
                  <a:pt x="0" y="12562"/>
                  <a:pt x="0" y="13161"/>
                </a:cubicBezTo>
                <a:cubicBezTo>
                  <a:pt x="578" y="15504"/>
                  <a:pt x="1750" y="17266"/>
                  <a:pt x="3501" y="19028"/>
                </a:cubicBezTo>
                <a:cubicBezTo>
                  <a:pt x="4674" y="20208"/>
                  <a:pt x="5829" y="20790"/>
                  <a:pt x="7002" y="21389"/>
                </a:cubicBezTo>
                <a:lnTo>
                  <a:pt x="8174" y="21389"/>
                </a:lnTo>
                <a:cubicBezTo>
                  <a:pt x="9050" y="21530"/>
                  <a:pt x="9890" y="21600"/>
                  <a:pt x="10695" y="21600"/>
                </a:cubicBezTo>
                <a:cubicBezTo>
                  <a:pt x="13093" y="21600"/>
                  <a:pt x="15176" y="20948"/>
                  <a:pt x="16926" y="19609"/>
                </a:cubicBezTo>
                <a:cubicBezTo>
                  <a:pt x="17522" y="19028"/>
                  <a:pt x="18099" y="19028"/>
                  <a:pt x="18099" y="18446"/>
                </a:cubicBezTo>
                <a:cubicBezTo>
                  <a:pt x="18677" y="18446"/>
                  <a:pt x="18677" y="18446"/>
                  <a:pt x="18677" y="17847"/>
                </a:cubicBezTo>
                <a:cubicBezTo>
                  <a:pt x="19272" y="17847"/>
                  <a:pt x="19272" y="17266"/>
                  <a:pt x="19272" y="17266"/>
                </a:cubicBezTo>
                <a:cubicBezTo>
                  <a:pt x="19850" y="17266"/>
                  <a:pt x="19850" y="16685"/>
                  <a:pt x="19850" y="16685"/>
                </a:cubicBezTo>
                <a:cubicBezTo>
                  <a:pt x="19850" y="16685"/>
                  <a:pt x="19850" y="16085"/>
                  <a:pt x="20427" y="15504"/>
                </a:cubicBezTo>
                <a:cubicBezTo>
                  <a:pt x="20427" y="15504"/>
                  <a:pt x="20427" y="15504"/>
                  <a:pt x="20427" y="14923"/>
                </a:cubicBezTo>
                <a:cubicBezTo>
                  <a:pt x="20427" y="14923"/>
                  <a:pt x="20427" y="14923"/>
                  <a:pt x="21022" y="14324"/>
                </a:cubicBezTo>
                <a:cubicBezTo>
                  <a:pt x="21022" y="14324"/>
                  <a:pt x="21022" y="14324"/>
                  <a:pt x="21022" y="13742"/>
                </a:cubicBezTo>
                <a:cubicBezTo>
                  <a:pt x="21022" y="13742"/>
                  <a:pt x="21022" y="13161"/>
                  <a:pt x="21022" y="13161"/>
                </a:cubicBezTo>
                <a:cubicBezTo>
                  <a:pt x="21600" y="12562"/>
                  <a:pt x="21600" y="11980"/>
                  <a:pt x="21600" y="11381"/>
                </a:cubicBezTo>
                <a:lnTo>
                  <a:pt x="21600" y="10800"/>
                </a:lnTo>
                <a:cubicBezTo>
                  <a:pt x="21600" y="9620"/>
                  <a:pt x="21600" y="9038"/>
                  <a:pt x="21600" y="8457"/>
                </a:cubicBezTo>
                <a:cubicBezTo>
                  <a:pt x="21600" y="8457"/>
                  <a:pt x="21022" y="7858"/>
                  <a:pt x="21022" y="7858"/>
                </a:cubicBezTo>
                <a:cubicBezTo>
                  <a:pt x="21022" y="7276"/>
                  <a:pt x="21022" y="6695"/>
                  <a:pt x="20427" y="6096"/>
                </a:cubicBezTo>
                <a:cubicBezTo>
                  <a:pt x="19850" y="4334"/>
                  <a:pt x="18099" y="2572"/>
                  <a:pt x="16349" y="1392"/>
                </a:cubicBezTo>
                <a:cubicBezTo>
                  <a:pt x="15754" y="810"/>
                  <a:pt x="15176" y="810"/>
                  <a:pt x="14598" y="810"/>
                </a:cubicBezTo>
                <a:cubicBezTo>
                  <a:pt x="14003" y="229"/>
                  <a:pt x="13426" y="229"/>
                  <a:pt x="12848" y="229"/>
                </a:cubicBezTo>
                <a:lnTo>
                  <a:pt x="12253" y="229"/>
                </a:lnTo>
                <a:cubicBezTo>
                  <a:pt x="11378" y="70"/>
                  <a:pt x="10537" y="0"/>
                  <a:pt x="975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6" name="Google Shape;1397;p16"/>
          <p:cNvSpPr/>
          <p:nvPr/>
        </p:nvSpPr>
        <p:spPr>
          <a:xfrm rot="13524122">
            <a:off x="9115271" y="2772327"/>
            <a:ext cx="65196" cy="64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2" h="21600" fill="norm" stroke="1" extrusionOk="0">
                <a:moveTo>
                  <a:pt x="10158" y="0"/>
                </a:moveTo>
                <a:cubicBezTo>
                  <a:pt x="5981" y="0"/>
                  <a:pt x="2030" y="2924"/>
                  <a:pt x="816" y="6858"/>
                </a:cubicBezTo>
                <a:cubicBezTo>
                  <a:pt x="-1338" y="12079"/>
                  <a:pt x="816" y="19041"/>
                  <a:pt x="6758" y="20782"/>
                </a:cubicBezTo>
                <a:cubicBezTo>
                  <a:pt x="8005" y="21339"/>
                  <a:pt x="9235" y="21600"/>
                  <a:pt x="10450" y="21600"/>
                </a:cubicBezTo>
                <a:cubicBezTo>
                  <a:pt x="15502" y="21600"/>
                  <a:pt x="19825" y="17022"/>
                  <a:pt x="20262" y="10913"/>
                </a:cubicBezTo>
                <a:cubicBezTo>
                  <a:pt x="20262" y="8006"/>
                  <a:pt x="19177" y="5117"/>
                  <a:pt x="17558" y="3951"/>
                </a:cubicBezTo>
                <a:cubicBezTo>
                  <a:pt x="15939" y="2210"/>
                  <a:pt x="15404" y="1619"/>
                  <a:pt x="14320" y="1044"/>
                </a:cubicBezTo>
                <a:cubicBezTo>
                  <a:pt x="12976" y="313"/>
                  <a:pt x="11551" y="0"/>
                  <a:pt x="1015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7" name="Google Shape;1398;p16"/>
          <p:cNvSpPr/>
          <p:nvPr/>
        </p:nvSpPr>
        <p:spPr>
          <a:xfrm rot="13524122">
            <a:off x="9225755" y="2664160"/>
            <a:ext cx="64345" cy="64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5" h="21600" fill="norm" stroke="1" extrusionOk="0">
                <a:moveTo>
                  <a:pt x="9997" y="0"/>
                </a:moveTo>
                <a:cubicBezTo>
                  <a:pt x="8121" y="0"/>
                  <a:pt x="6328" y="574"/>
                  <a:pt x="4667" y="1741"/>
                </a:cubicBezTo>
                <a:cubicBezTo>
                  <a:pt x="1895" y="3481"/>
                  <a:pt x="782" y="5813"/>
                  <a:pt x="234" y="9294"/>
                </a:cubicBezTo>
                <a:cubicBezTo>
                  <a:pt x="-330" y="11609"/>
                  <a:pt x="234" y="13942"/>
                  <a:pt x="782" y="15682"/>
                </a:cubicBezTo>
                <a:cubicBezTo>
                  <a:pt x="1895" y="17423"/>
                  <a:pt x="2991" y="18589"/>
                  <a:pt x="4667" y="19738"/>
                </a:cubicBezTo>
                <a:cubicBezTo>
                  <a:pt x="6577" y="20991"/>
                  <a:pt x="8586" y="21600"/>
                  <a:pt x="10528" y="21600"/>
                </a:cubicBezTo>
                <a:cubicBezTo>
                  <a:pt x="13085" y="21600"/>
                  <a:pt x="15509" y="20556"/>
                  <a:pt x="17402" y="18589"/>
                </a:cubicBezTo>
                <a:cubicBezTo>
                  <a:pt x="19062" y="16831"/>
                  <a:pt x="19610" y="15090"/>
                  <a:pt x="20174" y="13350"/>
                </a:cubicBezTo>
                <a:cubicBezTo>
                  <a:pt x="21270" y="8703"/>
                  <a:pt x="19610" y="4073"/>
                  <a:pt x="15741" y="1741"/>
                </a:cubicBezTo>
                <a:cubicBezTo>
                  <a:pt x="13799" y="574"/>
                  <a:pt x="11856" y="0"/>
                  <a:pt x="999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8" name="Google Shape;1399;p16"/>
          <p:cNvSpPr/>
          <p:nvPr/>
        </p:nvSpPr>
        <p:spPr>
          <a:xfrm rot="13524122">
            <a:off x="9007937" y="2662638"/>
            <a:ext cx="64496" cy="65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53" h="21600" fill="norm" stroke="1" extrusionOk="0">
                <a:moveTo>
                  <a:pt x="10290" y="0"/>
                </a:moveTo>
                <a:cubicBezTo>
                  <a:pt x="6239" y="0"/>
                  <a:pt x="2321" y="2676"/>
                  <a:pt x="528" y="6837"/>
                </a:cubicBezTo>
                <a:cubicBezTo>
                  <a:pt x="-568" y="10860"/>
                  <a:pt x="-20" y="14901"/>
                  <a:pt x="2753" y="17767"/>
                </a:cubicBezTo>
                <a:cubicBezTo>
                  <a:pt x="3300" y="18354"/>
                  <a:pt x="3865" y="18924"/>
                  <a:pt x="4413" y="19494"/>
                </a:cubicBezTo>
                <a:cubicBezTo>
                  <a:pt x="4961" y="20081"/>
                  <a:pt x="5525" y="20081"/>
                  <a:pt x="6073" y="20650"/>
                </a:cubicBezTo>
                <a:cubicBezTo>
                  <a:pt x="7468" y="21272"/>
                  <a:pt x="8929" y="21600"/>
                  <a:pt x="10390" y="21600"/>
                </a:cubicBezTo>
                <a:cubicBezTo>
                  <a:pt x="12980" y="21600"/>
                  <a:pt x="15570" y="20564"/>
                  <a:pt x="17711" y="18354"/>
                </a:cubicBezTo>
                <a:cubicBezTo>
                  <a:pt x="19372" y="16627"/>
                  <a:pt x="20468" y="14314"/>
                  <a:pt x="20468" y="12017"/>
                </a:cubicBezTo>
                <a:cubicBezTo>
                  <a:pt x="21032" y="7407"/>
                  <a:pt x="18807" y="2227"/>
                  <a:pt x="13279" y="501"/>
                </a:cubicBezTo>
                <a:cubicBezTo>
                  <a:pt x="12282" y="155"/>
                  <a:pt x="11286" y="0"/>
                  <a:pt x="1029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12" name="Google Shape;1400;p16"/>
          <p:cNvGrpSpPr/>
          <p:nvPr/>
        </p:nvGrpSpPr>
        <p:grpSpPr>
          <a:xfrm>
            <a:off x="6393284" y="-93453"/>
            <a:ext cx="2918641" cy="2728365"/>
            <a:chOff x="0" y="0"/>
            <a:chExt cx="2918639" cy="2728364"/>
          </a:xfrm>
        </p:grpSpPr>
        <p:sp>
          <p:nvSpPr>
            <p:cNvPr id="1469" name="Google Shape;1401;p16"/>
            <p:cNvSpPr/>
            <p:nvPr/>
          </p:nvSpPr>
          <p:spPr>
            <a:xfrm rot="13524122">
              <a:off x="777085" y="672138"/>
              <a:ext cx="63914" cy="6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0" name="Google Shape;1402;p16"/>
            <p:cNvSpPr/>
            <p:nvPr/>
          </p:nvSpPr>
          <p:spPr>
            <a:xfrm rot="13524122">
              <a:off x="1106041" y="347483"/>
              <a:ext cx="64000" cy="6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1" name="Google Shape;1403;p16"/>
            <p:cNvSpPr/>
            <p:nvPr/>
          </p:nvSpPr>
          <p:spPr>
            <a:xfrm rot="13524122">
              <a:off x="1214624" y="456791"/>
              <a:ext cx="63988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2" name="Google Shape;1404;p16"/>
            <p:cNvSpPr/>
            <p:nvPr/>
          </p:nvSpPr>
          <p:spPr>
            <a:xfrm rot="13524122">
              <a:off x="994962" y="673898"/>
              <a:ext cx="64749" cy="6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3" name="Google Shape;1405;p16"/>
            <p:cNvSpPr/>
            <p:nvPr/>
          </p:nvSpPr>
          <p:spPr>
            <a:xfrm rot="13524122">
              <a:off x="885244" y="781681"/>
              <a:ext cx="64471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4" name="Google Shape;1406;p16"/>
            <p:cNvSpPr/>
            <p:nvPr/>
          </p:nvSpPr>
          <p:spPr>
            <a:xfrm rot="13524122">
              <a:off x="771379" y="893878"/>
              <a:ext cx="64951" cy="6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5" name="Google Shape;1407;p16"/>
            <p:cNvSpPr/>
            <p:nvPr/>
          </p:nvSpPr>
          <p:spPr>
            <a:xfrm rot="13524122">
              <a:off x="1104562" y="565779"/>
              <a:ext cx="64799" cy="6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6" name="Google Shape;1408;p16"/>
            <p:cNvSpPr/>
            <p:nvPr/>
          </p:nvSpPr>
          <p:spPr>
            <a:xfrm rot="13524122">
              <a:off x="663906" y="784095"/>
              <a:ext cx="63335" cy="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7" name="Google Shape;1409;p16"/>
            <p:cNvSpPr/>
            <p:nvPr/>
          </p:nvSpPr>
          <p:spPr>
            <a:xfrm rot="13524122">
              <a:off x="995989" y="455351"/>
              <a:ext cx="65728" cy="6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8" name="Google Shape;1410;p16"/>
            <p:cNvSpPr/>
            <p:nvPr/>
          </p:nvSpPr>
          <p:spPr>
            <a:xfrm rot="13524122">
              <a:off x="452567" y="342765"/>
              <a:ext cx="64139" cy="6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9" name="Google Shape;1411;p16"/>
            <p:cNvSpPr/>
            <p:nvPr/>
          </p:nvSpPr>
          <p:spPr>
            <a:xfrm rot="13524122">
              <a:off x="781144" y="17675"/>
              <a:ext cx="64370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0" name="Google Shape;1412;p16"/>
            <p:cNvSpPr/>
            <p:nvPr/>
          </p:nvSpPr>
          <p:spPr>
            <a:xfrm rot="13524122">
              <a:off x="126501" y="13699"/>
              <a:ext cx="66486" cy="66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1" name="Google Shape;1413;p16"/>
            <p:cNvSpPr/>
            <p:nvPr/>
          </p:nvSpPr>
          <p:spPr>
            <a:xfrm rot="13524122">
              <a:off x="339057" y="454816"/>
              <a:ext cx="63885" cy="6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2" name="Google Shape;1414;p16"/>
            <p:cNvSpPr/>
            <p:nvPr/>
          </p:nvSpPr>
          <p:spPr>
            <a:xfrm rot="13524122">
              <a:off x="888557" y="345922"/>
              <a:ext cx="64328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3" name="Google Shape;1415;p16"/>
            <p:cNvSpPr/>
            <p:nvPr/>
          </p:nvSpPr>
          <p:spPr>
            <a:xfrm rot="13524122">
              <a:off x="669661" y="343787"/>
              <a:ext cx="64940" cy="6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4" name="Google Shape;1416;p16"/>
            <p:cNvSpPr/>
            <p:nvPr/>
          </p:nvSpPr>
          <p:spPr>
            <a:xfrm rot="13524122">
              <a:off x="563035" y="15998"/>
              <a:ext cx="64596" cy="6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5" name="Google Shape;1417;p16"/>
            <p:cNvSpPr/>
            <p:nvPr/>
          </p:nvSpPr>
          <p:spPr>
            <a:xfrm rot="13524122">
              <a:off x="454060" y="124968"/>
              <a:ext cx="63836" cy="6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6" name="Google Shape;1418;p16"/>
            <p:cNvSpPr/>
            <p:nvPr/>
          </p:nvSpPr>
          <p:spPr>
            <a:xfrm rot="13524122">
              <a:off x="672145" y="126407"/>
              <a:ext cx="64910" cy="6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7" name="Google Shape;1419;p16"/>
            <p:cNvSpPr/>
            <p:nvPr/>
          </p:nvSpPr>
          <p:spPr>
            <a:xfrm rot="13524122">
              <a:off x="889874" y="127642"/>
              <a:ext cx="64312" cy="6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8" name="Google Shape;1420;p16"/>
            <p:cNvSpPr/>
            <p:nvPr/>
          </p:nvSpPr>
          <p:spPr>
            <a:xfrm rot="13524122">
              <a:off x="555292" y="674289"/>
              <a:ext cx="64265" cy="6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9" name="Google Shape;1421;p16"/>
            <p:cNvSpPr/>
            <p:nvPr/>
          </p:nvSpPr>
          <p:spPr>
            <a:xfrm rot="13524122">
              <a:off x="668113" y="561971"/>
              <a:ext cx="65189" cy="6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0" name="Google Shape;1422;p16"/>
            <p:cNvSpPr/>
            <p:nvPr/>
          </p:nvSpPr>
          <p:spPr>
            <a:xfrm rot="13524122">
              <a:off x="345035" y="14883"/>
              <a:ext cx="64941" cy="6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1" name="Google Shape;1423;p16"/>
            <p:cNvSpPr/>
            <p:nvPr/>
          </p:nvSpPr>
          <p:spPr>
            <a:xfrm rot="13524122">
              <a:off x="560382" y="452335"/>
              <a:ext cx="64682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2" name="Google Shape;1424;p16"/>
            <p:cNvSpPr/>
            <p:nvPr/>
          </p:nvSpPr>
          <p:spPr>
            <a:xfrm rot="13524122">
              <a:off x="777642" y="453981"/>
              <a:ext cx="64960" cy="65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3" name="Google Shape;1425;p16"/>
            <p:cNvSpPr/>
            <p:nvPr/>
          </p:nvSpPr>
          <p:spPr>
            <a:xfrm rot="13524122">
              <a:off x="446502" y="563974"/>
              <a:ext cx="65242" cy="65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4" name="Google Shape;1426;p16"/>
            <p:cNvSpPr/>
            <p:nvPr/>
          </p:nvSpPr>
          <p:spPr>
            <a:xfrm rot="13524122">
              <a:off x="343659" y="232781"/>
              <a:ext cx="64806" cy="6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5" name="Google Shape;1427;p16"/>
            <p:cNvSpPr/>
            <p:nvPr/>
          </p:nvSpPr>
          <p:spPr>
            <a:xfrm rot="13524122">
              <a:off x="997693" y="237678"/>
              <a:ext cx="65005" cy="6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6" name="Google Shape;1428;p16"/>
            <p:cNvSpPr/>
            <p:nvPr/>
          </p:nvSpPr>
          <p:spPr>
            <a:xfrm rot="13524122">
              <a:off x="236133" y="123057"/>
              <a:ext cx="63806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7" name="Google Shape;1429;p16"/>
            <p:cNvSpPr/>
            <p:nvPr/>
          </p:nvSpPr>
          <p:spPr>
            <a:xfrm rot="13524122">
              <a:off x="122016" y="234948"/>
              <a:ext cx="64185" cy="6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8" name="Google Shape;1430;p16"/>
            <p:cNvSpPr/>
            <p:nvPr/>
          </p:nvSpPr>
          <p:spPr>
            <a:xfrm rot="13524122">
              <a:off x="887368" y="563365"/>
              <a:ext cx="63018" cy="6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9" name="Google Shape;1431;p16"/>
            <p:cNvSpPr/>
            <p:nvPr/>
          </p:nvSpPr>
          <p:spPr>
            <a:xfrm rot="13524122">
              <a:off x="230100" y="345359"/>
              <a:ext cx="65371" cy="63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0" name="Google Shape;1432;p16"/>
            <p:cNvSpPr/>
            <p:nvPr/>
          </p:nvSpPr>
          <p:spPr>
            <a:xfrm rot="13524122">
              <a:off x="561794" y="234528"/>
              <a:ext cx="64808" cy="6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1" name="Google Shape;1433;p16"/>
            <p:cNvSpPr/>
            <p:nvPr/>
          </p:nvSpPr>
          <p:spPr>
            <a:xfrm rot="13524122">
              <a:off x="779702" y="236351"/>
              <a:ext cx="65397" cy="6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2" name="Google Shape;1434;p16"/>
            <p:cNvSpPr/>
            <p:nvPr/>
          </p:nvSpPr>
          <p:spPr>
            <a:xfrm rot="13524122">
              <a:off x="13602" y="122559"/>
              <a:ext cx="64342" cy="6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3" name="Google Shape;1435;p16"/>
            <p:cNvSpPr/>
            <p:nvPr/>
          </p:nvSpPr>
          <p:spPr>
            <a:xfrm rot="13524122">
              <a:off x="1324317" y="348857"/>
              <a:ext cx="64300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4" name="Google Shape;1436;p16"/>
            <p:cNvSpPr/>
            <p:nvPr/>
          </p:nvSpPr>
          <p:spPr>
            <a:xfrm rot="13524122">
              <a:off x="1216715" y="239413"/>
              <a:ext cx="63860" cy="6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5" name="Google Shape;1437;p16"/>
            <p:cNvSpPr/>
            <p:nvPr/>
          </p:nvSpPr>
          <p:spPr>
            <a:xfrm rot="13524122">
              <a:off x="1107580" y="128827"/>
              <a:ext cx="64881" cy="6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6" name="Google Shape;1438;p16"/>
            <p:cNvSpPr/>
            <p:nvPr/>
          </p:nvSpPr>
          <p:spPr>
            <a:xfrm rot="13524122">
              <a:off x="999042" y="19309"/>
              <a:ext cx="64940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7" name="Google Shape;1439;p16"/>
            <p:cNvSpPr/>
            <p:nvPr/>
          </p:nvSpPr>
          <p:spPr>
            <a:xfrm rot="13524122">
              <a:off x="2509630" y="2428078"/>
              <a:ext cx="63914" cy="6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8" name="Google Shape;1440;p16"/>
            <p:cNvSpPr/>
            <p:nvPr/>
          </p:nvSpPr>
          <p:spPr>
            <a:xfrm rot="13524122">
              <a:off x="2838587" y="2103421"/>
              <a:ext cx="64000" cy="6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9" name="Google Shape;1441;p16"/>
            <p:cNvSpPr/>
            <p:nvPr/>
          </p:nvSpPr>
          <p:spPr>
            <a:xfrm rot="13524122">
              <a:off x="2727507" y="2429837"/>
              <a:ext cx="64749" cy="6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0" name="Google Shape;1442;p16"/>
            <p:cNvSpPr/>
            <p:nvPr/>
          </p:nvSpPr>
          <p:spPr>
            <a:xfrm rot="13524122">
              <a:off x="2617790" y="2537620"/>
              <a:ext cx="64471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1" name="Google Shape;1443;p16"/>
            <p:cNvSpPr/>
            <p:nvPr/>
          </p:nvSpPr>
          <p:spPr>
            <a:xfrm rot="13524122">
              <a:off x="2503924" y="2649817"/>
              <a:ext cx="64951" cy="6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2" name="Google Shape;1444;p16"/>
            <p:cNvSpPr/>
            <p:nvPr/>
          </p:nvSpPr>
          <p:spPr>
            <a:xfrm rot="13524122">
              <a:off x="2837107" y="2321720"/>
              <a:ext cx="64799" cy="6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3" name="Google Shape;1445;p16"/>
            <p:cNvSpPr/>
            <p:nvPr/>
          </p:nvSpPr>
          <p:spPr>
            <a:xfrm rot="13524122">
              <a:off x="2396451" y="2540035"/>
              <a:ext cx="63335" cy="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4" name="Google Shape;1446;p16"/>
            <p:cNvSpPr/>
            <p:nvPr/>
          </p:nvSpPr>
          <p:spPr>
            <a:xfrm rot="13524122">
              <a:off x="2728535" y="2211291"/>
              <a:ext cx="65728" cy="6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5" name="Google Shape;1447;p16"/>
            <p:cNvSpPr/>
            <p:nvPr/>
          </p:nvSpPr>
          <p:spPr>
            <a:xfrm rot="13524122">
              <a:off x="2185113" y="2098704"/>
              <a:ext cx="64139" cy="6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6" name="Google Shape;1448;p16"/>
            <p:cNvSpPr/>
            <p:nvPr/>
          </p:nvSpPr>
          <p:spPr>
            <a:xfrm rot="13524122">
              <a:off x="2513689" y="1773615"/>
              <a:ext cx="64370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7" name="Google Shape;1449;p16"/>
            <p:cNvSpPr/>
            <p:nvPr/>
          </p:nvSpPr>
          <p:spPr>
            <a:xfrm rot="13524122">
              <a:off x="1859046" y="1769639"/>
              <a:ext cx="66486" cy="66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8" name="Google Shape;1450;p16"/>
            <p:cNvSpPr/>
            <p:nvPr/>
          </p:nvSpPr>
          <p:spPr>
            <a:xfrm rot="13524122">
              <a:off x="2071602" y="2210756"/>
              <a:ext cx="63885" cy="6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9" name="Google Shape;1451;p16"/>
            <p:cNvSpPr/>
            <p:nvPr/>
          </p:nvSpPr>
          <p:spPr>
            <a:xfrm rot="13524122">
              <a:off x="2188315" y="1445219"/>
              <a:ext cx="66487" cy="6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0" name="Google Shape;1452;p16"/>
            <p:cNvSpPr/>
            <p:nvPr/>
          </p:nvSpPr>
          <p:spPr>
            <a:xfrm rot="13524122">
              <a:off x="2621103" y="2101862"/>
              <a:ext cx="64328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1" name="Google Shape;1453;p16"/>
            <p:cNvSpPr/>
            <p:nvPr/>
          </p:nvSpPr>
          <p:spPr>
            <a:xfrm rot="13524122">
              <a:off x="2402206" y="2099726"/>
              <a:ext cx="64940" cy="6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2" name="Google Shape;1454;p16"/>
            <p:cNvSpPr/>
            <p:nvPr/>
          </p:nvSpPr>
          <p:spPr>
            <a:xfrm rot="13524122">
              <a:off x="2298026" y="1554414"/>
              <a:ext cx="63988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3" name="Google Shape;1455;p16"/>
            <p:cNvSpPr/>
            <p:nvPr/>
          </p:nvSpPr>
          <p:spPr>
            <a:xfrm rot="13524122">
              <a:off x="2295581" y="1771938"/>
              <a:ext cx="64596" cy="6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4" name="Google Shape;1456;p16"/>
            <p:cNvSpPr/>
            <p:nvPr/>
          </p:nvSpPr>
          <p:spPr>
            <a:xfrm rot="13524122">
              <a:off x="2186605" y="1880907"/>
              <a:ext cx="63836" cy="6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5" name="Google Shape;1457;p16"/>
            <p:cNvSpPr/>
            <p:nvPr/>
          </p:nvSpPr>
          <p:spPr>
            <a:xfrm rot="13524122">
              <a:off x="2404690" y="1882346"/>
              <a:ext cx="64910" cy="6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6" name="Google Shape;1458;p16"/>
            <p:cNvSpPr/>
            <p:nvPr/>
          </p:nvSpPr>
          <p:spPr>
            <a:xfrm rot="13524122">
              <a:off x="2622419" y="1883581"/>
              <a:ext cx="64312" cy="6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7" name="Google Shape;1459;p16"/>
            <p:cNvSpPr/>
            <p:nvPr/>
          </p:nvSpPr>
          <p:spPr>
            <a:xfrm rot="13524122">
              <a:off x="2287837" y="2430229"/>
              <a:ext cx="64265" cy="6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8" name="Google Shape;1460;p16"/>
            <p:cNvSpPr/>
            <p:nvPr/>
          </p:nvSpPr>
          <p:spPr>
            <a:xfrm rot="13524122">
              <a:off x="2400659" y="2317911"/>
              <a:ext cx="65189" cy="6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9" name="Google Shape;1461;p16"/>
            <p:cNvSpPr/>
            <p:nvPr/>
          </p:nvSpPr>
          <p:spPr>
            <a:xfrm rot="13524122">
              <a:off x="2078806" y="1553046"/>
              <a:ext cx="66487" cy="66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0" name="Google Shape;1462;p16"/>
            <p:cNvSpPr/>
            <p:nvPr/>
          </p:nvSpPr>
          <p:spPr>
            <a:xfrm rot="13524122">
              <a:off x="2405667" y="1664342"/>
              <a:ext cx="64576" cy="6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1" name="Google Shape;1463;p16"/>
            <p:cNvSpPr/>
            <p:nvPr/>
          </p:nvSpPr>
          <p:spPr>
            <a:xfrm rot="13524122">
              <a:off x="2077580" y="1770822"/>
              <a:ext cx="64941" cy="6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2" name="Google Shape;1464;p16"/>
            <p:cNvSpPr/>
            <p:nvPr/>
          </p:nvSpPr>
          <p:spPr>
            <a:xfrm rot="13524122">
              <a:off x="2292928" y="2208274"/>
              <a:ext cx="64681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3" name="Google Shape;1465;p16"/>
            <p:cNvSpPr/>
            <p:nvPr/>
          </p:nvSpPr>
          <p:spPr>
            <a:xfrm rot="13524122">
              <a:off x="2510187" y="2209921"/>
              <a:ext cx="64960" cy="6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4" name="Google Shape;1466;p16"/>
            <p:cNvSpPr/>
            <p:nvPr/>
          </p:nvSpPr>
          <p:spPr>
            <a:xfrm rot="13524122">
              <a:off x="2179047" y="2319913"/>
              <a:ext cx="65242" cy="65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5" name="Google Shape;1467;p16"/>
            <p:cNvSpPr/>
            <p:nvPr/>
          </p:nvSpPr>
          <p:spPr>
            <a:xfrm rot="13524122">
              <a:off x="2076204" y="1988721"/>
              <a:ext cx="64806" cy="64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6" name="Google Shape;1468;p16"/>
            <p:cNvSpPr/>
            <p:nvPr/>
          </p:nvSpPr>
          <p:spPr>
            <a:xfrm rot="13524122">
              <a:off x="2730238" y="1993619"/>
              <a:ext cx="65005" cy="6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7" name="Google Shape;1469;p16"/>
            <p:cNvSpPr/>
            <p:nvPr/>
          </p:nvSpPr>
          <p:spPr>
            <a:xfrm rot="13524122">
              <a:off x="1968678" y="1878997"/>
              <a:ext cx="63806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8" name="Google Shape;1470;p16"/>
            <p:cNvSpPr/>
            <p:nvPr/>
          </p:nvSpPr>
          <p:spPr>
            <a:xfrm rot="13524122">
              <a:off x="1854562" y="1990888"/>
              <a:ext cx="64185" cy="6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9" name="Google Shape;1471;p16"/>
            <p:cNvSpPr/>
            <p:nvPr/>
          </p:nvSpPr>
          <p:spPr>
            <a:xfrm rot="13524122">
              <a:off x="2619915" y="2319305"/>
              <a:ext cx="63017" cy="6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0" name="Google Shape;1472;p16"/>
            <p:cNvSpPr/>
            <p:nvPr/>
          </p:nvSpPr>
          <p:spPr>
            <a:xfrm rot="13524122">
              <a:off x="1962645" y="2101299"/>
              <a:ext cx="65371" cy="63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1" name="Google Shape;1473;p16"/>
            <p:cNvSpPr/>
            <p:nvPr/>
          </p:nvSpPr>
          <p:spPr>
            <a:xfrm rot="13524122">
              <a:off x="2294339" y="1990467"/>
              <a:ext cx="64808" cy="6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2" name="Google Shape;1474;p16"/>
            <p:cNvSpPr/>
            <p:nvPr/>
          </p:nvSpPr>
          <p:spPr>
            <a:xfrm rot="13524122">
              <a:off x="1968459" y="1661396"/>
              <a:ext cx="66616" cy="6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3" name="Google Shape;1475;p16"/>
            <p:cNvSpPr/>
            <p:nvPr/>
          </p:nvSpPr>
          <p:spPr>
            <a:xfrm rot="13524122">
              <a:off x="2187502" y="1662689"/>
              <a:ext cx="64317" cy="64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4" name="Google Shape;1476;p16"/>
            <p:cNvSpPr/>
            <p:nvPr/>
          </p:nvSpPr>
          <p:spPr>
            <a:xfrm rot="13524122">
              <a:off x="2512247" y="1992291"/>
              <a:ext cx="65397" cy="6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5" name="Google Shape;1477;p16"/>
            <p:cNvSpPr/>
            <p:nvPr/>
          </p:nvSpPr>
          <p:spPr>
            <a:xfrm rot="13524122">
              <a:off x="1746147" y="1878499"/>
              <a:ext cx="64342" cy="6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6" name="Google Shape;1478;p16"/>
            <p:cNvSpPr/>
            <p:nvPr/>
          </p:nvSpPr>
          <p:spPr>
            <a:xfrm rot="13524122">
              <a:off x="1535222" y="1442513"/>
              <a:ext cx="64999" cy="6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7" name="Google Shape;1479;p16"/>
            <p:cNvSpPr/>
            <p:nvPr/>
          </p:nvSpPr>
          <p:spPr>
            <a:xfrm rot="13524122">
              <a:off x="1864552" y="1117739"/>
              <a:ext cx="64343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8" name="Google Shape;1480;p16"/>
            <p:cNvSpPr/>
            <p:nvPr/>
          </p:nvSpPr>
          <p:spPr>
            <a:xfrm rot="13524122">
              <a:off x="1209879" y="1113249"/>
              <a:ext cx="65430" cy="6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9" name="Google Shape;1481;p16"/>
            <p:cNvSpPr/>
            <p:nvPr/>
          </p:nvSpPr>
          <p:spPr>
            <a:xfrm rot="13524122">
              <a:off x="1426151" y="1551224"/>
              <a:ext cx="63910" cy="6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0" name="Google Shape;1482;p16"/>
            <p:cNvSpPr/>
            <p:nvPr/>
          </p:nvSpPr>
          <p:spPr>
            <a:xfrm rot="13524122">
              <a:off x="1539883" y="789107"/>
              <a:ext cx="64455" cy="6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1" name="Google Shape;1483;p16"/>
            <p:cNvSpPr/>
            <p:nvPr/>
          </p:nvSpPr>
          <p:spPr>
            <a:xfrm rot="13524122">
              <a:off x="1971295" y="1446059"/>
              <a:ext cx="64291" cy="6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2" name="Google Shape;1484;p16"/>
            <p:cNvSpPr/>
            <p:nvPr/>
          </p:nvSpPr>
          <p:spPr>
            <a:xfrm rot="13524122">
              <a:off x="1753048" y="1443858"/>
              <a:ext cx="64971" cy="6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3" name="Google Shape;1485;p16"/>
            <p:cNvSpPr/>
            <p:nvPr/>
          </p:nvSpPr>
          <p:spPr>
            <a:xfrm rot="13524122">
              <a:off x="1648398" y="898395"/>
              <a:ext cx="64536" cy="6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4" name="Google Shape;1486;p16"/>
            <p:cNvSpPr/>
            <p:nvPr/>
          </p:nvSpPr>
          <p:spPr>
            <a:xfrm rot="13524122">
              <a:off x="1646422" y="1116052"/>
              <a:ext cx="64575" cy="6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5" name="Google Shape;1487;p16"/>
            <p:cNvSpPr/>
            <p:nvPr/>
          </p:nvSpPr>
          <p:spPr>
            <a:xfrm rot="13524122">
              <a:off x="1536457" y="1224614"/>
              <a:ext cx="64703" cy="6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6" name="Google Shape;1488;p16"/>
            <p:cNvSpPr/>
            <p:nvPr/>
          </p:nvSpPr>
          <p:spPr>
            <a:xfrm rot="13524122">
              <a:off x="1754626" y="1226834"/>
              <a:ext cx="65690" cy="6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7" name="Google Shape;1489;p16"/>
            <p:cNvSpPr/>
            <p:nvPr/>
          </p:nvSpPr>
          <p:spPr>
            <a:xfrm rot="13524122">
              <a:off x="1972994" y="1228371"/>
              <a:ext cx="64306" cy="6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8" name="Google Shape;1490;p16"/>
            <p:cNvSpPr/>
            <p:nvPr/>
          </p:nvSpPr>
          <p:spPr>
            <a:xfrm rot="13524122">
              <a:off x="1642432" y="1770703"/>
              <a:ext cx="64213" cy="6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9" name="Google Shape;1491;p16"/>
            <p:cNvSpPr/>
            <p:nvPr/>
          </p:nvSpPr>
          <p:spPr>
            <a:xfrm rot="13524122">
              <a:off x="1751532" y="1662061"/>
              <a:ext cx="65193" cy="6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0" name="Google Shape;1492;p16"/>
            <p:cNvSpPr/>
            <p:nvPr/>
          </p:nvSpPr>
          <p:spPr>
            <a:xfrm rot="13524122">
              <a:off x="1756097" y="1008154"/>
              <a:ext cx="64801" cy="6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1" name="Google Shape;1493;p16"/>
            <p:cNvSpPr/>
            <p:nvPr/>
          </p:nvSpPr>
          <p:spPr>
            <a:xfrm rot="13524122">
              <a:off x="1428459" y="1114877"/>
              <a:ext cx="64746" cy="6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2" name="Google Shape;1494;p16"/>
            <p:cNvSpPr/>
            <p:nvPr/>
          </p:nvSpPr>
          <p:spPr>
            <a:xfrm rot="13524122">
              <a:off x="1643766" y="1552393"/>
              <a:ext cx="64693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3" name="Google Shape;1495;p16"/>
            <p:cNvSpPr/>
            <p:nvPr/>
          </p:nvSpPr>
          <p:spPr>
            <a:xfrm rot="13524122">
              <a:off x="1861056" y="1554051"/>
              <a:ext cx="64936" cy="6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4" name="Google Shape;1496;p16"/>
            <p:cNvSpPr/>
            <p:nvPr/>
          </p:nvSpPr>
          <p:spPr>
            <a:xfrm rot="13524122">
              <a:off x="1533743" y="1660118"/>
              <a:ext cx="64455" cy="65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5" name="Google Shape;1497;p16"/>
            <p:cNvSpPr/>
            <p:nvPr/>
          </p:nvSpPr>
          <p:spPr>
            <a:xfrm rot="13524122">
              <a:off x="1426925" y="1333204"/>
              <a:ext cx="64777" cy="6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6" name="Google Shape;1498;p16"/>
            <p:cNvSpPr/>
            <p:nvPr/>
          </p:nvSpPr>
          <p:spPr>
            <a:xfrm rot="13524122">
              <a:off x="2081056" y="1337786"/>
              <a:ext cx="65032" cy="6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7" name="Google Shape;1499;p16"/>
            <p:cNvSpPr/>
            <p:nvPr/>
          </p:nvSpPr>
          <p:spPr>
            <a:xfrm rot="13524122">
              <a:off x="1319072" y="1222932"/>
              <a:ext cx="64344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8" name="Google Shape;1500;p16"/>
            <p:cNvSpPr/>
            <p:nvPr/>
          </p:nvSpPr>
          <p:spPr>
            <a:xfrm rot="13524122">
              <a:off x="1209268" y="1331417"/>
              <a:ext cx="64189" cy="6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9" name="Google Shape;1501;p16"/>
            <p:cNvSpPr/>
            <p:nvPr/>
          </p:nvSpPr>
          <p:spPr>
            <a:xfrm rot="13524122">
              <a:off x="1317200" y="1441474"/>
              <a:ext cx="64806" cy="63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0" name="Google Shape;1502;p16"/>
            <p:cNvSpPr/>
            <p:nvPr/>
          </p:nvSpPr>
          <p:spPr>
            <a:xfrm rot="13524122">
              <a:off x="1644958" y="1335166"/>
              <a:ext cx="64785" cy="6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1" name="Google Shape;1503;p16"/>
            <p:cNvSpPr/>
            <p:nvPr/>
          </p:nvSpPr>
          <p:spPr>
            <a:xfrm rot="13524122">
              <a:off x="1538335" y="1006859"/>
              <a:ext cx="64319" cy="6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2" name="Google Shape;1504;p16"/>
            <p:cNvSpPr/>
            <p:nvPr/>
          </p:nvSpPr>
          <p:spPr>
            <a:xfrm rot="13524122">
              <a:off x="1862808" y="1336075"/>
              <a:ext cx="65159" cy="6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3" name="Google Shape;1505;p16"/>
            <p:cNvSpPr/>
            <p:nvPr/>
          </p:nvSpPr>
          <p:spPr>
            <a:xfrm rot="13524122">
              <a:off x="1100880" y="1221446"/>
              <a:ext cx="64290" cy="6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4" name="Google Shape;1506;p16"/>
            <p:cNvSpPr/>
            <p:nvPr/>
          </p:nvSpPr>
          <p:spPr>
            <a:xfrm rot="13524122">
              <a:off x="1430374" y="896752"/>
              <a:ext cx="64656" cy="63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5" name="Google Shape;1507;p16"/>
            <p:cNvSpPr/>
            <p:nvPr/>
          </p:nvSpPr>
          <p:spPr>
            <a:xfrm rot="13524122">
              <a:off x="885615" y="783642"/>
              <a:ext cx="64835" cy="6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6" name="Google Shape;1508;p16"/>
            <p:cNvSpPr/>
            <p:nvPr/>
          </p:nvSpPr>
          <p:spPr>
            <a:xfrm rot="13524122">
              <a:off x="1215409" y="459423"/>
              <a:ext cx="64343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7" name="Google Shape;1509;p16"/>
            <p:cNvSpPr/>
            <p:nvPr/>
          </p:nvSpPr>
          <p:spPr>
            <a:xfrm rot="13524122">
              <a:off x="775542" y="892293"/>
              <a:ext cx="65634" cy="6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8" name="Google Shape;1510;p16"/>
            <p:cNvSpPr/>
            <p:nvPr/>
          </p:nvSpPr>
          <p:spPr>
            <a:xfrm rot="13524122">
              <a:off x="1321579" y="787503"/>
              <a:ext cx="64966" cy="6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9" name="Google Shape;1511;p16"/>
            <p:cNvSpPr/>
            <p:nvPr/>
          </p:nvSpPr>
          <p:spPr>
            <a:xfrm rot="13524122">
              <a:off x="1103850" y="785151"/>
              <a:ext cx="64310" cy="6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0" name="Google Shape;1512;p16"/>
            <p:cNvSpPr/>
            <p:nvPr/>
          </p:nvSpPr>
          <p:spPr>
            <a:xfrm rot="13524122">
              <a:off x="1105058" y="567598"/>
              <a:ext cx="64728" cy="6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1" name="Google Shape;1513;p16"/>
            <p:cNvSpPr/>
            <p:nvPr/>
          </p:nvSpPr>
          <p:spPr>
            <a:xfrm rot="13524122">
              <a:off x="1323381" y="569661"/>
              <a:ext cx="64473" cy="6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2" name="Google Shape;1514;p16"/>
            <p:cNvSpPr/>
            <p:nvPr/>
          </p:nvSpPr>
          <p:spPr>
            <a:xfrm rot="13524122">
              <a:off x="991899" y="1111476"/>
              <a:ext cx="65196" cy="6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3" name="Google Shape;1515;p16"/>
            <p:cNvSpPr/>
            <p:nvPr/>
          </p:nvSpPr>
          <p:spPr>
            <a:xfrm rot="13524122">
              <a:off x="1102384" y="1003308"/>
              <a:ext cx="64345" cy="6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4" name="Google Shape;1516;p16"/>
            <p:cNvSpPr/>
            <p:nvPr/>
          </p:nvSpPr>
          <p:spPr>
            <a:xfrm rot="13524122">
              <a:off x="994655" y="893723"/>
              <a:ext cx="63935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5" name="Google Shape;1517;p16"/>
            <p:cNvSpPr/>
            <p:nvPr/>
          </p:nvSpPr>
          <p:spPr>
            <a:xfrm rot="13524122">
              <a:off x="1211725" y="895215"/>
              <a:ext cx="64290" cy="6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6" name="Google Shape;1518;p16"/>
            <p:cNvSpPr/>
            <p:nvPr/>
          </p:nvSpPr>
          <p:spPr>
            <a:xfrm rot="13524122">
              <a:off x="884566" y="1001787"/>
              <a:ext cx="64495" cy="65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7" name="Google Shape;1519;p16"/>
            <p:cNvSpPr/>
            <p:nvPr/>
          </p:nvSpPr>
          <p:spPr>
            <a:xfrm rot="13524122">
              <a:off x="1432136" y="678939"/>
              <a:ext cx="63542" cy="6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8" name="Google Shape;1520;p16"/>
            <p:cNvSpPr/>
            <p:nvPr/>
          </p:nvSpPr>
          <p:spPr>
            <a:xfrm rot="13524122">
              <a:off x="1320529" y="1004649"/>
              <a:ext cx="64290" cy="6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9" name="Google Shape;1521;p16"/>
            <p:cNvSpPr/>
            <p:nvPr/>
          </p:nvSpPr>
          <p:spPr>
            <a:xfrm rot="13524122">
              <a:off x="995759" y="676165"/>
              <a:ext cx="63549" cy="6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0" name="Google Shape;1522;p16"/>
            <p:cNvSpPr/>
            <p:nvPr/>
          </p:nvSpPr>
          <p:spPr>
            <a:xfrm rot="13524122">
              <a:off x="1213820" y="677368"/>
              <a:ext cx="64082" cy="6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1" name="Google Shape;1523;p16"/>
            <p:cNvSpPr/>
            <p:nvPr/>
          </p:nvSpPr>
          <p:spPr>
            <a:xfrm rot="13524122">
              <a:off x="2515989" y="1555761"/>
              <a:ext cx="64185" cy="6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2" name="Google Shape;1524;p16"/>
            <p:cNvSpPr/>
            <p:nvPr/>
          </p:nvSpPr>
          <p:spPr>
            <a:xfrm rot="13524122">
              <a:off x="2406868" y="1445941"/>
              <a:ext cx="64941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3" name="Google Shape;1525;p16"/>
            <p:cNvSpPr/>
            <p:nvPr/>
          </p:nvSpPr>
          <p:spPr>
            <a:xfrm rot="13524122">
              <a:off x="2840125" y="1884767"/>
              <a:ext cx="64882" cy="6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4" name="Google Shape;1526;p16"/>
            <p:cNvSpPr/>
            <p:nvPr/>
          </p:nvSpPr>
          <p:spPr>
            <a:xfrm rot="13524122">
              <a:off x="2731587" y="1775249"/>
              <a:ext cx="64940" cy="6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5" name="Google Shape;1527;p16"/>
            <p:cNvSpPr/>
            <p:nvPr/>
          </p:nvSpPr>
          <p:spPr>
            <a:xfrm rot="13524122">
              <a:off x="2623248" y="1665814"/>
              <a:ext cx="64863" cy="6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6" name="Google Shape;1528;p16"/>
            <p:cNvSpPr/>
            <p:nvPr/>
          </p:nvSpPr>
          <p:spPr>
            <a:xfrm rot="13524122">
              <a:off x="2297909" y="1336645"/>
              <a:ext cx="66755" cy="6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7" name="Google Shape;1529;p16"/>
            <p:cNvSpPr/>
            <p:nvPr/>
          </p:nvSpPr>
          <p:spPr>
            <a:xfrm rot="13524122">
              <a:off x="1866330" y="899790"/>
              <a:ext cx="64147" cy="6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8" name="Google Shape;1530;p16"/>
            <p:cNvSpPr/>
            <p:nvPr/>
          </p:nvSpPr>
          <p:spPr>
            <a:xfrm rot="13524122">
              <a:off x="1757807" y="789854"/>
              <a:ext cx="64971" cy="6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9" name="Google Shape;1531;p16"/>
            <p:cNvSpPr/>
            <p:nvPr/>
          </p:nvSpPr>
          <p:spPr>
            <a:xfrm rot="13524122">
              <a:off x="2191102" y="1228627"/>
              <a:ext cx="64106" cy="6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0" name="Google Shape;1532;p16"/>
            <p:cNvSpPr/>
            <p:nvPr/>
          </p:nvSpPr>
          <p:spPr>
            <a:xfrm rot="13524122">
              <a:off x="2082255" y="1119306"/>
              <a:ext cx="65175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1" name="Google Shape;1533;p16"/>
            <p:cNvSpPr/>
            <p:nvPr/>
          </p:nvSpPr>
          <p:spPr>
            <a:xfrm rot="13524122">
              <a:off x="1973952" y="1009563"/>
              <a:ext cx="64268" cy="6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2" name="Google Shape;1534;p16"/>
            <p:cNvSpPr/>
            <p:nvPr/>
          </p:nvSpPr>
          <p:spPr>
            <a:xfrm rot="13524122">
              <a:off x="1649571" y="680359"/>
              <a:ext cx="65078" cy="64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3" name="Google Shape;1535;p16"/>
            <p:cNvSpPr/>
            <p:nvPr/>
          </p:nvSpPr>
          <p:spPr>
            <a:xfrm rot="13524122">
              <a:off x="1541218" y="569828"/>
              <a:ext cx="64639" cy="6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4" name="Google Shape;1536;p16"/>
            <p:cNvSpPr/>
            <p:nvPr/>
          </p:nvSpPr>
          <p:spPr>
            <a:xfrm rot="13524122">
              <a:off x="1433231" y="460673"/>
              <a:ext cx="64310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5" name="Google Shape;1537;p16"/>
            <p:cNvSpPr/>
            <p:nvPr/>
          </p:nvSpPr>
          <p:spPr>
            <a:xfrm rot="13524122">
              <a:off x="1324813" y="351238"/>
              <a:ext cx="64245" cy="6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6" name="Google Shape;1538;p16"/>
            <p:cNvSpPr/>
            <p:nvPr/>
          </p:nvSpPr>
          <p:spPr>
            <a:xfrm rot="13524122">
              <a:off x="2615702" y="2537946"/>
              <a:ext cx="64834" cy="6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7" name="Google Shape;1539;p16"/>
            <p:cNvSpPr/>
            <p:nvPr/>
          </p:nvSpPr>
          <p:spPr>
            <a:xfrm rot="13524122">
              <a:off x="2505629" y="2646597"/>
              <a:ext cx="65634" cy="6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8" name="Google Shape;1540;p16"/>
            <p:cNvSpPr/>
            <p:nvPr/>
          </p:nvSpPr>
          <p:spPr>
            <a:xfrm rot="13524122">
              <a:off x="2833938" y="2539455"/>
              <a:ext cx="64309" cy="6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9" name="Google Shape;1541;p16"/>
            <p:cNvSpPr/>
            <p:nvPr/>
          </p:nvSpPr>
          <p:spPr>
            <a:xfrm rot="13524122">
              <a:off x="2835145" y="2321902"/>
              <a:ext cx="64728" cy="6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0" name="Google Shape;1542;p16"/>
            <p:cNvSpPr/>
            <p:nvPr/>
          </p:nvSpPr>
          <p:spPr>
            <a:xfrm rot="13524122">
              <a:off x="2724742" y="2648027"/>
              <a:ext cx="63935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1" name="Google Shape;1543;p16"/>
            <p:cNvSpPr/>
            <p:nvPr/>
          </p:nvSpPr>
          <p:spPr>
            <a:xfrm rot="13524122">
              <a:off x="2725846" y="2430469"/>
              <a:ext cx="63549" cy="6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13" name="Google Shape;1544;p16"/>
          <p:cNvSpPr/>
          <p:nvPr/>
        </p:nvSpPr>
        <p:spPr>
          <a:xfrm>
            <a:off x="-102300" y="-83250"/>
            <a:ext cx="9348600" cy="531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546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6134" y="216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14" name="xx%"/>
          <p:cNvSpPr txBox="1"/>
          <p:nvPr>
            <p:ph type="title" hasCustomPrompt="1"/>
          </p:nvPr>
        </p:nvSpPr>
        <p:spPr>
          <a:xfrm>
            <a:off x="2646299" y="1404020"/>
            <a:ext cx="3851402" cy="11175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xx%</a:t>
            </a:r>
          </a:p>
        </p:txBody>
      </p:sp>
      <p:sp>
        <p:nvSpPr>
          <p:cNvPr id="1615" name="مستوى النص الأول…"/>
          <p:cNvSpPr txBox="1"/>
          <p:nvPr>
            <p:ph type="body" sz="quarter" idx="1"/>
          </p:nvPr>
        </p:nvSpPr>
        <p:spPr>
          <a:xfrm>
            <a:off x="2646299" y="2337049"/>
            <a:ext cx="3851402" cy="6888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FontTx/>
              <a:buNone/>
              <a:defRPr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342900" indent="254000" algn="ctr">
              <a:buClrTx/>
              <a:buSzTx/>
              <a:buFontTx/>
              <a:buNone/>
              <a:defRPr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342900" indent="711200" algn="ctr">
              <a:buClrTx/>
              <a:buSzTx/>
              <a:buFontTx/>
              <a:buNone/>
              <a:defRPr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342900" indent="1168400" algn="ctr">
              <a:buClrTx/>
              <a:buSzTx/>
              <a:buFontTx/>
              <a:buNone/>
              <a:defRPr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342900" indent="1625600" algn="ctr">
              <a:buClrTx/>
              <a:buSzTx/>
              <a:buFontTx/>
              <a:buNone/>
              <a:defRPr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19" name="Google Shape;1550;p16"/>
          <p:cNvGrpSpPr/>
          <p:nvPr/>
        </p:nvGrpSpPr>
        <p:grpSpPr>
          <a:xfrm>
            <a:off x="7324611" y="4300390"/>
            <a:ext cx="1099303" cy="303026"/>
            <a:chOff x="0" y="0"/>
            <a:chExt cx="1099301" cy="303024"/>
          </a:xfrm>
        </p:grpSpPr>
        <p:sp>
          <p:nvSpPr>
            <p:cNvPr id="1616" name="Google Shape;1551;p16"/>
            <p:cNvSpPr/>
            <p:nvPr/>
          </p:nvSpPr>
          <p:spPr>
            <a:xfrm flipH="1">
              <a:off x="882416" y="0"/>
              <a:ext cx="216886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7" name="Google Shape;1552;p16"/>
            <p:cNvSpPr/>
            <p:nvPr/>
          </p:nvSpPr>
          <p:spPr>
            <a:xfrm flipH="1">
              <a:off x="439738" y="0"/>
              <a:ext cx="216887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8" name="Google Shape;1553;p16"/>
            <p:cNvSpPr/>
            <p:nvPr/>
          </p:nvSpPr>
          <p:spPr>
            <a:xfrm flipH="1">
              <a:off x="-1" y="0"/>
              <a:ext cx="213948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623" name="Google Shape;1554;p16"/>
          <p:cNvGrpSpPr/>
          <p:nvPr/>
        </p:nvGrpSpPr>
        <p:grpSpPr>
          <a:xfrm>
            <a:off x="720095" y="563007"/>
            <a:ext cx="303025" cy="1099303"/>
            <a:chOff x="0" y="0"/>
            <a:chExt cx="303024" cy="1099301"/>
          </a:xfrm>
        </p:grpSpPr>
        <p:sp>
          <p:nvSpPr>
            <p:cNvPr id="1620" name="Google Shape;1555;p16"/>
            <p:cNvSpPr/>
            <p:nvPr/>
          </p:nvSpPr>
          <p:spPr>
            <a:xfrm rot="16200000">
              <a:off x="43069" y="839346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1" name="Google Shape;1556;p16"/>
            <p:cNvSpPr/>
            <p:nvPr/>
          </p:nvSpPr>
          <p:spPr>
            <a:xfrm rot="16200000">
              <a:off x="43069" y="396668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2" name="Google Shape;1557;p16"/>
            <p:cNvSpPr/>
            <p:nvPr/>
          </p:nvSpPr>
          <p:spPr>
            <a:xfrm rot="16200000">
              <a:off x="44539" y="-44540"/>
              <a:ext cx="21394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6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3" name="Google Shape;1559;p17"/>
          <p:cNvGrpSpPr/>
          <p:nvPr/>
        </p:nvGrpSpPr>
        <p:grpSpPr>
          <a:xfrm>
            <a:off x="6608784" y="-335047"/>
            <a:ext cx="2530397" cy="841769"/>
            <a:chOff x="0" y="0"/>
            <a:chExt cx="2530395" cy="841767"/>
          </a:xfrm>
        </p:grpSpPr>
        <p:sp>
          <p:nvSpPr>
            <p:cNvPr id="1631" name="Google Shape;1560;p17"/>
            <p:cNvSpPr/>
            <p:nvPr/>
          </p:nvSpPr>
          <p:spPr>
            <a:xfrm>
              <a:off x="155186" y="160371"/>
              <a:ext cx="63919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2" name="Google Shape;1561;p17"/>
            <p:cNvSpPr/>
            <p:nvPr/>
          </p:nvSpPr>
          <p:spPr>
            <a:xfrm>
              <a:off x="155186" y="622312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3" name="Google Shape;1562;p17"/>
            <p:cNvSpPr/>
            <p:nvPr/>
          </p:nvSpPr>
          <p:spPr>
            <a:xfrm>
              <a:off x="962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4" name="Google Shape;1563;p17"/>
            <p:cNvSpPr/>
            <p:nvPr/>
          </p:nvSpPr>
          <p:spPr>
            <a:xfrm>
              <a:off x="84" y="314230"/>
              <a:ext cx="64754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5" name="Google Shape;1564;p17"/>
            <p:cNvSpPr/>
            <p:nvPr/>
          </p:nvSpPr>
          <p:spPr>
            <a:xfrm>
              <a:off x="479" y="160006"/>
              <a:ext cx="6447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6" name="Google Shape;1565;p17"/>
            <p:cNvSpPr/>
            <p:nvPr/>
          </p:nvSpPr>
          <p:spPr>
            <a:xfrm>
              <a:off x="0" y="0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7" name="Google Shape;1566;p17"/>
            <p:cNvSpPr/>
            <p:nvPr/>
          </p:nvSpPr>
          <p:spPr>
            <a:xfrm>
              <a:off x="-1" y="468036"/>
              <a:ext cx="64805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8" name="Google Shape;1567;p17"/>
            <p:cNvSpPr/>
            <p:nvPr/>
          </p:nvSpPr>
          <p:spPr>
            <a:xfrm>
              <a:off x="155091" y="156"/>
              <a:ext cx="63341" cy="6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9" name="Google Shape;1568;p17"/>
            <p:cNvSpPr/>
            <p:nvPr/>
          </p:nvSpPr>
          <p:spPr>
            <a:xfrm>
              <a:off x="154417" y="469391"/>
              <a:ext cx="65734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0" name="Google Shape;1569;p17"/>
            <p:cNvSpPr/>
            <p:nvPr/>
          </p:nvSpPr>
          <p:spPr>
            <a:xfrm>
              <a:off x="617063" y="159798"/>
              <a:ext cx="6414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1" name="Google Shape;1570;p17"/>
            <p:cNvSpPr/>
            <p:nvPr/>
          </p:nvSpPr>
          <p:spPr>
            <a:xfrm>
              <a:off x="617718" y="622312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2" name="Google Shape;1571;p17"/>
            <p:cNvSpPr/>
            <p:nvPr/>
          </p:nvSpPr>
          <p:spPr>
            <a:xfrm>
              <a:off x="1077649" y="157818"/>
              <a:ext cx="66492" cy="6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3" name="Google Shape;1572;p17"/>
            <p:cNvSpPr/>
            <p:nvPr/>
          </p:nvSpPr>
          <p:spPr>
            <a:xfrm>
              <a:off x="617284" y="416"/>
              <a:ext cx="63891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4" name="Google Shape;1573;p17"/>
            <p:cNvSpPr/>
            <p:nvPr/>
          </p:nvSpPr>
          <p:spPr>
            <a:xfrm>
              <a:off x="1077649" y="620540"/>
              <a:ext cx="66492" cy="6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5" name="Google Shape;1574;p17"/>
            <p:cNvSpPr/>
            <p:nvPr/>
          </p:nvSpPr>
          <p:spPr>
            <a:xfrm>
              <a:off x="308583" y="468297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6" name="Google Shape;1575;p17"/>
            <p:cNvSpPr/>
            <p:nvPr/>
          </p:nvSpPr>
          <p:spPr>
            <a:xfrm>
              <a:off x="463065" y="313604"/>
              <a:ext cx="6494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7" name="Google Shape;1576;p17"/>
            <p:cNvSpPr/>
            <p:nvPr/>
          </p:nvSpPr>
          <p:spPr>
            <a:xfrm>
              <a:off x="925573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8" name="Google Shape;1577;p17"/>
            <p:cNvSpPr/>
            <p:nvPr/>
          </p:nvSpPr>
          <p:spPr>
            <a:xfrm>
              <a:off x="771521" y="467411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9" name="Google Shape;1578;p17"/>
            <p:cNvSpPr/>
            <p:nvPr/>
          </p:nvSpPr>
          <p:spPr>
            <a:xfrm>
              <a:off x="771812" y="314751"/>
              <a:ext cx="63842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0" name="Google Shape;1579;p17"/>
            <p:cNvSpPr/>
            <p:nvPr/>
          </p:nvSpPr>
          <p:spPr>
            <a:xfrm>
              <a:off x="616442" y="468714"/>
              <a:ext cx="64915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1" name="Google Shape;1580;p17"/>
            <p:cNvSpPr/>
            <p:nvPr/>
          </p:nvSpPr>
          <p:spPr>
            <a:xfrm>
              <a:off x="462944" y="622103"/>
              <a:ext cx="64317" cy="6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2" name="Google Shape;1581;p17"/>
            <p:cNvSpPr/>
            <p:nvPr/>
          </p:nvSpPr>
          <p:spPr>
            <a:xfrm>
              <a:off x="308854" y="468"/>
              <a:ext cx="64270" cy="6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3" name="Google Shape;1582;p17"/>
            <p:cNvSpPr/>
            <p:nvPr/>
          </p:nvSpPr>
          <p:spPr>
            <a:xfrm>
              <a:off x="308829" y="160006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4" name="Google Shape;1583;p17"/>
            <p:cNvSpPr/>
            <p:nvPr/>
          </p:nvSpPr>
          <p:spPr>
            <a:xfrm>
              <a:off x="1077649" y="466577"/>
              <a:ext cx="66492" cy="6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5" name="Google Shape;1584;p17"/>
            <p:cNvSpPr/>
            <p:nvPr/>
          </p:nvSpPr>
          <p:spPr>
            <a:xfrm>
              <a:off x="771171" y="622103"/>
              <a:ext cx="64582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6" name="Google Shape;1585;p17"/>
            <p:cNvSpPr/>
            <p:nvPr/>
          </p:nvSpPr>
          <p:spPr>
            <a:xfrm>
              <a:off x="925581" y="314230"/>
              <a:ext cx="64945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7" name="Google Shape;1586;p17"/>
            <p:cNvSpPr/>
            <p:nvPr/>
          </p:nvSpPr>
          <p:spPr>
            <a:xfrm>
              <a:off x="462944" y="160006"/>
              <a:ext cx="64687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8" name="Google Shape;1587;p17"/>
            <p:cNvSpPr/>
            <p:nvPr/>
          </p:nvSpPr>
          <p:spPr>
            <a:xfrm>
              <a:off x="308866" y="313396"/>
              <a:ext cx="6496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9" name="Google Shape;1588;p17"/>
            <p:cNvSpPr/>
            <p:nvPr/>
          </p:nvSpPr>
          <p:spPr>
            <a:xfrm>
              <a:off x="462784" y="364"/>
              <a:ext cx="65247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0" name="Google Shape;1589;p17"/>
            <p:cNvSpPr/>
            <p:nvPr/>
          </p:nvSpPr>
          <p:spPr>
            <a:xfrm>
              <a:off x="771327" y="159798"/>
              <a:ext cx="64810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1" name="Google Shape;1590;p17"/>
            <p:cNvSpPr/>
            <p:nvPr/>
          </p:nvSpPr>
          <p:spPr>
            <a:xfrm>
              <a:off x="308584" y="622572"/>
              <a:ext cx="65010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2" name="Google Shape;1591;p17"/>
            <p:cNvSpPr/>
            <p:nvPr/>
          </p:nvSpPr>
          <p:spPr>
            <a:xfrm>
              <a:off x="925853" y="160006"/>
              <a:ext cx="63811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3" name="Google Shape;1592;p17"/>
            <p:cNvSpPr/>
            <p:nvPr/>
          </p:nvSpPr>
          <p:spPr>
            <a:xfrm>
              <a:off x="925853" y="0"/>
              <a:ext cx="64190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4" name="Google Shape;1593;p17"/>
            <p:cNvSpPr/>
            <p:nvPr/>
          </p:nvSpPr>
          <p:spPr>
            <a:xfrm>
              <a:off x="155856" y="314699"/>
              <a:ext cx="6302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5" name="Google Shape;1594;p17"/>
            <p:cNvSpPr/>
            <p:nvPr/>
          </p:nvSpPr>
          <p:spPr>
            <a:xfrm>
              <a:off x="770862" y="1146"/>
              <a:ext cx="65377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6" name="Google Shape;1595;p17"/>
            <p:cNvSpPr/>
            <p:nvPr/>
          </p:nvSpPr>
          <p:spPr>
            <a:xfrm>
              <a:off x="617262" y="314751"/>
              <a:ext cx="64813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7" name="Google Shape;1596;p17"/>
            <p:cNvSpPr/>
            <p:nvPr/>
          </p:nvSpPr>
          <p:spPr>
            <a:xfrm>
              <a:off x="1078051" y="312406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8" name="Google Shape;1597;p17"/>
            <p:cNvSpPr/>
            <p:nvPr/>
          </p:nvSpPr>
          <p:spPr>
            <a:xfrm>
              <a:off x="925853" y="468036"/>
              <a:ext cx="64322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9" name="Google Shape;1598;p17"/>
            <p:cNvSpPr/>
            <p:nvPr/>
          </p:nvSpPr>
          <p:spPr>
            <a:xfrm>
              <a:off x="462415" y="468766"/>
              <a:ext cx="65401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0" name="Google Shape;1599;p17"/>
            <p:cNvSpPr/>
            <p:nvPr/>
          </p:nvSpPr>
          <p:spPr>
            <a:xfrm>
              <a:off x="1081879" y="1771"/>
              <a:ext cx="64347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1" name="Google Shape;1600;p17"/>
            <p:cNvSpPr/>
            <p:nvPr/>
          </p:nvSpPr>
          <p:spPr>
            <a:xfrm>
              <a:off x="1539954" y="158078"/>
              <a:ext cx="6500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2" name="Google Shape;1601;p17"/>
            <p:cNvSpPr/>
            <p:nvPr/>
          </p:nvSpPr>
          <p:spPr>
            <a:xfrm>
              <a:off x="1540610" y="620592"/>
              <a:ext cx="6434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3" name="Google Shape;1602;p17"/>
            <p:cNvSpPr/>
            <p:nvPr/>
          </p:nvSpPr>
          <p:spPr>
            <a:xfrm>
              <a:off x="2002861" y="158600"/>
              <a:ext cx="6543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4" name="Google Shape;1603;p17"/>
            <p:cNvSpPr/>
            <p:nvPr/>
          </p:nvSpPr>
          <p:spPr>
            <a:xfrm>
              <a:off x="1540147" y="3907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5" name="Google Shape;1604;p17"/>
            <p:cNvSpPr/>
            <p:nvPr/>
          </p:nvSpPr>
          <p:spPr>
            <a:xfrm>
              <a:off x="2002681" y="620592"/>
              <a:ext cx="64461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6" name="Google Shape;1605;p17"/>
            <p:cNvSpPr/>
            <p:nvPr/>
          </p:nvSpPr>
          <p:spPr>
            <a:xfrm>
              <a:off x="1232124" y="466577"/>
              <a:ext cx="64295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7" name="Google Shape;1606;p17"/>
            <p:cNvSpPr/>
            <p:nvPr/>
          </p:nvSpPr>
          <p:spPr>
            <a:xfrm>
              <a:off x="1385917" y="311885"/>
              <a:ext cx="64977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8" name="Google Shape;1607;p17"/>
            <p:cNvSpPr/>
            <p:nvPr/>
          </p:nvSpPr>
          <p:spPr>
            <a:xfrm>
              <a:off x="1848441" y="620801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9" name="Google Shape;1608;p17"/>
            <p:cNvSpPr/>
            <p:nvPr/>
          </p:nvSpPr>
          <p:spPr>
            <a:xfrm>
              <a:off x="1694411" y="465640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0" name="Google Shape;1609;p17"/>
            <p:cNvSpPr/>
            <p:nvPr/>
          </p:nvSpPr>
          <p:spPr>
            <a:xfrm>
              <a:off x="1694691" y="312302"/>
              <a:ext cx="64709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1" name="Google Shape;1610;p17"/>
            <p:cNvSpPr/>
            <p:nvPr/>
          </p:nvSpPr>
          <p:spPr>
            <a:xfrm>
              <a:off x="1539281" y="466942"/>
              <a:ext cx="65695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2" name="Google Shape;1611;p17"/>
            <p:cNvSpPr/>
            <p:nvPr/>
          </p:nvSpPr>
          <p:spPr>
            <a:xfrm>
              <a:off x="1385824" y="620384"/>
              <a:ext cx="64312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3" name="Google Shape;1612;p17"/>
            <p:cNvSpPr/>
            <p:nvPr/>
          </p:nvSpPr>
          <p:spPr>
            <a:xfrm>
              <a:off x="1231745" y="3959"/>
              <a:ext cx="6421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4" name="Google Shape;1613;p17"/>
            <p:cNvSpPr/>
            <p:nvPr/>
          </p:nvSpPr>
          <p:spPr>
            <a:xfrm>
              <a:off x="1231668" y="158287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5" name="Google Shape;1614;p17"/>
            <p:cNvSpPr/>
            <p:nvPr/>
          </p:nvSpPr>
          <p:spPr>
            <a:xfrm>
              <a:off x="1694374" y="620384"/>
              <a:ext cx="64807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6" name="Google Shape;1615;p17"/>
            <p:cNvSpPr/>
            <p:nvPr/>
          </p:nvSpPr>
          <p:spPr>
            <a:xfrm>
              <a:off x="1848653" y="312510"/>
              <a:ext cx="64751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7" name="Google Shape;1616;p17"/>
            <p:cNvSpPr/>
            <p:nvPr/>
          </p:nvSpPr>
          <p:spPr>
            <a:xfrm>
              <a:off x="1385824" y="158287"/>
              <a:ext cx="6469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8" name="Google Shape;1617;p17"/>
            <p:cNvSpPr/>
            <p:nvPr/>
          </p:nvSpPr>
          <p:spPr>
            <a:xfrm>
              <a:off x="1231747" y="311677"/>
              <a:ext cx="64942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9" name="Google Shape;1618;p17"/>
            <p:cNvSpPr/>
            <p:nvPr/>
          </p:nvSpPr>
          <p:spPr>
            <a:xfrm>
              <a:off x="1386422" y="3855"/>
              <a:ext cx="6446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0" name="Google Shape;1619;p17"/>
            <p:cNvSpPr/>
            <p:nvPr/>
          </p:nvSpPr>
          <p:spPr>
            <a:xfrm>
              <a:off x="1694213" y="158078"/>
              <a:ext cx="6478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1" name="Google Shape;1620;p17"/>
            <p:cNvSpPr/>
            <p:nvPr/>
          </p:nvSpPr>
          <p:spPr>
            <a:xfrm>
              <a:off x="1231448" y="620853"/>
              <a:ext cx="6503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2" name="Google Shape;1621;p17"/>
            <p:cNvSpPr/>
            <p:nvPr/>
          </p:nvSpPr>
          <p:spPr>
            <a:xfrm>
              <a:off x="1848728" y="158287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3" name="Google Shape;1622;p17"/>
            <p:cNvSpPr/>
            <p:nvPr/>
          </p:nvSpPr>
          <p:spPr>
            <a:xfrm>
              <a:off x="1848728" y="3907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4" name="Google Shape;1623;p17"/>
            <p:cNvSpPr/>
            <p:nvPr/>
          </p:nvSpPr>
          <p:spPr>
            <a:xfrm>
              <a:off x="1694431" y="4637"/>
              <a:ext cx="64811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5" name="Google Shape;1624;p17"/>
            <p:cNvSpPr/>
            <p:nvPr/>
          </p:nvSpPr>
          <p:spPr>
            <a:xfrm>
              <a:off x="1540153" y="313031"/>
              <a:ext cx="64791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6" name="Google Shape;1625;p17"/>
            <p:cNvSpPr/>
            <p:nvPr/>
          </p:nvSpPr>
          <p:spPr>
            <a:xfrm>
              <a:off x="1848728" y="466317"/>
              <a:ext cx="6432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7" name="Google Shape;1626;p17"/>
            <p:cNvSpPr/>
            <p:nvPr/>
          </p:nvSpPr>
          <p:spPr>
            <a:xfrm>
              <a:off x="1385939" y="466994"/>
              <a:ext cx="65164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8" name="Google Shape;1627;p17"/>
            <p:cNvSpPr/>
            <p:nvPr/>
          </p:nvSpPr>
          <p:spPr>
            <a:xfrm>
              <a:off x="2003358" y="4689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9" name="Google Shape;1628;p17"/>
            <p:cNvSpPr/>
            <p:nvPr/>
          </p:nvSpPr>
          <p:spPr>
            <a:xfrm>
              <a:off x="2002991" y="467672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0" name="Google Shape;1629;p17"/>
            <p:cNvSpPr/>
            <p:nvPr/>
          </p:nvSpPr>
          <p:spPr>
            <a:xfrm>
              <a:off x="2465425" y="158078"/>
              <a:ext cx="64839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1" name="Google Shape;1630;p17"/>
            <p:cNvSpPr/>
            <p:nvPr/>
          </p:nvSpPr>
          <p:spPr>
            <a:xfrm>
              <a:off x="2465220" y="620592"/>
              <a:ext cx="64349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2" name="Google Shape;1631;p17"/>
            <p:cNvSpPr/>
            <p:nvPr/>
          </p:nvSpPr>
          <p:spPr>
            <a:xfrm>
              <a:off x="2464757" y="3907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3" name="Google Shape;1632;p17"/>
            <p:cNvSpPr/>
            <p:nvPr/>
          </p:nvSpPr>
          <p:spPr>
            <a:xfrm>
              <a:off x="2156735" y="466577"/>
              <a:ext cx="64971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4" name="Google Shape;1633;p17"/>
            <p:cNvSpPr/>
            <p:nvPr/>
          </p:nvSpPr>
          <p:spPr>
            <a:xfrm>
              <a:off x="2311407" y="311885"/>
              <a:ext cx="6431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5" name="Google Shape;1634;p17"/>
            <p:cNvSpPr/>
            <p:nvPr/>
          </p:nvSpPr>
          <p:spPr>
            <a:xfrm>
              <a:off x="2465663" y="466942"/>
              <a:ext cx="64733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6" name="Google Shape;1635;p17"/>
            <p:cNvSpPr/>
            <p:nvPr/>
          </p:nvSpPr>
          <p:spPr>
            <a:xfrm>
              <a:off x="2310904" y="620384"/>
              <a:ext cx="64478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7" name="Google Shape;1636;p17"/>
            <p:cNvSpPr/>
            <p:nvPr/>
          </p:nvSpPr>
          <p:spPr>
            <a:xfrm>
              <a:off x="2157144" y="3959"/>
              <a:ext cx="65202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8" name="Google Shape;1637;p17"/>
            <p:cNvSpPr/>
            <p:nvPr/>
          </p:nvSpPr>
          <p:spPr>
            <a:xfrm>
              <a:off x="2157315" y="158287"/>
              <a:ext cx="6435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9" name="Google Shape;1638;p17"/>
            <p:cNvSpPr/>
            <p:nvPr/>
          </p:nvSpPr>
          <p:spPr>
            <a:xfrm>
              <a:off x="2311309" y="158287"/>
              <a:ext cx="6394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0" name="Google Shape;1639;p17"/>
            <p:cNvSpPr/>
            <p:nvPr/>
          </p:nvSpPr>
          <p:spPr>
            <a:xfrm>
              <a:off x="2157409" y="311677"/>
              <a:ext cx="6429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1" name="Google Shape;1640;p17"/>
            <p:cNvSpPr/>
            <p:nvPr/>
          </p:nvSpPr>
          <p:spPr>
            <a:xfrm>
              <a:off x="2311033" y="3855"/>
              <a:ext cx="6450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2" name="Google Shape;1641;p17"/>
            <p:cNvSpPr/>
            <p:nvPr/>
          </p:nvSpPr>
          <p:spPr>
            <a:xfrm>
              <a:off x="2157549" y="620853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3" name="Google Shape;1642;p17"/>
            <p:cNvSpPr/>
            <p:nvPr/>
          </p:nvSpPr>
          <p:spPr>
            <a:xfrm>
              <a:off x="2003358" y="312979"/>
              <a:ext cx="64295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4" name="Google Shape;1643;p17"/>
            <p:cNvSpPr/>
            <p:nvPr/>
          </p:nvSpPr>
          <p:spPr>
            <a:xfrm>
              <a:off x="2466343" y="313031"/>
              <a:ext cx="63553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5" name="Google Shape;1644;p17"/>
            <p:cNvSpPr/>
            <p:nvPr/>
          </p:nvSpPr>
          <p:spPr>
            <a:xfrm>
              <a:off x="2311636" y="466994"/>
              <a:ext cx="64087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6" name="Google Shape;1645;p17"/>
            <p:cNvSpPr/>
            <p:nvPr/>
          </p:nvSpPr>
          <p:spPr>
            <a:xfrm>
              <a:off x="532" y="776535"/>
              <a:ext cx="6430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7" name="Google Shape;1646;p17"/>
            <p:cNvSpPr/>
            <p:nvPr/>
          </p:nvSpPr>
          <p:spPr>
            <a:xfrm>
              <a:off x="154566" y="777004"/>
              <a:ext cx="63866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8" name="Google Shape;1647;p17"/>
            <p:cNvSpPr/>
            <p:nvPr/>
          </p:nvSpPr>
          <p:spPr>
            <a:xfrm>
              <a:off x="771544" y="777212"/>
              <a:ext cx="64190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9" name="Google Shape;1648;p17"/>
            <p:cNvSpPr/>
            <p:nvPr/>
          </p:nvSpPr>
          <p:spPr>
            <a:xfrm>
              <a:off x="925581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0" name="Google Shape;1649;p17"/>
            <p:cNvSpPr/>
            <p:nvPr/>
          </p:nvSpPr>
          <p:spPr>
            <a:xfrm>
              <a:off x="308671" y="776327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1" name="Google Shape;1650;p17"/>
            <p:cNvSpPr/>
            <p:nvPr/>
          </p:nvSpPr>
          <p:spPr>
            <a:xfrm>
              <a:off x="463065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2" name="Google Shape;1651;p17"/>
            <p:cNvSpPr/>
            <p:nvPr/>
          </p:nvSpPr>
          <p:spPr>
            <a:xfrm>
              <a:off x="617208" y="776379"/>
              <a:ext cx="64867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3" name="Google Shape;1652;p17"/>
            <p:cNvSpPr/>
            <p:nvPr/>
          </p:nvSpPr>
          <p:spPr>
            <a:xfrm>
              <a:off x="1078023" y="775493"/>
              <a:ext cx="66760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4" name="Google Shape;1653;p17"/>
            <p:cNvSpPr/>
            <p:nvPr/>
          </p:nvSpPr>
          <p:spPr>
            <a:xfrm>
              <a:off x="1694639" y="774607"/>
              <a:ext cx="64152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5" name="Google Shape;1654;p17"/>
            <p:cNvSpPr/>
            <p:nvPr/>
          </p:nvSpPr>
          <p:spPr>
            <a:xfrm>
              <a:off x="1848427" y="774816"/>
              <a:ext cx="64977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6" name="Google Shape;1655;p17"/>
            <p:cNvSpPr/>
            <p:nvPr/>
          </p:nvSpPr>
          <p:spPr>
            <a:xfrm>
              <a:off x="1232308" y="774607"/>
              <a:ext cx="64112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7" name="Google Shape;1656;p17"/>
            <p:cNvSpPr/>
            <p:nvPr/>
          </p:nvSpPr>
          <p:spPr>
            <a:xfrm>
              <a:off x="1385917" y="774816"/>
              <a:ext cx="6518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8" name="Google Shape;1657;p17"/>
            <p:cNvSpPr/>
            <p:nvPr/>
          </p:nvSpPr>
          <p:spPr>
            <a:xfrm>
              <a:off x="1540962" y="774607"/>
              <a:ext cx="6427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9" name="Google Shape;1658;p17"/>
            <p:cNvSpPr/>
            <p:nvPr/>
          </p:nvSpPr>
          <p:spPr>
            <a:xfrm>
              <a:off x="2002570" y="775285"/>
              <a:ext cx="6508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0" name="Google Shape;1659;p17"/>
            <p:cNvSpPr/>
            <p:nvPr/>
          </p:nvSpPr>
          <p:spPr>
            <a:xfrm>
              <a:off x="2157328" y="774607"/>
              <a:ext cx="64645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1" name="Google Shape;1660;p17"/>
            <p:cNvSpPr/>
            <p:nvPr/>
          </p:nvSpPr>
          <p:spPr>
            <a:xfrm>
              <a:off x="2311407" y="774816"/>
              <a:ext cx="6431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2" name="Google Shape;1661;p17"/>
            <p:cNvSpPr/>
            <p:nvPr/>
          </p:nvSpPr>
          <p:spPr>
            <a:xfrm>
              <a:off x="2465596" y="774607"/>
              <a:ext cx="64250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34" name="Google Shape;1662;p17"/>
          <p:cNvSpPr/>
          <p:nvPr/>
        </p:nvSpPr>
        <p:spPr>
          <a:xfrm>
            <a:off x="-75076" y="1403325"/>
            <a:ext cx="9279902" cy="3906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3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1736" name="مستوى النص الأول…"/>
          <p:cNvSpPr txBox="1"/>
          <p:nvPr>
            <p:ph type="body" sz="quarter" idx="1"/>
          </p:nvPr>
        </p:nvSpPr>
        <p:spPr>
          <a:xfrm>
            <a:off x="6227416" y="3579600"/>
            <a:ext cx="2196601" cy="3717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342900" indent="2540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342900" indent="7112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342900" indent="11684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342900" indent="16256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" name="Google Shape;1677;p18"/>
          <p:cNvGrpSpPr/>
          <p:nvPr/>
        </p:nvGrpSpPr>
        <p:grpSpPr>
          <a:xfrm>
            <a:off x="6619325" y="3749669"/>
            <a:ext cx="2619546" cy="1464287"/>
            <a:chOff x="0" y="0"/>
            <a:chExt cx="2619544" cy="1464286"/>
          </a:xfrm>
        </p:grpSpPr>
        <p:sp>
          <p:nvSpPr>
            <p:cNvPr id="1744" name="Google Shape;1678;p18"/>
            <p:cNvSpPr/>
            <p:nvPr/>
          </p:nvSpPr>
          <p:spPr>
            <a:xfrm rot="9084057">
              <a:off x="1657744" y="1142073"/>
              <a:ext cx="63920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5" name="Google Shape;1679;p18"/>
            <p:cNvSpPr/>
            <p:nvPr/>
          </p:nvSpPr>
          <p:spPr>
            <a:xfrm rot="9084057">
              <a:off x="1436460" y="736176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6" name="Google Shape;1680;p18"/>
            <p:cNvSpPr/>
            <p:nvPr/>
          </p:nvSpPr>
          <p:spPr>
            <a:xfrm rot="9084057">
              <a:off x="1571677" y="661775"/>
              <a:ext cx="63992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7" name="Google Shape;1681;p18"/>
            <p:cNvSpPr/>
            <p:nvPr/>
          </p:nvSpPr>
          <p:spPr>
            <a:xfrm rot="9084057">
              <a:off x="1719390" y="932553"/>
              <a:ext cx="64753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8" name="Google Shape;1682;p18"/>
            <p:cNvSpPr/>
            <p:nvPr/>
          </p:nvSpPr>
          <p:spPr>
            <a:xfrm rot="9084057">
              <a:off x="1793039" y="1067739"/>
              <a:ext cx="64475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9" name="Google Shape;1683;p18"/>
            <p:cNvSpPr/>
            <p:nvPr/>
          </p:nvSpPr>
          <p:spPr>
            <a:xfrm rot="9084057">
              <a:off x="1869513" y="1207764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0" name="Google Shape;1684;p18"/>
            <p:cNvSpPr/>
            <p:nvPr/>
          </p:nvSpPr>
          <p:spPr>
            <a:xfrm rot="9084057">
              <a:off x="1645745" y="797290"/>
              <a:ext cx="64804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1" name="Google Shape;1685;p18"/>
            <p:cNvSpPr/>
            <p:nvPr/>
          </p:nvSpPr>
          <p:spPr>
            <a:xfrm rot="9084057">
              <a:off x="1734837" y="1281674"/>
              <a:ext cx="63340" cy="6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2" name="Google Shape;1686;p18"/>
            <p:cNvSpPr/>
            <p:nvPr/>
          </p:nvSpPr>
          <p:spPr>
            <a:xfrm rot="9084057">
              <a:off x="1508872" y="871119"/>
              <a:ext cx="65733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3" name="Google Shape;1687;p18"/>
            <p:cNvSpPr/>
            <p:nvPr/>
          </p:nvSpPr>
          <p:spPr>
            <a:xfrm rot="9084057">
              <a:off x="1252052" y="1362788"/>
              <a:ext cx="64144" cy="6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4" name="Google Shape;1688;p18"/>
            <p:cNvSpPr/>
            <p:nvPr/>
          </p:nvSpPr>
          <p:spPr>
            <a:xfrm rot="9084057">
              <a:off x="1029917" y="957274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5" name="Google Shape;1689;p18"/>
            <p:cNvSpPr/>
            <p:nvPr/>
          </p:nvSpPr>
          <p:spPr>
            <a:xfrm rot="9084057">
              <a:off x="624568" y="1177926"/>
              <a:ext cx="66491" cy="6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6" name="Google Shape;1690;p18"/>
            <p:cNvSpPr/>
            <p:nvPr/>
          </p:nvSpPr>
          <p:spPr>
            <a:xfrm rot="9084057">
              <a:off x="1375095" y="944511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7" name="Google Shape;1691;p18"/>
            <p:cNvSpPr/>
            <p:nvPr/>
          </p:nvSpPr>
          <p:spPr>
            <a:xfrm rot="9084057">
              <a:off x="1312785" y="1153834"/>
              <a:ext cx="64944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8" name="Google Shape;1692;p18"/>
            <p:cNvSpPr/>
            <p:nvPr/>
          </p:nvSpPr>
          <p:spPr>
            <a:xfrm rot="9084057">
              <a:off x="759886" y="1104361"/>
              <a:ext cx="63992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9" name="Google Shape;1693;p18"/>
            <p:cNvSpPr/>
            <p:nvPr/>
          </p:nvSpPr>
          <p:spPr>
            <a:xfrm rot="9084057">
              <a:off x="968579" y="1166019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0" name="Google Shape;1694;p18"/>
            <p:cNvSpPr/>
            <p:nvPr/>
          </p:nvSpPr>
          <p:spPr>
            <a:xfrm rot="9084057">
              <a:off x="1042597" y="1301918"/>
              <a:ext cx="63841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1" name="Google Shape;1695;p18"/>
            <p:cNvSpPr/>
            <p:nvPr/>
          </p:nvSpPr>
          <p:spPr>
            <a:xfrm rot="9084057">
              <a:off x="1104104" y="1091844"/>
              <a:ext cx="64914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2" name="Google Shape;1696;p18"/>
            <p:cNvSpPr/>
            <p:nvPr/>
          </p:nvSpPr>
          <p:spPr>
            <a:xfrm rot="9084057">
              <a:off x="1165848" y="882917"/>
              <a:ext cx="64317" cy="6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3" name="Google Shape;1697;p18"/>
            <p:cNvSpPr/>
            <p:nvPr/>
          </p:nvSpPr>
          <p:spPr>
            <a:xfrm rot="9084057">
              <a:off x="1598877" y="1355469"/>
              <a:ext cx="64269" cy="6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4" name="Google Shape;1698;p18"/>
            <p:cNvSpPr/>
            <p:nvPr/>
          </p:nvSpPr>
          <p:spPr>
            <a:xfrm rot="9084057">
              <a:off x="1521665" y="1215607"/>
              <a:ext cx="65194" cy="6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5" name="Google Shape;1699;p18"/>
            <p:cNvSpPr/>
            <p:nvPr/>
          </p:nvSpPr>
          <p:spPr>
            <a:xfrm rot="9084057">
              <a:off x="698191" y="1312809"/>
              <a:ext cx="66491" cy="6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6" name="Google Shape;1700;p18"/>
            <p:cNvSpPr/>
            <p:nvPr/>
          </p:nvSpPr>
          <p:spPr>
            <a:xfrm rot="9084057">
              <a:off x="895069" y="1030862"/>
              <a:ext cx="64581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7" name="Google Shape;1701;p18"/>
            <p:cNvSpPr/>
            <p:nvPr/>
          </p:nvSpPr>
          <p:spPr>
            <a:xfrm rot="9084057">
              <a:off x="906642" y="1375608"/>
              <a:ext cx="64945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8" name="Google Shape;1702;p18"/>
            <p:cNvSpPr/>
            <p:nvPr/>
          </p:nvSpPr>
          <p:spPr>
            <a:xfrm rot="9084057">
              <a:off x="1386806" y="1289157"/>
              <a:ext cx="6468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9" name="Google Shape;1703;p18"/>
            <p:cNvSpPr/>
            <p:nvPr/>
          </p:nvSpPr>
          <p:spPr>
            <a:xfrm rot="9084057">
              <a:off x="1448324" y="1080505"/>
              <a:ext cx="64965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0" name="Google Shape;1704;p18"/>
            <p:cNvSpPr/>
            <p:nvPr/>
          </p:nvSpPr>
          <p:spPr>
            <a:xfrm rot="9084057">
              <a:off x="1300698" y="809566"/>
              <a:ext cx="65009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1" name="Google Shape;1705;p18"/>
            <p:cNvSpPr/>
            <p:nvPr/>
          </p:nvSpPr>
          <p:spPr>
            <a:xfrm rot="9084057">
              <a:off x="1584051" y="1006388"/>
              <a:ext cx="63022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2" name="Google Shape;1706;p18"/>
            <p:cNvSpPr/>
            <p:nvPr/>
          </p:nvSpPr>
          <p:spPr>
            <a:xfrm rot="9084057">
              <a:off x="1177339" y="1228025"/>
              <a:ext cx="64812" cy="63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3" name="Google Shape;1707;p18"/>
            <p:cNvSpPr/>
            <p:nvPr/>
          </p:nvSpPr>
          <p:spPr>
            <a:xfrm rot="9084057">
              <a:off x="833315" y="1240354"/>
              <a:ext cx="64322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4" name="Google Shape;1708;p18"/>
            <p:cNvSpPr/>
            <p:nvPr/>
          </p:nvSpPr>
          <p:spPr>
            <a:xfrm rot="9084057">
              <a:off x="1238992" y="1018725"/>
              <a:ext cx="65401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5" name="Google Shape;1709;p18"/>
            <p:cNvSpPr/>
            <p:nvPr/>
          </p:nvSpPr>
          <p:spPr>
            <a:xfrm rot="9084057">
              <a:off x="565251" y="1388672"/>
              <a:ext cx="64295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6" name="Google Shape;1710;p18"/>
            <p:cNvSpPr/>
            <p:nvPr/>
          </p:nvSpPr>
          <p:spPr>
            <a:xfrm rot="9084057">
              <a:off x="356592" y="1326916"/>
              <a:ext cx="6431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7" name="Google Shape;1711;p18"/>
            <p:cNvSpPr/>
            <p:nvPr/>
          </p:nvSpPr>
          <p:spPr>
            <a:xfrm rot="9084057">
              <a:off x="491250" y="1252879"/>
              <a:ext cx="6503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8" name="Google Shape;1712;p18"/>
            <p:cNvSpPr/>
            <p:nvPr/>
          </p:nvSpPr>
          <p:spPr>
            <a:xfrm rot="9084057">
              <a:off x="1498038" y="526422"/>
              <a:ext cx="6430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9" name="Google Shape;1713;p18"/>
            <p:cNvSpPr/>
            <p:nvPr/>
          </p:nvSpPr>
          <p:spPr>
            <a:xfrm rot="9084057">
              <a:off x="1363100" y="600077"/>
              <a:ext cx="6386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0" name="Google Shape;1714;p18"/>
            <p:cNvSpPr/>
            <p:nvPr/>
          </p:nvSpPr>
          <p:spPr>
            <a:xfrm rot="9084057">
              <a:off x="820988" y="895254"/>
              <a:ext cx="64189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1" name="Google Shape;1715;p18"/>
            <p:cNvSpPr/>
            <p:nvPr/>
          </p:nvSpPr>
          <p:spPr>
            <a:xfrm rot="9084057">
              <a:off x="685262" y="969370"/>
              <a:ext cx="6494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2" name="Google Shape;1716;p18"/>
            <p:cNvSpPr/>
            <p:nvPr/>
          </p:nvSpPr>
          <p:spPr>
            <a:xfrm rot="9084057">
              <a:off x="1226890" y="673606"/>
              <a:ext cx="64886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3" name="Google Shape;1717;p18"/>
            <p:cNvSpPr/>
            <p:nvPr/>
          </p:nvSpPr>
          <p:spPr>
            <a:xfrm rot="9084057">
              <a:off x="1091343" y="747977"/>
              <a:ext cx="6494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4" name="Google Shape;1718;p18"/>
            <p:cNvSpPr/>
            <p:nvPr/>
          </p:nvSpPr>
          <p:spPr>
            <a:xfrm rot="9084057">
              <a:off x="956206" y="822075"/>
              <a:ext cx="64867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5" name="Google Shape;1719;p18"/>
            <p:cNvSpPr/>
            <p:nvPr/>
          </p:nvSpPr>
          <p:spPr>
            <a:xfrm rot="9084057">
              <a:off x="549978" y="1042760"/>
              <a:ext cx="66759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6" name="Google Shape;1720;p18"/>
            <p:cNvSpPr/>
            <p:nvPr/>
          </p:nvSpPr>
          <p:spPr>
            <a:xfrm rot="9084057">
              <a:off x="11649" y="1338755"/>
              <a:ext cx="64150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7" name="Google Shape;1721;p18"/>
            <p:cNvSpPr/>
            <p:nvPr/>
          </p:nvSpPr>
          <p:spPr>
            <a:xfrm rot="9084057">
              <a:off x="417504" y="1117049"/>
              <a:ext cx="64111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8" name="Google Shape;1722;p18"/>
            <p:cNvSpPr/>
            <p:nvPr/>
          </p:nvSpPr>
          <p:spPr>
            <a:xfrm rot="9084057">
              <a:off x="281697" y="1191287"/>
              <a:ext cx="65180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9" name="Google Shape;1723;p18"/>
            <p:cNvSpPr/>
            <p:nvPr/>
          </p:nvSpPr>
          <p:spPr>
            <a:xfrm rot="9084057">
              <a:off x="146573" y="1265664"/>
              <a:ext cx="6427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0" name="Google Shape;1724;p18"/>
            <p:cNvSpPr/>
            <p:nvPr/>
          </p:nvSpPr>
          <p:spPr>
            <a:xfrm rot="9084057">
              <a:off x="2383833" y="220902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1" name="Google Shape;1725;p18"/>
            <p:cNvSpPr/>
            <p:nvPr/>
          </p:nvSpPr>
          <p:spPr>
            <a:xfrm rot="9084057">
              <a:off x="2198295" y="848784"/>
              <a:ext cx="65435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2" name="Google Shape;1726;p18"/>
            <p:cNvSpPr/>
            <p:nvPr/>
          </p:nvSpPr>
          <p:spPr>
            <a:xfrm rot="9084057">
              <a:off x="1978151" y="442550"/>
              <a:ext cx="64460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3" name="Google Shape;1727;p18"/>
            <p:cNvSpPr/>
            <p:nvPr/>
          </p:nvSpPr>
          <p:spPr>
            <a:xfrm rot="9084057">
              <a:off x="2113296" y="368164"/>
              <a:ext cx="64540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4" name="Google Shape;1728;p18"/>
            <p:cNvSpPr/>
            <p:nvPr/>
          </p:nvSpPr>
          <p:spPr>
            <a:xfrm rot="9084057">
              <a:off x="2322504" y="429644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5" name="Google Shape;1729;p18"/>
            <p:cNvSpPr/>
            <p:nvPr/>
          </p:nvSpPr>
          <p:spPr>
            <a:xfrm rot="9084057">
              <a:off x="2395860" y="565709"/>
              <a:ext cx="64708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6" name="Google Shape;1730;p18"/>
            <p:cNvSpPr/>
            <p:nvPr/>
          </p:nvSpPr>
          <p:spPr>
            <a:xfrm rot="9084057">
              <a:off x="2457497" y="356321"/>
              <a:ext cx="65694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7" name="Google Shape;1731;p18"/>
            <p:cNvSpPr/>
            <p:nvPr/>
          </p:nvSpPr>
          <p:spPr>
            <a:xfrm rot="9084057">
              <a:off x="2519942" y="147278"/>
              <a:ext cx="6431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8" name="Google Shape;1732;p18"/>
            <p:cNvSpPr/>
            <p:nvPr/>
          </p:nvSpPr>
          <p:spPr>
            <a:xfrm rot="9084057">
              <a:off x="2248476" y="294700"/>
              <a:ext cx="64807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9" name="Google Shape;1733;p18"/>
            <p:cNvSpPr/>
            <p:nvPr/>
          </p:nvSpPr>
          <p:spPr>
            <a:xfrm rot="9084057">
              <a:off x="2260557" y="639283"/>
              <a:ext cx="64751" cy="6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0" name="Google Shape;1734;p18"/>
            <p:cNvSpPr/>
            <p:nvPr/>
          </p:nvSpPr>
          <p:spPr>
            <a:xfrm rot="9084057">
              <a:off x="2470034" y="700903"/>
              <a:ext cx="6478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1" name="Google Shape;1735;p18"/>
            <p:cNvSpPr/>
            <p:nvPr/>
          </p:nvSpPr>
          <p:spPr>
            <a:xfrm rot="9084057">
              <a:off x="2334605" y="774285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2" name="Google Shape;1736;p18"/>
            <p:cNvSpPr/>
            <p:nvPr/>
          </p:nvSpPr>
          <p:spPr>
            <a:xfrm rot="9084057">
              <a:off x="2408659" y="909839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3" name="Google Shape;1737;p18"/>
            <p:cNvSpPr/>
            <p:nvPr/>
          </p:nvSpPr>
          <p:spPr>
            <a:xfrm rot="9084057">
              <a:off x="2543462" y="836516"/>
              <a:ext cx="64811" cy="6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4" name="Google Shape;1738;p18"/>
            <p:cNvSpPr/>
            <p:nvPr/>
          </p:nvSpPr>
          <p:spPr>
            <a:xfrm rot="9084057">
              <a:off x="2531414" y="492290"/>
              <a:ext cx="64790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5" name="Google Shape;1739;p18"/>
            <p:cNvSpPr/>
            <p:nvPr/>
          </p:nvSpPr>
          <p:spPr>
            <a:xfrm rot="9084057">
              <a:off x="2187233" y="504030"/>
              <a:ext cx="6432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6" name="Google Shape;1740;p18"/>
            <p:cNvSpPr/>
            <p:nvPr/>
          </p:nvSpPr>
          <p:spPr>
            <a:xfrm rot="9084057">
              <a:off x="2272627" y="983977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7" name="Google Shape;1741;p18"/>
            <p:cNvSpPr/>
            <p:nvPr/>
          </p:nvSpPr>
          <p:spPr>
            <a:xfrm rot="9084057">
              <a:off x="2051050" y="577644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8" name="Google Shape;1742;p18"/>
            <p:cNvSpPr/>
            <p:nvPr/>
          </p:nvSpPr>
          <p:spPr>
            <a:xfrm rot="9084057">
              <a:off x="1792746" y="1069585"/>
              <a:ext cx="64838" cy="6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9" name="Google Shape;1743;p18"/>
            <p:cNvSpPr/>
            <p:nvPr/>
          </p:nvSpPr>
          <p:spPr>
            <a:xfrm rot="9084057">
              <a:off x="1572043" y="663487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0" name="Google Shape;1744;p18"/>
            <p:cNvSpPr/>
            <p:nvPr/>
          </p:nvSpPr>
          <p:spPr>
            <a:xfrm rot="9084057">
              <a:off x="1866440" y="1205061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1" name="Google Shape;1745;p18"/>
            <p:cNvSpPr/>
            <p:nvPr/>
          </p:nvSpPr>
          <p:spPr>
            <a:xfrm rot="9084057">
              <a:off x="1916176" y="651782"/>
              <a:ext cx="64970" cy="6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2" name="Google Shape;1746;p18"/>
            <p:cNvSpPr/>
            <p:nvPr/>
          </p:nvSpPr>
          <p:spPr>
            <a:xfrm rot="9084057">
              <a:off x="1854739" y="860305"/>
              <a:ext cx="64314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3" name="Google Shape;1747;p18"/>
            <p:cNvSpPr/>
            <p:nvPr/>
          </p:nvSpPr>
          <p:spPr>
            <a:xfrm rot="9084057">
              <a:off x="1645054" y="799525"/>
              <a:ext cx="64732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4" name="Google Shape;1748;p18"/>
            <p:cNvSpPr/>
            <p:nvPr/>
          </p:nvSpPr>
          <p:spPr>
            <a:xfrm rot="9084057">
              <a:off x="1707583" y="590127"/>
              <a:ext cx="64478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5" name="Google Shape;1749;p18"/>
            <p:cNvSpPr/>
            <p:nvPr/>
          </p:nvSpPr>
          <p:spPr>
            <a:xfrm rot="9084057">
              <a:off x="2136917" y="1057713"/>
              <a:ext cx="65201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6" name="Google Shape;1750;p18"/>
            <p:cNvSpPr/>
            <p:nvPr/>
          </p:nvSpPr>
          <p:spPr>
            <a:xfrm rot="9084057">
              <a:off x="2063694" y="922095"/>
              <a:ext cx="64351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7" name="Google Shape;1751;p18"/>
            <p:cNvSpPr/>
            <p:nvPr/>
          </p:nvSpPr>
          <p:spPr>
            <a:xfrm rot="9084057">
              <a:off x="1928850" y="995612"/>
              <a:ext cx="63941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8" name="Google Shape;1752;p18"/>
            <p:cNvSpPr/>
            <p:nvPr/>
          </p:nvSpPr>
          <p:spPr>
            <a:xfrm rot="9084057">
              <a:off x="1990139" y="787063"/>
              <a:ext cx="64296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9" name="Google Shape;1753;p18"/>
            <p:cNvSpPr/>
            <p:nvPr/>
          </p:nvSpPr>
          <p:spPr>
            <a:xfrm rot="9084057">
              <a:off x="2002389" y="1130811"/>
              <a:ext cx="64500" cy="65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0" name="Google Shape;1754;p18"/>
            <p:cNvSpPr/>
            <p:nvPr/>
          </p:nvSpPr>
          <p:spPr>
            <a:xfrm rot="9084057">
              <a:off x="1842901" y="516185"/>
              <a:ext cx="63546" cy="6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1" name="Google Shape;1755;p18"/>
            <p:cNvSpPr/>
            <p:nvPr/>
          </p:nvSpPr>
          <p:spPr>
            <a:xfrm rot="9084057">
              <a:off x="2124958" y="712913"/>
              <a:ext cx="64295" cy="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2" name="Google Shape;1756;p18"/>
            <p:cNvSpPr/>
            <p:nvPr/>
          </p:nvSpPr>
          <p:spPr>
            <a:xfrm rot="9084057">
              <a:off x="1719399" y="935334"/>
              <a:ext cx="63553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3" name="Google Shape;1757;p18"/>
            <p:cNvSpPr/>
            <p:nvPr/>
          </p:nvSpPr>
          <p:spPr>
            <a:xfrm rot="9084057">
              <a:off x="1780844" y="725498"/>
              <a:ext cx="6408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4" name="Google Shape;1758;p18"/>
            <p:cNvSpPr/>
            <p:nvPr/>
          </p:nvSpPr>
          <p:spPr>
            <a:xfrm rot="9084057">
              <a:off x="2174999" y="159118"/>
              <a:ext cx="64151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5" name="Google Shape;1759;p18"/>
            <p:cNvSpPr/>
            <p:nvPr/>
          </p:nvSpPr>
          <p:spPr>
            <a:xfrm rot="9084057">
              <a:off x="2039102" y="232746"/>
              <a:ext cx="64976" cy="6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6" name="Google Shape;1760;p18"/>
            <p:cNvSpPr/>
            <p:nvPr/>
          </p:nvSpPr>
          <p:spPr>
            <a:xfrm rot="9084057">
              <a:off x="2445047" y="11649"/>
              <a:ext cx="65180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7" name="Google Shape;1761;p18"/>
            <p:cNvSpPr/>
            <p:nvPr/>
          </p:nvSpPr>
          <p:spPr>
            <a:xfrm rot="9084057">
              <a:off x="2309923" y="86026"/>
              <a:ext cx="6427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8" name="Google Shape;1762;p18"/>
            <p:cNvSpPr/>
            <p:nvPr/>
          </p:nvSpPr>
          <p:spPr>
            <a:xfrm rot="9084057">
              <a:off x="1903617" y="306829"/>
              <a:ext cx="65082" cy="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9" name="Google Shape;1763;p18"/>
            <p:cNvSpPr/>
            <p:nvPr/>
          </p:nvSpPr>
          <p:spPr>
            <a:xfrm rot="9084057">
              <a:off x="1768203" y="380321"/>
              <a:ext cx="64645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0" name="Google Shape;1764;p18"/>
            <p:cNvSpPr/>
            <p:nvPr/>
          </p:nvSpPr>
          <p:spPr>
            <a:xfrm rot="9084057">
              <a:off x="1633297" y="454448"/>
              <a:ext cx="6431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1" name="Google Shape;1765;p18"/>
            <p:cNvSpPr/>
            <p:nvPr/>
          </p:nvSpPr>
          <p:spPr>
            <a:xfrm rot="9084057">
              <a:off x="1498134" y="528616"/>
              <a:ext cx="64249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982" name="Google Shape;1766;p18"/>
          <p:cNvGrpSpPr/>
          <p:nvPr/>
        </p:nvGrpSpPr>
        <p:grpSpPr>
          <a:xfrm>
            <a:off x="-35462" y="-101727"/>
            <a:ext cx="3951958" cy="2202127"/>
            <a:chOff x="0" y="0"/>
            <a:chExt cx="3951957" cy="2202125"/>
          </a:xfrm>
        </p:grpSpPr>
        <p:sp>
          <p:nvSpPr>
            <p:cNvPr id="1833" name="Google Shape;1767;p18"/>
            <p:cNvSpPr/>
            <p:nvPr/>
          </p:nvSpPr>
          <p:spPr>
            <a:xfrm rot="19884056">
              <a:off x="3396206" y="146114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4" name="Google Shape;1768;p18"/>
            <p:cNvSpPr/>
            <p:nvPr/>
          </p:nvSpPr>
          <p:spPr>
            <a:xfrm rot="19884056">
              <a:off x="3261000" y="220096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5" name="Google Shape;1769;p18"/>
            <p:cNvSpPr/>
            <p:nvPr/>
          </p:nvSpPr>
          <p:spPr>
            <a:xfrm rot="19884056">
              <a:off x="3186121" y="84738"/>
              <a:ext cx="64805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6" name="Google Shape;1770;p18"/>
            <p:cNvSpPr/>
            <p:nvPr/>
          </p:nvSpPr>
          <p:spPr>
            <a:xfrm rot="19884056">
              <a:off x="3322064" y="11848"/>
              <a:ext cx="65733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7" name="Google Shape;1771;p18"/>
            <p:cNvSpPr/>
            <p:nvPr/>
          </p:nvSpPr>
          <p:spPr>
            <a:xfrm rot="19884056">
              <a:off x="3530962" y="72671"/>
              <a:ext cx="65009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8" name="Google Shape;1772;p18"/>
            <p:cNvSpPr/>
            <p:nvPr/>
          </p:nvSpPr>
          <p:spPr>
            <a:xfrm rot="19884056">
              <a:off x="3334326" y="355449"/>
              <a:ext cx="6430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9" name="Google Shape;1773;p18"/>
            <p:cNvSpPr/>
            <p:nvPr/>
          </p:nvSpPr>
          <p:spPr>
            <a:xfrm rot="19884056">
              <a:off x="3469704" y="282263"/>
              <a:ext cx="6386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0" name="Google Shape;1774;p18"/>
            <p:cNvSpPr/>
            <p:nvPr/>
          </p:nvSpPr>
          <p:spPr>
            <a:xfrm rot="19884056">
              <a:off x="3604893" y="207589"/>
              <a:ext cx="64886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1" name="Google Shape;1775;p18"/>
            <p:cNvSpPr/>
            <p:nvPr/>
          </p:nvSpPr>
          <p:spPr>
            <a:xfrm rot="19884056">
              <a:off x="3740383" y="133895"/>
              <a:ext cx="6494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2" name="Google Shape;1776;p18"/>
            <p:cNvSpPr/>
            <p:nvPr/>
          </p:nvSpPr>
          <p:spPr>
            <a:xfrm rot="19884056">
              <a:off x="3875597" y="60005"/>
              <a:ext cx="64868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3" name="Google Shape;1777;p18"/>
            <p:cNvSpPr/>
            <p:nvPr/>
          </p:nvSpPr>
          <p:spPr>
            <a:xfrm rot="19884056">
              <a:off x="1009405" y="922131"/>
              <a:ext cx="63920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4" name="Google Shape;1778;p18"/>
            <p:cNvSpPr/>
            <p:nvPr/>
          </p:nvSpPr>
          <p:spPr>
            <a:xfrm rot="19884056">
              <a:off x="1230606" y="1327664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5" name="Google Shape;1779;p18"/>
            <p:cNvSpPr/>
            <p:nvPr/>
          </p:nvSpPr>
          <p:spPr>
            <a:xfrm rot="19884056">
              <a:off x="1095400" y="1401646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6" name="Google Shape;1780;p18"/>
            <p:cNvSpPr/>
            <p:nvPr/>
          </p:nvSpPr>
          <p:spPr>
            <a:xfrm rot="19884056">
              <a:off x="946926" y="1131234"/>
              <a:ext cx="64753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7" name="Google Shape;1781;p18"/>
            <p:cNvSpPr/>
            <p:nvPr/>
          </p:nvSpPr>
          <p:spPr>
            <a:xfrm rot="19884056">
              <a:off x="873555" y="995684"/>
              <a:ext cx="644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8" name="Google Shape;1782;p18"/>
            <p:cNvSpPr/>
            <p:nvPr/>
          </p:nvSpPr>
          <p:spPr>
            <a:xfrm rot="19884056">
              <a:off x="796601" y="855294"/>
              <a:ext cx="64955" cy="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9" name="Google Shape;1783;p18"/>
            <p:cNvSpPr/>
            <p:nvPr/>
          </p:nvSpPr>
          <p:spPr>
            <a:xfrm rot="19884056">
              <a:off x="1020521" y="1266288"/>
              <a:ext cx="64805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0" name="Google Shape;1784;p18"/>
            <p:cNvSpPr/>
            <p:nvPr/>
          </p:nvSpPr>
          <p:spPr>
            <a:xfrm rot="19884056">
              <a:off x="932892" y="781591"/>
              <a:ext cx="63340" cy="6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1" name="Google Shape;1785;p18"/>
            <p:cNvSpPr/>
            <p:nvPr/>
          </p:nvSpPr>
          <p:spPr>
            <a:xfrm rot="19884056">
              <a:off x="1156464" y="1193398"/>
              <a:ext cx="65733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2" name="Google Shape;1786;p18"/>
            <p:cNvSpPr/>
            <p:nvPr/>
          </p:nvSpPr>
          <p:spPr>
            <a:xfrm rot="19884056">
              <a:off x="1414873" y="700426"/>
              <a:ext cx="64144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3" name="Google Shape;1787;p18"/>
            <p:cNvSpPr/>
            <p:nvPr/>
          </p:nvSpPr>
          <p:spPr>
            <a:xfrm rot="19884056">
              <a:off x="1636777" y="1106149"/>
              <a:ext cx="64375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4" name="Google Shape;1788;p18"/>
            <p:cNvSpPr/>
            <p:nvPr/>
          </p:nvSpPr>
          <p:spPr>
            <a:xfrm rot="19884056">
              <a:off x="1818642" y="477535"/>
              <a:ext cx="66491" cy="6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5" name="Google Shape;1789;p18"/>
            <p:cNvSpPr/>
            <p:nvPr/>
          </p:nvSpPr>
          <p:spPr>
            <a:xfrm rot="19884056">
              <a:off x="1338730" y="560463"/>
              <a:ext cx="63890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6" name="Google Shape;1790;p18"/>
            <p:cNvSpPr/>
            <p:nvPr/>
          </p:nvSpPr>
          <p:spPr>
            <a:xfrm rot="19884056">
              <a:off x="2040010" y="883829"/>
              <a:ext cx="66491" cy="6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7" name="Google Shape;1791;p18"/>
            <p:cNvSpPr/>
            <p:nvPr/>
          </p:nvSpPr>
          <p:spPr>
            <a:xfrm rot="19884056">
              <a:off x="1291642" y="1118910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8" name="Google Shape;1792;p18"/>
            <p:cNvSpPr/>
            <p:nvPr/>
          </p:nvSpPr>
          <p:spPr>
            <a:xfrm rot="19884056">
              <a:off x="1353341" y="908962"/>
              <a:ext cx="64944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9" name="Google Shape;1793;p18"/>
            <p:cNvSpPr/>
            <p:nvPr/>
          </p:nvSpPr>
          <p:spPr>
            <a:xfrm rot="19884056">
              <a:off x="1907191" y="959061"/>
              <a:ext cx="63992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0" name="Google Shape;1794;p18"/>
            <p:cNvSpPr/>
            <p:nvPr/>
          </p:nvSpPr>
          <p:spPr>
            <a:xfrm rot="19884056">
              <a:off x="1697890" y="896413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1" name="Google Shape;1795;p18"/>
            <p:cNvSpPr/>
            <p:nvPr/>
          </p:nvSpPr>
          <p:spPr>
            <a:xfrm rot="19884056">
              <a:off x="1624631" y="762547"/>
              <a:ext cx="63841" cy="6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2" name="Google Shape;1796;p18"/>
            <p:cNvSpPr/>
            <p:nvPr/>
          </p:nvSpPr>
          <p:spPr>
            <a:xfrm rot="19884056">
              <a:off x="1562050" y="971786"/>
              <a:ext cx="64914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3" name="Google Shape;1797;p18"/>
            <p:cNvSpPr/>
            <p:nvPr/>
          </p:nvSpPr>
          <p:spPr>
            <a:xfrm rot="19884056">
              <a:off x="1500904" y="1180037"/>
              <a:ext cx="64317" cy="6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4" name="Google Shape;1798;p18"/>
            <p:cNvSpPr/>
            <p:nvPr/>
          </p:nvSpPr>
          <p:spPr>
            <a:xfrm rot="19884056">
              <a:off x="1067923" y="708058"/>
              <a:ext cx="6427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5" name="Google Shape;1799;p18"/>
            <p:cNvSpPr/>
            <p:nvPr/>
          </p:nvSpPr>
          <p:spPr>
            <a:xfrm rot="19884056">
              <a:off x="1144211" y="847920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6" name="Google Shape;1800;p18"/>
            <p:cNvSpPr/>
            <p:nvPr/>
          </p:nvSpPr>
          <p:spPr>
            <a:xfrm rot="19884056">
              <a:off x="1966387" y="748633"/>
              <a:ext cx="66491" cy="6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7" name="Google Shape;1801;p18"/>
            <p:cNvSpPr/>
            <p:nvPr/>
          </p:nvSpPr>
          <p:spPr>
            <a:xfrm rot="19884056">
              <a:off x="1771419" y="1032456"/>
              <a:ext cx="64581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8" name="Google Shape;1802;p18"/>
            <p:cNvSpPr/>
            <p:nvPr/>
          </p:nvSpPr>
          <p:spPr>
            <a:xfrm rot="19884056">
              <a:off x="1759482" y="688179"/>
              <a:ext cx="64945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9" name="Google Shape;1803;p18"/>
            <p:cNvSpPr/>
            <p:nvPr/>
          </p:nvSpPr>
          <p:spPr>
            <a:xfrm rot="19884056">
              <a:off x="1279576" y="774264"/>
              <a:ext cx="6468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0" name="Google Shape;1804;p18"/>
            <p:cNvSpPr/>
            <p:nvPr/>
          </p:nvSpPr>
          <p:spPr>
            <a:xfrm rot="19884056">
              <a:off x="1217780" y="982604"/>
              <a:ext cx="64965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1" name="Google Shape;1805;p18"/>
            <p:cNvSpPr/>
            <p:nvPr/>
          </p:nvSpPr>
          <p:spPr>
            <a:xfrm rot="19884056">
              <a:off x="1203086" y="634018"/>
              <a:ext cx="65246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2" name="Google Shape;1806;p18"/>
            <p:cNvSpPr/>
            <p:nvPr/>
          </p:nvSpPr>
          <p:spPr>
            <a:xfrm rot="19884056">
              <a:off x="1550249" y="626431"/>
              <a:ext cx="64809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3" name="Google Shape;1807;p18"/>
            <p:cNvSpPr/>
            <p:nvPr/>
          </p:nvSpPr>
          <p:spPr>
            <a:xfrm rot="19884056">
              <a:off x="1365362" y="1254221"/>
              <a:ext cx="65009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4" name="Google Shape;1808;p18"/>
            <p:cNvSpPr/>
            <p:nvPr/>
          </p:nvSpPr>
          <p:spPr>
            <a:xfrm rot="19884056">
              <a:off x="1686056" y="552893"/>
              <a:ext cx="6381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5" name="Google Shape;1809;p18"/>
            <p:cNvSpPr/>
            <p:nvPr/>
          </p:nvSpPr>
          <p:spPr>
            <a:xfrm rot="19884056">
              <a:off x="1609529" y="412296"/>
              <a:ext cx="64190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6" name="Google Shape;1810;p18"/>
            <p:cNvSpPr/>
            <p:nvPr/>
          </p:nvSpPr>
          <p:spPr>
            <a:xfrm rot="19884056">
              <a:off x="1083996" y="1057502"/>
              <a:ext cx="63022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7" name="Google Shape;1811;p18"/>
            <p:cNvSpPr/>
            <p:nvPr/>
          </p:nvSpPr>
          <p:spPr>
            <a:xfrm rot="19884056">
              <a:off x="1473565" y="487301"/>
              <a:ext cx="65375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8" name="Google Shape;1812;p18"/>
            <p:cNvSpPr/>
            <p:nvPr/>
          </p:nvSpPr>
          <p:spPr>
            <a:xfrm rot="19884056">
              <a:off x="1488918" y="836283"/>
              <a:ext cx="64812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9" name="Google Shape;1813;p18"/>
            <p:cNvSpPr/>
            <p:nvPr/>
          </p:nvSpPr>
          <p:spPr>
            <a:xfrm rot="19884056">
              <a:off x="1892810" y="613082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0" name="Google Shape;1814;p18"/>
            <p:cNvSpPr/>
            <p:nvPr/>
          </p:nvSpPr>
          <p:spPr>
            <a:xfrm rot="19884056">
              <a:off x="1833432" y="823224"/>
              <a:ext cx="64322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1" name="Google Shape;1815;p18"/>
            <p:cNvSpPr/>
            <p:nvPr/>
          </p:nvSpPr>
          <p:spPr>
            <a:xfrm rot="19884056">
              <a:off x="1426676" y="1045479"/>
              <a:ext cx="65401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2" name="Google Shape;1816;p18"/>
            <p:cNvSpPr/>
            <p:nvPr/>
          </p:nvSpPr>
          <p:spPr>
            <a:xfrm rot="19884056">
              <a:off x="1747355" y="339129"/>
              <a:ext cx="64346" cy="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3" name="Google Shape;1817;p18"/>
            <p:cNvSpPr/>
            <p:nvPr/>
          </p:nvSpPr>
          <p:spPr>
            <a:xfrm rot="19884056">
              <a:off x="2224279" y="256949"/>
              <a:ext cx="65004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4" name="Google Shape;1818;p18"/>
            <p:cNvSpPr/>
            <p:nvPr/>
          </p:nvSpPr>
          <p:spPr>
            <a:xfrm rot="19884056">
              <a:off x="2446237" y="662883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5" name="Google Shape;1819;p18"/>
            <p:cNvSpPr/>
            <p:nvPr/>
          </p:nvSpPr>
          <p:spPr>
            <a:xfrm rot="19884056">
              <a:off x="2630689" y="35782"/>
              <a:ext cx="65435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6" name="Google Shape;1820;p18"/>
            <p:cNvSpPr/>
            <p:nvPr/>
          </p:nvSpPr>
          <p:spPr>
            <a:xfrm rot="19884056">
              <a:off x="2150654" y="121773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7" name="Google Shape;1821;p18"/>
            <p:cNvSpPr/>
            <p:nvPr/>
          </p:nvSpPr>
          <p:spPr>
            <a:xfrm rot="19884056">
              <a:off x="2851808" y="441704"/>
              <a:ext cx="64460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8" name="Google Shape;1822;p18"/>
            <p:cNvSpPr/>
            <p:nvPr/>
          </p:nvSpPr>
          <p:spPr>
            <a:xfrm rot="19884056">
              <a:off x="2101523" y="675375"/>
              <a:ext cx="64295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9" name="Google Shape;1823;p18"/>
            <p:cNvSpPr/>
            <p:nvPr/>
          </p:nvSpPr>
          <p:spPr>
            <a:xfrm rot="19884056">
              <a:off x="2162762" y="465702"/>
              <a:ext cx="64975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0" name="Google Shape;1824;p18"/>
            <p:cNvSpPr/>
            <p:nvPr/>
          </p:nvSpPr>
          <p:spPr>
            <a:xfrm rot="19884056">
              <a:off x="2716583" y="515672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1" name="Google Shape;1825;p18"/>
            <p:cNvSpPr/>
            <p:nvPr/>
          </p:nvSpPr>
          <p:spPr>
            <a:xfrm rot="19884056">
              <a:off x="2507335" y="453098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2" name="Google Shape;1826;p18"/>
            <p:cNvSpPr/>
            <p:nvPr/>
          </p:nvSpPr>
          <p:spPr>
            <a:xfrm rot="19884056">
              <a:off x="2433852" y="318388"/>
              <a:ext cx="64707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3" name="Google Shape;1827;p18"/>
            <p:cNvSpPr/>
            <p:nvPr/>
          </p:nvSpPr>
          <p:spPr>
            <a:xfrm rot="19884056">
              <a:off x="2371229" y="528349"/>
              <a:ext cx="65694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4" name="Google Shape;1828;p18"/>
            <p:cNvSpPr/>
            <p:nvPr/>
          </p:nvSpPr>
          <p:spPr>
            <a:xfrm rot="19884056">
              <a:off x="2310166" y="736819"/>
              <a:ext cx="64311" cy="6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5" name="Google Shape;1829;p18"/>
            <p:cNvSpPr/>
            <p:nvPr/>
          </p:nvSpPr>
          <p:spPr>
            <a:xfrm rot="19884056">
              <a:off x="1879879" y="269373"/>
              <a:ext cx="64217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6" name="Google Shape;1830;p18"/>
            <p:cNvSpPr/>
            <p:nvPr/>
          </p:nvSpPr>
          <p:spPr>
            <a:xfrm rot="19884056">
              <a:off x="1953623" y="404672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7" name="Google Shape;1831;p18"/>
            <p:cNvSpPr/>
            <p:nvPr/>
          </p:nvSpPr>
          <p:spPr>
            <a:xfrm rot="19884056">
              <a:off x="2581137" y="588981"/>
              <a:ext cx="64806" cy="6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8" name="Google Shape;1832;p18"/>
            <p:cNvSpPr/>
            <p:nvPr/>
          </p:nvSpPr>
          <p:spPr>
            <a:xfrm rot="19884056">
              <a:off x="2569111" y="244867"/>
              <a:ext cx="64751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9" name="Google Shape;1833;p18"/>
            <p:cNvSpPr/>
            <p:nvPr/>
          </p:nvSpPr>
          <p:spPr>
            <a:xfrm rot="19884056">
              <a:off x="2089025" y="330995"/>
              <a:ext cx="6469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0" name="Google Shape;1834;p18"/>
            <p:cNvSpPr/>
            <p:nvPr/>
          </p:nvSpPr>
          <p:spPr>
            <a:xfrm rot="19884056">
              <a:off x="2027231" y="539343"/>
              <a:ext cx="64941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1" name="Google Shape;1835;p18"/>
            <p:cNvSpPr/>
            <p:nvPr/>
          </p:nvSpPr>
          <p:spPr>
            <a:xfrm rot="19884056">
              <a:off x="2015742" y="195152"/>
              <a:ext cx="64460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2" name="Google Shape;1836;p18"/>
            <p:cNvSpPr/>
            <p:nvPr/>
          </p:nvSpPr>
          <p:spPr>
            <a:xfrm rot="19884056">
              <a:off x="2359604" y="183194"/>
              <a:ext cx="6478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3" name="Google Shape;1837;p18"/>
            <p:cNvSpPr/>
            <p:nvPr/>
          </p:nvSpPr>
          <p:spPr>
            <a:xfrm rot="19884056">
              <a:off x="2174782" y="810959"/>
              <a:ext cx="6503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4" name="Google Shape;1838;p18"/>
            <p:cNvSpPr/>
            <p:nvPr/>
          </p:nvSpPr>
          <p:spPr>
            <a:xfrm rot="19884056">
              <a:off x="2495466" y="109499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5" name="Google Shape;1839;p18"/>
            <p:cNvSpPr/>
            <p:nvPr/>
          </p:nvSpPr>
          <p:spPr>
            <a:xfrm rot="19884056">
              <a:off x="2286146" y="48414"/>
              <a:ext cx="64811" cy="6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6" name="Google Shape;1840;p18"/>
            <p:cNvSpPr/>
            <p:nvPr/>
          </p:nvSpPr>
          <p:spPr>
            <a:xfrm rot="19884056">
              <a:off x="2298215" y="393058"/>
              <a:ext cx="64790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7" name="Google Shape;1841;p18"/>
            <p:cNvSpPr/>
            <p:nvPr/>
          </p:nvSpPr>
          <p:spPr>
            <a:xfrm rot="19884056">
              <a:off x="2642863" y="379963"/>
              <a:ext cx="64323" cy="6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8" name="Google Shape;1842;p18"/>
            <p:cNvSpPr/>
            <p:nvPr/>
          </p:nvSpPr>
          <p:spPr>
            <a:xfrm rot="19884056">
              <a:off x="2236679" y="601916"/>
              <a:ext cx="65164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9" name="Google Shape;1843;p18"/>
            <p:cNvSpPr/>
            <p:nvPr/>
          </p:nvSpPr>
          <p:spPr>
            <a:xfrm rot="19884056">
              <a:off x="2778707" y="307287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0" name="Google Shape;1844;p18"/>
            <p:cNvSpPr/>
            <p:nvPr/>
          </p:nvSpPr>
          <p:spPr>
            <a:xfrm rot="19884056">
              <a:off x="3258028" y="220297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1" name="Google Shape;1845;p18"/>
            <p:cNvSpPr/>
            <p:nvPr/>
          </p:nvSpPr>
          <p:spPr>
            <a:xfrm rot="19884056">
              <a:off x="2913273" y="232628"/>
              <a:ext cx="64970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2" name="Google Shape;1846;p18"/>
            <p:cNvSpPr/>
            <p:nvPr/>
          </p:nvSpPr>
          <p:spPr>
            <a:xfrm rot="19884056">
              <a:off x="2975365" y="22854"/>
              <a:ext cx="64314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3" name="Google Shape;1847;p18"/>
            <p:cNvSpPr/>
            <p:nvPr/>
          </p:nvSpPr>
          <p:spPr>
            <a:xfrm rot="19884056">
              <a:off x="3184634" y="85146"/>
              <a:ext cx="64732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4" name="Google Shape;1848;p18"/>
            <p:cNvSpPr/>
            <p:nvPr/>
          </p:nvSpPr>
          <p:spPr>
            <a:xfrm rot="19884056">
              <a:off x="3122359" y="293969"/>
              <a:ext cx="64478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5" name="Google Shape;1849;p18"/>
            <p:cNvSpPr/>
            <p:nvPr/>
          </p:nvSpPr>
          <p:spPr>
            <a:xfrm rot="19884056">
              <a:off x="2839984" y="96410"/>
              <a:ext cx="64296" cy="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6" name="Google Shape;1850;p18"/>
            <p:cNvSpPr/>
            <p:nvPr/>
          </p:nvSpPr>
          <p:spPr>
            <a:xfrm rot="19884056">
              <a:off x="2987972" y="368017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7" name="Google Shape;1851;p18"/>
            <p:cNvSpPr/>
            <p:nvPr/>
          </p:nvSpPr>
          <p:spPr>
            <a:xfrm rot="19884056">
              <a:off x="2705166" y="171341"/>
              <a:ext cx="6429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8" name="Google Shape;1852;p18"/>
            <p:cNvSpPr/>
            <p:nvPr/>
          </p:nvSpPr>
          <p:spPr>
            <a:xfrm rot="19884056">
              <a:off x="3049490" y="159068"/>
              <a:ext cx="6408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9" name="Google Shape;1853;p18"/>
            <p:cNvSpPr/>
            <p:nvPr/>
          </p:nvSpPr>
          <p:spPr>
            <a:xfrm rot="19884056">
              <a:off x="1168726" y="1536999"/>
              <a:ext cx="6430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0" name="Google Shape;1854;p18"/>
            <p:cNvSpPr/>
            <p:nvPr/>
          </p:nvSpPr>
          <p:spPr>
            <a:xfrm rot="19884056">
              <a:off x="1304104" y="1463813"/>
              <a:ext cx="6386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1" name="Google Shape;1855;p18"/>
            <p:cNvSpPr/>
            <p:nvPr/>
          </p:nvSpPr>
          <p:spPr>
            <a:xfrm rot="19884056">
              <a:off x="1845891" y="1168586"/>
              <a:ext cx="64190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2" name="Google Shape;1856;p18"/>
            <p:cNvSpPr/>
            <p:nvPr/>
          </p:nvSpPr>
          <p:spPr>
            <a:xfrm rot="19884056">
              <a:off x="1980862" y="1094052"/>
              <a:ext cx="6494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3" name="Google Shape;1857;p18"/>
            <p:cNvSpPr/>
            <p:nvPr/>
          </p:nvSpPr>
          <p:spPr>
            <a:xfrm rot="19884056">
              <a:off x="1439293" y="1389139"/>
              <a:ext cx="64886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4" name="Google Shape;1858;p18"/>
            <p:cNvSpPr/>
            <p:nvPr/>
          </p:nvSpPr>
          <p:spPr>
            <a:xfrm rot="19884056">
              <a:off x="1574783" y="1315445"/>
              <a:ext cx="6494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5" name="Google Shape;1859;p18"/>
            <p:cNvSpPr/>
            <p:nvPr/>
          </p:nvSpPr>
          <p:spPr>
            <a:xfrm rot="19884056">
              <a:off x="1709997" y="1241555"/>
              <a:ext cx="64867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6" name="Google Shape;1860;p18"/>
            <p:cNvSpPr/>
            <p:nvPr/>
          </p:nvSpPr>
          <p:spPr>
            <a:xfrm rot="19884056">
              <a:off x="2114331" y="1019673"/>
              <a:ext cx="66759" cy="6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7" name="Google Shape;1861;p18"/>
            <p:cNvSpPr/>
            <p:nvPr/>
          </p:nvSpPr>
          <p:spPr>
            <a:xfrm rot="19884056">
              <a:off x="2655270" y="724407"/>
              <a:ext cx="64151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8" name="Google Shape;1862;p18"/>
            <p:cNvSpPr/>
            <p:nvPr/>
          </p:nvSpPr>
          <p:spPr>
            <a:xfrm rot="19884056">
              <a:off x="2790342" y="650778"/>
              <a:ext cx="64975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9" name="Google Shape;1863;p18"/>
            <p:cNvSpPr/>
            <p:nvPr/>
          </p:nvSpPr>
          <p:spPr>
            <a:xfrm rot="19884056">
              <a:off x="2249454" y="945695"/>
              <a:ext cx="64111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0" name="Google Shape;1864;p18"/>
            <p:cNvSpPr/>
            <p:nvPr/>
          </p:nvSpPr>
          <p:spPr>
            <a:xfrm rot="19884056">
              <a:off x="2384192" y="872135"/>
              <a:ext cx="65180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1" name="Google Shape;1865;p18"/>
            <p:cNvSpPr/>
            <p:nvPr/>
          </p:nvSpPr>
          <p:spPr>
            <a:xfrm rot="19884056">
              <a:off x="2520224" y="797967"/>
              <a:ext cx="6427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2" name="Google Shape;1866;p18"/>
            <p:cNvSpPr/>
            <p:nvPr/>
          </p:nvSpPr>
          <p:spPr>
            <a:xfrm rot="19884056">
              <a:off x="2925720" y="577425"/>
              <a:ext cx="65081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3" name="Google Shape;1867;p18"/>
            <p:cNvSpPr/>
            <p:nvPr/>
          </p:nvSpPr>
          <p:spPr>
            <a:xfrm rot="19884056">
              <a:off x="3061571" y="502787"/>
              <a:ext cx="64645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4" name="Google Shape;1868;p18"/>
            <p:cNvSpPr/>
            <p:nvPr/>
          </p:nvSpPr>
          <p:spPr>
            <a:xfrm rot="19884056">
              <a:off x="3196807" y="429336"/>
              <a:ext cx="6431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5" name="Google Shape;1869;p18"/>
            <p:cNvSpPr/>
            <p:nvPr/>
          </p:nvSpPr>
          <p:spPr>
            <a:xfrm rot="19884056">
              <a:off x="3332037" y="355376"/>
              <a:ext cx="64249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6" name="Google Shape;1870;p18"/>
            <p:cNvSpPr/>
            <p:nvPr/>
          </p:nvSpPr>
          <p:spPr>
            <a:xfrm rot="19884056">
              <a:off x="60929" y="1436586"/>
              <a:ext cx="65004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7" name="Google Shape;1871;p18"/>
            <p:cNvSpPr/>
            <p:nvPr/>
          </p:nvSpPr>
          <p:spPr>
            <a:xfrm rot="19884056">
              <a:off x="282887" y="1842520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8" name="Google Shape;1872;p18"/>
            <p:cNvSpPr/>
            <p:nvPr/>
          </p:nvSpPr>
          <p:spPr>
            <a:xfrm rot="19884056">
              <a:off x="467339" y="1215420"/>
              <a:ext cx="65435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9" name="Google Shape;1873;p18"/>
            <p:cNvSpPr/>
            <p:nvPr/>
          </p:nvSpPr>
          <p:spPr>
            <a:xfrm rot="19884056">
              <a:off x="688458" y="1621342"/>
              <a:ext cx="64460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0" name="Google Shape;1874;p18"/>
            <p:cNvSpPr/>
            <p:nvPr/>
          </p:nvSpPr>
          <p:spPr>
            <a:xfrm rot="19884056">
              <a:off x="553233" y="1695310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1" name="Google Shape;1875;p18"/>
            <p:cNvSpPr/>
            <p:nvPr/>
          </p:nvSpPr>
          <p:spPr>
            <a:xfrm rot="19884056">
              <a:off x="343985" y="1632735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2" name="Google Shape;1876;p18"/>
            <p:cNvSpPr/>
            <p:nvPr/>
          </p:nvSpPr>
          <p:spPr>
            <a:xfrm rot="19884056">
              <a:off x="270502" y="1498025"/>
              <a:ext cx="64707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3" name="Google Shape;1877;p18"/>
            <p:cNvSpPr/>
            <p:nvPr/>
          </p:nvSpPr>
          <p:spPr>
            <a:xfrm rot="19884056">
              <a:off x="207879" y="1707986"/>
              <a:ext cx="65694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4" name="Google Shape;1878;p18"/>
            <p:cNvSpPr/>
            <p:nvPr/>
          </p:nvSpPr>
          <p:spPr>
            <a:xfrm rot="19884056">
              <a:off x="146816" y="1916457"/>
              <a:ext cx="6431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5" name="Google Shape;1879;p18"/>
            <p:cNvSpPr/>
            <p:nvPr/>
          </p:nvSpPr>
          <p:spPr>
            <a:xfrm rot="19884056">
              <a:off x="417787" y="1768619"/>
              <a:ext cx="64806" cy="6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6" name="Google Shape;1880;p18"/>
            <p:cNvSpPr/>
            <p:nvPr/>
          </p:nvSpPr>
          <p:spPr>
            <a:xfrm rot="19884056">
              <a:off x="405761" y="1424504"/>
              <a:ext cx="64751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7" name="Google Shape;1881;p18"/>
            <p:cNvSpPr/>
            <p:nvPr/>
          </p:nvSpPr>
          <p:spPr>
            <a:xfrm rot="19884056">
              <a:off x="196254" y="1362831"/>
              <a:ext cx="6478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8" name="Google Shape;1882;p18"/>
            <p:cNvSpPr/>
            <p:nvPr/>
          </p:nvSpPr>
          <p:spPr>
            <a:xfrm rot="19884056">
              <a:off x="11433" y="1990596"/>
              <a:ext cx="65036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9" name="Google Shape;1883;p18"/>
            <p:cNvSpPr/>
            <p:nvPr/>
          </p:nvSpPr>
          <p:spPr>
            <a:xfrm rot="19884056">
              <a:off x="332116" y="1289137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0" name="Google Shape;1884;p18"/>
            <p:cNvSpPr/>
            <p:nvPr/>
          </p:nvSpPr>
          <p:spPr>
            <a:xfrm rot="19884056">
              <a:off x="258216" y="1153635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1" name="Google Shape;1885;p18"/>
            <p:cNvSpPr/>
            <p:nvPr/>
          </p:nvSpPr>
          <p:spPr>
            <a:xfrm rot="19884056">
              <a:off x="122796" y="1228052"/>
              <a:ext cx="64811" cy="6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2" name="Google Shape;1886;p18"/>
            <p:cNvSpPr/>
            <p:nvPr/>
          </p:nvSpPr>
          <p:spPr>
            <a:xfrm rot="19884056">
              <a:off x="134865" y="1572695"/>
              <a:ext cx="64790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3" name="Google Shape;1887;p18"/>
            <p:cNvSpPr/>
            <p:nvPr/>
          </p:nvSpPr>
          <p:spPr>
            <a:xfrm rot="19884056">
              <a:off x="479513" y="1559601"/>
              <a:ext cx="64323" cy="6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4" name="Google Shape;1888;p18"/>
            <p:cNvSpPr/>
            <p:nvPr/>
          </p:nvSpPr>
          <p:spPr>
            <a:xfrm rot="19884056">
              <a:off x="73329" y="1781553"/>
              <a:ext cx="65164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5" name="Google Shape;1889;p18"/>
            <p:cNvSpPr/>
            <p:nvPr/>
          </p:nvSpPr>
          <p:spPr>
            <a:xfrm rot="19884056">
              <a:off x="394147" y="1080331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6" name="Google Shape;1890;p18"/>
            <p:cNvSpPr/>
            <p:nvPr/>
          </p:nvSpPr>
          <p:spPr>
            <a:xfrm rot="19884056">
              <a:off x="615357" y="1486925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7" name="Google Shape;1891;p18"/>
            <p:cNvSpPr/>
            <p:nvPr/>
          </p:nvSpPr>
          <p:spPr>
            <a:xfrm rot="19884056">
              <a:off x="873485" y="993629"/>
              <a:ext cx="64838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8" name="Google Shape;1892;p18"/>
            <p:cNvSpPr/>
            <p:nvPr/>
          </p:nvSpPr>
          <p:spPr>
            <a:xfrm rot="19884056">
              <a:off x="1094678" y="1399935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9" name="Google Shape;1893;p18"/>
            <p:cNvSpPr/>
            <p:nvPr/>
          </p:nvSpPr>
          <p:spPr>
            <a:xfrm rot="19884056">
              <a:off x="798990" y="858414"/>
              <a:ext cx="65639" cy="64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0" name="Google Shape;1894;p18"/>
            <p:cNvSpPr/>
            <p:nvPr/>
          </p:nvSpPr>
          <p:spPr>
            <a:xfrm rot="19884056">
              <a:off x="749923" y="1412266"/>
              <a:ext cx="64970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1" name="Google Shape;1895;p18"/>
            <p:cNvSpPr/>
            <p:nvPr/>
          </p:nvSpPr>
          <p:spPr>
            <a:xfrm rot="19884056">
              <a:off x="812015" y="1202492"/>
              <a:ext cx="64314" cy="65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2" name="Google Shape;1896;p18"/>
            <p:cNvSpPr/>
            <p:nvPr/>
          </p:nvSpPr>
          <p:spPr>
            <a:xfrm rot="19884056">
              <a:off x="1021284" y="1264783"/>
              <a:ext cx="64732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3" name="Google Shape;1897;p18"/>
            <p:cNvSpPr/>
            <p:nvPr/>
          </p:nvSpPr>
          <p:spPr>
            <a:xfrm rot="19884056">
              <a:off x="959008" y="1473608"/>
              <a:ext cx="64478" cy="6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4" name="Google Shape;1898;p18"/>
            <p:cNvSpPr/>
            <p:nvPr/>
          </p:nvSpPr>
          <p:spPr>
            <a:xfrm rot="19884056">
              <a:off x="528951" y="1005812"/>
              <a:ext cx="65201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5" name="Google Shape;1899;p18"/>
            <p:cNvSpPr/>
            <p:nvPr/>
          </p:nvSpPr>
          <p:spPr>
            <a:xfrm rot="19884056">
              <a:off x="603025" y="1141431"/>
              <a:ext cx="64351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6" name="Google Shape;1900;p18"/>
            <p:cNvSpPr/>
            <p:nvPr/>
          </p:nvSpPr>
          <p:spPr>
            <a:xfrm rot="19884056">
              <a:off x="738279" y="1067810"/>
              <a:ext cx="6394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7" name="Google Shape;1901;p18"/>
            <p:cNvSpPr/>
            <p:nvPr/>
          </p:nvSpPr>
          <p:spPr>
            <a:xfrm rot="19884056">
              <a:off x="676634" y="1276047"/>
              <a:ext cx="64296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8" name="Google Shape;1902;p18"/>
            <p:cNvSpPr/>
            <p:nvPr/>
          </p:nvSpPr>
          <p:spPr>
            <a:xfrm rot="19884056">
              <a:off x="664180" y="932195"/>
              <a:ext cx="64500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9" name="Google Shape;1903;p18"/>
            <p:cNvSpPr/>
            <p:nvPr/>
          </p:nvSpPr>
          <p:spPr>
            <a:xfrm rot="19884056">
              <a:off x="824622" y="1547655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0" name="Google Shape;1904;p18"/>
            <p:cNvSpPr/>
            <p:nvPr/>
          </p:nvSpPr>
          <p:spPr>
            <a:xfrm rot="19884056">
              <a:off x="541816" y="1350978"/>
              <a:ext cx="6429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1" name="Google Shape;1905;p18"/>
            <p:cNvSpPr/>
            <p:nvPr/>
          </p:nvSpPr>
          <p:spPr>
            <a:xfrm rot="19884056">
              <a:off x="948117" y="1129650"/>
              <a:ext cx="63553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2" name="Google Shape;1906;p18"/>
            <p:cNvSpPr/>
            <p:nvPr/>
          </p:nvSpPr>
          <p:spPr>
            <a:xfrm rot="19884056">
              <a:off x="886140" y="1338706"/>
              <a:ext cx="6408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3" name="Google Shape;1907;p18"/>
            <p:cNvSpPr/>
            <p:nvPr/>
          </p:nvSpPr>
          <p:spPr>
            <a:xfrm rot="19884056">
              <a:off x="491920" y="1904044"/>
              <a:ext cx="64150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4" name="Google Shape;1908;p18"/>
            <p:cNvSpPr/>
            <p:nvPr/>
          </p:nvSpPr>
          <p:spPr>
            <a:xfrm rot="19884056">
              <a:off x="626991" y="1830416"/>
              <a:ext cx="64976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5" name="Google Shape;1909;p18"/>
            <p:cNvSpPr/>
            <p:nvPr/>
          </p:nvSpPr>
          <p:spPr>
            <a:xfrm rot="19884056">
              <a:off x="86104" y="2125333"/>
              <a:ext cx="64111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6" name="Google Shape;1910;p18"/>
            <p:cNvSpPr/>
            <p:nvPr/>
          </p:nvSpPr>
          <p:spPr>
            <a:xfrm rot="19884056">
              <a:off x="220842" y="2051773"/>
              <a:ext cx="65180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7" name="Google Shape;1911;p18"/>
            <p:cNvSpPr/>
            <p:nvPr/>
          </p:nvSpPr>
          <p:spPr>
            <a:xfrm rot="19884056">
              <a:off x="356874" y="1977605"/>
              <a:ext cx="6427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8" name="Google Shape;1912;p18"/>
            <p:cNvSpPr/>
            <p:nvPr/>
          </p:nvSpPr>
          <p:spPr>
            <a:xfrm rot="19884056">
              <a:off x="762370" y="1757062"/>
              <a:ext cx="65081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9" name="Google Shape;1913;p18"/>
            <p:cNvSpPr/>
            <p:nvPr/>
          </p:nvSpPr>
          <p:spPr>
            <a:xfrm rot="19884056">
              <a:off x="898221" y="1682425"/>
              <a:ext cx="64645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0" name="Google Shape;1914;p18"/>
            <p:cNvSpPr/>
            <p:nvPr/>
          </p:nvSpPr>
          <p:spPr>
            <a:xfrm rot="19884056">
              <a:off x="1033457" y="1608974"/>
              <a:ext cx="6431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1" name="Google Shape;1915;p18"/>
            <p:cNvSpPr/>
            <p:nvPr/>
          </p:nvSpPr>
          <p:spPr>
            <a:xfrm rot="19884056">
              <a:off x="1168687" y="1535014"/>
              <a:ext cx="64250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83" name="Google Shape;1916;p18"/>
          <p:cNvSpPr/>
          <p:nvPr/>
        </p:nvSpPr>
        <p:spPr>
          <a:xfrm rot="5400000">
            <a:off x="708900" y="-939081"/>
            <a:ext cx="1890000" cy="351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8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1985" name="Google Shape;1918;p18"/>
          <p:cNvSpPr/>
          <p:nvPr/>
        </p:nvSpPr>
        <p:spPr>
          <a:xfrm rot="16200000">
            <a:off x="7686599" y="3576921"/>
            <a:ext cx="1103401" cy="205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Google Shape;1920;p19"/>
          <p:cNvGrpSpPr/>
          <p:nvPr/>
        </p:nvGrpSpPr>
        <p:grpSpPr>
          <a:xfrm>
            <a:off x="6608784" y="4076753"/>
            <a:ext cx="2530397" cy="841769"/>
            <a:chOff x="0" y="0"/>
            <a:chExt cx="2530395" cy="841767"/>
          </a:xfrm>
        </p:grpSpPr>
        <p:sp>
          <p:nvSpPr>
            <p:cNvPr id="1993" name="Google Shape;1921;p19"/>
            <p:cNvSpPr/>
            <p:nvPr/>
          </p:nvSpPr>
          <p:spPr>
            <a:xfrm>
              <a:off x="155186" y="160371"/>
              <a:ext cx="63919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4" name="Google Shape;1922;p19"/>
            <p:cNvSpPr/>
            <p:nvPr/>
          </p:nvSpPr>
          <p:spPr>
            <a:xfrm>
              <a:off x="155186" y="622312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5" name="Google Shape;1923;p19"/>
            <p:cNvSpPr/>
            <p:nvPr/>
          </p:nvSpPr>
          <p:spPr>
            <a:xfrm>
              <a:off x="962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6" name="Google Shape;1924;p19"/>
            <p:cNvSpPr/>
            <p:nvPr/>
          </p:nvSpPr>
          <p:spPr>
            <a:xfrm>
              <a:off x="84" y="314230"/>
              <a:ext cx="64754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7" name="Google Shape;1925;p19"/>
            <p:cNvSpPr/>
            <p:nvPr/>
          </p:nvSpPr>
          <p:spPr>
            <a:xfrm>
              <a:off x="479" y="160006"/>
              <a:ext cx="6447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8" name="Google Shape;1926;p19"/>
            <p:cNvSpPr/>
            <p:nvPr/>
          </p:nvSpPr>
          <p:spPr>
            <a:xfrm>
              <a:off x="0" y="0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9" name="Google Shape;1927;p19"/>
            <p:cNvSpPr/>
            <p:nvPr/>
          </p:nvSpPr>
          <p:spPr>
            <a:xfrm>
              <a:off x="-1" y="468036"/>
              <a:ext cx="64805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0" name="Google Shape;1928;p19"/>
            <p:cNvSpPr/>
            <p:nvPr/>
          </p:nvSpPr>
          <p:spPr>
            <a:xfrm>
              <a:off x="155091" y="156"/>
              <a:ext cx="63341" cy="6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1" name="Google Shape;1929;p19"/>
            <p:cNvSpPr/>
            <p:nvPr/>
          </p:nvSpPr>
          <p:spPr>
            <a:xfrm>
              <a:off x="154417" y="469391"/>
              <a:ext cx="65734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2" name="Google Shape;1930;p19"/>
            <p:cNvSpPr/>
            <p:nvPr/>
          </p:nvSpPr>
          <p:spPr>
            <a:xfrm>
              <a:off x="617063" y="159798"/>
              <a:ext cx="6414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3" name="Google Shape;1931;p19"/>
            <p:cNvSpPr/>
            <p:nvPr/>
          </p:nvSpPr>
          <p:spPr>
            <a:xfrm>
              <a:off x="617718" y="622312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4" name="Google Shape;1932;p19"/>
            <p:cNvSpPr/>
            <p:nvPr/>
          </p:nvSpPr>
          <p:spPr>
            <a:xfrm>
              <a:off x="1077649" y="157818"/>
              <a:ext cx="66492" cy="6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5" name="Google Shape;1933;p19"/>
            <p:cNvSpPr/>
            <p:nvPr/>
          </p:nvSpPr>
          <p:spPr>
            <a:xfrm>
              <a:off x="617284" y="416"/>
              <a:ext cx="63891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6" name="Google Shape;1934;p19"/>
            <p:cNvSpPr/>
            <p:nvPr/>
          </p:nvSpPr>
          <p:spPr>
            <a:xfrm>
              <a:off x="1077649" y="620540"/>
              <a:ext cx="66492" cy="6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7" name="Google Shape;1935;p19"/>
            <p:cNvSpPr/>
            <p:nvPr/>
          </p:nvSpPr>
          <p:spPr>
            <a:xfrm>
              <a:off x="308583" y="468297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8" name="Google Shape;1936;p19"/>
            <p:cNvSpPr/>
            <p:nvPr/>
          </p:nvSpPr>
          <p:spPr>
            <a:xfrm>
              <a:off x="463065" y="313604"/>
              <a:ext cx="6494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9" name="Google Shape;1937;p19"/>
            <p:cNvSpPr/>
            <p:nvPr/>
          </p:nvSpPr>
          <p:spPr>
            <a:xfrm>
              <a:off x="925573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0" name="Google Shape;1938;p19"/>
            <p:cNvSpPr/>
            <p:nvPr/>
          </p:nvSpPr>
          <p:spPr>
            <a:xfrm>
              <a:off x="771521" y="467411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1" name="Google Shape;1939;p19"/>
            <p:cNvSpPr/>
            <p:nvPr/>
          </p:nvSpPr>
          <p:spPr>
            <a:xfrm>
              <a:off x="771812" y="314751"/>
              <a:ext cx="63842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2" name="Google Shape;1940;p19"/>
            <p:cNvSpPr/>
            <p:nvPr/>
          </p:nvSpPr>
          <p:spPr>
            <a:xfrm>
              <a:off x="616442" y="468714"/>
              <a:ext cx="64915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3" name="Google Shape;1941;p19"/>
            <p:cNvSpPr/>
            <p:nvPr/>
          </p:nvSpPr>
          <p:spPr>
            <a:xfrm>
              <a:off x="462944" y="622103"/>
              <a:ext cx="64317" cy="6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4" name="Google Shape;1942;p19"/>
            <p:cNvSpPr/>
            <p:nvPr/>
          </p:nvSpPr>
          <p:spPr>
            <a:xfrm>
              <a:off x="308854" y="468"/>
              <a:ext cx="64270" cy="6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5" name="Google Shape;1943;p19"/>
            <p:cNvSpPr/>
            <p:nvPr/>
          </p:nvSpPr>
          <p:spPr>
            <a:xfrm>
              <a:off x="308829" y="160006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6" name="Google Shape;1944;p19"/>
            <p:cNvSpPr/>
            <p:nvPr/>
          </p:nvSpPr>
          <p:spPr>
            <a:xfrm>
              <a:off x="1077649" y="466577"/>
              <a:ext cx="66492" cy="6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7" name="Google Shape;1945;p19"/>
            <p:cNvSpPr/>
            <p:nvPr/>
          </p:nvSpPr>
          <p:spPr>
            <a:xfrm>
              <a:off x="771171" y="622103"/>
              <a:ext cx="64582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8" name="Google Shape;1946;p19"/>
            <p:cNvSpPr/>
            <p:nvPr/>
          </p:nvSpPr>
          <p:spPr>
            <a:xfrm>
              <a:off x="925581" y="314230"/>
              <a:ext cx="64945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9" name="Google Shape;1947;p19"/>
            <p:cNvSpPr/>
            <p:nvPr/>
          </p:nvSpPr>
          <p:spPr>
            <a:xfrm>
              <a:off x="462944" y="160006"/>
              <a:ext cx="64687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0" name="Google Shape;1948;p19"/>
            <p:cNvSpPr/>
            <p:nvPr/>
          </p:nvSpPr>
          <p:spPr>
            <a:xfrm>
              <a:off x="308866" y="313396"/>
              <a:ext cx="6496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1" name="Google Shape;1949;p19"/>
            <p:cNvSpPr/>
            <p:nvPr/>
          </p:nvSpPr>
          <p:spPr>
            <a:xfrm>
              <a:off x="462784" y="364"/>
              <a:ext cx="65247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2" name="Google Shape;1950;p19"/>
            <p:cNvSpPr/>
            <p:nvPr/>
          </p:nvSpPr>
          <p:spPr>
            <a:xfrm>
              <a:off x="771327" y="159798"/>
              <a:ext cx="64810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3" name="Google Shape;1951;p19"/>
            <p:cNvSpPr/>
            <p:nvPr/>
          </p:nvSpPr>
          <p:spPr>
            <a:xfrm>
              <a:off x="308584" y="622572"/>
              <a:ext cx="65010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4" name="Google Shape;1952;p19"/>
            <p:cNvSpPr/>
            <p:nvPr/>
          </p:nvSpPr>
          <p:spPr>
            <a:xfrm>
              <a:off x="925853" y="160006"/>
              <a:ext cx="63811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5" name="Google Shape;1953;p19"/>
            <p:cNvSpPr/>
            <p:nvPr/>
          </p:nvSpPr>
          <p:spPr>
            <a:xfrm>
              <a:off x="925853" y="0"/>
              <a:ext cx="64190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6" name="Google Shape;1954;p19"/>
            <p:cNvSpPr/>
            <p:nvPr/>
          </p:nvSpPr>
          <p:spPr>
            <a:xfrm>
              <a:off x="155856" y="314699"/>
              <a:ext cx="6302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7" name="Google Shape;1955;p19"/>
            <p:cNvSpPr/>
            <p:nvPr/>
          </p:nvSpPr>
          <p:spPr>
            <a:xfrm>
              <a:off x="770862" y="1146"/>
              <a:ext cx="65377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8" name="Google Shape;1956;p19"/>
            <p:cNvSpPr/>
            <p:nvPr/>
          </p:nvSpPr>
          <p:spPr>
            <a:xfrm>
              <a:off x="617262" y="314751"/>
              <a:ext cx="64813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9" name="Google Shape;1957;p19"/>
            <p:cNvSpPr/>
            <p:nvPr/>
          </p:nvSpPr>
          <p:spPr>
            <a:xfrm>
              <a:off x="1078051" y="312406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0" name="Google Shape;1958;p19"/>
            <p:cNvSpPr/>
            <p:nvPr/>
          </p:nvSpPr>
          <p:spPr>
            <a:xfrm>
              <a:off x="925853" y="468036"/>
              <a:ext cx="64322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1" name="Google Shape;1959;p19"/>
            <p:cNvSpPr/>
            <p:nvPr/>
          </p:nvSpPr>
          <p:spPr>
            <a:xfrm>
              <a:off x="462415" y="468766"/>
              <a:ext cx="65401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2" name="Google Shape;1960;p19"/>
            <p:cNvSpPr/>
            <p:nvPr/>
          </p:nvSpPr>
          <p:spPr>
            <a:xfrm>
              <a:off x="1081879" y="1771"/>
              <a:ext cx="64347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3" name="Google Shape;1961;p19"/>
            <p:cNvSpPr/>
            <p:nvPr/>
          </p:nvSpPr>
          <p:spPr>
            <a:xfrm>
              <a:off x="1539954" y="158078"/>
              <a:ext cx="6500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4" name="Google Shape;1962;p19"/>
            <p:cNvSpPr/>
            <p:nvPr/>
          </p:nvSpPr>
          <p:spPr>
            <a:xfrm>
              <a:off x="1540610" y="620592"/>
              <a:ext cx="6434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5" name="Google Shape;1963;p19"/>
            <p:cNvSpPr/>
            <p:nvPr/>
          </p:nvSpPr>
          <p:spPr>
            <a:xfrm>
              <a:off x="2002861" y="158600"/>
              <a:ext cx="6543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6" name="Google Shape;1964;p19"/>
            <p:cNvSpPr/>
            <p:nvPr/>
          </p:nvSpPr>
          <p:spPr>
            <a:xfrm>
              <a:off x="1540147" y="3907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7" name="Google Shape;1965;p19"/>
            <p:cNvSpPr/>
            <p:nvPr/>
          </p:nvSpPr>
          <p:spPr>
            <a:xfrm>
              <a:off x="2002681" y="620592"/>
              <a:ext cx="64461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8" name="Google Shape;1966;p19"/>
            <p:cNvSpPr/>
            <p:nvPr/>
          </p:nvSpPr>
          <p:spPr>
            <a:xfrm>
              <a:off x="1232124" y="466577"/>
              <a:ext cx="64295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9" name="Google Shape;1967;p19"/>
            <p:cNvSpPr/>
            <p:nvPr/>
          </p:nvSpPr>
          <p:spPr>
            <a:xfrm>
              <a:off x="1385917" y="311885"/>
              <a:ext cx="64977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0" name="Google Shape;1968;p19"/>
            <p:cNvSpPr/>
            <p:nvPr/>
          </p:nvSpPr>
          <p:spPr>
            <a:xfrm>
              <a:off x="1848441" y="620801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1" name="Google Shape;1969;p19"/>
            <p:cNvSpPr/>
            <p:nvPr/>
          </p:nvSpPr>
          <p:spPr>
            <a:xfrm>
              <a:off x="1694411" y="465640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2" name="Google Shape;1970;p19"/>
            <p:cNvSpPr/>
            <p:nvPr/>
          </p:nvSpPr>
          <p:spPr>
            <a:xfrm>
              <a:off x="1694691" y="312302"/>
              <a:ext cx="64709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3" name="Google Shape;1971;p19"/>
            <p:cNvSpPr/>
            <p:nvPr/>
          </p:nvSpPr>
          <p:spPr>
            <a:xfrm>
              <a:off x="1539281" y="466942"/>
              <a:ext cx="65695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4" name="Google Shape;1972;p19"/>
            <p:cNvSpPr/>
            <p:nvPr/>
          </p:nvSpPr>
          <p:spPr>
            <a:xfrm>
              <a:off x="1385824" y="620384"/>
              <a:ext cx="64312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5" name="Google Shape;1973;p19"/>
            <p:cNvSpPr/>
            <p:nvPr/>
          </p:nvSpPr>
          <p:spPr>
            <a:xfrm>
              <a:off x="1231745" y="3959"/>
              <a:ext cx="6421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6" name="Google Shape;1974;p19"/>
            <p:cNvSpPr/>
            <p:nvPr/>
          </p:nvSpPr>
          <p:spPr>
            <a:xfrm>
              <a:off x="1231668" y="158287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7" name="Google Shape;1975;p19"/>
            <p:cNvSpPr/>
            <p:nvPr/>
          </p:nvSpPr>
          <p:spPr>
            <a:xfrm>
              <a:off x="1694374" y="620384"/>
              <a:ext cx="64807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8" name="Google Shape;1976;p19"/>
            <p:cNvSpPr/>
            <p:nvPr/>
          </p:nvSpPr>
          <p:spPr>
            <a:xfrm>
              <a:off x="1848653" y="312510"/>
              <a:ext cx="64751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9" name="Google Shape;1977;p19"/>
            <p:cNvSpPr/>
            <p:nvPr/>
          </p:nvSpPr>
          <p:spPr>
            <a:xfrm>
              <a:off x="1385824" y="158287"/>
              <a:ext cx="6469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0" name="Google Shape;1978;p19"/>
            <p:cNvSpPr/>
            <p:nvPr/>
          </p:nvSpPr>
          <p:spPr>
            <a:xfrm>
              <a:off x="1231747" y="311677"/>
              <a:ext cx="64942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1" name="Google Shape;1979;p19"/>
            <p:cNvSpPr/>
            <p:nvPr/>
          </p:nvSpPr>
          <p:spPr>
            <a:xfrm>
              <a:off x="1386422" y="3855"/>
              <a:ext cx="6446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2" name="Google Shape;1980;p19"/>
            <p:cNvSpPr/>
            <p:nvPr/>
          </p:nvSpPr>
          <p:spPr>
            <a:xfrm>
              <a:off x="1694213" y="158078"/>
              <a:ext cx="6478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3" name="Google Shape;1981;p19"/>
            <p:cNvSpPr/>
            <p:nvPr/>
          </p:nvSpPr>
          <p:spPr>
            <a:xfrm>
              <a:off x="1231448" y="620853"/>
              <a:ext cx="6503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4" name="Google Shape;1982;p19"/>
            <p:cNvSpPr/>
            <p:nvPr/>
          </p:nvSpPr>
          <p:spPr>
            <a:xfrm>
              <a:off x="1848728" y="158287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5" name="Google Shape;1983;p19"/>
            <p:cNvSpPr/>
            <p:nvPr/>
          </p:nvSpPr>
          <p:spPr>
            <a:xfrm>
              <a:off x="1848728" y="3907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6" name="Google Shape;1984;p19"/>
            <p:cNvSpPr/>
            <p:nvPr/>
          </p:nvSpPr>
          <p:spPr>
            <a:xfrm>
              <a:off x="1694431" y="4637"/>
              <a:ext cx="64811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7" name="Google Shape;1985;p19"/>
            <p:cNvSpPr/>
            <p:nvPr/>
          </p:nvSpPr>
          <p:spPr>
            <a:xfrm>
              <a:off x="1540153" y="313031"/>
              <a:ext cx="64791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8" name="Google Shape;1986;p19"/>
            <p:cNvSpPr/>
            <p:nvPr/>
          </p:nvSpPr>
          <p:spPr>
            <a:xfrm>
              <a:off x="1848728" y="466317"/>
              <a:ext cx="6432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9" name="Google Shape;1987;p19"/>
            <p:cNvSpPr/>
            <p:nvPr/>
          </p:nvSpPr>
          <p:spPr>
            <a:xfrm>
              <a:off x="1385939" y="466994"/>
              <a:ext cx="65164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0" name="Google Shape;1988;p19"/>
            <p:cNvSpPr/>
            <p:nvPr/>
          </p:nvSpPr>
          <p:spPr>
            <a:xfrm>
              <a:off x="2003358" y="4689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1" name="Google Shape;1989;p19"/>
            <p:cNvSpPr/>
            <p:nvPr/>
          </p:nvSpPr>
          <p:spPr>
            <a:xfrm>
              <a:off x="2002991" y="467672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2" name="Google Shape;1990;p19"/>
            <p:cNvSpPr/>
            <p:nvPr/>
          </p:nvSpPr>
          <p:spPr>
            <a:xfrm>
              <a:off x="2465425" y="158078"/>
              <a:ext cx="64839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3" name="Google Shape;1991;p19"/>
            <p:cNvSpPr/>
            <p:nvPr/>
          </p:nvSpPr>
          <p:spPr>
            <a:xfrm>
              <a:off x="2465220" y="620592"/>
              <a:ext cx="64349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4" name="Google Shape;1992;p19"/>
            <p:cNvSpPr/>
            <p:nvPr/>
          </p:nvSpPr>
          <p:spPr>
            <a:xfrm>
              <a:off x="2464757" y="3907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5" name="Google Shape;1993;p19"/>
            <p:cNvSpPr/>
            <p:nvPr/>
          </p:nvSpPr>
          <p:spPr>
            <a:xfrm>
              <a:off x="2156735" y="466577"/>
              <a:ext cx="64971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6" name="Google Shape;1994;p19"/>
            <p:cNvSpPr/>
            <p:nvPr/>
          </p:nvSpPr>
          <p:spPr>
            <a:xfrm>
              <a:off x="2311407" y="311885"/>
              <a:ext cx="6431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7" name="Google Shape;1995;p19"/>
            <p:cNvSpPr/>
            <p:nvPr/>
          </p:nvSpPr>
          <p:spPr>
            <a:xfrm>
              <a:off x="2465663" y="466942"/>
              <a:ext cx="64733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8" name="Google Shape;1996;p19"/>
            <p:cNvSpPr/>
            <p:nvPr/>
          </p:nvSpPr>
          <p:spPr>
            <a:xfrm>
              <a:off x="2310904" y="620384"/>
              <a:ext cx="64478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9" name="Google Shape;1997;p19"/>
            <p:cNvSpPr/>
            <p:nvPr/>
          </p:nvSpPr>
          <p:spPr>
            <a:xfrm>
              <a:off x="2157144" y="3959"/>
              <a:ext cx="65202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0" name="Google Shape;1998;p19"/>
            <p:cNvSpPr/>
            <p:nvPr/>
          </p:nvSpPr>
          <p:spPr>
            <a:xfrm>
              <a:off x="2157315" y="158287"/>
              <a:ext cx="6435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1" name="Google Shape;1999;p19"/>
            <p:cNvSpPr/>
            <p:nvPr/>
          </p:nvSpPr>
          <p:spPr>
            <a:xfrm>
              <a:off x="2311309" y="158287"/>
              <a:ext cx="6394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2" name="Google Shape;2000;p19"/>
            <p:cNvSpPr/>
            <p:nvPr/>
          </p:nvSpPr>
          <p:spPr>
            <a:xfrm>
              <a:off x="2157409" y="311677"/>
              <a:ext cx="6429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3" name="Google Shape;2001;p19"/>
            <p:cNvSpPr/>
            <p:nvPr/>
          </p:nvSpPr>
          <p:spPr>
            <a:xfrm>
              <a:off x="2311033" y="3855"/>
              <a:ext cx="6450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4" name="Google Shape;2002;p19"/>
            <p:cNvSpPr/>
            <p:nvPr/>
          </p:nvSpPr>
          <p:spPr>
            <a:xfrm>
              <a:off x="2157549" y="620853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5" name="Google Shape;2003;p19"/>
            <p:cNvSpPr/>
            <p:nvPr/>
          </p:nvSpPr>
          <p:spPr>
            <a:xfrm>
              <a:off x="2003358" y="312979"/>
              <a:ext cx="64295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6" name="Google Shape;2004;p19"/>
            <p:cNvSpPr/>
            <p:nvPr/>
          </p:nvSpPr>
          <p:spPr>
            <a:xfrm>
              <a:off x="2466343" y="313031"/>
              <a:ext cx="63553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7" name="Google Shape;2005;p19"/>
            <p:cNvSpPr/>
            <p:nvPr/>
          </p:nvSpPr>
          <p:spPr>
            <a:xfrm>
              <a:off x="2311636" y="466994"/>
              <a:ext cx="64087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8" name="Google Shape;2006;p19"/>
            <p:cNvSpPr/>
            <p:nvPr/>
          </p:nvSpPr>
          <p:spPr>
            <a:xfrm>
              <a:off x="532" y="776535"/>
              <a:ext cx="6430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9" name="Google Shape;2007;p19"/>
            <p:cNvSpPr/>
            <p:nvPr/>
          </p:nvSpPr>
          <p:spPr>
            <a:xfrm>
              <a:off x="154566" y="777004"/>
              <a:ext cx="63866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0" name="Google Shape;2008;p19"/>
            <p:cNvSpPr/>
            <p:nvPr/>
          </p:nvSpPr>
          <p:spPr>
            <a:xfrm>
              <a:off x="771544" y="777212"/>
              <a:ext cx="64190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1" name="Google Shape;2009;p19"/>
            <p:cNvSpPr/>
            <p:nvPr/>
          </p:nvSpPr>
          <p:spPr>
            <a:xfrm>
              <a:off x="925581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2" name="Google Shape;2010;p19"/>
            <p:cNvSpPr/>
            <p:nvPr/>
          </p:nvSpPr>
          <p:spPr>
            <a:xfrm>
              <a:off x="308671" y="776327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3" name="Google Shape;2011;p19"/>
            <p:cNvSpPr/>
            <p:nvPr/>
          </p:nvSpPr>
          <p:spPr>
            <a:xfrm>
              <a:off x="463065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4" name="Google Shape;2012;p19"/>
            <p:cNvSpPr/>
            <p:nvPr/>
          </p:nvSpPr>
          <p:spPr>
            <a:xfrm>
              <a:off x="617208" y="776379"/>
              <a:ext cx="64867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5" name="Google Shape;2013;p19"/>
            <p:cNvSpPr/>
            <p:nvPr/>
          </p:nvSpPr>
          <p:spPr>
            <a:xfrm>
              <a:off x="1078023" y="775493"/>
              <a:ext cx="66760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6" name="Google Shape;2014;p19"/>
            <p:cNvSpPr/>
            <p:nvPr/>
          </p:nvSpPr>
          <p:spPr>
            <a:xfrm>
              <a:off x="1694639" y="774607"/>
              <a:ext cx="64152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7" name="Google Shape;2015;p19"/>
            <p:cNvSpPr/>
            <p:nvPr/>
          </p:nvSpPr>
          <p:spPr>
            <a:xfrm>
              <a:off x="1848427" y="774816"/>
              <a:ext cx="64977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8" name="Google Shape;2016;p19"/>
            <p:cNvSpPr/>
            <p:nvPr/>
          </p:nvSpPr>
          <p:spPr>
            <a:xfrm>
              <a:off x="1232308" y="774607"/>
              <a:ext cx="64112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9" name="Google Shape;2017;p19"/>
            <p:cNvSpPr/>
            <p:nvPr/>
          </p:nvSpPr>
          <p:spPr>
            <a:xfrm>
              <a:off x="1385917" y="774816"/>
              <a:ext cx="6518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0" name="Google Shape;2018;p19"/>
            <p:cNvSpPr/>
            <p:nvPr/>
          </p:nvSpPr>
          <p:spPr>
            <a:xfrm>
              <a:off x="1540962" y="774607"/>
              <a:ext cx="6427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1" name="Google Shape;2019;p19"/>
            <p:cNvSpPr/>
            <p:nvPr/>
          </p:nvSpPr>
          <p:spPr>
            <a:xfrm>
              <a:off x="2002570" y="775285"/>
              <a:ext cx="6508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2" name="Google Shape;2020;p19"/>
            <p:cNvSpPr/>
            <p:nvPr/>
          </p:nvSpPr>
          <p:spPr>
            <a:xfrm>
              <a:off x="2157328" y="774607"/>
              <a:ext cx="64645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3" name="Google Shape;2021;p19"/>
            <p:cNvSpPr/>
            <p:nvPr/>
          </p:nvSpPr>
          <p:spPr>
            <a:xfrm>
              <a:off x="2311407" y="774816"/>
              <a:ext cx="6431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4" name="Google Shape;2022;p19"/>
            <p:cNvSpPr/>
            <p:nvPr/>
          </p:nvSpPr>
          <p:spPr>
            <a:xfrm>
              <a:off x="2465596" y="774607"/>
              <a:ext cx="64250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198" name="Google Shape;2023;p19"/>
          <p:cNvGrpSpPr/>
          <p:nvPr/>
        </p:nvGrpSpPr>
        <p:grpSpPr>
          <a:xfrm>
            <a:off x="4034" y="53"/>
            <a:ext cx="2530397" cy="841769"/>
            <a:chOff x="0" y="0"/>
            <a:chExt cx="2530395" cy="841767"/>
          </a:xfrm>
        </p:grpSpPr>
        <p:sp>
          <p:nvSpPr>
            <p:cNvPr id="2096" name="Google Shape;2024;p19"/>
            <p:cNvSpPr/>
            <p:nvPr/>
          </p:nvSpPr>
          <p:spPr>
            <a:xfrm>
              <a:off x="155186" y="160371"/>
              <a:ext cx="63919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7" name="Google Shape;2025;p19"/>
            <p:cNvSpPr/>
            <p:nvPr/>
          </p:nvSpPr>
          <p:spPr>
            <a:xfrm>
              <a:off x="155186" y="622312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8" name="Google Shape;2026;p19"/>
            <p:cNvSpPr/>
            <p:nvPr/>
          </p:nvSpPr>
          <p:spPr>
            <a:xfrm>
              <a:off x="962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9" name="Google Shape;2027;p19"/>
            <p:cNvSpPr/>
            <p:nvPr/>
          </p:nvSpPr>
          <p:spPr>
            <a:xfrm>
              <a:off x="84" y="314230"/>
              <a:ext cx="64754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0" name="Google Shape;2028;p19"/>
            <p:cNvSpPr/>
            <p:nvPr/>
          </p:nvSpPr>
          <p:spPr>
            <a:xfrm>
              <a:off x="479" y="160006"/>
              <a:ext cx="6447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1" name="Google Shape;2029;p19"/>
            <p:cNvSpPr/>
            <p:nvPr/>
          </p:nvSpPr>
          <p:spPr>
            <a:xfrm>
              <a:off x="0" y="0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2" name="Google Shape;2030;p19"/>
            <p:cNvSpPr/>
            <p:nvPr/>
          </p:nvSpPr>
          <p:spPr>
            <a:xfrm>
              <a:off x="-1" y="468036"/>
              <a:ext cx="64805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3" name="Google Shape;2031;p19"/>
            <p:cNvSpPr/>
            <p:nvPr/>
          </p:nvSpPr>
          <p:spPr>
            <a:xfrm>
              <a:off x="155091" y="156"/>
              <a:ext cx="63341" cy="6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4" name="Google Shape;2032;p19"/>
            <p:cNvSpPr/>
            <p:nvPr/>
          </p:nvSpPr>
          <p:spPr>
            <a:xfrm>
              <a:off x="154417" y="469391"/>
              <a:ext cx="65734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5" name="Google Shape;2033;p19"/>
            <p:cNvSpPr/>
            <p:nvPr/>
          </p:nvSpPr>
          <p:spPr>
            <a:xfrm>
              <a:off x="617063" y="159798"/>
              <a:ext cx="6414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6" name="Google Shape;2034;p19"/>
            <p:cNvSpPr/>
            <p:nvPr/>
          </p:nvSpPr>
          <p:spPr>
            <a:xfrm>
              <a:off x="617718" y="622312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7" name="Google Shape;2035;p19"/>
            <p:cNvSpPr/>
            <p:nvPr/>
          </p:nvSpPr>
          <p:spPr>
            <a:xfrm>
              <a:off x="1077649" y="157818"/>
              <a:ext cx="66492" cy="6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8" name="Google Shape;2036;p19"/>
            <p:cNvSpPr/>
            <p:nvPr/>
          </p:nvSpPr>
          <p:spPr>
            <a:xfrm>
              <a:off x="617284" y="416"/>
              <a:ext cx="63891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9" name="Google Shape;2037;p19"/>
            <p:cNvSpPr/>
            <p:nvPr/>
          </p:nvSpPr>
          <p:spPr>
            <a:xfrm>
              <a:off x="1077649" y="620540"/>
              <a:ext cx="66492" cy="6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0" name="Google Shape;2038;p19"/>
            <p:cNvSpPr/>
            <p:nvPr/>
          </p:nvSpPr>
          <p:spPr>
            <a:xfrm>
              <a:off x="308583" y="468297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1" name="Google Shape;2039;p19"/>
            <p:cNvSpPr/>
            <p:nvPr/>
          </p:nvSpPr>
          <p:spPr>
            <a:xfrm>
              <a:off x="463065" y="313604"/>
              <a:ext cx="6494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2" name="Google Shape;2040;p19"/>
            <p:cNvSpPr/>
            <p:nvPr/>
          </p:nvSpPr>
          <p:spPr>
            <a:xfrm>
              <a:off x="925573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3" name="Google Shape;2041;p19"/>
            <p:cNvSpPr/>
            <p:nvPr/>
          </p:nvSpPr>
          <p:spPr>
            <a:xfrm>
              <a:off x="771521" y="467411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4" name="Google Shape;2042;p19"/>
            <p:cNvSpPr/>
            <p:nvPr/>
          </p:nvSpPr>
          <p:spPr>
            <a:xfrm>
              <a:off x="771812" y="314751"/>
              <a:ext cx="63842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5" name="Google Shape;2043;p19"/>
            <p:cNvSpPr/>
            <p:nvPr/>
          </p:nvSpPr>
          <p:spPr>
            <a:xfrm>
              <a:off x="616442" y="468714"/>
              <a:ext cx="64915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6" name="Google Shape;2044;p19"/>
            <p:cNvSpPr/>
            <p:nvPr/>
          </p:nvSpPr>
          <p:spPr>
            <a:xfrm>
              <a:off x="462944" y="622103"/>
              <a:ext cx="64317" cy="6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7" name="Google Shape;2045;p19"/>
            <p:cNvSpPr/>
            <p:nvPr/>
          </p:nvSpPr>
          <p:spPr>
            <a:xfrm>
              <a:off x="308854" y="468"/>
              <a:ext cx="64270" cy="6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8" name="Google Shape;2046;p19"/>
            <p:cNvSpPr/>
            <p:nvPr/>
          </p:nvSpPr>
          <p:spPr>
            <a:xfrm>
              <a:off x="308829" y="160006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9" name="Google Shape;2047;p19"/>
            <p:cNvSpPr/>
            <p:nvPr/>
          </p:nvSpPr>
          <p:spPr>
            <a:xfrm>
              <a:off x="1077649" y="466577"/>
              <a:ext cx="66492" cy="6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0" name="Google Shape;2048;p19"/>
            <p:cNvSpPr/>
            <p:nvPr/>
          </p:nvSpPr>
          <p:spPr>
            <a:xfrm>
              <a:off x="771171" y="622103"/>
              <a:ext cx="64582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1" name="Google Shape;2049;p19"/>
            <p:cNvSpPr/>
            <p:nvPr/>
          </p:nvSpPr>
          <p:spPr>
            <a:xfrm>
              <a:off x="925581" y="314230"/>
              <a:ext cx="64945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2" name="Google Shape;2050;p19"/>
            <p:cNvSpPr/>
            <p:nvPr/>
          </p:nvSpPr>
          <p:spPr>
            <a:xfrm>
              <a:off x="462944" y="160006"/>
              <a:ext cx="64687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3" name="Google Shape;2051;p19"/>
            <p:cNvSpPr/>
            <p:nvPr/>
          </p:nvSpPr>
          <p:spPr>
            <a:xfrm>
              <a:off x="308866" y="313396"/>
              <a:ext cx="6496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4" name="Google Shape;2052;p19"/>
            <p:cNvSpPr/>
            <p:nvPr/>
          </p:nvSpPr>
          <p:spPr>
            <a:xfrm>
              <a:off x="462784" y="364"/>
              <a:ext cx="65247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5" name="Google Shape;2053;p19"/>
            <p:cNvSpPr/>
            <p:nvPr/>
          </p:nvSpPr>
          <p:spPr>
            <a:xfrm>
              <a:off x="771327" y="159798"/>
              <a:ext cx="64810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6" name="Google Shape;2054;p19"/>
            <p:cNvSpPr/>
            <p:nvPr/>
          </p:nvSpPr>
          <p:spPr>
            <a:xfrm>
              <a:off x="308584" y="622572"/>
              <a:ext cx="65010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7" name="Google Shape;2055;p19"/>
            <p:cNvSpPr/>
            <p:nvPr/>
          </p:nvSpPr>
          <p:spPr>
            <a:xfrm>
              <a:off x="925853" y="160006"/>
              <a:ext cx="63811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8" name="Google Shape;2056;p19"/>
            <p:cNvSpPr/>
            <p:nvPr/>
          </p:nvSpPr>
          <p:spPr>
            <a:xfrm>
              <a:off x="925853" y="0"/>
              <a:ext cx="64190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9" name="Google Shape;2057;p19"/>
            <p:cNvSpPr/>
            <p:nvPr/>
          </p:nvSpPr>
          <p:spPr>
            <a:xfrm>
              <a:off x="155856" y="314699"/>
              <a:ext cx="6302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0" name="Google Shape;2058;p19"/>
            <p:cNvSpPr/>
            <p:nvPr/>
          </p:nvSpPr>
          <p:spPr>
            <a:xfrm>
              <a:off x="770862" y="1146"/>
              <a:ext cx="65377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1" name="Google Shape;2059;p19"/>
            <p:cNvSpPr/>
            <p:nvPr/>
          </p:nvSpPr>
          <p:spPr>
            <a:xfrm>
              <a:off x="617262" y="314751"/>
              <a:ext cx="64813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2" name="Google Shape;2060;p19"/>
            <p:cNvSpPr/>
            <p:nvPr/>
          </p:nvSpPr>
          <p:spPr>
            <a:xfrm>
              <a:off x="1078051" y="312406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3" name="Google Shape;2061;p19"/>
            <p:cNvSpPr/>
            <p:nvPr/>
          </p:nvSpPr>
          <p:spPr>
            <a:xfrm>
              <a:off x="925853" y="468036"/>
              <a:ext cx="64322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4" name="Google Shape;2062;p19"/>
            <p:cNvSpPr/>
            <p:nvPr/>
          </p:nvSpPr>
          <p:spPr>
            <a:xfrm>
              <a:off x="462415" y="468766"/>
              <a:ext cx="65401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5" name="Google Shape;2063;p19"/>
            <p:cNvSpPr/>
            <p:nvPr/>
          </p:nvSpPr>
          <p:spPr>
            <a:xfrm>
              <a:off x="1081879" y="1771"/>
              <a:ext cx="64347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6" name="Google Shape;2064;p19"/>
            <p:cNvSpPr/>
            <p:nvPr/>
          </p:nvSpPr>
          <p:spPr>
            <a:xfrm>
              <a:off x="1539954" y="158078"/>
              <a:ext cx="6500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7" name="Google Shape;2065;p19"/>
            <p:cNvSpPr/>
            <p:nvPr/>
          </p:nvSpPr>
          <p:spPr>
            <a:xfrm>
              <a:off x="1540610" y="620592"/>
              <a:ext cx="6434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8" name="Google Shape;2066;p19"/>
            <p:cNvSpPr/>
            <p:nvPr/>
          </p:nvSpPr>
          <p:spPr>
            <a:xfrm>
              <a:off x="2002861" y="158600"/>
              <a:ext cx="6543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9" name="Google Shape;2067;p19"/>
            <p:cNvSpPr/>
            <p:nvPr/>
          </p:nvSpPr>
          <p:spPr>
            <a:xfrm>
              <a:off x="1540147" y="3907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0" name="Google Shape;2068;p19"/>
            <p:cNvSpPr/>
            <p:nvPr/>
          </p:nvSpPr>
          <p:spPr>
            <a:xfrm>
              <a:off x="2002681" y="620592"/>
              <a:ext cx="64461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1" name="Google Shape;2069;p19"/>
            <p:cNvSpPr/>
            <p:nvPr/>
          </p:nvSpPr>
          <p:spPr>
            <a:xfrm>
              <a:off x="1232124" y="466577"/>
              <a:ext cx="64295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2" name="Google Shape;2070;p19"/>
            <p:cNvSpPr/>
            <p:nvPr/>
          </p:nvSpPr>
          <p:spPr>
            <a:xfrm>
              <a:off x="1385917" y="311885"/>
              <a:ext cx="64977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3" name="Google Shape;2071;p19"/>
            <p:cNvSpPr/>
            <p:nvPr/>
          </p:nvSpPr>
          <p:spPr>
            <a:xfrm>
              <a:off x="1848441" y="620801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4" name="Google Shape;2072;p19"/>
            <p:cNvSpPr/>
            <p:nvPr/>
          </p:nvSpPr>
          <p:spPr>
            <a:xfrm>
              <a:off x="1694411" y="465640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5" name="Google Shape;2073;p19"/>
            <p:cNvSpPr/>
            <p:nvPr/>
          </p:nvSpPr>
          <p:spPr>
            <a:xfrm>
              <a:off x="1694691" y="312302"/>
              <a:ext cx="64709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6" name="Google Shape;2074;p19"/>
            <p:cNvSpPr/>
            <p:nvPr/>
          </p:nvSpPr>
          <p:spPr>
            <a:xfrm>
              <a:off x="1539281" y="466942"/>
              <a:ext cx="65695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7" name="Google Shape;2075;p19"/>
            <p:cNvSpPr/>
            <p:nvPr/>
          </p:nvSpPr>
          <p:spPr>
            <a:xfrm>
              <a:off x="1385824" y="620384"/>
              <a:ext cx="64312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8" name="Google Shape;2076;p19"/>
            <p:cNvSpPr/>
            <p:nvPr/>
          </p:nvSpPr>
          <p:spPr>
            <a:xfrm>
              <a:off x="1231745" y="3959"/>
              <a:ext cx="6421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9" name="Google Shape;2077;p19"/>
            <p:cNvSpPr/>
            <p:nvPr/>
          </p:nvSpPr>
          <p:spPr>
            <a:xfrm>
              <a:off x="1231668" y="158287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0" name="Google Shape;2078;p19"/>
            <p:cNvSpPr/>
            <p:nvPr/>
          </p:nvSpPr>
          <p:spPr>
            <a:xfrm>
              <a:off x="1694374" y="620384"/>
              <a:ext cx="64807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1" name="Google Shape;2079;p19"/>
            <p:cNvSpPr/>
            <p:nvPr/>
          </p:nvSpPr>
          <p:spPr>
            <a:xfrm>
              <a:off x="1848653" y="312510"/>
              <a:ext cx="64751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2" name="Google Shape;2080;p19"/>
            <p:cNvSpPr/>
            <p:nvPr/>
          </p:nvSpPr>
          <p:spPr>
            <a:xfrm>
              <a:off x="1385824" y="158287"/>
              <a:ext cx="6469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3" name="Google Shape;2081;p19"/>
            <p:cNvSpPr/>
            <p:nvPr/>
          </p:nvSpPr>
          <p:spPr>
            <a:xfrm>
              <a:off x="1231747" y="311677"/>
              <a:ext cx="64942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4" name="Google Shape;2082;p19"/>
            <p:cNvSpPr/>
            <p:nvPr/>
          </p:nvSpPr>
          <p:spPr>
            <a:xfrm>
              <a:off x="1386422" y="3855"/>
              <a:ext cx="6446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5" name="Google Shape;2083;p19"/>
            <p:cNvSpPr/>
            <p:nvPr/>
          </p:nvSpPr>
          <p:spPr>
            <a:xfrm>
              <a:off x="1694213" y="158078"/>
              <a:ext cx="6478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6" name="Google Shape;2084;p19"/>
            <p:cNvSpPr/>
            <p:nvPr/>
          </p:nvSpPr>
          <p:spPr>
            <a:xfrm>
              <a:off x="1231448" y="620853"/>
              <a:ext cx="6503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7" name="Google Shape;2085;p19"/>
            <p:cNvSpPr/>
            <p:nvPr/>
          </p:nvSpPr>
          <p:spPr>
            <a:xfrm>
              <a:off x="1848728" y="158287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8" name="Google Shape;2086;p19"/>
            <p:cNvSpPr/>
            <p:nvPr/>
          </p:nvSpPr>
          <p:spPr>
            <a:xfrm>
              <a:off x="1848728" y="3907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9" name="Google Shape;2087;p19"/>
            <p:cNvSpPr/>
            <p:nvPr/>
          </p:nvSpPr>
          <p:spPr>
            <a:xfrm>
              <a:off x="1694431" y="4637"/>
              <a:ext cx="64811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0" name="Google Shape;2088;p19"/>
            <p:cNvSpPr/>
            <p:nvPr/>
          </p:nvSpPr>
          <p:spPr>
            <a:xfrm>
              <a:off x="1540153" y="313031"/>
              <a:ext cx="64791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1" name="Google Shape;2089;p19"/>
            <p:cNvSpPr/>
            <p:nvPr/>
          </p:nvSpPr>
          <p:spPr>
            <a:xfrm>
              <a:off x="1848728" y="466317"/>
              <a:ext cx="6432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2" name="Google Shape;2090;p19"/>
            <p:cNvSpPr/>
            <p:nvPr/>
          </p:nvSpPr>
          <p:spPr>
            <a:xfrm>
              <a:off x="1385939" y="466994"/>
              <a:ext cx="65164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3" name="Google Shape;2091;p19"/>
            <p:cNvSpPr/>
            <p:nvPr/>
          </p:nvSpPr>
          <p:spPr>
            <a:xfrm>
              <a:off x="2003358" y="4689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4" name="Google Shape;2092;p19"/>
            <p:cNvSpPr/>
            <p:nvPr/>
          </p:nvSpPr>
          <p:spPr>
            <a:xfrm>
              <a:off x="2002991" y="467672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5" name="Google Shape;2093;p19"/>
            <p:cNvSpPr/>
            <p:nvPr/>
          </p:nvSpPr>
          <p:spPr>
            <a:xfrm>
              <a:off x="2465425" y="158078"/>
              <a:ext cx="64839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6" name="Google Shape;2094;p19"/>
            <p:cNvSpPr/>
            <p:nvPr/>
          </p:nvSpPr>
          <p:spPr>
            <a:xfrm>
              <a:off x="2465220" y="620592"/>
              <a:ext cx="64349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7" name="Google Shape;2095;p19"/>
            <p:cNvSpPr/>
            <p:nvPr/>
          </p:nvSpPr>
          <p:spPr>
            <a:xfrm>
              <a:off x="2464757" y="3907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8" name="Google Shape;2096;p19"/>
            <p:cNvSpPr/>
            <p:nvPr/>
          </p:nvSpPr>
          <p:spPr>
            <a:xfrm>
              <a:off x="2156735" y="466577"/>
              <a:ext cx="64971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9" name="Google Shape;2097;p19"/>
            <p:cNvSpPr/>
            <p:nvPr/>
          </p:nvSpPr>
          <p:spPr>
            <a:xfrm>
              <a:off x="2311407" y="311885"/>
              <a:ext cx="6431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0" name="Google Shape;2098;p19"/>
            <p:cNvSpPr/>
            <p:nvPr/>
          </p:nvSpPr>
          <p:spPr>
            <a:xfrm>
              <a:off x="2465663" y="466942"/>
              <a:ext cx="64733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1" name="Google Shape;2099;p19"/>
            <p:cNvSpPr/>
            <p:nvPr/>
          </p:nvSpPr>
          <p:spPr>
            <a:xfrm>
              <a:off x="2310904" y="620384"/>
              <a:ext cx="64478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2" name="Google Shape;2100;p19"/>
            <p:cNvSpPr/>
            <p:nvPr/>
          </p:nvSpPr>
          <p:spPr>
            <a:xfrm>
              <a:off x="2157144" y="3959"/>
              <a:ext cx="65202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3" name="Google Shape;2101;p19"/>
            <p:cNvSpPr/>
            <p:nvPr/>
          </p:nvSpPr>
          <p:spPr>
            <a:xfrm>
              <a:off x="2157315" y="158287"/>
              <a:ext cx="6435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4" name="Google Shape;2102;p19"/>
            <p:cNvSpPr/>
            <p:nvPr/>
          </p:nvSpPr>
          <p:spPr>
            <a:xfrm>
              <a:off x="2311309" y="158287"/>
              <a:ext cx="6394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5" name="Google Shape;2103;p19"/>
            <p:cNvSpPr/>
            <p:nvPr/>
          </p:nvSpPr>
          <p:spPr>
            <a:xfrm>
              <a:off x="2157409" y="311677"/>
              <a:ext cx="6429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6" name="Google Shape;2104;p19"/>
            <p:cNvSpPr/>
            <p:nvPr/>
          </p:nvSpPr>
          <p:spPr>
            <a:xfrm>
              <a:off x="2311033" y="3855"/>
              <a:ext cx="6450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7" name="Google Shape;2105;p19"/>
            <p:cNvSpPr/>
            <p:nvPr/>
          </p:nvSpPr>
          <p:spPr>
            <a:xfrm>
              <a:off x="2157549" y="620853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8" name="Google Shape;2106;p19"/>
            <p:cNvSpPr/>
            <p:nvPr/>
          </p:nvSpPr>
          <p:spPr>
            <a:xfrm>
              <a:off x="2003358" y="312979"/>
              <a:ext cx="64295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9" name="Google Shape;2107;p19"/>
            <p:cNvSpPr/>
            <p:nvPr/>
          </p:nvSpPr>
          <p:spPr>
            <a:xfrm>
              <a:off x="2466343" y="313031"/>
              <a:ext cx="63553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0" name="Google Shape;2108;p19"/>
            <p:cNvSpPr/>
            <p:nvPr/>
          </p:nvSpPr>
          <p:spPr>
            <a:xfrm>
              <a:off x="2311636" y="466994"/>
              <a:ext cx="64087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1" name="Google Shape;2109;p19"/>
            <p:cNvSpPr/>
            <p:nvPr/>
          </p:nvSpPr>
          <p:spPr>
            <a:xfrm>
              <a:off x="532" y="776535"/>
              <a:ext cx="6430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2" name="Google Shape;2110;p19"/>
            <p:cNvSpPr/>
            <p:nvPr/>
          </p:nvSpPr>
          <p:spPr>
            <a:xfrm>
              <a:off x="154566" y="777004"/>
              <a:ext cx="63866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3" name="Google Shape;2111;p19"/>
            <p:cNvSpPr/>
            <p:nvPr/>
          </p:nvSpPr>
          <p:spPr>
            <a:xfrm>
              <a:off x="771544" y="777212"/>
              <a:ext cx="64190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4" name="Google Shape;2112;p19"/>
            <p:cNvSpPr/>
            <p:nvPr/>
          </p:nvSpPr>
          <p:spPr>
            <a:xfrm>
              <a:off x="925581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5" name="Google Shape;2113;p19"/>
            <p:cNvSpPr/>
            <p:nvPr/>
          </p:nvSpPr>
          <p:spPr>
            <a:xfrm>
              <a:off x="308671" y="776327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6" name="Google Shape;2114;p19"/>
            <p:cNvSpPr/>
            <p:nvPr/>
          </p:nvSpPr>
          <p:spPr>
            <a:xfrm>
              <a:off x="463065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7" name="Google Shape;2115;p19"/>
            <p:cNvSpPr/>
            <p:nvPr/>
          </p:nvSpPr>
          <p:spPr>
            <a:xfrm>
              <a:off x="617208" y="776379"/>
              <a:ext cx="64867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8" name="Google Shape;2116;p19"/>
            <p:cNvSpPr/>
            <p:nvPr/>
          </p:nvSpPr>
          <p:spPr>
            <a:xfrm>
              <a:off x="1078023" y="775493"/>
              <a:ext cx="66760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9" name="Google Shape;2117;p19"/>
            <p:cNvSpPr/>
            <p:nvPr/>
          </p:nvSpPr>
          <p:spPr>
            <a:xfrm>
              <a:off x="1694639" y="774607"/>
              <a:ext cx="64152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0" name="Google Shape;2118;p19"/>
            <p:cNvSpPr/>
            <p:nvPr/>
          </p:nvSpPr>
          <p:spPr>
            <a:xfrm>
              <a:off x="1848427" y="774816"/>
              <a:ext cx="64977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1" name="Google Shape;2119;p19"/>
            <p:cNvSpPr/>
            <p:nvPr/>
          </p:nvSpPr>
          <p:spPr>
            <a:xfrm>
              <a:off x="1232308" y="774607"/>
              <a:ext cx="64112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2" name="Google Shape;2120;p19"/>
            <p:cNvSpPr/>
            <p:nvPr/>
          </p:nvSpPr>
          <p:spPr>
            <a:xfrm>
              <a:off x="1385917" y="774816"/>
              <a:ext cx="6518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3" name="Google Shape;2121;p19"/>
            <p:cNvSpPr/>
            <p:nvPr/>
          </p:nvSpPr>
          <p:spPr>
            <a:xfrm>
              <a:off x="1540962" y="774607"/>
              <a:ext cx="6427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4" name="Google Shape;2122;p19"/>
            <p:cNvSpPr/>
            <p:nvPr/>
          </p:nvSpPr>
          <p:spPr>
            <a:xfrm>
              <a:off x="2002570" y="775285"/>
              <a:ext cx="6508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5" name="Google Shape;2123;p19"/>
            <p:cNvSpPr/>
            <p:nvPr/>
          </p:nvSpPr>
          <p:spPr>
            <a:xfrm>
              <a:off x="2157328" y="774607"/>
              <a:ext cx="64645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6" name="Google Shape;2124;p19"/>
            <p:cNvSpPr/>
            <p:nvPr/>
          </p:nvSpPr>
          <p:spPr>
            <a:xfrm>
              <a:off x="2311407" y="774816"/>
              <a:ext cx="6431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7" name="Google Shape;2125;p19"/>
            <p:cNvSpPr/>
            <p:nvPr/>
          </p:nvSpPr>
          <p:spPr>
            <a:xfrm>
              <a:off x="2465596" y="774607"/>
              <a:ext cx="64250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99" name="Google Shape;2126;p19"/>
          <p:cNvSpPr/>
          <p:nvPr/>
        </p:nvSpPr>
        <p:spPr>
          <a:xfrm rot="5400000">
            <a:off x="3010949" y="-1852575"/>
            <a:ext cx="3203701" cy="9715501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20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2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2" name="Google Shape;2129;p20"/>
          <p:cNvGrpSpPr/>
          <p:nvPr/>
        </p:nvGrpSpPr>
        <p:grpSpPr>
          <a:xfrm>
            <a:off x="7125922" y="-74955"/>
            <a:ext cx="2110900" cy="2533530"/>
            <a:chOff x="0" y="0"/>
            <a:chExt cx="2110898" cy="2533529"/>
          </a:xfrm>
        </p:grpSpPr>
        <p:sp>
          <p:nvSpPr>
            <p:cNvPr id="2208" name="Google Shape;2130;p20"/>
            <p:cNvSpPr/>
            <p:nvPr/>
          </p:nvSpPr>
          <p:spPr>
            <a:xfrm flipH="1" rot="2999641">
              <a:off x="783007" y="51264"/>
              <a:ext cx="63921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9" name="Google Shape;2131;p20"/>
            <p:cNvSpPr/>
            <p:nvPr/>
          </p:nvSpPr>
          <p:spPr>
            <a:xfrm flipH="1" rot="2999641">
              <a:off x="428961" y="348133"/>
              <a:ext cx="64004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0" name="Google Shape;2132;p20"/>
            <p:cNvSpPr/>
            <p:nvPr/>
          </p:nvSpPr>
          <p:spPr>
            <a:xfrm flipH="1" rot="2999641">
              <a:off x="527796" y="466328"/>
              <a:ext cx="63994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1" name="Google Shape;2133;p20"/>
            <p:cNvSpPr/>
            <p:nvPr/>
          </p:nvSpPr>
          <p:spPr>
            <a:xfrm flipH="1" rot="2999641">
              <a:off x="764020" y="268585"/>
              <a:ext cx="64754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2" name="Google Shape;2134;p20"/>
            <p:cNvSpPr/>
            <p:nvPr/>
          </p:nvSpPr>
          <p:spPr>
            <a:xfrm flipH="1" rot="2999641">
              <a:off x="881986" y="169179"/>
              <a:ext cx="64476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3" name="Google Shape;2135;p20"/>
            <p:cNvSpPr/>
            <p:nvPr/>
          </p:nvSpPr>
          <p:spPr>
            <a:xfrm flipH="1" rot="2999641">
              <a:off x="1004322" y="66433"/>
              <a:ext cx="64956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4" name="Google Shape;2136;p20"/>
            <p:cNvSpPr/>
            <p:nvPr/>
          </p:nvSpPr>
          <p:spPr>
            <a:xfrm flipH="1" rot="2999641">
              <a:off x="646140" y="367470"/>
              <a:ext cx="64805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5" name="Google Shape;2137;p20"/>
            <p:cNvSpPr/>
            <p:nvPr/>
          </p:nvSpPr>
          <p:spPr>
            <a:xfrm flipH="1" rot="2999641">
              <a:off x="545428" y="249872"/>
              <a:ext cx="65734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6" name="Google Shape;2138;p20"/>
            <p:cNvSpPr/>
            <p:nvPr/>
          </p:nvSpPr>
          <p:spPr>
            <a:xfrm flipH="1" rot="2999641">
              <a:off x="447889" y="131423"/>
              <a:ext cx="6433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7" name="Google Shape;2139;p20"/>
            <p:cNvSpPr/>
            <p:nvPr/>
          </p:nvSpPr>
          <p:spPr>
            <a:xfrm flipH="1" rot="2999641">
              <a:off x="230677" y="111985"/>
              <a:ext cx="64317" cy="6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8" name="Google Shape;2140;p20"/>
            <p:cNvSpPr/>
            <p:nvPr/>
          </p:nvSpPr>
          <p:spPr>
            <a:xfrm flipH="1" rot="2999641">
              <a:off x="565718" y="31326"/>
              <a:ext cx="6496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9" name="Google Shape;2141;p20"/>
            <p:cNvSpPr/>
            <p:nvPr/>
          </p:nvSpPr>
          <p:spPr>
            <a:xfrm flipH="1" rot="2999641">
              <a:off x="329301" y="230406"/>
              <a:ext cx="65009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0" name="Google Shape;2142;p20"/>
            <p:cNvSpPr/>
            <p:nvPr/>
          </p:nvSpPr>
          <p:spPr>
            <a:xfrm flipH="1" rot="2999641">
              <a:off x="664982" y="150250"/>
              <a:ext cx="63023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1" name="Google Shape;2143;p20"/>
            <p:cNvSpPr/>
            <p:nvPr/>
          </p:nvSpPr>
          <p:spPr>
            <a:xfrm flipH="1" rot="2999641">
              <a:off x="348058" y="13622"/>
              <a:ext cx="65402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2" name="Google Shape;2144;p20"/>
            <p:cNvSpPr/>
            <p:nvPr/>
          </p:nvSpPr>
          <p:spPr>
            <a:xfrm flipH="1" rot="2999641">
              <a:off x="409844" y="565550"/>
              <a:ext cx="6430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3" name="Google Shape;2145;p20"/>
            <p:cNvSpPr/>
            <p:nvPr/>
          </p:nvSpPr>
          <p:spPr>
            <a:xfrm flipH="1" rot="2999641">
              <a:off x="311002" y="448117"/>
              <a:ext cx="63866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4" name="Google Shape;2146;p20"/>
            <p:cNvSpPr/>
            <p:nvPr/>
          </p:nvSpPr>
          <p:spPr>
            <a:xfrm flipH="1" rot="2999641">
              <a:off x="211174" y="329045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5" name="Google Shape;2147;p20"/>
            <p:cNvSpPr/>
            <p:nvPr/>
          </p:nvSpPr>
          <p:spPr>
            <a:xfrm flipH="1" rot="2999641">
              <a:off x="111970" y="21101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6" name="Google Shape;2148;p20"/>
            <p:cNvSpPr/>
            <p:nvPr/>
          </p:nvSpPr>
          <p:spPr>
            <a:xfrm flipH="1" rot="2999641">
              <a:off x="13140" y="92911"/>
              <a:ext cx="64868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7" name="Google Shape;2149;p20"/>
            <p:cNvSpPr/>
            <p:nvPr/>
          </p:nvSpPr>
          <p:spPr>
            <a:xfrm flipH="1" rot="2999641">
              <a:off x="2014321" y="2238285"/>
              <a:ext cx="64004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8" name="Google Shape;2150;p20"/>
            <p:cNvSpPr/>
            <p:nvPr/>
          </p:nvSpPr>
          <p:spPr>
            <a:xfrm flipH="1" rot="2999641">
              <a:off x="1716510" y="1883779"/>
              <a:ext cx="64374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9" name="Google Shape;2151;p20"/>
            <p:cNvSpPr/>
            <p:nvPr/>
          </p:nvSpPr>
          <p:spPr>
            <a:xfrm flipH="1" rot="2999641">
              <a:off x="1774050" y="1231671"/>
              <a:ext cx="66492" cy="6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0" name="Google Shape;2152;p20"/>
            <p:cNvSpPr/>
            <p:nvPr/>
          </p:nvSpPr>
          <p:spPr>
            <a:xfrm flipH="1" rot="2999641">
              <a:off x="1419814" y="1529234"/>
              <a:ext cx="66492" cy="6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1" name="Google Shape;2153;p20"/>
            <p:cNvSpPr/>
            <p:nvPr/>
          </p:nvSpPr>
          <p:spPr>
            <a:xfrm flipH="1" rot="2999641">
              <a:off x="2033250" y="2021575"/>
              <a:ext cx="6433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2" name="Google Shape;2154;p20"/>
            <p:cNvSpPr/>
            <p:nvPr/>
          </p:nvSpPr>
          <p:spPr>
            <a:xfrm flipH="1" rot="2999641">
              <a:off x="1518754" y="1648248"/>
              <a:ext cx="63994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3" name="Google Shape;2155;p20"/>
            <p:cNvSpPr/>
            <p:nvPr/>
          </p:nvSpPr>
          <p:spPr>
            <a:xfrm flipH="1" rot="2999641">
              <a:off x="1735721" y="1666125"/>
              <a:ext cx="64601" cy="65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4" name="Google Shape;2156;p20"/>
            <p:cNvSpPr/>
            <p:nvPr/>
          </p:nvSpPr>
          <p:spPr>
            <a:xfrm flipH="1" rot="2999641">
              <a:off x="1853870" y="1568415"/>
              <a:ext cx="63842" cy="6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5" name="Google Shape;2157;p20"/>
            <p:cNvSpPr/>
            <p:nvPr/>
          </p:nvSpPr>
          <p:spPr>
            <a:xfrm flipH="1" rot="2999641">
              <a:off x="1834619" y="1785843"/>
              <a:ext cx="64915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6" name="Google Shape;2158;p20"/>
            <p:cNvSpPr/>
            <p:nvPr/>
          </p:nvSpPr>
          <p:spPr>
            <a:xfrm flipH="1" rot="2999641">
              <a:off x="1816037" y="2002137"/>
              <a:ext cx="64317" cy="6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7" name="Google Shape;2159;p20"/>
            <p:cNvSpPr/>
            <p:nvPr/>
          </p:nvSpPr>
          <p:spPr>
            <a:xfrm flipH="1" rot="2999641">
              <a:off x="1537627" y="1430201"/>
              <a:ext cx="66492" cy="6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8" name="Google Shape;2160;p20"/>
            <p:cNvSpPr/>
            <p:nvPr/>
          </p:nvSpPr>
          <p:spPr>
            <a:xfrm flipH="1" rot="2999641">
              <a:off x="1617809" y="1766005"/>
              <a:ext cx="64582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9" name="Google Shape;2161;p20"/>
            <p:cNvSpPr/>
            <p:nvPr/>
          </p:nvSpPr>
          <p:spPr>
            <a:xfrm flipH="1" rot="2999641">
              <a:off x="1754250" y="1449753"/>
              <a:ext cx="64945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0" name="Google Shape;2162;p20"/>
            <p:cNvSpPr/>
            <p:nvPr/>
          </p:nvSpPr>
          <p:spPr>
            <a:xfrm flipH="1" rot="2999641">
              <a:off x="1971638" y="1468596"/>
              <a:ext cx="64810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1" name="Google Shape;2163;p20"/>
            <p:cNvSpPr/>
            <p:nvPr/>
          </p:nvSpPr>
          <p:spPr>
            <a:xfrm flipH="1" rot="2999641">
              <a:off x="1914661" y="2120559"/>
              <a:ext cx="65009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2" name="Google Shape;2164;p20"/>
            <p:cNvSpPr/>
            <p:nvPr/>
          </p:nvSpPr>
          <p:spPr>
            <a:xfrm flipH="1" rot="2999641">
              <a:off x="1872999" y="1350768"/>
              <a:ext cx="63811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3" name="Google Shape;2165;p20"/>
            <p:cNvSpPr/>
            <p:nvPr/>
          </p:nvSpPr>
          <p:spPr>
            <a:xfrm flipH="1" rot="2999641">
              <a:off x="1995110" y="1247695"/>
              <a:ext cx="64190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4" name="Google Shape;2166;p20"/>
            <p:cNvSpPr/>
            <p:nvPr/>
          </p:nvSpPr>
          <p:spPr>
            <a:xfrm flipH="1" rot="2999641">
              <a:off x="1952368" y="1686397"/>
              <a:ext cx="64813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5" name="Google Shape;2167;p20"/>
            <p:cNvSpPr/>
            <p:nvPr/>
          </p:nvSpPr>
          <p:spPr>
            <a:xfrm flipH="1" rot="2999641">
              <a:off x="1655554" y="1330824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6" name="Google Shape;2168;p20"/>
            <p:cNvSpPr/>
            <p:nvPr/>
          </p:nvSpPr>
          <p:spPr>
            <a:xfrm flipH="1" rot="2999641">
              <a:off x="1636694" y="1548623"/>
              <a:ext cx="64322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7" name="Google Shape;2169;p20"/>
            <p:cNvSpPr/>
            <p:nvPr/>
          </p:nvSpPr>
          <p:spPr>
            <a:xfrm flipH="1" rot="2999641">
              <a:off x="1933419" y="1903774"/>
              <a:ext cx="65402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8" name="Google Shape;2170;p20"/>
            <p:cNvSpPr/>
            <p:nvPr/>
          </p:nvSpPr>
          <p:spPr>
            <a:xfrm flipH="1" rot="2999641">
              <a:off x="1893320" y="1129261"/>
              <a:ext cx="64347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9" name="Google Shape;2171;p20"/>
            <p:cNvSpPr/>
            <p:nvPr/>
          </p:nvSpPr>
          <p:spPr>
            <a:xfrm flipH="1" rot="2999641">
              <a:off x="1478630" y="878646"/>
              <a:ext cx="6500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0" name="Google Shape;2172;p20"/>
            <p:cNvSpPr/>
            <p:nvPr/>
          </p:nvSpPr>
          <p:spPr>
            <a:xfrm flipH="1" rot="2999641">
              <a:off x="1124551" y="1175768"/>
              <a:ext cx="6434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1" name="Google Shape;2173;p20"/>
            <p:cNvSpPr/>
            <p:nvPr/>
          </p:nvSpPr>
          <p:spPr>
            <a:xfrm flipH="1" rot="2999641">
              <a:off x="1180667" y="524415"/>
              <a:ext cx="65436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2" name="Google Shape;2174;p20"/>
            <p:cNvSpPr/>
            <p:nvPr/>
          </p:nvSpPr>
          <p:spPr>
            <a:xfrm flipH="1" rot="2999641">
              <a:off x="1597591" y="779850"/>
              <a:ext cx="63916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3" name="Google Shape;2175;p20"/>
            <p:cNvSpPr/>
            <p:nvPr/>
          </p:nvSpPr>
          <p:spPr>
            <a:xfrm flipH="1" rot="2999641">
              <a:off x="827587" y="821872"/>
              <a:ext cx="64461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4" name="Google Shape;2176;p20"/>
            <p:cNvSpPr/>
            <p:nvPr/>
          </p:nvSpPr>
          <p:spPr>
            <a:xfrm flipH="1" rot="2999641">
              <a:off x="1441121" y="1313182"/>
              <a:ext cx="64296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5" name="Google Shape;2177;p20"/>
            <p:cNvSpPr/>
            <p:nvPr/>
          </p:nvSpPr>
          <p:spPr>
            <a:xfrm flipH="1" rot="2999641">
              <a:off x="1459705" y="1095448"/>
              <a:ext cx="64976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6" name="Google Shape;2178;p20"/>
            <p:cNvSpPr/>
            <p:nvPr/>
          </p:nvSpPr>
          <p:spPr>
            <a:xfrm flipH="1" rot="2999641">
              <a:off x="926358" y="940045"/>
              <a:ext cx="64541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7" name="Google Shape;2179;p20"/>
            <p:cNvSpPr/>
            <p:nvPr/>
          </p:nvSpPr>
          <p:spPr>
            <a:xfrm flipH="1" rot="2999641">
              <a:off x="1143779" y="958071"/>
              <a:ext cx="64579" cy="6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8" name="Google Shape;2180;p20"/>
            <p:cNvSpPr/>
            <p:nvPr/>
          </p:nvSpPr>
          <p:spPr>
            <a:xfrm flipH="1" rot="2999641">
              <a:off x="1261465" y="859472"/>
              <a:ext cx="64708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9" name="Google Shape;2181;p20"/>
            <p:cNvSpPr/>
            <p:nvPr/>
          </p:nvSpPr>
          <p:spPr>
            <a:xfrm flipH="1" rot="2999641">
              <a:off x="1242331" y="1077651"/>
              <a:ext cx="65695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0" name="Google Shape;2182;p20"/>
            <p:cNvSpPr/>
            <p:nvPr/>
          </p:nvSpPr>
          <p:spPr>
            <a:xfrm flipH="1" rot="2999641">
              <a:off x="1224367" y="1294266"/>
              <a:ext cx="6431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1" name="Google Shape;2183;p20"/>
            <p:cNvSpPr/>
            <p:nvPr/>
          </p:nvSpPr>
          <p:spPr>
            <a:xfrm flipH="1" rot="2999641">
              <a:off x="1795585" y="1016006"/>
              <a:ext cx="6421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2" name="Google Shape;2184;p20"/>
            <p:cNvSpPr/>
            <p:nvPr/>
          </p:nvSpPr>
          <p:spPr>
            <a:xfrm flipH="1" rot="2999641">
              <a:off x="1676617" y="1114902"/>
              <a:ext cx="65199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3" name="Google Shape;2185;p20"/>
            <p:cNvSpPr/>
            <p:nvPr/>
          </p:nvSpPr>
          <p:spPr>
            <a:xfrm flipH="1" rot="2999641">
              <a:off x="1025443" y="1057659"/>
              <a:ext cx="64808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4" name="Google Shape;2186;p20"/>
            <p:cNvSpPr/>
            <p:nvPr/>
          </p:nvSpPr>
          <p:spPr>
            <a:xfrm flipH="1" rot="2999641">
              <a:off x="1162313" y="741668"/>
              <a:ext cx="64751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5" name="Google Shape;2187;p20"/>
            <p:cNvSpPr/>
            <p:nvPr/>
          </p:nvSpPr>
          <p:spPr>
            <a:xfrm flipH="1" rot="2999641">
              <a:off x="1577886" y="996995"/>
              <a:ext cx="6469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6" name="Google Shape;2188;p20"/>
            <p:cNvSpPr/>
            <p:nvPr/>
          </p:nvSpPr>
          <p:spPr>
            <a:xfrm flipH="1" rot="2999641">
              <a:off x="1559124" y="1213475"/>
              <a:ext cx="64943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7" name="Google Shape;2189;p20"/>
            <p:cNvSpPr/>
            <p:nvPr/>
          </p:nvSpPr>
          <p:spPr>
            <a:xfrm flipH="1" rot="2999641">
              <a:off x="1695829" y="897274"/>
              <a:ext cx="6446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8" name="Google Shape;2190;p20"/>
            <p:cNvSpPr/>
            <p:nvPr/>
          </p:nvSpPr>
          <p:spPr>
            <a:xfrm flipH="1" rot="2999641">
              <a:off x="1379844" y="760665"/>
              <a:ext cx="6478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9" name="Google Shape;2191;p20"/>
            <p:cNvSpPr/>
            <p:nvPr/>
          </p:nvSpPr>
          <p:spPr>
            <a:xfrm flipH="1" rot="2999641">
              <a:off x="1322695" y="1412557"/>
              <a:ext cx="65037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0" name="Google Shape;2192;p20"/>
            <p:cNvSpPr/>
            <p:nvPr/>
          </p:nvSpPr>
          <p:spPr>
            <a:xfrm flipH="1" rot="2999641">
              <a:off x="1280587" y="642554"/>
              <a:ext cx="64350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1" name="Google Shape;2193;p20"/>
            <p:cNvSpPr/>
            <p:nvPr/>
          </p:nvSpPr>
          <p:spPr>
            <a:xfrm flipH="1" rot="2999641">
              <a:off x="1398985" y="543376"/>
              <a:ext cx="64195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2" name="Google Shape;2194;p20"/>
            <p:cNvSpPr/>
            <p:nvPr/>
          </p:nvSpPr>
          <p:spPr>
            <a:xfrm flipH="1" rot="2999641">
              <a:off x="1497531" y="661993"/>
              <a:ext cx="6481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3" name="Google Shape;2195;p20"/>
            <p:cNvSpPr/>
            <p:nvPr/>
          </p:nvSpPr>
          <p:spPr>
            <a:xfrm flipH="1" rot="2999641">
              <a:off x="1360664" y="978505"/>
              <a:ext cx="64791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4" name="Google Shape;2196;p20"/>
            <p:cNvSpPr/>
            <p:nvPr/>
          </p:nvSpPr>
          <p:spPr>
            <a:xfrm flipH="1" rot="2999641">
              <a:off x="1044743" y="840624"/>
              <a:ext cx="64324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5" name="Google Shape;2197;p20"/>
            <p:cNvSpPr/>
            <p:nvPr/>
          </p:nvSpPr>
          <p:spPr>
            <a:xfrm flipH="1" rot="2999641">
              <a:off x="1341265" y="1195326"/>
              <a:ext cx="65165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6" name="Google Shape;2198;p20"/>
            <p:cNvSpPr/>
            <p:nvPr/>
          </p:nvSpPr>
          <p:spPr>
            <a:xfrm flipH="1" rot="2999641">
              <a:off x="1299216" y="425546"/>
              <a:ext cx="64296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7" name="Google Shape;2199;p20"/>
            <p:cNvSpPr/>
            <p:nvPr/>
          </p:nvSpPr>
          <p:spPr>
            <a:xfrm flipH="1" rot="2999641">
              <a:off x="944615" y="723370"/>
              <a:ext cx="64663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8" name="Google Shape;2200;p20"/>
            <p:cNvSpPr/>
            <p:nvPr/>
          </p:nvSpPr>
          <p:spPr>
            <a:xfrm flipH="1" rot="2999641">
              <a:off x="883809" y="169819"/>
              <a:ext cx="64839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9" name="Google Shape;2201;p20"/>
            <p:cNvSpPr/>
            <p:nvPr/>
          </p:nvSpPr>
          <p:spPr>
            <a:xfrm flipH="1" rot="2999641">
              <a:off x="530148" y="467536"/>
              <a:ext cx="6434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0" name="Google Shape;2202;p20"/>
            <p:cNvSpPr/>
            <p:nvPr/>
          </p:nvSpPr>
          <p:spPr>
            <a:xfrm flipH="1" rot="2999641">
              <a:off x="1001772" y="70957"/>
              <a:ext cx="65639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1" name="Google Shape;2203;p20"/>
            <p:cNvSpPr/>
            <p:nvPr/>
          </p:nvSpPr>
          <p:spPr>
            <a:xfrm flipH="1" rot="2999641">
              <a:off x="846164" y="604691"/>
              <a:ext cx="64971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2" name="Google Shape;2204;p20"/>
            <p:cNvSpPr/>
            <p:nvPr/>
          </p:nvSpPr>
          <p:spPr>
            <a:xfrm flipH="1" rot="2999641">
              <a:off x="865280" y="386796"/>
              <a:ext cx="6431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3" name="Google Shape;2205;p20"/>
            <p:cNvSpPr/>
            <p:nvPr/>
          </p:nvSpPr>
          <p:spPr>
            <a:xfrm flipH="1" rot="2999641">
              <a:off x="647579" y="368430"/>
              <a:ext cx="64733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4" name="Google Shape;2206;p20"/>
            <p:cNvSpPr/>
            <p:nvPr/>
          </p:nvSpPr>
          <p:spPr>
            <a:xfrm flipH="1" rot="2999641">
              <a:off x="629525" y="585611"/>
              <a:ext cx="64479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5" name="Google Shape;2207;p20"/>
            <p:cNvSpPr/>
            <p:nvPr/>
          </p:nvSpPr>
          <p:spPr>
            <a:xfrm flipH="1" rot="2999641">
              <a:off x="1199867" y="306793"/>
              <a:ext cx="65201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6" name="Google Shape;2208;p20"/>
            <p:cNvSpPr/>
            <p:nvPr/>
          </p:nvSpPr>
          <p:spPr>
            <a:xfrm flipH="1" rot="2999641">
              <a:off x="1082245" y="406201"/>
              <a:ext cx="64351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7" name="Google Shape;2209;p20"/>
            <p:cNvSpPr/>
            <p:nvPr/>
          </p:nvSpPr>
          <p:spPr>
            <a:xfrm flipH="1" rot="2999641">
              <a:off x="983543" y="288383"/>
              <a:ext cx="63941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8" name="Google Shape;2210;p20"/>
            <p:cNvSpPr/>
            <p:nvPr/>
          </p:nvSpPr>
          <p:spPr>
            <a:xfrm flipH="1" rot="2999641">
              <a:off x="964576" y="504685"/>
              <a:ext cx="64296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9" name="Google Shape;2211;p20"/>
            <p:cNvSpPr/>
            <p:nvPr/>
          </p:nvSpPr>
          <p:spPr>
            <a:xfrm flipH="1" rot="2999641">
              <a:off x="1101393" y="189027"/>
              <a:ext cx="64501" cy="65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0" name="Google Shape;2212;p20"/>
            <p:cNvSpPr/>
            <p:nvPr/>
          </p:nvSpPr>
          <p:spPr>
            <a:xfrm flipH="1" rot="2999641">
              <a:off x="728558" y="703754"/>
              <a:ext cx="63547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1" name="Google Shape;2213;p20"/>
            <p:cNvSpPr/>
            <p:nvPr/>
          </p:nvSpPr>
          <p:spPr>
            <a:xfrm flipH="1" rot="2999641">
              <a:off x="1062913" y="623662"/>
              <a:ext cx="64296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2" name="Google Shape;2214;p20"/>
            <p:cNvSpPr/>
            <p:nvPr/>
          </p:nvSpPr>
          <p:spPr>
            <a:xfrm flipH="1" rot="2999641">
              <a:off x="766263" y="269538"/>
              <a:ext cx="63554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3" name="Google Shape;2215;p20"/>
            <p:cNvSpPr/>
            <p:nvPr/>
          </p:nvSpPr>
          <p:spPr>
            <a:xfrm flipH="1" rot="2999641">
              <a:off x="747049" y="486675"/>
              <a:ext cx="64087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4" name="Google Shape;2216;p20"/>
            <p:cNvSpPr/>
            <p:nvPr/>
          </p:nvSpPr>
          <p:spPr>
            <a:xfrm flipH="1" rot="2999641">
              <a:off x="1995205" y="2455702"/>
              <a:ext cx="6430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5" name="Google Shape;2217;p20"/>
            <p:cNvSpPr/>
            <p:nvPr/>
          </p:nvSpPr>
          <p:spPr>
            <a:xfrm flipH="1" rot="2999641">
              <a:off x="1896363" y="2338269"/>
              <a:ext cx="63866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6" name="Google Shape;2218;p20"/>
            <p:cNvSpPr/>
            <p:nvPr/>
          </p:nvSpPr>
          <p:spPr>
            <a:xfrm flipH="1" rot="2999641">
              <a:off x="1499281" y="1865677"/>
              <a:ext cx="64191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7" name="Google Shape;2219;p20"/>
            <p:cNvSpPr/>
            <p:nvPr/>
          </p:nvSpPr>
          <p:spPr>
            <a:xfrm flipH="1" rot="2999641">
              <a:off x="1399994" y="1746890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8" name="Google Shape;2220;p20"/>
            <p:cNvSpPr/>
            <p:nvPr/>
          </p:nvSpPr>
          <p:spPr>
            <a:xfrm flipH="1" rot="2999641">
              <a:off x="1796534" y="2219197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9" name="Google Shape;2221;p20"/>
            <p:cNvSpPr/>
            <p:nvPr/>
          </p:nvSpPr>
          <p:spPr>
            <a:xfrm flipH="1" rot="2999641">
              <a:off x="1697331" y="2101167"/>
              <a:ext cx="6494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0" name="Google Shape;2222;p20"/>
            <p:cNvSpPr/>
            <p:nvPr/>
          </p:nvSpPr>
          <p:spPr>
            <a:xfrm flipH="1" rot="2999641">
              <a:off x="1598501" y="1983063"/>
              <a:ext cx="64868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1" name="Google Shape;2223;p20"/>
            <p:cNvSpPr/>
            <p:nvPr/>
          </p:nvSpPr>
          <p:spPr>
            <a:xfrm flipH="1" rot="2999641">
              <a:off x="1300923" y="1628580"/>
              <a:ext cx="66759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2" name="Google Shape;2224;p20"/>
            <p:cNvSpPr/>
            <p:nvPr/>
          </p:nvSpPr>
          <p:spPr>
            <a:xfrm flipH="1" rot="2999641">
              <a:off x="907620" y="1156824"/>
              <a:ext cx="64152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3" name="Google Shape;2225;p20"/>
            <p:cNvSpPr/>
            <p:nvPr/>
          </p:nvSpPr>
          <p:spPr>
            <a:xfrm flipH="1" rot="2999641">
              <a:off x="807916" y="1038844"/>
              <a:ext cx="64977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4" name="Google Shape;2226;p20"/>
            <p:cNvSpPr/>
            <p:nvPr/>
          </p:nvSpPr>
          <p:spPr>
            <a:xfrm flipH="1" rot="2999641">
              <a:off x="1204711" y="1510902"/>
              <a:ext cx="64112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5" name="Google Shape;2227;p20"/>
            <p:cNvSpPr/>
            <p:nvPr/>
          </p:nvSpPr>
          <p:spPr>
            <a:xfrm flipH="1" rot="2999641">
              <a:off x="1105182" y="1393085"/>
              <a:ext cx="65181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6" name="Google Shape;2228;p20"/>
            <p:cNvSpPr/>
            <p:nvPr/>
          </p:nvSpPr>
          <p:spPr>
            <a:xfrm flipH="1" rot="2999641">
              <a:off x="1006494" y="1274575"/>
              <a:ext cx="6427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7" name="Google Shape;2229;p20"/>
            <p:cNvSpPr/>
            <p:nvPr/>
          </p:nvSpPr>
          <p:spPr>
            <a:xfrm flipH="1" rot="2999641">
              <a:off x="708656" y="921165"/>
              <a:ext cx="65083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8" name="Google Shape;2230;p20"/>
            <p:cNvSpPr/>
            <p:nvPr/>
          </p:nvSpPr>
          <p:spPr>
            <a:xfrm flipH="1" rot="2999641">
              <a:off x="609607" y="802151"/>
              <a:ext cx="64645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9" name="Google Shape;2231;p20"/>
            <p:cNvSpPr/>
            <p:nvPr/>
          </p:nvSpPr>
          <p:spPr>
            <a:xfrm flipH="1" rot="2999641">
              <a:off x="510925" y="684511"/>
              <a:ext cx="6431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0" name="Google Shape;2232;p20"/>
            <p:cNvSpPr/>
            <p:nvPr/>
          </p:nvSpPr>
          <p:spPr>
            <a:xfrm flipH="1" rot="2999641">
              <a:off x="412095" y="566334"/>
              <a:ext cx="64250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1" name="Google Shape;2233;p20"/>
            <p:cNvSpPr/>
            <p:nvPr/>
          </p:nvSpPr>
          <p:spPr>
            <a:xfrm flipH="1" rot="2999641">
              <a:off x="1996058" y="2453885"/>
              <a:ext cx="64250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13" name="Google Shape;2234;p20"/>
          <p:cNvSpPr/>
          <p:nvPr/>
        </p:nvSpPr>
        <p:spPr>
          <a:xfrm flipH="1" rot="16200000">
            <a:off x="7560450" y="133650"/>
            <a:ext cx="1864201" cy="154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14" name="نص العنوان"/>
          <p:cNvSpPr txBox="1"/>
          <p:nvPr>
            <p:ph type="title"/>
          </p:nvPr>
        </p:nvSpPr>
        <p:spPr>
          <a:xfrm>
            <a:off x="4891749" y="1136674"/>
            <a:ext cx="3227401" cy="15816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نص العنوان</a:t>
            </a:r>
          </a:p>
        </p:txBody>
      </p:sp>
      <p:sp>
        <p:nvSpPr>
          <p:cNvPr id="2315" name="مستوى النص الأول…"/>
          <p:cNvSpPr txBox="1"/>
          <p:nvPr>
            <p:ph type="body" sz="quarter" idx="1"/>
          </p:nvPr>
        </p:nvSpPr>
        <p:spPr>
          <a:xfrm>
            <a:off x="5433550" y="3324300"/>
            <a:ext cx="2685601" cy="1279201"/>
          </a:xfrm>
          <a:prstGeom prst="rect">
            <a:avLst/>
          </a:prstGeom>
        </p:spPr>
        <p:txBody>
          <a:bodyPr/>
          <a:lstStyle>
            <a:lvl1pPr marL="342900" indent="-228600" algn="r">
              <a:buClrTx/>
              <a:buSzTx/>
              <a:buFontTx/>
              <a:buNone/>
              <a:defRPr sz="1400"/>
            </a:lvl1pPr>
            <a:lvl2pPr marL="342900" indent="254000" algn="r">
              <a:buClrTx/>
              <a:buSzTx/>
              <a:buFontTx/>
              <a:buNone/>
              <a:defRPr sz="1400"/>
            </a:lvl2pPr>
            <a:lvl3pPr marL="342900" indent="711200" algn="r">
              <a:buClrTx/>
              <a:buSzTx/>
              <a:buFontTx/>
              <a:buNone/>
              <a:defRPr sz="1400"/>
            </a:lvl3pPr>
            <a:lvl4pPr marL="342900" indent="1168400" algn="r">
              <a:buClrTx/>
              <a:buSzTx/>
              <a:buFontTx/>
              <a:buNone/>
              <a:defRPr sz="1400"/>
            </a:lvl4pPr>
            <a:lvl5pPr marL="342900" indent="1625600" algn="r">
              <a:buClrTx/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320" name="Google Shape;2237;p20"/>
          <p:cNvGrpSpPr/>
          <p:nvPr/>
        </p:nvGrpSpPr>
        <p:grpSpPr>
          <a:xfrm>
            <a:off x="720054" y="540033"/>
            <a:ext cx="285395" cy="1137210"/>
            <a:chOff x="0" y="0"/>
            <a:chExt cx="285393" cy="1137209"/>
          </a:xfrm>
        </p:grpSpPr>
        <p:sp>
          <p:nvSpPr>
            <p:cNvPr id="2316" name="Google Shape;2238;p20"/>
            <p:cNvSpPr/>
            <p:nvPr/>
          </p:nvSpPr>
          <p:spPr>
            <a:xfrm flipH="1">
              <a:off x="2985" y="854756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7" name="Google Shape;2239;p20"/>
            <p:cNvSpPr/>
            <p:nvPr/>
          </p:nvSpPr>
          <p:spPr>
            <a:xfrm flipH="1">
              <a:off x="0" y="569866"/>
              <a:ext cx="282453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8" name="Google Shape;2240;p20"/>
            <p:cNvSpPr/>
            <p:nvPr/>
          </p:nvSpPr>
          <p:spPr>
            <a:xfrm flipH="1">
              <a:off x="2985" y="284889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9" name="Google Shape;2241;p20"/>
            <p:cNvSpPr/>
            <p:nvPr/>
          </p:nvSpPr>
          <p:spPr>
            <a:xfrm flipH="1">
              <a:off x="0" y="0"/>
              <a:ext cx="282453" cy="28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325" name="Google Shape;2242;p20"/>
          <p:cNvGrpSpPr/>
          <p:nvPr/>
        </p:nvGrpSpPr>
        <p:grpSpPr>
          <a:xfrm>
            <a:off x="6981944" y="4318069"/>
            <a:ext cx="1137210" cy="285395"/>
            <a:chOff x="0" y="0"/>
            <a:chExt cx="1137209" cy="285393"/>
          </a:xfrm>
        </p:grpSpPr>
        <p:sp>
          <p:nvSpPr>
            <p:cNvPr id="2321" name="Google Shape;2243;p20"/>
            <p:cNvSpPr/>
            <p:nvPr/>
          </p:nvSpPr>
          <p:spPr>
            <a:xfrm flipH="1" rot="16200000">
              <a:off x="854779" y="-23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2" name="Google Shape;2244;p20"/>
            <p:cNvSpPr/>
            <p:nvPr/>
          </p:nvSpPr>
          <p:spPr>
            <a:xfrm flipH="1" rot="16200000">
              <a:off x="569867" y="2941"/>
              <a:ext cx="282453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3" name="Google Shape;2245;p20"/>
            <p:cNvSpPr/>
            <p:nvPr/>
          </p:nvSpPr>
          <p:spPr>
            <a:xfrm flipH="1" rot="16200000">
              <a:off x="284912" y="-23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4" name="Google Shape;2246;p20"/>
            <p:cNvSpPr/>
            <p:nvPr/>
          </p:nvSpPr>
          <p:spPr>
            <a:xfrm flipH="1" rot="16200000">
              <a:off x="0" y="2941"/>
              <a:ext cx="282453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51;p3"/>
          <p:cNvGrpSpPr/>
          <p:nvPr/>
        </p:nvGrpSpPr>
        <p:grpSpPr>
          <a:xfrm>
            <a:off x="4034" y="53"/>
            <a:ext cx="2530397" cy="841769"/>
            <a:chOff x="0" y="0"/>
            <a:chExt cx="2530395" cy="841767"/>
          </a:xfrm>
        </p:grpSpPr>
        <p:sp>
          <p:nvSpPr>
            <p:cNvPr id="69" name="Google Shape;52;p3"/>
            <p:cNvSpPr/>
            <p:nvPr/>
          </p:nvSpPr>
          <p:spPr>
            <a:xfrm>
              <a:off x="155186" y="160371"/>
              <a:ext cx="63919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" name="Google Shape;53;p3"/>
            <p:cNvSpPr/>
            <p:nvPr/>
          </p:nvSpPr>
          <p:spPr>
            <a:xfrm>
              <a:off x="155186" y="622312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" name="Google Shape;54;p3"/>
            <p:cNvSpPr/>
            <p:nvPr/>
          </p:nvSpPr>
          <p:spPr>
            <a:xfrm>
              <a:off x="962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" name="Google Shape;55;p3"/>
            <p:cNvSpPr/>
            <p:nvPr/>
          </p:nvSpPr>
          <p:spPr>
            <a:xfrm>
              <a:off x="84" y="314230"/>
              <a:ext cx="64754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" name="Google Shape;56;p3"/>
            <p:cNvSpPr/>
            <p:nvPr/>
          </p:nvSpPr>
          <p:spPr>
            <a:xfrm>
              <a:off x="479" y="160006"/>
              <a:ext cx="6447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" name="Google Shape;57;p3"/>
            <p:cNvSpPr/>
            <p:nvPr/>
          </p:nvSpPr>
          <p:spPr>
            <a:xfrm>
              <a:off x="0" y="0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" name="Google Shape;58;p3"/>
            <p:cNvSpPr/>
            <p:nvPr/>
          </p:nvSpPr>
          <p:spPr>
            <a:xfrm>
              <a:off x="-1" y="468036"/>
              <a:ext cx="64805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" name="Google Shape;59;p3"/>
            <p:cNvSpPr/>
            <p:nvPr/>
          </p:nvSpPr>
          <p:spPr>
            <a:xfrm>
              <a:off x="155091" y="156"/>
              <a:ext cx="63341" cy="6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" name="Google Shape;60;p3"/>
            <p:cNvSpPr/>
            <p:nvPr/>
          </p:nvSpPr>
          <p:spPr>
            <a:xfrm>
              <a:off x="154417" y="469391"/>
              <a:ext cx="65734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" name="Google Shape;61;p3"/>
            <p:cNvSpPr/>
            <p:nvPr/>
          </p:nvSpPr>
          <p:spPr>
            <a:xfrm>
              <a:off x="617063" y="159798"/>
              <a:ext cx="6414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62;p3"/>
            <p:cNvSpPr/>
            <p:nvPr/>
          </p:nvSpPr>
          <p:spPr>
            <a:xfrm>
              <a:off x="617718" y="622312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" name="Google Shape;63;p3"/>
            <p:cNvSpPr/>
            <p:nvPr/>
          </p:nvSpPr>
          <p:spPr>
            <a:xfrm>
              <a:off x="1077649" y="157818"/>
              <a:ext cx="66492" cy="6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64;p3"/>
            <p:cNvSpPr/>
            <p:nvPr/>
          </p:nvSpPr>
          <p:spPr>
            <a:xfrm>
              <a:off x="617284" y="416"/>
              <a:ext cx="63891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65;p3"/>
            <p:cNvSpPr/>
            <p:nvPr/>
          </p:nvSpPr>
          <p:spPr>
            <a:xfrm>
              <a:off x="1077649" y="620540"/>
              <a:ext cx="66492" cy="6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" name="Google Shape;66;p3"/>
            <p:cNvSpPr/>
            <p:nvPr/>
          </p:nvSpPr>
          <p:spPr>
            <a:xfrm>
              <a:off x="308583" y="468297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" name="Google Shape;67;p3"/>
            <p:cNvSpPr/>
            <p:nvPr/>
          </p:nvSpPr>
          <p:spPr>
            <a:xfrm>
              <a:off x="463065" y="313604"/>
              <a:ext cx="6494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" name="Google Shape;68;p3"/>
            <p:cNvSpPr/>
            <p:nvPr/>
          </p:nvSpPr>
          <p:spPr>
            <a:xfrm>
              <a:off x="925573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" name="Google Shape;69;p3"/>
            <p:cNvSpPr/>
            <p:nvPr/>
          </p:nvSpPr>
          <p:spPr>
            <a:xfrm>
              <a:off x="771521" y="467411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70;p3"/>
            <p:cNvSpPr/>
            <p:nvPr/>
          </p:nvSpPr>
          <p:spPr>
            <a:xfrm>
              <a:off x="771812" y="314751"/>
              <a:ext cx="63842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Google Shape;71;p3"/>
            <p:cNvSpPr/>
            <p:nvPr/>
          </p:nvSpPr>
          <p:spPr>
            <a:xfrm>
              <a:off x="616442" y="468714"/>
              <a:ext cx="64915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" name="Google Shape;72;p3"/>
            <p:cNvSpPr/>
            <p:nvPr/>
          </p:nvSpPr>
          <p:spPr>
            <a:xfrm>
              <a:off x="462944" y="622103"/>
              <a:ext cx="64317" cy="6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" name="Google Shape;73;p3"/>
            <p:cNvSpPr/>
            <p:nvPr/>
          </p:nvSpPr>
          <p:spPr>
            <a:xfrm>
              <a:off x="308854" y="468"/>
              <a:ext cx="64270" cy="6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" name="Google Shape;74;p3"/>
            <p:cNvSpPr/>
            <p:nvPr/>
          </p:nvSpPr>
          <p:spPr>
            <a:xfrm>
              <a:off x="308829" y="160006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" name="Google Shape;75;p3"/>
            <p:cNvSpPr/>
            <p:nvPr/>
          </p:nvSpPr>
          <p:spPr>
            <a:xfrm>
              <a:off x="1077649" y="466577"/>
              <a:ext cx="66492" cy="6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" name="Google Shape;76;p3"/>
            <p:cNvSpPr/>
            <p:nvPr/>
          </p:nvSpPr>
          <p:spPr>
            <a:xfrm>
              <a:off x="771171" y="622103"/>
              <a:ext cx="64582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" name="Google Shape;77;p3"/>
            <p:cNvSpPr/>
            <p:nvPr/>
          </p:nvSpPr>
          <p:spPr>
            <a:xfrm>
              <a:off x="925581" y="314230"/>
              <a:ext cx="64945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" name="Google Shape;78;p3"/>
            <p:cNvSpPr/>
            <p:nvPr/>
          </p:nvSpPr>
          <p:spPr>
            <a:xfrm>
              <a:off x="462944" y="160006"/>
              <a:ext cx="64687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" name="Google Shape;79;p3"/>
            <p:cNvSpPr/>
            <p:nvPr/>
          </p:nvSpPr>
          <p:spPr>
            <a:xfrm>
              <a:off x="308866" y="313396"/>
              <a:ext cx="6496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" name="Google Shape;80;p3"/>
            <p:cNvSpPr/>
            <p:nvPr/>
          </p:nvSpPr>
          <p:spPr>
            <a:xfrm>
              <a:off x="462784" y="364"/>
              <a:ext cx="65247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81;p3"/>
            <p:cNvSpPr/>
            <p:nvPr/>
          </p:nvSpPr>
          <p:spPr>
            <a:xfrm>
              <a:off x="771327" y="159798"/>
              <a:ext cx="64810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82;p3"/>
            <p:cNvSpPr/>
            <p:nvPr/>
          </p:nvSpPr>
          <p:spPr>
            <a:xfrm>
              <a:off x="308584" y="622572"/>
              <a:ext cx="65010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83;p3"/>
            <p:cNvSpPr/>
            <p:nvPr/>
          </p:nvSpPr>
          <p:spPr>
            <a:xfrm>
              <a:off x="925853" y="160006"/>
              <a:ext cx="63811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" name="Google Shape;84;p3"/>
            <p:cNvSpPr/>
            <p:nvPr/>
          </p:nvSpPr>
          <p:spPr>
            <a:xfrm>
              <a:off x="925853" y="0"/>
              <a:ext cx="64190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" name="Google Shape;85;p3"/>
            <p:cNvSpPr/>
            <p:nvPr/>
          </p:nvSpPr>
          <p:spPr>
            <a:xfrm>
              <a:off x="155856" y="314699"/>
              <a:ext cx="6302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" name="Google Shape;86;p3"/>
            <p:cNvSpPr/>
            <p:nvPr/>
          </p:nvSpPr>
          <p:spPr>
            <a:xfrm>
              <a:off x="770862" y="1146"/>
              <a:ext cx="65377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87;p3"/>
            <p:cNvSpPr/>
            <p:nvPr/>
          </p:nvSpPr>
          <p:spPr>
            <a:xfrm>
              <a:off x="617262" y="314751"/>
              <a:ext cx="64813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88;p3"/>
            <p:cNvSpPr/>
            <p:nvPr/>
          </p:nvSpPr>
          <p:spPr>
            <a:xfrm>
              <a:off x="1078051" y="312406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" name="Google Shape;89;p3"/>
            <p:cNvSpPr/>
            <p:nvPr/>
          </p:nvSpPr>
          <p:spPr>
            <a:xfrm>
              <a:off x="925853" y="468036"/>
              <a:ext cx="64322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" name="Google Shape;90;p3"/>
            <p:cNvSpPr/>
            <p:nvPr/>
          </p:nvSpPr>
          <p:spPr>
            <a:xfrm>
              <a:off x="462415" y="468766"/>
              <a:ext cx="65401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Google Shape;91;p3"/>
            <p:cNvSpPr/>
            <p:nvPr/>
          </p:nvSpPr>
          <p:spPr>
            <a:xfrm>
              <a:off x="1081879" y="1771"/>
              <a:ext cx="64347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" name="Google Shape;92;p3"/>
            <p:cNvSpPr/>
            <p:nvPr/>
          </p:nvSpPr>
          <p:spPr>
            <a:xfrm>
              <a:off x="1539954" y="158078"/>
              <a:ext cx="6500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" name="Google Shape;93;p3"/>
            <p:cNvSpPr/>
            <p:nvPr/>
          </p:nvSpPr>
          <p:spPr>
            <a:xfrm>
              <a:off x="1540610" y="620592"/>
              <a:ext cx="6434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" name="Google Shape;94;p3"/>
            <p:cNvSpPr/>
            <p:nvPr/>
          </p:nvSpPr>
          <p:spPr>
            <a:xfrm>
              <a:off x="2002861" y="158600"/>
              <a:ext cx="6543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" name="Google Shape;95;p3"/>
            <p:cNvSpPr/>
            <p:nvPr/>
          </p:nvSpPr>
          <p:spPr>
            <a:xfrm>
              <a:off x="1540147" y="3907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" name="Google Shape;96;p3"/>
            <p:cNvSpPr/>
            <p:nvPr/>
          </p:nvSpPr>
          <p:spPr>
            <a:xfrm>
              <a:off x="2002681" y="620592"/>
              <a:ext cx="64461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" name="Google Shape;97;p3"/>
            <p:cNvSpPr/>
            <p:nvPr/>
          </p:nvSpPr>
          <p:spPr>
            <a:xfrm>
              <a:off x="1232124" y="466577"/>
              <a:ext cx="64295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" name="Google Shape;98;p3"/>
            <p:cNvSpPr/>
            <p:nvPr/>
          </p:nvSpPr>
          <p:spPr>
            <a:xfrm>
              <a:off x="1385917" y="311885"/>
              <a:ext cx="64977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" name="Google Shape;99;p3"/>
            <p:cNvSpPr/>
            <p:nvPr/>
          </p:nvSpPr>
          <p:spPr>
            <a:xfrm>
              <a:off x="1848441" y="620801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" name="Google Shape;100;p3"/>
            <p:cNvSpPr/>
            <p:nvPr/>
          </p:nvSpPr>
          <p:spPr>
            <a:xfrm>
              <a:off x="1694411" y="465640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" name="Google Shape;101;p3"/>
            <p:cNvSpPr/>
            <p:nvPr/>
          </p:nvSpPr>
          <p:spPr>
            <a:xfrm>
              <a:off x="1694691" y="312302"/>
              <a:ext cx="64709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" name="Google Shape;102;p3"/>
            <p:cNvSpPr/>
            <p:nvPr/>
          </p:nvSpPr>
          <p:spPr>
            <a:xfrm>
              <a:off x="1539281" y="466942"/>
              <a:ext cx="65695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" name="Google Shape;103;p3"/>
            <p:cNvSpPr/>
            <p:nvPr/>
          </p:nvSpPr>
          <p:spPr>
            <a:xfrm>
              <a:off x="1385824" y="620384"/>
              <a:ext cx="64312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" name="Google Shape;104;p3"/>
            <p:cNvSpPr/>
            <p:nvPr/>
          </p:nvSpPr>
          <p:spPr>
            <a:xfrm>
              <a:off x="1231745" y="3959"/>
              <a:ext cx="6421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105;p3"/>
            <p:cNvSpPr/>
            <p:nvPr/>
          </p:nvSpPr>
          <p:spPr>
            <a:xfrm>
              <a:off x="1231668" y="158287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106;p3"/>
            <p:cNvSpPr/>
            <p:nvPr/>
          </p:nvSpPr>
          <p:spPr>
            <a:xfrm>
              <a:off x="1694374" y="620384"/>
              <a:ext cx="64807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107;p3"/>
            <p:cNvSpPr/>
            <p:nvPr/>
          </p:nvSpPr>
          <p:spPr>
            <a:xfrm>
              <a:off x="1848653" y="312510"/>
              <a:ext cx="64751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108;p3"/>
            <p:cNvSpPr/>
            <p:nvPr/>
          </p:nvSpPr>
          <p:spPr>
            <a:xfrm>
              <a:off x="1385824" y="158287"/>
              <a:ext cx="6469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" name="Google Shape;109;p3"/>
            <p:cNvSpPr/>
            <p:nvPr/>
          </p:nvSpPr>
          <p:spPr>
            <a:xfrm>
              <a:off x="1231747" y="311677"/>
              <a:ext cx="64942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110;p3"/>
            <p:cNvSpPr/>
            <p:nvPr/>
          </p:nvSpPr>
          <p:spPr>
            <a:xfrm>
              <a:off x="1386422" y="3855"/>
              <a:ext cx="6446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" name="Google Shape;111;p3"/>
            <p:cNvSpPr/>
            <p:nvPr/>
          </p:nvSpPr>
          <p:spPr>
            <a:xfrm>
              <a:off x="1694213" y="158078"/>
              <a:ext cx="6478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112;p3"/>
            <p:cNvSpPr/>
            <p:nvPr/>
          </p:nvSpPr>
          <p:spPr>
            <a:xfrm>
              <a:off x="1231448" y="620853"/>
              <a:ext cx="6503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" name="Google Shape;113;p3"/>
            <p:cNvSpPr/>
            <p:nvPr/>
          </p:nvSpPr>
          <p:spPr>
            <a:xfrm>
              <a:off x="1848728" y="158287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114;p3"/>
            <p:cNvSpPr/>
            <p:nvPr/>
          </p:nvSpPr>
          <p:spPr>
            <a:xfrm>
              <a:off x="1848728" y="3907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" name="Google Shape;115;p3"/>
            <p:cNvSpPr/>
            <p:nvPr/>
          </p:nvSpPr>
          <p:spPr>
            <a:xfrm>
              <a:off x="1694431" y="4637"/>
              <a:ext cx="64811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Google Shape;116;p3"/>
            <p:cNvSpPr/>
            <p:nvPr/>
          </p:nvSpPr>
          <p:spPr>
            <a:xfrm>
              <a:off x="1540153" y="313031"/>
              <a:ext cx="64791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" name="Google Shape;117;p3"/>
            <p:cNvSpPr/>
            <p:nvPr/>
          </p:nvSpPr>
          <p:spPr>
            <a:xfrm>
              <a:off x="1848728" y="466317"/>
              <a:ext cx="6432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118;p3"/>
            <p:cNvSpPr/>
            <p:nvPr/>
          </p:nvSpPr>
          <p:spPr>
            <a:xfrm>
              <a:off x="1385939" y="466994"/>
              <a:ext cx="65164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" name="Google Shape;119;p3"/>
            <p:cNvSpPr/>
            <p:nvPr/>
          </p:nvSpPr>
          <p:spPr>
            <a:xfrm>
              <a:off x="2003358" y="4689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" name="Google Shape;120;p3"/>
            <p:cNvSpPr/>
            <p:nvPr/>
          </p:nvSpPr>
          <p:spPr>
            <a:xfrm>
              <a:off x="2002991" y="467672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" name="Google Shape;121;p3"/>
            <p:cNvSpPr/>
            <p:nvPr/>
          </p:nvSpPr>
          <p:spPr>
            <a:xfrm>
              <a:off x="2465425" y="158078"/>
              <a:ext cx="64839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" name="Google Shape;122;p3"/>
            <p:cNvSpPr/>
            <p:nvPr/>
          </p:nvSpPr>
          <p:spPr>
            <a:xfrm>
              <a:off x="2465220" y="620592"/>
              <a:ext cx="64349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" name="Google Shape;123;p3"/>
            <p:cNvSpPr/>
            <p:nvPr/>
          </p:nvSpPr>
          <p:spPr>
            <a:xfrm>
              <a:off x="2464757" y="3907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124;p3"/>
            <p:cNvSpPr/>
            <p:nvPr/>
          </p:nvSpPr>
          <p:spPr>
            <a:xfrm>
              <a:off x="2156735" y="466577"/>
              <a:ext cx="64971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125;p3"/>
            <p:cNvSpPr/>
            <p:nvPr/>
          </p:nvSpPr>
          <p:spPr>
            <a:xfrm>
              <a:off x="2311407" y="311885"/>
              <a:ext cx="6431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126;p3"/>
            <p:cNvSpPr/>
            <p:nvPr/>
          </p:nvSpPr>
          <p:spPr>
            <a:xfrm>
              <a:off x="2465663" y="466942"/>
              <a:ext cx="64733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" name="Google Shape;127;p3"/>
            <p:cNvSpPr/>
            <p:nvPr/>
          </p:nvSpPr>
          <p:spPr>
            <a:xfrm>
              <a:off x="2310904" y="620384"/>
              <a:ext cx="64478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" name="Google Shape;128;p3"/>
            <p:cNvSpPr/>
            <p:nvPr/>
          </p:nvSpPr>
          <p:spPr>
            <a:xfrm>
              <a:off x="2157144" y="3959"/>
              <a:ext cx="65202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129;p3"/>
            <p:cNvSpPr/>
            <p:nvPr/>
          </p:nvSpPr>
          <p:spPr>
            <a:xfrm>
              <a:off x="2157315" y="158287"/>
              <a:ext cx="6435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130;p3"/>
            <p:cNvSpPr/>
            <p:nvPr/>
          </p:nvSpPr>
          <p:spPr>
            <a:xfrm>
              <a:off x="2311309" y="158287"/>
              <a:ext cx="6394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" name="Google Shape;131;p3"/>
            <p:cNvSpPr/>
            <p:nvPr/>
          </p:nvSpPr>
          <p:spPr>
            <a:xfrm>
              <a:off x="2157409" y="311677"/>
              <a:ext cx="6429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" name="Google Shape;132;p3"/>
            <p:cNvSpPr/>
            <p:nvPr/>
          </p:nvSpPr>
          <p:spPr>
            <a:xfrm>
              <a:off x="2311033" y="3855"/>
              <a:ext cx="6450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" name="Google Shape;133;p3"/>
            <p:cNvSpPr/>
            <p:nvPr/>
          </p:nvSpPr>
          <p:spPr>
            <a:xfrm>
              <a:off x="2157549" y="620853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" name="Google Shape;134;p3"/>
            <p:cNvSpPr/>
            <p:nvPr/>
          </p:nvSpPr>
          <p:spPr>
            <a:xfrm>
              <a:off x="2003358" y="312979"/>
              <a:ext cx="64295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" name="Google Shape;135;p3"/>
            <p:cNvSpPr/>
            <p:nvPr/>
          </p:nvSpPr>
          <p:spPr>
            <a:xfrm>
              <a:off x="2466343" y="313031"/>
              <a:ext cx="63553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" name="Google Shape;136;p3"/>
            <p:cNvSpPr/>
            <p:nvPr/>
          </p:nvSpPr>
          <p:spPr>
            <a:xfrm>
              <a:off x="2311636" y="466994"/>
              <a:ext cx="64087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137;p3"/>
            <p:cNvSpPr/>
            <p:nvPr/>
          </p:nvSpPr>
          <p:spPr>
            <a:xfrm>
              <a:off x="532" y="776535"/>
              <a:ext cx="6430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138;p3"/>
            <p:cNvSpPr/>
            <p:nvPr/>
          </p:nvSpPr>
          <p:spPr>
            <a:xfrm>
              <a:off x="154566" y="777004"/>
              <a:ext cx="63866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139;p3"/>
            <p:cNvSpPr/>
            <p:nvPr/>
          </p:nvSpPr>
          <p:spPr>
            <a:xfrm>
              <a:off x="771544" y="777212"/>
              <a:ext cx="64190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140;p3"/>
            <p:cNvSpPr/>
            <p:nvPr/>
          </p:nvSpPr>
          <p:spPr>
            <a:xfrm>
              <a:off x="925581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141;p3"/>
            <p:cNvSpPr/>
            <p:nvPr/>
          </p:nvSpPr>
          <p:spPr>
            <a:xfrm>
              <a:off x="308671" y="776327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142;p3"/>
            <p:cNvSpPr/>
            <p:nvPr/>
          </p:nvSpPr>
          <p:spPr>
            <a:xfrm>
              <a:off x="463065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143;p3"/>
            <p:cNvSpPr/>
            <p:nvPr/>
          </p:nvSpPr>
          <p:spPr>
            <a:xfrm>
              <a:off x="617208" y="776379"/>
              <a:ext cx="64867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144;p3"/>
            <p:cNvSpPr/>
            <p:nvPr/>
          </p:nvSpPr>
          <p:spPr>
            <a:xfrm>
              <a:off x="1078023" y="775493"/>
              <a:ext cx="66760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145;p3"/>
            <p:cNvSpPr/>
            <p:nvPr/>
          </p:nvSpPr>
          <p:spPr>
            <a:xfrm>
              <a:off x="1694639" y="774607"/>
              <a:ext cx="64152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" name="Google Shape;146;p3"/>
            <p:cNvSpPr/>
            <p:nvPr/>
          </p:nvSpPr>
          <p:spPr>
            <a:xfrm>
              <a:off x="1848427" y="774816"/>
              <a:ext cx="64977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" name="Google Shape;147;p3"/>
            <p:cNvSpPr/>
            <p:nvPr/>
          </p:nvSpPr>
          <p:spPr>
            <a:xfrm>
              <a:off x="1232308" y="774607"/>
              <a:ext cx="64112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" name="Google Shape;148;p3"/>
            <p:cNvSpPr/>
            <p:nvPr/>
          </p:nvSpPr>
          <p:spPr>
            <a:xfrm>
              <a:off x="1385917" y="774816"/>
              <a:ext cx="6518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149;p3"/>
            <p:cNvSpPr/>
            <p:nvPr/>
          </p:nvSpPr>
          <p:spPr>
            <a:xfrm>
              <a:off x="1540962" y="774607"/>
              <a:ext cx="6427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Google Shape;150;p3"/>
            <p:cNvSpPr/>
            <p:nvPr/>
          </p:nvSpPr>
          <p:spPr>
            <a:xfrm>
              <a:off x="2002570" y="775285"/>
              <a:ext cx="6508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151;p3"/>
            <p:cNvSpPr/>
            <p:nvPr/>
          </p:nvSpPr>
          <p:spPr>
            <a:xfrm>
              <a:off x="2157328" y="774607"/>
              <a:ext cx="64645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152;p3"/>
            <p:cNvSpPr/>
            <p:nvPr/>
          </p:nvSpPr>
          <p:spPr>
            <a:xfrm>
              <a:off x="2311407" y="774816"/>
              <a:ext cx="6431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153;p3"/>
            <p:cNvSpPr/>
            <p:nvPr/>
          </p:nvSpPr>
          <p:spPr>
            <a:xfrm>
              <a:off x="2465596" y="774607"/>
              <a:ext cx="64250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74" name="Google Shape;154;p3"/>
          <p:cNvGrpSpPr/>
          <p:nvPr/>
        </p:nvGrpSpPr>
        <p:grpSpPr>
          <a:xfrm>
            <a:off x="2478084" y="53"/>
            <a:ext cx="2530397" cy="841769"/>
            <a:chOff x="0" y="0"/>
            <a:chExt cx="2530395" cy="841767"/>
          </a:xfrm>
        </p:grpSpPr>
        <p:sp>
          <p:nvSpPr>
            <p:cNvPr id="172" name="Google Shape;155;p3"/>
            <p:cNvSpPr/>
            <p:nvPr/>
          </p:nvSpPr>
          <p:spPr>
            <a:xfrm>
              <a:off x="155186" y="160371"/>
              <a:ext cx="63919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" name="Google Shape;156;p3"/>
            <p:cNvSpPr/>
            <p:nvPr/>
          </p:nvSpPr>
          <p:spPr>
            <a:xfrm>
              <a:off x="155186" y="622312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157;p3"/>
            <p:cNvSpPr/>
            <p:nvPr/>
          </p:nvSpPr>
          <p:spPr>
            <a:xfrm>
              <a:off x="962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158;p3"/>
            <p:cNvSpPr/>
            <p:nvPr/>
          </p:nvSpPr>
          <p:spPr>
            <a:xfrm>
              <a:off x="84" y="314230"/>
              <a:ext cx="64754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159;p3"/>
            <p:cNvSpPr/>
            <p:nvPr/>
          </p:nvSpPr>
          <p:spPr>
            <a:xfrm>
              <a:off x="479" y="160006"/>
              <a:ext cx="6447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" name="Google Shape;160;p3"/>
            <p:cNvSpPr/>
            <p:nvPr/>
          </p:nvSpPr>
          <p:spPr>
            <a:xfrm>
              <a:off x="0" y="0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161;p3"/>
            <p:cNvSpPr/>
            <p:nvPr/>
          </p:nvSpPr>
          <p:spPr>
            <a:xfrm>
              <a:off x="-1" y="468036"/>
              <a:ext cx="64805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162;p3"/>
            <p:cNvSpPr/>
            <p:nvPr/>
          </p:nvSpPr>
          <p:spPr>
            <a:xfrm>
              <a:off x="155091" y="156"/>
              <a:ext cx="63341" cy="64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163;p3"/>
            <p:cNvSpPr/>
            <p:nvPr/>
          </p:nvSpPr>
          <p:spPr>
            <a:xfrm>
              <a:off x="154417" y="469391"/>
              <a:ext cx="65734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164;p3"/>
            <p:cNvSpPr/>
            <p:nvPr/>
          </p:nvSpPr>
          <p:spPr>
            <a:xfrm>
              <a:off x="617063" y="159798"/>
              <a:ext cx="6414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165;p3"/>
            <p:cNvSpPr/>
            <p:nvPr/>
          </p:nvSpPr>
          <p:spPr>
            <a:xfrm>
              <a:off x="617718" y="622312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166;p3"/>
            <p:cNvSpPr/>
            <p:nvPr/>
          </p:nvSpPr>
          <p:spPr>
            <a:xfrm>
              <a:off x="1077649" y="157818"/>
              <a:ext cx="66492" cy="6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167;p3"/>
            <p:cNvSpPr/>
            <p:nvPr/>
          </p:nvSpPr>
          <p:spPr>
            <a:xfrm>
              <a:off x="617284" y="416"/>
              <a:ext cx="63891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168;p3"/>
            <p:cNvSpPr/>
            <p:nvPr/>
          </p:nvSpPr>
          <p:spPr>
            <a:xfrm>
              <a:off x="1077649" y="620540"/>
              <a:ext cx="66492" cy="6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" name="Google Shape;169;p3"/>
            <p:cNvSpPr/>
            <p:nvPr/>
          </p:nvSpPr>
          <p:spPr>
            <a:xfrm>
              <a:off x="308583" y="468297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" name="Google Shape;170;p3"/>
            <p:cNvSpPr/>
            <p:nvPr/>
          </p:nvSpPr>
          <p:spPr>
            <a:xfrm>
              <a:off x="463065" y="313604"/>
              <a:ext cx="6494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" name="Google Shape;171;p3"/>
            <p:cNvSpPr/>
            <p:nvPr/>
          </p:nvSpPr>
          <p:spPr>
            <a:xfrm>
              <a:off x="925573" y="622520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" name="Google Shape;172;p3"/>
            <p:cNvSpPr/>
            <p:nvPr/>
          </p:nvSpPr>
          <p:spPr>
            <a:xfrm>
              <a:off x="771521" y="467411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" name="Google Shape;173;p3"/>
            <p:cNvSpPr/>
            <p:nvPr/>
          </p:nvSpPr>
          <p:spPr>
            <a:xfrm>
              <a:off x="771812" y="314751"/>
              <a:ext cx="63842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" name="Google Shape;174;p3"/>
            <p:cNvSpPr/>
            <p:nvPr/>
          </p:nvSpPr>
          <p:spPr>
            <a:xfrm>
              <a:off x="616442" y="468714"/>
              <a:ext cx="64915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" name="Google Shape;175;p3"/>
            <p:cNvSpPr/>
            <p:nvPr/>
          </p:nvSpPr>
          <p:spPr>
            <a:xfrm>
              <a:off x="462944" y="622103"/>
              <a:ext cx="64317" cy="6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" name="Google Shape;176;p3"/>
            <p:cNvSpPr/>
            <p:nvPr/>
          </p:nvSpPr>
          <p:spPr>
            <a:xfrm>
              <a:off x="308854" y="468"/>
              <a:ext cx="64270" cy="6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" name="Google Shape;177;p3"/>
            <p:cNvSpPr/>
            <p:nvPr/>
          </p:nvSpPr>
          <p:spPr>
            <a:xfrm>
              <a:off x="308829" y="160006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" name="Google Shape;178;p3"/>
            <p:cNvSpPr/>
            <p:nvPr/>
          </p:nvSpPr>
          <p:spPr>
            <a:xfrm>
              <a:off x="1077649" y="466577"/>
              <a:ext cx="66492" cy="6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" name="Google Shape;179;p3"/>
            <p:cNvSpPr/>
            <p:nvPr/>
          </p:nvSpPr>
          <p:spPr>
            <a:xfrm>
              <a:off x="771171" y="622103"/>
              <a:ext cx="64582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" name="Google Shape;180;p3"/>
            <p:cNvSpPr/>
            <p:nvPr/>
          </p:nvSpPr>
          <p:spPr>
            <a:xfrm>
              <a:off x="925581" y="314230"/>
              <a:ext cx="64945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" name="Google Shape;181;p3"/>
            <p:cNvSpPr/>
            <p:nvPr/>
          </p:nvSpPr>
          <p:spPr>
            <a:xfrm>
              <a:off x="462944" y="160006"/>
              <a:ext cx="64687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182;p3"/>
            <p:cNvSpPr/>
            <p:nvPr/>
          </p:nvSpPr>
          <p:spPr>
            <a:xfrm>
              <a:off x="308866" y="313396"/>
              <a:ext cx="6496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183;p3"/>
            <p:cNvSpPr/>
            <p:nvPr/>
          </p:nvSpPr>
          <p:spPr>
            <a:xfrm>
              <a:off x="462784" y="364"/>
              <a:ext cx="65247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184;p3"/>
            <p:cNvSpPr/>
            <p:nvPr/>
          </p:nvSpPr>
          <p:spPr>
            <a:xfrm>
              <a:off x="771327" y="159798"/>
              <a:ext cx="64810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" name="Google Shape;185;p3"/>
            <p:cNvSpPr/>
            <p:nvPr/>
          </p:nvSpPr>
          <p:spPr>
            <a:xfrm>
              <a:off x="308584" y="622572"/>
              <a:ext cx="65010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186;p3"/>
            <p:cNvSpPr/>
            <p:nvPr/>
          </p:nvSpPr>
          <p:spPr>
            <a:xfrm>
              <a:off x="925853" y="160006"/>
              <a:ext cx="63811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" name="Google Shape;187;p3"/>
            <p:cNvSpPr/>
            <p:nvPr/>
          </p:nvSpPr>
          <p:spPr>
            <a:xfrm>
              <a:off x="925853" y="0"/>
              <a:ext cx="64190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" name="Google Shape;188;p3"/>
            <p:cNvSpPr/>
            <p:nvPr/>
          </p:nvSpPr>
          <p:spPr>
            <a:xfrm>
              <a:off x="155856" y="314699"/>
              <a:ext cx="6302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" name="Google Shape;189;p3"/>
            <p:cNvSpPr/>
            <p:nvPr/>
          </p:nvSpPr>
          <p:spPr>
            <a:xfrm>
              <a:off x="770862" y="1146"/>
              <a:ext cx="65377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" name="Google Shape;190;p3"/>
            <p:cNvSpPr/>
            <p:nvPr/>
          </p:nvSpPr>
          <p:spPr>
            <a:xfrm>
              <a:off x="617262" y="314751"/>
              <a:ext cx="64813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" name="Google Shape;191;p3"/>
            <p:cNvSpPr/>
            <p:nvPr/>
          </p:nvSpPr>
          <p:spPr>
            <a:xfrm>
              <a:off x="1078051" y="312406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" name="Google Shape;192;p3"/>
            <p:cNvSpPr/>
            <p:nvPr/>
          </p:nvSpPr>
          <p:spPr>
            <a:xfrm>
              <a:off x="925853" y="468036"/>
              <a:ext cx="64322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193;p3"/>
            <p:cNvSpPr/>
            <p:nvPr/>
          </p:nvSpPr>
          <p:spPr>
            <a:xfrm>
              <a:off x="462415" y="468766"/>
              <a:ext cx="65401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" name="Google Shape;194;p3"/>
            <p:cNvSpPr/>
            <p:nvPr/>
          </p:nvSpPr>
          <p:spPr>
            <a:xfrm>
              <a:off x="1081879" y="1771"/>
              <a:ext cx="64347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195;p3"/>
            <p:cNvSpPr/>
            <p:nvPr/>
          </p:nvSpPr>
          <p:spPr>
            <a:xfrm>
              <a:off x="1539954" y="158078"/>
              <a:ext cx="6500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196;p3"/>
            <p:cNvSpPr/>
            <p:nvPr/>
          </p:nvSpPr>
          <p:spPr>
            <a:xfrm>
              <a:off x="1540610" y="620592"/>
              <a:ext cx="6434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" name="Google Shape;197;p3"/>
            <p:cNvSpPr/>
            <p:nvPr/>
          </p:nvSpPr>
          <p:spPr>
            <a:xfrm>
              <a:off x="2002861" y="158600"/>
              <a:ext cx="6543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" name="Google Shape;198;p3"/>
            <p:cNvSpPr/>
            <p:nvPr/>
          </p:nvSpPr>
          <p:spPr>
            <a:xfrm>
              <a:off x="1540147" y="3907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199;p3"/>
            <p:cNvSpPr/>
            <p:nvPr/>
          </p:nvSpPr>
          <p:spPr>
            <a:xfrm>
              <a:off x="2002681" y="620592"/>
              <a:ext cx="64461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" name="Google Shape;200;p3"/>
            <p:cNvSpPr/>
            <p:nvPr/>
          </p:nvSpPr>
          <p:spPr>
            <a:xfrm>
              <a:off x="1232124" y="466577"/>
              <a:ext cx="64295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" name="Google Shape;201;p3"/>
            <p:cNvSpPr/>
            <p:nvPr/>
          </p:nvSpPr>
          <p:spPr>
            <a:xfrm>
              <a:off x="1385917" y="311885"/>
              <a:ext cx="64977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Google Shape;202;p3"/>
            <p:cNvSpPr/>
            <p:nvPr/>
          </p:nvSpPr>
          <p:spPr>
            <a:xfrm>
              <a:off x="1848441" y="620801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0" name="Google Shape;203;p3"/>
            <p:cNvSpPr/>
            <p:nvPr/>
          </p:nvSpPr>
          <p:spPr>
            <a:xfrm>
              <a:off x="1694411" y="465640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Google Shape;204;p3"/>
            <p:cNvSpPr/>
            <p:nvPr/>
          </p:nvSpPr>
          <p:spPr>
            <a:xfrm>
              <a:off x="1694691" y="312302"/>
              <a:ext cx="64709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" name="Google Shape;205;p3"/>
            <p:cNvSpPr/>
            <p:nvPr/>
          </p:nvSpPr>
          <p:spPr>
            <a:xfrm>
              <a:off x="1539281" y="466942"/>
              <a:ext cx="65695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" name="Google Shape;206;p3"/>
            <p:cNvSpPr/>
            <p:nvPr/>
          </p:nvSpPr>
          <p:spPr>
            <a:xfrm>
              <a:off x="1385824" y="620384"/>
              <a:ext cx="64312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" name="Google Shape;207;p3"/>
            <p:cNvSpPr/>
            <p:nvPr/>
          </p:nvSpPr>
          <p:spPr>
            <a:xfrm>
              <a:off x="1231745" y="3959"/>
              <a:ext cx="6421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208;p3"/>
            <p:cNvSpPr/>
            <p:nvPr/>
          </p:nvSpPr>
          <p:spPr>
            <a:xfrm>
              <a:off x="1231668" y="158287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" name="Google Shape;209;p3"/>
            <p:cNvSpPr/>
            <p:nvPr/>
          </p:nvSpPr>
          <p:spPr>
            <a:xfrm>
              <a:off x="1694374" y="620384"/>
              <a:ext cx="64807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210;p3"/>
            <p:cNvSpPr/>
            <p:nvPr/>
          </p:nvSpPr>
          <p:spPr>
            <a:xfrm>
              <a:off x="1848653" y="312510"/>
              <a:ext cx="64751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" name="Google Shape;211;p3"/>
            <p:cNvSpPr/>
            <p:nvPr/>
          </p:nvSpPr>
          <p:spPr>
            <a:xfrm>
              <a:off x="1385824" y="158287"/>
              <a:ext cx="6469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" name="Google Shape;212;p3"/>
            <p:cNvSpPr/>
            <p:nvPr/>
          </p:nvSpPr>
          <p:spPr>
            <a:xfrm>
              <a:off x="1231747" y="311677"/>
              <a:ext cx="64942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" name="Google Shape;213;p3"/>
            <p:cNvSpPr/>
            <p:nvPr/>
          </p:nvSpPr>
          <p:spPr>
            <a:xfrm>
              <a:off x="1386422" y="3855"/>
              <a:ext cx="6446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" name="Google Shape;214;p3"/>
            <p:cNvSpPr/>
            <p:nvPr/>
          </p:nvSpPr>
          <p:spPr>
            <a:xfrm>
              <a:off x="1694213" y="158078"/>
              <a:ext cx="6478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" name="Google Shape;215;p3"/>
            <p:cNvSpPr/>
            <p:nvPr/>
          </p:nvSpPr>
          <p:spPr>
            <a:xfrm>
              <a:off x="1231448" y="620853"/>
              <a:ext cx="6503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" name="Google Shape;216;p3"/>
            <p:cNvSpPr/>
            <p:nvPr/>
          </p:nvSpPr>
          <p:spPr>
            <a:xfrm>
              <a:off x="1848728" y="158287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" name="Google Shape;217;p3"/>
            <p:cNvSpPr/>
            <p:nvPr/>
          </p:nvSpPr>
          <p:spPr>
            <a:xfrm>
              <a:off x="1848728" y="3907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" name="Google Shape;218;p3"/>
            <p:cNvSpPr/>
            <p:nvPr/>
          </p:nvSpPr>
          <p:spPr>
            <a:xfrm>
              <a:off x="1694431" y="4637"/>
              <a:ext cx="64811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" name="Google Shape;219;p3"/>
            <p:cNvSpPr/>
            <p:nvPr/>
          </p:nvSpPr>
          <p:spPr>
            <a:xfrm>
              <a:off x="1540153" y="313031"/>
              <a:ext cx="64791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" name="Google Shape;220;p3"/>
            <p:cNvSpPr/>
            <p:nvPr/>
          </p:nvSpPr>
          <p:spPr>
            <a:xfrm>
              <a:off x="1848728" y="466317"/>
              <a:ext cx="6432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" name="Google Shape;221;p3"/>
            <p:cNvSpPr/>
            <p:nvPr/>
          </p:nvSpPr>
          <p:spPr>
            <a:xfrm>
              <a:off x="1385939" y="466994"/>
              <a:ext cx="65164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" name="Google Shape;222;p3"/>
            <p:cNvSpPr/>
            <p:nvPr/>
          </p:nvSpPr>
          <p:spPr>
            <a:xfrm>
              <a:off x="2003358" y="4689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" name="Google Shape;223;p3"/>
            <p:cNvSpPr/>
            <p:nvPr/>
          </p:nvSpPr>
          <p:spPr>
            <a:xfrm>
              <a:off x="2002991" y="467672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" name="Google Shape;224;p3"/>
            <p:cNvSpPr/>
            <p:nvPr/>
          </p:nvSpPr>
          <p:spPr>
            <a:xfrm>
              <a:off x="2465425" y="158078"/>
              <a:ext cx="64839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225;p3"/>
            <p:cNvSpPr/>
            <p:nvPr/>
          </p:nvSpPr>
          <p:spPr>
            <a:xfrm>
              <a:off x="2465220" y="620592"/>
              <a:ext cx="64349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226;p3"/>
            <p:cNvSpPr/>
            <p:nvPr/>
          </p:nvSpPr>
          <p:spPr>
            <a:xfrm>
              <a:off x="2464757" y="3907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" name="Google Shape;227;p3"/>
            <p:cNvSpPr/>
            <p:nvPr/>
          </p:nvSpPr>
          <p:spPr>
            <a:xfrm>
              <a:off x="2156735" y="466577"/>
              <a:ext cx="64971" cy="6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" name="Google Shape;228;p3"/>
            <p:cNvSpPr/>
            <p:nvPr/>
          </p:nvSpPr>
          <p:spPr>
            <a:xfrm>
              <a:off x="2311407" y="311885"/>
              <a:ext cx="6431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229;p3"/>
            <p:cNvSpPr/>
            <p:nvPr/>
          </p:nvSpPr>
          <p:spPr>
            <a:xfrm>
              <a:off x="2465663" y="466942"/>
              <a:ext cx="64733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230;p3"/>
            <p:cNvSpPr/>
            <p:nvPr/>
          </p:nvSpPr>
          <p:spPr>
            <a:xfrm>
              <a:off x="2310904" y="620384"/>
              <a:ext cx="64478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231;p3"/>
            <p:cNvSpPr/>
            <p:nvPr/>
          </p:nvSpPr>
          <p:spPr>
            <a:xfrm>
              <a:off x="2157144" y="3959"/>
              <a:ext cx="65202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232;p3"/>
            <p:cNvSpPr/>
            <p:nvPr/>
          </p:nvSpPr>
          <p:spPr>
            <a:xfrm>
              <a:off x="2157315" y="158287"/>
              <a:ext cx="6435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233;p3"/>
            <p:cNvSpPr/>
            <p:nvPr/>
          </p:nvSpPr>
          <p:spPr>
            <a:xfrm>
              <a:off x="2311309" y="158287"/>
              <a:ext cx="6394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234;p3"/>
            <p:cNvSpPr/>
            <p:nvPr/>
          </p:nvSpPr>
          <p:spPr>
            <a:xfrm>
              <a:off x="2157409" y="311677"/>
              <a:ext cx="6429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235;p3"/>
            <p:cNvSpPr/>
            <p:nvPr/>
          </p:nvSpPr>
          <p:spPr>
            <a:xfrm>
              <a:off x="2311033" y="3855"/>
              <a:ext cx="6450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236;p3"/>
            <p:cNvSpPr/>
            <p:nvPr/>
          </p:nvSpPr>
          <p:spPr>
            <a:xfrm>
              <a:off x="2157549" y="620853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" name="Google Shape;237;p3"/>
            <p:cNvSpPr/>
            <p:nvPr/>
          </p:nvSpPr>
          <p:spPr>
            <a:xfrm>
              <a:off x="2003358" y="312979"/>
              <a:ext cx="64295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238;p3"/>
            <p:cNvSpPr/>
            <p:nvPr/>
          </p:nvSpPr>
          <p:spPr>
            <a:xfrm>
              <a:off x="2466343" y="313031"/>
              <a:ext cx="63553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239;p3"/>
            <p:cNvSpPr/>
            <p:nvPr/>
          </p:nvSpPr>
          <p:spPr>
            <a:xfrm>
              <a:off x="2311636" y="466994"/>
              <a:ext cx="64087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240;p3"/>
            <p:cNvSpPr/>
            <p:nvPr/>
          </p:nvSpPr>
          <p:spPr>
            <a:xfrm>
              <a:off x="532" y="776535"/>
              <a:ext cx="64306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241;p3"/>
            <p:cNvSpPr/>
            <p:nvPr/>
          </p:nvSpPr>
          <p:spPr>
            <a:xfrm>
              <a:off x="154566" y="777004"/>
              <a:ext cx="63866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242;p3"/>
            <p:cNvSpPr/>
            <p:nvPr/>
          </p:nvSpPr>
          <p:spPr>
            <a:xfrm>
              <a:off x="771544" y="777212"/>
              <a:ext cx="64190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243;p3"/>
            <p:cNvSpPr/>
            <p:nvPr/>
          </p:nvSpPr>
          <p:spPr>
            <a:xfrm>
              <a:off x="925581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244;p3"/>
            <p:cNvSpPr/>
            <p:nvPr/>
          </p:nvSpPr>
          <p:spPr>
            <a:xfrm>
              <a:off x="308671" y="776327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245;p3"/>
            <p:cNvSpPr/>
            <p:nvPr/>
          </p:nvSpPr>
          <p:spPr>
            <a:xfrm>
              <a:off x="463065" y="776535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246;p3"/>
            <p:cNvSpPr/>
            <p:nvPr/>
          </p:nvSpPr>
          <p:spPr>
            <a:xfrm>
              <a:off x="617208" y="776379"/>
              <a:ext cx="64867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247;p3"/>
            <p:cNvSpPr/>
            <p:nvPr/>
          </p:nvSpPr>
          <p:spPr>
            <a:xfrm>
              <a:off x="1078023" y="775493"/>
              <a:ext cx="66760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248;p3"/>
            <p:cNvSpPr/>
            <p:nvPr/>
          </p:nvSpPr>
          <p:spPr>
            <a:xfrm>
              <a:off x="1694639" y="774607"/>
              <a:ext cx="64152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249;p3"/>
            <p:cNvSpPr/>
            <p:nvPr/>
          </p:nvSpPr>
          <p:spPr>
            <a:xfrm>
              <a:off x="1848427" y="774816"/>
              <a:ext cx="64977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250;p3"/>
            <p:cNvSpPr/>
            <p:nvPr/>
          </p:nvSpPr>
          <p:spPr>
            <a:xfrm>
              <a:off x="1232308" y="774607"/>
              <a:ext cx="64112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251;p3"/>
            <p:cNvSpPr/>
            <p:nvPr/>
          </p:nvSpPr>
          <p:spPr>
            <a:xfrm>
              <a:off x="1385917" y="774816"/>
              <a:ext cx="6518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252;p3"/>
            <p:cNvSpPr/>
            <p:nvPr/>
          </p:nvSpPr>
          <p:spPr>
            <a:xfrm>
              <a:off x="1540962" y="774607"/>
              <a:ext cx="6427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" name="Google Shape;253;p3"/>
            <p:cNvSpPr/>
            <p:nvPr/>
          </p:nvSpPr>
          <p:spPr>
            <a:xfrm>
              <a:off x="2002570" y="775285"/>
              <a:ext cx="6508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254;p3"/>
            <p:cNvSpPr/>
            <p:nvPr/>
          </p:nvSpPr>
          <p:spPr>
            <a:xfrm>
              <a:off x="2157328" y="774607"/>
              <a:ext cx="64645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255;p3"/>
            <p:cNvSpPr/>
            <p:nvPr/>
          </p:nvSpPr>
          <p:spPr>
            <a:xfrm>
              <a:off x="2311407" y="774816"/>
              <a:ext cx="6431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256;p3"/>
            <p:cNvSpPr/>
            <p:nvPr/>
          </p:nvSpPr>
          <p:spPr>
            <a:xfrm>
              <a:off x="2465596" y="774607"/>
              <a:ext cx="64250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5" name="Google Shape;257;p3"/>
          <p:cNvSpPr/>
          <p:nvPr/>
        </p:nvSpPr>
        <p:spPr>
          <a:xfrm rot="10800000">
            <a:off x="2837824" y="-119150"/>
            <a:ext cx="6434402" cy="540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628" y="0"/>
                </a:lnTo>
                <a:lnTo>
                  <a:pt x="21600" y="10800"/>
                </a:lnTo>
                <a:lnTo>
                  <a:pt x="18628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6" name="مستوى النص الأول…"/>
          <p:cNvSpPr txBox="1"/>
          <p:nvPr>
            <p:ph type="body" sz="quarter" idx="1"/>
          </p:nvPr>
        </p:nvSpPr>
        <p:spPr>
          <a:xfrm>
            <a:off x="4572000" y="3188999"/>
            <a:ext cx="3851701" cy="752101"/>
          </a:xfrm>
          <a:prstGeom prst="rect">
            <a:avLst/>
          </a:prstGeom>
        </p:spPr>
        <p:txBody>
          <a:bodyPr/>
          <a:lstStyle>
            <a:lvl1pPr marL="342900" indent="-228600" algn="r">
              <a:buClrTx/>
              <a:buSzTx/>
              <a:buFontTx/>
              <a:buNone/>
              <a:defRPr sz="1400">
                <a:solidFill>
                  <a:srgbClr val="6B58C0"/>
                </a:solidFill>
              </a:defRPr>
            </a:lvl1pPr>
            <a:lvl2pPr marL="342900" indent="254000" algn="r">
              <a:buClrTx/>
              <a:buSzTx/>
              <a:buFontTx/>
              <a:buNone/>
              <a:defRPr sz="1400">
                <a:solidFill>
                  <a:srgbClr val="6B58C0"/>
                </a:solidFill>
              </a:defRPr>
            </a:lvl2pPr>
            <a:lvl3pPr marL="342900" indent="711200" algn="r">
              <a:buClrTx/>
              <a:buSzTx/>
              <a:buFontTx/>
              <a:buNone/>
              <a:defRPr sz="1400">
                <a:solidFill>
                  <a:srgbClr val="6B58C0"/>
                </a:solidFill>
              </a:defRPr>
            </a:lvl3pPr>
            <a:lvl4pPr marL="342900" indent="1168400" algn="r">
              <a:buClrTx/>
              <a:buSzTx/>
              <a:buFontTx/>
              <a:buNone/>
              <a:defRPr sz="1400">
                <a:solidFill>
                  <a:srgbClr val="6B58C0"/>
                </a:solidFill>
              </a:defRPr>
            </a:lvl4pPr>
            <a:lvl5pPr marL="342900" indent="1625600" algn="r">
              <a:buClrTx/>
              <a:buSzTx/>
              <a:buFontTx/>
              <a:buNone/>
              <a:defRPr sz="1400">
                <a:solidFill>
                  <a:srgbClr val="6B58C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7" name="xx%"/>
          <p:cNvSpPr txBox="1"/>
          <p:nvPr>
            <p:ph type="title" hasCustomPrompt="1"/>
          </p:nvPr>
        </p:nvSpPr>
        <p:spPr>
          <a:xfrm>
            <a:off x="719999" y="3188999"/>
            <a:ext cx="1526101" cy="1387801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pPr/>
            <a:r>
              <a:t>xx%</a:t>
            </a:r>
          </a:p>
        </p:txBody>
      </p:sp>
      <p:grpSp>
        <p:nvGrpSpPr>
          <p:cNvPr id="281" name="Google Shape;260;p3"/>
          <p:cNvGrpSpPr/>
          <p:nvPr/>
        </p:nvGrpSpPr>
        <p:grpSpPr>
          <a:xfrm>
            <a:off x="8146848" y="540001"/>
            <a:ext cx="276980" cy="1004545"/>
            <a:chOff x="0" y="0"/>
            <a:chExt cx="276978" cy="1004543"/>
          </a:xfrm>
        </p:grpSpPr>
        <p:sp>
          <p:nvSpPr>
            <p:cNvPr id="278" name="Google Shape;261;p3"/>
            <p:cNvSpPr/>
            <p:nvPr/>
          </p:nvSpPr>
          <p:spPr>
            <a:xfrm rot="5400000">
              <a:off x="39394" y="766958"/>
              <a:ext cx="198191" cy="27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262;p3"/>
            <p:cNvSpPr/>
            <p:nvPr/>
          </p:nvSpPr>
          <p:spPr>
            <a:xfrm rot="5400000">
              <a:off x="39393" y="362439"/>
              <a:ext cx="198193" cy="27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263;p3"/>
            <p:cNvSpPr/>
            <p:nvPr/>
          </p:nvSpPr>
          <p:spPr>
            <a:xfrm rot="5400000">
              <a:off x="39394" y="-39395"/>
              <a:ext cx="198191" cy="276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248;p21"/>
          <p:cNvSpPr/>
          <p:nvPr/>
        </p:nvSpPr>
        <p:spPr>
          <a:xfrm>
            <a:off x="1304450" y="-112601"/>
            <a:ext cx="6553201" cy="5396402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3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335" name="مستوى النص الأول…"/>
          <p:cNvSpPr txBox="1"/>
          <p:nvPr>
            <p:ph type="body" sz="quarter" idx="1"/>
          </p:nvPr>
        </p:nvSpPr>
        <p:spPr>
          <a:xfrm>
            <a:off x="1458074" y="2645624"/>
            <a:ext cx="2832001" cy="3717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342900" indent="2540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342900" indent="7112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342900" indent="11684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342900" indent="16256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339" name="Google Shape;2254;p21"/>
          <p:cNvGrpSpPr/>
          <p:nvPr/>
        </p:nvGrpSpPr>
        <p:grpSpPr>
          <a:xfrm>
            <a:off x="7520675" y="540091"/>
            <a:ext cx="1099303" cy="303025"/>
            <a:chOff x="0" y="0"/>
            <a:chExt cx="1099301" cy="303024"/>
          </a:xfrm>
        </p:grpSpPr>
        <p:sp>
          <p:nvSpPr>
            <p:cNvPr id="2336" name="Google Shape;2255;p21"/>
            <p:cNvSpPr/>
            <p:nvPr/>
          </p:nvSpPr>
          <p:spPr>
            <a:xfrm>
              <a:off x="0" y="0"/>
              <a:ext cx="216886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7" name="Google Shape;2256;p21"/>
            <p:cNvSpPr/>
            <p:nvPr/>
          </p:nvSpPr>
          <p:spPr>
            <a:xfrm>
              <a:off x="442677" y="0"/>
              <a:ext cx="216887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8" name="Google Shape;2257;p21"/>
            <p:cNvSpPr/>
            <p:nvPr/>
          </p:nvSpPr>
          <p:spPr>
            <a:xfrm>
              <a:off x="885355" y="0"/>
              <a:ext cx="213947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343" name="Google Shape;2258;p21"/>
          <p:cNvGrpSpPr/>
          <p:nvPr/>
        </p:nvGrpSpPr>
        <p:grpSpPr>
          <a:xfrm>
            <a:off x="720095" y="3504108"/>
            <a:ext cx="303025" cy="1099303"/>
            <a:chOff x="0" y="0"/>
            <a:chExt cx="303024" cy="1099301"/>
          </a:xfrm>
        </p:grpSpPr>
        <p:sp>
          <p:nvSpPr>
            <p:cNvPr id="2340" name="Google Shape;2259;p21"/>
            <p:cNvSpPr/>
            <p:nvPr/>
          </p:nvSpPr>
          <p:spPr>
            <a:xfrm rot="16200000">
              <a:off x="43069" y="839346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1" name="Google Shape;2260;p21"/>
            <p:cNvSpPr/>
            <p:nvPr/>
          </p:nvSpPr>
          <p:spPr>
            <a:xfrm rot="16200000">
              <a:off x="43069" y="396668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2" name="Google Shape;2261;p21"/>
            <p:cNvSpPr/>
            <p:nvPr/>
          </p:nvSpPr>
          <p:spPr>
            <a:xfrm rot="16200000">
              <a:off x="44539" y="-44540"/>
              <a:ext cx="21394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352" name="مستوى النص الأول…"/>
          <p:cNvSpPr txBox="1"/>
          <p:nvPr>
            <p:ph type="body" sz="half" idx="1"/>
          </p:nvPr>
        </p:nvSpPr>
        <p:spPr>
          <a:xfrm>
            <a:off x="719999" y="1157449"/>
            <a:ext cx="3852002" cy="3446102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53" name="Google Shape;2275;p22"/>
          <p:cNvSpPr txBox="1"/>
          <p:nvPr>
            <p:ph type="body" sz="half" idx="21"/>
          </p:nvPr>
        </p:nvSpPr>
        <p:spPr>
          <a:xfrm>
            <a:off x="4619900" y="1157449"/>
            <a:ext cx="3852001" cy="3446102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23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277;p23"/>
          <p:cNvSpPr/>
          <p:nvPr/>
        </p:nvSpPr>
        <p:spPr>
          <a:xfrm>
            <a:off x="-134500" y="2571750"/>
            <a:ext cx="9360300" cy="2712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6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363" name="مستوى النص الأول…"/>
          <p:cNvSpPr txBox="1"/>
          <p:nvPr>
            <p:ph type="body" sz="quarter" idx="1"/>
          </p:nvPr>
        </p:nvSpPr>
        <p:spPr>
          <a:xfrm>
            <a:off x="1458074" y="3331424"/>
            <a:ext cx="2832001" cy="3717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342900" indent="2540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342900" indent="7112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342900" indent="11684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342900" indent="16256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385" name="Google Shape;2283;p23"/>
          <p:cNvGrpSpPr/>
          <p:nvPr/>
        </p:nvGrpSpPr>
        <p:grpSpPr>
          <a:xfrm>
            <a:off x="7896738" y="4005676"/>
            <a:ext cx="819788" cy="811928"/>
            <a:chOff x="0" y="0"/>
            <a:chExt cx="819786" cy="811926"/>
          </a:xfrm>
        </p:grpSpPr>
        <p:sp>
          <p:nvSpPr>
            <p:cNvPr id="2364" name="Google Shape;2284;p23"/>
            <p:cNvSpPr/>
            <p:nvPr/>
          </p:nvSpPr>
          <p:spPr>
            <a:xfrm>
              <a:off x="448046" y="293497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5" name="Google Shape;2285;p23"/>
            <p:cNvSpPr/>
            <p:nvPr/>
          </p:nvSpPr>
          <p:spPr>
            <a:xfrm>
              <a:off x="594795" y="293497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6" name="Google Shape;2286;p23"/>
            <p:cNvSpPr/>
            <p:nvPr/>
          </p:nvSpPr>
          <p:spPr>
            <a:xfrm>
              <a:off x="741543" y="293497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7" name="Google Shape;2287;p23"/>
            <p:cNvSpPr/>
            <p:nvPr/>
          </p:nvSpPr>
          <p:spPr>
            <a:xfrm>
              <a:off x="594795" y="146748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8" name="Google Shape;2288;p23"/>
            <p:cNvSpPr/>
            <p:nvPr/>
          </p:nvSpPr>
          <p:spPr>
            <a:xfrm>
              <a:off x="741543" y="146748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9" name="Google Shape;2289;p23"/>
            <p:cNvSpPr/>
            <p:nvPr/>
          </p:nvSpPr>
          <p:spPr>
            <a:xfrm>
              <a:off x="741543" y="0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0" name="Google Shape;2290;p23"/>
            <p:cNvSpPr/>
            <p:nvPr/>
          </p:nvSpPr>
          <p:spPr>
            <a:xfrm>
              <a:off x="-1" y="733683"/>
              <a:ext cx="78303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1" name="Google Shape;2291;p23"/>
            <p:cNvSpPr/>
            <p:nvPr/>
          </p:nvSpPr>
          <p:spPr>
            <a:xfrm>
              <a:off x="146748" y="733683"/>
              <a:ext cx="78244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2" name="Google Shape;2292;p23"/>
            <p:cNvSpPr/>
            <p:nvPr/>
          </p:nvSpPr>
          <p:spPr>
            <a:xfrm>
              <a:off x="293497" y="733683"/>
              <a:ext cx="78243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3" name="Google Shape;2293;p23"/>
            <p:cNvSpPr/>
            <p:nvPr/>
          </p:nvSpPr>
          <p:spPr>
            <a:xfrm>
              <a:off x="146748" y="586935"/>
              <a:ext cx="78244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4" name="Google Shape;2294;p23"/>
            <p:cNvSpPr/>
            <p:nvPr/>
          </p:nvSpPr>
          <p:spPr>
            <a:xfrm>
              <a:off x="293497" y="586935"/>
              <a:ext cx="78243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5" name="Google Shape;2295;p23"/>
            <p:cNvSpPr/>
            <p:nvPr/>
          </p:nvSpPr>
          <p:spPr>
            <a:xfrm>
              <a:off x="293497" y="438251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6" name="Google Shape;2296;p23"/>
            <p:cNvSpPr/>
            <p:nvPr/>
          </p:nvSpPr>
          <p:spPr>
            <a:xfrm>
              <a:off x="448046" y="733683"/>
              <a:ext cx="78244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7" name="Google Shape;2297;p23"/>
            <p:cNvSpPr/>
            <p:nvPr/>
          </p:nvSpPr>
          <p:spPr>
            <a:xfrm>
              <a:off x="594795" y="733683"/>
              <a:ext cx="78243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8" name="Google Shape;2298;p23"/>
            <p:cNvSpPr/>
            <p:nvPr/>
          </p:nvSpPr>
          <p:spPr>
            <a:xfrm>
              <a:off x="741543" y="733683"/>
              <a:ext cx="78244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9" name="Google Shape;2299;p23"/>
            <p:cNvSpPr/>
            <p:nvPr/>
          </p:nvSpPr>
          <p:spPr>
            <a:xfrm>
              <a:off x="448046" y="586935"/>
              <a:ext cx="78244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0" name="Google Shape;2300;p23"/>
            <p:cNvSpPr/>
            <p:nvPr/>
          </p:nvSpPr>
          <p:spPr>
            <a:xfrm>
              <a:off x="594795" y="586935"/>
              <a:ext cx="78243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1" name="Google Shape;2301;p23"/>
            <p:cNvSpPr/>
            <p:nvPr/>
          </p:nvSpPr>
          <p:spPr>
            <a:xfrm>
              <a:off x="741543" y="586935"/>
              <a:ext cx="78244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2" name="Google Shape;2302;p23"/>
            <p:cNvSpPr/>
            <p:nvPr/>
          </p:nvSpPr>
          <p:spPr>
            <a:xfrm>
              <a:off x="448046" y="438251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3" name="Google Shape;2303;p23"/>
            <p:cNvSpPr/>
            <p:nvPr/>
          </p:nvSpPr>
          <p:spPr>
            <a:xfrm>
              <a:off x="594795" y="438251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4" name="Google Shape;2304;p23"/>
            <p:cNvSpPr/>
            <p:nvPr/>
          </p:nvSpPr>
          <p:spPr>
            <a:xfrm>
              <a:off x="741543" y="438251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401" name="Google Shape;2305;p23"/>
          <p:cNvGrpSpPr/>
          <p:nvPr/>
        </p:nvGrpSpPr>
        <p:grpSpPr>
          <a:xfrm>
            <a:off x="-4" y="-16"/>
            <a:ext cx="1888650" cy="731510"/>
            <a:chOff x="-1" y="-7"/>
            <a:chExt cx="1888649" cy="731509"/>
          </a:xfrm>
        </p:grpSpPr>
        <p:sp>
          <p:nvSpPr>
            <p:cNvPr id="2386" name="Google Shape;2306;p23"/>
            <p:cNvSpPr/>
            <p:nvPr/>
          </p:nvSpPr>
          <p:spPr>
            <a:xfrm>
              <a:off x="-2" y="166162"/>
              <a:ext cx="215226" cy="56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055"/>
                  </a:lnTo>
                  <a:lnTo>
                    <a:pt x="17622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7" name="Google Shape;2307;p23"/>
            <p:cNvSpPr/>
            <p:nvPr/>
          </p:nvSpPr>
          <p:spPr>
            <a:xfrm>
              <a:off x="15574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8" name="Google Shape;2308;p23"/>
            <p:cNvSpPr/>
            <p:nvPr/>
          </p:nvSpPr>
          <p:spPr>
            <a:xfrm>
              <a:off x="134498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9" name="Google Shape;2309;p23"/>
            <p:cNvSpPr/>
            <p:nvPr/>
          </p:nvSpPr>
          <p:spPr>
            <a:xfrm>
              <a:off x="254865" y="-8"/>
              <a:ext cx="319932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0" name="Google Shape;2310;p23"/>
            <p:cNvSpPr/>
            <p:nvPr/>
          </p:nvSpPr>
          <p:spPr>
            <a:xfrm>
              <a:off x="373789" y="-8"/>
              <a:ext cx="319932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1" name="Google Shape;2311;p23"/>
            <p:cNvSpPr/>
            <p:nvPr/>
          </p:nvSpPr>
          <p:spPr>
            <a:xfrm>
              <a:off x="492713" y="-8"/>
              <a:ext cx="3213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39" y="21600"/>
                  </a:lnTo>
                  <a:lnTo>
                    <a:pt x="21600" y="21600"/>
                  </a:lnTo>
                  <a:lnTo>
                    <a:pt x="275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2" name="Google Shape;2312;p23"/>
            <p:cNvSpPr/>
            <p:nvPr/>
          </p:nvSpPr>
          <p:spPr>
            <a:xfrm>
              <a:off x="613037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7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3" name="Google Shape;2313;p23"/>
            <p:cNvSpPr/>
            <p:nvPr/>
          </p:nvSpPr>
          <p:spPr>
            <a:xfrm>
              <a:off x="731961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4" name="Google Shape;2314;p23"/>
            <p:cNvSpPr/>
            <p:nvPr/>
          </p:nvSpPr>
          <p:spPr>
            <a:xfrm>
              <a:off x="852285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5" name="Google Shape;2315;p23"/>
            <p:cNvSpPr/>
            <p:nvPr/>
          </p:nvSpPr>
          <p:spPr>
            <a:xfrm>
              <a:off x="971209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6" name="Google Shape;2316;p23"/>
            <p:cNvSpPr/>
            <p:nvPr/>
          </p:nvSpPr>
          <p:spPr>
            <a:xfrm>
              <a:off x="1091576" y="-8"/>
              <a:ext cx="319933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7" name="Google Shape;2317;p23"/>
            <p:cNvSpPr/>
            <p:nvPr/>
          </p:nvSpPr>
          <p:spPr>
            <a:xfrm>
              <a:off x="1210500" y="-8"/>
              <a:ext cx="319933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8" name="Google Shape;2318;p23"/>
            <p:cNvSpPr/>
            <p:nvPr/>
          </p:nvSpPr>
          <p:spPr>
            <a:xfrm>
              <a:off x="1329424" y="-8"/>
              <a:ext cx="319933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9" name="Google Shape;2319;p23"/>
            <p:cNvSpPr/>
            <p:nvPr/>
          </p:nvSpPr>
          <p:spPr>
            <a:xfrm>
              <a:off x="1449749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7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0" name="Google Shape;2320;p23"/>
            <p:cNvSpPr/>
            <p:nvPr/>
          </p:nvSpPr>
          <p:spPr>
            <a:xfrm>
              <a:off x="1568673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322;p24"/>
          <p:cNvSpPr/>
          <p:nvPr/>
        </p:nvSpPr>
        <p:spPr>
          <a:xfrm rot="5400000">
            <a:off x="708900" y="-939081"/>
            <a:ext cx="1890000" cy="351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10" name="Google Shape;2323;p24"/>
          <p:cNvSpPr/>
          <p:nvPr/>
        </p:nvSpPr>
        <p:spPr>
          <a:xfrm rot="16200000">
            <a:off x="7686599" y="3576921"/>
            <a:ext cx="1103401" cy="205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412" name="مستوى النص الأول…"/>
          <p:cNvSpPr txBox="1"/>
          <p:nvPr>
            <p:ph type="body" sz="quarter" idx="1"/>
          </p:nvPr>
        </p:nvSpPr>
        <p:spPr>
          <a:xfrm>
            <a:off x="720024" y="3579600"/>
            <a:ext cx="1955102" cy="371701"/>
          </a:xfrm>
          <a:prstGeom prst="rect">
            <a:avLst/>
          </a:prstGeom>
        </p:spPr>
        <p:txBody>
          <a:bodyPr/>
          <a:lstStyle>
            <a:lvl1pPr marL="342900" indent="-228600" algn="r">
              <a:buClrTx/>
              <a:buSzTx/>
              <a:buFontTx/>
              <a:buNone/>
              <a:defRPr b="1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342900" indent="254000" algn="r">
              <a:buClrTx/>
              <a:buSzTx/>
              <a:buFontTx/>
              <a:buNone/>
              <a:defRPr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342900" indent="711200" algn="r">
              <a:buClrTx/>
              <a:buSzTx/>
              <a:buFontTx/>
              <a:buNone/>
              <a:defRPr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342900" indent="1168400" algn="r">
              <a:buClrTx/>
              <a:buSzTx/>
              <a:buFontTx/>
              <a:buNone/>
              <a:defRPr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342900" indent="1625600" algn="r">
              <a:buClrTx/>
              <a:buSzTx/>
              <a:buFontTx/>
              <a:buNone/>
              <a:defRPr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417" name="Google Shape;2333;p24"/>
          <p:cNvGrpSpPr/>
          <p:nvPr/>
        </p:nvGrpSpPr>
        <p:grpSpPr>
          <a:xfrm>
            <a:off x="291429" y="3465458"/>
            <a:ext cx="285395" cy="1137211"/>
            <a:chOff x="0" y="0"/>
            <a:chExt cx="285393" cy="1137209"/>
          </a:xfrm>
        </p:grpSpPr>
        <p:sp>
          <p:nvSpPr>
            <p:cNvPr id="2413" name="Google Shape;2334;p24"/>
            <p:cNvSpPr/>
            <p:nvPr/>
          </p:nvSpPr>
          <p:spPr>
            <a:xfrm flipH="1">
              <a:off x="2985" y="854756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4" name="Google Shape;2335;p24"/>
            <p:cNvSpPr/>
            <p:nvPr/>
          </p:nvSpPr>
          <p:spPr>
            <a:xfrm flipH="1">
              <a:off x="0" y="569866"/>
              <a:ext cx="282453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5" name="Google Shape;2336;p24"/>
            <p:cNvSpPr/>
            <p:nvPr/>
          </p:nvSpPr>
          <p:spPr>
            <a:xfrm flipH="1">
              <a:off x="2985" y="284889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6" name="Google Shape;2337;p24"/>
            <p:cNvSpPr/>
            <p:nvPr/>
          </p:nvSpPr>
          <p:spPr>
            <a:xfrm flipH="1">
              <a:off x="0" y="0"/>
              <a:ext cx="282453" cy="28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4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7" name="Google Shape;2339;p25"/>
          <p:cNvGrpSpPr/>
          <p:nvPr/>
        </p:nvGrpSpPr>
        <p:grpSpPr>
          <a:xfrm>
            <a:off x="4469780" y="-82686"/>
            <a:ext cx="3654193" cy="5332994"/>
            <a:chOff x="0" y="0"/>
            <a:chExt cx="3654191" cy="5332993"/>
          </a:xfrm>
        </p:grpSpPr>
        <p:sp>
          <p:nvSpPr>
            <p:cNvPr id="2425" name="Google Shape;2340;p25"/>
            <p:cNvSpPr/>
            <p:nvPr/>
          </p:nvSpPr>
          <p:spPr>
            <a:xfrm rot="7176888">
              <a:off x="1079373" y="4527814"/>
              <a:ext cx="63925" cy="6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6" name="Google Shape;2341;p25"/>
            <p:cNvSpPr/>
            <p:nvPr/>
          </p:nvSpPr>
          <p:spPr>
            <a:xfrm rot="7176888">
              <a:off x="677522" y="4299283"/>
              <a:ext cx="64009" cy="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7" name="Google Shape;2342;p25"/>
            <p:cNvSpPr/>
            <p:nvPr/>
          </p:nvSpPr>
          <p:spPr>
            <a:xfrm rot="7176888">
              <a:off x="753385" y="4164776"/>
              <a:ext cx="6400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8" name="Google Shape;2343;p25"/>
            <p:cNvSpPr/>
            <p:nvPr/>
          </p:nvSpPr>
          <p:spPr>
            <a:xfrm rot="7176888">
              <a:off x="1021449" y="4316976"/>
              <a:ext cx="64760" cy="6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9" name="Google Shape;2344;p25"/>
            <p:cNvSpPr/>
            <p:nvPr/>
          </p:nvSpPr>
          <p:spPr>
            <a:xfrm rot="7176888">
              <a:off x="1155391" y="4393144"/>
              <a:ext cx="64482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0" name="Google Shape;2345;p25"/>
            <p:cNvSpPr/>
            <p:nvPr/>
          </p:nvSpPr>
          <p:spPr>
            <a:xfrm rot="7176888">
              <a:off x="1294227" y="4471740"/>
              <a:ext cx="64962" cy="6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1" name="Google Shape;2346;p25"/>
            <p:cNvSpPr/>
            <p:nvPr/>
          </p:nvSpPr>
          <p:spPr>
            <a:xfrm rot="7176888">
              <a:off x="887637" y="4240757"/>
              <a:ext cx="64810" cy="6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2" name="Google Shape;2347;p25"/>
            <p:cNvSpPr/>
            <p:nvPr/>
          </p:nvSpPr>
          <p:spPr>
            <a:xfrm rot="7176888">
              <a:off x="1218741" y="4605958"/>
              <a:ext cx="63346" cy="6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3" name="Google Shape;2348;p25"/>
            <p:cNvSpPr/>
            <p:nvPr/>
          </p:nvSpPr>
          <p:spPr>
            <a:xfrm rot="7176888">
              <a:off x="809859" y="4375448"/>
              <a:ext cx="65739" cy="6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4" name="Google Shape;2349;p25"/>
            <p:cNvSpPr/>
            <p:nvPr/>
          </p:nvSpPr>
          <p:spPr>
            <a:xfrm rot="7176888">
              <a:off x="851009" y="4929029"/>
              <a:ext cx="64150" cy="6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5" name="Google Shape;2350;p25"/>
            <p:cNvSpPr/>
            <p:nvPr/>
          </p:nvSpPr>
          <p:spPr>
            <a:xfrm rot="7176888">
              <a:off x="448476" y="4701278"/>
              <a:ext cx="6438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6" name="Google Shape;2351;p25"/>
            <p:cNvSpPr/>
            <p:nvPr/>
          </p:nvSpPr>
          <p:spPr>
            <a:xfrm rot="7176888">
              <a:off x="989775" y="5008074"/>
              <a:ext cx="63896" cy="6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7" name="Google Shape;2352;p25"/>
            <p:cNvSpPr/>
            <p:nvPr/>
          </p:nvSpPr>
          <p:spPr>
            <a:xfrm rot="7176888">
              <a:off x="220409" y="5101709"/>
              <a:ext cx="66497" cy="6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8" name="Google Shape;2353;p25"/>
            <p:cNvSpPr/>
            <p:nvPr/>
          </p:nvSpPr>
          <p:spPr>
            <a:xfrm rot="7176888">
              <a:off x="735191" y="4508599"/>
              <a:ext cx="64338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9" name="Google Shape;2354;p25"/>
            <p:cNvSpPr/>
            <p:nvPr/>
          </p:nvSpPr>
          <p:spPr>
            <a:xfrm rot="7176888">
              <a:off x="792612" y="4719161"/>
              <a:ext cx="64950" cy="6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0" name="Google Shape;2355;p25"/>
            <p:cNvSpPr/>
            <p:nvPr/>
          </p:nvSpPr>
          <p:spPr>
            <a:xfrm rot="7176888">
              <a:off x="296436" y="4968669"/>
              <a:ext cx="6400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1" name="Google Shape;2356;p25"/>
            <p:cNvSpPr/>
            <p:nvPr/>
          </p:nvSpPr>
          <p:spPr>
            <a:xfrm rot="7176888">
              <a:off x="506544" y="4910911"/>
              <a:ext cx="64606" cy="6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2" name="Google Shape;2357;p25"/>
            <p:cNvSpPr/>
            <p:nvPr/>
          </p:nvSpPr>
          <p:spPr>
            <a:xfrm rot="7176888">
              <a:off x="640579" y="4987799"/>
              <a:ext cx="63847" cy="6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3" name="Google Shape;2358;p25"/>
            <p:cNvSpPr/>
            <p:nvPr/>
          </p:nvSpPr>
          <p:spPr>
            <a:xfrm rot="7176888">
              <a:off x="582339" y="4776467"/>
              <a:ext cx="64920" cy="6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4" name="Google Shape;2359;p25"/>
            <p:cNvSpPr/>
            <p:nvPr/>
          </p:nvSpPr>
          <p:spPr>
            <a:xfrm rot="7176888">
              <a:off x="524987" y="4566438"/>
              <a:ext cx="64323" cy="6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5" name="Google Shape;2360;p25"/>
            <p:cNvSpPr/>
            <p:nvPr/>
          </p:nvSpPr>
          <p:spPr>
            <a:xfrm rot="7176888">
              <a:off x="1141898" y="4740090"/>
              <a:ext cx="64276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6" name="Google Shape;2361;p25"/>
            <p:cNvSpPr/>
            <p:nvPr/>
          </p:nvSpPr>
          <p:spPr>
            <a:xfrm rot="7176888">
              <a:off x="1002511" y="4661626"/>
              <a:ext cx="65200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7" name="Google Shape;2362;p25"/>
            <p:cNvSpPr/>
            <p:nvPr/>
          </p:nvSpPr>
          <p:spPr>
            <a:xfrm rot="7176888">
              <a:off x="354135" y="5177565"/>
              <a:ext cx="66497" cy="6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8" name="Google Shape;2363;p25"/>
            <p:cNvSpPr/>
            <p:nvPr/>
          </p:nvSpPr>
          <p:spPr>
            <a:xfrm rot="7176888">
              <a:off x="372620" y="4834811"/>
              <a:ext cx="64587" cy="6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9" name="Google Shape;2364;p25"/>
            <p:cNvSpPr/>
            <p:nvPr/>
          </p:nvSpPr>
          <p:spPr>
            <a:xfrm rot="7176888">
              <a:off x="563920" y="5121721"/>
              <a:ext cx="64950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0" name="Google Shape;2365;p25"/>
            <p:cNvSpPr/>
            <p:nvPr/>
          </p:nvSpPr>
          <p:spPr>
            <a:xfrm rot="7176888">
              <a:off x="926680" y="4795321"/>
              <a:ext cx="64692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1" name="Google Shape;2366;p25"/>
            <p:cNvSpPr/>
            <p:nvPr/>
          </p:nvSpPr>
          <p:spPr>
            <a:xfrm rot="7176888">
              <a:off x="869120" y="4585441"/>
              <a:ext cx="64971" cy="6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2" name="Google Shape;2367;p25"/>
            <p:cNvSpPr/>
            <p:nvPr/>
          </p:nvSpPr>
          <p:spPr>
            <a:xfrm rot="7176888">
              <a:off x="1064959" y="4874010"/>
              <a:ext cx="65252" cy="6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3" name="Google Shape;2368;p25"/>
            <p:cNvSpPr/>
            <p:nvPr/>
          </p:nvSpPr>
          <p:spPr>
            <a:xfrm rot="7176888">
              <a:off x="774319" y="5063520"/>
              <a:ext cx="64815" cy="6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4" name="Google Shape;2369;p25"/>
            <p:cNvSpPr/>
            <p:nvPr/>
          </p:nvSpPr>
          <p:spPr>
            <a:xfrm rot="7176888">
              <a:off x="600711" y="4432924"/>
              <a:ext cx="65015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5" name="Google Shape;2370;p25"/>
            <p:cNvSpPr/>
            <p:nvPr/>
          </p:nvSpPr>
          <p:spPr>
            <a:xfrm rot="7176888">
              <a:off x="698562" y="5197411"/>
              <a:ext cx="63816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6" name="Google Shape;2371;p25"/>
            <p:cNvSpPr/>
            <p:nvPr/>
          </p:nvSpPr>
          <p:spPr>
            <a:xfrm rot="7176888">
              <a:off x="945397" y="4451503"/>
              <a:ext cx="63028" cy="6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7" name="Google Shape;2372;p25"/>
            <p:cNvSpPr/>
            <p:nvPr/>
          </p:nvSpPr>
          <p:spPr>
            <a:xfrm rot="7176888">
              <a:off x="912607" y="5142703"/>
              <a:ext cx="65383" cy="6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8" name="Google Shape;2373;p25"/>
            <p:cNvSpPr/>
            <p:nvPr/>
          </p:nvSpPr>
          <p:spPr>
            <a:xfrm rot="7176888">
              <a:off x="716165" y="4853732"/>
              <a:ext cx="64819" cy="6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9" name="Google Shape;2374;p25"/>
            <p:cNvSpPr/>
            <p:nvPr/>
          </p:nvSpPr>
          <p:spPr>
            <a:xfrm rot="7176888">
              <a:off x="488108" y="5254554"/>
              <a:ext cx="66627" cy="6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0" name="Google Shape;2375;p25"/>
            <p:cNvSpPr/>
            <p:nvPr/>
          </p:nvSpPr>
          <p:spPr>
            <a:xfrm rot="7176888">
              <a:off x="430434" y="5045519"/>
              <a:ext cx="64328" cy="6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1" name="Google Shape;2376;p25"/>
            <p:cNvSpPr/>
            <p:nvPr/>
          </p:nvSpPr>
          <p:spPr>
            <a:xfrm rot="7176888">
              <a:off x="658300" y="4643165"/>
              <a:ext cx="65408" cy="63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2" name="Google Shape;2377;p25"/>
            <p:cNvSpPr/>
            <p:nvPr/>
          </p:nvSpPr>
          <p:spPr>
            <a:xfrm rot="7176888">
              <a:off x="146121" y="5236199"/>
              <a:ext cx="65042" cy="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3" name="Google Shape;2378;p25"/>
            <p:cNvSpPr/>
            <p:nvPr/>
          </p:nvSpPr>
          <p:spPr>
            <a:xfrm rot="7176888">
              <a:off x="619458" y="4088423"/>
              <a:ext cx="6431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4" name="Google Shape;2379;p25"/>
            <p:cNvSpPr/>
            <p:nvPr/>
          </p:nvSpPr>
          <p:spPr>
            <a:xfrm rot="7176888">
              <a:off x="543458" y="4222274"/>
              <a:ext cx="63871" cy="6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5" name="Google Shape;2380;p25"/>
            <p:cNvSpPr/>
            <p:nvPr/>
          </p:nvSpPr>
          <p:spPr>
            <a:xfrm rot="7176888">
              <a:off x="238097" y="4758698"/>
              <a:ext cx="64195" cy="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6" name="Google Shape;2381;p25"/>
            <p:cNvSpPr/>
            <p:nvPr/>
          </p:nvSpPr>
          <p:spPr>
            <a:xfrm rot="7176888">
              <a:off x="161815" y="4892974"/>
              <a:ext cx="6495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7" name="Google Shape;2382;p25"/>
            <p:cNvSpPr/>
            <p:nvPr/>
          </p:nvSpPr>
          <p:spPr>
            <a:xfrm rot="7176888">
              <a:off x="466626" y="4356181"/>
              <a:ext cx="64893" cy="6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8" name="Google Shape;2383;p25"/>
            <p:cNvSpPr/>
            <p:nvPr/>
          </p:nvSpPr>
          <p:spPr>
            <a:xfrm rot="7176888">
              <a:off x="390393" y="4490846"/>
              <a:ext cx="64950" cy="64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9" name="Google Shape;2384;p25"/>
            <p:cNvSpPr/>
            <p:nvPr/>
          </p:nvSpPr>
          <p:spPr>
            <a:xfrm rot="7176888">
              <a:off x="314499" y="4625062"/>
              <a:ext cx="64873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0" name="Google Shape;2385;p25"/>
            <p:cNvSpPr/>
            <p:nvPr/>
          </p:nvSpPr>
          <p:spPr>
            <a:xfrm rot="7176888">
              <a:off x="85596" y="5026078"/>
              <a:ext cx="66766" cy="6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1" name="Google Shape;2386;p25"/>
            <p:cNvSpPr/>
            <p:nvPr/>
          </p:nvSpPr>
          <p:spPr>
            <a:xfrm rot="7176888">
              <a:off x="12232" y="5159740"/>
              <a:ext cx="64116" cy="6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2" name="Google Shape;2387;p25"/>
            <p:cNvSpPr/>
            <p:nvPr/>
          </p:nvSpPr>
          <p:spPr>
            <a:xfrm rot="7176888">
              <a:off x="2297909" y="2382540"/>
              <a:ext cx="63925" cy="6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3" name="Google Shape;2388;p25"/>
            <p:cNvSpPr/>
            <p:nvPr/>
          </p:nvSpPr>
          <p:spPr>
            <a:xfrm rot="7176888">
              <a:off x="1896057" y="2154010"/>
              <a:ext cx="64010" cy="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4" name="Google Shape;2389;p25"/>
            <p:cNvSpPr/>
            <p:nvPr/>
          </p:nvSpPr>
          <p:spPr>
            <a:xfrm rot="7176888">
              <a:off x="1971921" y="2019503"/>
              <a:ext cx="6400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5" name="Google Shape;2390;p25"/>
            <p:cNvSpPr/>
            <p:nvPr/>
          </p:nvSpPr>
          <p:spPr>
            <a:xfrm rot="7176888">
              <a:off x="2239985" y="2171701"/>
              <a:ext cx="64760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6" name="Google Shape;2391;p25"/>
            <p:cNvSpPr/>
            <p:nvPr/>
          </p:nvSpPr>
          <p:spPr>
            <a:xfrm rot="7176888">
              <a:off x="2373927" y="2247870"/>
              <a:ext cx="64482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7" name="Google Shape;2392;p25"/>
            <p:cNvSpPr/>
            <p:nvPr/>
          </p:nvSpPr>
          <p:spPr>
            <a:xfrm rot="7176888">
              <a:off x="2512763" y="2326466"/>
              <a:ext cx="64962" cy="6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8" name="Google Shape;2393;p25"/>
            <p:cNvSpPr/>
            <p:nvPr/>
          </p:nvSpPr>
          <p:spPr>
            <a:xfrm rot="7176888">
              <a:off x="2106173" y="2095482"/>
              <a:ext cx="64810" cy="6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9" name="Google Shape;2394;p25"/>
            <p:cNvSpPr/>
            <p:nvPr/>
          </p:nvSpPr>
          <p:spPr>
            <a:xfrm rot="7176888">
              <a:off x="2437277" y="2460685"/>
              <a:ext cx="63346" cy="6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0" name="Google Shape;2395;p25"/>
            <p:cNvSpPr/>
            <p:nvPr/>
          </p:nvSpPr>
          <p:spPr>
            <a:xfrm rot="7176888">
              <a:off x="2028395" y="2230174"/>
              <a:ext cx="65739" cy="6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1" name="Google Shape;2396;p25"/>
            <p:cNvSpPr/>
            <p:nvPr/>
          </p:nvSpPr>
          <p:spPr>
            <a:xfrm rot="7176888">
              <a:off x="2069546" y="2783755"/>
              <a:ext cx="64150" cy="6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2" name="Google Shape;2397;p25"/>
            <p:cNvSpPr/>
            <p:nvPr/>
          </p:nvSpPr>
          <p:spPr>
            <a:xfrm rot="7176888">
              <a:off x="1667012" y="2556004"/>
              <a:ext cx="6438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3" name="Google Shape;2398;p25"/>
            <p:cNvSpPr/>
            <p:nvPr/>
          </p:nvSpPr>
          <p:spPr>
            <a:xfrm rot="7176888">
              <a:off x="1841027" y="3184727"/>
              <a:ext cx="66497" cy="6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4" name="Google Shape;2399;p25"/>
            <p:cNvSpPr/>
            <p:nvPr/>
          </p:nvSpPr>
          <p:spPr>
            <a:xfrm rot="7176888">
              <a:off x="2208312" y="2862800"/>
              <a:ext cx="63896" cy="6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5" name="Google Shape;2400;p25"/>
            <p:cNvSpPr/>
            <p:nvPr/>
          </p:nvSpPr>
          <p:spPr>
            <a:xfrm rot="7176888">
              <a:off x="1438945" y="2956436"/>
              <a:ext cx="66497" cy="6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6" name="Google Shape;2401;p25"/>
            <p:cNvSpPr/>
            <p:nvPr/>
          </p:nvSpPr>
          <p:spPr>
            <a:xfrm rot="7176888">
              <a:off x="1953727" y="2363326"/>
              <a:ext cx="64338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7" name="Google Shape;2402;p25"/>
            <p:cNvSpPr/>
            <p:nvPr/>
          </p:nvSpPr>
          <p:spPr>
            <a:xfrm rot="7176888">
              <a:off x="2011148" y="2573888"/>
              <a:ext cx="64950" cy="6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8" name="Google Shape;2403;p25"/>
            <p:cNvSpPr/>
            <p:nvPr/>
          </p:nvSpPr>
          <p:spPr>
            <a:xfrm rot="7176888">
              <a:off x="1514972" y="2823396"/>
              <a:ext cx="6400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9" name="Google Shape;2404;p25"/>
            <p:cNvSpPr/>
            <p:nvPr/>
          </p:nvSpPr>
          <p:spPr>
            <a:xfrm rot="7176888">
              <a:off x="1725080" y="2765637"/>
              <a:ext cx="64606" cy="6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0" name="Google Shape;2405;p25"/>
            <p:cNvSpPr/>
            <p:nvPr/>
          </p:nvSpPr>
          <p:spPr>
            <a:xfrm rot="7176888">
              <a:off x="1859115" y="2842525"/>
              <a:ext cx="63847" cy="6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1" name="Google Shape;2406;p25"/>
            <p:cNvSpPr/>
            <p:nvPr/>
          </p:nvSpPr>
          <p:spPr>
            <a:xfrm rot="7176888">
              <a:off x="1800875" y="2631194"/>
              <a:ext cx="64920" cy="6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2" name="Google Shape;2407;p25"/>
            <p:cNvSpPr/>
            <p:nvPr/>
          </p:nvSpPr>
          <p:spPr>
            <a:xfrm rot="7176888">
              <a:off x="1743523" y="2421164"/>
              <a:ext cx="64323" cy="6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3" name="Google Shape;2408;p25"/>
            <p:cNvSpPr/>
            <p:nvPr/>
          </p:nvSpPr>
          <p:spPr>
            <a:xfrm rot="7176888">
              <a:off x="2360434" y="2594816"/>
              <a:ext cx="64276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4" name="Google Shape;2409;p25"/>
            <p:cNvSpPr/>
            <p:nvPr/>
          </p:nvSpPr>
          <p:spPr>
            <a:xfrm rot="7176888">
              <a:off x="2221047" y="2516352"/>
              <a:ext cx="65200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5" name="Google Shape;2410;p25"/>
            <p:cNvSpPr/>
            <p:nvPr/>
          </p:nvSpPr>
          <p:spPr>
            <a:xfrm rot="7176888">
              <a:off x="1572670" y="3032291"/>
              <a:ext cx="66498" cy="6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6" name="Google Shape;2411;p25"/>
            <p:cNvSpPr/>
            <p:nvPr/>
          </p:nvSpPr>
          <p:spPr>
            <a:xfrm rot="7176888">
              <a:off x="1591156" y="2689537"/>
              <a:ext cx="64587" cy="6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7" name="Google Shape;2412;p25"/>
            <p:cNvSpPr/>
            <p:nvPr/>
          </p:nvSpPr>
          <p:spPr>
            <a:xfrm rot="7176888">
              <a:off x="1782456" y="2976448"/>
              <a:ext cx="64950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8" name="Google Shape;2413;p25"/>
            <p:cNvSpPr/>
            <p:nvPr/>
          </p:nvSpPr>
          <p:spPr>
            <a:xfrm rot="7176888">
              <a:off x="2145216" y="2650047"/>
              <a:ext cx="64692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9" name="Google Shape;2414;p25"/>
            <p:cNvSpPr/>
            <p:nvPr/>
          </p:nvSpPr>
          <p:spPr>
            <a:xfrm rot="7176888">
              <a:off x="2087655" y="2440167"/>
              <a:ext cx="64972" cy="6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0" name="Google Shape;2415;p25"/>
            <p:cNvSpPr/>
            <p:nvPr/>
          </p:nvSpPr>
          <p:spPr>
            <a:xfrm rot="7176888">
              <a:off x="2283495" y="2728737"/>
              <a:ext cx="65252" cy="6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1" name="Google Shape;2416;p25"/>
            <p:cNvSpPr/>
            <p:nvPr/>
          </p:nvSpPr>
          <p:spPr>
            <a:xfrm rot="7176888">
              <a:off x="1992855" y="2918246"/>
              <a:ext cx="64815" cy="6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2" name="Google Shape;2417;p25"/>
            <p:cNvSpPr/>
            <p:nvPr/>
          </p:nvSpPr>
          <p:spPr>
            <a:xfrm rot="7176888">
              <a:off x="1819247" y="2287650"/>
              <a:ext cx="65014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3" name="Google Shape;2418;p25"/>
            <p:cNvSpPr/>
            <p:nvPr/>
          </p:nvSpPr>
          <p:spPr>
            <a:xfrm rot="7176888">
              <a:off x="1917098" y="3052138"/>
              <a:ext cx="63816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4" name="Google Shape;2419;p25"/>
            <p:cNvSpPr/>
            <p:nvPr/>
          </p:nvSpPr>
          <p:spPr>
            <a:xfrm rot="7176888">
              <a:off x="2055772" y="3131106"/>
              <a:ext cx="64195" cy="6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5" name="Google Shape;2420;p25"/>
            <p:cNvSpPr/>
            <p:nvPr/>
          </p:nvSpPr>
          <p:spPr>
            <a:xfrm rot="7176888">
              <a:off x="2163933" y="2306229"/>
              <a:ext cx="63028" cy="6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6" name="Google Shape;2421;p25"/>
            <p:cNvSpPr/>
            <p:nvPr/>
          </p:nvSpPr>
          <p:spPr>
            <a:xfrm rot="7176888">
              <a:off x="2131143" y="2997429"/>
              <a:ext cx="65382" cy="6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7" name="Google Shape;2422;p25"/>
            <p:cNvSpPr/>
            <p:nvPr/>
          </p:nvSpPr>
          <p:spPr>
            <a:xfrm rot="7176888">
              <a:off x="1934701" y="2708458"/>
              <a:ext cx="64819" cy="6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8" name="Google Shape;2423;p25"/>
            <p:cNvSpPr/>
            <p:nvPr/>
          </p:nvSpPr>
          <p:spPr>
            <a:xfrm rot="7176888">
              <a:off x="1706644" y="3109279"/>
              <a:ext cx="66627" cy="6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9" name="Google Shape;2424;p25"/>
            <p:cNvSpPr/>
            <p:nvPr/>
          </p:nvSpPr>
          <p:spPr>
            <a:xfrm rot="7176888">
              <a:off x="1648970" y="2900247"/>
              <a:ext cx="64328" cy="6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0" name="Google Shape;2425;p25"/>
            <p:cNvSpPr/>
            <p:nvPr/>
          </p:nvSpPr>
          <p:spPr>
            <a:xfrm rot="7176888">
              <a:off x="1876836" y="2497890"/>
              <a:ext cx="65407" cy="6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1" name="Google Shape;2426;p25"/>
            <p:cNvSpPr/>
            <p:nvPr/>
          </p:nvSpPr>
          <p:spPr>
            <a:xfrm rot="7176888">
              <a:off x="1977005" y="3265954"/>
              <a:ext cx="64352" cy="6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2" name="Google Shape;2427;p25"/>
            <p:cNvSpPr/>
            <p:nvPr/>
          </p:nvSpPr>
          <p:spPr>
            <a:xfrm rot="7176888">
              <a:off x="1614299" y="3587377"/>
              <a:ext cx="65009" cy="6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3" name="Google Shape;2428;p25"/>
            <p:cNvSpPr/>
            <p:nvPr/>
          </p:nvSpPr>
          <p:spPr>
            <a:xfrm rot="7176888">
              <a:off x="1212427" y="3359240"/>
              <a:ext cx="64354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4" name="Google Shape;2429;p25"/>
            <p:cNvSpPr/>
            <p:nvPr/>
          </p:nvSpPr>
          <p:spPr>
            <a:xfrm rot="7176888">
              <a:off x="1385181" y="3990516"/>
              <a:ext cx="65442" cy="6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5" name="Google Shape;2430;p25"/>
            <p:cNvSpPr/>
            <p:nvPr/>
          </p:nvSpPr>
          <p:spPr>
            <a:xfrm rot="7176888">
              <a:off x="1749172" y="3663458"/>
              <a:ext cx="63921" cy="6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6" name="Google Shape;2431;p25"/>
            <p:cNvSpPr/>
            <p:nvPr/>
          </p:nvSpPr>
          <p:spPr>
            <a:xfrm rot="7176888">
              <a:off x="984189" y="3761382"/>
              <a:ext cx="64466" cy="6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7" name="Google Shape;2432;p25"/>
            <p:cNvSpPr/>
            <p:nvPr/>
          </p:nvSpPr>
          <p:spPr>
            <a:xfrm rot="7176888">
              <a:off x="1499101" y="3167590"/>
              <a:ext cx="64300" cy="6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8" name="Google Shape;2433;p25"/>
            <p:cNvSpPr/>
            <p:nvPr/>
          </p:nvSpPr>
          <p:spPr>
            <a:xfrm rot="7176888">
              <a:off x="1556539" y="3377116"/>
              <a:ext cx="64982" cy="6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9" name="Google Shape;2434;p25"/>
            <p:cNvSpPr/>
            <p:nvPr/>
          </p:nvSpPr>
          <p:spPr>
            <a:xfrm rot="7176888">
              <a:off x="1059992" y="3626900"/>
              <a:ext cx="64547" cy="6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0" name="Google Shape;2435;p25"/>
            <p:cNvSpPr/>
            <p:nvPr/>
          </p:nvSpPr>
          <p:spPr>
            <a:xfrm rot="7176888">
              <a:off x="1270514" y="3568862"/>
              <a:ext cx="64585" cy="6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1" name="Google Shape;2436;p25"/>
            <p:cNvSpPr/>
            <p:nvPr/>
          </p:nvSpPr>
          <p:spPr>
            <a:xfrm rot="7176888">
              <a:off x="1404186" y="3645954"/>
              <a:ext cx="64714" cy="6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2" name="Google Shape;2437;p25"/>
            <p:cNvSpPr/>
            <p:nvPr/>
          </p:nvSpPr>
          <p:spPr>
            <a:xfrm rot="7176888">
              <a:off x="1346053" y="3435267"/>
              <a:ext cx="65700" cy="6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3" name="Google Shape;2438;p25"/>
            <p:cNvSpPr/>
            <p:nvPr/>
          </p:nvSpPr>
          <p:spPr>
            <a:xfrm rot="7176888">
              <a:off x="1289268" y="3224984"/>
              <a:ext cx="64317" cy="6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4" name="Google Shape;2439;p25"/>
            <p:cNvSpPr/>
            <p:nvPr/>
          </p:nvSpPr>
          <p:spPr>
            <a:xfrm rot="7176888">
              <a:off x="1901338" y="3395467"/>
              <a:ext cx="64223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5" name="Google Shape;2440;p25"/>
            <p:cNvSpPr/>
            <p:nvPr/>
          </p:nvSpPr>
          <p:spPr>
            <a:xfrm rot="7176888">
              <a:off x="1766465" y="3319556"/>
              <a:ext cx="65204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6" name="Google Shape;2441;p25"/>
            <p:cNvSpPr/>
            <p:nvPr/>
          </p:nvSpPr>
          <p:spPr>
            <a:xfrm rot="7176888">
              <a:off x="1136228" y="3493154"/>
              <a:ext cx="64813" cy="6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7" name="Google Shape;2442;p25"/>
            <p:cNvSpPr/>
            <p:nvPr/>
          </p:nvSpPr>
          <p:spPr>
            <a:xfrm rot="7176888">
              <a:off x="1327906" y="3779769"/>
              <a:ext cx="64757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8" name="Google Shape;2443;p25"/>
            <p:cNvSpPr/>
            <p:nvPr/>
          </p:nvSpPr>
          <p:spPr>
            <a:xfrm rot="7176888">
              <a:off x="1690609" y="3453290"/>
              <a:ext cx="64702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9" name="Google Shape;2444;p25"/>
            <p:cNvSpPr/>
            <p:nvPr/>
          </p:nvSpPr>
          <p:spPr>
            <a:xfrm rot="7176888">
              <a:off x="1633073" y="3243396"/>
              <a:ext cx="64948" cy="6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0" name="Google Shape;2445;p25"/>
            <p:cNvSpPr/>
            <p:nvPr/>
          </p:nvSpPr>
          <p:spPr>
            <a:xfrm rot="7176888">
              <a:off x="1824579" y="3529717"/>
              <a:ext cx="64465" cy="6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1" name="Google Shape;2446;p25"/>
            <p:cNvSpPr/>
            <p:nvPr/>
          </p:nvSpPr>
          <p:spPr>
            <a:xfrm rot="7176888">
              <a:off x="1538455" y="3721788"/>
              <a:ext cx="64787" cy="6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2" name="Google Shape;2447;p25"/>
            <p:cNvSpPr/>
            <p:nvPr/>
          </p:nvSpPr>
          <p:spPr>
            <a:xfrm rot="7176888">
              <a:off x="1364657" y="3090925"/>
              <a:ext cx="65042" cy="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3" name="Google Shape;2448;p25"/>
            <p:cNvSpPr/>
            <p:nvPr/>
          </p:nvSpPr>
          <p:spPr>
            <a:xfrm rot="7176888">
              <a:off x="1462099" y="3855605"/>
              <a:ext cx="64354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4" name="Google Shape;2449;p25"/>
            <p:cNvSpPr/>
            <p:nvPr/>
          </p:nvSpPr>
          <p:spPr>
            <a:xfrm rot="7176888">
              <a:off x="1596461" y="3931872"/>
              <a:ext cx="64199" cy="6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5" name="Google Shape;2450;p25"/>
            <p:cNvSpPr/>
            <p:nvPr/>
          </p:nvSpPr>
          <p:spPr>
            <a:xfrm rot="7176888">
              <a:off x="1672096" y="3798446"/>
              <a:ext cx="64817" cy="6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6" name="Google Shape;2451;p25"/>
            <p:cNvSpPr/>
            <p:nvPr/>
          </p:nvSpPr>
          <p:spPr>
            <a:xfrm rot="7176888">
              <a:off x="1480407" y="3512202"/>
              <a:ext cx="64797" cy="6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7" name="Google Shape;2452;p25"/>
            <p:cNvSpPr/>
            <p:nvPr/>
          </p:nvSpPr>
          <p:spPr>
            <a:xfrm rot="7176888">
              <a:off x="1194395" y="3703519"/>
              <a:ext cx="64329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8" name="Google Shape;2453;p25"/>
            <p:cNvSpPr/>
            <p:nvPr/>
          </p:nvSpPr>
          <p:spPr>
            <a:xfrm rot="7176888">
              <a:off x="1422141" y="3301611"/>
              <a:ext cx="65170" cy="6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9" name="Google Shape;2454;p25"/>
            <p:cNvSpPr/>
            <p:nvPr/>
          </p:nvSpPr>
          <p:spPr>
            <a:xfrm rot="7176888">
              <a:off x="1519649" y="4066594"/>
              <a:ext cx="64301" cy="6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0" name="Google Shape;2455;p25"/>
            <p:cNvSpPr/>
            <p:nvPr/>
          </p:nvSpPr>
          <p:spPr>
            <a:xfrm rot="7176888">
              <a:off x="1117134" y="3837821"/>
              <a:ext cx="64667" cy="6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1" name="Google Shape;2456;p25"/>
            <p:cNvSpPr/>
            <p:nvPr/>
          </p:nvSpPr>
          <p:spPr>
            <a:xfrm rot="7176888">
              <a:off x="1157048" y="4391946"/>
              <a:ext cx="64844" cy="6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2" name="Google Shape;2457;p25"/>
            <p:cNvSpPr/>
            <p:nvPr/>
          </p:nvSpPr>
          <p:spPr>
            <a:xfrm rot="7176888">
              <a:off x="755478" y="4163133"/>
              <a:ext cx="64354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3" name="Google Shape;2458;p25"/>
            <p:cNvSpPr/>
            <p:nvPr/>
          </p:nvSpPr>
          <p:spPr>
            <a:xfrm rot="7176888">
              <a:off x="1290935" y="4468101"/>
              <a:ext cx="65644" cy="6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4" name="Google Shape;2459;p25"/>
            <p:cNvSpPr/>
            <p:nvPr/>
          </p:nvSpPr>
          <p:spPr>
            <a:xfrm rot="7176888">
              <a:off x="1041647" y="3971776"/>
              <a:ext cx="64976" cy="6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5" name="Google Shape;2460;p25"/>
            <p:cNvSpPr/>
            <p:nvPr/>
          </p:nvSpPr>
          <p:spPr>
            <a:xfrm rot="7176888">
              <a:off x="1099649" y="4181486"/>
              <a:ext cx="64320" cy="6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6" name="Google Shape;2461;p25"/>
            <p:cNvSpPr/>
            <p:nvPr/>
          </p:nvSpPr>
          <p:spPr>
            <a:xfrm rot="7176888">
              <a:off x="888947" y="4240282"/>
              <a:ext cx="64738" cy="6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7" name="Google Shape;2462;p25"/>
            <p:cNvSpPr/>
            <p:nvPr/>
          </p:nvSpPr>
          <p:spPr>
            <a:xfrm rot="7176888">
              <a:off x="831962" y="4029357"/>
              <a:ext cx="64484" cy="6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8" name="Google Shape;2463;p25"/>
            <p:cNvSpPr/>
            <p:nvPr/>
          </p:nvSpPr>
          <p:spPr>
            <a:xfrm rot="7176888">
              <a:off x="1443264" y="4200473"/>
              <a:ext cx="65207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9" name="Google Shape;2464;p25"/>
            <p:cNvSpPr/>
            <p:nvPr/>
          </p:nvSpPr>
          <p:spPr>
            <a:xfrm rot="7176888">
              <a:off x="1309637" y="4123982"/>
              <a:ext cx="64356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0" name="Google Shape;2465;p25"/>
            <p:cNvSpPr/>
            <p:nvPr/>
          </p:nvSpPr>
          <p:spPr>
            <a:xfrm rot="7176888">
              <a:off x="1233793" y="4257614"/>
              <a:ext cx="63946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1" name="Google Shape;2466;p25"/>
            <p:cNvSpPr/>
            <p:nvPr/>
          </p:nvSpPr>
          <p:spPr>
            <a:xfrm rot="7176888">
              <a:off x="1176087" y="4047922"/>
              <a:ext cx="64301" cy="6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2" name="Google Shape;2467;p25"/>
            <p:cNvSpPr/>
            <p:nvPr/>
          </p:nvSpPr>
          <p:spPr>
            <a:xfrm rot="7176888">
              <a:off x="1367599" y="4333628"/>
              <a:ext cx="64506" cy="6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3" name="Google Shape;2468;p25"/>
            <p:cNvSpPr/>
            <p:nvPr/>
          </p:nvSpPr>
          <p:spPr>
            <a:xfrm rot="7176888">
              <a:off x="908085" y="3895466"/>
              <a:ext cx="63552" cy="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4" name="Google Shape;2469;p25"/>
            <p:cNvSpPr/>
            <p:nvPr/>
          </p:nvSpPr>
          <p:spPr>
            <a:xfrm rot="7176888">
              <a:off x="1251428" y="3913923"/>
              <a:ext cx="64301" cy="6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5" name="Google Shape;2470;p25"/>
            <p:cNvSpPr/>
            <p:nvPr/>
          </p:nvSpPr>
          <p:spPr>
            <a:xfrm rot="7176888">
              <a:off x="1023602" y="4316931"/>
              <a:ext cx="63558" cy="6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6" name="Google Shape;2471;p25"/>
            <p:cNvSpPr/>
            <p:nvPr/>
          </p:nvSpPr>
          <p:spPr>
            <a:xfrm rot="7176888">
              <a:off x="965460" y="4105981"/>
              <a:ext cx="64092" cy="6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7" name="Google Shape;2472;p25"/>
            <p:cNvSpPr/>
            <p:nvPr/>
          </p:nvSpPr>
          <p:spPr>
            <a:xfrm rot="7176888">
              <a:off x="1837994" y="1943149"/>
              <a:ext cx="6431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8" name="Google Shape;2473;p25"/>
            <p:cNvSpPr/>
            <p:nvPr/>
          </p:nvSpPr>
          <p:spPr>
            <a:xfrm rot="7176888">
              <a:off x="1761994" y="2077000"/>
              <a:ext cx="63871" cy="6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9" name="Google Shape;2474;p25"/>
            <p:cNvSpPr/>
            <p:nvPr/>
          </p:nvSpPr>
          <p:spPr>
            <a:xfrm rot="7176888">
              <a:off x="1456633" y="2613424"/>
              <a:ext cx="64195" cy="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0" name="Google Shape;2475;p25"/>
            <p:cNvSpPr/>
            <p:nvPr/>
          </p:nvSpPr>
          <p:spPr>
            <a:xfrm rot="7176888">
              <a:off x="1380351" y="2747700"/>
              <a:ext cx="6495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1" name="Google Shape;2476;p25"/>
            <p:cNvSpPr/>
            <p:nvPr/>
          </p:nvSpPr>
          <p:spPr>
            <a:xfrm rot="7176888">
              <a:off x="1685162" y="2210907"/>
              <a:ext cx="64893" cy="6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2" name="Google Shape;2477;p25"/>
            <p:cNvSpPr/>
            <p:nvPr/>
          </p:nvSpPr>
          <p:spPr>
            <a:xfrm rot="7176888">
              <a:off x="1608929" y="2345572"/>
              <a:ext cx="6495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3" name="Google Shape;2478;p25"/>
            <p:cNvSpPr/>
            <p:nvPr/>
          </p:nvSpPr>
          <p:spPr>
            <a:xfrm rot="7176888">
              <a:off x="1533035" y="2479789"/>
              <a:ext cx="64873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4" name="Google Shape;2479;p25"/>
            <p:cNvSpPr/>
            <p:nvPr/>
          </p:nvSpPr>
          <p:spPr>
            <a:xfrm rot="7176888">
              <a:off x="1304132" y="2880805"/>
              <a:ext cx="66766" cy="6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5" name="Google Shape;2480;p25"/>
            <p:cNvSpPr/>
            <p:nvPr/>
          </p:nvSpPr>
          <p:spPr>
            <a:xfrm rot="7176888">
              <a:off x="1002432" y="3416764"/>
              <a:ext cx="64157" cy="6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6" name="Google Shape;2481;p25"/>
            <p:cNvSpPr/>
            <p:nvPr/>
          </p:nvSpPr>
          <p:spPr>
            <a:xfrm rot="7176888">
              <a:off x="925631" y="3550729"/>
              <a:ext cx="64982" cy="6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7" name="Google Shape;2482;p25"/>
            <p:cNvSpPr/>
            <p:nvPr/>
          </p:nvSpPr>
          <p:spPr>
            <a:xfrm rot="7176888">
              <a:off x="1230768" y="3014466"/>
              <a:ext cx="64116" cy="6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8" name="Google Shape;2483;p25"/>
            <p:cNvSpPr/>
            <p:nvPr/>
          </p:nvSpPr>
          <p:spPr>
            <a:xfrm rot="7176888">
              <a:off x="1154167" y="3148888"/>
              <a:ext cx="65186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9" name="Google Shape;2484;p25"/>
            <p:cNvSpPr/>
            <p:nvPr/>
          </p:nvSpPr>
          <p:spPr>
            <a:xfrm rot="7176888">
              <a:off x="1078493" y="3283554"/>
              <a:ext cx="64279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0" name="Google Shape;2485;p25"/>
            <p:cNvSpPr/>
            <p:nvPr/>
          </p:nvSpPr>
          <p:spPr>
            <a:xfrm rot="7176888">
              <a:off x="849283" y="3685106"/>
              <a:ext cx="65088" cy="6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1" name="Google Shape;2486;p25"/>
            <p:cNvSpPr/>
            <p:nvPr/>
          </p:nvSpPr>
          <p:spPr>
            <a:xfrm rot="7176888">
              <a:off x="773217" y="3818947"/>
              <a:ext cx="64651" cy="6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2" name="Google Shape;2487;p25"/>
            <p:cNvSpPr/>
            <p:nvPr/>
          </p:nvSpPr>
          <p:spPr>
            <a:xfrm rot="7176888">
              <a:off x="697431" y="3953169"/>
              <a:ext cx="6432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3" name="Google Shape;2488;p25"/>
            <p:cNvSpPr/>
            <p:nvPr/>
          </p:nvSpPr>
          <p:spPr>
            <a:xfrm rot="7176888">
              <a:off x="621549" y="4087458"/>
              <a:ext cx="64256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4" name="Google Shape;2489;p25"/>
            <p:cNvSpPr/>
            <p:nvPr/>
          </p:nvSpPr>
          <p:spPr>
            <a:xfrm rot="7176888">
              <a:off x="3113688" y="11547"/>
              <a:ext cx="64010" cy="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5" name="Google Shape;2490;p25"/>
            <p:cNvSpPr/>
            <p:nvPr/>
          </p:nvSpPr>
          <p:spPr>
            <a:xfrm rot="7176888">
              <a:off x="3246026" y="87712"/>
              <a:ext cx="65739" cy="6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6" name="Google Shape;2491;p25"/>
            <p:cNvSpPr/>
            <p:nvPr/>
          </p:nvSpPr>
          <p:spPr>
            <a:xfrm rot="7176888">
              <a:off x="3287176" y="641293"/>
              <a:ext cx="64150" cy="6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7" name="Google Shape;2492;p25"/>
            <p:cNvSpPr/>
            <p:nvPr/>
          </p:nvSpPr>
          <p:spPr>
            <a:xfrm rot="7176888">
              <a:off x="2884643" y="413541"/>
              <a:ext cx="6438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8" name="Google Shape;2493;p25"/>
            <p:cNvSpPr/>
            <p:nvPr/>
          </p:nvSpPr>
          <p:spPr>
            <a:xfrm rot="7176888">
              <a:off x="3058658" y="1042264"/>
              <a:ext cx="66497" cy="6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9" name="Google Shape;2494;p25"/>
            <p:cNvSpPr/>
            <p:nvPr/>
          </p:nvSpPr>
          <p:spPr>
            <a:xfrm rot="7176888">
              <a:off x="3425942" y="720337"/>
              <a:ext cx="63896" cy="6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0" name="Google Shape;2495;p25"/>
            <p:cNvSpPr/>
            <p:nvPr/>
          </p:nvSpPr>
          <p:spPr>
            <a:xfrm rot="7176888">
              <a:off x="2656576" y="813973"/>
              <a:ext cx="66497" cy="6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1" name="Google Shape;2496;p25"/>
            <p:cNvSpPr/>
            <p:nvPr/>
          </p:nvSpPr>
          <p:spPr>
            <a:xfrm rot="7176888">
              <a:off x="3171358" y="220863"/>
              <a:ext cx="64338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2" name="Google Shape;2497;p25"/>
            <p:cNvSpPr/>
            <p:nvPr/>
          </p:nvSpPr>
          <p:spPr>
            <a:xfrm rot="7176888">
              <a:off x="3228779" y="431426"/>
              <a:ext cx="64950" cy="6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3" name="Google Shape;2498;p25"/>
            <p:cNvSpPr/>
            <p:nvPr/>
          </p:nvSpPr>
          <p:spPr>
            <a:xfrm rot="7176888">
              <a:off x="2732602" y="680933"/>
              <a:ext cx="6400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4" name="Google Shape;2499;p25"/>
            <p:cNvSpPr/>
            <p:nvPr/>
          </p:nvSpPr>
          <p:spPr>
            <a:xfrm rot="7176888">
              <a:off x="2942711" y="623175"/>
              <a:ext cx="64606" cy="6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5" name="Google Shape;2500;p25"/>
            <p:cNvSpPr/>
            <p:nvPr/>
          </p:nvSpPr>
          <p:spPr>
            <a:xfrm rot="7176888">
              <a:off x="3076745" y="700062"/>
              <a:ext cx="63848" cy="6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6" name="Google Shape;2501;p25"/>
            <p:cNvSpPr/>
            <p:nvPr/>
          </p:nvSpPr>
          <p:spPr>
            <a:xfrm rot="7176888">
              <a:off x="3018506" y="488731"/>
              <a:ext cx="64920" cy="64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7" name="Google Shape;2502;p25"/>
            <p:cNvSpPr/>
            <p:nvPr/>
          </p:nvSpPr>
          <p:spPr>
            <a:xfrm rot="7176888">
              <a:off x="2961154" y="278701"/>
              <a:ext cx="64323" cy="6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8" name="Google Shape;2503;p25"/>
            <p:cNvSpPr/>
            <p:nvPr/>
          </p:nvSpPr>
          <p:spPr>
            <a:xfrm rot="7176888">
              <a:off x="3578064" y="452354"/>
              <a:ext cx="64275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9" name="Google Shape;2504;p25"/>
            <p:cNvSpPr/>
            <p:nvPr/>
          </p:nvSpPr>
          <p:spPr>
            <a:xfrm rot="7176888">
              <a:off x="3438678" y="373889"/>
              <a:ext cx="65200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0" name="Google Shape;2505;p25"/>
            <p:cNvSpPr/>
            <p:nvPr/>
          </p:nvSpPr>
          <p:spPr>
            <a:xfrm rot="7176888">
              <a:off x="2790301" y="889829"/>
              <a:ext cx="66498" cy="6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1" name="Google Shape;2506;p25"/>
            <p:cNvSpPr/>
            <p:nvPr/>
          </p:nvSpPr>
          <p:spPr>
            <a:xfrm rot="7176888">
              <a:off x="2808787" y="547074"/>
              <a:ext cx="64586" cy="6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2" name="Google Shape;2507;p25"/>
            <p:cNvSpPr/>
            <p:nvPr/>
          </p:nvSpPr>
          <p:spPr>
            <a:xfrm rot="7176888">
              <a:off x="3000087" y="833985"/>
              <a:ext cx="64950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3" name="Google Shape;2508;p25"/>
            <p:cNvSpPr/>
            <p:nvPr/>
          </p:nvSpPr>
          <p:spPr>
            <a:xfrm rot="7176888">
              <a:off x="3362847" y="507584"/>
              <a:ext cx="64692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4" name="Google Shape;2509;p25"/>
            <p:cNvSpPr/>
            <p:nvPr/>
          </p:nvSpPr>
          <p:spPr>
            <a:xfrm rot="7176888">
              <a:off x="3305287" y="297704"/>
              <a:ext cx="64971" cy="6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5" name="Google Shape;2510;p25"/>
            <p:cNvSpPr/>
            <p:nvPr/>
          </p:nvSpPr>
          <p:spPr>
            <a:xfrm rot="7176888">
              <a:off x="3501126" y="586274"/>
              <a:ext cx="65252" cy="6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6" name="Google Shape;2511;p25"/>
            <p:cNvSpPr/>
            <p:nvPr/>
          </p:nvSpPr>
          <p:spPr>
            <a:xfrm rot="7176888">
              <a:off x="3210486" y="775783"/>
              <a:ext cx="64815" cy="6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7" name="Google Shape;2512;p25"/>
            <p:cNvSpPr/>
            <p:nvPr/>
          </p:nvSpPr>
          <p:spPr>
            <a:xfrm rot="7176888">
              <a:off x="3036877" y="145188"/>
              <a:ext cx="65014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8" name="Google Shape;2513;p25"/>
            <p:cNvSpPr/>
            <p:nvPr/>
          </p:nvSpPr>
          <p:spPr>
            <a:xfrm rot="7176888">
              <a:off x="3134729" y="909675"/>
              <a:ext cx="63816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9" name="Google Shape;2514;p25"/>
            <p:cNvSpPr/>
            <p:nvPr/>
          </p:nvSpPr>
          <p:spPr>
            <a:xfrm rot="7176888">
              <a:off x="3273403" y="988644"/>
              <a:ext cx="64195" cy="6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0" name="Google Shape;2515;p25"/>
            <p:cNvSpPr/>
            <p:nvPr/>
          </p:nvSpPr>
          <p:spPr>
            <a:xfrm rot="7176888">
              <a:off x="3381564" y="163767"/>
              <a:ext cx="63028" cy="6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1" name="Google Shape;2516;p25"/>
            <p:cNvSpPr/>
            <p:nvPr/>
          </p:nvSpPr>
          <p:spPr>
            <a:xfrm rot="7176888">
              <a:off x="3348774" y="854967"/>
              <a:ext cx="65382" cy="63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2" name="Google Shape;2517;p25"/>
            <p:cNvSpPr/>
            <p:nvPr/>
          </p:nvSpPr>
          <p:spPr>
            <a:xfrm rot="7176888">
              <a:off x="3152331" y="565996"/>
              <a:ext cx="64819" cy="6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3" name="Google Shape;2518;p25"/>
            <p:cNvSpPr/>
            <p:nvPr/>
          </p:nvSpPr>
          <p:spPr>
            <a:xfrm rot="7176888">
              <a:off x="2924275" y="966816"/>
              <a:ext cx="66627" cy="6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4" name="Google Shape;2519;p25"/>
            <p:cNvSpPr/>
            <p:nvPr/>
          </p:nvSpPr>
          <p:spPr>
            <a:xfrm rot="7176888">
              <a:off x="2866601" y="757783"/>
              <a:ext cx="64328" cy="6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5" name="Google Shape;2520;p25"/>
            <p:cNvSpPr/>
            <p:nvPr/>
          </p:nvSpPr>
          <p:spPr>
            <a:xfrm rot="7176888">
              <a:off x="3094466" y="355427"/>
              <a:ext cx="65407" cy="6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6" name="Google Shape;2521;p25"/>
            <p:cNvSpPr/>
            <p:nvPr/>
          </p:nvSpPr>
          <p:spPr>
            <a:xfrm rot="7176888">
              <a:off x="3194636" y="1123492"/>
              <a:ext cx="64352" cy="6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7" name="Google Shape;2522;p25"/>
            <p:cNvSpPr/>
            <p:nvPr/>
          </p:nvSpPr>
          <p:spPr>
            <a:xfrm rot="7176888">
              <a:off x="2831930" y="1444915"/>
              <a:ext cx="65009" cy="6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8" name="Google Shape;2523;p25"/>
            <p:cNvSpPr/>
            <p:nvPr/>
          </p:nvSpPr>
          <p:spPr>
            <a:xfrm rot="7176888">
              <a:off x="2430058" y="1216777"/>
              <a:ext cx="64354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9" name="Google Shape;2524;p25"/>
            <p:cNvSpPr/>
            <p:nvPr/>
          </p:nvSpPr>
          <p:spPr>
            <a:xfrm rot="7176888">
              <a:off x="2602812" y="1848055"/>
              <a:ext cx="65442" cy="63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0" name="Google Shape;2525;p25"/>
            <p:cNvSpPr/>
            <p:nvPr/>
          </p:nvSpPr>
          <p:spPr>
            <a:xfrm rot="7176888">
              <a:off x="2966803" y="1520996"/>
              <a:ext cx="63921" cy="6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1" name="Google Shape;2526;p25"/>
            <p:cNvSpPr/>
            <p:nvPr/>
          </p:nvSpPr>
          <p:spPr>
            <a:xfrm rot="7176888">
              <a:off x="2201818" y="1618919"/>
              <a:ext cx="64467" cy="6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2" name="Google Shape;2527;p25"/>
            <p:cNvSpPr/>
            <p:nvPr/>
          </p:nvSpPr>
          <p:spPr>
            <a:xfrm rot="7176888">
              <a:off x="2716732" y="1025127"/>
              <a:ext cx="64300" cy="6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3" name="Google Shape;2528;p25"/>
            <p:cNvSpPr/>
            <p:nvPr/>
          </p:nvSpPr>
          <p:spPr>
            <a:xfrm rot="7176888">
              <a:off x="2774169" y="1234653"/>
              <a:ext cx="64982" cy="6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4" name="Google Shape;2529;p25"/>
            <p:cNvSpPr/>
            <p:nvPr/>
          </p:nvSpPr>
          <p:spPr>
            <a:xfrm rot="7176888">
              <a:off x="2277622" y="1484438"/>
              <a:ext cx="64547" cy="6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5" name="Google Shape;2530;p25"/>
            <p:cNvSpPr/>
            <p:nvPr/>
          </p:nvSpPr>
          <p:spPr>
            <a:xfrm rot="7176888">
              <a:off x="2488144" y="1426399"/>
              <a:ext cx="64585" cy="6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6" name="Google Shape;2531;p25"/>
            <p:cNvSpPr/>
            <p:nvPr/>
          </p:nvSpPr>
          <p:spPr>
            <a:xfrm rot="7176888">
              <a:off x="2621817" y="1503492"/>
              <a:ext cx="64714" cy="6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7" name="Google Shape;2532;p25"/>
            <p:cNvSpPr/>
            <p:nvPr/>
          </p:nvSpPr>
          <p:spPr>
            <a:xfrm rot="7176888">
              <a:off x="2563683" y="1292804"/>
              <a:ext cx="65700" cy="6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8" name="Google Shape;2533;p25"/>
            <p:cNvSpPr/>
            <p:nvPr/>
          </p:nvSpPr>
          <p:spPr>
            <a:xfrm rot="7176888">
              <a:off x="2506899" y="1082521"/>
              <a:ext cx="64317" cy="6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9" name="Google Shape;2534;p25"/>
            <p:cNvSpPr/>
            <p:nvPr/>
          </p:nvSpPr>
          <p:spPr>
            <a:xfrm rot="7176888">
              <a:off x="3118968" y="1253005"/>
              <a:ext cx="64224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0" name="Google Shape;2535;p25"/>
            <p:cNvSpPr/>
            <p:nvPr/>
          </p:nvSpPr>
          <p:spPr>
            <a:xfrm rot="7176888">
              <a:off x="2984096" y="1177093"/>
              <a:ext cx="65203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1" name="Google Shape;2536;p25"/>
            <p:cNvSpPr/>
            <p:nvPr/>
          </p:nvSpPr>
          <p:spPr>
            <a:xfrm rot="7176888">
              <a:off x="2353859" y="1350691"/>
              <a:ext cx="64813" cy="6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2" name="Google Shape;2537;p25"/>
            <p:cNvSpPr/>
            <p:nvPr/>
          </p:nvSpPr>
          <p:spPr>
            <a:xfrm rot="7176888">
              <a:off x="2545537" y="1637306"/>
              <a:ext cx="64757" cy="6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3" name="Google Shape;2538;p25"/>
            <p:cNvSpPr/>
            <p:nvPr/>
          </p:nvSpPr>
          <p:spPr>
            <a:xfrm rot="7176888">
              <a:off x="2908240" y="1310828"/>
              <a:ext cx="64702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4" name="Google Shape;2539;p25"/>
            <p:cNvSpPr/>
            <p:nvPr/>
          </p:nvSpPr>
          <p:spPr>
            <a:xfrm rot="7176888">
              <a:off x="2850704" y="1100933"/>
              <a:ext cx="64948" cy="6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5" name="Google Shape;2540;p25"/>
            <p:cNvSpPr/>
            <p:nvPr/>
          </p:nvSpPr>
          <p:spPr>
            <a:xfrm rot="7176888">
              <a:off x="3042210" y="1387254"/>
              <a:ext cx="64465" cy="6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6" name="Google Shape;2541;p25"/>
            <p:cNvSpPr/>
            <p:nvPr/>
          </p:nvSpPr>
          <p:spPr>
            <a:xfrm rot="7176888">
              <a:off x="2756086" y="1579326"/>
              <a:ext cx="64787" cy="6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7" name="Google Shape;2542;p25"/>
            <p:cNvSpPr/>
            <p:nvPr/>
          </p:nvSpPr>
          <p:spPr>
            <a:xfrm rot="7176888">
              <a:off x="2582288" y="948462"/>
              <a:ext cx="65042" cy="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8" name="Google Shape;2543;p25"/>
            <p:cNvSpPr/>
            <p:nvPr/>
          </p:nvSpPr>
          <p:spPr>
            <a:xfrm rot="7176888">
              <a:off x="2679730" y="1713142"/>
              <a:ext cx="64354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9" name="Google Shape;2544;p25"/>
            <p:cNvSpPr/>
            <p:nvPr/>
          </p:nvSpPr>
          <p:spPr>
            <a:xfrm rot="7176888">
              <a:off x="2814092" y="1789410"/>
              <a:ext cx="64199" cy="6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0" name="Google Shape;2545;p25"/>
            <p:cNvSpPr/>
            <p:nvPr/>
          </p:nvSpPr>
          <p:spPr>
            <a:xfrm rot="7176888">
              <a:off x="2889727" y="1655983"/>
              <a:ext cx="64817" cy="6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1" name="Google Shape;2546;p25"/>
            <p:cNvSpPr/>
            <p:nvPr/>
          </p:nvSpPr>
          <p:spPr>
            <a:xfrm rot="7176888">
              <a:off x="2698038" y="1369740"/>
              <a:ext cx="64797" cy="6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2" name="Google Shape;2547;p25"/>
            <p:cNvSpPr/>
            <p:nvPr/>
          </p:nvSpPr>
          <p:spPr>
            <a:xfrm rot="7176888">
              <a:off x="2412026" y="1561056"/>
              <a:ext cx="64329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3" name="Google Shape;2548;p25"/>
            <p:cNvSpPr/>
            <p:nvPr/>
          </p:nvSpPr>
          <p:spPr>
            <a:xfrm rot="7176888">
              <a:off x="2639772" y="1159148"/>
              <a:ext cx="65170" cy="6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4" name="Google Shape;2549;p25"/>
            <p:cNvSpPr/>
            <p:nvPr/>
          </p:nvSpPr>
          <p:spPr>
            <a:xfrm rot="7176888">
              <a:off x="2737279" y="1924132"/>
              <a:ext cx="64301" cy="6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5" name="Google Shape;2550;p25"/>
            <p:cNvSpPr/>
            <p:nvPr/>
          </p:nvSpPr>
          <p:spPr>
            <a:xfrm rot="7176888">
              <a:off x="2334765" y="1695358"/>
              <a:ext cx="64667" cy="6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6" name="Google Shape;2551;p25"/>
            <p:cNvSpPr/>
            <p:nvPr/>
          </p:nvSpPr>
          <p:spPr>
            <a:xfrm rot="7176888">
              <a:off x="2374678" y="2249483"/>
              <a:ext cx="64845" cy="6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7" name="Google Shape;2552;p25"/>
            <p:cNvSpPr/>
            <p:nvPr/>
          </p:nvSpPr>
          <p:spPr>
            <a:xfrm rot="7176888">
              <a:off x="1973108" y="2020670"/>
              <a:ext cx="64354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8" name="Google Shape;2553;p25"/>
            <p:cNvSpPr/>
            <p:nvPr/>
          </p:nvSpPr>
          <p:spPr>
            <a:xfrm rot="7176888">
              <a:off x="2508566" y="2325638"/>
              <a:ext cx="65644" cy="6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9" name="Google Shape;2554;p25"/>
            <p:cNvSpPr/>
            <p:nvPr/>
          </p:nvSpPr>
          <p:spPr>
            <a:xfrm rot="7176888">
              <a:off x="2259278" y="1829314"/>
              <a:ext cx="64976" cy="6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0" name="Google Shape;2555;p25"/>
            <p:cNvSpPr/>
            <p:nvPr/>
          </p:nvSpPr>
          <p:spPr>
            <a:xfrm rot="7176888">
              <a:off x="2317280" y="2039023"/>
              <a:ext cx="64320" cy="6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1" name="Google Shape;2556;p25"/>
            <p:cNvSpPr/>
            <p:nvPr/>
          </p:nvSpPr>
          <p:spPr>
            <a:xfrm rot="7176888">
              <a:off x="2106576" y="2097820"/>
              <a:ext cx="64739" cy="6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2" name="Google Shape;2557;p25"/>
            <p:cNvSpPr/>
            <p:nvPr/>
          </p:nvSpPr>
          <p:spPr>
            <a:xfrm rot="7176888">
              <a:off x="2049593" y="1886894"/>
              <a:ext cx="64484" cy="6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3" name="Google Shape;2558;p25"/>
            <p:cNvSpPr/>
            <p:nvPr/>
          </p:nvSpPr>
          <p:spPr>
            <a:xfrm rot="7176888">
              <a:off x="2660895" y="2058010"/>
              <a:ext cx="65207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4" name="Google Shape;2559;p25"/>
            <p:cNvSpPr/>
            <p:nvPr/>
          </p:nvSpPr>
          <p:spPr>
            <a:xfrm rot="7176888">
              <a:off x="2527268" y="1981519"/>
              <a:ext cx="64356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5" name="Google Shape;2560;p25"/>
            <p:cNvSpPr/>
            <p:nvPr/>
          </p:nvSpPr>
          <p:spPr>
            <a:xfrm rot="7176888">
              <a:off x="2451424" y="2115152"/>
              <a:ext cx="63946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6" name="Google Shape;2561;p25"/>
            <p:cNvSpPr/>
            <p:nvPr/>
          </p:nvSpPr>
          <p:spPr>
            <a:xfrm rot="7176888">
              <a:off x="2393718" y="1905459"/>
              <a:ext cx="64301" cy="6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7" name="Google Shape;2562;p25"/>
            <p:cNvSpPr/>
            <p:nvPr/>
          </p:nvSpPr>
          <p:spPr>
            <a:xfrm rot="7176888">
              <a:off x="2585230" y="2191164"/>
              <a:ext cx="64505" cy="6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8" name="Google Shape;2563;p25"/>
            <p:cNvSpPr/>
            <p:nvPr/>
          </p:nvSpPr>
          <p:spPr>
            <a:xfrm rot="7176888">
              <a:off x="2125716" y="1753003"/>
              <a:ext cx="63552" cy="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9" name="Google Shape;2564;p25"/>
            <p:cNvSpPr/>
            <p:nvPr/>
          </p:nvSpPr>
          <p:spPr>
            <a:xfrm rot="7176888">
              <a:off x="2469059" y="1771461"/>
              <a:ext cx="64300" cy="6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0" name="Google Shape;2565;p25"/>
            <p:cNvSpPr/>
            <p:nvPr/>
          </p:nvSpPr>
          <p:spPr>
            <a:xfrm rot="7176888">
              <a:off x="2241233" y="2174468"/>
              <a:ext cx="63558" cy="6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1" name="Google Shape;2566;p25"/>
            <p:cNvSpPr/>
            <p:nvPr/>
          </p:nvSpPr>
          <p:spPr>
            <a:xfrm rot="7176888">
              <a:off x="2183090" y="1963517"/>
              <a:ext cx="64092" cy="63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2" name="Google Shape;2567;p25"/>
            <p:cNvSpPr/>
            <p:nvPr/>
          </p:nvSpPr>
          <p:spPr>
            <a:xfrm rot="7176888">
              <a:off x="2674263" y="470961"/>
              <a:ext cx="64196" cy="6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3" name="Google Shape;2568;p25"/>
            <p:cNvSpPr/>
            <p:nvPr/>
          </p:nvSpPr>
          <p:spPr>
            <a:xfrm rot="7176888">
              <a:off x="2597982" y="605238"/>
              <a:ext cx="6495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4" name="Google Shape;2569;p25"/>
            <p:cNvSpPr/>
            <p:nvPr/>
          </p:nvSpPr>
          <p:spPr>
            <a:xfrm rot="7176888">
              <a:off x="2902793" y="68444"/>
              <a:ext cx="64892" cy="6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5" name="Google Shape;2570;p25"/>
            <p:cNvSpPr/>
            <p:nvPr/>
          </p:nvSpPr>
          <p:spPr>
            <a:xfrm rot="7176888">
              <a:off x="2826560" y="203109"/>
              <a:ext cx="64950" cy="64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6" name="Google Shape;2571;p25"/>
            <p:cNvSpPr/>
            <p:nvPr/>
          </p:nvSpPr>
          <p:spPr>
            <a:xfrm rot="7176888">
              <a:off x="2750665" y="337326"/>
              <a:ext cx="64873" cy="64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7" name="Google Shape;2572;p25"/>
            <p:cNvSpPr/>
            <p:nvPr/>
          </p:nvSpPr>
          <p:spPr>
            <a:xfrm rot="7176888">
              <a:off x="2521762" y="738342"/>
              <a:ext cx="66766" cy="6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8" name="Google Shape;2573;p25"/>
            <p:cNvSpPr/>
            <p:nvPr/>
          </p:nvSpPr>
          <p:spPr>
            <a:xfrm rot="7176888">
              <a:off x="2220063" y="1274301"/>
              <a:ext cx="64157" cy="6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9" name="Google Shape;2574;p25"/>
            <p:cNvSpPr/>
            <p:nvPr/>
          </p:nvSpPr>
          <p:spPr>
            <a:xfrm rot="7176888">
              <a:off x="2143262" y="1408266"/>
              <a:ext cx="64982" cy="6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0" name="Google Shape;2575;p25"/>
            <p:cNvSpPr/>
            <p:nvPr/>
          </p:nvSpPr>
          <p:spPr>
            <a:xfrm rot="7176888">
              <a:off x="2448399" y="872004"/>
              <a:ext cx="64116" cy="6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1" name="Google Shape;2576;p25"/>
            <p:cNvSpPr/>
            <p:nvPr/>
          </p:nvSpPr>
          <p:spPr>
            <a:xfrm rot="7176888">
              <a:off x="2371798" y="1006425"/>
              <a:ext cx="65186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2" name="Google Shape;2577;p25"/>
            <p:cNvSpPr/>
            <p:nvPr/>
          </p:nvSpPr>
          <p:spPr>
            <a:xfrm rot="7176888">
              <a:off x="2296124" y="1141092"/>
              <a:ext cx="64279" cy="6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3" name="Google Shape;2578;p25"/>
            <p:cNvSpPr/>
            <p:nvPr/>
          </p:nvSpPr>
          <p:spPr>
            <a:xfrm rot="7176888">
              <a:off x="2066913" y="1542644"/>
              <a:ext cx="65089" cy="6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4" name="Google Shape;2579;p25"/>
            <p:cNvSpPr/>
            <p:nvPr/>
          </p:nvSpPr>
          <p:spPr>
            <a:xfrm rot="7176888">
              <a:off x="1990848" y="1676485"/>
              <a:ext cx="64651" cy="6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5" name="Google Shape;2580;p25"/>
            <p:cNvSpPr/>
            <p:nvPr/>
          </p:nvSpPr>
          <p:spPr>
            <a:xfrm rot="7176888">
              <a:off x="1915062" y="1810706"/>
              <a:ext cx="64320" cy="6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6" name="Google Shape;2581;p25"/>
            <p:cNvSpPr/>
            <p:nvPr/>
          </p:nvSpPr>
          <p:spPr>
            <a:xfrm rot="7176888">
              <a:off x="1839180" y="1944995"/>
              <a:ext cx="64256" cy="6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66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grpSp>
        <p:nvGrpSpPr>
          <p:cNvPr id="2671" name="Google Shape;2583;p25"/>
          <p:cNvGrpSpPr/>
          <p:nvPr/>
        </p:nvGrpSpPr>
        <p:grpSpPr>
          <a:xfrm>
            <a:off x="4946624" y="-227925"/>
            <a:ext cx="4486126" cy="5501100"/>
            <a:chOff x="0" y="0"/>
            <a:chExt cx="4486124" cy="5501099"/>
          </a:xfrm>
        </p:grpSpPr>
        <p:sp>
          <p:nvSpPr>
            <p:cNvPr id="2669" name="Google Shape;2584;p25"/>
            <p:cNvSpPr/>
            <p:nvPr/>
          </p:nvSpPr>
          <p:spPr>
            <a:xfrm flipH="1">
              <a:off x="0" y="0"/>
              <a:ext cx="3131400" cy="550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0" name="Google Shape;2585;p25"/>
            <p:cNvSpPr/>
            <p:nvPr/>
          </p:nvSpPr>
          <p:spPr>
            <a:xfrm flipH="1">
              <a:off x="3086025" y="227948"/>
              <a:ext cx="1400101" cy="51852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672" name="Google Shape;2586;p25"/>
          <p:cNvSpPr/>
          <p:nvPr/>
        </p:nvSpPr>
        <p:spPr>
          <a:xfrm flipH="1" rot="10800000">
            <a:off x="-111175" y="-191476"/>
            <a:ext cx="1305300" cy="22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2681" name="Google Shape;2589;p26"/>
          <p:cNvSpPr/>
          <p:nvPr/>
        </p:nvSpPr>
        <p:spPr>
          <a:xfrm rot="10800000">
            <a:off x="-198272" y="-235074"/>
            <a:ext cx="9618855" cy="775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326"/>
                </a:moveTo>
                <a:lnTo>
                  <a:pt x="4" y="21600"/>
                </a:lnTo>
                <a:lnTo>
                  <a:pt x="21600" y="20924"/>
                </a:lnTo>
                <a:lnTo>
                  <a:pt x="21600" y="7488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82" name="Google Shape;2590;p26"/>
          <p:cNvSpPr/>
          <p:nvPr/>
        </p:nvSpPr>
        <p:spPr>
          <a:xfrm>
            <a:off x="-198662" y="4373293"/>
            <a:ext cx="9619602" cy="770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" y="21600"/>
                </a:moveTo>
                <a:lnTo>
                  <a:pt x="21600" y="21600"/>
                </a:lnTo>
                <a:lnTo>
                  <a:pt x="21590" y="68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592;p27"/>
          <p:cNvSpPr/>
          <p:nvPr/>
        </p:nvSpPr>
        <p:spPr>
          <a:xfrm rot="5400000">
            <a:off x="-547075" y="206549"/>
            <a:ext cx="5428501" cy="4730401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91" name="نص العنوان"/>
          <p:cNvSpPr txBox="1"/>
          <p:nvPr>
            <p:ph type="title"/>
          </p:nvPr>
        </p:nvSpPr>
        <p:spPr>
          <a:xfrm>
            <a:off x="719999" y="1582175"/>
            <a:ext cx="3685801" cy="1165201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2695" name="Google Shape;2594;p27"/>
          <p:cNvGrpSpPr/>
          <p:nvPr/>
        </p:nvGrpSpPr>
        <p:grpSpPr>
          <a:xfrm>
            <a:off x="720011" y="540091"/>
            <a:ext cx="1099303" cy="303025"/>
            <a:chOff x="0" y="0"/>
            <a:chExt cx="1099301" cy="303024"/>
          </a:xfrm>
        </p:grpSpPr>
        <p:sp>
          <p:nvSpPr>
            <p:cNvPr id="2692" name="Google Shape;2595;p27"/>
            <p:cNvSpPr/>
            <p:nvPr/>
          </p:nvSpPr>
          <p:spPr>
            <a:xfrm rot="10800000">
              <a:off x="882416" y="-1"/>
              <a:ext cx="216886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3" name="Google Shape;2596;p27"/>
            <p:cNvSpPr/>
            <p:nvPr/>
          </p:nvSpPr>
          <p:spPr>
            <a:xfrm rot="10800000">
              <a:off x="439738" y="-1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4" name="Google Shape;2597;p27"/>
            <p:cNvSpPr/>
            <p:nvPr/>
          </p:nvSpPr>
          <p:spPr>
            <a:xfrm rot="10800000">
              <a:off x="-1" y="-1"/>
              <a:ext cx="213948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699" name="Google Shape;2598;p27"/>
          <p:cNvGrpSpPr/>
          <p:nvPr/>
        </p:nvGrpSpPr>
        <p:grpSpPr>
          <a:xfrm>
            <a:off x="8574020" y="3471207"/>
            <a:ext cx="303025" cy="1099303"/>
            <a:chOff x="0" y="0"/>
            <a:chExt cx="303024" cy="1099301"/>
          </a:xfrm>
        </p:grpSpPr>
        <p:sp>
          <p:nvSpPr>
            <p:cNvPr id="2696" name="Google Shape;2599;p27"/>
            <p:cNvSpPr/>
            <p:nvPr/>
          </p:nvSpPr>
          <p:spPr>
            <a:xfrm rot="16200000">
              <a:off x="43069" y="839346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7" name="Google Shape;2600;p27"/>
            <p:cNvSpPr/>
            <p:nvPr/>
          </p:nvSpPr>
          <p:spPr>
            <a:xfrm rot="16200000">
              <a:off x="43069" y="396668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8" name="Google Shape;2601;p27"/>
            <p:cNvSpPr/>
            <p:nvPr/>
          </p:nvSpPr>
          <p:spPr>
            <a:xfrm rot="16200000">
              <a:off x="44539" y="-44540"/>
              <a:ext cx="21394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00" name="مستوى النص الأول…"/>
          <p:cNvSpPr txBox="1"/>
          <p:nvPr>
            <p:ph type="body" sz="quarter" idx="1"/>
          </p:nvPr>
        </p:nvSpPr>
        <p:spPr>
          <a:xfrm>
            <a:off x="708899" y="2506199"/>
            <a:ext cx="3646501" cy="9114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FontTx/>
              <a:buNone/>
              <a:defRPr sz="1400"/>
            </a:lvl1pPr>
            <a:lvl2pPr marL="342900" indent="254000">
              <a:buClrTx/>
              <a:buSzTx/>
              <a:buFontTx/>
              <a:buNone/>
              <a:defRPr sz="1400"/>
            </a:lvl2pPr>
            <a:lvl3pPr marL="342900" indent="711200">
              <a:buClrTx/>
              <a:buSzTx/>
              <a:buFontTx/>
              <a:buNone/>
              <a:defRPr sz="1400"/>
            </a:lvl3pPr>
            <a:lvl4pPr marL="342900" indent="1168400">
              <a:buClrTx/>
              <a:buSzTx/>
              <a:buFontTx/>
              <a:buNone/>
              <a:defRPr sz="1400"/>
            </a:lvl4pPr>
            <a:lvl5pPr marL="342900" indent="1625600">
              <a:buClrTx/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01" name="Google Shape;2603;p27"/>
          <p:cNvSpPr txBox="1"/>
          <p:nvPr/>
        </p:nvSpPr>
        <p:spPr>
          <a:xfrm>
            <a:off x="5505074" y="3438299"/>
            <a:ext cx="2919301" cy="1391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 rtl="0">
              <a:lnSpc>
                <a:spcPct val="115000"/>
              </a:lnSpc>
              <a:spcBef>
                <a:spcPts val="300"/>
              </a:spcBef>
              <a:defRPr>
                <a:latin typeface="Barlow"/>
                <a:ea typeface="Barlow"/>
                <a:cs typeface="Barlow"/>
                <a:sym typeface="Barlow"/>
              </a:defRPr>
            </a:pPr>
            <a:r>
              <a:t>CREDITS: This presentation template was created by </a:t>
            </a:r>
            <a:r>
              <a:rPr b="1" u="sng">
                <a:solidFill>
                  <a:srgbClr val="FEB200"/>
                </a:solidFill>
                <a:uFill>
                  <a:solidFill>
                    <a:srgbClr val="FEB2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solidFill>
                  <a:srgbClr val="FEB200"/>
                </a:solidFill>
                <a:uFill>
                  <a:solidFill>
                    <a:srgbClr val="FEB2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b="1" u="sng">
                <a:solidFill>
                  <a:srgbClr val="FEB200"/>
                </a:solidFill>
                <a:uFill>
                  <a:solidFill>
                    <a:srgbClr val="FEB200"/>
                  </a:solidFill>
                </a:uFill>
                <a:hlinkClick r:id="rId4" invalidUrl="" action="" tgtFrame="" tooltip="" history="1" highlightClick="0" endSnd="0"/>
              </a:rPr>
              <a:t>Freepi</a:t>
            </a:r>
            <a:r>
              <a:rPr b="1"/>
              <a:t>k</a:t>
            </a:r>
          </a:p>
        </p:txBody>
      </p:sp>
      <p:sp>
        <p:nvSpPr>
          <p:cNvPr id="27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606;p28"/>
          <p:cNvSpPr/>
          <p:nvPr/>
        </p:nvSpPr>
        <p:spPr>
          <a:xfrm>
            <a:off x="238" y="-288318"/>
            <a:ext cx="9755776" cy="5431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7472"/>
                </a:lnTo>
                <a:lnTo>
                  <a:pt x="4128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714" name="Google Shape;2607;p28"/>
          <p:cNvGrpSpPr/>
          <p:nvPr/>
        </p:nvGrpSpPr>
        <p:grpSpPr>
          <a:xfrm>
            <a:off x="8471939" y="540033"/>
            <a:ext cx="285395" cy="1137211"/>
            <a:chOff x="44" y="44"/>
            <a:chExt cx="285393" cy="1137209"/>
          </a:xfrm>
        </p:grpSpPr>
        <p:sp>
          <p:nvSpPr>
            <p:cNvPr id="2710" name="Google Shape;2608;p28"/>
            <p:cNvSpPr/>
            <p:nvPr/>
          </p:nvSpPr>
          <p:spPr>
            <a:xfrm>
              <a:off x="44" y="854801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1" name="Google Shape;2609;p28"/>
            <p:cNvSpPr/>
            <p:nvPr/>
          </p:nvSpPr>
          <p:spPr>
            <a:xfrm>
              <a:off x="2985" y="569911"/>
              <a:ext cx="282454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2" name="Google Shape;2610;p28"/>
            <p:cNvSpPr/>
            <p:nvPr/>
          </p:nvSpPr>
          <p:spPr>
            <a:xfrm>
              <a:off x="44" y="284934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3" name="Google Shape;2611;p28"/>
            <p:cNvSpPr/>
            <p:nvPr/>
          </p:nvSpPr>
          <p:spPr>
            <a:xfrm>
              <a:off x="2985" y="44"/>
              <a:ext cx="282454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719" name="Google Shape;2612;p28"/>
          <p:cNvGrpSpPr/>
          <p:nvPr/>
        </p:nvGrpSpPr>
        <p:grpSpPr>
          <a:xfrm>
            <a:off x="720009" y="4318094"/>
            <a:ext cx="1137210" cy="285395"/>
            <a:chOff x="0" y="0"/>
            <a:chExt cx="1137209" cy="285393"/>
          </a:xfrm>
        </p:grpSpPr>
        <p:sp>
          <p:nvSpPr>
            <p:cNvPr id="2715" name="Google Shape;2613;p28"/>
            <p:cNvSpPr/>
            <p:nvPr/>
          </p:nvSpPr>
          <p:spPr>
            <a:xfrm rot="5400000">
              <a:off x="22" y="-23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6" name="Google Shape;2614;p28"/>
            <p:cNvSpPr/>
            <p:nvPr/>
          </p:nvSpPr>
          <p:spPr>
            <a:xfrm rot="5400000">
              <a:off x="284889" y="2941"/>
              <a:ext cx="282454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7" name="Google Shape;2615;p28"/>
            <p:cNvSpPr/>
            <p:nvPr/>
          </p:nvSpPr>
          <p:spPr>
            <a:xfrm rot="5400000">
              <a:off x="569889" y="-23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8" name="Google Shape;2616;p28"/>
            <p:cNvSpPr/>
            <p:nvPr/>
          </p:nvSpPr>
          <p:spPr>
            <a:xfrm rot="5400000">
              <a:off x="854756" y="2941"/>
              <a:ext cx="282454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618;p29"/>
          <p:cNvSpPr/>
          <p:nvPr/>
        </p:nvSpPr>
        <p:spPr>
          <a:xfrm>
            <a:off x="1304450" y="-112601"/>
            <a:ext cx="6553201" cy="5396402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731" name="Google Shape;2619;p29"/>
          <p:cNvGrpSpPr/>
          <p:nvPr/>
        </p:nvGrpSpPr>
        <p:grpSpPr>
          <a:xfrm>
            <a:off x="7520675" y="540091"/>
            <a:ext cx="1099303" cy="303025"/>
            <a:chOff x="0" y="0"/>
            <a:chExt cx="1099301" cy="303024"/>
          </a:xfrm>
        </p:grpSpPr>
        <p:sp>
          <p:nvSpPr>
            <p:cNvPr id="2728" name="Google Shape;2620;p29"/>
            <p:cNvSpPr/>
            <p:nvPr/>
          </p:nvSpPr>
          <p:spPr>
            <a:xfrm>
              <a:off x="0" y="0"/>
              <a:ext cx="216886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9" name="Google Shape;2621;p29"/>
            <p:cNvSpPr/>
            <p:nvPr/>
          </p:nvSpPr>
          <p:spPr>
            <a:xfrm>
              <a:off x="442677" y="0"/>
              <a:ext cx="216887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0" name="Google Shape;2622;p29"/>
            <p:cNvSpPr/>
            <p:nvPr/>
          </p:nvSpPr>
          <p:spPr>
            <a:xfrm>
              <a:off x="885355" y="0"/>
              <a:ext cx="213947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735" name="Google Shape;2623;p29"/>
          <p:cNvGrpSpPr/>
          <p:nvPr/>
        </p:nvGrpSpPr>
        <p:grpSpPr>
          <a:xfrm>
            <a:off x="720095" y="3504108"/>
            <a:ext cx="303025" cy="1099303"/>
            <a:chOff x="0" y="0"/>
            <a:chExt cx="303024" cy="1099301"/>
          </a:xfrm>
        </p:grpSpPr>
        <p:sp>
          <p:nvSpPr>
            <p:cNvPr id="2732" name="Google Shape;2624;p29"/>
            <p:cNvSpPr/>
            <p:nvPr/>
          </p:nvSpPr>
          <p:spPr>
            <a:xfrm rot="16200000">
              <a:off x="43069" y="839346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3" name="Google Shape;2625;p29"/>
            <p:cNvSpPr/>
            <p:nvPr/>
          </p:nvSpPr>
          <p:spPr>
            <a:xfrm rot="16200000">
              <a:off x="43069" y="396668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4" name="Google Shape;2626;p29"/>
            <p:cNvSpPr/>
            <p:nvPr/>
          </p:nvSpPr>
          <p:spPr>
            <a:xfrm rot="16200000">
              <a:off x="44539" y="-44540"/>
              <a:ext cx="21394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6" name="Google Shape;2628;p30"/>
          <p:cNvGrpSpPr/>
          <p:nvPr/>
        </p:nvGrpSpPr>
        <p:grpSpPr>
          <a:xfrm>
            <a:off x="6393284" y="-93454"/>
            <a:ext cx="2918642" cy="2728367"/>
            <a:chOff x="0" y="0"/>
            <a:chExt cx="2918641" cy="2728365"/>
          </a:xfrm>
        </p:grpSpPr>
        <p:sp>
          <p:nvSpPr>
            <p:cNvPr id="2743" name="Google Shape;2629;p30"/>
            <p:cNvSpPr/>
            <p:nvPr/>
          </p:nvSpPr>
          <p:spPr>
            <a:xfrm rot="13524146">
              <a:off x="777085" y="672138"/>
              <a:ext cx="63915" cy="6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4" name="Google Shape;2630;p30"/>
            <p:cNvSpPr/>
            <p:nvPr/>
          </p:nvSpPr>
          <p:spPr>
            <a:xfrm rot="13524146">
              <a:off x="1106041" y="347483"/>
              <a:ext cx="64001" cy="6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5" name="Google Shape;2631;p30"/>
            <p:cNvSpPr/>
            <p:nvPr/>
          </p:nvSpPr>
          <p:spPr>
            <a:xfrm rot="13524146">
              <a:off x="1214623" y="456791"/>
              <a:ext cx="63989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6" name="Google Shape;2632;p30"/>
            <p:cNvSpPr/>
            <p:nvPr/>
          </p:nvSpPr>
          <p:spPr>
            <a:xfrm rot="13524146">
              <a:off x="994962" y="673897"/>
              <a:ext cx="64750" cy="6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7" name="Google Shape;2633;p30"/>
            <p:cNvSpPr/>
            <p:nvPr/>
          </p:nvSpPr>
          <p:spPr>
            <a:xfrm rot="13524146">
              <a:off x="885244" y="781680"/>
              <a:ext cx="64472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8" name="Google Shape;2634;p30"/>
            <p:cNvSpPr/>
            <p:nvPr/>
          </p:nvSpPr>
          <p:spPr>
            <a:xfrm rot="13524146">
              <a:off x="771379" y="893877"/>
              <a:ext cx="64952" cy="6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9" name="Google Shape;2635;p30"/>
            <p:cNvSpPr/>
            <p:nvPr/>
          </p:nvSpPr>
          <p:spPr>
            <a:xfrm rot="13524146">
              <a:off x="1104561" y="565779"/>
              <a:ext cx="64800" cy="64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0" name="Google Shape;2636;p30"/>
            <p:cNvSpPr/>
            <p:nvPr/>
          </p:nvSpPr>
          <p:spPr>
            <a:xfrm rot="13524146">
              <a:off x="663905" y="784095"/>
              <a:ext cx="63337" cy="64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1" name="Google Shape;2637;p30"/>
            <p:cNvSpPr/>
            <p:nvPr/>
          </p:nvSpPr>
          <p:spPr>
            <a:xfrm rot="13524146">
              <a:off x="995989" y="455351"/>
              <a:ext cx="65729" cy="6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2" name="Google Shape;2638;p30"/>
            <p:cNvSpPr/>
            <p:nvPr/>
          </p:nvSpPr>
          <p:spPr>
            <a:xfrm rot="13524146">
              <a:off x="452567" y="342764"/>
              <a:ext cx="64140" cy="6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3" name="Google Shape;2639;p30"/>
            <p:cNvSpPr/>
            <p:nvPr/>
          </p:nvSpPr>
          <p:spPr>
            <a:xfrm rot="13524146">
              <a:off x="781144" y="17675"/>
              <a:ext cx="64371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4" name="Google Shape;2640;p30"/>
            <p:cNvSpPr/>
            <p:nvPr/>
          </p:nvSpPr>
          <p:spPr>
            <a:xfrm rot="13524146">
              <a:off x="126501" y="13699"/>
              <a:ext cx="66487" cy="6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5" name="Google Shape;2641;p30"/>
            <p:cNvSpPr/>
            <p:nvPr/>
          </p:nvSpPr>
          <p:spPr>
            <a:xfrm rot="13524146">
              <a:off x="339057" y="454816"/>
              <a:ext cx="63886" cy="6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6" name="Google Shape;2642;p30"/>
            <p:cNvSpPr/>
            <p:nvPr/>
          </p:nvSpPr>
          <p:spPr>
            <a:xfrm rot="13524146">
              <a:off x="888557" y="345922"/>
              <a:ext cx="64328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7" name="Google Shape;2643;p30"/>
            <p:cNvSpPr/>
            <p:nvPr/>
          </p:nvSpPr>
          <p:spPr>
            <a:xfrm rot="13524146">
              <a:off x="669661" y="343786"/>
              <a:ext cx="64941" cy="6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8" name="Google Shape;2644;p30"/>
            <p:cNvSpPr/>
            <p:nvPr/>
          </p:nvSpPr>
          <p:spPr>
            <a:xfrm rot="13524146">
              <a:off x="563035" y="15998"/>
              <a:ext cx="64597" cy="6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9" name="Google Shape;2645;p30"/>
            <p:cNvSpPr/>
            <p:nvPr/>
          </p:nvSpPr>
          <p:spPr>
            <a:xfrm rot="13524146">
              <a:off x="454060" y="124967"/>
              <a:ext cx="63837" cy="6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0" name="Google Shape;2646;p30"/>
            <p:cNvSpPr/>
            <p:nvPr/>
          </p:nvSpPr>
          <p:spPr>
            <a:xfrm rot="13524146">
              <a:off x="672145" y="126406"/>
              <a:ext cx="64911" cy="6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1" name="Google Shape;2647;p30"/>
            <p:cNvSpPr/>
            <p:nvPr/>
          </p:nvSpPr>
          <p:spPr>
            <a:xfrm rot="13524146">
              <a:off x="889874" y="127641"/>
              <a:ext cx="64313" cy="6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2" name="Google Shape;2648;p30"/>
            <p:cNvSpPr/>
            <p:nvPr/>
          </p:nvSpPr>
          <p:spPr>
            <a:xfrm rot="13524146">
              <a:off x="555292" y="674289"/>
              <a:ext cx="64266" cy="6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3" name="Google Shape;2649;p30"/>
            <p:cNvSpPr/>
            <p:nvPr/>
          </p:nvSpPr>
          <p:spPr>
            <a:xfrm rot="13524146">
              <a:off x="668113" y="561971"/>
              <a:ext cx="65190" cy="6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4" name="Google Shape;2650;p30"/>
            <p:cNvSpPr/>
            <p:nvPr/>
          </p:nvSpPr>
          <p:spPr>
            <a:xfrm rot="13524146">
              <a:off x="345034" y="14882"/>
              <a:ext cx="64942" cy="6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5" name="Google Shape;2651;p30"/>
            <p:cNvSpPr/>
            <p:nvPr/>
          </p:nvSpPr>
          <p:spPr>
            <a:xfrm rot="13524146">
              <a:off x="560382" y="452334"/>
              <a:ext cx="64683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6" name="Google Shape;2652;p30"/>
            <p:cNvSpPr/>
            <p:nvPr/>
          </p:nvSpPr>
          <p:spPr>
            <a:xfrm rot="13524146">
              <a:off x="777642" y="453981"/>
              <a:ext cx="64961" cy="6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7" name="Google Shape;2653;p30"/>
            <p:cNvSpPr/>
            <p:nvPr/>
          </p:nvSpPr>
          <p:spPr>
            <a:xfrm rot="13524146">
              <a:off x="446502" y="563973"/>
              <a:ext cx="65242" cy="65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8" name="Google Shape;2654;p30"/>
            <p:cNvSpPr/>
            <p:nvPr/>
          </p:nvSpPr>
          <p:spPr>
            <a:xfrm rot="13524146">
              <a:off x="343659" y="232780"/>
              <a:ext cx="64806" cy="6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9" name="Google Shape;2655;p30"/>
            <p:cNvSpPr/>
            <p:nvPr/>
          </p:nvSpPr>
          <p:spPr>
            <a:xfrm rot="13524146">
              <a:off x="997693" y="237679"/>
              <a:ext cx="65006" cy="6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0" name="Google Shape;2656;p30"/>
            <p:cNvSpPr/>
            <p:nvPr/>
          </p:nvSpPr>
          <p:spPr>
            <a:xfrm rot="13524146">
              <a:off x="236133" y="123057"/>
              <a:ext cx="63807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1" name="Google Shape;2657;p30"/>
            <p:cNvSpPr/>
            <p:nvPr/>
          </p:nvSpPr>
          <p:spPr>
            <a:xfrm rot="13524146">
              <a:off x="122016" y="234948"/>
              <a:ext cx="64186" cy="6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2" name="Google Shape;2658;p30"/>
            <p:cNvSpPr/>
            <p:nvPr/>
          </p:nvSpPr>
          <p:spPr>
            <a:xfrm rot="13524146">
              <a:off x="887368" y="563365"/>
              <a:ext cx="63019" cy="64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3" name="Google Shape;2659;p30"/>
            <p:cNvSpPr/>
            <p:nvPr/>
          </p:nvSpPr>
          <p:spPr>
            <a:xfrm rot="13524146">
              <a:off x="230099" y="345359"/>
              <a:ext cx="65372" cy="6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4" name="Google Shape;2660;p30"/>
            <p:cNvSpPr/>
            <p:nvPr/>
          </p:nvSpPr>
          <p:spPr>
            <a:xfrm rot="13524146">
              <a:off x="561794" y="234527"/>
              <a:ext cx="64809" cy="6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5" name="Google Shape;2661;p30"/>
            <p:cNvSpPr/>
            <p:nvPr/>
          </p:nvSpPr>
          <p:spPr>
            <a:xfrm rot="13524146">
              <a:off x="779701" y="236351"/>
              <a:ext cx="65398" cy="6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6" name="Google Shape;2662;p30"/>
            <p:cNvSpPr/>
            <p:nvPr/>
          </p:nvSpPr>
          <p:spPr>
            <a:xfrm rot="13524146">
              <a:off x="13602" y="122559"/>
              <a:ext cx="64344" cy="6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7" name="Google Shape;2663;p30"/>
            <p:cNvSpPr/>
            <p:nvPr/>
          </p:nvSpPr>
          <p:spPr>
            <a:xfrm rot="13524146">
              <a:off x="1324317" y="348857"/>
              <a:ext cx="64301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8" name="Google Shape;2664;p30"/>
            <p:cNvSpPr/>
            <p:nvPr/>
          </p:nvSpPr>
          <p:spPr>
            <a:xfrm rot="13524146">
              <a:off x="1216715" y="239412"/>
              <a:ext cx="63862" cy="64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9" name="Google Shape;2665;p30"/>
            <p:cNvSpPr/>
            <p:nvPr/>
          </p:nvSpPr>
          <p:spPr>
            <a:xfrm rot="13524146">
              <a:off x="1107580" y="128827"/>
              <a:ext cx="64882" cy="6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0" name="Google Shape;2666;p30"/>
            <p:cNvSpPr/>
            <p:nvPr/>
          </p:nvSpPr>
          <p:spPr>
            <a:xfrm rot="13524146">
              <a:off x="999042" y="19308"/>
              <a:ext cx="64941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1" name="Google Shape;2667;p30"/>
            <p:cNvSpPr/>
            <p:nvPr/>
          </p:nvSpPr>
          <p:spPr>
            <a:xfrm rot="13524146">
              <a:off x="2509630" y="2428078"/>
              <a:ext cx="63915" cy="6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2" name="Google Shape;2668;p30"/>
            <p:cNvSpPr/>
            <p:nvPr/>
          </p:nvSpPr>
          <p:spPr>
            <a:xfrm rot="13524146">
              <a:off x="2838586" y="2103422"/>
              <a:ext cx="64001" cy="6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3" name="Google Shape;2669;p30"/>
            <p:cNvSpPr/>
            <p:nvPr/>
          </p:nvSpPr>
          <p:spPr>
            <a:xfrm rot="13524146">
              <a:off x="2727507" y="2429837"/>
              <a:ext cx="64750" cy="6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4" name="Google Shape;2670;p30"/>
            <p:cNvSpPr/>
            <p:nvPr/>
          </p:nvSpPr>
          <p:spPr>
            <a:xfrm rot="13524146">
              <a:off x="2617789" y="2537620"/>
              <a:ext cx="64472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5" name="Google Shape;2671;p30"/>
            <p:cNvSpPr/>
            <p:nvPr/>
          </p:nvSpPr>
          <p:spPr>
            <a:xfrm rot="13524146">
              <a:off x="2503924" y="2649817"/>
              <a:ext cx="64952" cy="6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6" name="Google Shape;2672;p30"/>
            <p:cNvSpPr/>
            <p:nvPr/>
          </p:nvSpPr>
          <p:spPr>
            <a:xfrm rot="13524146">
              <a:off x="2837107" y="2321718"/>
              <a:ext cx="64800" cy="6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7" name="Google Shape;2673;p30"/>
            <p:cNvSpPr/>
            <p:nvPr/>
          </p:nvSpPr>
          <p:spPr>
            <a:xfrm rot="13524146">
              <a:off x="2396451" y="2540035"/>
              <a:ext cx="63337" cy="64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8" name="Google Shape;2674;p30"/>
            <p:cNvSpPr/>
            <p:nvPr/>
          </p:nvSpPr>
          <p:spPr>
            <a:xfrm rot="13524146">
              <a:off x="2728534" y="2211291"/>
              <a:ext cx="65729" cy="6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9" name="Google Shape;2675;p30"/>
            <p:cNvSpPr/>
            <p:nvPr/>
          </p:nvSpPr>
          <p:spPr>
            <a:xfrm rot="13524146">
              <a:off x="2185112" y="2098704"/>
              <a:ext cx="64140" cy="6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0" name="Google Shape;2676;p30"/>
            <p:cNvSpPr/>
            <p:nvPr/>
          </p:nvSpPr>
          <p:spPr>
            <a:xfrm rot="13524146">
              <a:off x="2513689" y="1773615"/>
              <a:ext cx="64371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1" name="Google Shape;2677;p30"/>
            <p:cNvSpPr/>
            <p:nvPr/>
          </p:nvSpPr>
          <p:spPr>
            <a:xfrm rot="13524146">
              <a:off x="1859046" y="1769639"/>
              <a:ext cx="66487" cy="6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2" name="Google Shape;2678;p30"/>
            <p:cNvSpPr/>
            <p:nvPr/>
          </p:nvSpPr>
          <p:spPr>
            <a:xfrm rot="13524146">
              <a:off x="2071602" y="2210756"/>
              <a:ext cx="63886" cy="6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3" name="Google Shape;2679;p30"/>
            <p:cNvSpPr/>
            <p:nvPr/>
          </p:nvSpPr>
          <p:spPr>
            <a:xfrm rot="13524146">
              <a:off x="2188315" y="1445219"/>
              <a:ext cx="66487" cy="6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4" name="Google Shape;2680;p30"/>
            <p:cNvSpPr/>
            <p:nvPr/>
          </p:nvSpPr>
          <p:spPr>
            <a:xfrm rot="13524146">
              <a:off x="2621102" y="2101861"/>
              <a:ext cx="64329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5" name="Google Shape;2681;p30"/>
            <p:cNvSpPr/>
            <p:nvPr/>
          </p:nvSpPr>
          <p:spPr>
            <a:xfrm rot="13524146">
              <a:off x="2402206" y="2099726"/>
              <a:ext cx="64941" cy="6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6" name="Google Shape;2682;p30"/>
            <p:cNvSpPr/>
            <p:nvPr/>
          </p:nvSpPr>
          <p:spPr>
            <a:xfrm rot="13524146">
              <a:off x="2298026" y="1554414"/>
              <a:ext cx="63989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7" name="Google Shape;2683;p30"/>
            <p:cNvSpPr/>
            <p:nvPr/>
          </p:nvSpPr>
          <p:spPr>
            <a:xfrm rot="13524146">
              <a:off x="2295580" y="1771937"/>
              <a:ext cx="64597" cy="6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8" name="Google Shape;2684;p30"/>
            <p:cNvSpPr/>
            <p:nvPr/>
          </p:nvSpPr>
          <p:spPr>
            <a:xfrm rot="13524146">
              <a:off x="2186605" y="1880907"/>
              <a:ext cx="63837" cy="6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9" name="Google Shape;2685;p30"/>
            <p:cNvSpPr/>
            <p:nvPr/>
          </p:nvSpPr>
          <p:spPr>
            <a:xfrm rot="13524146">
              <a:off x="2404690" y="1882346"/>
              <a:ext cx="64911" cy="6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0" name="Google Shape;2686;p30"/>
            <p:cNvSpPr/>
            <p:nvPr/>
          </p:nvSpPr>
          <p:spPr>
            <a:xfrm rot="13524146">
              <a:off x="2622419" y="1883581"/>
              <a:ext cx="64313" cy="6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1" name="Google Shape;2687;p30"/>
            <p:cNvSpPr/>
            <p:nvPr/>
          </p:nvSpPr>
          <p:spPr>
            <a:xfrm rot="13524146">
              <a:off x="2287837" y="2430228"/>
              <a:ext cx="64266" cy="6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2" name="Google Shape;2688;p30"/>
            <p:cNvSpPr/>
            <p:nvPr/>
          </p:nvSpPr>
          <p:spPr>
            <a:xfrm rot="13524146">
              <a:off x="2400658" y="2317911"/>
              <a:ext cx="65190" cy="6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3" name="Google Shape;2689;p30"/>
            <p:cNvSpPr/>
            <p:nvPr/>
          </p:nvSpPr>
          <p:spPr>
            <a:xfrm rot="13524146">
              <a:off x="2078806" y="1553045"/>
              <a:ext cx="66488" cy="6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4" name="Google Shape;2690;p30"/>
            <p:cNvSpPr/>
            <p:nvPr/>
          </p:nvSpPr>
          <p:spPr>
            <a:xfrm rot="13524146">
              <a:off x="2405667" y="1664341"/>
              <a:ext cx="64577" cy="6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5" name="Google Shape;2691;p30"/>
            <p:cNvSpPr/>
            <p:nvPr/>
          </p:nvSpPr>
          <p:spPr>
            <a:xfrm rot="13524146">
              <a:off x="2077580" y="1770822"/>
              <a:ext cx="64942" cy="6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6" name="Google Shape;2692;p30"/>
            <p:cNvSpPr/>
            <p:nvPr/>
          </p:nvSpPr>
          <p:spPr>
            <a:xfrm rot="13524146">
              <a:off x="2292928" y="2208274"/>
              <a:ext cx="64682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7" name="Google Shape;2693;p30"/>
            <p:cNvSpPr/>
            <p:nvPr/>
          </p:nvSpPr>
          <p:spPr>
            <a:xfrm rot="13524146">
              <a:off x="2510187" y="2209921"/>
              <a:ext cx="64961" cy="6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8" name="Google Shape;2694;p30"/>
            <p:cNvSpPr/>
            <p:nvPr/>
          </p:nvSpPr>
          <p:spPr>
            <a:xfrm rot="13524146">
              <a:off x="2179047" y="2319913"/>
              <a:ext cx="65243" cy="65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9" name="Google Shape;2695;p30"/>
            <p:cNvSpPr/>
            <p:nvPr/>
          </p:nvSpPr>
          <p:spPr>
            <a:xfrm rot="13524146">
              <a:off x="2076204" y="1988721"/>
              <a:ext cx="64806" cy="64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0" name="Google Shape;2696;p30"/>
            <p:cNvSpPr/>
            <p:nvPr/>
          </p:nvSpPr>
          <p:spPr>
            <a:xfrm rot="13524146">
              <a:off x="2730238" y="1993618"/>
              <a:ext cx="65006" cy="6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1" name="Google Shape;2697;p30"/>
            <p:cNvSpPr/>
            <p:nvPr/>
          </p:nvSpPr>
          <p:spPr>
            <a:xfrm rot="13524146">
              <a:off x="1968678" y="1878996"/>
              <a:ext cx="63807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2" name="Google Shape;2698;p30"/>
            <p:cNvSpPr/>
            <p:nvPr/>
          </p:nvSpPr>
          <p:spPr>
            <a:xfrm rot="13524146">
              <a:off x="1854561" y="1990887"/>
              <a:ext cx="64186" cy="6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3" name="Google Shape;2699;p30"/>
            <p:cNvSpPr/>
            <p:nvPr/>
          </p:nvSpPr>
          <p:spPr>
            <a:xfrm rot="13524146">
              <a:off x="2619913" y="2319304"/>
              <a:ext cx="63019" cy="64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4" name="Google Shape;2700;p30"/>
            <p:cNvSpPr/>
            <p:nvPr/>
          </p:nvSpPr>
          <p:spPr>
            <a:xfrm rot="13524146">
              <a:off x="1962644" y="2101298"/>
              <a:ext cx="65372" cy="6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5" name="Google Shape;2701;p30"/>
            <p:cNvSpPr/>
            <p:nvPr/>
          </p:nvSpPr>
          <p:spPr>
            <a:xfrm rot="13524146">
              <a:off x="2294339" y="1990467"/>
              <a:ext cx="64809" cy="6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6" name="Google Shape;2702;p30"/>
            <p:cNvSpPr/>
            <p:nvPr/>
          </p:nvSpPr>
          <p:spPr>
            <a:xfrm rot="13524146">
              <a:off x="1968459" y="1661395"/>
              <a:ext cx="66617" cy="6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7" name="Google Shape;2703;p30"/>
            <p:cNvSpPr/>
            <p:nvPr/>
          </p:nvSpPr>
          <p:spPr>
            <a:xfrm rot="13524146">
              <a:off x="2187502" y="1662689"/>
              <a:ext cx="64318" cy="6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8" name="Google Shape;2704;p30"/>
            <p:cNvSpPr/>
            <p:nvPr/>
          </p:nvSpPr>
          <p:spPr>
            <a:xfrm rot="13524146">
              <a:off x="2512247" y="1992290"/>
              <a:ext cx="65398" cy="6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9" name="Google Shape;2705;p30"/>
            <p:cNvSpPr/>
            <p:nvPr/>
          </p:nvSpPr>
          <p:spPr>
            <a:xfrm rot="13524146">
              <a:off x="1746147" y="1878499"/>
              <a:ext cx="64344" cy="6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0" name="Google Shape;2706;p30"/>
            <p:cNvSpPr/>
            <p:nvPr/>
          </p:nvSpPr>
          <p:spPr>
            <a:xfrm rot="13524146">
              <a:off x="1535221" y="1442512"/>
              <a:ext cx="65000" cy="6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1" name="Google Shape;2707;p30"/>
            <p:cNvSpPr/>
            <p:nvPr/>
          </p:nvSpPr>
          <p:spPr>
            <a:xfrm rot="13524146">
              <a:off x="1864551" y="1117739"/>
              <a:ext cx="64345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2" name="Google Shape;2708;p30"/>
            <p:cNvSpPr/>
            <p:nvPr/>
          </p:nvSpPr>
          <p:spPr>
            <a:xfrm rot="13524146">
              <a:off x="1209879" y="1113248"/>
              <a:ext cx="65431" cy="6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3" name="Google Shape;2709;p30"/>
            <p:cNvSpPr/>
            <p:nvPr/>
          </p:nvSpPr>
          <p:spPr>
            <a:xfrm rot="13524146">
              <a:off x="1426151" y="1551224"/>
              <a:ext cx="63911" cy="6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4" name="Google Shape;2710;p30"/>
            <p:cNvSpPr/>
            <p:nvPr/>
          </p:nvSpPr>
          <p:spPr>
            <a:xfrm rot="13524146">
              <a:off x="1539883" y="789106"/>
              <a:ext cx="64457" cy="64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5" name="Google Shape;2711;p30"/>
            <p:cNvSpPr/>
            <p:nvPr/>
          </p:nvSpPr>
          <p:spPr>
            <a:xfrm rot="13524146">
              <a:off x="1971295" y="1446059"/>
              <a:ext cx="64292" cy="6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6" name="Google Shape;2712;p30"/>
            <p:cNvSpPr/>
            <p:nvPr/>
          </p:nvSpPr>
          <p:spPr>
            <a:xfrm rot="13524146">
              <a:off x="1753047" y="1443857"/>
              <a:ext cx="64973" cy="6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7" name="Google Shape;2713;p30"/>
            <p:cNvSpPr/>
            <p:nvPr/>
          </p:nvSpPr>
          <p:spPr>
            <a:xfrm rot="13524146">
              <a:off x="1648398" y="898395"/>
              <a:ext cx="64536" cy="6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8" name="Google Shape;2714;p30"/>
            <p:cNvSpPr/>
            <p:nvPr/>
          </p:nvSpPr>
          <p:spPr>
            <a:xfrm rot="13524146">
              <a:off x="1646421" y="1116052"/>
              <a:ext cx="64576" cy="6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9" name="Google Shape;2715;p30"/>
            <p:cNvSpPr/>
            <p:nvPr/>
          </p:nvSpPr>
          <p:spPr>
            <a:xfrm rot="13524146">
              <a:off x="1536457" y="1224614"/>
              <a:ext cx="64704" cy="6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0" name="Google Shape;2716;p30"/>
            <p:cNvSpPr/>
            <p:nvPr/>
          </p:nvSpPr>
          <p:spPr>
            <a:xfrm rot="13524146">
              <a:off x="1754625" y="1226833"/>
              <a:ext cx="65691" cy="6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1" name="Google Shape;2717;p30"/>
            <p:cNvSpPr/>
            <p:nvPr/>
          </p:nvSpPr>
          <p:spPr>
            <a:xfrm rot="13524146">
              <a:off x="1972994" y="1228370"/>
              <a:ext cx="64307" cy="64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2" name="Google Shape;2718;p30"/>
            <p:cNvSpPr/>
            <p:nvPr/>
          </p:nvSpPr>
          <p:spPr>
            <a:xfrm rot="13524146">
              <a:off x="1642431" y="1770703"/>
              <a:ext cx="64214" cy="6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3" name="Google Shape;2719;p30"/>
            <p:cNvSpPr/>
            <p:nvPr/>
          </p:nvSpPr>
          <p:spPr>
            <a:xfrm rot="13524146">
              <a:off x="1751532" y="1662060"/>
              <a:ext cx="65194" cy="6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4" name="Google Shape;2720;p30"/>
            <p:cNvSpPr/>
            <p:nvPr/>
          </p:nvSpPr>
          <p:spPr>
            <a:xfrm rot="13524146">
              <a:off x="1756096" y="1008153"/>
              <a:ext cx="64802" cy="6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5" name="Google Shape;2721;p30"/>
            <p:cNvSpPr/>
            <p:nvPr/>
          </p:nvSpPr>
          <p:spPr>
            <a:xfrm rot="13524146">
              <a:off x="1428458" y="1114877"/>
              <a:ext cx="64748" cy="6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6" name="Google Shape;2722;p30"/>
            <p:cNvSpPr/>
            <p:nvPr/>
          </p:nvSpPr>
          <p:spPr>
            <a:xfrm rot="13524146">
              <a:off x="1643766" y="1552392"/>
              <a:ext cx="64693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7" name="Google Shape;2723;p30"/>
            <p:cNvSpPr/>
            <p:nvPr/>
          </p:nvSpPr>
          <p:spPr>
            <a:xfrm rot="13524146">
              <a:off x="1861056" y="1554050"/>
              <a:ext cx="64937" cy="6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8" name="Google Shape;2724;p30"/>
            <p:cNvSpPr/>
            <p:nvPr/>
          </p:nvSpPr>
          <p:spPr>
            <a:xfrm rot="13524146">
              <a:off x="1533743" y="1660118"/>
              <a:ext cx="64456" cy="65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9" name="Google Shape;2725;p30"/>
            <p:cNvSpPr/>
            <p:nvPr/>
          </p:nvSpPr>
          <p:spPr>
            <a:xfrm rot="13524146">
              <a:off x="1426925" y="1333203"/>
              <a:ext cx="64778" cy="64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0" name="Google Shape;2726;p30"/>
            <p:cNvSpPr/>
            <p:nvPr/>
          </p:nvSpPr>
          <p:spPr>
            <a:xfrm rot="13524146">
              <a:off x="2081056" y="1337786"/>
              <a:ext cx="65033" cy="6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1" name="Google Shape;2727;p30"/>
            <p:cNvSpPr/>
            <p:nvPr/>
          </p:nvSpPr>
          <p:spPr>
            <a:xfrm rot="13524146">
              <a:off x="1319072" y="1222932"/>
              <a:ext cx="64345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2" name="Google Shape;2728;p30"/>
            <p:cNvSpPr/>
            <p:nvPr/>
          </p:nvSpPr>
          <p:spPr>
            <a:xfrm rot="13524146">
              <a:off x="1209268" y="1331416"/>
              <a:ext cx="64190" cy="6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3" name="Google Shape;2729;p30"/>
            <p:cNvSpPr/>
            <p:nvPr/>
          </p:nvSpPr>
          <p:spPr>
            <a:xfrm rot="13524146">
              <a:off x="1317199" y="1441475"/>
              <a:ext cx="64807" cy="63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4" name="Google Shape;2730;p30"/>
            <p:cNvSpPr/>
            <p:nvPr/>
          </p:nvSpPr>
          <p:spPr>
            <a:xfrm rot="13524146">
              <a:off x="1644958" y="1335166"/>
              <a:ext cx="64786" cy="6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5" name="Google Shape;2731;p30"/>
            <p:cNvSpPr/>
            <p:nvPr/>
          </p:nvSpPr>
          <p:spPr>
            <a:xfrm rot="13524146">
              <a:off x="1538335" y="1006859"/>
              <a:ext cx="64319" cy="6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6" name="Google Shape;2732;p30"/>
            <p:cNvSpPr/>
            <p:nvPr/>
          </p:nvSpPr>
          <p:spPr>
            <a:xfrm rot="13524146">
              <a:off x="1862808" y="1336075"/>
              <a:ext cx="65160" cy="6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7" name="Google Shape;2733;p30"/>
            <p:cNvSpPr/>
            <p:nvPr/>
          </p:nvSpPr>
          <p:spPr>
            <a:xfrm rot="13524146">
              <a:off x="1100880" y="1221446"/>
              <a:ext cx="64292" cy="6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8" name="Google Shape;2734;p30"/>
            <p:cNvSpPr/>
            <p:nvPr/>
          </p:nvSpPr>
          <p:spPr>
            <a:xfrm rot="13524146">
              <a:off x="1430374" y="896752"/>
              <a:ext cx="64657" cy="6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9" name="Google Shape;2735;p30"/>
            <p:cNvSpPr/>
            <p:nvPr/>
          </p:nvSpPr>
          <p:spPr>
            <a:xfrm rot="13524146">
              <a:off x="885616" y="783642"/>
              <a:ext cx="64834" cy="6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0" name="Google Shape;2736;p30"/>
            <p:cNvSpPr/>
            <p:nvPr/>
          </p:nvSpPr>
          <p:spPr>
            <a:xfrm rot="13524146">
              <a:off x="1215409" y="459422"/>
              <a:ext cx="64345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1" name="Google Shape;2737;p30"/>
            <p:cNvSpPr/>
            <p:nvPr/>
          </p:nvSpPr>
          <p:spPr>
            <a:xfrm rot="13524146">
              <a:off x="775542" y="892293"/>
              <a:ext cx="65635" cy="6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2" name="Google Shape;2738;p30"/>
            <p:cNvSpPr/>
            <p:nvPr/>
          </p:nvSpPr>
          <p:spPr>
            <a:xfrm rot="13524146">
              <a:off x="1321578" y="787502"/>
              <a:ext cx="64967" cy="6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3" name="Google Shape;2739;p30"/>
            <p:cNvSpPr/>
            <p:nvPr/>
          </p:nvSpPr>
          <p:spPr>
            <a:xfrm rot="13524146">
              <a:off x="1103851" y="785150"/>
              <a:ext cx="64311" cy="6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4" name="Google Shape;2740;p30"/>
            <p:cNvSpPr/>
            <p:nvPr/>
          </p:nvSpPr>
          <p:spPr>
            <a:xfrm rot="13524146">
              <a:off x="1105058" y="567597"/>
              <a:ext cx="64729" cy="6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5" name="Google Shape;2741;p30"/>
            <p:cNvSpPr/>
            <p:nvPr/>
          </p:nvSpPr>
          <p:spPr>
            <a:xfrm rot="13524146">
              <a:off x="1323380" y="569660"/>
              <a:ext cx="64474" cy="64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6" name="Google Shape;2742;p30"/>
            <p:cNvSpPr/>
            <p:nvPr/>
          </p:nvSpPr>
          <p:spPr>
            <a:xfrm rot="13524146">
              <a:off x="991899" y="1111475"/>
              <a:ext cx="65197" cy="6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7" name="Google Shape;2743;p30"/>
            <p:cNvSpPr/>
            <p:nvPr/>
          </p:nvSpPr>
          <p:spPr>
            <a:xfrm rot="13524146">
              <a:off x="1102383" y="1003307"/>
              <a:ext cx="64346" cy="6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8" name="Google Shape;2744;p30"/>
            <p:cNvSpPr/>
            <p:nvPr/>
          </p:nvSpPr>
          <p:spPr>
            <a:xfrm rot="13524146">
              <a:off x="994655" y="893722"/>
              <a:ext cx="63936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9" name="Google Shape;2745;p30"/>
            <p:cNvSpPr/>
            <p:nvPr/>
          </p:nvSpPr>
          <p:spPr>
            <a:xfrm rot="13524146">
              <a:off x="1211725" y="895215"/>
              <a:ext cx="64291" cy="6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0" name="Google Shape;2746;p30"/>
            <p:cNvSpPr/>
            <p:nvPr/>
          </p:nvSpPr>
          <p:spPr>
            <a:xfrm rot="13524146">
              <a:off x="884566" y="1001787"/>
              <a:ext cx="64496" cy="65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1" name="Google Shape;2747;p30"/>
            <p:cNvSpPr/>
            <p:nvPr/>
          </p:nvSpPr>
          <p:spPr>
            <a:xfrm rot="13524146">
              <a:off x="1432135" y="678939"/>
              <a:ext cx="63543" cy="6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2" name="Google Shape;2748;p30"/>
            <p:cNvSpPr/>
            <p:nvPr/>
          </p:nvSpPr>
          <p:spPr>
            <a:xfrm rot="13524146">
              <a:off x="1320529" y="1004649"/>
              <a:ext cx="64292" cy="6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3" name="Google Shape;2749;p30"/>
            <p:cNvSpPr/>
            <p:nvPr/>
          </p:nvSpPr>
          <p:spPr>
            <a:xfrm rot="13524146">
              <a:off x="995759" y="676165"/>
              <a:ext cx="63550" cy="6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4" name="Google Shape;2750;p30"/>
            <p:cNvSpPr/>
            <p:nvPr/>
          </p:nvSpPr>
          <p:spPr>
            <a:xfrm rot="13524146">
              <a:off x="1213820" y="677368"/>
              <a:ext cx="64083" cy="6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5" name="Google Shape;2751;p30"/>
            <p:cNvSpPr/>
            <p:nvPr/>
          </p:nvSpPr>
          <p:spPr>
            <a:xfrm rot="13524146">
              <a:off x="2515989" y="1555761"/>
              <a:ext cx="64186" cy="6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6" name="Google Shape;2752;p30"/>
            <p:cNvSpPr/>
            <p:nvPr/>
          </p:nvSpPr>
          <p:spPr>
            <a:xfrm rot="13524146">
              <a:off x="2406868" y="1445940"/>
              <a:ext cx="64942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7" name="Google Shape;2753;p30"/>
            <p:cNvSpPr/>
            <p:nvPr/>
          </p:nvSpPr>
          <p:spPr>
            <a:xfrm rot="13524146">
              <a:off x="2840125" y="1884766"/>
              <a:ext cx="64883" cy="6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8" name="Google Shape;2754;p30"/>
            <p:cNvSpPr/>
            <p:nvPr/>
          </p:nvSpPr>
          <p:spPr>
            <a:xfrm rot="13524146">
              <a:off x="2731587" y="1775249"/>
              <a:ext cx="64941" cy="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9" name="Google Shape;2755;p30"/>
            <p:cNvSpPr/>
            <p:nvPr/>
          </p:nvSpPr>
          <p:spPr>
            <a:xfrm rot="13524146">
              <a:off x="2623248" y="1665814"/>
              <a:ext cx="64864" cy="6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0" name="Google Shape;2756;p30"/>
            <p:cNvSpPr/>
            <p:nvPr/>
          </p:nvSpPr>
          <p:spPr>
            <a:xfrm rot="13524146">
              <a:off x="2297908" y="1336645"/>
              <a:ext cx="66756" cy="6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1" name="Google Shape;2757;p30"/>
            <p:cNvSpPr/>
            <p:nvPr/>
          </p:nvSpPr>
          <p:spPr>
            <a:xfrm rot="13524146">
              <a:off x="1866330" y="899790"/>
              <a:ext cx="64147" cy="6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2" name="Google Shape;2758;p30"/>
            <p:cNvSpPr/>
            <p:nvPr/>
          </p:nvSpPr>
          <p:spPr>
            <a:xfrm rot="13524146">
              <a:off x="1757806" y="789853"/>
              <a:ext cx="64973" cy="6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3" name="Google Shape;2759;p30"/>
            <p:cNvSpPr/>
            <p:nvPr/>
          </p:nvSpPr>
          <p:spPr>
            <a:xfrm rot="13524146">
              <a:off x="2191102" y="1228625"/>
              <a:ext cx="64107" cy="6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4" name="Google Shape;2760;p30"/>
            <p:cNvSpPr/>
            <p:nvPr/>
          </p:nvSpPr>
          <p:spPr>
            <a:xfrm rot="13524146">
              <a:off x="2082254" y="1119306"/>
              <a:ext cx="65177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5" name="Google Shape;2761;p30"/>
            <p:cNvSpPr/>
            <p:nvPr/>
          </p:nvSpPr>
          <p:spPr>
            <a:xfrm rot="13524146">
              <a:off x="1973952" y="1009563"/>
              <a:ext cx="64269" cy="6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6" name="Google Shape;2762;p30"/>
            <p:cNvSpPr/>
            <p:nvPr/>
          </p:nvSpPr>
          <p:spPr>
            <a:xfrm rot="13524146">
              <a:off x="1649570" y="680359"/>
              <a:ext cx="65079" cy="64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7" name="Google Shape;2763;p30"/>
            <p:cNvSpPr/>
            <p:nvPr/>
          </p:nvSpPr>
          <p:spPr>
            <a:xfrm rot="13524146">
              <a:off x="1541218" y="569828"/>
              <a:ext cx="64640" cy="6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8" name="Google Shape;2764;p30"/>
            <p:cNvSpPr/>
            <p:nvPr/>
          </p:nvSpPr>
          <p:spPr>
            <a:xfrm rot="13524146">
              <a:off x="1433231" y="460672"/>
              <a:ext cx="64312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9" name="Google Shape;2765;p30"/>
            <p:cNvSpPr/>
            <p:nvPr/>
          </p:nvSpPr>
          <p:spPr>
            <a:xfrm rot="13524146">
              <a:off x="1324813" y="351238"/>
              <a:ext cx="64245" cy="6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0" name="Google Shape;2766;p30"/>
            <p:cNvSpPr/>
            <p:nvPr/>
          </p:nvSpPr>
          <p:spPr>
            <a:xfrm rot="13524146">
              <a:off x="2615702" y="2537946"/>
              <a:ext cx="64835" cy="6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1" name="Google Shape;2767;p30"/>
            <p:cNvSpPr/>
            <p:nvPr/>
          </p:nvSpPr>
          <p:spPr>
            <a:xfrm rot="13524146">
              <a:off x="2505629" y="2646597"/>
              <a:ext cx="65635" cy="64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2" name="Google Shape;2768;p30"/>
            <p:cNvSpPr/>
            <p:nvPr/>
          </p:nvSpPr>
          <p:spPr>
            <a:xfrm rot="13524146">
              <a:off x="2833938" y="2539454"/>
              <a:ext cx="64311" cy="65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3" name="Google Shape;2769;p30"/>
            <p:cNvSpPr/>
            <p:nvPr/>
          </p:nvSpPr>
          <p:spPr>
            <a:xfrm rot="13524146">
              <a:off x="2835145" y="2321901"/>
              <a:ext cx="64729" cy="6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4" name="Google Shape;2770;p30"/>
            <p:cNvSpPr/>
            <p:nvPr/>
          </p:nvSpPr>
          <p:spPr>
            <a:xfrm rot="13524146">
              <a:off x="2724742" y="2648026"/>
              <a:ext cx="63936" cy="6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5" name="Google Shape;2771;p30"/>
            <p:cNvSpPr/>
            <p:nvPr/>
          </p:nvSpPr>
          <p:spPr>
            <a:xfrm rot="13524146">
              <a:off x="2725846" y="2430469"/>
              <a:ext cx="63550" cy="6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87" name="Google Shape;2772;p30"/>
          <p:cNvSpPr/>
          <p:nvPr/>
        </p:nvSpPr>
        <p:spPr>
          <a:xfrm>
            <a:off x="-102300" y="-83250"/>
            <a:ext cx="9348600" cy="531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546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6134" y="216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891" name="Google Shape;2773;p30"/>
          <p:cNvGrpSpPr/>
          <p:nvPr/>
        </p:nvGrpSpPr>
        <p:grpSpPr>
          <a:xfrm>
            <a:off x="7324611" y="4300390"/>
            <a:ext cx="1099303" cy="303026"/>
            <a:chOff x="0" y="0"/>
            <a:chExt cx="1099301" cy="303024"/>
          </a:xfrm>
        </p:grpSpPr>
        <p:sp>
          <p:nvSpPr>
            <p:cNvPr id="2888" name="Google Shape;2774;p30"/>
            <p:cNvSpPr/>
            <p:nvPr/>
          </p:nvSpPr>
          <p:spPr>
            <a:xfrm flipH="1">
              <a:off x="882416" y="0"/>
              <a:ext cx="216886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9" name="Google Shape;2775;p30"/>
            <p:cNvSpPr/>
            <p:nvPr/>
          </p:nvSpPr>
          <p:spPr>
            <a:xfrm flipH="1">
              <a:off x="439738" y="0"/>
              <a:ext cx="216887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0" name="Google Shape;2776;p30"/>
            <p:cNvSpPr/>
            <p:nvPr/>
          </p:nvSpPr>
          <p:spPr>
            <a:xfrm flipH="1">
              <a:off x="-1" y="0"/>
              <a:ext cx="213948" cy="303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895" name="Google Shape;2777;p30"/>
          <p:cNvGrpSpPr/>
          <p:nvPr/>
        </p:nvGrpSpPr>
        <p:grpSpPr>
          <a:xfrm>
            <a:off x="720095" y="563007"/>
            <a:ext cx="303025" cy="1099303"/>
            <a:chOff x="0" y="0"/>
            <a:chExt cx="303024" cy="1099301"/>
          </a:xfrm>
        </p:grpSpPr>
        <p:sp>
          <p:nvSpPr>
            <p:cNvPr id="2892" name="Google Shape;2778;p30"/>
            <p:cNvSpPr/>
            <p:nvPr/>
          </p:nvSpPr>
          <p:spPr>
            <a:xfrm rot="16200000">
              <a:off x="43069" y="839346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3" name="Google Shape;2779;p30"/>
            <p:cNvSpPr/>
            <p:nvPr/>
          </p:nvSpPr>
          <p:spPr>
            <a:xfrm rot="16200000">
              <a:off x="43069" y="396668"/>
              <a:ext cx="21688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4" name="Google Shape;2780;p30"/>
            <p:cNvSpPr/>
            <p:nvPr/>
          </p:nvSpPr>
          <p:spPr>
            <a:xfrm rot="16200000">
              <a:off x="44539" y="-44540"/>
              <a:ext cx="213947" cy="30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90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782;p31"/>
          <p:cNvSpPr/>
          <p:nvPr/>
        </p:nvSpPr>
        <p:spPr>
          <a:xfrm>
            <a:off x="-134500" y="2571750"/>
            <a:ext cx="9360300" cy="2712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925" name="Google Shape;2783;p31"/>
          <p:cNvGrpSpPr/>
          <p:nvPr/>
        </p:nvGrpSpPr>
        <p:grpSpPr>
          <a:xfrm>
            <a:off x="7896738" y="4005676"/>
            <a:ext cx="819788" cy="811928"/>
            <a:chOff x="0" y="0"/>
            <a:chExt cx="819786" cy="811926"/>
          </a:xfrm>
        </p:grpSpPr>
        <p:sp>
          <p:nvSpPr>
            <p:cNvPr id="2904" name="Google Shape;2784;p31"/>
            <p:cNvSpPr/>
            <p:nvPr/>
          </p:nvSpPr>
          <p:spPr>
            <a:xfrm>
              <a:off x="448046" y="293497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5" name="Google Shape;2785;p31"/>
            <p:cNvSpPr/>
            <p:nvPr/>
          </p:nvSpPr>
          <p:spPr>
            <a:xfrm>
              <a:off x="594795" y="293497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6" name="Google Shape;2786;p31"/>
            <p:cNvSpPr/>
            <p:nvPr/>
          </p:nvSpPr>
          <p:spPr>
            <a:xfrm>
              <a:off x="741543" y="293497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7" name="Google Shape;2787;p31"/>
            <p:cNvSpPr/>
            <p:nvPr/>
          </p:nvSpPr>
          <p:spPr>
            <a:xfrm>
              <a:off x="594795" y="146748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8" name="Google Shape;2788;p31"/>
            <p:cNvSpPr/>
            <p:nvPr/>
          </p:nvSpPr>
          <p:spPr>
            <a:xfrm>
              <a:off x="741543" y="146748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9" name="Google Shape;2789;p31"/>
            <p:cNvSpPr/>
            <p:nvPr/>
          </p:nvSpPr>
          <p:spPr>
            <a:xfrm>
              <a:off x="741543" y="0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0" name="Google Shape;2790;p31"/>
            <p:cNvSpPr/>
            <p:nvPr/>
          </p:nvSpPr>
          <p:spPr>
            <a:xfrm>
              <a:off x="-1" y="733683"/>
              <a:ext cx="78303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1" name="Google Shape;2791;p31"/>
            <p:cNvSpPr/>
            <p:nvPr/>
          </p:nvSpPr>
          <p:spPr>
            <a:xfrm>
              <a:off x="146748" y="733683"/>
              <a:ext cx="78244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2" name="Google Shape;2792;p31"/>
            <p:cNvSpPr/>
            <p:nvPr/>
          </p:nvSpPr>
          <p:spPr>
            <a:xfrm>
              <a:off x="293497" y="733683"/>
              <a:ext cx="78243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3" name="Google Shape;2793;p31"/>
            <p:cNvSpPr/>
            <p:nvPr/>
          </p:nvSpPr>
          <p:spPr>
            <a:xfrm>
              <a:off x="146748" y="586935"/>
              <a:ext cx="78244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4" name="Google Shape;2794;p31"/>
            <p:cNvSpPr/>
            <p:nvPr/>
          </p:nvSpPr>
          <p:spPr>
            <a:xfrm>
              <a:off x="293497" y="586935"/>
              <a:ext cx="78243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5" name="Google Shape;2795;p31"/>
            <p:cNvSpPr/>
            <p:nvPr/>
          </p:nvSpPr>
          <p:spPr>
            <a:xfrm>
              <a:off x="293497" y="438251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6" name="Google Shape;2796;p31"/>
            <p:cNvSpPr/>
            <p:nvPr/>
          </p:nvSpPr>
          <p:spPr>
            <a:xfrm>
              <a:off x="448046" y="733683"/>
              <a:ext cx="78244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7" name="Google Shape;2797;p31"/>
            <p:cNvSpPr/>
            <p:nvPr/>
          </p:nvSpPr>
          <p:spPr>
            <a:xfrm>
              <a:off x="594795" y="733683"/>
              <a:ext cx="78243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8" name="Google Shape;2798;p31"/>
            <p:cNvSpPr/>
            <p:nvPr/>
          </p:nvSpPr>
          <p:spPr>
            <a:xfrm>
              <a:off x="741543" y="733683"/>
              <a:ext cx="78244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9" name="Google Shape;2799;p31"/>
            <p:cNvSpPr/>
            <p:nvPr/>
          </p:nvSpPr>
          <p:spPr>
            <a:xfrm>
              <a:off x="448046" y="586935"/>
              <a:ext cx="78244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0" name="Google Shape;2800;p31"/>
            <p:cNvSpPr/>
            <p:nvPr/>
          </p:nvSpPr>
          <p:spPr>
            <a:xfrm>
              <a:off x="594795" y="586935"/>
              <a:ext cx="78243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1" name="Google Shape;2801;p31"/>
            <p:cNvSpPr/>
            <p:nvPr/>
          </p:nvSpPr>
          <p:spPr>
            <a:xfrm>
              <a:off x="741543" y="586935"/>
              <a:ext cx="78244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2" name="Google Shape;2802;p31"/>
            <p:cNvSpPr/>
            <p:nvPr/>
          </p:nvSpPr>
          <p:spPr>
            <a:xfrm>
              <a:off x="448046" y="438251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3" name="Google Shape;2803;p31"/>
            <p:cNvSpPr/>
            <p:nvPr/>
          </p:nvSpPr>
          <p:spPr>
            <a:xfrm>
              <a:off x="594795" y="438251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4" name="Google Shape;2804;p31"/>
            <p:cNvSpPr/>
            <p:nvPr/>
          </p:nvSpPr>
          <p:spPr>
            <a:xfrm>
              <a:off x="741543" y="438251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941" name="Google Shape;2805;p31"/>
          <p:cNvGrpSpPr/>
          <p:nvPr/>
        </p:nvGrpSpPr>
        <p:grpSpPr>
          <a:xfrm>
            <a:off x="-4" y="-16"/>
            <a:ext cx="1888650" cy="731510"/>
            <a:chOff x="-1" y="-7"/>
            <a:chExt cx="1888649" cy="731509"/>
          </a:xfrm>
        </p:grpSpPr>
        <p:sp>
          <p:nvSpPr>
            <p:cNvPr id="2926" name="Google Shape;2806;p31"/>
            <p:cNvSpPr/>
            <p:nvPr/>
          </p:nvSpPr>
          <p:spPr>
            <a:xfrm>
              <a:off x="-2" y="166162"/>
              <a:ext cx="215226" cy="56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055"/>
                  </a:lnTo>
                  <a:lnTo>
                    <a:pt x="17622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7" name="Google Shape;2807;p31"/>
            <p:cNvSpPr/>
            <p:nvPr/>
          </p:nvSpPr>
          <p:spPr>
            <a:xfrm>
              <a:off x="15574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8" name="Google Shape;2808;p31"/>
            <p:cNvSpPr/>
            <p:nvPr/>
          </p:nvSpPr>
          <p:spPr>
            <a:xfrm>
              <a:off x="134498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9" name="Google Shape;2809;p31"/>
            <p:cNvSpPr/>
            <p:nvPr/>
          </p:nvSpPr>
          <p:spPr>
            <a:xfrm>
              <a:off x="254865" y="-8"/>
              <a:ext cx="319932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0" name="Google Shape;2810;p31"/>
            <p:cNvSpPr/>
            <p:nvPr/>
          </p:nvSpPr>
          <p:spPr>
            <a:xfrm>
              <a:off x="373789" y="-8"/>
              <a:ext cx="319932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1" name="Google Shape;2811;p31"/>
            <p:cNvSpPr/>
            <p:nvPr/>
          </p:nvSpPr>
          <p:spPr>
            <a:xfrm>
              <a:off x="492713" y="-8"/>
              <a:ext cx="3213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39" y="21600"/>
                  </a:lnTo>
                  <a:lnTo>
                    <a:pt x="21600" y="21600"/>
                  </a:lnTo>
                  <a:lnTo>
                    <a:pt x="275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2" name="Google Shape;2812;p31"/>
            <p:cNvSpPr/>
            <p:nvPr/>
          </p:nvSpPr>
          <p:spPr>
            <a:xfrm>
              <a:off x="613037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7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3" name="Google Shape;2813;p31"/>
            <p:cNvSpPr/>
            <p:nvPr/>
          </p:nvSpPr>
          <p:spPr>
            <a:xfrm>
              <a:off x="731961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4" name="Google Shape;2814;p31"/>
            <p:cNvSpPr/>
            <p:nvPr/>
          </p:nvSpPr>
          <p:spPr>
            <a:xfrm>
              <a:off x="852285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5" name="Google Shape;2815;p31"/>
            <p:cNvSpPr/>
            <p:nvPr/>
          </p:nvSpPr>
          <p:spPr>
            <a:xfrm>
              <a:off x="971209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6" name="Google Shape;2816;p31"/>
            <p:cNvSpPr/>
            <p:nvPr/>
          </p:nvSpPr>
          <p:spPr>
            <a:xfrm>
              <a:off x="1091576" y="-8"/>
              <a:ext cx="319933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7" name="Google Shape;2817;p31"/>
            <p:cNvSpPr/>
            <p:nvPr/>
          </p:nvSpPr>
          <p:spPr>
            <a:xfrm>
              <a:off x="1210500" y="-8"/>
              <a:ext cx="319933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8" name="Google Shape;2818;p31"/>
            <p:cNvSpPr/>
            <p:nvPr/>
          </p:nvSpPr>
          <p:spPr>
            <a:xfrm>
              <a:off x="1329424" y="-8"/>
              <a:ext cx="319933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9" name="Google Shape;2819;p31"/>
            <p:cNvSpPr/>
            <p:nvPr/>
          </p:nvSpPr>
          <p:spPr>
            <a:xfrm>
              <a:off x="1449749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7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0" name="Google Shape;2820;p31"/>
            <p:cNvSpPr/>
            <p:nvPr/>
          </p:nvSpPr>
          <p:spPr>
            <a:xfrm>
              <a:off x="1568673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9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822;p32"/>
          <p:cNvSpPr/>
          <p:nvPr/>
        </p:nvSpPr>
        <p:spPr>
          <a:xfrm rot="5400000">
            <a:off x="708900" y="-939081"/>
            <a:ext cx="1890000" cy="351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50" name="Google Shape;2823;p32"/>
          <p:cNvSpPr/>
          <p:nvPr/>
        </p:nvSpPr>
        <p:spPr>
          <a:xfrm rot="16200000">
            <a:off x="7686599" y="3576921"/>
            <a:ext cx="1103401" cy="205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955" name="Google Shape;2824;p32"/>
          <p:cNvGrpSpPr/>
          <p:nvPr/>
        </p:nvGrpSpPr>
        <p:grpSpPr>
          <a:xfrm>
            <a:off x="291429" y="3465458"/>
            <a:ext cx="285395" cy="1137211"/>
            <a:chOff x="0" y="0"/>
            <a:chExt cx="285393" cy="1137209"/>
          </a:xfrm>
        </p:grpSpPr>
        <p:sp>
          <p:nvSpPr>
            <p:cNvPr id="2951" name="Google Shape;2825;p32"/>
            <p:cNvSpPr/>
            <p:nvPr/>
          </p:nvSpPr>
          <p:spPr>
            <a:xfrm flipH="1">
              <a:off x="2985" y="854756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2" name="Google Shape;2826;p32"/>
            <p:cNvSpPr/>
            <p:nvPr/>
          </p:nvSpPr>
          <p:spPr>
            <a:xfrm flipH="1">
              <a:off x="0" y="569866"/>
              <a:ext cx="282453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3" name="Google Shape;2827;p32"/>
            <p:cNvSpPr/>
            <p:nvPr/>
          </p:nvSpPr>
          <p:spPr>
            <a:xfrm flipH="1">
              <a:off x="2985" y="284889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4" name="Google Shape;2828;p32"/>
            <p:cNvSpPr/>
            <p:nvPr/>
          </p:nvSpPr>
          <p:spPr>
            <a:xfrm flipH="1">
              <a:off x="0" y="0"/>
              <a:ext cx="282453" cy="28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9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79;p5"/>
          <p:cNvSpPr/>
          <p:nvPr/>
        </p:nvSpPr>
        <p:spPr>
          <a:xfrm>
            <a:off x="-75076" y="1403325"/>
            <a:ext cx="9279902" cy="3906000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300" name="مستوى النص الأول…"/>
          <p:cNvSpPr txBox="1"/>
          <p:nvPr>
            <p:ph type="body" sz="quarter" idx="1"/>
          </p:nvPr>
        </p:nvSpPr>
        <p:spPr>
          <a:xfrm>
            <a:off x="1357212" y="2874224"/>
            <a:ext cx="2569501" cy="3717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342900" indent="2540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342900" indent="7112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342900" indent="11684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342900" indent="1625600" algn="ctr">
              <a:buClrTx/>
              <a:buSzTx/>
              <a:buFontTx/>
              <a:buNone/>
              <a:defRPr b="1">
                <a:solidFill>
                  <a:srgbClr val="6B58C0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322" name="Google Shape;285;p5"/>
          <p:cNvGrpSpPr/>
          <p:nvPr/>
        </p:nvGrpSpPr>
        <p:grpSpPr>
          <a:xfrm>
            <a:off x="7896738" y="4005676"/>
            <a:ext cx="819788" cy="811928"/>
            <a:chOff x="0" y="0"/>
            <a:chExt cx="819786" cy="811926"/>
          </a:xfrm>
        </p:grpSpPr>
        <p:sp>
          <p:nvSpPr>
            <p:cNvPr id="301" name="Google Shape;286;p5"/>
            <p:cNvSpPr/>
            <p:nvPr/>
          </p:nvSpPr>
          <p:spPr>
            <a:xfrm>
              <a:off x="448046" y="293497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287;p5"/>
            <p:cNvSpPr/>
            <p:nvPr/>
          </p:nvSpPr>
          <p:spPr>
            <a:xfrm>
              <a:off x="594795" y="293497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288;p5"/>
            <p:cNvSpPr/>
            <p:nvPr/>
          </p:nvSpPr>
          <p:spPr>
            <a:xfrm>
              <a:off x="741543" y="293497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289;p5"/>
            <p:cNvSpPr/>
            <p:nvPr/>
          </p:nvSpPr>
          <p:spPr>
            <a:xfrm>
              <a:off x="594795" y="146748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290;p5"/>
            <p:cNvSpPr/>
            <p:nvPr/>
          </p:nvSpPr>
          <p:spPr>
            <a:xfrm>
              <a:off x="741543" y="146748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291;p5"/>
            <p:cNvSpPr/>
            <p:nvPr/>
          </p:nvSpPr>
          <p:spPr>
            <a:xfrm>
              <a:off x="741543" y="0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292;p5"/>
            <p:cNvSpPr/>
            <p:nvPr/>
          </p:nvSpPr>
          <p:spPr>
            <a:xfrm>
              <a:off x="-1" y="733683"/>
              <a:ext cx="78303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293;p5"/>
            <p:cNvSpPr/>
            <p:nvPr/>
          </p:nvSpPr>
          <p:spPr>
            <a:xfrm>
              <a:off x="146748" y="733683"/>
              <a:ext cx="78244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294;p5"/>
            <p:cNvSpPr/>
            <p:nvPr/>
          </p:nvSpPr>
          <p:spPr>
            <a:xfrm>
              <a:off x="293497" y="733683"/>
              <a:ext cx="78243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95;p5"/>
            <p:cNvSpPr/>
            <p:nvPr/>
          </p:nvSpPr>
          <p:spPr>
            <a:xfrm>
              <a:off x="146748" y="586935"/>
              <a:ext cx="78244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1" name="Google Shape;296;p5"/>
            <p:cNvSpPr/>
            <p:nvPr/>
          </p:nvSpPr>
          <p:spPr>
            <a:xfrm>
              <a:off x="293497" y="586935"/>
              <a:ext cx="78243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297;p5"/>
            <p:cNvSpPr/>
            <p:nvPr/>
          </p:nvSpPr>
          <p:spPr>
            <a:xfrm>
              <a:off x="293497" y="438251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298;p5"/>
            <p:cNvSpPr/>
            <p:nvPr/>
          </p:nvSpPr>
          <p:spPr>
            <a:xfrm>
              <a:off x="448046" y="733683"/>
              <a:ext cx="78244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299;p5"/>
            <p:cNvSpPr/>
            <p:nvPr/>
          </p:nvSpPr>
          <p:spPr>
            <a:xfrm>
              <a:off x="594795" y="733683"/>
              <a:ext cx="78243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300;p5"/>
            <p:cNvSpPr/>
            <p:nvPr/>
          </p:nvSpPr>
          <p:spPr>
            <a:xfrm>
              <a:off x="741543" y="733683"/>
              <a:ext cx="78244" cy="782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301;p5"/>
            <p:cNvSpPr/>
            <p:nvPr/>
          </p:nvSpPr>
          <p:spPr>
            <a:xfrm>
              <a:off x="448046" y="586935"/>
              <a:ext cx="78244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302;p5"/>
            <p:cNvSpPr/>
            <p:nvPr/>
          </p:nvSpPr>
          <p:spPr>
            <a:xfrm>
              <a:off x="594795" y="586935"/>
              <a:ext cx="78243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303;p5"/>
            <p:cNvSpPr/>
            <p:nvPr/>
          </p:nvSpPr>
          <p:spPr>
            <a:xfrm>
              <a:off x="741543" y="586935"/>
              <a:ext cx="78244" cy="78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304;p5"/>
            <p:cNvSpPr/>
            <p:nvPr/>
          </p:nvSpPr>
          <p:spPr>
            <a:xfrm>
              <a:off x="448046" y="438251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305;p5"/>
            <p:cNvSpPr/>
            <p:nvPr/>
          </p:nvSpPr>
          <p:spPr>
            <a:xfrm>
              <a:off x="594795" y="438251"/>
              <a:ext cx="78243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306;p5"/>
            <p:cNvSpPr/>
            <p:nvPr/>
          </p:nvSpPr>
          <p:spPr>
            <a:xfrm>
              <a:off x="741543" y="438251"/>
              <a:ext cx="78244" cy="7824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38" name="Google Shape;307;p5"/>
          <p:cNvGrpSpPr/>
          <p:nvPr/>
        </p:nvGrpSpPr>
        <p:grpSpPr>
          <a:xfrm>
            <a:off x="-4" y="-16"/>
            <a:ext cx="1888650" cy="731510"/>
            <a:chOff x="-1" y="-7"/>
            <a:chExt cx="1888649" cy="731509"/>
          </a:xfrm>
        </p:grpSpPr>
        <p:sp>
          <p:nvSpPr>
            <p:cNvPr id="323" name="Google Shape;308;p5"/>
            <p:cNvSpPr/>
            <p:nvPr/>
          </p:nvSpPr>
          <p:spPr>
            <a:xfrm>
              <a:off x="-2" y="166162"/>
              <a:ext cx="215226" cy="56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055"/>
                  </a:lnTo>
                  <a:lnTo>
                    <a:pt x="17622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309;p5"/>
            <p:cNvSpPr/>
            <p:nvPr/>
          </p:nvSpPr>
          <p:spPr>
            <a:xfrm>
              <a:off x="15574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310;p5"/>
            <p:cNvSpPr/>
            <p:nvPr/>
          </p:nvSpPr>
          <p:spPr>
            <a:xfrm>
              <a:off x="134498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311;p5"/>
            <p:cNvSpPr/>
            <p:nvPr/>
          </p:nvSpPr>
          <p:spPr>
            <a:xfrm>
              <a:off x="254865" y="-8"/>
              <a:ext cx="319932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312;p5"/>
            <p:cNvSpPr/>
            <p:nvPr/>
          </p:nvSpPr>
          <p:spPr>
            <a:xfrm>
              <a:off x="373789" y="-8"/>
              <a:ext cx="319932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313;p5"/>
            <p:cNvSpPr/>
            <p:nvPr/>
          </p:nvSpPr>
          <p:spPr>
            <a:xfrm>
              <a:off x="492713" y="-8"/>
              <a:ext cx="3213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39" y="21600"/>
                  </a:lnTo>
                  <a:lnTo>
                    <a:pt x="21600" y="21600"/>
                  </a:lnTo>
                  <a:lnTo>
                    <a:pt x="275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314;p5"/>
            <p:cNvSpPr/>
            <p:nvPr/>
          </p:nvSpPr>
          <p:spPr>
            <a:xfrm>
              <a:off x="613037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7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315;p5"/>
            <p:cNvSpPr/>
            <p:nvPr/>
          </p:nvSpPr>
          <p:spPr>
            <a:xfrm>
              <a:off x="731961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316;p5"/>
            <p:cNvSpPr/>
            <p:nvPr/>
          </p:nvSpPr>
          <p:spPr>
            <a:xfrm>
              <a:off x="852285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317;p5"/>
            <p:cNvSpPr/>
            <p:nvPr/>
          </p:nvSpPr>
          <p:spPr>
            <a:xfrm>
              <a:off x="971209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318;p5"/>
            <p:cNvSpPr/>
            <p:nvPr/>
          </p:nvSpPr>
          <p:spPr>
            <a:xfrm>
              <a:off x="1091576" y="-8"/>
              <a:ext cx="319933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319;p5"/>
            <p:cNvSpPr/>
            <p:nvPr/>
          </p:nvSpPr>
          <p:spPr>
            <a:xfrm>
              <a:off x="1210500" y="-8"/>
              <a:ext cx="319933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9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320;p5"/>
            <p:cNvSpPr/>
            <p:nvPr/>
          </p:nvSpPr>
          <p:spPr>
            <a:xfrm>
              <a:off x="1329424" y="-8"/>
              <a:ext cx="319933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321;p5"/>
            <p:cNvSpPr/>
            <p:nvPr/>
          </p:nvSpPr>
          <p:spPr>
            <a:xfrm>
              <a:off x="1449749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27" y="21600"/>
                  </a:lnTo>
                  <a:lnTo>
                    <a:pt x="21600" y="21600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322;p5"/>
            <p:cNvSpPr/>
            <p:nvPr/>
          </p:nvSpPr>
          <p:spPr>
            <a:xfrm>
              <a:off x="1568673" y="-8"/>
              <a:ext cx="319975" cy="73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924" y="21600"/>
                  </a:lnTo>
                  <a:lnTo>
                    <a:pt x="21600" y="21600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324;p6"/>
          <p:cNvGrpSpPr/>
          <p:nvPr/>
        </p:nvGrpSpPr>
        <p:grpSpPr>
          <a:xfrm>
            <a:off x="63" y="4827"/>
            <a:ext cx="841769" cy="2530397"/>
            <a:chOff x="0" y="0"/>
            <a:chExt cx="841767" cy="2530395"/>
          </a:xfrm>
        </p:grpSpPr>
        <p:sp>
          <p:nvSpPr>
            <p:cNvPr id="346" name="Google Shape;325;p6"/>
            <p:cNvSpPr/>
            <p:nvPr/>
          </p:nvSpPr>
          <p:spPr>
            <a:xfrm rot="16200000">
              <a:off x="160403" y="2311259"/>
              <a:ext cx="63919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326;p6"/>
            <p:cNvSpPr/>
            <p:nvPr/>
          </p:nvSpPr>
          <p:spPr>
            <a:xfrm rot="16200000">
              <a:off x="622483" y="2311034"/>
              <a:ext cx="64005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327;p6"/>
            <p:cNvSpPr/>
            <p:nvPr/>
          </p:nvSpPr>
          <p:spPr>
            <a:xfrm rot="16200000">
              <a:off x="622906" y="2465055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328;p6"/>
            <p:cNvSpPr/>
            <p:nvPr/>
          </p:nvSpPr>
          <p:spPr>
            <a:xfrm rot="16200000">
              <a:off x="314053" y="2465735"/>
              <a:ext cx="64753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329;p6"/>
            <p:cNvSpPr/>
            <p:nvPr/>
          </p:nvSpPr>
          <p:spPr>
            <a:xfrm rot="16200000">
              <a:off x="160150" y="2465296"/>
              <a:ext cx="64477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330;p6"/>
            <p:cNvSpPr/>
            <p:nvPr/>
          </p:nvSpPr>
          <p:spPr>
            <a:xfrm rot="16200000">
              <a:off x="86" y="2465354"/>
              <a:ext cx="64956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331;p6"/>
            <p:cNvSpPr/>
            <p:nvPr/>
          </p:nvSpPr>
          <p:spPr>
            <a:xfrm rot="16200000">
              <a:off x="467938" y="2465690"/>
              <a:ext cx="64805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332;p6"/>
            <p:cNvSpPr/>
            <p:nvPr/>
          </p:nvSpPr>
          <p:spPr>
            <a:xfrm rot="16200000">
              <a:off x="946" y="2311174"/>
              <a:ext cx="63340" cy="6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333;p6"/>
            <p:cNvSpPr/>
            <p:nvPr/>
          </p:nvSpPr>
          <p:spPr>
            <a:xfrm rot="16200000">
              <a:off x="468359" y="2311276"/>
              <a:ext cx="65734" cy="6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334;p6"/>
            <p:cNvSpPr/>
            <p:nvPr/>
          </p:nvSpPr>
          <p:spPr>
            <a:xfrm rot="16200000">
              <a:off x="160212" y="1848774"/>
              <a:ext cx="6414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335;p6"/>
            <p:cNvSpPr/>
            <p:nvPr/>
          </p:nvSpPr>
          <p:spPr>
            <a:xfrm rot="16200000">
              <a:off x="622507" y="1848108"/>
              <a:ext cx="6437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336;p6"/>
            <p:cNvSpPr/>
            <p:nvPr/>
          </p:nvSpPr>
          <p:spPr>
            <a:xfrm rot="16200000">
              <a:off x="158048" y="1386025"/>
              <a:ext cx="66492" cy="6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337;p6"/>
            <p:cNvSpPr/>
            <p:nvPr/>
          </p:nvSpPr>
          <p:spPr>
            <a:xfrm rot="16200000">
              <a:off x="827" y="1848810"/>
              <a:ext cx="6389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338;p6"/>
            <p:cNvSpPr/>
            <p:nvPr/>
          </p:nvSpPr>
          <p:spPr>
            <a:xfrm rot="16200000">
              <a:off x="620510" y="1386285"/>
              <a:ext cx="66492" cy="6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339;p6"/>
            <p:cNvSpPr/>
            <p:nvPr/>
          </p:nvSpPr>
          <p:spPr>
            <a:xfrm rot="16200000">
              <a:off x="468513" y="2157264"/>
              <a:ext cx="64332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340;p6"/>
            <p:cNvSpPr/>
            <p:nvPr/>
          </p:nvSpPr>
          <p:spPr>
            <a:xfrm rot="16200000">
              <a:off x="313827" y="2002164"/>
              <a:ext cx="64945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341;p6"/>
            <p:cNvSpPr/>
            <p:nvPr/>
          </p:nvSpPr>
          <p:spPr>
            <a:xfrm rot="16200000">
              <a:off x="622906" y="1540444"/>
              <a:ext cx="63993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342;p6"/>
            <p:cNvSpPr/>
            <p:nvPr/>
          </p:nvSpPr>
          <p:spPr>
            <a:xfrm rot="16200000">
              <a:off x="467988" y="1693697"/>
              <a:ext cx="64601" cy="65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343;p6"/>
            <p:cNvSpPr/>
            <p:nvPr/>
          </p:nvSpPr>
          <p:spPr>
            <a:xfrm rot="16200000">
              <a:off x="314691" y="1694801"/>
              <a:ext cx="63842" cy="6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344;p6"/>
            <p:cNvSpPr/>
            <p:nvPr/>
          </p:nvSpPr>
          <p:spPr>
            <a:xfrm rot="16200000">
              <a:off x="468534" y="1849219"/>
              <a:ext cx="64915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345;p6"/>
            <p:cNvSpPr/>
            <p:nvPr/>
          </p:nvSpPr>
          <p:spPr>
            <a:xfrm rot="16200000">
              <a:off x="622561" y="2002677"/>
              <a:ext cx="64318" cy="6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346;p6"/>
            <p:cNvSpPr/>
            <p:nvPr/>
          </p:nvSpPr>
          <p:spPr>
            <a:xfrm rot="16200000">
              <a:off x="663" y="2157077"/>
              <a:ext cx="64271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347;p6"/>
            <p:cNvSpPr/>
            <p:nvPr/>
          </p:nvSpPr>
          <p:spPr>
            <a:xfrm rot="16200000">
              <a:off x="159739" y="2156640"/>
              <a:ext cx="65195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348;p6"/>
            <p:cNvSpPr/>
            <p:nvPr/>
          </p:nvSpPr>
          <p:spPr>
            <a:xfrm rot="16200000">
              <a:off x="466704" y="1386129"/>
              <a:ext cx="66492" cy="6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349;p6"/>
            <p:cNvSpPr/>
            <p:nvPr/>
          </p:nvSpPr>
          <p:spPr>
            <a:xfrm rot="16200000">
              <a:off x="622247" y="1694499"/>
              <a:ext cx="64581" cy="6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350;p6"/>
            <p:cNvSpPr/>
            <p:nvPr/>
          </p:nvSpPr>
          <p:spPr>
            <a:xfrm rot="16200000">
              <a:off x="313957" y="1540143"/>
              <a:ext cx="64945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351;p6"/>
            <p:cNvSpPr/>
            <p:nvPr/>
          </p:nvSpPr>
          <p:spPr>
            <a:xfrm rot="16200000">
              <a:off x="160045" y="2002726"/>
              <a:ext cx="64687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352;p6"/>
            <p:cNvSpPr/>
            <p:nvPr/>
          </p:nvSpPr>
          <p:spPr>
            <a:xfrm rot="16200000">
              <a:off x="313452" y="2156509"/>
              <a:ext cx="64965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353;p6"/>
            <p:cNvSpPr/>
            <p:nvPr/>
          </p:nvSpPr>
          <p:spPr>
            <a:xfrm rot="16200000">
              <a:off x="331" y="2002397"/>
              <a:ext cx="65247" cy="6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354;p6"/>
            <p:cNvSpPr/>
            <p:nvPr/>
          </p:nvSpPr>
          <p:spPr>
            <a:xfrm rot="16200000">
              <a:off x="159827" y="1694230"/>
              <a:ext cx="64810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355;p6"/>
            <p:cNvSpPr/>
            <p:nvPr/>
          </p:nvSpPr>
          <p:spPr>
            <a:xfrm rot="16200000">
              <a:off x="622267" y="2157107"/>
              <a:ext cx="65010" cy="6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356;p6"/>
            <p:cNvSpPr/>
            <p:nvPr/>
          </p:nvSpPr>
          <p:spPr>
            <a:xfrm rot="16200000">
              <a:off x="160483" y="1540255"/>
              <a:ext cx="6381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357;p6"/>
            <p:cNvSpPr/>
            <p:nvPr/>
          </p:nvSpPr>
          <p:spPr>
            <a:xfrm rot="16200000">
              <a:off x="469" y="1539883"/>
              <a:ext cx="64190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358;p6"/>
            <p:cNvSpPr/>
            <p:nvPr/>
          </p:nvSpPr>
          <p:spPr>
            <a:xfrm rot="16200000">
              <a:off x="315335" y="2310881"/>
              <a:ext cx="63023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359;p6"/>
            <p:cNvSpPr/>
            <p:nvPr/>
          </p:nvSpPr>
          <p:spPr>
            <a:xfrm rot="16200000">
              <a:off x="267" y="1695036"/>
              <a:ext cx="65376" cy="6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360;p6"/>
            <p:cNvSpPr/>
            <p:nvPr/>
          </p:nvSpPr>
          <p:spPr>
            <a:xfrm rot="16200000">
              <a:off x="314283" y="1848788"/>
              <a:ext cx="64814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361;p6"/>
            <p:cNvSpPr/>
            <p:nvPr/>
          </p:nvSpPr>
          <p:spPr>
            <a:xfrm rot="16200000">
              <a:off x="312207" y="1385923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362;p6"/>
            <p:cNvSpPr/>
            <p:nvPr/>
          </p:nvSpPr>
          <p:spPr>
            <a:xfrm rot="16200000">
              <a:off x="468179" y="1540078"/>
              <a:ext cx="64322" cy="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363;p6"/>
            <p:cNvSpPr/>
            <p:nvPr/>
          </p:nvSpPr>
          <p:spPr>
            <a:xfrm rot="16200000">
              <a:off x="468056" y="2003289"/>
              <a:ext cx="65402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364;p6"/>
            <p:cNvSpPr/>
            <p:nvPr/>
          </p:nvSpPr>
          <p:spPr>
            <a:xfrm rot="16200000">
              <a:off x="2162" y="1383779"/>
              <a:ext cx="64347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365;p6"/>
            <p:cNvSpPr/>
            <p:nvPr/>
          </p:nvSpPr>
          <p:spPr>
            <a:xfrm rot="16200000">
              <a:off x="158063" y="925453"/>
              <a:ext cx="65004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366;p6"/>
            <p:cNvSpPr/>
            <p:nvPr/>
          </p:nvSpPr>
          <p:spPr>
            <a:xfrm rot="16200000">
              <a:off x="620800" y="925230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367;p6"/>
            <p:cNvSpPr/>
            <p:nvPr/>
          </p:nvSpPr>
          <p:spPr>
            <a:xfrm rot="16200000">
              <a:off x="157873" y="462825"/>
              <a:ext cx="65436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368;p6"/>
            <p:cNvSpPr/>
            <p:nvPr/>
          </p:nvSpPr>
          <p:spPr>
            <a:xfrm rot="16200000">
              <a:off x="4305" y="925935"/>
              <a:ext cx="63916" cy="6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369;p6"/>
            <p:cNvSpPr/>
            <p:nvPr/>
          </p:nvSpPr>
          <p:spPr>
            <a:xfrm rot="16200000">
              <a:off x="620510" y="463337"/>
              <a:ext cx="64461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370;p6"/>
            <p:cNvSpPr/>
            <p:nvPr/>
          </p:nvSpPr>
          <p:spPr>
            <a:xfrm rot="16200000">
              <a:off x="466499" y="1234055"/>
              <a:ext cx="64296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371;p6"/>
            <p:cNvSpPr/>
            <p:nvPr/>
          </p:nvSpPr>
          <p:spPr>
            <a:xfrm rot="16200000">
              <a:off x="312091" y="1079295"/>
              <a:ext cx="64977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372;p6"/>
            <p:cNvSpPr/>
            <p:nvPr/>
          </p:nvSpPr>
          <p:spPr>
            <a:xfrm rot="16200000">
              <a:off x="620886" y="617328"/>
              <a:ext cx="64542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373;p6"/>
            <p:cNvSpPr/>
            <p:nvPr/>
          </p:nvSpPr>
          <p:spPr>
            <a:xfrm rot="16200000">
              <a:off x="466253" y="770792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374;p6"/>
            <p:cNvSpPr/>
            <p:nvPr/>
          </p:nvSpPr>
          <p:spPr>
            <a:xfrm rot="16200000">
              <a:off x="312174" y="771124"/>
              <a:ext cx="64708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375;p6"/>
            <p:cNvSpPr/>
            <p:nvPr/>
          </p:nvSpPr>
          <p:spPr>
            <a:xfrm rot="16200000">
              <a:off x="466034" y="926328"/>
              <a:ext cx="65695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376;p6"/>
            <p:cNvSpPr/>
            <p:nvPr/>
          </p:nvSpPr>
          <p:spPr>
            <a:xfrm rot="16200000">
              <a:off x="620454" y="1080190"/>
              <a:ext cx="6431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377;p6"/>
            <p:cNvSpPr/>
            <p:nvPr/>
          </p:nvSpPr>
          <p:spPr>
            <a:xfrm rot="16200000">
              <a:off x="4180" y="1234211"/>
              <a:ext cx="64218" cy="6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378;p6"/>
            <p:cNvSpPr/>
            <p:nvPr/>
          </p:nvSpPr>
          <p:spPr>
            <a:xfrm rot="16200000">
              <a:off x="158018" y="1233799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379;p6"/>
            <p:cNvSpPr/>
            <p:nvPr/>
          </p:nvSpPr>
          <p:spPr>
            <a:xfrm rot="16200000">
              <a:off x="620415" y="771184"/>
              <a:ext cx="64807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380;p6"/>
            <p:cNvSpPr/>
            <p:nvPr/>
          </p:nvSpPr>
          <p:spPr>
            <a:xfrm rot="16200000">
              <a:off x="312334" y="617168"/>
              <a:ext cx="64752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381;p6"/>
            <p:cNvSpPr/>
            <p:nvPr/>
          </p:nvSpPr>
          <p:spPr>
            <a:xfrm rot="16200000">
              <a:off x="158320" y="1079840"/>
              <a:ext cx="64698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382;p6"/>
            <p:cNvSpPr/>
            <p:nvPr/>
          </p:nvSpPr>
          <p:spPr>
            <a:xfrm rot="16200000">
              <a:off x="311744" y="1233640"/>
              <a:ext cx="64942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383;p6"/>
            <p:cNvSpPr/>
            <p:nvPr/>
          </p:nvSpPr>
          <p:spPr>
            <a:xfrm rot="16200000">
              <a:off x="4216" y="1079153"/>
              <a:ext cx="64460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384;p6"/>
            <p:cNvSpPr/>
            <p:nvPr/>
          </p:nvSpPr>
          <p:spPr>
            <a:xfrm rot="16200000">
              <a:off x="157914" y="771566"/>
              <a:ext cx="64781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385;p6"/>
            <p:cNvSpPr/>
            <p:nvPr/>
          </p:nvSpPr>
          <p:spPr>
            <a:xfrm rot="16200000">
              <a:off x="620508" y="1234255"/>
              <a:ext cx="65037" cy="6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386;p6"/>
            <p:cNvSpPr/>
            <p:nvPr/>
          </p:nvSpPr>
          <p:spPr>
            <a:xfrm rot="16200000">
              <a:off x="158495" y="617111"/>
              <a:ext cx="64349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387;p6"/>
            <p:cNvSpPr/>
            <p:nvPr/>
          </p:nvSpPr>
          <p:spPr>
            <a:xfrm rot="16200000">
              <a:off x="4166" y="617215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88;p6"/>
            <p:cNvSpPr/>
            <p:nvPr/>
          </p:nvSpPr>
          <p:spPr>
            <a:xfrm rot="16200000">
              <a:off x="4040" y="771750"/>
              <a:ext cx="64811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89;p6"/>
            <p:cNvSpPr/>
            <p:nvPr/>
          </p:nvSpPr>
          <p:spPr>
            <a:xfrm rot="16200000">
              <a:off x="312236" y="926246"/>
              <a:ext cx="64792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90;p6"/>
            <p:cNvSpPr/>
            <p:nvPr/>
          </p:nvSpPr>
          <p:spPr>
            <a:xfrm rot="16200000">
              <a:off x="466433" y="617228"/>
              <a:ext cx="64324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91;p6"/>
            <p:cNvSpPr/>
            <p:nvPr/>
          </p:nvSpPr>
          <p:spPr>
            <a:xfrm rot="16200000">
              <a:off x="466403" y="1079883"/>
              <a:ext cx="65165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92;p6"/>
            <p:cNvSpPr/>
            <p:nvPr/>
          </p:nvSpPr>
          <p:spPr>
            <a:xfrm rot="16200000">
              <a:off x="4480" y="462951"/>
              <a:ext cx="64296" cy="63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93;p6"/>
            <p:cNvSpPr/>
            <p:nvPr/>
          </p:nvSpPr>
          <p:spPr>
            <a:xfrm rot="16200000">
              <a:off x="467150" y="463265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94;p6"/>
            <p:cNvSpPr/>
            <p:nvPr/>
          </p:nvSpPr>
          <p:spPr>
            <a:xfrm rot="16200000">
              <a:off x="158145" y="65"/>
              <a:ext cx="64839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95;p6"/>
            <p:cNvSpPr/>
            <p:nvPr/>
          </p:nvSpPr>
          <p:spPr>
            <a:xfrm rot="16200000">
              <a:off x="620800" y="619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96;p6"/>
            <p:cNvSpPr/>
            <p:nvPr/>
          </p:nvSpPr>
          <p:spPr>
            <a:xfrm rot="16200000">
              <a:off x="3444" y="463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97;p6"/>
            <p:cNvSpPr/>
            <p:nvPr/>
          </p:nvSpPr>
          <p:spPr>
            <a:xfrm rot="16200000">
              <a:off x="466161" y="309106"/>
              <a:ext cx="64972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98;p6"/>
            <p:cNvSpPr/>
            <p:nvPr/>
          </p:nvSpPr>
          <p:spPr>
            <a:xfrm rot="16200000">
              <a:off x="312422" y="154136"/>
              <a:ext cx="64315" cy="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99;p6"/>
            <p:cNvSpPr/>
            <p:nvPr/>
          </p:nvSpPr>
          <p:spPr>
            <a:xfrm rot="16200000">
              <a:off x="466515" y="427"/>
              <a:ext cx="64733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400;p6"/>
            <p:cNvSpPr/>
            <p:nvPr/>
          </p:nvSpPr>
          <p:spPr>
            <a:xfrm rot="16200000">
              <a:off x="620371" y="155027"/>
              <a:ext cx="64478" cy="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401;p6"/>
            <p:cNvSpPr/>
            <p:nvPr/>
          </p:nvSpPr>
          <p:spPr>
            <a:xfrm rot="16200000">
              <a:off x="3689" y="308321"/>
              <a:ext cx="65201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402;p6"/>
            <p:cNvSpPr/>
            <p:nvPr/>
          </p:nvSpPr>
          <p:spPr>
            <a:xfrm rot="16200000">
              <a:off x="158442" y="308575"/>
              <a:ext cx="64350" cy="6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403;p6"/>
            <p:cNvSpPr/>
            <p:nvPr/>
          </p:nvSpPr>
          <p:spPr>
            <a:xfrm rot="16200000">
              <a:off x="158699" y="154734"/>
              <a:ext cx="63940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404;p6"/>
            <p:cNvSpPr/>
            <p:nvPr/>
          </p:nvSpPr>
          <p:spPr>
            <a:xfrm rot="16200000">
              <a:off x="312067" y="308300"/>
              <a:ext cx="64296" cy="6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405;p6"/>
            <p:cNvSpPr/>
            <p:nvPr/>
          </p:nvSpPr>
          <p:spPr>
            <a:xfrm rot="16200000">
              <a:off x="4195" y="154522"/>
              <a:ext cx="6450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406;p6"/>
            <p:cNvSpPr/>
            <p:nvPr/>
          </p:nvSpPr>
          <p:spPr>
            <a:xfrm rot="16200000">
              <a:off x="621253" y="308900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407;p6"/>
            <p:cNvSpPr/>
            <p:nvPr/>
          </p:nvSpPr>
          <p:spPr>
            <a:xfrm rot="16200000">
              <a:off x="312979" y="462743"/>
              <a:ext cx="64296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408;p6"/>
            <p:cNvSpPr/>
            <p:nvPr/>
          </p:nvSpPr>
          <p:spPr>
            <a:xfrm rot="16200000">
              <a:off x="312855" y="675"/>
              <a:ext cx="63554" cy="6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409;p6"/>
            <p:cNvSpPr/>
            <p:nvPr/>
          </p:nvSpPr>
          <p:spPr>
            <a:xfrm rot="16200000">
              <a:off x="466942" y="154725"/>
              <a:ext cx="64087" cy="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410;p6"/>
            <p:cNvSpPr/>
            <p:nvPr/>
          </p:nvSpPr>
          <p:spPr>
            <a:xfrm rot="16200000">
              <a:off x="776765" y="2465328"/>
              <a:ext cx="6430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411;p6"/>
            <p:cNvSpPr/>
            <p:nvPr/>
          </p:nvSpPr>
          <p:spPr>
            <a:xfrm rot="16200000">
              <a:off x="777219" y="2311749"/>
              <a:ext cx="63866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412;p6"/>
            <p:cNvSpPr/>
            <p:nvPr/>
          </p:nvSpPr>
          <p:spPr>
            <a:xfrm rot="16200000">
              <a:off x="777291" y="1694583"/>
              <a:ext cx="64190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413;p6"/>
            <p:cNvSpPr/>
            <p:nvPr/>
          </p:nvSpPr>
          <p:spPr>
            <a:xfrm rot="16200000">
              <a:off x="776445" y="1539961"/>
              <a:ext cx="6494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414;p6"/>
            <p:cNvSpPr/>
            <p:nvPr/>
          </p:nvSpPr>
          <p:spPr>
            <a:xfrm rot="16200000">
              <a:off x="776604" y="2156561"/>
              <a:ext cx="64887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415;p6"/>
            <p:cNvSpPr/>
            <p:nvPr/>
          </p:nvSpPr>
          <p:spPr>
            <a:xfrm rot="16200000">
              <a:off x="776445" y="2002476"/>
              <a:ext cx="64945" cy="64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416;p6"/>
            <p:cNvSpPr/>
            <p:nvPr/>
          </p:nvSpPr>
          <p:spPr>
            <a:xfrm rot="16200000">
              <a:off x="776223" y="1848476"/>
              <a:ext cx="64868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417;p6"/>
            <p:cNvSpPr/>
            <p:nvPr/>
          </p:nvSpPr>
          <p:spPr>
            <a:xfrm rot="16200000">
              <a:off x="774990" y="1386115"/>
              <a:ext cx="66760" cy="65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418;p6"/>
            <p:cNvSpPr/>
            <p:nvPr/>
          </p:nvSpPr>
          <p:spPr>
            <a:xfrm rot="16200000">
              <a:off x="775044" y="771168"/>
              <a:ext cx="64151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419;p6"/>
            <p:cNvSpPr/>
            <p:nvPr/>
          </p:nvSpPr>
          <p:spPr>
            <a:xfrm rot="16200000">
              <a:off x="774840" y="616968"/>
              <a:ext cx="64977" cy="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420;p6"/>
            <p:cNvSpPr/>
            <p:nvPr/>
          </p:nvSpPr>
          <p:spPr>
            <a:xfrm rot="16200000">
              <a:off x="775273" y="1233311"/>
              <a:ext cx="64111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421;p6"/>
            <p:cNvSpPr/>
            <p:nvPr/>
          </p:nvSpPr>
          <p:spPr>
            <a:xfrm rot="16200000">
              <a:off x="774607" y="1079506"/>
              <a:ext cx="65182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422;p6"/>
            <p:cNvSpPr/>
            <p:nvPr/>
          </p:nvSpPr>
          <p:spPr>
            <a:xfrm rot="16200000">
              <a:off x="774749" y="925019"/>
              <a:ext cx="64273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423;p6"/>
            <p:cNvSpPr/>
            <p:nvPr/>
          </p:nvSpPr>
          <p:spPr>
            <a:xfrm rot="16200000">
              <a:off x="774891" y="463136"/>
              <a:ext cx="65083" cy="64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424;p6"/>
            <p:cNvSpPr/>
            <p:nvPr/>
          </p:nvSpPr>
          <p:spPr>
            <a:xfrm rot="16200000">
              <a:off x="775006" y="308024"/>
              <a:ext cx="64645" cy="6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425;p6"/>
            <p:cNvSpPr/>
            <p:nvPr/>
          </p:nvSpPr>
          <p:spPr>
            <a:xfrm rot="16200000">
              <a:off x="775040" y="154449"/>
              <a:ext cx="6431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426;p6"/>
            <p:cNvSpPr/>
            <p:nvPr/>
          </p:nvSpPr>
          <p:spPr>
            <a:xfrm rot="16200000">
              <a:off x="774760" y="397"/>
              <a:ext cx="64250" cy="64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4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نص العنوان</a:t>
            </a:r>
          </a:p>
        </p:txBody>
      </p:sp>
      <p:sp>
        <p:nvSpPr>
          <p:cNvPr id="450" name="Google Shape;428;p6"/>
          <p:cNvSpPr/>
          <p:nvPr/>
        </p:nvSpPr>
        <p:spPr>
          <a:xfrm>
            <a:off x="-67950" y="-171251"/>
            <a:ext cx="536100" cy="5465702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1" name="Google Shape;429;p6"/>
          <p:cNvSpPr/>
          <p:nvPr/>
        </p:nvSpPr>
        <p:spPr>
          <a:xfrm>
            <a:off x="8675850" y="-161101"/>
            <a:ext cx="536101" cy="5465702"/>
          </a:xfrm>
          <a:prstGeom prst="rect">
            <a:avLst/>
          </a:pr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431;p7"/>
          <p:cNvGrpSpPr/>
          <p:nvPr/>
        </p:nvGrpSpPr>
        <p:grpSpPr>
          <a:xfrm>
            <a:off x="2535453" y="1498265"/>
            <a:ext cx="6680398" cy="3729036"/>
            <a:chOff x="0" y="0"/>
            <a:chExt cx="6680396" cy="3729035"/>
          </a:xfrm>
        </p:grpSpPr>
        <p:sp>
          <p:nvSpPr>
            <p:cNvPr id="459" name="Google Shape;432;p7"/>
            <p:cNvSpPr/>
            <p:nvPr/>
          </p:nvSpPr>
          <p:spPr>
            <a:xfrm rot="9084057">
              <a:off x="2334491" y="2988277"/>
              <a:ext cx="63919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433;p7"/>
            <p:cNvSpPr/>
            <p:nvPr/>
          </p:nvSpPr>
          <p:spPr>
            <a:xfrm rot="9084057">
              <a:off x="2113207" y="2582379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434;p7"/>
            <p:cNvSpPr/>
            <p:nvPr/>
          </p:nvSpPr>
          <p:spPr>
            <a:xfrm rot="9084057">
              <a:off x="2248423" y="2507979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435;p7"/>
            <p:cNvSpPr/>
            <p:nvPr/>
          </p:nvSpPr>
          <p:spPr>
            <a:xfrm rot="9084057">
              <a:off x="2396137" y="2778757"/>
              <a:ext cx="64753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436;p7"/>
            <p:cNvSpPr/>
            <p:nvPr/>
          </p:nvSpPr>
          <p:spPr>
            <a:xfrm rot="9084057">
              <a:off x="2469785" y="2913943"/>
              <a:ext cx="64476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437;p7"/>
            <p:cNvSpPr/>
            <p:nvPr/>
          </p:nvSpPr>
          <p:spPr>
            <a:xfrm rot="9084057">
              <a:off x="2546260" y="3053968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438;p7"/>
            <p:cNvSpPr/>
            <p:nvPr/>
          </p:nvSpPr>
          <p:spPr>
            <a:xfrm rot="9084057">
              <a:off x="2322491" y="2643494"/>
              <a:ext cx="64804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439;p7"/>
            <p:cNvSpPr/>
            <p:nvPr/>
          </p:nvSpPr>
          <p:spPr>
            <a:xfrm rot="9084057">
              <a:off x="2411584" y="3127878"/>
              <a:ext cx="63339" cy="6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440;p7"/>
            <p:cNvSpPr/>
            <p:nvPr/>
          </p:nvSpPr>
          <p:spPr>
            <a:xfrm rot="9084057">
              <a:off x="2185619" y="2717323"/>
              <a:ext cx="65733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441;p7"/>
            <p:cNvSpPr/>
            <p:nvPr/>
          </p:nvSpPr>
          <p:spPr>
            <a:xfrm rot="9084057">
              <a:off x="1928799" y="3208991"/>
              <a:ext cx="64144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442;p7"/>
            <p:cNvSpPr/>
            <p:nvPr/>
          </p:nvSpPr>
          <p:spPr>
            <a:xfrm rot="9084057">
              <a:off x="1706664" y="2803478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443;p7"/>
            <p:cNvSpPr/>
            <p:nvPr/>
          </p:nvSpPr>
          <p:spPr>
            <a:xfrm rot="9084057">
              <a:off x="1522683" y="3429903"/>
              <a:ext cx="66491" cy="6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444;p7"/>
            <p:cNvSpPr/>
            <p:nvPr/>
          </p:nvSpPr>
          <p:spPr>
            <a:xfrm rot="9084057">
              <a:off x="2005196" y="3349215"/>
              <a:ext cx="63890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445;p7"/>
            <p:cNvSpPr/>
            <p:nvPr/>
          </p:nvSpPr>
          <p:spPr>
            <a:xfrm rot="9084057">
              <a:off x="1301315" y="3024130"/>
              <a:ext cx="66491" cy="6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446;p7"/>
            <p:cNvSpPr/>
            <p:nvPr/>
          </p:nvSpPr>
          <p:spPr>
            <a:xfrm rot="9084057">
              <a:off x="2051842" y="2790715"/>
              <a:ext cx="64332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447;p7"/>
            <p:cNvSpPr/>
            <p:nvPr/>
          </p:nvSpPr>
          <p:spPr>
            <a:xfrm rot="9084057">
              <a:off x="1989531" y="3000038"/>
              <a:ext cx="64945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448;p7"/>
            <p:cNvSpPr/>
            <p:nvPr/>
          </p:nvSpPr>
          <p:spPr>
            <a:xfrm rot="9084057">
              <a:off x="1436632" y="2950565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449;p7"/>
            <p:cNvSpPr/>
            <p:nvPr/>
          </p:nvSpPr>
          <p:spPr>
            <a:xfrm rot="9084057">
              <a:off x="1645326" y="3012223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450;p7"/>
            <p:cNvSpPr/>
            <p:nvPr/>
          </p:nvSpPr>
          <p:spPr>
            <a:xfrm rot="9084057">
              <a:off x="1719344" y="3148122"/>
              <a:ext cx="63841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451;p7"/>
            <p:cNvSpPr/>
            <p:nvPr/>
          </p:nvSpPr>
          <p:spPr>
            <a:xfrm rot="9084057">
              <a:off x="1780850" y="2938048"/>
              <a:ext cx="64914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452;p7"/>
            <p:cNvSpPr/>
            <p:nvPr/>
          </p:nvSpPr>
          <p:spPr>
            <a:xfrm rot="9084057">
              <a:off x="1842595" y="2729121"/>
              <a:ext cx="64317" cy="6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Google Shape;453;p7"/>
            <p:cNvSpPr/>
            <p:nvPr/>
          </p:nvSpPr>
          <p:spPr>
            <a:xfrm rot="9084057">
              <a:off x="2275623" y="3201672"/>
              <a:ext cx="6427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1" name="Google Shape;454;p7"/>
            <p:cNvSpPr/>
            <p:nvPr/>
          </p:nvSpPr>
          <p:spPr>
            <a:xfrm rot="9084057">
              <a:off x="2198412" y="3061810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455;p7"/>
            <p:cNvSpPr/>
            <p:nvPr/>
          </p:nvSpPr>
          <p:spPr>
            <a:xfrm rot="9084057">
              <a:off x="1374938" y="3159012"/>
              <a:ext cx="66491" cy="6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56;p7"/>
            <p:cNvSpPr/>
            <p:nvPr/>
          </p:nvSpPr>
          <p:spPr>
            <a:xfrm rot="9084057">
              <a:off x="1571816" y="2877066"/>
              <a:ext cx="64581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57;p7"/>
            <p:cNvSpPr/>
            <p:nvPr/>
          </p:nvSpPr>
          <p:spPr>
            <a:xfrm rot="9084057">
              <a:off x="1583389" y="3221812"/>
              <a:ext cx="64945" cy="6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58;p7"/>
            <p:cNvSpPr/>
            <p:nvPr/>
          </p:nvSpPr>
          <p:spPr>
            <a:xfrm rot="9084057">
              <a:off x="2063553" y="3135361"/>
              <a:ext cx="64686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59;p7"/>
            <p:cNvSpPr/>
            <p:nvPr/>
          </p:nvSpPr>
          <p:spPr>
            <a:xfrm rot="9084057">
              <a:off x="2125071" y="2926709"/>
              <a:ext cx="64965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60;p7"/>
            <p:cNvSpPr/>
            <p:nvPr/>
          </p:nvSpPr>
          <p:spPr>
            <a:xfrm rot="9084057">
              <a:off x="2139484" y="3275191"/>
              <a:ext cx="65246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461;p7"/>
            <p:cNvSpPr/>
            <p:nvPr/>
          </p:nvSpPr>
          <p:spPr>
            <a:xfrm rot="9084057">
              <a:off x="1792758" y="3283090"/>
              <a:ext cx="64809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62;p7"/>
            <p:cNvSpPr/>
            <p:nvPr/>
          </p:nvSpPr>
          <p:spPr>
            <a:xfrm rot="9084057">
              <a:off x="1977445" y="2655770"/>
              <a:ext cx="65009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63;p7"/>
            <p:cNvSpPr/>
            <p:nvPr/>
          </p:nvSpPr>
          <p:spPr>
            <a:xfrm rot="9084057">
              <a:off x="1657950" y="3356734"/>
              <a:ext cx="6381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64;p7"/>
            <p:cNvSpPr/>
            <p:nvPr/>
          </p:nvSpPr>
          <p:spPr>
            <a:xfrm rot="9084057">
              <a:off x="1734098" y="3496964"/>
              <a:ext cx="64189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65;p7"/>
            <p:cNvSpPr/>
            <p:nvPr/>
          </p:nvSpPr>
          <p:spPr>
            <a:xfrm rot="9084057">
              <a:off x="2260798" y="2852592"/>
              <a:ext cx="63022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66;p7"/>
            <p:cNvSpPr/>
            <p:nvPr/>
          </p:nvSpPr>
          <p:spPr>
            <a:xfrm rot="9084057">
              <a:off x="1868876" y="3423472"/>
              <a:ext cx="65375" cy="6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67;p7"/>
            <p:cNvSpPr/>
            <p:nvPr/>
          </p:nvSpPr>
          <p:spPr>
            <a:xfrm rot="9084057">
              <a:off x="1854086" y="3074228"/>
              <a:ext cx="64812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68;p7"/>
            <p:cNvSpPr/>
            <p:nvPr/>
          </p:nvSpPr>
          <p:spPr>
            <a:xfrm rot="9084057">
              <a:off x="1448385" y="3295085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69;p7"/>
            <p:cNvSpPr/>
            <p:nvPr/>
          </p:nvSpPr>
          <p:spPr>
            <a:xfrm rot="9084057">
              <a:off x="1510062" y="3086558"/>
              <a:ext cx="64321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70;p7"/>
            <p:cNvSpPr/>
            <p:nvPr/>
          </p:nvSpPr>
          <p:spPr>
            <a:xfrm rot="9084057">
              <a:off x="1915739" y="2864929"/>
              <a:ext cx="65401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71;p7"/>
            <p:cNvSpPr/>
            <p:nvPr/>
          </p:nvSpPr>
          <p:spPr>
            <a:xfrm rot="9084057">
              <a:off x="1596114" y="3570132"/>
              <a:ext cx="64346" cy="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72;p7"/>
            <p:cNvSpPr/>
            <p:nvPr/>
          </p:nvSpPr>
          <p:spPr>
            <a:xfrm rot="9084057">
              <a:off x="1118533" y="3652470"/>
              <a:ext cx="65003" cy="6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73;p7"/>
            <p:cNvSpPr/>
            <p:nvPr/>
          </p:nvSpPr>
          <p:spPr>
            <a:xfrm rot="9084057">
              <a:off x="897230" y="3246743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74;p7"/>
            <p:cNvSpPr/>
            <p:nvPr/>
          </p:nvSpPr>
          <p:spPr>
            <a:xfrm rot="9084057">
              <a:off x="491548" y="3468391"/>
              <a:ext cx="64460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75;p7"/>
            <p:cNvSpPr/>
            <p:nvPr/>
          </p:nvSpPr>
          <p:spPr>
            <a:xfrm rot="9084057">
              <a:off x="1241998" y="3234876"/>
              <a:ext cx="64295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76;p7"/>
            <p:cNvSpPr/>
            <p:nvPr/>
          </p:nvSpPr>
          <p:spPr>
            <a:xfrm rot="9084057">
              <a:off x="1180077" y="3443299"/>
              <a:ext cx="64976" cy="65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77;p7"/>
            <p:cNvSpPr/>
            <p:nvPr/>
          </p:nvSpPr>
          <p:spPr>
            <a:xfrm rot="9084057">
              <a:off x="626692" y="3394006"/>
              <a:ext cx="64541" cy="64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78;p7"/>
            <p:cNvSpPr/>
            <p:nvPr/>
          </p:nvSpPr>
          <p:spPr>
            <a:xfrm rot="9084057">
              <a:off x="835901" y="3455486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79;p7"/>
            <p:cNvSpPr/>
            <p:nvPr/>
          </p:nvSpPr>
          <p:spPr>
            <a:xfrm rot="9084057">
              <a:off x="909257" y="3591551"/>
              <a:ext cx="64707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80;p7"/>
            <p:cNvSpPr/>
            <p:nvPr/>
          </p:nvSpPr>
          <p:spPr>
            <a:xfrm rot="9084057">
              <a:off x="970894" y="3382163"/>
              <a:ext cx="65694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81;p7"/>
            <p:cNvSpPr/>
            <p:nvPr/>
          </p:nvSpPr>
          <p:spPr>
            <a:xfrm rot="9084057">
              <a:off x="1033338" y="3173120"/>
              <a:ext cx="6431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82;p7"/>
            <p:cNvSpPr/>
            <p:nvPr/>
          </p:nvSpPr>
          <p:spPr>
            <a:xfrm rot="9084057">
              <a:off x="1463720" y="3640357"/>
              <a:ext cx="64217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83;p7"/>
            <p:cNvSpPr/>
            <p:nvPr/>
          </p:nvSpPr>
          <p:spPr>
            <a:xfrm rot="9084057">
              <a:off x="1388995" y="3505058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84;p7"/>
            <p:cNvSpPr/>
            <p:nvPr/>
          </p:nvSpPr>
          <p:spPr>
            <a:xfrm rot="9084057">
              <a:off x="761873" y="3320541"/>
              <a:ext cx="64806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85;p7"/>
            <p:cNvSpPr/>
            <p:nvPr/>
          </p:nvSpPr>
          <p:spPr>
            <a:xfrm rot="9084057">
              <a:off x="1254094" y="3578631"/>
              <a:ext cx="6469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86;p7"/>
            <p:cNvSpPr/>
            <p:nvPr/>
          </p:nvSpPr>
          <p:spPr>
            <a:xfrm rot="9084057">
              <a:off x="1315643" y="3369970"/>
              <a:ext cx="64942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87;p7"/>
            <p:cNvSpPr/>
            <p:nvPr/>
          </p:nvSpPr>
          <p:spPr>
            <a:xfrm rot="9084057">
              <a:off x="1167997" y="3099083"/>
              <a:ext cx="65036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88;p7"/>
            <p:cNvSpPr/>
            <p:nvPr/>
          </p:nvSpPr>
          <p:spPr>
            <a:xfrm rot="9084057">
              <a:off x="1044811" y="3518131"/>
              <a:ext cx="64790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89;p7"/>
            <p:cNvSpPr/>
            <p:nvPr/>
          </p:nvSpPr>
          <p:spPr>
            <a:xfrm rot="9084057">
              <a:off x="700629" y="3529872"/>
              <a:ext cx="64324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90;p7"/>
            <p:cNvSpPr/>
            <p:nvPr/>
          </p:nvSpPr>
          <p:spPr>
            <a:xfrm rot="9084057">
              <a:off x="1105973" y="3308491"/>
              <a:ext cx="65164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91;p7"/>
            <p:cNvSpPr/>
            <p:nvPr/>
          </p:nvSpPr>
          <p:spPr>
            <a:xfrm rot="9084057">
              <a:off x="564447" y="3603486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92;p7"/>
            <p:cNvSpPr/>
            <p:nvPr/>
          </p:nvSpPr>
          <p:spPr>
            <a:xfrm rot="9084057">
              <a:off x="220979" y="3615969"/>
              <a:ext cx="64478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93;p7"/>
            <p:cNvSpPr/>
            <p:nvPr/>
          </p:nvSpPr>
          <p:spPr>
            <a:xfrm rot="9084057">
              <a:off x="356297" y="3542026"/>
              <a:ext cx="63547" cy="6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94;p7"/>
            <p:cNvSpPr/>
            <p:nvPr/>
          </p:nvSpPr>
          <p:spPr>
            <a:xfrm rot="9084057">
              <a:off x="2174785" y="2372626"/>
              <a:ext cx="6430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95;p7"/>
            <p:cNvSpPr/>
            <p:nvPr/>
          </p:nvSpPr>
          <p:spPr>
            <a:xfrm rot="9084057">
              <a:off x="2039846" y="2446281"/>
              <a:ext cx="6386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96;p7"/>
            <p:cNvSpPr/>
            <p:nvPr/>
          </p:nvSpPr>
          <p:spPr>
            <a:xfrm rot="9084057">
              <a:off x="1497735" y="2741458"/>
              <a:ext cx="64189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97;p7"/>
            <p:cNvSpPr/>
            <p:nvPr/>
          </p:nvSpPr>
          <p:spPr>
            <a:xfrm rot="9084057">
              <a:off x="1362009" y="2815574"/>
              <a:ext cx="64945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98;p7"/>
            <p:cNvSpPr/>
            <p:nvPr/>
          </p:nvSpPr>
          <p:spPr>
            <a:xfrm rot="9084057">
              <a:off x="1903637" y="2519810"/>
              <a:ext cx="64886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99;p7"/>
            <p:cNvSpPr/>
            <p:nvPr/>
          </p:nvSpPr>
          <p:spPr>
            <a:xfrm rot="9084057">
              <a:off x="1768089" y="2594181"/>
              <a:ext cx="6494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500;p7"/>
            <p:cNvSpPr/>
            <p:nvPr/>
          </p:nvSpPr>
          <p:spPr>
            <a:xfrm rot="9084057">
              <a:off x="1632952" y="2668279"/>
              <a:ext cx="64867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501;p7"/>
            <p:cNvSpPr/>
            <p:nvPr/>
          </p:nvSpPr>
          <p:spPr>
            <a:xfrm rot="9084057">
              <a:off x="1226725" y="2888964"/>
              <a:ext cx="66759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502;p7"/>
            <p:cNvSpPr/>
            <p:nvPr/>
          </p:nvSpPr>
          <p:spPr>
            <a:xfrm rot="9084057">
              <a:off x="688395" y="3184959"/>
              <a:ext cx="64151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503;p7"/>
            <p:cNvSpPr/>
            <p:nvPr/>
          </p:nvSpPr>
          <p:spPr>
            <a:xfrm rot="9084057">
              <a:off x="552498" y="3258587"/>
              <a:ext cx="64976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504;p7"/>
            <p:cNvSpPr/>
            <p:nvPr/>
          </p:nvSpPr>
          <p:spPr>
            <a:xfrm rot="9084057">
              <a:off x="1094251" y="2963253"/>
              <a:ext cx="64111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505;p7"/>
            <p:cNvSpPr/>
            <p:nvPr/>
          </p:nvSpPr>
          <p:spPr>
            <a:xfrm rot="9084057">
              <a:off x="958444" y="3037490"/>
              <a:ext cx="65180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506;p7"/>
            <p:cNvSpPr/>
            <p:nvPr/>
          </p:nvSpPr>
          <p:spPr>
            <a:xfrm rot="9084057">
              <a:off x="823320" y="3111868"/>
              <a:ext cx="6427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507;p7"/>
            <p:cNvSpPr/>
            <p:nvPr/>
          </p:nvSpPr>
          <p:spPr>
            <a:xfrm rot="9084057">
              <a:off x="417014" y="3332671"/>
              <a:ext cx="65081" cy="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508;p7"/>
            <p:cNvSpPr/>
            <p:nvPr/>
          </p:nvSpPr>
          <p:spPr>
            <a:xfrm rot="9084057">
              <a:off x="281600" y="3406162"/>
              <a:ext cx="64644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509;p7"/>
            <p:cNvSpPr/>
            <p:nvPr/>
          </p:nvSpPr>
          <p:spPr>
            <a:xfrm rot="9084057">
              <a:off x="146694" y="3480289"/>
              <a:ext cx="6431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510;p7"/>
            <p:cNvSpPr/>
            <p:nvPr/>
          </p:nvSpPr>
          <p:spPr>
            <a:xfrm rot="9084057">
              <a:off x="11530" y="3554458"/>
              <a:ext cx="64250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511;p7"/>
            <p:cNvSpPr/>
            <p:nvPr/>
          </p:nvSpPr>
          <p:spPr>
            <a:xfrm rot="9084057">
              <a:off x="4500091" y="1806727"/>
              <a:ext cx="63919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9893" y="0"/>
                  </a:moveTo>
                  <a:cubicBezTo>
                    <a:pt x="8531" y="0"/>
                    <a:pt x="7153" y="317"/>
                    <a:pt x="5759" y="1055"/>
                  </a:cubicBezTo>
                  <a:cubicBezTo>
                    <a:pt x="5194" y="1653"/>
                    <a:pt x="4646" y="1653"/>
                    <a:pt x="4646" y="2234"/>
                  </a:cubicBezTo>
                  <a:cubicBezTo>
                    <a:pt x="4098" y="2234"/>
                    <a:pt x="4098" y="2234"/>
                    <a:pt x="3534" y="2814"/>
                  </a:cubicBezTo>
                  <a:cubicBezTo>
                    <a:pt x="3534" y="2814"/>
                    <a:pt x="2986" y="2814"/>
                    <a:pt x="2986" y="3412"/>
                  </a:cubicBezTo>
                  <a:cubicBezTo>
                    <a:pt x="2986" y="3412"/>
                    <a:pt x="2438" y="3412"/>
                    <a:pt x="2438" y="3993"/>
                  </a:cubicBezTo>
                  <a:cubicBezTo>
                    <a:pt x="-899" y="8091"/>
                    <a:pt x="-899" y="14547"/>
                    <a:pt x="2986" y="18663"/>
                  </a:cubicBezTo>
                  <a:cubicBezTo>
                    <a:pt x="3534" y="19243"/>
                    <a:pt x="3534" y="19243"/>
                    <a:pt x="4098" y="19243"/>
                  </a:cubicBezTo>
                  <a:cubicBezTo>
                    <a:pt x="4646" y="19841"/>
                    <a:pt x="5759" y="20421"/>
                    <a:pt x="6307" y="21002"/>
                  </a:cubicBezTo>
                  <a:cubicBezTo>
                    <a:pt x="7419" y="21002"/>
                    <a:pt x="7967" y="21002"/>
                    <a:pt x="8531" y="21600"/>
                  </a:cubicBezTo>
                  <a:lnTo>
                    <a:pt x="10192" y="21600"/>
                  </a:lnTo>
                  <a:cubicBezTo>
                    <a:pt x="11287" y="21600"/>
                    <a:pt x="11852" y="21600"/>
                    <a:pt x="12400" y="21002"/>
                  </a:cubicBezTo>
                  <a:lnTo>
                    <a:pt x="14060" y="21002"/>
                  </a:lnTo>
                  <a:cubicBezTo>
                    <a:pt x="15720" y="20421"/>
                    <a:pt x="16833" y="19243"/>
                    <a:pt x="17380" y="18082"/>
                  </a:cubicBezTo>
                  <a:cubicBezTo>
                    <a:pt x="18493" y="17484"/>
                    <a:pt x="19041" y="16306"/>
                    <a:pt x="19605" y="15145"/>
                  </a:cubicBezTo>
                  <a:cubicBezTo>
                    <a:pt x="19605" y="14547"/>
                    <a:pt x="20153" y="14547"/>
                    <a:pt x="20153" y="13966"/>
                  </a:cubicBezTo>
                  <a:cubicBezTo>
                    <a:pt x="20153" y="13966"/>
                    <a:pt x="20153" y="13386"/>
                    <a:pt x="20153" y="13386"/>
                  </a:cubicBezTo>
                  <a:cubicBezTo>
                    <a:pt x="20153" y="12788"/>
                    <a:pt x="20153" y="12788"/>
                    <a:pt x="20153" y="12788"/>
                  </a:cubicBezTo>
                  <a:cubicBezTo>
                    <a:pt x="20701" y="9868"/>
                    <a:pt x="20153" y="7511"/>
                    <a:pt x="19041" y="5171"/>
                  </a:cubicBezTo>
                  <a:cubicBezTo>
                    <a:pt x="18493" y="3993"/>
                    <a:pt x="17945" y="3412"/>
                    <a:pt x="17380" y="2814"/>
                  </a:cubicBezTo>
                  <a:cubicBezTo>
                    <a:pt x="16833" y="2814"/>
                    <a:pt x="16833" y="2234"/>
                    <a:pt x="16285" y="2234"/>
                  </a:cubicBezTo>
                  <a:cubicBezTo>
                    <a:pt x="16285" y="2234"/>
                    <a:pt x="15720" y="1653"/>
                    <a:pt x="15720" y="1653"/>
                  </a:cubicBezTo>
                  <a:lnTo>
                    <a:pt x="15172" y="1653"/>
                  </a:lnTo>
                  <a:cubicBezTo>
                    <a:pt x="13562" y="616"/>
                    <a:pt x="11769" y="0"/>
                    <a:pt x="98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512;p7"/>
            <p:cNvSpPr/>
            <p:nvPr/>
          </p:nvSpPr>
          <p:spPr>
            <a:xfrm rot="9084057">
              <a:off x="4278807" y="1400829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513;p7"/>
            <p:cNvSpPr/>
            <p:nvPr/>
          </p:nvSpPr>
          <p:spPr>
            <a:xfrm rot="9084057">
              <a:off x="4414023" y="1326429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514;p7"/>
            <p:cNvSpPr/>
            <p:nvPr/>
          </p:nvSpPr>
          <p:spPr>
            <a:xfrm rot="9084057">
              <a:off x="4561737" y="1597207"/>
              <a:ext cx="64753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47" y="0"/>
                  </a:moveTo>
                  <a:cubicBezTo>
                    <a:pt x="7165" y="0"/>
                    <a:pt x="4806" y="909"/>
                    <a:pt x="2894" y="3076"/>
                  </a:cubicBezTo>
                  <a:cubicBezTo>
                    <a:pt x="-1222" y="7165"/>
                    <a:pt x="-698" y="14155"/>
                    <a:pt x="2894" y="18821"/>
                  </a:cubicBezTo>
                  <a:cubicBezTo>
                    <a:pt x="4806" y="20709"/>
                    <a:pt x="7165" y="21600"/>
                    <a:pt x="9447" y="21600"/>
                  </a:cubicBezTo>
                  <a:cubicBezTo>
                    <a:pt x="12083" y="21600"/>
                    <a:pt x="14612" y="20412"/>
                    <a:pt x="16262" y="18227"/>
                  </a:cubicBezTo>
                  <a:cubicBezTo>
                    <a:pt x="20378" y="14155"/>
                    <a:pt x="19869" y="7165"/>
                    <a:pt x="16262" y="3076"/>
                  </a:cubicBezTo>
                  <a:cubicBezTo>
                    <a:pt x="14612" y="1206"/>
                    <a:pt x="12083" y="0"/>
                    <a:pt x="9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515;p7"/>
            <p:cNvSpPr/>
            <p:nvPr/>
          </p:nvSpPr>
          <p:spPr>
            <a:xfrm rot="9084057">
              <a:off x="4635386" y="1732393"/>
              <a:ext cx="64475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7" h="21600" fill="norm" stroke="1" extrusionOk="0">
                  <a:moveTo>
                    <a:pt x="9976" y="0"/>
                  </a:moveTo>
                  <a:cubicBezTo>
                    <a:pt x="7548" y="0"/>
                    <a:pt x="5265" y="782"/>
                    <a:pt x="3467" y="2329"/>
                  </a:cubicBezTo>
                  <a:cubicBezTo>
                    <a:pt x="1832" y="4066"/>
                    <a:pt x="1298" y="5804"/>
                    <a:pt x="763" y="6968"/>
                  </a:cubicBezTo>
                  <a:cubicBezTo>
                    <a:pt x="-856" y="11017"/>
                    <a:pt x="213" y="15084"/>
                    <a:pt x="2917" y="17986"/>
                  </a:cubicBezTo>
                  <a:cubicBezTo>
                    <a:pt x="4002" y="19723"/>
                    <a:pt x="5621" y="20870"/>
                    <a:pt x="7774" y="21461"/>
                  </a:cubicBezTo>
                  <a:cubicBezTo>
                    <a:pt x="8341" y="21548"/>
                    <a:pt x="8892" y="21600"/>
                    <a:pt x="9442" y="21600"/>
                  </a:cubicBezTo>
                  <a:cubicBezTo>
                    <a:pt x="12114" y="21600"/>
                    <a:pt x="14721" y="20470"/>
                    <a:pt x="16955" y="18559"/>
                  </a:cubicBezTo>
                  <a:cubicBezTo>
                    <a:pt x="17506" y="17986"/>
                    <a:pt x="18040" y="17395"/>
                    <a:pt x="18040" y="16821"/>
                  </a:cubicBezTo>
                  <a:cubicBezTo>
                    <a:pt x="18590" y="16230"/>
                    <a:pt x="19125" y="15657"/>
                    <a:pt x="19125" y="15084"/>
                  </a:cubicBezTo>
                  <a:cubicBezTo>
                    <a:pt x="20744" y="11017"/>
                    <a:pt x="20210" y="7542"/>
                    <a:pt x="17506" y="4066"/>
                  </a:cubicBezTo>
                  <a:cubicBezTo>
                    <a:pt x="16955" y="2902"/>
                    <a:pt x="15886" y="2329"/>
                    <a:pt x="15336" y="1755"/>
                  </a:cubicBezTo>
                  <a:cubicBezTo>
                    <a:pt x="14802" y="1164"/>
                    <a:pt x="14267" y="1164"/>
                    <a:pt x="13717" y="591"/>
                  </a:cubicBezTo>
                  <a:cubicBezTo>
                    <a:pt x="12470" y="209"/>
                    <a:pt x="11207" y="0"/>
                    <a:pt x="997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516;p7"/>
            <p:cNvSpPr/>
            <p:nvPr/>
          </p:nvSpPr>
          <p:spPr>
            <a:xfrm rot="9084057">
              <a:off x="4711860" y="1872418"/>
              <a:ext cx="64955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600" fill="norm" stroke="1" extrusionOk="0">
                  <a:moveTo>
                    <a:pt x="9721" y="0"/>
                  </a:moveTo>
                  <a:cubicBezTo>
                    <a:pt x="7162" y="0"/>
                    <a:pt x="4620" y="1261"/>
                    <a:pt x="2531" y="3508"/>
                  </a:cubicBezTo>
                  <a:cubicBezTo>
                    <a:pt x="1981" y="4648"/>
                    <a:pt x="912" y="5806"/>
                    <a:pt x="912" y="6964"/>
                  </a:cubicBezTo>
                  <a:cubicBezTo>
                    <a:pt x="-707" y="10990"/>
                    <a:pt x="-173" y="14463"/>
                    <a:pt x="2531" y="17919"/>
                  </a:cubicBezTo>
                  <a:cubicBezTo>
                    <a:pt x="3066" y="18490"/>
                    <a:pt x="3616" y="19060"/>
                    <a:pt x="4151" y="19647"/>
                  </a:cubicBezTo>
                  <a:cubicBezTo>
                    <a:pt x="4685" y="20218"/>
                    <a:pt x="5770" y="20218"/>
                    <a:pt x="6304" y="20788"/>
                  </a:cubicBezTo>
                  <a:cubicBezTo>
                    <a:pt x="7518" y="21358"/>
                    <a:pt x="8733" y="21600"/>
                    <a:pt x="9931" y="21600"/>
                  </a:cubicBezTo>
                  <a:cubicBezTo>
                    <a:pt x="12457" y="21600"/>
                    <a:pt x="14902" y="20442"/>
                    <a:pt x="17104" y="18490"/>
                  </a:cubicBezTo>
                  <a:cubicBezTo>
                    <a:pt x="18189" y="17332"/>
                    <a:pt x="18739" y="16191"/>
                    <a:pt x="19274" y="15034"/>
                  </a:cubicBezTo>
                  <a:cubicBezTo>
                    <a:pt x="20893" y="10990"/>
                    <a:pt x="20359" y="6964"/>
                    <a:pt x="17655" y="3508"/>
                  </a:cubicBezTo>
                  <a:cubicBezTo>
                    <a:pt x="17104" y="2920"/>
                    <a:pt x="16570" y="2350"/>
                    <a:pt x="16035" y="1780"/>
                  </a:cubicBezTo>
                  <a:cubicBezTo>
                    <a:pt x="15485" y="1780"/>
                    <a:pt x="14951" y="1192"/>
                    <a:pt x="13866" y="1192"/>
                  </a:cubicBezTo>
                  <a:cubicBezTo>
                    <a:pt x="12538" y="380"/>
                    <a:pt x="11129" y="0"/>
                    <a:pt x="972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517;p7"/>
            <p:cNvSpPr/>
            <p:nvPr/>
          </p:nvSpPr>
          <p:spPr>
            <a:xfrm rot="9084057">
              <a:off x="4488091" y="1461944"/>
              <a:ext cx="64805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0000" y="0"/>
                  </a:moveTo>
                  <a:cubicBezTo>
                    <a:pt x="7560" y="0"/>
                    <a:pt x="5202" y="1202"/>
                    <a:pt x="3143" y="3362"/>
                  </a:cubicBezTo>
                  <a:cubicBezTo>
                    <a:pt x="2596" y="4529"/>
                    <a:pt x="1483" y="5679"/>
                    <a:pt x="935" y="6846"/>
                  </a:cubicBezTo>
                  <a:cubicBezTo>
                    <a:pt x="-725" y="10905"/>
                    <a:pt x="-177" y="14406"/>
                    <a:pt x="2596" y="17890"/>
                  </a:cubicBezTo>
                  <a:cubicBezTo>
                    <a:pt x="3143" y="18465"/>
                    <a:pt x="3708" y="19039"/>
                    <a:pt x="4804" y="19632"/>
                  </a:cubicBezTo>
                  <a:cubicBezTo>
                    <a:pt x="5368" y="20206"/>
                    <a:pt x="5916" y="20799"/>
                    <a:pt x="7028" y="20799"/>
                  </a:cubicBezTo>
                  <a:cubicBezTo>
                    <a:pt x="8224" y="21339"/>
                    <a:pt x="9469" y="21600"/>
                    <a:pt x="10714" y="21600"/>
                  </a:cubicBezTo>
                  <a:cubicBezTo>
                    <a:pt x="13487" y="21600"/>
                    <a:pt x="16193" y="20294"/>
                    <a:pt x="18102" y="17890"/>
                  </a:cubicBezTo>
                  <a:cubicBezTo>
                    <a:pt x="19215" y="16723"/>
                    <a:pt x="19763" y="15555"/>
                    <a:pt x="20311" y="14406"/>
                  </a:cubicBezTo>
                  <a:cubicBezTo>
                    <a:pt x="20875" y="10905"/>
                    <a:pt x="20875" y="8013"/>
                    <a:pt x="19215" y="5679"/>
                  </a:cubicBezTo>
                  <a:cubicBezTo>
                    <a:pt x="17538" y="2770"/>
                    <a:pt x="15330" y="1028"/>
                    <a:pt x="12557" y="453"/>
                  </a:cubicBezTo>
                  <a:cubicBezTo>
                    <a:pt x="11710" y="157"/>
                    <a:pt x="10847" y="0"/>
                    <a:pt x="100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518;p7"/>
            <p:cNvSpPr/>
            <p:nvPr/>
          </p:nvSpPr>
          <p:spPr>
            <a:xfrm rot="9084057">
              <a:off x="4577184" y="1946328"/>
              <a:ext cx="63340" cy="6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2527" y="0"/>
                  </a:moveTo>
                  <a:cubicBezTo>
                    <a:pt x="9026" y="0"/>
                    <a:pt x="6103" y="572"/>
                    <a:pt x="3757" y="2306"/>
                  </a:cubicBezTo>
                  <a:cubicBezTo>
                    <a:pt x="3757" y="2878"/>
                    <a:pt x="3757" y="2878"/>
                    <a:pt x="3757" y="2878"/>
                  </a:cubicBezTo>
                  <a:cubicBezTo>
                    <a:pt x="2007" y="4611"/>
                    <a:pt x="1429" y="5201"/>
                    <a:pt x="852" y="6362"/>
                  </a:cubicBezTo>
                  <a:cubicBezTo>
                    <a:pt x="852" y="6934"/>
                    <a:pt x="852" y="6934"/>
                    <a:pt x="852" y="6934"/>
                  </a:cubicBezTo>
                  <a:cubicBezTo>
                    <a:pt x="852" y="6934"/>
                    <a:pt x="852" y="6934"/>
                    <a:pt x="852" y="7506"/>
                  </a:cubicBezTo>
                  <a:cubicBezTo>
                    <a:pt x="257" y="7506"/>
                    <a:pt x="257" y="8096"/>
                    <a:pt x="257" y="8668"/>
                  </a:cubicBezTo>
                  <a:cubicBezTo>
                    <a:pt x="257" y="9829"/>
                    <a:pt x="-321" y="10973"/>
                    <a:pt x="257" y="12135"/>
                  </a:cubicBezTo>
                  <a:cubicBezTo>
                    <a:pt x="257" y="12707"/>
                    <a:pt x="257" y="12707"/>
                    <a:pt x="257" y="13296"/>
                  </a:cubicBezTo>
                  <a:cubicBezTo>
                    <a:pt x="852" y="15602"/>
                    <a:pt x="2007" y="17335"/>
                    <a:pt x="3757" y="19069"/>
                  </a:cubicBezTo>
                  <a:cubicBezTo>
                    <a:pt x="4353" y="20230"/>
                    <a:pt x="6103" y="20803"/>
                    <a:pt x="7258" y="21392"/>
                  </a:cubicBezTo>
                  <a:lnTo>
                    <a:pt x="8431" y="21392"/>
                  </a:lnTo>
                  <a:cubicBezTo>
                    <a:pt x="9166" y="21531"/>
                    <a:pt x="9901" y="21600"/>
                    <a:pt x="10619" y="21600"/>
                  </a:cubicBezTo>
                  <a:cubicBezTo>
                    <a:pt x="12807" y="21600"/>
                    <a:pt x="14995" y="20959"/>
                    <a:pt x="17201" y="19658"/>
                  </a:cubicBezTo>
                  <a:cubicBezTo>
                    <a:pt x="17778" y="19069"/>
                    <a:pt x="17778" y="19069"/>
                    <a:pt x="18356" y="18497"/>
                  </a:cubicBezTo>
                  <a:cubicBezTo>
                    <a:pt x="18356" y="18497"/>
                    <a:pt x="18356" y="17925"/>
                    <a:pt x="18951" y="17925"/>
                  </a:cubicBezTo>
                  <a:cubicBezTo>
                    <a:pt x="18951" y="17925"/>
                    <a:pt x="19529" y="17335"/>
                    <a:pt x="19529" y="17335"/>
                  </a:cubicBezTo>
                  <a:cubicBezTo>
                    <a:pt x="19529" y="17335"/>
                    <a:pt x="19529" y="16763"/>
                    <a:pt x="19529" y="16763"/>
                  </a:cubicBezTo>
                  <a:cubicBezTo>
                    <a:pt x="20106" y="16191"/>
                    <a:pt x="20106" y="16191"/>
                    <a:pt x="20106" y="15602"/>
                  </a:cubicBezTo>
                  <a:cubicBezTo>
                    <a:pt x="20701" y="15602"/>
                    <a:pt x="20701" y="15602"/>
                    <a:pt x="20701" y="15030"/>
                  </a:cubicBezTo>
                  <a:cubicBezTo>
                    <a:pt x="20701" y="15030"/>
                    <a:pt x="20701" y="15030"/>
                    <a:pt x="20701" y="14458"/>
                  </a:cubicBezTo>
                  <a:cubicBezTo>
                    <a:pt x="20701" y="14458"/>
                    <a:pt x="21279" y="13868"/>
                    <a:pt x="21279" y="13868"/>
                  </a:cubicBezTo>
                  <a:cubicBezTo>
                    <a:pt x="21279" y="13868"/>
                    <a:pt x="21279" y="13296"/>
                    <a:pt x="21279" y="13296"/>
                  </a:cubicBezTo>
                  <a:cubicBezTo>
                    <a:pt x="21279" y="12707"/>
                    <a:pt x="21279" y="12135"/>
                    <a:pt x="21279" y="11563"/>
                  </a:cubicBezTo>
                  <a:lnTo>
                    <a:pt x="21279" y="10973"/>
                  </a:lnTo>
                  <a:cubicBezTo>
                    <a:pt x="21279" y="9829"/>
                    <a:pt x="21279" y="9240"/>
                    <a:pt x="21279" y="8668"/>
                  </a:cubicBezTo>
                  <a:cubicBezTo>
                    <a:pt x="21279" y="8668"/>
                    <a:pt x="21279" y="8096"/>
                    <a:pt x="21279" y="8096"/>
                  </a:cubicBezTo>
                  <a:cubicBezTo>
                    <a:pt x="21279" y="7506"/>
                    <a:pt x="20701" y="6934"/>
                    <a:pt x="20701" y="6362"/>
                  </a:cubicBezTo>
                  <a:cubicBezTo>
                    <a:pt x="19529" y="4611"/>
                    <a:pt x="18356" y="2878"/>
                    <a:pt x="16605" y="1734"/>
                  </a:cubicBezTo>
                  <a:lnTo>
                    <a:pt x="16028" y="1734"/>
                  </a:lnTo>
                  <a:cubicBezTo>
                    <a:pt x="16028" y="1144"/>
                    <a:pt x="15433" y="1144"/>
                    <a:pt x="14855" y="572"/>
                  </a:cubicBezTo>
                  <a:lnTo>
                    <a:pt x="13105" y="572"/>
                  </a:lnTo>
                  <a:cubicBezTo>
                    <a:pt x="12527" y="572"/>
                    <a:pt x="12527" y="572"/>
                    <a:pt x="1252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519;p7"/>
            <p:cNvSpPr/>
            <p:nvPr/>
          </p:nvSpPr>
          <p:spPr>
            <a:xfrm rot="9084057">
              <a:off x="4351219" y="1535773"/>
              <a:ext cx="65733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520;p7"/>
            <p:cNvSpPr/>
            <p:nvPr/>
          </p:nvSpPr>
          <p:spPr>
            <a:xfrm rot="9084057">
              <a:off x="4094399" y="2027441"/>
              <a:ext cx="64144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521;p7"/>
            <p:cNvSpPr/>
            <p:nvPr/>
          </p:nvSpPr>
          <p:spPr>
            <a:xfrm rot="9084057">
              <a:off x="3872264" y="1621928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522;p7"/>
            <p:cNvSpPr/>
            <p:nvPr/>
          </p:nvSpPr>
          <p:spPr>
            <a:xfrm rot="9084057">
              <a:off x="3688283" y="2248352"/>
              <a:ext cx="66490" cy="6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523;p7"/>
            <p:cNvSpPr/>
            <p:nvPr/>
          </p:nvSpPr>
          <p:spPr>
            <a:xfrm rot="9084057">
              <a:off x="4170796" y="2167665"/>
              <a:ext cx="63890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524;p7"/>
            <p:cNvSpPr/>
            <p:nvPr/>
          </p:nvSpPr>
          <p:spPr>
            <a:xfrm rot="9084057">
              <a:off x="3466915" y="1842580"/>
              <a:ext cx="66491" cy="6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525;p7"/>
            <p:cNvSpPr/>
            <p:nvPr/>
          </p:nvSpPr>
          <p:spPr>
            <a:xfrm rot="9084057">
              <a:off x="4217442" y="1609165"/>
              <a:ext cx="6433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526;p7"/>
            <p:cNvSpPr/>
            <p:nvPr/>
          </p:nvSpPr>
          <p:spPr>
            <a:xfrm rot="9084057">
              <a:off x="4155132" y="1818488"/>
              <a:ext cx="64944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527;p7"/>
            <p:cNvSpPr/>
            <p:nvPr/>
          </p:nvSpPr>
          <p:spPr>
            <a:xfrm rot="9084057">
              <a:off x="3602232" y="1769015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528;p7"/>
            <p:cNvSpPr/>
            <p:nvPr/>
          </p:nvSpPr>
          <p:spPr>
            <a:xfrm rot="9084057">
              <a:off x="3810926" y="1830673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529;p7"/>
            <p:cNvSpPr/>
            <p:nvPr/>
          </p:nvSpPr>
          <p:spPr>
            <a:xfrm rot="9084057">
              <a:off x="3884944" y="1966572"/>
              <a:ext cx="63841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530;p7"/>
            <p:cNvSpPr/>
            <p:nvPr/>
          </p:nvSpPr>
          <p:spPr>
            <a:xfrm rot="9084057">
              <a:off x="3946450" y="1756498"/>
              <a:ext cx="64914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531;p7"/>
            <p:cNvSpPr/>
            <p:nvPr/>
          </p:nvSpPr>
          <p:spPr>
            <a:xfrm rot="9084057">
              <a:off x="4008195" y="1547571"/>
              <a:ext cx="64317" cy="6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532;p7"/>
            <p:cNvSpPr/>
            <p:nvPr/>
          </p:nvSpPr>
          <p:spPr>
            <a:xfrm rot="9084057">
              <a:off x="4441223" y="2020123"/>
              <a:ext cx="64270" cy="6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533;p7"/>
            <p:cNvSpPr/>
            <p:nvPr/>
          </p:nvSpPr>
          <p:spPr>
            <a:xfrm rot="9084057">
              <a:off x="4364012" y="1880261"/>
              <a:ext cx="65194" cy="6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534;p7"/>
            <p:cNvSpPr/>
            <p:nvPr/>
          </p:nvSpPr>
          <p:spPr>
            <a:xfrm rot="9084057">
              <a:off x="3540538" y="1977463"/>
              <a:ext cx="66491" cy="66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535;p7"/>
            <p:cNvSpPr/>
            <p:nvPr/>
          </p:nvSpPr>
          <p:spPr>
            <a:xfrm rot="9084057">
              <a:off x="3737416" y="1695516"/>
              <a:ext cx="64581" cy="64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536;p7"/>
            <p:cNvSpPr/>
            <p:nvPr/>
          </p:nvSpPr>
          <p:spPr>
            <a:xfrm rot="9084057">
              <a:off x="3748989" y="2040262"/>
              <a:ext cx="64945" cy="6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537;p7"/>
            <p:cNvSpPr/>
            <p:nvPr/>
          </p:nvSpPr>
          <p:spPr>
            <a:xfrm rot="9084057">
              <a:off x="4229153" y="1953811"/>
              <a:ext cx="6468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538;p7"/>
            <p:cNvSpPr/>
            <p:nvPr/>
          </p:nvSpPr>
          <p:spPr>
            <a:xfrm rot="9084057">
              <a:off x="4290671" y="1745159"/>
              <a:ext cx="64965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539;p7"/>
            <p:cNvSpPr/>
            <p:nvPr/>
          </p:nvSpPr>
          <p:spPr>
            <a:xfrm rot="9084057">
              <a:off x="4305084" y="2093641"/>
              <a:ext cx="65246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540;p7"/>
            <p:cNvSpPr/>
            <p:nvPr/>
          </p:nvSpPr>
          <p:spPr>
            <a:xfrm rot="9084057">
              <a:off x="3958357" y="2101540"/>
              <a:ext cx="64810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541;p7"/>
            <p:cNvSpPr/>
            <p:nvPr/>
          </p:nvSpPr>
          <p:spPr>
            <a:xfrm rot="9084057">
              <a:off x="4143045" y="1474220"/>
              <a:ext cx="65009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542;p7"/>
            <p:cNvSpPr/>
            <p:nvPr/>
          </p:nvSpPr>
          <p:spPr>
            <a:xfrm rot="9084057">
              <a:off x="3823550" y="2175184"/>
              <a:ext cx="63811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543;p7"/>
            <p:cNvSpPr/>
            <p:nvPr/>
          </p:nvSpPr>
          <p:spPr>
            <a:xfrm rot="9084057">
              <a:off x="3899698" y="2315415"/>
              <a:ext cx="64190" cy="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544;p7"/>
            <p:cNvSpPr/>
            <p:nvPr/>
          </p:nvSpPr>
          <p:spPr>
            <a:xfrm rot="9084057">
              <a:off x="4426398" y="1671042"/>
              <a:ext cx="63022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545;p7"/>
            <p:cNvSpPr/>
            <p:nvPr/>
          </p:nvSpPr>
          <p:spPr>
            <a:xfrm rot="9084057">
              <a:off x="4034476" y="2241921"/>
              <a:ext cx="65375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546;p7"/>
            <p:cNvSpPr/>
            <p:nvPr/>
          </p:nvSpPr>
          <p:spPr>
            <a:xfrm rot="9084057">
              <a:off x="4019686" y="1892678"/>
              <a:ext cx="64812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547;p7"/>
            <p:cNvSpPr/>
            <p:nvPr/>
          </p:nvSpPr>
          <p:spPr>
            <a:xfrm rot="9084057">
              <a:off x="3613985" y="2113535"/>
              <a:ext cx="66621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548;p7"/>
            <p:cNvSpPr/>
            <p:nvPr/>
          </p:nvSpPr>
          <p:spPr>
            <a:xfrm rot="9084057">
              <a:off x="3675662" y="1905008"/>
              <a:ext cx="64321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549;p7"/>
            <p:cNvSpPr/>
            <p:nvPr/>
          </p:nvSpPr>
          <p:spPr>
            <a:xfrm rot="9084057">
              <a:off x="4081339" y="1683379"/>
              <a:ext cx="65401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550;p7"/>
            <p:cNvSpPr/>
            <p:nvPr/>
          </p:nvSpPr>
          <p:spPr>
            <a:xfrm rot="9084057">
              <a:off x="3761714" y="2388582"/>
              <a:ext cx="64346" cy="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551;p7"/>
            <p:cNvSpPr/>
            <p:nvPr/>
          </p:nvSpPr>
          <p:spPr>
            <a:xfrm rot="9084057">
              <a:off x="3284133" y="2470919"/>
              <a:ext cx="65003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552;p7"/>
            <p:cNvSpPr/>
            <p:nvPr/>
          </p:nvSpPr>
          <p:spPr>
            <a:xfrm rot="9084057">
              <a:off x="3062830" y="2065193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553;p7"/>
            <p:cNvSpPr/>
            <p:nvPr/>
          </p:nvSpPr>
          <p:spPr>
            <a:xfrm rot="9084057">
              <a:off x="2877292" y="2693075"/>
              <a:ext cx="65435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554;p7"/>
            <p:cNvSpPr/>
            <p:nvPr/>
          </p:nvSpPr>
          <p:spPr>
            <a:xfrm rot="9084057">
              <a:off x="3358846" y="2606355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555;p7"/>
            <p:cNvSpPr/>
            <p:nvPr/>
          </p:nvSpPr>
          <p:spPr>
            <a:xfrm rot="9084057">
              <a:off x="2657148" y="2286841"/>
              <a:ext cx="64460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556;p7"/>
            <p:cNvSpPr/>
            <p:nvPr/>
          </p:nvSpPr>
          <p:spPr>
            <a:xfrm rot="9084057">
              <a:off x="3407598" y="2053326"/>
              <a:ext cx="64295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557;p7"/>
            <p:cNvSpPr/>
            <p:nvPr/>
          </p:nvSpPr>
          <p:spPr>
            <a:xfrm rot="9084057">
              <a:off x="3345677" y="2261749"/>
              <a:ext cx="64976" cy="65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558;p7"/>
            <p:cNvSpPr/>
            <p:nvPr/>
          </p:nvSpPr>
          <p:spPr>
            <a:xfrm rot="9084057">
              <a:off x="2792292" y="2212455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559;p7"/>
            <p:cNvSpPr/>
            <p:nvPr/>
          </p:nvSpPr>
          <p:spPr>
            <a:xfrm rot="9084057">
              <a:off x="3001501" y="2273936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560;p7"/>
            <p:cNvSpPr/>
            <p:nvPr/>
          </p:nvSpPr>
          <p:spPr>
            <a:xfrm rot="9084057">
              <a:off x="3074857" y="2410001"/>
              <a:ext cx="64707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561;p7"/>
            <p:cNvSpPr/>
            <p:nvPr/>
          </p:nvSpPr>
          <p:spPr>
            <a:xfrm rot="9084057">
              <a:off x="3136494" y="2200613"/>
              <a:ext cx="65694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562;p7"/>
            <p:cNvSpPr/>
            <p:nvPr/>
          </p:nvSpPr>
          <p:spPr>
            <a:xfrm rot="9084057">
              <a:off x="3198939" y="1991570"/>
              <a:ext cx="64310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563;p7"/>
            <p:cNvSpPr/>
            <p:nvPr/>
          </p:nvSpPr>
          <p:spPr>
            <a:xfrm rot="9084057">
              <a:off x="3629320" y="2458807"/>
              <a:ext cx="64217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564;p7"/>
            <p:cNvSpPr/>
            <p:nvPr/>
          </p:nvSpPr>
          <p:spPr>
            <a:xfrm rot="9084057">
              <a:off x="3554595" y="2323508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565;p7"/>
            <p:cNvSpPr/>
            <p:nvPr/>
          </p:nvSpPr>
          <p:spPr>
            <a:xfrm rot="9084057">
              <a:off x="2927473" y="2138991"/>
              <a:ext cx="64806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566;p7"/>
            <p:cNvSpPr/>
            <p:nvPr/>
          </p:nvSpPr>
          <p:spPr>
            <a:xfrm rot="9084057">
              <a:off x="2939554" y="2483573"/>
              <a:ext cx="64751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567;p7"/>
            <p:cNvSpPr/>
            <p:nvPr/>
          </p:nvSpPr>
          <p:spPr>
            <a:xfrm rot="9084057">
              <a:off x="3419694" y="2397081"/>
              <a:ext cx="6469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568;p7"/>
            <p:cNvSpPr/>
            <p:nvPr/>
          </p:nvSpPr>
          <p:spPr>
            <a:xfrm rot="9084057">
              <a:off x="3481244" y="2188420"/>
              <a:ext cx="64941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569;p7"/>
            <p:cNvSpPr/>
            <p:nvPr/>
          </p:nvSpPr>
          <p:spPr>
            <a:xfrm rot="9084057">
              <a:off x="3493214" y="2532507"/>
              <a:ext cx="64460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570;p7"/>
            <p:cNvSpPr/>
            <p:nvPr/>
          </p:nvSpPr>
          <p:spPr>
            <a:xfrm rot="9084057">
              <a:off x="3149031" y="2545194"/>
              <a:ext cx="6478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571;p7"/>
            <p:cNvSpPr/>
            <p:nvPr/>
          </p:nvSpPr>
          <p:spPr>
            <a:xfrm rot="9084057">
              <a:off x="3333597" y="1917533"/>
              <a:ext cx="65036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572;p7"/>
            <p:cNvSpPr/>
            <p:nvPr/>
          </p:nvSpPr>
          <p:spPr>
            <a:xfrm rot="9084057">
              <a:off x="3013601" y="2618576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573;p7"/>
            <p:cNvSpPr/>
            <p:nvPr/>
          </p:nvSpPr>
          <p:spPr>
            <a:xfrm rot="9084057">
              <a:off x="3087656" y="2754131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574;p7"/>
            <p:cNvSpPr/>
            <p:nvPr/>
          </p:nvSpPr>
          <p:spPr>
            <a:xfrm rot="9084057">
              <a:off x="3222459" y="2680808"/>
              <a:ext cx="64811" cy="6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575;p7"/>
            <p:cNvSpPr/>
            <p:nvPr/>
          </p:nvSpPr>
          <p:spPr>
            <a:xfrm rot="9084057">
              <a:off x="3210411" y="2336581"/>
              <a:ext cx="64790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576;p7"/>
            <p:cNvSpPr/>
            <p:nvPr/>
          </p:nvSpPr>
          <p:spPr>
            <a:xfrm rot="9084057">
              <a:off x="2866229" y="2348322"/>
              <a:ext cx="64324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577;p7"/>
            <p:cNvSpPr/>
            <p:nvPr/>
          </p:nvSpPr>
          <p:spPr>
            <a:xfrm rot="9084057">
              <a:off x="3271573" y="2126942"/>
              <a:ext cx="65164" cy="63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578;p7"/>
            <p:cNvSpPr/>
            <p:nvPr/>
          </p:nvSpPr>
          <p:spPr>
            <a:xfrm rot="9084057">
              <a:off x="2951624" y="2828268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579;p7"/>
            <p:cNvSpPr/>
            <p:nvPr/>
          </p:nvSpPr>
          <p:spPr>
            <a:xfrm rot="9084057">
              <a:off x="2730047" y="2421936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580;p7"/>
            <p:cNvSpPr/>
            <p:nvPr/>
          </p:nvSpPr>
          <p:spPr>
            <a:xfrm rot="9084057">
              <a:off x="2471742" y="2913876"/>
              <a:ext cx="64839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581;p7"/>
            <p:cNvSpPr/>
            <p:nvPr/>
          </p:nvSpPr>
          <p:spPr>
            <a:xfrm rot="9084057">
              <a:off x="2251040" y="2507778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582;p7"/>
            <p:cNvSpPr/>
            <p:nvPr/>
          </p:nvSpPr>
          <p:spPr>
            <a:xfrm rot="9084057">
              <a:off x="2545437" y="3049353"/>
              <a:ext cx="65638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583;p7"/>
            <p:cNvSpPr/>
            <p:nvPr/>
          </p:nvSpPr>
          <p:spPr>
            <a:xfrm rot="9084057">
              <a:off x="2595173" y="2496073"/>
              <a:ext cx="64970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584;p7"/>
            <p:cNvSpPr/>
            <p:nvPr/>
          </p:nvSpPr>
          <p:spPr>
            <a:xfrm rot="9084057">
              <a:off x="2533736" y="2704596"/>
              <a:ext cx="64314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585;p7"/>
            <p:cNvSpPr/>
            <p:nvPr/>
          </p:nvSpPr>
          <p:spPr>
            <a:xfrm rot="9084057">
              <a:off x="2324050" y="2643817"/>
              <a:ext cx="64732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586;p7"/>
            <p:cNvSpPr/>
            <p:nvPr/>
          </p:nvSpPr>
          <p:spPr>
            <a:xfrm rot="9084057">
              <a:off x="2386579" y="2434419"/>
              <a:ext cx="64478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587;p7"/>
            <p:cNvSpPr/>
            <p:nvPr/>
          </p:nvSpPr>
          <p:spPr>
            <a:xfrm rot="9084057">
              <a:off x="2815914" y="2902005"/>
              <a:ext cx="6520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588;p7"/>
            <p:cNvSpPr/>
            <p:nvPr/>
          </p:nvSpPr>
          <p:spPr>
            <a:xfrm rot="9084057">
              <a:off x="2742691" y="2766387"/>
              <a:ext cx="6435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589;p7"/>
            <p:cNvSpPr/>
            <p:nvPr/>
          </p:nvSpPr>
          <p:spPr>
            <a:xfrm rot="9084057">
              <a:off x="2607847" y="2839903"/>
              <a:ext cx="63940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590;p7"/>
            <p:cNvSpPr/>
            <p:nvPr/>
          </p:nvSpPr>
          <p:spPr>
            <a:xfrm rot="9084057">
              <a:off x="2669136" y="2631354"/>
              <a:ext cx="64295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591;p7"/>
            <p:cNvSpPr/>
            <p:nvPr/>
          </p:nvSpPr>
          <p:spPr>
            <a:xfrm rot="9084057">
              <a:off x="2681385" y="2975102"/>
              <a:ext cx="64501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592;p7"/>
            <p:cNvSpPr/>
            <p:nvPr/>
          </p:nvSpPr>
          <p:spPr>
            <a:xfrm rot="9084057">
              <a:off x="2521897" y="2360475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593;p7"/>
            <p:cNvSpPr/>
            <p:nvPr/>
          </p:nvSpPr>
          <p:spPr>
            <a:xfrm rot="9084057">
              <a:off x="2803955" y="2557203"/>
              <a:ext cx="6429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594;p7"/>
            <p:cNvSpPr/>
            <p:nvPr/>
          </p:nvSpPr>
          <p:spPr>
            <a:xfrm rot="9084057">
              <a:off x="2398396" y="2779626"/>
              <a:ext cx="63553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595;p7"/>
            <p:cNvSpPr/>
            <p:nvPr/>
          </p:nvSpPr>
          <p:spPr>
            <a:xfrm rot="9084057">
              <a:off x="2459841" y="2569790"/>
              <a:ext cx="6408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596;p7"/>
            <p:cNvSpPr/>
            <p:nvPr/>
          </p:nvSpPr>
          <p:spPr>
            <a:xfrm rot="9084057">
              <a:off x="4340385" y="1191076"/>
              <a:ext cx="6430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597;p7"/>
            <p:cNvSpPr/>
            <p:nvPr/>
          </p:nvSpPr>
          <p:spPr>
            <a:xfrm rot="9084057">
              <a:off x="4205446" y="1264731"/>
              <a:ext cx="6386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598;p7"/>
            <p:cNvSpPr/>
            <p:nvPr/>
          </p:nvSpPr>
          <p:spPr>
            <a:xfrm rot="9084057">
              <a:off x="3663335" y="1559908"/>
              <a:ext cx="64189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599;p7"/>
            <p:cNvSpPr/>
            <p:nvPr/>
          </p:nvSpPr>
          <p:spPr>
            <a:xfrm rot="9084057">
              <a:off x="3527609" y="1634024"/>
              <a:ext cx="64945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600;p7"/>
            <p:cNvSpPr/>
            <p:nvPr/>
          </p:nvSpPr>
          <p:spPr>
            <a:xfrm rot="9084057">
              <a:off x="4069237" y="1338260"/>
              <a:ext cx="64886" cy="6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601;p7"/>
            <p:cNvSpPr/>
            <p:nvPr/>
          </p:nvSpPr>
          <p:spPr>
            <a:xfrm rot="9084057">
              <a:off x="3933690" y="1412631"/>
              <a:ext cx="6494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602;p7"/>
            <p:cNvSpPr/>
            <p:nvPr/>
          </p:nvSpPr>
          <p:spPr>
            <a:xfrm rot="9084057">
              <a:off x="3798553" y="1486729"/>
              <a:ext cx="64867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603;p7"/>
            <p:cNvSpPr/>
            <p:nvPr/>
          </p:nvSpPr>
          <p:spPr>
            <a:xfrm rot="9084057">
              <a:off x="3392325" y="1707414"/>
              <a:ext cx="66759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604;p7"/>
            <p:cNvSpPr/>
            <p:nvPr/>
          </p:nvSpPr>
          <p:spPr>
            <a:xfrm rot="9084057">
              <a:off x="2853995" y="2003409"/>
              <a:ext cx="64151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605;p7"/>
            <p:cNvSpPr/>
            <p:nvPr/>
          </p:nvSpPr>
          <p:spPr>
            <a:xfrm rot="9084057">
              <a:off x="2718099" y="2077037"/>
              <a:ext cx="64975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606;p7"/>
            <p:cNvSpPr/>
            <p:nvPr/>
          </p:nvSpPr>
          <p:spPr>
            <a:xfrm rot="9084057">
              <a:off x="3259851" y="1781703"/>
              <a:ext cx="64111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607;p7"/>
            <p:cNvSpPr/>
            <p:nvPr/>
          </p:nvSpPr>
          <p:spPr>
            <a:xfrm rot="9084057">
              <a:off x="3124044" y="1855940"/>
              <a:ext cx="65180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608;p7"/>
            <p:cNvSpPr/>
            <p:nvPr/>
          </p:nvSpPr>
          <p:spPr>
            <a:xfrm rot="9084057">
              <a:off x="2988920" y="1930318"/>
              <a:ext cx="6427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609;p7"/>
            <p:cNvSpPr/>
            <p:nvPr/>
          </p:nvSpPr>
          <p:spPr>
            <a:xfrm rot="9084057">
              <a:off x="2582614" y="2151121"/>
              <a:ext cx="65081" cy="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610;p7"/>
            <p:cNvSpPr/>
            <p:nvPr/>
          </p:nvSpPr>
          <p:spPr>
            <a:xfrm rot="9084057">
              <a:off x="2447200" y="2224612"/>
              <a:ext cx="64644" cy="6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611;p7"/>
            <p:cNvSpPr/>
            <p:nvPr/>
          </p:nvSpPr>
          <p:spPr>
            <a:xfrm rot="9084057">
              <a:off x="2312294" y="2298739"/>
              <a:ext cx="6431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612;p7"/>
            <p:cNvSpPr/>
            <p:nvPr/>
          </p:nvSpPr>
          <p:spPr>
            <a:xfrm rot="9084057">
              <a:off x="2177130" y="2372908"/>
              <a:ext cx="64250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613;p7"/>
            <p:cNvSpPr/>
            <p:nvPr/>
          </p:nvSpPr>
          <p:spPr>
            <a:xfrm rot="9084057">
              <a:off x="6442157" y="221191"/>
              <a:ext cx="64004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6" h="21600" fill="norm" stroke="1" extrusionOk="0">
                  <a:moveTo>
                    <a:pt x="7577" y="0"/>
                  </a:moveTo>
                  <a:cubicBezTo>
                    <a:pt x="7577" y="0"/>
                    <a:pt x="7577" y="595"/>
                    <a:pt x="7056" y="595"/>
                  </a:cubicBezTo>
                  <a:lnTo>
                    <a:pt x="5998" y="595"/>
                  </a:lnTo>
                  <a:cubicBezTo>
                    <a:pt x="5477" y="1172"/>
                    <a:pt x="5477" y="1172"/>
                    <a:pt x="5477" y="1172"/>
                  </a:cubicBezTo>
                  <a:cubicBezTo>
                    <a:pt x="4940" y="1172"/>
                    <a:pt x="4419" y="1766"/>
                    <a:pt x="4419" y="1766"/>
                  </a:cubicBezTo>
                  <a:cubicBezTo>
                    <a:pt x="3898" y="2344"/>
                    <a:pt x="3898" y="2344"/>
                    <a:pt x="3361" y="2921"/>
                  </a:cubicBezTo>
                  <a:lnTo>
                    <a:pt x="2840" y="2921"/>
                  </a:lnTo>
                  <a:cubicBezTo>
                    <a:pt x="2840" y="3515"/>
                    <a:pt x="2319" y="3515"/>
                    <a:pt x="2319" y="4093"/>
                  </a:cubicBezTo>
                  <a:cubicBezTo>
                    <a:pt x="-855" y="8168"/>
                    <a:pt x="-855" y="14587"/>
                    <a:pt x="2840" y="18679"/>
                  </a:cubicBezTo>
                  <a:cubicBezTo>
                    <a:pt x="3898" y="19851"/>
                    <a:pt x="4940" y="20428"/>
                    <a:pt x="5998" y="20428"/>
                  </a:cubicBezTo>
                  <a:cubicBezTo>
                    <a:pt x="5998" y="21005"/>
                    <a:pt x="5998" y="21005"/>
                    <a:pt x="5998" y="21005"/>
                  </a:cubicBezTo>
                  <a:cubicBezTo>
                    <a:pt x="7056" y="21600"/>
                    <a:pt x="8634" y="21600"/>
                    <a:pt x="9692" y="21600"/>
                  </a:cubicBezTo>
                  <a:cubicBezTo>
                    <a:pt x="11271" y="21600"/>
                    <a:pt x="12313" y="21005"/>
                    <a:pt x="13371" y="21005"/>
                  </a:cubicBezTo>
                  <a:cubicBezTo>
                    <a:pt x="14429" y="20428"/>
                    <a:pt x="15487" y="19256"/>
                    <a:pt x="16529" y="18102"/>
                  </a:cubicBezTo>
                  <a:cubicBezTo>
                    <a:pt x="19687" y="15181"/>
                    <a:pt x="20745" y="8762"/>
                    <a:pt x="17066" y="4093"/>
                  </a:cubicBezTo>
                  <a:cubicBezTo>
                    <a:pt x="17066" y="4093"/>
                    <a:pt x="17066" y="3515"/>
                    <a:pt x="16529" y="3515"/>
                  </a:cubicBezTo>
                  <a:cubicBezTo>
                    <a:pt x="16529" y="2921"/>
                    <a:pt x="16529" y="2921"/>
                    <a:pt x="16008" y="2921"/>
                  </a:cubicBezTo>
                  <a:cubicBezTo>
                    <a:pt x="16008" y="2344"/>
                    <a:pt x="15487" y="2344"/>
                    <a:pt x="14950" y="1766"/>
                  </a:cubicBezTo>
                  <a:lnTo>
                    <a:pt x="14429" y="1766"/>
                  </a:lnTo>
                  <a:cubicBezTo>
                    <a:pt x="13892" y="1172"/>
                    <a:pt x="13371" y="1172"/>
                    <a:pt x="13371" y="595"/>
                  </a:cubicBezTo>
                  <a:lnTo>
                    <a:pt x="12313" y="595"/>
                  </a:lnTo>
                  <a:cubicBezTo>
                    <a:pt x="12313" y="595"/>
                    <a:pt x="11792" y="0"/>
                    <a:pt x="112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614;p7"/>
            <p:cNvSpPr/>
            <p:nvPr/>
          </p:nvSpPr>
          <p:spPr>
            <a:xfrm rot="9084057">
              <a:off x="6577373" y="146792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3852" y="19654"/>
                    <a:pt x="5471" y="20801"/>
                    <a:pt x="7624" y="21391"/>
                  </a:cubicBezTo>
                  <a:cubicBezTo>
                    <a:pt x="8401" y="21530"/>
                    <a:pt x="9163" y="21600"/>
                    <a:pt x="9907" y="21600"/>
                  </a:cubicBezTo>
                  <a:cubicBezTo>
                    <a:pt x="12336" y="21600"/>
                    <a:pt x="14619" y="20835"/>
                    <a:pt x="16271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6805" y="3423"/>
                    <a:pt x="16271" y="2833"/>
                  </a:cubicBezTo>
                  <a:cubicBezTo>
                    <a:pt x="15736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615;p7"/>
            <p:cNvSpPr/>
            <p:nvPr/>
          </p:nvSpPr>
          <p:spPr>
            <a:xfrm rot="9084057">
              <a:off x="6514569" y="356136"/>
              <a:ext cx="65733" cy="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9628" y="0"/>
                  </a:moveTo>
                  <a:cubicBezTo>
                    <a:pt x="8559" y="0"/>
                    <a:pt x="7474" y="0"/>
                    <a:pt x="6390" y="583"/>
                  </a:cubicBezTo>
                  <a:lnTo>
                    <a:pt x="5855" y="583"/>
                  </a:lnTo>
                  <a:cubicBezTo>
                    <a:pt x="4770" y="1184"/>
                    <a:pt x="3686" y="1768"/>
                    <a:pt x="3151" y="2952"/>
                  </a:cubicBezTo>
                  <a:cubicBezTo>
                    <a:pt x="-87" y="6487"/>
                    <a:pt x="-1172" y="12391"/>
                    <a:pt x="1532" y="16509"/>
                  </a:cubicBezTo>
                  <a:cubicBezTo>
                    <a:pt x="2066" y="17093"/>
                    <a:pt x="2617" y="17694"/>
                    <a:pt x="3151" y="18277"/>
                  </a:cubicBezTo>
                  <a:cubicBezTo>
                    <a:pt x="5029" y="20327"/>
                    <a:pt x="7653" y="21600"/>
                    <a:pt x="10357" y="21600"/>
                  </a:cubicBezTo>
                  <a:cubicBezTo>
                    <a:pt x="12300" y="21600"/>
                    <a:pt x="14307" y="20946"/>
                    <a:pt x="16121" y="19461"/>
                  </a:cubicBezTo>
                  <a:cubicBezTo>
                    <a:pt x="16121" y="19461"/>
                    <a:pt x="16655" y="18860"/>
                    <a:pt x="17190" y="18860"/>
                  </a:cubicBezTo>
                  <a:cubicBezTo>
                    <a:pt x="17740" y="18277"/>
                    <a:pt x="18274" y="17093"/>
                    <a:pt x="18274" y="16509"/>
                  </a:cubicBezTo>
                  <a:cubicBezTo>
                    <a:pt x="19359" y="15325"/>
                    <a:pt x="19894" y="13557"/>
                    <a:pt x="19894" y="11790"/>
                  </a:cubicBezTo>
                  <a:cubicBezTo>
                    <a:pt x="19894" y="11207"/>
                    <a:pt x="20428" y="10606"/>
                    <a:pt x="20428" y="10606"/>
                  </a:cubicBezTo>
                  <a:cubicBezTo>
                    <a:pt x="20428" y="10606"/>
                    <a:pt x="20428" y="10022"/>
                    <a:pt x="19894" y="10022"/>
                  </a:cubicBezTo>
                  <a:cubicBezTo>
                    <a:pt x="19894" y="9439"/>
                    <a:pt x="19894" y="8838"/>
                    <a:pt x="19894" y="8255"/>
                  </a:cubicBezTo>
                  <a:cubicBezTo>
                    <a:pt x="19894" y="7671"/>
                    <a:pt x="19359" y="7070"/>
                    <a:pt x="19359" y="6487"/>
                  </a:cubicBezTo>
                  <a:cubicBezTo>
                    <a:pt x="19359" y="6487"/>
                    <a:pt x="19359" y="5904"/>
                    <a:pt x="19359" y="5904"/>
                  </a:cubicBezTo>
                  <a:cubicBezTo>
                    <a:pt x="18809" y="5303"/>
                    <a:pt x="18809" y="4719"/>
                    <a:pt x="18274" y="4719"/>
                  </a:cubicBezTo>
                  <a:lnTo>
                    <a:pt x="18274" y="4136"/>
                  </a:lnTo>
                  <a:cubicBezTo>
                    <a:pt x="18274" y="4136"/>
                    <a:pt x="17740" y="3535"/>
                    <a:pt x="17740" y="2952"/>
                  </a:cubicBezTo>
                  <a:lnTo>
                    <a:pt x="17190" y="2952"/>
                  </a:lnTo>
                  <a:cubicBezTo>
                    <a:pt x="16121" y="1768"/>
                    <a:pt x="15036" y="1184"/>
                    <a:pt x="13951" y="583"/>
                  </a:cubicBezTo>
                  <a:cubicBezTo>
                    <a:pt x="12332" y="0"/>
                    <a:pt x="11247" y="0"/>
                    <a:pt x="1017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616;p7"/>
            <p:cNvSpPr/>
            <p:nvPr/>
          </p:nvSpPr>
          <p:spPr>
            <a:xfrm rot="9084057">
              <a:off x="6257749" y="847804"/>
              <a:ext cx="64143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0" h="21600" fill="norm" stroke="1" extrusionOk="0">
                  <a:moveTo>
                    <a:pt x="9544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7015"/>
                    <a:pt x="-1217" y="13944"/>
                    <a:pt x="2899" y="18569"/>
                  </a:cubicBezTo>
                  <a:cubicBezTo>
                    <a:pt x="4703" y="20595"/>
                    <a:pt x="7139" y="21600"/>
                    <a:pt x="9591" y="21600"/>
                  </a:cubicBezTo>
                  <a:cubicBezTo>
                    <a:pt x="12027" y="21600"/>
                    <a:pt x="14478" y="20595"/>
                    <a:pt x="16267" y="18569"/>
                  </a:cubicBezTo>
                  <a:cubicBezTo>
                    <a:pt x="19350" y="14515"/>
                    <a:pt x="20383" y="8158"/>
                    <a:pt x="16267" y="3551"/>
                  </a:cubicBezTo>
                  <a:cubicBezTo>
                    <a:pt x="14416" y="1161"/>
                    <a:pt x="11996" y="0"/>
                    <a:pt x="954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617;p7"/>
            <p:cNvSpPr/>
            <p:nvPr/>
          </p:nvSpPr>
          <p:spPr>
            <a:xfrm rot="9084057">
              <a:off x="6035614" y="442290"/>
              <a:ext cx="6437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8" h="21600" fill="norm" stroke="1" extrusionOk="0">
                  <a:moveTo>
                    <a:pt x="9687" y="0"/>
                  </a:moveTo>
                  <a:cubicBezTo>
                    <a:pt x="7113" y="0"/>
                    <a:pt x="4618" y="1164"/>
                    <a:pt x="2771" y="3493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618" y="20592"/>
                    <a:pt x="7255" y="21600"/>
                    <a:pt x="9813" y="21600"/>
                  </a:cubicBezTo>
                  <a:cubicBezTo>
                    <a:pt x="12387" y="21600"/>
                    <a:pt x="14881" y="20592"/>
                    <a:pt x="16460" y="18559"/>
                  </a:cubicBezTo>
                  <a:cubicBezTo>
                    <a:pt x="20155" y="15084"/>
                    <a:pt x="20676" y="8115"/>
                    <a:pt x="16997" y="3493"/>
                  </a:cubicBezTo>
                  <a:cubicBezTo>
                    <a:pt x="14881" y="1164"/>
                    <a:pt x="12244" y="0"/>
                    <a:pt x="96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618;p7"/>
            <p:cNvSpPr/>
            <p:nvPr/>
          </p:nvSpPr>
          <p:spPr>
            <a:xfrm rot="9084057">
              <a:off x="5851633" y="1068715"/>
              <a:ext cx="66491" cy="6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280" y="0"/>
                  </a:moveTo>
                  <a:cubicBezTo>
                    <a:pt x="6779" y="0"/>
                    <a:pt x="4444" y="1160"/>
                    <a:pt x="2833" y="2958"/>
                  </a:cubicBezTo>
                  <a:cubicBezTo>
                    <a:pt x="-692" y="6875"/>
                    <a:pt x="-1189" y="13616"/>
                    <a:pt x="2833" y="18104"/>
                  </a:cubicBezTo>
                  <a:lnTo>
                    <a:pt x="3330" y="18104"/>
                  </a:lnTo>
                  <a:cubicBezTo>
                    <a:pt x="3330" y="18104"/>
                    <a:pt x="3330" y="18658"/>
                    <a:pt x="3330" y="18658"/>
                  </a:cubicBezTo>
                  <a:cubicBezTo>
                    <a:pt x="5092" y="20625"/>
                    <a:pt x="7608" y="21600"/>
                    <a:pt x="10048" y="21600"/>
                  </a:cubicBezTo>
                  <a:cubicBezTo>
                    <a:pt x="12503" y="21600"/>
                    <a:pt x="14883" y="20625"/>
                    <a:pt x="16389" y="18658"/>
                  </a:cubicBezTo>
                  <a:cubicBezTo>
                    <a:pt x="19914" y="14725"/>
                    <a:pt x="20411" y="8001"/>
                    <a:pt x="16389" y="3513"/>
                  </a:cubicBezTo>
                  <a:cubicBezTo>
                    <a:pt x="15892" y="3513"/>
                    <a:pt x="15892" y="2958"/>
                    <a:pt x="15892" y="2958"/>
                  </a:cubicBezTo>
                  <a:cubicBezTo>
                    <a:pt x="13783" y="874"/>
                    <a:pt x="11464" y="0"/>
                    <a:pt x="928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619;p7"/>
            <p:cNvSpPr/>
            <p:nvPr/>
          </p:nvSpPr>
          <p:spPr>
            <a:xfrm rot="9084057">
              <a:off x="6334146" y="988028"/>
              <a:ext cx="63890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fill="norm" stroke="1" extrusionOk="0">
                  <a:moveTo>
                    <a:pt x="9874" y="0"/>
                  </a:moveTo>
                  <a:cubicBezTo>
                    <a:pt x="7332" y="0"/>
                    <a:pt x="4952" y="1270"/>
                    <a:pt x="2976" y="3391"/>
                  </a:cubicBezTo>
                  <a:cubicBezTo>
                    <a:pt x="1891" y="3965"/>
                    <a:pt x="1357" y="5130"/>
                    <a:pt x="823" y="6296"/>
                  </a:cubicBezTo>
                  <a:cubicBezTo>
                    <a:pt x="-1347" y="12087"/>
                    <a:pt x="823" y="19043"/>
                    <a:pt x="6749" y="20783"/>
                  </a:cubicBezTo>
                  <a:cubicBezTo>
                    <a:pt x="7963" y="21357"/>
                    <a:pt x="9129" y="21600"/>
                    <a:pt x="10246" y="21600"/>
                  </a:cubicBezTo>
                  <a:cubicBezTo>
                    <a:pt x="12610" y="21600"/>
                    <a:pt x="14813" y="20435"/>
                    <a:pt x="17015" y="18470"/>
                  </a:cubicBezTo>
                  <a:cubicBezTo>
                    <a:pt x="19184" y="15565"/>
                    <a:pt x="20253" y="12661"/>
                    <a:pt x="19719" y="9183"/>
                  </a:cubicBezTo>
                  <a:cubicBezTo>
                    <a:pt x="19184" y="5704"/>
                    <a:pt x="17565" y="3391"/>
                    <a:pt x="14861" y="1652"/>
                  </a:cubicBezTo>
                  <a:cubicBezTo>
                    <a:pt x="13177" y="522"/>
                    <a:pt x="11493" y="0"/>
                    <a:pt x="98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620;p7"/>
            <p:cNvSpPr/>
            <p:nvPr/>
          </p:nvSpPr>
          <p:spPr>
            <a:xfrm rot="9084057">
              <a:off x="5630265" y="662942"/>
              <a:ext cx="66491" cy="6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099" y="0"/>
                  </a:moveTo>
                  <a:cubicBezTo>
                    <a:pt x="6674" y="0"/>
                    <a:pt x="4460" y="1016"/>
                    <a:pt x="2833" y="2846"/>
                  </a:cubicBezTo>
                  <a:cubicBezTo>
                    <a:pt x="-692" y="6793"/>
                    <a:pt x="-1189" y="13587"/>
                    <a:pt x="2833" y="18110"/>
                  </a:cubicBezTo>
                  <a:lnTo>
                    <a:pt x="3330" y="18110"/>
                  </a:lnTo>
                  <a:cubicBezTo>
                    <a:pt x="3330" y="18669"/>
                    <a:pt x="3330" y="18669"/>
                    <a:pt x="3330" y="18669"/>
                  </a:cubicBezTo>
                  <a:lnTo>
                    <a:pt x="3827" y="18669"/>
                  </a:lnTo>
                  <a:cubicBezTo>
                    <a:pt x="4339" y="19228"/>
                    <a:pt x="4339" y="19228"/>
                    <a:pt x="4836" y="19804"/>
                  </a:cubicBezTo>
                  <a:cubicBezTo>
                    <a:pt x="6357" y="21024"/>
                    <a:pt x="8165" y="21600"/>
                    <a:pt x="9957" y="21600"/>
                  </a:cubicBezTo>
                  <a:cubicBezTo>
                    <a:pt x="12322" y="21600"/>
                    <a:pt x="14687" y="20600"/>
                    <a:pt x="16389" y="18669"/>
                  </a:cubicBezTo>
                  <a:cubicBezTo>
                    <a:pt x="19914" y="14705"/>
                    <a:pt x="20411" y="8488"/>
                    <a:pt x="16389" y="3981"/>
                  </a:cubicBezTo>
                  <a:cubicBezTo>
                    <a:pt x="16389" y="3405"/>
                    <a:pt x="16389" y="3405"/>
                    <a:pt x="15892" y="3405"/>
                  </a:cubicBezTo>
                  <a:cubicBezTo>
                    <a:pt x="15892" y="2846"/>
                    <a:pt x="15892" y="2846"/>
                    <a:pt x="15395" y="2846"/>
                  </a:cubicBezTo>
                  <a:cubicBezTo>
                    <a:pt x="15395" y="2846"/>
                    <a:pt x="15395" y="2846"/>
                    <a:pt x="15395" y="2287"/>
                  </a:cubicBezTo>
                  <a:cubicBezTo>
                    <a:pt x="13316" y="728"/>
                    <a:pt x="11132" y="0"/>
                    <a:pt x="90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621;p7"/>
            <p:cNvSpPr/>
            <p:nvPr/>
          </p:nvSpPr>
          <p:spPr>
            <a:xfrm rot="9084057">
              <a:off x="6380792" y="429528"/>
              <a:ext cx="64332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21600" fill="norm" stroke="1" extrusionOk="0">
                  <a:moveTo>
                    <a:pt x="9675" y="0"/>
                  </a:moveTo>
                  <a:cubicBezTo>
                    <a:pt x="6959" y="0"/>
                    <a:pt x="4338" y="1164"/>
                    <a:pt x="2696" y="3267"/>
                  </a:cubicBezTo>
                  <a:cubicBezTo>
                    <a:pt x="-983" y="7316"/>
                    <a:pt x="-983" y="14284"/>
                    <a:pt x="3233" y="18333"/>
                  </a:cubicBezTo>
                  <a:cubicBezTo>
                    <a:pt x="5270" y="20575"/>
                    <a:pt x="7796" y="21600"/>
                    <a:pt x="10228" y="21600"/>
                  </a:cubicBezTo>
                  <a:cubicBezTo>
                    <a:pt x="12817" y="21600"/>
                    <a:pt x="15296" y="20436"/>
                    <a:pt x="16922" y="18333"/>
                  </a:cubicBezTo>
                  <a:cubicBezTo>
                    <a:pt x="20080" y="14858"/>
                    <a:pt x="20617" y="7907"/>
                    <a:pt x="16922" y="3267"/>
                  </a:cubicBezTo>
                  <a:cubicBezTo>
                    <a:pt x="14885" y="1025"/>
                    <a:pt x="12233" y="0"/>
                    <a:pt x="96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622;p7"/>
            <p:cNvSpPr/>
            <p:nvPr/>
          </p:nvSpPr>
          <p:spPr>
            <a:xfrm rot="9084057">
              <a:off x="6318482" y="638851"/>
              <a:ext cx="64944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328" y="0"/>
                    <a:pt x="4800" y="1015"/>
                    <a:pt x="2762" y="3236"/>
                  </a:cubicBezTo>
                  <a:cubicBezTo>
                    <a:pt x="-920" y="7263"/>
                    <a:pt x="-920" y="14148"/>
                    <a:pt x="2762" y="18158"/>
                  </a:cubicBezTo>
                  <a:cubicBezTo>
                    <a:pt x="4610" y="20464"/>
                    <a:pt x="7107" y="21600"/>
                    <a:pt x="9682" y="21600"/>
                  </a:cubicBezTo>
                  <a:cubicBezTo>
                    <a:pt x="12258" y="21600"/>
                    <a:pt x="14881" y="20464"/>
                    <a:pt x="16998" y="18158"/>
                  </a:cubicBezTo>
                  <a:cubicBezTo>
                    <a:pt x="20680" y="14148"/>
                    <a:pt x="20680" y="7263"/>
                    <a:pt x="16461" y="3236"/>
                  </a:cubicBezTo>
                  <a:cubicBezTo>
                    <a:pt x="14834" y="1153"/>
                    <a:pt x="12353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623;p7"/>
            <p:cNvSpPr/>
            <p:nvPr/>
          </p:nvSpPr>
          <p:spPr>
            <a:xfrm rot="9084057">
              <a:off x="5765582" y="589377"/>
              <a:ext cx="63993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7" h="21600" fill="norm" stroke="1" extrusionOk="0">
                  <a:moveTo>
                    <a:pt x="9875" y="0"/>
                  </a:moveTo>
                  <a:cubicBezTo>
                    <a:pt x="7155" y="0"/>
                    <a:pt x="4758" y="1286"/>
                    <a:pt x="3317" y="2833"/>
                  </a:cubicBezTo>
                  <a:cubicBezTo>
                    <a:pt x="2232" y="3423"/>
                    <a:pt x="1682" y="4570"/>
                    <a:pt x="1148" y="5735"/>
                  </a:cubicBezTo>
                  <a:cubicBezTo>
                    <a:pt x="-1006" y="10374"/>
                    <a:pt x="63" y="15014"/>
                    <a:pt x="2767" y="18489"/>
                  </a:cubicBezTo>
                  <a:cubicBezTo>
                    <a:pt x="4386" y="19654"/>
                    <a:pt x="6005" y="20801"/>
                    <a:pt x="7624" y="21391"/>
                  </a:cubicBezTo>
                  <a:cubicBezTo>
                    <a:pt x="8401" y="21530"/>
                    <a:pt x="9163" y="21600"/>
                    <a:pt x="9924" y="21600"/>
                  </a:cubicBezTo>
                  <a:cubicBezTo>
                    <a:pt x="12369" y="21600"/>
                    <a:pt x="14749" y="20835"/>
                    <a:pt x="16805" y="19063"/>
                  </a:cubicBezTo>
                  <a:cubicBezTo>
                    <a:pt x="17890" y="17916"/>
                    <a:pt x="18440" y="16752"/>
                    <a:pt x="18975" y="15014"/>
                  </a:cubicBezTo>
                  <a:cubicBezTo>
                    <a:pt x="20594" y="10948"/>
                    <a:pt x="20060" y="7472"/>
                    <a:pt x="17356" y="3997"/>
                  </a:cubicBezTo>
                  <a:cubicBezTo>
                    <a:pt x="17356" y="3423"/>
                    <a:pt x="17356" y="3423"/>
                    <a:pt x="16271" y="2833"/>
                  </a:cubicBezTo>
                  <a:cubicBezTo>
                    <a:pt x="16271" y="2259"/>
                    <a:pt x="15186" y="1095"/>
                    <a:pt x="14117" y="1095"/>
                  </a:cubicBezTo>
                  <a:cubicBezTo>
                    <a:pt x="12676" y="330"/>
                    <a:pt x="11235" y="0"/>
                    <a:pt x="987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624;p7"/>
            <p:cNvSpPr/>
            <p:nvPr/>
          </p:nvSpPr>
          <p:spPr>
            <a:xfrm rot="9084057">
              <a:off x="5974276" y="651035"/>
              <a:ext cx="64601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7" h="21600" fill="norm" stroke="1" extrusionOk="0">
                  <a:moveTo>
                    <a:pt x="9814" y="0"/>
                  </a:moveTo>
                  <a:cubicBezTo>
                    <a:pt x="6420" y="0"/>
                    <a:pt x="2820" y="2259"/>
                    <a:pt x="925" y="6367"/>
                  </a:cubicBezTo>
                  <a:cubicBezTo>
                    <a:pt x="-1175" y="10920"/>
                    <a:pt x="404" y="17201"/>
                    <a:pt x="4620" y="20060"/>
                  </a:cubicBezTo>
                  <a:cubicBezTo>
                    <a:pt x="5978" y="21052"/>
                    <a:pt x="7825" y="21600"/>
                    <a:pt x="9736" y="21600"/>
                  </a:cubicBezTo>
                  <a:cubicBezTo>
                    <a:pt x="12278" y="21600"/>
                    <a:pt x="14930" y="20624"/>
                    <a:pt x="16730" y="18348"/>
                  </a:cubicBezTo>
                  <a:cubicBezTo>
                    <a:pt x="17251" y="17201"/>
                    <a:pt x="18309" y="16636"/>
                    <a:pt x="18309" y="15490"/>
                  </a:cubicBezTo>
                  <a:cubicBezTo>
                    <a:pt x="20425" y="11502"/>
                    <a:pt x="19888" y="6932"/>
                    <a:pt x="16730" y="3509"/>
                  </a:cubicBezTo>
                  <a:cubicBezTo>
                    <a:pt x="15151" y="1797"/>
                    <a:pt x="13051" y="650"/>
                    <a:pt x="10936" y="86"/>
                  </a:cubicBezTo>
                  <a:cubicBezTo>
                    <a:pt x="10572" y="17"/>
                    <a:pt x="10193" y="0"/>
                    <a:pt x="981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625;p7"/>
            <p:cNvSpPr/>
            <p:nvPr/>
          </p:nvSpPr>
          <p:spPr>
            <a:xfrm rot="9084057">
              <a:off x="6048293" y="786934"/>
              <a:ext cx="63842" cy="6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5" h="21600" fill="norm" stroke="1" extrusionOk="0">
                  <a:moveTo>
                    <a:pt x="9723" y="0"/>
                  </a:moveTo>
                  <a:cubicBezTo>
                    <a:pt x="7377" y="0"/>
                    <a:pt x="4918" y="865"/>
                    <a:pt x="3025" y="2932"/>
                  </a:cubicBezTo>
                  <a:cubicBezTo>
                    <a:pt x="2475" y="3515"/>
                    <a:pt x="1941" y="3515"/>
                    <a:pt x="1941" y="4115"/>
                  </a:cubicBezTo>
                  <a:cubicBezTo>
                    <a:pt x="1407" y="4698"/>
                    <a:pt x="1407" y="5281"/>
                    <a:pt x="857" y="5881"/>
                  </a:cubicBezTo>
                  <a:cubicBezTo>
                    <a:pt x="-761" y="9996"/>
                    <a:pt x="-211" y="15313"/>
                    <a:pt x="3559" y="19428"/>
                  </a:cubicBezTo>
                  <a:cubicBezTo>
                    <a:pt x="3559" y="19428"/>
                    <a:pt x="4643" y="20010"/>
                    <a:pt x="5727" y="20611"/>
                  </a:cubicBezTo>
                  <a:cubicBezTo>
                    <a:pt x="7135" y="21264"/>
                    <a:pt x="8559" y="21600"/>
                    <a:pt x="9934" y="21600"/>
                  </a:cubicBezTo>
                  <a:cubicBezTo>
                    <a:pt x="12248" y="21600"/>
                    <a:pt x="14497" y="20682"/>
                    <a:pt x="16519" y="18845"/>
                  </a:cubicBezTo>
                  <a:cubicBezTo>
                    <a:pt x="17587" y="18244"/>
                    <a:pt x="18137" y="17079"/>
                    <a:pt x="18671" y="15313"/>
                  </a:cubicBezTo>
                  <a:cubicBezTo>
                    <a:pt x="20839" y="11180"/>
                    <a:pt x="19755" y="6464"/>
                    <a:pt x="17053" y="2932"/>
                  </a:cubicBezTo>
                  <a:cubicBezTo>
                    <a:pt x="17053" y="2932"/>
                    <a:pt x="16519" y="2349"/>
                    <a:pt x="15969" y="2349"/>
                  </a:cubicBezTo>
                  <a:cubicBezTo>
                    <a:pt x="15435" y="1748"/>
                    <a:pt x="14901" y="1166"/>
                    <a:pt x="14351" y="1166"/>
                  </a:cubicBezTo>
                  <a:cubicBezTo>
                    <a:pt x="13008" y="442"/>
                    <a:pt x="11390" y="0"/>
                    <a:pt x="972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626;p7"/>
            <p:cNvSpPr/>
            <p:nvPr/>
          </p:nvSpPr>
          <p:spPr>
            <a:xfrm rot="9084057">
              <a:off x="6109801" y="576860"/>
              <a:ext cx="6491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911" y="0"/>
                  </a:moveTo>
                  <a:cubicBezTo>
                    <a:pt x="8115" y="0"/>
                    <a:pt x="5455" y="1046"/>
                    <a:pt x="3410" y="3138"/>
                  </a:cubicBezTo>
                  <a:cubicBezTo>
                    <a:pt x="1142" y="5457"/>
                    <a:pt x="0" y="8368"/>
                    <a:pt x="0" y="11279"/>
                  </a:cubicBezTo>
                  <a:cubicBezTo>
                    <a:pt x="563" y="13598"/>
                    <a:pt x="1142" y="15934"/>
                    <a:pt x="2847" y="18253"/>
                  </a:cubicBezTo>
                  <a:cubicBezTo>
                    <a:pt x="4944" y="20415"/>
                    <a:pt x="7365" y="21600"/>
                    <a:pt x="10110" y="21600"/>
                  </a:cubicBezTo>
                  <a:cubicBezTo>
                    <a:pt x="11064" y="21600"/>
                    <a:pt x="12053" y="21461"/>
                    <a:pt x="13076" y="21164"/>
                  </a:cubicBezTo>
                  <a:cubicBezTo>
                    <a:pt x="15343" y="20589"/>
                    <a:pt x="17065" y="19996"/>
                    <a:pt x="18770" y="18253"/>
                  </a:cubicBezTo>
                  <a:cubicBezTo>
                    <a:pt x="21037" y="15341"/>
                    <a:pt x="21600" y="11855"/>
                    <a:pt x="21037" y="8368"/>
                  </a:cubicBezTo>
                  <a:cubicBezTo>
                    <a:pt x="20475" y="5457"/>
                    <a:pt x="18770" y="3138"/>
                    <a:pt x="16486" y="1395"/>
                  </a:cubicBezTo>
                  <a:cubicBezTo>
                    <a:pt x="14661" y="453"/>
                    <a:pt x="12752" y="0"/>
                    <a:pt x="109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627;p7"/>
            <p:cNvSpPr/>
            <p:nvPr/>
          </p:nvSpPr>
          <p:spPr>
            <a:xfrm rot="9084057">
              <a:off x="6171545" y="367933"/>
              <a:ext cx="64317" cy="6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fill="norm" stroke="1" extrusionOk="0">
                  <a:moveTo>
                    <a:pt x="10029" y="0"/>
                  </a:moveTo>
                  <a:cubicBezTo>
                    <a:pt x="7339" y="0"/>
                    <a:pt x="4699" y="1139"/>
                    <a:pt x="2940" y="2950"/>
                  </a:cubicBezTo>
                  <a:cubicBezTo>
                    <a:pt x="1827" y="4675"/>
                    <a:pt x="1279" y="5262"/>
                    <a:pt x="731" y="6987"/>
                  </a:cubicBezTo>
                  <a:cubicBezTo>
                    <a:pt x="-381" y="10438"/>
                    <a:pt x="-381" y="13319"/>
                    <a:pt x="1827" y="16769"/>
                  </a:cubicBezTo>
                  <a:cubicBezTo>
                    <a:pt x="2940" y="19064"/>
                    <a:pt x="4600" y="20220"/>
                    <a:pt x="7372" y="20789"/>
                  </a:cubicBezTo>
                  <a:cubicBezTo>
                    <a:pt x="8435" y="21341"/>
                    <a:pt x="9564" y="21600"/>
                    <a:pt x="10693" y="21600"/>
                  </a:cubicBezTo>
                  <a:cubicBezTo>
                    <a:pt x="13067" y="21600"/>
                    <a:pt x="15458" y="20444"/>
                    <a:pt x="17334" y="18495"/>
                  </a:cubicBezTo>
                  <a:cubicBezTo>
                    <a:pt x="17898" y="18495"/>
                    <a:pt x="18446" y="17925"/>
                    <a:pt x="18446" y="17339"/>
                  </a:cubicBezTo>
                  <a:cubicBezTo>
                    <a:pt x="19011" y="16769"/>
                    <a:pt x="19559" y="15613"/>
                    <a:pt x="19559" y="15044"/>
                  </a:cubicBezTo>
                  <a:cubicBezTo>
                    <a:pt x="21219" y="11007"/>
                    <a:pt x="20671" y="7557"/>
                    <a:pt x="17898" y="4106"/>
                  </a:cubicBezTo>
                  <a:cubicBezTo>
                    <a:pt x="17334" y="2950"/>
                    <a:pt x="16786" y="2381"/>
                    <a:pt x="15674" y="1812"/>
                  </a:cubicBezTo>
                  <a:cubicBezTo>
                    <a:pt x="15674" y="1812"/>
                    <a:pt x="15126" y="1225"/>
                    <a:pt x="14578" y="1225"/>
                  </a:cubicBezTo>
                  <a:cubicBezTo>
                    <a:pt x="13150" y="380"/>
                    <a:pt x="11573" y="0"/>
                    <a:pt x="100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628;p7"/>
            <p:cNvSpPr/>
            <p:nvPr/>
          </p:nvSpPr>
          <p:spPr>
            <a:xfrm rot="9084057">
              <a:off x="6604573" y="840485"/>
              <a:ext cx="64270" cy="6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10203" y="0"/>
                  </a:moveTo>
                  <a:cubicBezTo>
                    <a:pt x="6036" y="0"/>
                    <a:pt x="2201" y="2941"/>
                    <a:pt x="540" y="6858"/>
                  </a:cubicBezTo>
                  <a:cubicBezTo>
                    <a:pt x="-1120" y="12079"/>
                    <a:pt x="1088" y="19041"/>
                    <a:pt x="6633" y="20782"/>
                  </a:cubicBezTo>
                  <a:cubicBezTo>
                    <a:pt x="7912" y="21339"/>
                    <a:pt x="9207" y="21600"/>
                    <a:pt x="10469" y="21600"/>
                  </a:cubicBezTo>
                  <a:cubicBezTo>
                    <a:pt x="15781" y="21600"/>
                    <a:pt x="20480" y="17022"/>
                    <a:pt x="20480" y="10913"/>
                  </a:cubicBezTo>
                  <a:cubicBezTo>
                    <a:pt x="20480" y="8024"/>
                    <a:pt x="19368" y="5117"/>
                    <a:pt x="18255" y="3951"/>
                  </a:cubicBezTo>
                  <a:cubicBezTo>
                    <a:pt x="16595" y="2210"/>
                    <a:pt x="15499" y="1636"/>
                    <a:pt x="14387" y="1044"/>
                  </a:cubicBezTo>
                  <a:cubicBezTo>
                    <a:pt x="13009" y="331"/>
                    <a:pt x="11581" y="0"/>
                    <a:pt x="102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629;p7"/>
            <p:cNvSpPr/>
            <p:nvPr/>
          </p:nvSpPr>
          <p:spPr>
            <a:xfrm rot="9084057">
              <a:off x="6527362" y="700622"/>
              <a:ext cx="65194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10177" y="0"/>
                  </a:moveTo>
                  <a:cubicBezTo>
                    <a:pt x="8301" y="0"/>
                    <a:pt x="6359" y="592"/>
                    <a:pt x="4416" y="1758"/>
                  </a:cubicBezTo>
                  <a:cubicBezTo>
                    <a:pt x="2208" y="3498"/>
                    <a:pt x="548" y="5813"/>
                    <a:pt x="0" y="9294"/>
                  </a:cubicBezTo>
                  <a:cubicBezTo>
                    <a:pt x="0" y="11627"/>
                    <a:pt x="0" y="13942"/>
                    <a:pt x="1096" y="15682"/>
                  </a:cubicBezTo>
                  <a:cubicBezTo>
                    <a:pt x="2208" y="17423"/>
                    <a:pt x="3321" y="18589"/>
                    <a:pt x="4416" y="19755"/>
                  </a:cubicBezTo>
                  <a:cubicBezTo>
                    <a:pt x="6342" y="21008"/>
                    <a:pt x="8351" y="21600"/>
                    <a:pt x="10343" y="21600"/>
                  </a:cubicBezTo>
                  <a:cubicBezTo>
                    <a:pt x="12950" y="21600"/>
                    <a:pt x="15507" y="20573"/>
                    <a:pt x="17715" y="18589"/>
                  </a:cubicBezTo>
                  <a:cubicBezTo>
                    <a:pt x="18827" y="16848"/>
                    <a:pt x="19923" y="15108"/>
                    <a:pt x="20488" y="13367"/>
                  </a:cubicBezTo>
                  <a:cubicBezTo>
                    <a:pt x="21600" y="8720"/>
                    <a:pt x="19375" y="4073"/>
                    <a:pt x="15507" y="1758"/>
                  </a:cubicBezTo>
                  <a:cubicBezTo>
                    <a:pt x="13847" y="592"/>
                    <a:pt x="12037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630;p7"/>
            <p:cNvSpPr/>
            <p:nvPr/>
          </p:nvSpPr>
          <p:spPr>
            <a:xfrm rot="9084057">
              <a:off x="5703888" y="797826"/>
              <a:ext cx="66491" cy="66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2" h="21600" fill="norm" stroke="1" extrusionOk="0">
                  <a:moveTo>
                    <a:pt x="9355" y="0"/>
                  </a:moveTo>
                  <a:cubicBezTo>
                    <a:pt x="6930" y="0"/>
                    <a:pt x="4535" y="978"/>
                    <a:pt x="2833" y="3153"/>
                  </a:cubicBezTo>
                  <a:cubicBezTo>
                    <a:pt x="-1189" y="7099"/>
                    <a:pt x="-692" y="13844"/>
                    <a:pt x="2833" y="17789"/>
                  </a:cubicBezTo>
                  <a:cubicBezTo>
                    <a:pt x="2833" y="17789"/>
                    <a:pt x="2833" y="17789"/>
                    <a:pt x="3330" y="18346"/>
                  </a:cubicBezTo>
                  <a:cubicBezTo>
                    <a:pt x="4942" y="20453"/>
                    <a:pt x="7427" y="21600"/>
                    <a:pt x="10003" y="21600"/>
                  </a:cubicBezTo>
                  <a:cubicBezTo>
                    <a:pt x="12232" y="21600"/>
                    <a:pt x="14521" y="20740"/>
                    <a:pt x="16389" y="18902"/>
                  </a:cubicBezTo>
                  <a:cubicBezTo>
                    <a:pt x="20411" y="14417"/>
                    <a:pt x="19914" y="7655"/>
                    <a:pt x="16389" y="3726"/>
                  </a:cubicBezTo>
                  <a:cubicBezTo>
                    <a:pt x="16389" y="3726"/>
                    <a:pt x="16389" y="3726"/>
                    <a:pt x="16389" y="3153"/>
                  </a:cubicBezTo>
                  <a:cubicBezTo>
                    <a:pt x="14582" y="1130"/>
                    <a:pt x="11961" y="0"/>
                    <a:pt x="935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631;p7"/>
            <p:cNvSpPr/>
            <p:nvPr/>
          </p:nvSpPr>
          <p:spPr>
            <a:xfrm rot="9084057">
              <a:off x="5900766" y="515879"/>
              <a:ext cx="64581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1600" fill="norm" stroke="1" extrusionOk="0">
                  <a:moveTo>
                    <a:pt x="10332" y="0"/>
                  </a:moveTo>
                  <a:cubicBezTo>
                    <a:pt x="7659" y="0"/>
                    <a:pt x="5019" y="1180"/>
                    <a:pt x="2745" y="3557"/>
                  </a:cubicBezTo>
                  <a:cubicBezTo>
                    <a:pt x="2197" y="4702"/>
                    <a:pt x="1084" y="5864"/>
                    <a:pt x="536" y="7027"/>
                  </a:cubicBezTo>
                  <a:cubicBezTo>
                    <a:pt x="-576" y="11069"/>
                    <a:pt x="-12" y="15129"/>
                    <a:pt x="2745" y="18599"/>
                  </a:cubicBezTo>
                  <a:cubicBezTo>
                    <a:pt x="3309" y="19171"/>
                    <a:pt x="3857" y="19761"/>
                    <a:pt x="4405" y="19761"/>
                  </a:cubicBezTo>
                  <a:cubicBezTo>
                    <a:pt x="6331" y="21010"/>
                    <a:pt x="8340" y="21600"/>
                    <a:pt x="10332" y="21600"/>
                  </a:cubicBezTo>
                  <a:cubicBezTo>
                    <a:pt x="12939" y="21600"/>
                    <a:pt x="15495" y="20576"/>
                    <a:pt x="17703" y="18599"/>
                  </a:cubicBezTo>
                  <a:cubicBezTo>
                    <a:pt x="18816" y="16864"/>
                    <a:pt x="19912" y="15129"/>
                    <a:pt x="20476" y="12804"/>
                  </a:cubicBezTo>
                  <a:cubicBezTo>
                    <a:pt x="21024" y="8172"/>
                    <a:pt x="19364" y="4129"/>
                    <a:pt x="16043" y="1822"/>
                  </a:cubicBezTo>
                  <a:cubicBezTo>
                    <a:pt x="14200" y="607"/>
                    <a:pt x="12258" y="0"/>
                    <a:pt x="1033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632;p7"/>
            <p:cNvSpPr/>
            <p:nvPr/>
          </p:nvSpPr>
          <p:spPr>
            <a:xfrm rot="9084057">
              <a:off x="5912339" y="860625"/>
              <a:ext cx="64945" cy="6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761" y="0"/>
                  </a:moveTo>
                  <a:cubicBezTo>
                    <a:pt x="7485" y="0"/>
                    <a:pt x="5194" y="909"/>
                    <a:pt x="3235" y="3076"/>
                  </a:cubicBezTo>
                  <a:cubicBezTo>
                    <a:pt x="-984" y="7165"/>
                    <a:pt x="-984" y="14155"/>
                    <a:pt x="2698" y="18821"/>
                  </a:cubicBezTo>
                  <a:cubicBezTo>
                    <a:pt x="4657" y="20709"/>
                    <a:pt x="7075" y="21600"/>
                    <a:pt x="9460" y="21600"/>
                  </a:cubicBezTo>
                  <a:cubicBezTo>
                    <a:pt x="12226" y="21600"/>
                    <a:pt x="14959" y="20412"/>
                    <a:pt x="16934" y="18227"/>
                  </a:cubicBezTo>
                  <a:cubicBezTo>
                    <a:pt x="20616" y="14155"/>
                    <a:pt x="20616" y="7165"/>
                    <a:pt x="16934" y="3076"/>
                  </a:cubicBezTo>
                  <a:cubicBezTo>
                    <a:pt x="14959" y="1206"/>
                    <a:pt x="12384" y="0"/>
                    <a:pt x="97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633;p7"/>
            <p:cNvSpPr/>
            <p:nvPr/>
          </p:nvSpPr>
          <p:spPr>
            <a:xfrm rot="9084057">
              <a:off x="6392503" y="774174"/>
              <a:ext cx="64686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9796" y="0"/>
                  </a:moveTo>
                  <a:cubicBezTo>
                    <a:pt x="7489" y="0"/>
                    <a:pt x="5530" y="782"/>
                    <a:pt x="4052" y="2329"/>
                  </a:cubicBezTo>
                  <a:cubicBezTo>
                    <a:pt x="1827" y="4066"/>
                    <a:pt x="1279" y="5231"/>
                    <a:pt x="731" y="6377"/>
                  </a:cubicBezTo>
                  <a:cubicBezTo>
                    <a:pt x="-381" y="10444"/>
                    <a:pt x="-381" y="13346"/>
                    <a:pt x="1827" y="16821"/>
                  </a:cubicBezTo>
                  <a:cubicBezTo>
                    <a:pt x="3504" y="19132"/>
                    <a:pt x="5712" y="20870"/>
                    <a:pt x="7920" y="21461"/>
                  </a:cubicBezTo>
                  <a:cubicBezTo>
                    <a:pt x="8501" y="21548"/>
                    <a:pt x="9066" y="21600"/>
                    <a:pt x="9630" y="21600"/>
                  </a:cubicBezTo>
                  <a:cubicBezTo>
                    <a:pt x="12370" y="21600"/>
                    <a:pt x="15043" y="20470"/>
                    <a:pt x="17334" y="18559"/>
                  </a:cubicBezTo>
                  <a:cubicBezTo>
                    <a:pt x="17898" y="18559"/>
                    <a:pt x="17898" y="17986"/>
                    <a:pt x="18446" y="16821"/>
                  </a:cubicBezTo>
                  <a:cubicBezTo>
                    <a:pt x="19011" y="16821"/>
                    <a:pt x="19011" y="16230"/>
                    <a:pt x="19559" y="15657"/>
                  </a:cubicBezTo>
                  <a:cubicBezTo>
                    <a:pt x="21219" y="12181"/>
                    <a:pt x="21219" y="6968"/>
                    <a:pt x="17334" y="3493"/>
                  </a:cubicBezTo>
                  <a:cubicBezTo>
                    <a:pt x="17334" y="2902"/>
                    <a:pt x="16786" y="2329"/>
                    <a:pt x="16238" y="2329"/>
                  </a:cubicBezTo>
                  <a:cubicBezTo>
                    <a:pt x="15674" y="1164"/>
                    <a:pt x="14578" y="591"/>
                    <a:pt x="13466" y="591"/>
                  </a:cubicBezTo>
                  <a:cubicBezTo>
                    <a:pt x="12171" y="209"/>
                    <a:pt x="10942" y="0"/>
                    <a:pt x="979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634;p7"/>
            <p:cNvSpPr/>
            <p:nvPr/>
          </p:nvSpPr>
          <p:spPr>
            <a:xfrm rot="9084057">
              <a:off x="6454021" y="565521"/>
              <a:ext cx="64965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0198" y="0"/>
                  </a:moveTo>
                  <a:cubicBezTo>
                    <a:pt x="7544" y="0"/>
                    <a:pt x="5117" y="1297"/>
                    <a:pt x="2674" y="3891"/>
                  </a:cubicBezTo>
                  <a:cubicBezTo>
                    <a:pt x="1606" y="4479"/>
                    <a:pt x="522" y="6208"/>
                    <a:pt x="522" y="8509"/>
                  </a:cubicBezTo>
                  <a:cubicBezTo>
                    <a:pt x="-562" y="11967"/>
                    <a:pt x="-12" y="14855"/>
                    <a:pt x="2674" y="17743"/>
                  </a:cubicBezTo>
                  <a:cubicBezTo>
                    <a:pt x="3224" y="18314"/>
                    <a:pt x="3758" y="18902"/>
                    <a:pt x="4292" y="19473"/>
                  </a:cubicBezTo>
                  <a:cubicBezTo>
                    <a:pt x="4842" y="20044"/>
                    <a:pt x="5376" y="20632"/>
                    <a:pt x="5926" y="20632"/>
                  </a:cubicBezTo>
                  <a:cubicBezTo>
                    <a:pt x="7544" y="21271"/>
                    <a:pt x="9000" y="21600"/>
                    <a:pt x="10376" y="21600"/>
                  </a:cubicBezTo>
                  <a:cubicBezTo>
                    <a:pt x="12673" y="21600"/>
                    <a:pt x="14696" y="20701"/>
                    <a:pt x="16718" y="18902"/>
                  </a:cubicBezTo>
                  <a:cubicBezTo>
                    <a:pt x="17252" y="18314"/>
                    <a:pt x="17786" y="17743"/>
                    <a:pt x="18336" y="17173"/>
                  </a:cubicBezTo>
                  <a:cubicBezTo>
                    <a:pt x="18336" y="16585"/>
                    <a:pt x="18870" y="16014"/>
                    <a:pt x="19404" y="15443"/>
                  </a:cubicBezTo>
                  <a:cubicBezTo>
                    <a:pt x="21038" y="10826"/>
                    <a:pt x="19954" y="6779"/>
                    <a:pt x="17252" y="3320"/>
                  </a:cubicBezTo>
                  <a:cubicBezTo>
                    <a:pt x="16168" y="2162"/>
                    <a:pt x="14550" y="1020"/>
                    <a:pt x="12932" y="432"/>
                  </a:cubicBezTo>
                  <a:cubicBezTo>
                    <a:pt x="11994" y="156"/>
                    <a:pt x="11087" y="0"/>
                    <a:pt x="1019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635;p7"/>
            <p:cNvSpPr/>
            <p:nvPr/>
          </p:nvSpPr>
          <p:spPr>
            <a:xfrm rot="9084057">
              <a:off x="6468434" y="914003"/>
              <a:ext cx="65246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10009" y="0"/>
                  </a:moveTo>
                  <a:cubicBezTo>
                    <a:pt x="5799" y="0"/>
                    <a:pt x="2059" y="2676"/>
                    <a:pt x="763" y="6837"/>
                  </a:cubicBezTo>
                  <a:cubicBezTo>
                    <a:pt x="-856" y="10860"/>
                    <a:pt x="213" y="14901"/>
                    <a:pt x="2917" y="17784"/>
                  </a:cubicBezTo>
                  <a:cubicBezTo>
                    <a:pt x="3467" y="18354"/>
                    <a:pt x="4002" y="18924"/>
                    <a:pt x="4536" y="19511"/>
                  </a:cubicBezTo>
                  <a:cubicBezTo>
                    <a:pt x="4536" y="20081"/>
                    <a:pt x="5621" y="20081"/>
                    <a:pt x="6155" y="20650"/>
                  </a:cubicBezTo>
                  <a:cubicBezTo>
                    <a:pt x="7515" y="21272"/>
                    <a:pt x="8940" y="21600"/>
                    <a:pt x="10365" y="21600"/>
                  </a:cubicBezTo>
                  <a:cubicBezTo>
                    <a:pt x="12907" y="21600"/>
                    <a:pt x="15433" y="20564"/>
                    <a:pt x="17506" y="18354"/>
                  </a:cubicBezTo>
                  <a:cubicBezTo>
                    <a:pt x="18590" y="16627"/>
                    <a:pt x="19659" y="14331"/>
                    <a:pt x="20210" y="12017"/>
                  </a:cubicBezTo>
                  <a:cubicBezTo>
                    <a:pt x="20744" y="7407"/>
                    <a:pt x="18040" y="2227"/>
                    <a:pt x="13182" y="501"/>
                  </a:cubicBezTo>
                  <a:cubicBezTo>
                    <a:pt x="12114" y="155"/>
                    <a:pt x="11045" y="0"/>
                    <a:pt x="100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636;p7"/>
            <p:cNvSpPr/>
            <p:nvPr/>
          </p:nvSpPr>
          <p:spPr>
            <a:xfrm rot="9084057">
              <a:off x="6121708" y="921903"/>
              <a:ext cx="64809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0" h="21600" fill="norm" stroke="1" extrusionOk="0">
                  <a:moveTo>
                    <a:pt x="9684" y="0"/>
                  </a:moveTo>
                  <a:cubicBezTo>
                    <a:pt x="7237" y="0"/>
                    <a:pt x="4726" y="1180"/>
                    <a:pt x="2563" y="3557"/>
                  </a:cubicBezTo>
                  <a:cubicBezTo>
                    <a:pt x="2042" y="4129"/>
                    <a:pt x="984" y="5864"/>
                    <a:pt x="463" y="7027"/>
                  </a:cubicBezTo>
                  <a:cubicBezTo>
                    <a:pt x="-1116" y="12231"/>
                    <a:pt x="1521" y="18599"/>
                    <a:pt x="5737" y="20906"/>
                  </a:cubicBezTo>
                  <a:cubicBezTo>
                    <a:pt x="6889" y="21340"/>
                    <a:pt x="8247" y="21600"/>
                    <a:pt x="9684" y="21600"/>
                  </a:cubicBezTo>
                  <a:cubicBezTo>
                    <a:pt x="12147" y="21600"/>
                    <a:pt x="14784" y="20802"/>
                    <a:pt x="16789" y="18599"/>
                  </a:cubicBezTo>
                  <a:cubicBezTo>
                    <a:pt x="17310" y="17436"/>
                    <a:pt x="18368" y="16274"/>
                    <a:pt x="18889" y="15129"/>
                  </a:cubicBezTo>
                  <a:cubicBezTo>
                    <a:pt x="20484" y="10496"/>
                    <a:pt x="19426" y="7027"/>
                    <a:pt x="16789" y="3557"/>
                  </a:cubicBezTo>
                  <a:cubicBezTo>
                    <a:pt x="16268" y="2967"/>
                    <a:pt x="15731" y="2394"/>
                    <a:pt x="14689" y="1822"/>
                  </a:cubicBezTo>
                  <a:cubicBezTo>
                    <a:pt x="13142" y="607"/>
                    <a:pt x="11421" y="0"/>
                    <a:pt x="96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637;p7"/>
            <p:cNvSpPr/>
            <p:nvPr/>
          </p:nvSpPr>
          <p:spPr>
            <a:xfrm rot="9084057">
              <a:off x="6306395" y="294582"/>
              <a:ext cx="65009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4" h="21600" fill="norm" stroke="1" extrusionOk="0">
                  <a:moveTo>
                    <a:pt x="9002" y="0"/>
                  </a:moveTo>
                  <a:cubicBezTo>
                    <a:pt x="6924" y="0"/>
                    <a:pt x="4815" y="821"/>
                    <a:pt x="3083" y="2831"/>
                  </a:cubicBezTo>
                  <a:cubicBezTo>
                    <a:pt x="-1436" y="8074"/>
                    <a:pt x="-442" y="14487"/>
                    <a:pt x="2571" y="18000"/>
                  </a:cubicBezTo>
                  <a:cubicBezTo>
                    <a:pt x="4228" y="20237"/>
                    <a:pt x="6803" y="21600"/>
                    <a:pt x="9530" y="21600"/>
                  </a:cubicBezTo>
                  <a:cubicBezTo>
                    <a:pt x="11759" y="21600"/>
                    <a:pt x="14109" y="20674"/>
                    <a:pt x="16142" y="18577"/>
                  </a:cubicBezTo>
                  <a:cubicBezTo>
                    <a:pt x="20164" y="13334"/>
                    <a:pt x="19155" y="6326"/>
                    <a:pt x="16142" y="3425"/>
                  </a:cubicBezTo>
                  <a:cubicBezTo>
                    <a:pt x="14425" y="1433"/>
                    <a:pt x="11744" y="0"/>
                    <a:pt x="900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638;p7"/>
            <p:cNvSpPr/>
            <p:nvPr/>
          </p:nvSpPr>
          <p:spPr>
            <a:xfrm rot="9084057">
              <a:off x="5986900" y="995547"/>
              <a:ext cx="6381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3" h="21600" fill="norm" stroke="1" extrusionOk="0">
                  <a:moveTo>
                    <a:pt x="10019" y="0"/>
                  </a:moveTo>
                  <a:cubicBezTo>
                    <a:pt x="7546" y="0"/>
                    <a:pt x="5338" y="782"/>
                    <a:pt x="3860" y="2329"/>
                  </a:cubicBezTo>
                  <a:cubicBezTo>
                    <a:pt x="1635" y="4066"/>
                    <a:pt x="1087" y="5804"/>
                    <a:pt x="539" y="6968"/>
                  </a:cubicBezTo>
                  <a:cubicBezTo>
                    <a:pt x="-573" y="11017"/>
                    <a:pt x="-25" y="15084"/>
                    <a:pt x="2748" y="17986"/>
                  </a:cubicBezTo>
                  <a:cubicBezTo>
                    <a:pt x="3860" y="19723"/>
                    <a:pt x="5520" y="20870"/>
                    <a:pt x="7728" y="21461"/>
                  </a:cubicBezTo>
                  <a:cubicBezTo>
                    <a:pt x="8309" y="21548"/>
                    <a:pt x="8874" y="21600"/>
                    <a:pt x="9438" y="21600"/>
                  </a:cubicBezTo>
                  <a:cubicBezTo>
                    <a:pt x="12178" y="21600"/>
                    <a:pt x="14851" y="20470"/>
                    <a:pt x="17142" y="18559"/>
                  </a:cubicBezTo>
                  <a:cubicBezTo>
                    <a:pt x="17706" y="17986"/>
                    <a:pt x="18254" y="17395"/>
                    <a:pt x="18819" y="16821"/>
                  </a:cubicBezTo>
                  <a:cubicBezTo>
                    <a:pt x="18819" y="16230"/>
                    <a:pt x="19367" y="15657"/>
                    <a:pt x="19367" y="15084"/>
                  </a:cubicBezTo>
                  <a:cubicBezTo>
                    <a:pt x="21027" y="11017"/>
                    <a:pt x="20479" y="7542"/>
                    <a:pt x="18254" y="4066"/>
                  </a:cubicBezTo>
                  <a:cubicBezTo>
                    <a:pt x="17142" y="2902"/>
                    <a:pt x="16594" y="2329"/>
                    <a:pt x="15482" y="1755"/>
                  </a:cubicBezTo>
                  <a:cubicBezTo>
                    <a:pt x="14934" y="1164"/>
                    <a:pt x="14386" y="1164"/>
                    <a:pt x="13821" y="591"/>
                  </a:cubicBezTo>
                  <a:cubicBezTo>
                    <a:pt x="12543" y="209"/>
                    <a:pt x="11248" y="0"/>
                    <a:pt x="1001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639;p7"/>
            <p:cNvSpPr/>
            <p:nvPr/>
          </p:nvSpPr>
          <p:spPr>
            <a:xfrm rot="9084057">
              <a:off x="6063048" y="1135777"/>
              <a:ext cx="64189" cy="65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600" fill="norm" stroke="1" extrusionOk="0">
                  <a:moveTo>
                    <a:pt x="9754" y="0"/>
                  </a:moveTo>
                  <a:cubicBezTo>
                    <a:pt x="7014" y="0"/>
                    <a:pt x="4541" y="1261"/>
                    <a:pt x="2748" y="3508"/>
                  </a:cubicBezTo>
                  <a:cubicBezTo>
                    <a:pt x="1635" y="4648"/>
                    <a:pt x="1087" y="5806"/>
                    <a:pt x="539" y="6964"/>
                  </a:cubicBezTo>
                  <a:cubicBezTo>
                    <a:pt x="-573" y="10990"/>
                    <a:pt x="-25" y="14463"/>
                    <a:pt x="2748" y="17919"/>
                  </a:cubicBezTo>
                  <a:cubicBezTo>
                    <a:pt x="3312" y="18490"/>
                    <a:pt x="3860" y="19060"/>
                    <a:pt x="3860" y="19647"/>
                  </a:cubicBezTo>
                  <a:cubicBezTo>
                    <a:pt x="4972" y="20218"/>
                    <a:pt x="5520" y="20218"/>
                    <a:pt x="6068" y="20788"/>
                  </a:cubicBezTo>
                  <a:cubicBezTo>
                    <a:pt x="7496" y="21358"/>
                    <a:pt x="8807" y="21600"/>
                    <a:pt x="10036" y="21600"/>
                  </a:cubicBezTo>
                  <a:cubicBezTo>
                    <a:pt x="12643" y="21600"/>
                    <a:pt x="14901" y="20442"/>
                    <a:pt x="17142" y="18490"/>
                  </a:cubicBezTo>
                  <a:cubicBezTo>
                    <a:pt x="18254" y="17332"/>
                    <a:pt x="19367" y="16191"/>
                    <a:pt x="19915" y="15034"/>
                  </a:cubicBezTo>
                  <a:cubicBezTo>
                    <a:pt x="21027" y="10990"/>
                    <a:pt x="20479" y="6964"/>
                    <a:pt x="17706" y="3508"/>
                  </a:cubicBezTo>
                  <a:cubicBezTo>
                    <a:pt x="17142" y="2920"/>
                    <a:pt x="16594" y="2350"/>
                    <a:pt x="16046" y="1780"/>
                  </a:cubicBezTo>
                  <a:cubicBezTo>
                    <a:pt x="15482" y="1780"/>
                    <a:pt x="14934" y="1192"/>
                    <a:pt x="14386" y="1192"/>
                  </a:cubicBezTo>
                  <a:cubicBezTo>
                    <a:pt x="12809" y="380"/>
                    <a:pt x="11248" y="0"/>
                    <a:pt x="975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640;p7"/>
            <p:cNvSpPr/>
            <p:nvPr/>
          </p:nvSpPr>
          <p:spPr>
            <a:xfrm rot="9084057">
              <a:off x="6589748" y="491405"/>
              <a:ext cx="63022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8174" y="0"/>
                  </a:moveTo>
                  <a:cubicBezTo>
                    <a:pt x="8174" y="0"/>
                    <a:pt x="7597" y="595"/>
                    <a:pt x="7002" y="595"/>
                  </a:cubicBezTo>
                  <a:lnTo>
                    <a:pt x="5846" y="595"/>
                  </a:lnTo>
                  <a:cubicBezTo>
                    <a:pt x="5846" y="1173"/>
                    <a:pt x="5251" y="1173"/>
                    <a:pt x="4674" y="1750"/>
                  </a:cubicBezTo>
                  <a:lnTo>
                    <a:pt x="4096" y="1750"/>
                  </a:lnTo>
                  <a:cubicBezTo>
                    <a:pt x="4096" y="1750"/>
                    <a:pt x="4096" y="2346"/>
                    <a:pt x="4096" y="2346"/>
                  </a:cubicBezTo>
                  <a:cubicBezTo>
                    <a:pt x="3501" y="2346"/>
                    <a:pt x="3501" y="2923"/>
                    <a:pt x="2923" y="2923"/>
                  </a:cubicBezTo>
                  <a:cubicBezTo>
                    <a:pt x="2923" y="2923"/>
                    <a:pt x="2923" y="3501"/>
                    <a:pt x="2346" y="3501"/>
                  </a:cubicBezTo>
                  <a:cubicBezTo>
                    <a:pt x="2346" y="4096"/>
                    <a:pt x="1750" y="4674"/>
                    <a:pt x="1173" y="5251"/>
                  </a:cubicBezTo>
                  <a:cubicBezTo>
                    <a:pt x="1173" y="5846"/>
                    <a:pt x="595" y="6424"/>
                    <a:pt x="595" y="7019"/>
                  </a:cubicBezTo>
                  <a:cubicBezTo>
                    <a:pt x="595" y="7597"/>
                    <a:pt x="0" y="7597"/>
                    <a:pt x="0" y="8174"/>
                  </a:cubicBezTo>
                  <a:cubicBezTo>
                    <a:pt x="0" y="8174"/>
                    <a:pt x="0" y="8770"/>
                    <a:pt x="0" y="9347"/>
                  </a:cubicBezTo>
                  <a:cubicBezTo>
                    <a:pt x="0" y="9347"/>
                    <a:pt x="0" y="9347"/>
                    <a:pt x="0" y="9925"/>
                  </a:cubicBezTo>
                  <a:lnTo>
                    <a:pt x="0" y="11098"/>
                  </a:lnTo>
                  <a:cubicBezTo>
                    <a:pt x="0" y="14021"/>
                    <a:pt x="1173" y="16349"/>
                    <a:pt x="2923" y="18694"/>
                  </a:cubicBezTo>
                  <a:lnTo>
                    <a:pt x="3501" y="18694"/>
                  </a:lnTo>
                  <a:cubicBezTo>
                    <a:pt x="4096" y="19272"/>
                    <a:pt x="4096" y="19272"/>
                    <a:pt x="4674" y="19850"/>
                  </a:cubicBezTo>
                  <a:cubicBezTo>
                    <a:pt x="5251" y="20445"/>
                    <a:pt x="6424" y="20445"/>
                    <a:pt x="7002" y="21022"/>
                  </a:cubicBezTo>
                  <a:lnTo>
                    <a:pt x="7597" y="21022"/>
                  </a:lnTo>
                  <a:cubicBezTo>
                    <a:pt x="8174" y="21022"/>
                    <a:pt x="8770" y="21600"/>
                    <a:pt x="9347" y="21600"/>
                  </a:cubicBezTo>
                  <a:lnTo>
                    <a:pt x="11098" y="21600"/>
                  </a:lnTo>
                  <a:cubicBezTo>
                    <a:pt x="12270" y="21022"/>
                    <a:pt x="12848" y="21022"/>
                    <a:pt x="13426" y="21022"/>
                  </a:cubicBezTo>
                  <a:lnTo>
                    <a:pt x="14021" y="21022"/>
                  </a:lnTo>
                  <a:cubicBezTo>
                    <a:pt x="15771" y="20445"/>
                    <a:pt x="16944" y="19272"/>
                    <a:pt x="18099" y="18099"/>
                  </a:cubicBezTo>
                  <a:cubicBezTo>
                    <a:pt x="18099" y="18099"/>
                    <a:pt x="18694" y="17522"/>
                    <a:pt x="18694" y="17522"/>
                  </a:cubicBezTo>
                  <a:cubicBezTo>
                    <a:pt x="19272" y="16944"/>
                    <a:pt x="19850" y="16349"/>
                    <a:pt x="19850" y="15771"/>
                  </a:cubicBezTo>
                  <a:cubicBezTo>
                    <a:pt x="20445" y="15194"/>
                    <a:pt x="20445" y="14598"/>
                    <a:pt x="20445" y="14598"/>
                  </a:cubicBezTo>
                  <a:cubicBezTo>
                    <a:pt x="21022" y="14021"/>
                    <a:pt x="21022" y="14021"/>
                    <a:pt x="21022" y="14021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70"/>
                    <a:pt x="21022" y="11675"/>
                  </a:cubicBezTo>
                  <a:cubicBezTo>
                    <a:pt x="21022" y="11675"/>
                    <a:pt x="21022" y="11675"/>
                    <a:pt x="21022" y="11098"/>
                  </a:cubicBezTo>
                  <a:cubicBezTo>
                    <a:pt x="21600" y="8174"/>
                    <a:pt x="20445" y="5846"/>
                    <a:pt x="18694" y="3501"/>
                  </a:cubicBezTo>
                  <a:lnTo>
                    <a:pt x="18099" y="3501"/>
                  </a:lnTo>
                  <a:cubicBezTo>
                    <a:pt x="18099" y="3501"/>
                    <a:pt x="18099" y="3501"/>
                    <a:pt x="18099" y="2923"/>
                  </a:cubicBezTo>
                  <a:cubicBezTo>
                    <a:pt x="17522" y="2923"/>
                    <a:pt x="17522" y="2346"/>
                    <a:pt x="16944" y="2346"/>
                  </a:cubicBezTo>
                  <a:cubicBezTo>
                    <a:pt x="16349" y="1750"/>
                    <a:pt x="16349" y="1750"/>
                    <a:pt x="16349" y="1750"/>
                  </a:cubicBezTo>
                  <a:cubicBezTo>
                    <a:pt x="15771" y="1750"/>
                    <a:pt x="15771" y="1173"/>
                    <a:pt x="15771" y="1173"/>
                  </a:cubicBezTo>
                  <a:cubicBezTo>
                    <a:pt x="15176" y="1173"/>
                    <a:pt x="14598" y="595"/>
                    <a:pt x="14021" y="595"/>
                  </a:cubicBezTo>
                  <a:lnTo>
                    <a:pt x="13426" y="595"/>
                  </a:lnTo>
                  <a:lnTo>
                    <a:pt x="12848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641;p7"/>
            <p:cNvSpPr/>
            <p:nvPr/>
          </p:nvSpPr>
          <p:spPr>
            <a:xfrm rot="9084057">
              <a:off x="6197825" y="1062283"/>
              <a:ext cx="65376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2" h="21600" fill="norm" stroke="1" extrusionOk="0">
                  <a:moveTo>
                    <a:pt x="10164" y="0"/>
                  </a:moveTo>
                  <a:cubicBezTo>
                    <a:pt x="6103" y="0"/>
                    <a:pt x="2382" y="2565"/>
                    <a:pt x="1152" y="6156"/>
                  </a:cubicBezTo>
                  <a:cubicBezTo>
                    <a:pt x="-466" y="10278"/>
                    <a:pt x="-466" y="13816"/>
                    <a:pt x="1702" y="16771"/>
                  </a:cubicBezTo>
                  <a:cubicBezTo>
                    <a:pt x="4048" y="19866"/>
                    <a:pt x="6815" y="21600"/>
                    <a:pt x="10002" y="21600"/>
                  </a:cubicBezTo>
                  <a:cubicBezTo>
                    <a:pt x="10455" y="21600"/>
                    <a:pt x="10925" y="21565"/>
                    <a:pt x="11410" y="21494"/>
                  </a:cubicBezTo>
                  <a:cubicBezTo>
                    <a:pt x="12494" y="21494"/>
                    <a:pt x="13578" y="20892"/>
                    <a:pt x="14646" y="20309"/>
                  </a:cubicBezTo>
                  <a:cubicBezTo>
                    <a:pt x="16814" y="19123"/>
                    <a:pt x="17882" y="17956"/>
                    <a:pt x="18966" y="15585"/>
                  </a:cubicBezTo>
                  <a:cubicBezTo>
                    <a:pt x="21134" y="11463"/>
                    <a:pt x="20584" y="6740"/>
                    <a:pt x="17882" y="3786"/>
                  </a:cubicBezTo>
                  <a:cubicBezTo>
                    <a:pt x="16264" y="2017"/>
                    <a:pt x="15196" y="1433"/>
                    <a:pt x="14112" y="831"/>
                  </a:cubicBezTo>
                  <a:cubicBezTo>
                    <a:pt x="12801" y="265"/>
                    <a:pt x="11475" y="0"/>
                    <a:pt x="1016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642;p7"/>
            <p:cNvSpPr/>
            <p:nvPr/>
          </p:nvSpPr>
          <p:spPr>
            <a:xfrm rot="9084057">
              <a:off x="6183036" y="713041"/>
              <a:ext cx="64812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9793" y="0"/>
                  </a:moveTo>
                  <a:cubicBezTo>
                    <a:pt x="7414" y="0"/>
                    <a:pt x="5198" y="916"/>
                    <a:pt x="2981" y="2925"/>
                  </a:cubicBezTo>
                  <a:cubicBezTo>
                    <a:pt x="1897" y="4105"/>
                    <a:pt x="829" y="5867"/>
                    <a:pt x="279" y="8210"/>
                  </a:cubicBezTo>
                  <a:cubicBezTo>
                    <a:pt x="-805" y="12333"/>
                    <a:pt x="1363" y="17618"/>
                    <a:pt x="5133" y="19962"/>
                  </a:cubicBezTo>
                  <a:cubicBezTo>
                    <a:pt x="6346" y="21019"/>
                    <a:pt x="8110" y="21600"/>
                    <a:pt x="9971" y="21600"/>
                  </a:cubicBezTo>
                  <a:cubicBezTo>
                    <a:pt x="12252" y="21600"/>
                    <a:pt x="14695" y="20737"/>
                    <a:pt x="16475" y="18799"/>
                  </a:cubicBezTo>
                  <a:cubicBezTo>
                    <a:pt x="17559" y="18200"/>
                    <a:pt x="18093" y="17037"/>
                    <a:pt x="18627" y="16438"/>
                  </a:cubicBezTo>
                  <a:cubicBezTo>
                    <a:pt x="19177" y="15856"/>
                    <a:pt x="19177" y="14676"/>
                    <a:pt x="19711" y="14095"/>
                  </a:cubicBezTo>
                  <a:cubicBezTo>
                    <a:pt x="20795" y="9972"/>
                    <a:pt x="19711" y="6448"/>
                    <a:pt x="17009" y="2925"/>
                  </a:cubicBezTo>
                  <a:cubicBezTo>
                    <a:pt x="15941" y="1744"/>
                    <a:pt x="14857" y="581"/>
                    <a:pt x="13239" y="581"/>
                  </a:cubicBezTo>
                  <a:cubicBezTo>
                    <a:pt x="12042" y="194"/>
                    <a:pt x="10893" y="0"/>
                    <a:pt x="97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643;p7"/>
            <p:cNvSpPr/>
            <p:nvPr/>
          </p:nvSpPr>
          <p:spPr>
            <a:xfrm rot="9084057">
              <a:off x="5777335" y="933897"/>
              <a:ext cx="66620" cy="6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fill="norm" stroke="1" extrusionOk="0">
                  <a:moveTo>
                    <a:pt x="9342" y="0"/>
                  </a:moveTo>
                  <a:cubicBezTo>
                    <a:pt x="7594" y="0"/>
                    <a:pt x="5895" y="561"/>
                    <a:pt x="3986" y="1886"/>
                  </a:cubicBezTo>
                  <a:cubicBezTo>
                    <a:pt x="2368" y="3586"/>
                    <a:pt x="750" y="5285"/>
                    <a:pt x="216" y="8123"/>
                  </a:cubicBezTo>
                  <a:cubicBezTo>
                    <a:pt x="-334" y="10961"/>
                    <a:pt x="216" y="13783"/>
                    <a:pt x="1300" y="16060"/>
                  </a:cubicBezTo>
                  <a:cubicBezTo>
                    <a:pt x="2368" y="17198"/>
                    <a:pt x="2918" y="18320"/>
                    <a:pt x="3986" y="18898"/>
                  </a:cubicBezTo>
                  <a:cubicBezTo>
                    <a:pt x="5960" y="20546"/>
                    <a:pt x="8225" y="21600"/>
                    <a:pt x="10782" y="21600"/>
                  </a:cubicBezTo>
                  <a:cubicBezTo>
                    <a:pt x="11720" y="21600"/>
                    <a:pt x="12691" y="21464"/>
                    <a:pt x="13710" y="21158"/>
                  </a:cubicBezTo>
                  <a:cubicBezTo>
                    <a:pt x="14244" y="21158"/>
                    <a:pt x="14778" y="20597"/>
                    <a:pt x="15328" y="20020"/>
                  </a:cubicBezTo>
                  <a:cubicBezTo>
                    <a:pt x="16946" y="19459"/>
                    <a:pt x="18030" y="17759"/>
                    <a:pt x="19098" y="16060"/>
                  </a:cubicBezTo>
                  <a:cubicBezTo>
                    <a:pt x="19648" y="15499"/>
                    <a:pt x="19648" y="15499"/>
                    <a:pt x="20182" y="14921"/>
                  </a:cubicBezTo>
                  <a:cubicBezTo>
                    <a:pt x="21266" y="10961"/>
                    <a:pt x="20716" y="6985"/>
                    <a:pt x="17480" y="3586"/>
                  </a:cubicBezTo>
                  <a:cubicBezTo>
                    <a:pt x="17480" y="3586"/>
                    <a:pt x="16946" y="3025"/>
                    <a:pt x="16412" y="3025"/>
                  </a:cubicBezTo>
                  <a:cubicBezTo>
                    <a:pt x="15862" y="2447"/>
                    <a:pt x="15862" y="1886"/>
                    <a:pt x="15328" y="1326"/>
                  </a:cubicBezTo>
                  <a:cubicBezTo>
                    <a:pt x="14778" y="1326"/>
                    <a:pt x="14244" y="748"/>
                    <a:pt x="13160" y="748"/>
                  </a:cubicBezTo>
                  <a:cubicBezTo>
                    <a:pt x="11833" y="289"/>
                    <a:pt x="10571" y="0"/>
                    <a:pt x="934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644;p7"/>
            <p:cNvSpPr/>
            <p:nvPr/>
          </p:nvSpPr>
          <p:spPr>
            <a:xfrm rot="9084057">
              <a:off x="5839012" y="725371"/>
              <a:ext cx="64322" cy="6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9837" y="0"/>
                  </a:moveTo>
                  <a:cubicBezTo>
                    <a:pt x="7197" y="0"/>
                    <a:pt x="4956" y="1202"/>
                    <a:pt x="3312" y="3362"/>
                  </a:cubicBezTo>
                  <a:cubicBezTo>
                    <a:pt x="2200" y="4529"/>
                    <a:pt x="1087" y="5679"/>
                    <a:pt x="539" y="6846"/>
                  </a:cubicBezTo>
                  <a:cubicBezTo>
                    <a:pt x="-573" y="10905"/>
                    <a:pt x="-25" y="14406"/>
                    <a:pt x="2748" y="17890"/>
                  </a:cubicBezTo>
                  <a:cubicBezTo>
                    <a:pt x="3312" y="18465"/>
                    <a:pt x="3860" y="19039"/>
                    <a:pt x="4408" y="19632"/>
                  </a:cubicBezTo>
                  <a:cubicBezTo>
                    <a:pt x="4972" y="20206"/>
                    <a:pt x="5520" y="20799"/>
                    <a:pt x="6633" y="20799"/>
                  </a:cubicBezTo>
                  <a:cubicBezTo>
                    <a:pt x="7994" y="21339"/>
                    <a:pt x="9322" y="21600"/>
                    <a:pt x="10567" y="21600"/>
                  </a:cubicBezTo>
                  <a:cubicBezTo>
                    <a:pt x="13357" y="21600"/>
                    <a:pt x="15797" y="20294"/>
                    <a:pt x="17706" y="17890"/>
                  </a:cubicBezTo>
                  <a:cubicBezTo>
                    <a:pt x="18819" y="16723"/>
                    <a:pt x="19367" y="15555"/>
                    <a:pt x="19915" y="14406"/>
                  </a:cubicBezTo>
                  <a:cubicBezTo>
                    <a:pt x="21027" y="10905"/>
                    <a:pt x="20479" y="8013"/>
                    <a:pt x="18819" y="5679"/>
                  </a:cubicBezTo>
                  <a:cubicBezTo>
                    <a:pt x="17706" y="2770"/>
                    <a:pt x="15482" y="1028"/>
                    <a:pt x="12726" y="453"/>
                  </a:cubicBezTo>
                  <a:cubicBezTo>
                    <a:pt x="11713" y="157"/>
                    <a:pt x="10750" y="0"/>
                    <a:pt x="983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645;p7"/>
            <p:cNvSpPr/>
            <p:nvPr/>
          </p:nvSpPr>
          <p:spPr>
            <a:xfrm rot="9084057">
              <a:off x="6244689" y="503741"/>
              <a:ext cx="65401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0447" y="0"/>
                  </a:moveTo>
                  <a:cubicBezTo>
                    <a:pt x="8371" y="0"/>
                    <a:pt x="6296" y="651"/>
                    <a:pt x="4221" y="1970"/>
                  </a:cubicBezTo>
                  <a:cubicBezTo>
                    <a:pt x="900" y="4907"/>
                    <a:pt x="-760" y="9006"/>
                    <a:pt x="336" y="13122"/>
                  </a:cubicBezTo>
                  <a:cubicBezTo>
                    <a:pt x="900" y="14881"/>
                    <a:pt x="1448" y="16640"/>
                    <a:pt x="2561" y="17818"/>
                  </a:cubicBezTo>
                  <a:cubicBezTo>
                    <a:pt x="3108" y="18399"/>
                    <a:pt x="3673" y="18979"/>
                    <a:pt x="4221" y="19577"/>
                  </a:cubicBezTo>
                  <a:cubicBezTo>
                    <a:pt x="5333" y="20158"/>
                    <a:pt x="5881" y="20756"/>
                    <a:pt x="6993" y="20756"/>
                  </a:cubicBezTo>
                  <a:cubicBezTo>
                    <a:pt x="8288" y="21336"/>
                    <a:pt x="9567" y="21600"/>
                    <a:pt x="10795" y="21600"/>
                  </a:cubicBezTo>
                  <a:cubicBezTo>
                    <a:pt x="13269" y="21600"/>
                    <a:pt x="15477" y="20545"/>
                    <a:pt x="16955" y="18979"/>
                  </a:cubicBezTo>
                  <a:cubicBezTo>
                    <a:pt x="19180" y="16640"/>
                    <a:pt x="20276" y="14300"/>
                    <a:pt x="20840" y="11943"/>
                  </a:cubicBezTo>
                  <a:cubicBezTo>
                    <a:pt x="20840" y="8425"/>
                    <a:pt x="19728" y="5488"/>
                    <a:pt x="17503" y="3149"/>
                  </a:cubicBezTo>
                  <a:cubicBezTo>
                    <a:pt x="16407" y="1390"/>
                    <a:pt x="14747" y="792"/>
                    <a:pt x="12522" y="211"/>
                  </a:cubicBezTo>
                  <a:cubicBezTo>
                    <a:pt x="11841" y="70"/>
                    <a:pt x="11144" y="0"/>
                    <a:pt x="1044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646;p7"/>
            <p:cNvSpPr/>
            <p:nvPr/>
          </p:nvSpPr>
          <p:spPr>
            <a:xfrm rot="9084057">
              <a:off x="5925063" y="1208944"/>
              <a:ext cx="64347" cy="6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9" h="21600" fill="norm" stroke="1" extrusionOk="0">
                  <a:moveTo>
                    <a:pt x="9143" y="0"/>
                  </a:moveTo>
                  <a:cubicBezTo>
                    <a:pt x="8880" y="0"/>
                    <a:pt x="8617" y="17"/>
                    <a:pt x="8354" y="35"/>
                  </a:cubicBezTo>
                  <a:cubicBezTo>
                    <a:pt x="6296" y="605"/>
                    <a:pt x="4222" y="1763"/>
                    <a:pt x="3201" y="2920"/>
                  </a:cubicBezTo>
                  <a:cubicBezTo>
                    <a:pt x="1654" y="4648"/>
                    <a:pt x="1128" y="5219"/>
                    <a:pt x="617" y="6376"/>
                  </a:cubicBezTo>
                  <a:cubicBezTo>
                    <a:pt x="-930" y="11560"/>
                    <a:pt x="617" y="16174"/>
                    <a:pt x="3201" y="19060"/>
                  </a:cubicBezTo>
                  <a:cubicBezTo>
                    <a:pt x="4222" y="19630"/>
                    <a:pt x="5259" y="20788"/>
                    <a:pt x="6296" y="20788"/>
                  </a:cubicBezTo>
                  <a:cubicBezTo>
                    <a:pt x="7456" y="21341"/>
                    <a:pt x="8617" y="21600"/>
                    <a:pt x="9731" y="21600"/>
                  </a:cubicBezTo>
                  <a:cubicBezTo>
                    <a:pt x="12114" y="21600"/>
                    <a:pt x="14342" y="20442"/>
                    <a:pt x="16106" y="18472"/>
                  </a:cubicBezTo>
                  <a:cubicBezTo>
                    <a:pt x="17653" y="17332"/>
                    <a:pt x="18163" y="15604"/>
                    <a:pt x="18674" y="13876"/>
                  </a:cubicBezTo>
                  <a:cubicBezTo>
                    <a:pt x="20670" y="6670"/>
                    <a:pt x="15502" y="0"/>
                    <a:pt x="914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647;p7"/>
            <p:cNvSpPr/>
            <p:nvPr/>
          </p:nvSpPr>
          <p:spPr>
            <a:xfrm rot="9084057">
              <a:off x="5447483" y="1291281"/>
              <a:ext cx="65003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5" h="21600" fill="norm" stroke="1" extrusionOk="0">
                  <a:moveTo>
                    <a:pt x="9591" y="0"/>
                  </a:moveTo>
                  <a:cubicBezTo>
                    <a:pt x="7232" y="0"/>
                    <a:pt x="4888" y="1005"/>
                    <a:pt x="2899" y="2962"/>
                  </a:cubicBezTo>
                  <a:cubicBezTo>
                    <a:pt x="-708" y="6998"/>
                    <a:pt x="-1217" y="13944"/>
                    <a:pt x="2899" y="18569"/>
                  </a:cubicBezTo>
                  <a:cubicBezTo>
                    <a:pt x="4688" y="20578"/>
                    <a:pt x="7263" y="21600"/>
                    <a:pt x="9776" y="21600"/>
                  </a:cubicBezTo>
                  <a:cubicBezTo>
                    <a:pt x="12273" y="21600"/>
                    <a:pt x="14725" y="20578"/>
                    <a:pt x="16267" y="18569"/>
                  </a:cubicBezTo>
                  <a:cubicBezTo>
                    <a:pt x="19859" y="15087"/>
                    <a:pt x="20383" y="8158"/>
                    <a:pt x="16775" y="3534"/>
                  </a:cubicBezTo>
                  <a:cubicBezTo>
                    <a:pt x="14648" y="1143"/>
                    <a:pt x="12119" y="0"/>
                    <a:pt x="959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648;p7"/>
            <p:cNvSpPr/>
            <p:nvPr/>
          </p:nvSpPr>
          <p:spPr>
            <a:xfrm rot="9084057">
              <a:off x="5226180" y="885556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649;p7"/>
            <p:cNvSpPr/>
            <p:nvPr/>
          </p:nvSpPr>
          <p:spPr>
            <a:xfrm rot="9084057">
              <a:off x="5040641" y="1513438"/>
              <a:ext cx="6543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9901" y="0"/>
                  </a:moveTo>
                  <a:cubicBezTo>
                    <a:pt x="8541" y="0"/>
                    <a:pt x="7230" y="334"/>
                    <a:pt x="6096" y="1073"/>
                  </a:cubicBezTo>
                  <a:lnTo>
                    <a:pt x="5546" y="1073"/>
                  </a:lnTo>
                  <a:cubicBezTo>
                    <a:pt x="5011" y="1653"/>
                    <a:pt x="5011" y="1653"/>
                    <a:pt x="4477" y="1653"/>
                  </a:cubicBezTo>
                  <a:cubicBezTo>
                    <a:pt x="4477" y="2251"/>
                    <a:pt x="3927" y="2251"/>
                    <a:pt x="3927" y="2832"/>
                  </a:cubicBezTo>
                  <a:lnTo>
                    <a:pt x="3392" y="2832"/>
                  </a:lnTo>
                  <a:lnTo>
                    <a:pt x="2858" y="3412"/>
                  </a:lnTo>
                  <a:cubicBezTo>
                    <a:pt x="2858" y="3412"/>
                    <a:pt x="2858" y="3412"/>
                    <a:pt x="2307" y="4010"/>
                  </a:cubicBezTo>
                  <a:cubicBezTo>
                    <a:pt x="-931" y="8109"/>
                    <a:pt x="-931" y="14564"/>
                    <a:pt x="3392" y="18680"/>
                  </a:cubicBezTo>
                  <a:cubicBezTo>
                    <a:pt x="3392" y="19261"/>
                    <a:pt x="3927" y="19261"/>
                    <a:pt x="3927" y="19261"/>
                  </a:cubicBezTo>
                  <a:cubicBezTo>
                    <a:pt x="5011" y="19841"/>
                    <a:pt x="5546" y="20439"/>
                    <a:pt x="6631" y="21020"/>
                  </a:cubicBezTo>
                  <a:cubicBezTo>
                    <a:pt x="7165" y="21020"/>
                    <a:pt x="7715" y="21020"/>
                    <a:pt x="8800" y="21600"/>
                  </a:cubicBezTo>
                  <a:lnTo>
                    <a:pt x="10420" y="21600"/>
                  </a:lnTo>
                  <a:cubicBezTo>
                    <a:pt x="10954" y="21600"/>
                    <a:pt x="12039" y="21600"/>
                    <a:pt x="12573" y="21020"/>
                  </a:cubicBezTo>
                  <a:lnTo>
                    <a:pt x="14192" y="21020"/>
                  </a:lnTo>
                  <a:cubicBezTo>
                    <a:pt x="15277" y="20439"/>
                    <a:pt x="16362" y="19261"/>
                    <a:pt x="17431" y="18082"/>
                  </a:cubicBezTo>
                  <a:cubicBezTo>
                    <a:pt x="17981" y="17502"/>
                    <a:pt x="18515" y="16323"/>
                    <a:pt x="19050" y="15145"/>
                  </a:cubicBezTo>
                  <a:lnTo>
                    <a:pt x="19600" y="15145"/>
                  </a:lnTo>
                  <a:cubicBezTo>
                    <a:pt x="19600" y="14564"/>
                    <a:pt x="19600" y="14564"/>
                    <a:pt x="19600" y="13984"/>
                  </a:cubicBezTo>
                  <a:cubicBezTo>
                    <a:pt x="19600" y="13386"/>
                    <a:pt x="20135" y="13386"/>
                    <a:pt x="20135" y="12805"/>
                  </a:cubicBezTo>
                  <a:cubicBezTo>
                    <a:pt x="20669" y="9868"/>
                    <a:pt x="20135" y="7528"/>
                    <a:pt x="18515" y="4591"/>
                  </a:cubicBezTo>
                  <a:cubicBezTo>
                    <a:pt x="17981" y="4010"/>
                    <a:pt x="17431" y="3412"/>
                    <a:pt x="16896" y="2832"/>
                  </a:cubicBezTo>
                  <a:cubicBezTo>
                    <a:pt x="16896" y="2832"/>
                    <a:pt x="16362" y="2251"/>
                    <a:pt x="16362" y="2251"/>
                  </a:cubicBezTo>
                  <a:cubicBezTo>
                    <a:pt x="15811" y="2251"/>
                    <a:pt x="15811" y="1653"/>
                    <a:pt x="15277" y="1653"/>
                  </a:cubicBezTo>
                  <a:cubicBezTo>
                    <a:pt x="13706" y="633"/>
                    <a:pt x="11763" y="0"/>
                    <a:pt x="99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650;p7"/>
            <p:cNvSpPr/>
            <p:nvPr/>
          </p:nvSpPr>
          <p:spPr>
            <a:xfrm rot="9084057">
              <a:off x="5522197" y="1426717"/>
              <a:ext cx="63915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3" h="21600" fill="norm" stroke="1" extrusionOk="0">
                  <a:moveTo>
                    <a:pt x="10110" y="0"/>
                  </a:moveTo>
                  <a:cubicBezTo>
                    <a:pt x="7535" y="0"/>
                    <a:pt x="4961" y="1252"/>
                    <a:pt x="2985" y="3374"/>
                  </a:cubicBezTo>
                  <a:cubicBezTo>
                    <a:pt x="1900" y="3965"/>
                    <a:pt x="1366" y="5130"/>
                    <a:pt x="816" y="6278"/>
                  </a:cubicBezTo>
                  <a:cubicBezTo>
                    <a:pt x="-1338" y="12087"/>
                    <a:pt x="816" y="19043"/>
                    <a:pt x="6758" y="20783"/>
                  </a:cubicBezTo>
                  <a:cubicBezTo>
                    <a:pt x="7972" y="21339"/>
                    <a:pt x="9122" y="21600"/>
                    <a:pt x="10255" y="21600"/>
                  </a:cubicBezTo>
                  <a:cubicBezTo>
                    <a:pt x="12619" y="21600"/>
                    <a:pt x="14822" y="20435"/>
                    <a:pt x="17024" y="18470"/>
                  </a:cubicBezTo>
                  <a:cubicBezTo>
                    <a:pt x="19177" y="15565"/>
                    <a:pt x="20262" y="12661"/>
                    <a:pt x="19728" y="9183"/>
                  </a:cubicBezTo>
                  <a:cubicBezTo>
                    <a:pt x="19177" y="5704"/>
                    <a:pt x="17558" y="3374"/>
                    <a:pt x="14854" y="1635"/>
                  </a:cubicBezTo>
                  <a:cubicBezTo>
                    <a:pt x="13397" y="504"/>
                    <a:pt x="11745" y="0"/>
                    <a:pt x="1011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651;p7"/>
            <p:cNvSpPr/>
            <p:nvPr/>
          </p:nvSpPr>
          <p:spPr>
            <a:xfrm rot="9084057">
              <a:off x="4820498" y="1107204"/>
              <a:ext cx="64460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4" h="21600" fill="norm" stroke="1" extrusionOk="0">
                  <a:moveTo>
                    <a:pt x="7579" y="0"/>
                  </a:moveTo>
                  <a:cubicBezTo>
                    <a:pt x="7042" y="578"/>
                    <a:pt x="6521" y="578"/>
                    <a:pt x="6000" y="578"/>
                  </a:cubicBezTo>
                  <a:cubicBezTo>
                    <a:pt x="6000" y="578"/>
                    <a:pt x="5463" y="1173"/>
                    <a:pt x="5463" y="1173"/>
                  </a:cubicBezTo>
                  <a:cubicBezTo>
                    <a:pt x="4942" y="1173"/>
                    <a:pt x="4942" y="1750"/>
                    <a:pt x="4421" y="1750"/>
                  </a:cubicBezTo>
                  <a:cubicBezTo>
                    <a:pt x="4421" y="1750"/>
                    <a:pt x="3884" y="2346"/>
                    <a:pt x="3363" y="2346"/>
                  </a:cubicBezTo>
                  <a:cubicBezTo>
                    <a:pt x="3363" y="2923"/>
                    <a:pt x="3363" y="2923"/>
                    <a:pt x="3363" y="2923"/>
                  </a:cubicBezTo>
                  <a:lnTo>
                    <a:pt x="2842" y="2923"/>
                  </a:lnTo>
                  <a:cubicBezTo>
                    <a:pt x="2842" y="3501"/>
                    <a:pt x="2842" y="3501"/>
                    <a:pt x="2305" y="4096"/>
                  </a:cubicBezTo>
                  <a:cubicBezTo>
                    <a:pt x="-853" y="8174"/>
                    <a:pt x="-853" y="14598"/>
                    <a:pt x="2842" y="18694"/>
                  </a:cubicBezTo>
                  <a:lnTo>
                    <a:pt x="3363" y="18694"/>
                  </a:lnTo>
                  <a:cubicBezTo>
                    <a:pt x="3884" y="19850"/>
                    <a:pt x="4942" y="20445"/>
                    <a:pt x="6000" y="21022"/>
                  </a:cubicBezTo>
                  <a:lnTo>
                    <a:pt x="6521" y="21022"/>
                  </a:lnTo>
                  <a:cubicBezTo>
                    <a:pt x="7579" y="21600"/>
                    <a:pt x="8636" y="21600"/>
                    <a:pt x="9679" y="21600"/>
                  </a:cubicBezTo>
                  <a:lnTo>
                    <a:pt x="10215" y="21600"/>
                  </a:lnTo>
                  <a:cubicBezTo>
                    <a:pt x="11258" y="21600"/>
                    <a:pt x="12315" y="21600"/>
                    <a:pt x="13373" y="21022"/>
                  </a:cubicBezTo>
                  <a:cubicBezTo>
                    <a:pt x="14952" y="20445"/>
                    <a:pt x="16010" y="19272"/>
                    <a:pt x="17052" y="18694"/>
                  </a:cubicBezTo>
                  <a:cubicBezTo>
                    <a:pt x="19689" y="15176"/>
                    <a:pt x="20747" y="8752"/>
                    <a:pt x="17589" y="4096"/>
                  </a:cubicBezTo>
                  <a:cubicBezTo>
                    <a:pt x="17052" y="4096"/>
                    <a:pt x="17052" y="3501"/>
                    <a:pt x="17052" y="3501"/>
                  </a:cubicBezTo>
                  <a:lnTo>
                    <a:pt x="16531" y="3501"/>
                  </a:lnTo>
                  <a:cubicBezTo>
                    <a:pt x="16531" y="2923"/>
                    <a:pt x="16531" y="2923"/>
                    <a:pt x="16531" y="2923"/>
                  </a:cubicBezTo>
                  <a:cubicBezTo>
                    <a:pt x="16010" y="2346"/>
                    <a:pt x="15473" y="2346"/>
                    <a:pt x="14952" y="1750"/>
                  </a:cubicBezTo>
                  <a:lnTo>
                    <a:pt x="14415" y="1750"/>
                  </a:lnTo>
                  <a:cubicBezTo>
                    <a:pt x="14415" y="1173"/>
                    <a:pt x="13894" y="1173"/>
                    <a:pt x="13373" y="578"/>
                  </a:cubicBezTo>
                  <a:lnTo>
                    <a:pt x="12836" y="578"/>
                  </a:lnTo>
                  <a:cubicBezTo>
                    <a:pt x="12315" y="578"/>
                    <a:pt x="11794" y="0"/>
                    <a:pt x="117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652;p7"/>
            <p:cNvSpPr/>
            <p:nvPr/>
          </p:nvSpPr>
          <p:spPr>
            <a:xfrm rot="9084057">
              <a:off x="5570948" y="873689"/>
              <a:ext cx="64295" cy="6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9674" y="0"/>
                  </a:moveTo>
                  <a:cubicBezTo>
                    <a:pt x="7020" y="0"/>
                    <a:pt x="4413" y="1176"/>
                    <a:pt x="2501" y="3281"/>
                  </a:cubicBezTo>
                  <a:cubicBezTo>
                    <a:pt x="-660" y="7387"/>
                    <a:pt x="-1181" y="14406"/>
                    <a:pt x="3022" y="18512"/>
                  </a:cubicBezTo>
                  <a:cubicBezTo>
                    <a:pt x="4981" y="20688"/>
                    <a:pt x="7399" y="21600"/>
                    <a:pt x="9753" y="21600"/>
                  </a:cubicBezTo>
                  <a:cubicBezTo>
                    <a:pt x="12439" y="21600"/>
                    <a:pt x="15047" y="20389"/>
                    <a:pt x="16737" y="18512"/>
                  </a:cubicBezTo>
                  <a:cubicBezTo>
                    <a:pt x="20419" y="15002"/>
                    <a:pt x="20419" y="7966"/>
                    <a:pt x="16737" y="3281"/>
                  </a:cubicBezTo>
                  <a:cubicBezTo>
                    <a:pt x="14699" y="1018"/>
                    <a:pt x="12171" y="0"/>
                    <a:pt x="96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653;p7"/>
            <p:cNvSpPr/>
            <p:nvPr/>
          </p:nvSpPr>
          <p:spPr>
            <a:xfrm rot="9084057">
              <a:off x="5509028" y="1082112"/>
              <a:ext cx="64975" cy="65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765" y="0"/>
                  </a:moveTo>
                  <a:cubicBezTo>
                    <a:pt x="7334" y="0"/>
                    <a:pt x="4808" y="1015"/>
                    <a:pt x="2771" y="3236"/>
                  </a:cubicBezTo>
                  <a:cubicBezTo>
                    <a:pt x="-924" y="7246"/>
                    <a:pt x="-924" y="14130"/>
                    <a:pt x="2771" y="18158"/>
                  </a:cubicBezTo>
                  <a:cubicBezTo>
                    <a:pt x="4618" y="20447"/>
                    <a:pt x="7239" y="21600"/>
                    <a:pt x="9876" y="21600"/>
                  </a:cubicBezTo>
                  <a:cubicBezTo>
                    <a:pt x="12513" y="21600"/>
                    <a:pt x="15150" y="20447"/>
                    <a:pt x="16981" y="18158"/>
                  </a:cubicBezTo>
                  <a:cubicBezTo>
                    <a:pt x="20676" y="14130"/>
                    <a:pt x="20676" y="7246"/>
                    <a:pt x="16460" y="3236"/>
                  </a:cubicBezTo>
                  <a:cubicBezTo>
                    <a:pt x="14834" y="1153"/>
                    <a:pt x="12355" y="0"/>
                    <a:pt x="976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654;p7"/>
            <p:cNvSpPr/>
            <p:nvPr/>
          </p:nvSpPr>
          <p:spPr>
            <a:xfrm rot="9084057">
              <a:off x="4955642" y="1032818"/>
              <a:ext cx="64541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9859" y="0"/>
                  </a:moveTo>
                  <a:cubicBezTo>
                    <a:pt x="7141" y="0"/>
                    <a:pt x="4746" y="1287"/>
                    <a:pt x="3306" y="2835"/>
                  </a:cubicBezTo>
                  <a:cubicBezTo>
                    <a:pt x="2222" y="3409"/>
                    <a:pt x="1688" y="4574"/>
                    <a:pt x="1154" y="5739"/>
                  </a:cubicBezTo>
                  <a:cubicBezTo>
                    <a:pt x="-1014" y="10383"/>
                    <a:pt x="70" y="15009"/>
                    <a:pt x="2772" y="18504"/>
                  </a:cubicBezTo>
                  <a:cubicBezTo>
                    <a:pt x="4390" y="19652"/>
                    <a:pt x="6008" y="20817"/>
                    <a:pt x="7626" y="21391"/>
                  </a:cubicBezTo>
                  <a:cubicBezTo>
                    <a:pt x="8386" y="21530"/>
                    <a:pt x="9163" y="21600"/>
                    <a:pt x="9907" y="21600"/>
                  </a:cubicBezTo>
                  <a:cubicBezTo>
                    <a:pt x="12367" y="21600"/>
                    <a:pt x="14745" y="20852"/>
                    <a:pt x="16800" y="19078"/>
                  </a:cubicBezTo>
                  <a:cubicBezTo>
                    <a:pt x="17884" y="17913"/>
                    <a:pt x="18968" y="16748"/>
                    <a:pt x="19502" y="15009"/>
                  </a:cubicBezTo>
                  <a:cubicBezTo>
                    <a:pt x="20586" y="10957"/>
                    <a:pt x="20036" y="7478"/>
                    <a:pt x="17884" y="4000"/>
                  </a:cubicBezTo>
                  <a:cubicBezTo>
                    <a:pt x="17334" y="3409"/>
                    <a:pt x="17334" y="3409"/>
                    <a:pt x="16266" y="2835"/>
                  </a:cubicBezTo>
                  <a:cubicBezTo>
                    <a:pt x="16266" y="2261"/>
                    <a:pt x="15182" y="1096"/>
                    <a:pt x="14098" y="1096"/>
                  </a:cubicBezTo>
                  <a:cubicBezTo>
                    <a:pt x="12658" y="313"/>
                    <a:pt x="11218" y="0"/>
                    <a:pt x="985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655;p7"/>
            <p:cNvSpPr/>
            <p:nvPr/>
          </p:nvSpPr>
          <p:spPr>
            <a:xfrm rot="9084057">
              <a:off x="5164851" y="1094298"/>
              <a:ext cx="64580" cy="6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5" h="21600" fill="norm" stroke="1" extrusionOk="0">
                  <a:moveTo>
                    <a:pt x="9806" y="0"/>
                  </a:moveTo>
                  <a:cubicBezTo>
                    <a:pt x="6424" y="0"/>
                    <a:pt x="2822" y="2257"/>
                    <a:pt x="926" y="6362"/>
                  </a:cubicBezTo>
                  <a:cubicBezTo>
                    <a:pt x="-1176" y="10928"/>
                    <a:pt x="404" y="17205"/>
                    <a:pt x="4607" y="20061"/>
                  </a:cubicBezTo>
                  <a:cubicBezTo>
                    <a:pt x="5982" y="21036"/>
                    <a:pt x="7831" y="21600"/>
                    <a:pt x="9743" y="21600"/>
                  </a:cubicBezTo>
                  <a:cubicBezTo>
                    <a:pt x="12286" y="21600"/>
                    <a:pt x="14941" y="20625"/>
                    <a:pt x="16742" y="18351"/>
                  </a:cubicBezTo>
                  <a:cubicBezTo>
                    <a:pt x="17264" y="17205"/>
                    <a:pt x="18322" y="16640"/>
                    <a:pt x="18322" y="15495"/>
                  </a:cubicBezTo>
                  <a:cubicBezTo>
                    <a:pt x="20424" y="11493"/>
                    <a:pt x="19903" y="6362"/>
                    <a:pt x="16742" y="3506"/>
                  </a:cubicBezTo>
                  <a:cubicBezTo>
                    <a:pt x="15162" y="1796"/>
                    <a:pt x="13045" y="667"/>
                    <a:pt x="10943" y="86"/>
                  </a:cubicBezTo>
                  <a:cubicBezTo>
                    <a:pt x="10564" y="34"/>
                    <a:pt x="10185" y="0"/>
                    <a:pt x="980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656;p7"/>
            <p:cNvSpPr/>
            <p:nvPr/>
          </p:nvSpPr>
          <p:spPr>
            <a:xfrm rot="9084057">
              <a:off x="5238207" y="1230363"/>
              <a:ext cx="64707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9" h="21600" fill="norm" stroke="1" extrusionOk="0">
                  <a:moveTo>
                    <a:pt x="9912" y="0"/>
                  </a:moveTo>
                  <a:cubicBezTo>
                    <a:pt x="7500" y="0"/>
                    <a:pt x="4974" y="1048"/>
                    <a:pt x="3015" y="3143"/>
                  </a:cubicBezTo>
                  <a:cubicBezTo>
                    <a:pt x="2480" y="3143"/>
                    <a:pt x="2480" y="3719"/>
                    <a:pt x="1946" y="4296"/>
                  </a:cubicBezTo>
                  <a:cubicBezTo>
                    <a:pt x="1396" y="4889"/>
                    <a:pt x="1396" y="5465"/>
                    <a:pt x="861" y="6042"/>
                  </a:cubicBezTo>
                  <a:cubicBezTo>
                    <a:pt x="-758" y="10128"/>
                    <a:pt x="-224" y="15366"/>
                    <a:pt x="3565" y="19452"/>
                  </a:cubicBezTo>
                  <a:cubicBezTo>
                    <a:pt x="3565" y="19452"/>
                    <a:pt x="4634" y="20028"/>
                    <a:pt x="5719" y="20605"/>
                  </a:cubicBezTo>
                  <a:cubicBezTo>
                    <a:pt x="7144" y="21268"/>
                    <a:pt x="8552" y="21600"/>
                    <a:pt x="9945" y="21600"/>
                  </a:cubicBezTo>
                  <a:cubicBezTo>
                    <a:pt x="12260" y="21600"/>
                    <a:pt x="14495" y="20692"/>
                    <a:pt x="16519" y="18859"/>
                  </a:cubicBezTo>
                  <a:cubicBezTo>
                    <a:pt x="17604" y="18282"/>
                    <a:pt x="18138" y="16536"/>
                    <a:pt x="19223" y="15366"/>
                  </a:cubicBezTo>
                  <a:cubicBezTo>
                    <a:pt x="20842" y="11298"/>
                    <a:pt x="20308" y="6635"/>
                    <a:pt x="17069" y="3143"/>
                  </a:cubicBezTo>
                  <a:cubicBezTo>
                    <a:pt x="17069" y="3143"/>
                    <a:pt x="16519" y="2549"/>
                    <a:pt x="15984" y="1973"/>
                  </a:cubicBezTo>
                  <a:cubicBezTo>
                    <a:pt x="15450" y="1973"/>
                    <a:pt x="14900" y="1397"/>
                    <a:pt x="14365" y="1397"/>
                  </a:cubicBezTo>
                  <a:cubicBezTo>
                    <a:pt x="13070" y="454"/>
                    <a:pt x="11515" y="0"/>
                    <a:pt x="991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657;p7"/>
            <p:cNvSpPr/>
            <p:nvPr/>
          </p:nvSpPr>
          <p:spPr>
            <a:xfrm rot="9084057">
              <a:off x="5299844" y="1020975"/>
              <a:ext cx="65694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0626" y="0"/>
                  </a:moveTo>
                  <a:cubicBezTo>
                    <a:pt x="7919" y="0"/>
                    <a:pt x="5329" y="1057"/>
                    <a:pt x="3337" y="3171"/>
                  </a:cubicBezTo>
                  <a:cubicBezTo>
                    <a:pt x="1112" y="5532"/>
                    <a:pt x="0" y="8474"/>
                    <a:pt x="0" y="11399"/>
                  </a:cubicBezTo>
                  <a:cubicBezTo>
                    <a:pt x="564" y="13760"/>
                    <a:pt x="1112" y="16103"/>
                    <a:pt x="2773" y="17865"/>
                  </a:cubicBezTo>
                  <a:cubicBezTo>
                    <a:pt x="4948" y="20631"/>
                    <a:pt x="7471" y="21600"/>
                    <a:pt x="10327" y="21600"/>
                  </a:cubicBezTo>
                  <a:cubicBezTo>
                    <a:pt x="11107" y="21600"/>
                    <a:pt x="11904" y="21530"/>
                    <a:pt x="12751" y="21406"/>
                  </a:cubicBezTo>
                  <a:cubicBezTo>
                    <a:pt x="14959" y="20807"/>
                    <a:pt x="16619" y="20226"/>
                    <a:pt x="18279" y="17865"/>
                  </a:cubicBezTo>
                  <a:cubicBezTo>
                    <a:pt x="20504" y="15522"/>
                    <a:pt x="21600" y="11998"/>
                    <a:pt x="20504" y="8474"/>
                  </a:cubicBezTo>
                  <a:cubicBezTo>
                    <a:pt x="19940" y="5532"/>
                    <a:pt x="18279" y="3171"/>
                    <a:pt x="16071" y="1409"/>
                  </a:cubicBezTo>
                  <a:cubicBezTo>
                    <a:pt x="14295" y="476"/>
                    <a:pt x="12435" y="0"/>
                    <a:pt x="10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658;p7"/>
            <p:cNvSpPr/>
            <p:nvPr/>
          </p:nvSpPr>
          <p:spPr>
            <a:xfrm rot="9084057">
              <a:off x="5362288" y="811932"/>
              <a:ext cx="6431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3" h="21600" fill="norm" stroke="1" extrusionOk="0">
                  <a:moveTo>
                    <a:pt x="10166" y="0"/>
                  </a:moveTo>
                  <a:cubicBezTo>
                    <a:pt x="7592" y="0"/>
                    <a:pt x="5052" y="1135"/>
                    <a:pt x="2944" y="2986"/>
                  </a:cubicBezTo>
                  <a:cubicBezTo>
                    <a:pt x="1831" y="4732"/>
                    <a:pt x="1283" y="5308"/>
                    <a:pt x="719" y="7054"/>
                  </a:cubicBezTo>
                  <a:cubicBezTo>
                    <a:pt x="-377" y="9971"/>
                    <a:pt x="-377" y="13463"/>
                    <a:pt x="1831" y="16955"/>
                  </a:cubicBezTo>
                  <a:cubicBezTo>
                    <a:pt x="2944" y="19295"/>
                    <a:pt x="5152" y="20465"/>
                    <a:pt x="7376" y="21041"/>
                  </a:cubicBezTo>
                  <a:cubicBezTo>
                    <a:pt x="8605" y="21408"/>
                    <a:pt x="9767" y="21600"/>
                    <a:pt x="10880" y="21600"/>
                  </a:cubicBezTo>
                  <a:cubicBezTo>
                    <a:pt x="13304" y="21600"/>
                    <a:pt x="15445" y="20709"/>
                    <a:pt x="17338" y="18719"/>
                  </a:cubicBezTo>
                  <a:cubicBezTo>
                    <a:pt x="17886" y="18719"/>
                    <a:pt x="18450" y="18125"/>
                    <a:pt x="18450" y="16955"/>
                  </a:cubicBezTo>
                  <a:cubicBezTo>
                    <a:pt x="18998" y="16379"/>
                    <a:pt x="19563" y="15803"/>
                    <a:pt x="19563" y="15209"/>
                  </a:cubicBezTo>
                  <a:cubicBezTo>
                    <a:pt x="21223" y="11141"/>
                    <a:pt x="20659" y="7648"/>
                    <a:pt x="17886" y="4156"/>
                  </a:cubicBezTo>
                  <a:cubicBezTo>
                    <a:pt x="17338" y="3562"/>
                    <a:pt x="16790" y="2410"/>
                    <a:pt x="16226" y="1816"/>
                  </a:cubicBezTo>
                  <a:cubicBezTo>
                    <a:pt x="15678" y="1816"/>
                    <a:pt x="15130" y="1240"/>
                    <a:pt x="14565" y="1240"/>
                  </a:cubicBezTo>
                  <a:cubicBezTo>
                    <a:pt x="13154" y="384"/>
                    <a:pt x="11643" y="0"/>
                    <a:pt x="101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659;p7"/>
            <p:cNvSpPr/>
            <p:nvPr/>
          </p:nvSpPr>
          <p:spPr>
            <a:xfrm rot="9084057">
              <a:off x="5792670" y="1279170"/>
              <a:ext cx="64217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fill="norm" stroke="1" extrusionOk="0">
                  <a:moveTo>
                    <a:pt x="10194" y="0"/>
                  </a:moveTo>
                  <a:cubicBezTo>
                    <a:pt x="6040" y="0"/>
                    <a:pt x="2202" y="2924"/>
                    <a:pt x="541" y="6858"/>
                  </a:cubicBezTo>
                  <a:cubicBezTo>
                    <a:pt x="-1121" y="12079"/>
                    <a:pt x="1089" y="19041"/>
                    <a:pt x="6638" y="20782"/>
                  </a:cubicBezTo>
                  <a:cubicBezTo>
                    <a:pt x="7901" y="21339"/>
                    <a:pt x="9197" y="21600"/>
                    <a:pt x="10460" y="21600"/>
                  </a:cubicBezTo>
                  <a:cubicBezTo>
                    <a:pt x="15777" y="21600"/>
                    <a:pt x="20479" y="17022"/>
                    <a:pt x="20479" y="10913"/>
                  </a:cubicBezTo>
                  <a:cubicBezTo>
                    <a:pt x="20479" y="8006"/>
                    <a:pt x="19382" y="5117"/>
                    <a:pt x="18269" y="3951"/>
                  </a:cubicBezTo>
                  <a:cubicBezTo>
                    <a:pt x="16608" y="2210"/>
                    <a:pt x="15494" y="1619"/>
                    <a:pt x="14398" y="1044"/>
                  </a:cubicBezTo>
                  <a:cubicBezTo>
                    <a:pt x="13002" y="313"/>
                    <a:pt x="11590" y="0"/>
                    <a:pt x="1019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660;p7"/>
            <p:cNvSpPr/>
            <p:nvPr/>
          </p:nvSpPr>
          <p:spPr>
            <a:xfrm rot="9084057">
              <a:off x="5717945" y="1143870"/>
              <a:ext cx="65198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600" fill="norm" stroke="1" extrusionOk="0">
                  <a:moveTo>
                    <a:pt x="10177" y="0"/>
                  </a:moveTo>
                  <a:cubicBezTo>
                    <a:pt x="8318" y="0"/>
                    <a:pt x="6375" y="574"/>
                    <a:pt x="4433" y="1741"/>
                  </a:cubicBezTo>
                  <a:cubicBezTo>
                    <a:pt x="2225" y="3481"/>
                    <a:pt x="564" y="5813"/>
                    <a:pt x="0" y="9294"/>
                  </a:cubicBezTo>
                  <a:cubicBezTo>
                    <a:pt x="0" y="11609"/>
                    <a:pt x="0" y="13942"/>
                    <a:pt x="1112" y="15682"/>
                  </a:cubicBezTo>
                  <a:cubicBezTo>
                    <a:pt x="2225" y="17423"/>
                    <a:pt x="3321" y="18589"/>
                    <a:pt x="4433" y="19738"/>
                  </a:cubicBezTo>
                  <a:cubicBezTo>
                    <a:pt x="6342" y="20991"/>
                    <a:pt x="8368" y="21600"/>
                    <a:pt x="10360" y="21600"/>
                  </a:cubicBezTo>
                  <a:cubicBezTo>
                    <a:pt x="12967" y="21600"/>
                    <a:pt x="15523" y="20556"/>
                    <a:pt x="17732" y="18589"/>
                  </a:cubicBezTo>
                  <a:cubicBezTo>
                    <a:pt x="18827" y="16831"/>
                    <a:pt x="19940" y="15090"/>
                    <a:pt x="20488" y="13350"/>
                  </a:cubicBezTo>
                  <a:cubicBezTo>
                    <a:pt x="21600" y="8703"/>
                    <a:pt x="19392" y="4073"/>
                    <a:pt x="15507" y="1741"/>
                  </a:cubicBezTo>
                  <a:cubicBezTo>
                    <a:pt x="13847" y="574"/>
                    <a:pt x="12053" y="0"/>
                    <a:pt x="101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661;p7"/>
            <p:cNvSpPr/>
            <p:nvPr/>
          </p:nvSpPr>
          <p:spPr>
            <a:xfrm rot="9084057">
              <a:off x="5090823" y="959354"/>
              <a:ext cx="64806" cy="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0" h="21600" fill="norm" stroke="1" extrusionOk="0">
                  <a:moveTo>
                    <a:pt x="10011" y="0"/>
                  </a:moveTo>
                  <a:cubicBezTo>
                    <a:pt x="7453" y="0"/>
                    <a:pt x="5008" y="1180"/>
                    <a:pt x="3114" y="3539"/>
                  </a:cubicBezTo>
                  <a:cubicBezTo>
                    <a:pt x="2045" y="4129"/>
                    <a:pt x="960" y="5274"/>
                    <a:pt x="426" y="7009"/>
                  </a:cubicBezTo>
                  <a:cubicBezTo>
                    <a:pt x="-659" y="11069"/>
                    <a:pt x="426" y="15111"/>
                    <a:pt x="2579" y="18599"/>
                  </a:cubicBezTo>
                  <a:cubicBezTo>
                    <a:pt x="3664" y="19171"/>
                    <a:pt x="4199" y="19744"/>
                    <a:pt x="4733" y="19744"/>
                  </a:cubicBezTo>
                  <a:cubicBezTo>
                    <a:pt x="6368" y="20993"/>
                    <a:pt x="8214" y="21600"/>
                    <a:pt x="10076" y="21600"/>
                  </a:cubicBezTo>
                  <a:cubicBezTo>
                    <a:pt x="12521" y="21600"/>
                    <a:pt x="15015" y="20559"/>
                    <a:pt x="17168" y="18599"/>
                  </a:cubicBezTo>
                  <a:cubicBezTo>
                    <a:pt x="18237" y="16846"/>
                    <a:pt x="19322" y="15111"/>
                    <a:pt x="19856" y="12804"/>
                  </a:cubicBezTo>
                  <a:cubicBezTo>
                    <a:pt x="20941" y="8172"/>
                    <a:pt x="18787" y="4129"/>
                    <a:pt x="15549" y="1804"/>
                  </a:cubicBezTo>
                  <a:cubicBezTo>
                    <a:pt x="13736" y="607"/>
                    <a:pt x="11841" y="0"/>
                    <a:pt x="1001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662;p7"/>
            <p:cNvSpPr/>
            <p:nvPr/>
          </p:nvSpPr>
          <p:spPr>
            <a:xfrm rot="9084057">
              <a:off x="5102904" y="1303936"/>
              <a:ext cx="64751" cy="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2" h="21600" fill="norm" stroke="1" extrusionOk="0">
                  <a:moveTo>
                    <a:pt x="9872" y="0"/>
                  </a:moveTo>
                  <a:cubicBezTo>
                    <a:pt x="7535" y="0"/>
                    <a:pt x="5120" y="909"/>
                    <a:pt x="3162" y="3076"/>
                  </a:cubicBezTo>
                  <a:cubicBezTo>
                    <a:pt x="-1054" y="7148"/>
                    <a:pt x="-1054" y="14138"/>
                    <a:pt x="3162" y="18804"/>
                  </a:cubicBezTo>
                  <a:cubicBezTo>
                    <a:pt x="4883" y="20709"/>
                    <a:pt x="7157" y="21600"/>
                    <a:pt x="9478" y="21600"/>
                  </a:cubicBezTo>
                  <a:cubicBezTo>
                    <a:pt x="12162" y="21600"/>
                    <a:pt x="14878" y="20412"/>
                    <a:pt x="16851" y="18227"/>
                  </a:cubicBezTo>
                  <a:cubicBezTo>
                    <a:pt x="20546" y="14138"/>
                    <a:pt x="20546" y="7148"/>
                    <a:pt x="16851" y="3076"/>
                  </a:cubicBezTo>
                  <a:cubicBezTo>
                    <a:pt x="15162" y="1206"/>
                    <a:pt x="12572" y="0"/>
                    <a:pt x="987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663;p7"/>
            <p:cNvSpPr/>
            <p:nvPr/>
          </p:nvSpPr>
          <p:spPr>
            <a:xfrm rot="9084057">
              <a:off x="5583044" y="1217443"/>
              <a:ext cx="64697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9784" y="0"/>
                  </a:moveTo>
                  <a:cubicBezTo>
                    <a:pt x="7493" y="0"/>
                    <a:pt x="5534" y="782"/>
                    <a:pt x="4056" y="2329"/>
                  </a:cubicBezTo>
                  <a:cubicBezTo>
                    <a:pt x="1831" y="4066"/>
                    <a:pt x="1283" y="5213"/>
                    <a:pt x="719" y="6377"/>
                  </a:cubicBezTo>
                  <a:cubicBezTo>
                    <a:pt x="-377" y="9853"/>
                    <a:pt x="-377" y="13328"/>
                    <a:pt x="1831" y="16804"/>
                  </a:cubicBezTo>
                  <a:cubicBezTo>
                    <a:pt x="3491" y="19132"/>
                    <a:pt x="5716" y="20297"/>
                    <a:pt x="7924" y="21444"/>
                  </a:cubicBezTo>
                  <a:cubicBezTo>
                    <a:pt x="8588" y="21548"/>
                    <a:pt x="9219" y="21600"/>
                    <a:pt x="9834" y="21600"/>
                  </a:cubicBezTo>
                  <a:cubicBezTo>
                    <a:pt x="12756" y="21600"/>
                    <a:pt x="15047" y="20470"/>
                    <a:pt x="17338" y="18559"/>
                  </a:cubicBezTo>
                  <a:cubicBezTo>
                    <a:pt x="17886" y="17968"/>
                    <a:pt x="18450" y="17395"/>
                    <a:pt x="18450" y="16804"/>
                  </a:cubicBezTo>
                  <a:cubicBezTo>
                    <a:pt x="18998" y="16804"/>
                    <a:pt x="18998" y="16230"/>
                    <a:pt x="19563" y="15657"/>
                  </a:cubicBezTo>
                  <a:cubicBezTo>
                    <a:pt x="21223" y="12181"/>
                    <a:pt x="21223" y="6951"/>
                    <a:pt x="17338" y="3475"/>
                  </a:cubicBezTo>
                  <a:cubicBezTo>
                    <a:pt x="17338" y="2902"/>
                    <a:pt x="16790" y="2329"/>
                    <a:pt x="16226" y="2329"/>
                  </a:cubicBezTo>
                  <a:cubicBezTo>
                    <a:pt x="15678" y="1164"/>
                    <a:pt x="14565" y="573"/>
                    <a:pt x="13470" y="573"/>
                  </a:cubicBezTo>
                  <a:cubicBezTo>
                    <a:pt x="12175" y="191"/>
                    <a:pt x="10946" y="0"/>
                    <a:pt x="978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664;p7"/>
            <p:cNvSpPr/>
            <p:nvPr/>
          </p:nvSpPr>
          <p:spPr>
            <a:xfrm rot="9084057">
              <a:off x="5644594" y="1008782"/>
              <a:ext cx="64941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0192" y="0"/>
                  </a:moveTo>
                  <a:cubicBezTo>
                    <a:pt x="7537" y="0"/>
                    <a:pt x="5108" y="1297"/>
                    <a:pt x="2679" y="3891"/>
                  </a:cubicBezTo>
                  <a:cubicBezTo>
                    <a:pt x="1595" y="4462"/>
                    <a:pt x="1060" y="6191"/>
                    <a:pt x="526" y="8509"/>
                  </a:cubicBezTo>
                  <a:cubicBezTo>
                    <a:pt x="-559" y="11967"/>
                    <a:pt x="-25" y="14855"/>
                    <a:pt x="2679" y="17743"/>
                  </a:cubicBezTo>
                  <a:cubicBezTo>
                    <a:pt x="3214" y="18314"/>
                    <a:pt x="3764" y="18885"/>
                    <a:pt x="4299" y="19473"/>
                  </a:cubicBezTo>
                  <a:cubicBezTo>
                    <a:pt x="4833" y="20044"/>
                    <a:pt x="5383" y="20614"/>
                    <a:pt x="5918" y="20614"/>
                  </a:cubicBezTo>
                  <a:cubicBezTo>
                    <a:pt x="7537" y="21271"/>
                    <a:pt x="9010" y="21600"/>
                    <a:pt x="10387" y="21600"/>
                  </a:cubicBezTo>
                  <a:cubicBezTo>
                    <a:pt x="12670" y="21600"/>
                    <a:pt x="14694" y="20701"/>
                    <a:pt x="16718" y="18885"/>
                  </a:cubicBezTo>
                  <a:cubicBezTo>
                    <a:pt x="17268" y="18314"/>
                    <a:pt x="17803" y="17743"/>
                    <a:pt x="18337" y="17155"/>
                  </a:cubicBezTo>
                  <a:cubicBezTo>
                    <a:pt x="18887" y="16585"/>
                    <a:pt x="18887" y="16014"/>
                    <a:pt x="19422" y="15426"/>
                  </a:cubicBezTo>
                  <a:cubicBezTo>
                    <a:pt x="21041" y="11397"/>
                    <a:pt x="19956" y="6779"/>
                    <a:pt x="17268" y="3320"/>
                  </a:cubicBezTo>
                  <a:cubicBezTo>
                    <a:pt x="16183" y="2162"/>
                    <a:pt x="14564" y="1003"/>
                    <a:pt x="12945" y="432"/>
                  </a:cubicBezTo>
                  <a:cubicBezTo>
                    <a:pt x="11990" y="138"/>
                    <a:pt x="11083" y="0"/>
                    <a:pt x="1019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665;p7"/>
            <p:cNvSpPr/>
            <p:nvPr/>
          </p:nvSpPr>
          <p:spPr>
            <a:xfrm rot="9084057">
              <a:off x="5656564" y="1352870"/>
              <a:ext cx="64460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0074" y="0"/>
                  </a:moveTo>
                  <a:cubicBezTo>
                    <a:pt x="5874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695" y="18354"/>
                  </a:cubicBezTo>
                  <a:cubicBezTo>
                    <a:pt x="19372" y="16627"/>
                    <a:pt x="19920" y="14314"/>
                    <a:pt x="20468" y="12017"/>
                  </a:cubicBezTo>
                  <a:cubicBezTo>
                    <a:pt x="21032" y="7407"/>
                    <a:pt x="18259" y="2227"/>
                    <a:pt x="13279" y="501"/>
                  </a:cubicBezTo>
                  <a:cubicBezTo>
                    <a:pt x="12183" y="155"/>
                    <a:pt x="11104" y="0"/>
                    <a:pt x="10074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666;p7"/>
            <p:cNvSpPr/>
            <p:nvPr/>
          </p:nvSpPr>
          <p:spPr>
            <a:xfrm rot="9084057">
              <a:off x="5312381" y="1365557"/>
              <a:ext cx="64781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6" h="21600" fill="norm" stroke="1" extrusionOk="0">
                  <a:moveTo>
                    <a:pt x="9787" y="0"/>
                  </a:moveTo>
                  <a:cubicBezTo>
                    <a:pt x="7227" y="0"/>
                    <a:pt x="4715" y="1187"/>
                    <a:pt x="2566" y="3562"/>
                  </a:cubicBezTo>
                  <a:cubicBezTo>
                    <a:pt x="2044" y="4156"/>
                    <a:pt x="986" y="5902"/>
                    <a:pt x="464" y="7054"/>
                  </a:cubicBezTo>
                  <a:cubicBezTo>
                    <a:pt x="-1116" y="12310"/>
                    <a:pt x="1507" y="18719"/>
                    <a:pt x="5726" y="20465"/>
                  </a:cubicBezTo>
                  <a:cubicBezTo>
                    <a:pt x="7037" y="21181"/>
                    <a:pt x="8617" y="21600"/>
                    <a:pt x="10245" y="21600"/>
                  </a:cubicBezTo>
                  <a:cubicBezTo>
                    <a:pt x="12552" y="21600"/>
                    <a:pt x="14938" y="20762"/>
                    <a:pt x="16802" y="18719"/>
                  </a:cubicBezTo>
                  <a:cubicBezTo>
                    <a:pt x="17324" y="17549"/>
                    <a:pt x="18382" y="16379"/>
                    <a:pt x="18904" y="15209"/>
                  </a:cubicBezTo>
                  <a:cubicBezTo>
                    <a:pt x="20484" y="10564"/>
                    <a:pt x="19425" y="7054"/>
                    <a:pt x="16802" y="3562"/>
                  </a:cubicBezTo>
                  <a:cubicBezTo>
                    <a:pt x="16265" y="2986"/>
                    <a:pt x="15744" y="2410"/>
                    <a:pt x="15222" y="1816"/>
                  </a:cubicBezTo>
                  <a:cubicBezTo>
                    <a:pt x="13453" y="611"/>
                    <a:pt x="11604" y="0"/>
                    <a:pt x="978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667;p7"/>
            <p:cNvSpPr/>
            <p:nvPr/>
          </p:nvSpPr>
          <p:spPr>
            <a:xfrm rot="9084057">
              <a:off x="5496947" y="737896"/>
              <a:ext cx="65036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9" h="21600" fill="norm" stroke="1" extrusionOk="0">
                  <a:moveTo>
                    <a:pt x="9200" y="0"/>
                  </a:moveTo>
                  <a:cubicBezTo>
                    <a:pt x="7168" y="0"/>
                    <a:pt x="5030" y="822"/>
                    <a:pt x="3074" y="2833"/>
                  </a:cubicBezTo>
                  <a:cubicBezTo>
                    <a:pt x="-1442" y="8080"/>
                    <a:pt x="-433" y="14499"/>
                    <a:pt x="2577" y="17997"/>
                  </a:cubicBezTo>
                  <a:cubicBezTo>
                    <a:pt x="4233" y="20236"/>
                    <a:pt x="6942" y="21600"/>
                    <a:pt x="9727" y="21600"/>
                  </a:cubicBezTo>
                  <a:cubicBezTo>
                    <a:pt x="12000" y="21600"/>
                    <a:pt x="14318" y="20691"/>
                    <a:pt x="16139" y="18592"/>
                  </a:cubicBezTo>
                  <a:cubicBezTo>
                    <a:pt x="20158" y="13327"/>
                    <a:pt x="19149" y="6331"/>
                    <a:pt x="16139" y="3411"/>
                  </a:cubicBezTo>
                  <a:cubicBezTo>
                    <a:pt x="14423" y="1417"/>
                    <a:pt x="11894" y="0"/>
                    <a:pt x="920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668;p7"/>
            <p:cNvSpPr/>
            <p:nvPr/>
          </p:nvSpPr>
          <p:spPr>
            <a:xfrm rot="9084057">
              <a:off x="5176951" y="1438939"/>
              <a:ext cx="64349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0008" y="0"/>
                  </a:moveTo>
                  <a:cubicBezTo>
                    <a:pt x="7551" y="0"/>
                    <a:pt x="5343" y="782"/>
                    <a:pt x="3865" y="2329"/>
                  </a:cubicBezTo>
                  <a:cubicBezTo>
                    <a:pt x="2188" y="4066"/>
                    <a:pt x="1092" y="5804"/>
                    <a:pt x="528" y="6951"/>
                  </a:cubicBezTo>
                  <a:cubicBezTo>
                    <a:pt x="-568" y="11017"/>
                    <a:pt x="-20" y="15066"/>
                    <a:pt x="2753" y="17968"/>
                  </a:cubicBezTo>
                  <a:cubicBezTo>
                    <a:pt x="4413" y="19706"/>
                    <a:pt x="5525" y="20870"/>
                    <a:pt x="7733" y="21444"/>
                  </a:cubicBezTo>
                  <a:cubicBezTo>
                    <a:pt x="8298" y="21548"/>
                    <a:pt x="8879" y="21600"/>
                    <a:pt x="9443" y="21600"/>
                  </a:cubicBezTo>
                  <a:cubicBezTo>
                    <a:pt x="12183" y="21600"/>
                    <a:pt x="14856" y="20470"/>
                    <a:pt x="17147" y="18559"/>
                  </a:cubicBezTo>
                  <a:cubicBezTo>
                    <a:pt x="17695" y="17968"/>
                    <a:pt x="18259" y="17395"/>
                    <a:pt x="18807" y="16804"/>
                  </a:cubicBezTo>
                  <a:cubicBezTo>
                    <a:pt x="18807" y="16230"/>
                    <a:pt x="19372" y="15657"/>
                    <a:pt x="19372" y="15066"/>
                  </a:cubicBezTo>
                  <a:cubicBezTo>
                    <a:pt x="21032" y="11017"/>
                    <a:pt x="21032" y="7542"/>
                    <a:pt x="18259" y="4066"/>
                  </a:cubicBezTo>
                  <a:cubicBezTo>
                    <a:pt x="17147" y="2902"/>
                    <a:pt x="16599" y="2329"/>
                    <a:pt x="15487" y="1738"/>
                  </a:cubicBezTo>
                  <a:cubicBezTo>
                    <a:pt x="14939" y="1164"/>
                    <a:pt x="14374" y="1164"/>
                    <a:pt x="13826" y="573"/>
                  </a:cubicBezTo>
                  <a:cubicBezTo>
                    <a:pt x="12531" y="191"/>
                    <a:pt x="11236" y="0"/>
                    <a:pt x="1000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669;p7"/>
            <p:cNvSpPr/>
            <p:nvPr/>
          </p:nvSpPr>
          <p:spPr>
            <a:xfrm rot="9084057">
              <a:off x="5251006" y="1574493"/>
              <a:ext cx="64194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257" y="0"/>
                  </a:moveTo>
                  <a:cubicBezTo>
                    <a:pt x="7335" y="0"/>
                    <a:pt x="4645" y="1565"/>
                    <a:pt x="2753" y="3965"/>
                  </a:cubicBezTo>
                  <a:cubicBezTo>
                    <a:pt x="1640" y="4539"/>
                    <a:pt x="1092" y="5704"/>
                    <a:pt x="528" y="6870"/>
                  </a:cubicBezTo>
                  <a:cubicBezTo>
                    <a:pt x="-568" y="10922"/>
                    <a:pt x="-20" y="14991"/>
                    <a:pt x="2753" y="17878"/>
                  </a:cubicBezTo>
                  <a:cubicBezTo>
                    <a:pt x="3300" y="18470"/>
                    <a:pt x="3865" y="19043"/>
                    <a:pt x="4413" y="19617"/>
                  </a:cubicBezTo>
                  <a:cubicBezTo>
                    <a:pt x="4961" y="20209"/>
                    <a:pt x="5525" y="20783"/>
                    <a:pt x="6621" y="20783"/>
                  </a:cubicBezTo>
                  <a:cubicBezTo>
                    <a:pt x="7866" y="21339"/>
                    <a:pt x="9111" y="21600"/>
                    <a:pt x="10323" y="21600"/>
                  </a:cubicBezTo>
                  <a:cubicBezTo>
                    <a:pt x="12880" y="21600"/>
                    <a:pt x="15271" y="20435"/>
                    <a:pt x="17147" y="18470"/>
                  </a:cubicBezTo>
                  <a:cubicBezTo>
                    <a:pt x="18259" y="17304"/>
                    <a:pt x="19372" y="16139"/>
                    <a:pt x="19920" y="14991"/>
                  </a:cubicBezTo>
                  <a:cubicBezTo>
                    <a:pt x="21032" y="10922"/>
                    <a:pt x="20468" y="6870"/>
                    <a:pt x="17695" y="3374"/>
                  </a:cubicBezTo>
                  <a:cubicBezTo>
                    <a:pt x="17147" y="2800"/>
                    <a:pt x="16599" y="2226"/>
                    <a:pt x="16035" y="2226"/>
                  </a:cubicBezTo>
                  <a:cubicBezTo>
                    <a:pt x="15487" y="1635"/>
                    <a:pt x="14939" y="1061"/>
                    <a:pt x="14374" y="1061"/>
                  </a:cubicBezTo>
                  <a:cubicBezTo>
                    <a:pt x="12996" y="330"/>
                    <a:pt x="11602" y="0"/>
                    <a:pt x="1025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670;p7"/>
            <p:cNvSpPr/>
            <p:nvPr/>
          </p:nvSpPr>
          <p:spPr>
            <a:xfrm rot="9084057">
              <a:off x="5385809" y="1501170"/>
              <a:ext cx="64811" cy="6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1600" fill="norm" stroke="1" extrusionOk="0">
                  <a:moveTo>
                    <a:pt x="9961" y="0"/>
                  </a:moveTo>
                  <a:cubicBezTo>
                    <a:pt x="5881" y="0"/>
                    <a:pt x="2173" y="2565"/>
                    <a:pt x="942" y="6139"/>
                  </a:cubicBezTo>
                  <a:cubicBezTo>
                    <a:pt x="-677" y="10278"/>
                    <a:pt x="-143" y="13816"/>
                    <a:pt x="2027" y="16771"/>
                  </a:cubicBezTo>
                  <a:cubicBezTo>
                    <a:pt x="3905" y="19849"/>
                    <a:pt x="6626" y="21600"/>
                    <a:pt x="9783" y="21600"/>
                  </a:cubicBezTo>
                  <a:cubicBezTo>
                    <a:pt x="10253" y="21600"/>
                    <a:pt x="10722" y="21565"/>
                    <a:pt x="11208" y="21494"/>
                  </a:cubicBezTo>
                  <a:cubicBezTo>
                    <a:pt x="12277" y="21494"/>
                    <a:pt x="13361" y="20892"/>
                    <a:pt x="14446" y="20309"/>
                  </a:cubicBezTo>
                  <a:cubicBezTo>
                    <a:pt x="16600" y="19123"/>
                    <a:pt x="18219" y="17938"/>
                    <a:pt x="18769" y="15585"/>
                  </a:cubicBezTo>
                  <a:cubicBezTo>
                    <a:pt x="20923" y="11446"/>
                    <a:pt x="20389" y="6740"/>
                    <a:pt x="18219" y="3786"/>
                  </a:cubicBezTo>
                  <a:cubicBezTo>
                    <a:pt x="16065" y="2017"/>
                    <a:pt x="14981" y="1415"/>
                    <a:pt x="13912" y="831"/>
                  </a:cubicBezTo>
                  <a:cubicBezTo>
                    <a:pt x="12600" y="265"/>
                    <a:pt x="11256" y="0"/>
                    <a:pt x="996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671;p7"/>
            <p:cNvSpPr/>
            <p:nvPr/>
          </p:nvSpPr>
          <p:spPr>
            <a:xfrm rot="9084057">
              <a:off x="5373761" y="1156944"/>
              <a:ext cx="64790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9801" y="0"/>
                  </a:moveTo>
                  <a:cubicBezTo>
                    <a:pt x="7404" y="0"/>
                    <a:pt x="5186" y="926"/>
                    <a:pt x="2984" y="2956"/>
                  </a:cubicBezTo>
                  <a:cubicBezTo>
                    <a:pt x="1899" y="4131"/>
                    <a:pt x="814" y="5912"/>
                    <a:pt x="280" y="8298"/>
                  </a:cubicBezTo>
                  <a:cubicBezTo>
                    <a:pt x="-805" y="12447"/>
                    <a:pt x="1365" y="17807"/>
                    <a:pt x="5137" y="20175"/>
                  </a:cubicBezTo>
                  <a:cubicBezTo>
                    <a:pt x="6417" y="21012"/>
                    <a:pt x="8295" y="21600"/>
                    <a:pt x="10254" y="21600"/>
                  </a:cubicBezTo>
                  <a:cubicBezTo>
                    <a:pt x="12456" y="21600"/>
                    <a:pt x="14772" y="20870"/>
                    <a:pt x="16488" y="18982"/>
                  </a:cubicBezTo>
                  <a:cubicBezTo>
                    <a:pt x="17557" y="18395"/>
                    <a:pt x="18107" y="17202"/>
                    <a:pt x="18641" y="16614"/>
                  </a:cubicBezTo>
                  <a:cubicBezTo>
                    <a:pt x="19176" y="16026"/>
                    <a:pt x="19176" y="14833"/>
                    <a:pt x="19726" y="14228"/>
                  </a:cubicBezTo>
                  <a:cubicBezTo>
                    <a:pt x="20795" y="10079"/>
                    <a:pt x="19726" y="6517"/>
                    <a:pt x="17022" y="2956"/>
                  </a:cubicBezTo>
                  <a:cubicBezTo>
                    <a:pt x="15937" y="1763"/>
                    <a:pt x="14853" y="570"/>
                    <a:pt x="13233" y="570"/>
                  </a:cubicBezTo>
                  <a:cubicBezTo>
                    <a:pt x="12035" y="196"/>
                    <a:pt x="10902" y="0"/>
                    <a:pt x="980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672;p7"/>
            <p:cNvSpPr/>
            <p:nvPr/>
          </p:nvSpPr>
          <p:spPr>
            <a:xfrm rot="9084057">
              <a:off x="5029579" y="1168684"/>
              <a:ext cx="64324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7" h="21600" fill="norm" stroke="1" extrusionOk="0">
                  <a:moveTo>
                    <a:pt x="9925" y="0"/>
                  </a:moveTo>
                  <a:cubicBezTo>
                    <a:pt x="7418" y="0"/>
                    <a:pt x="5359" y="1203"/>
                    <a:pt x="3300" y="3347"/>
                  </a:cubicBezTo>
                  <a:cubicBezTo>
                    <a:pt x="2188" y="3940"/>
                    <a:pt x="1092" y="5108"/>
                    <a:pt x="528" y="6851"/>
                  </a:cubicBezTo>
                  <a:cubicBezTo>
                    <a:pt x="-568" y="10913"/>
                    <a:pt x="-20" y="14400"/>
                    <a:pt x="2753" y="17887"/>
                  </a:cubicBezTo>
                  <a:cubicBezTo>
                    <a:pt x="3300" y="18479"/>
                    <a:pt x="3865" y="19055"/>
                    <a:pt x="4413" y="19630"/>
                  </a:cubicBezTo>
                  <a:cubicBezTo>
                    <a:pt x="4961" y="20223"/>
                    <a:pt x="6073" y="20798"/>
                    <a:pt x="6621" y="20798"/>
                  </a:cubicBezTo>
                  <a:cubicBezTo>
                    <a:pt x="7999" y="21338"/>
                    <a:pt x="9311" y="21600"/>
                    <a:pt x="10572" y="21600"/>
                  </a:cubicBezTo>
                  <a:cubicBezTo>
                    <a:pt x="13345" y="21600"/>
                    <a:pt x="15786" y="20310"/>
                    <a:pt x="17695" y="17887"/>
                  </a:cubicBezTo>
                  <a:cubicBezTo>
                    <a:pt x="18807" y="16736"/>
                    <a:pt x="19372" y="15568"/>
                    <a:pt x="19920" y="13825"/>
                  </a:cubicBezTo>
                  <a:cubicBezTo>
                    <a:pt x="21032" y="10913"/>
                    <a:pt x="20468" y="8002"/>
                    <a:pt x="18807" y="5108"/>
                  </a:cubicBezTo>
                  <a:cubicBezTo>
                    <a:pt x="17695" y="2772"/>
                    <a:pt x="15487" y="1029"/>
                    <a:pt x="12714" y="453"/>
                  </a:cubicBezTo>
                  <a:cubicBezTo>
                    <a:pt x="11718" y="139"/>
                    <a:pt x="10788" y="0"/>
                    <a:pt x="992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673;p7"/>
            <p:cNvSpPr/>
            <p:nvPr/>
          </p:nvSpPr>
          <p:spPr>
            <a:xfrm rot="9084057">
              <a:off x="5434923" y="947304"/>
              <a:ext cx="65164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245" y="0"/>
                  </a:moveTo>
                  <a:cubicBezTo>
                    <a:pt x="8170" y="0"/>
                    <a:pt x="6094" y="668"/>
                    <a:pt x="4019" y="1988"/>
                  </a:cubicBezTo>
                  <a:cubicBezTo>
                    <a:pt x="682" y="4925"/>
                    <a:pt x="-414" y="9023"/>
                    <a:pt x="134" y="13139"/>
                  </a:cubicBezTo>
                  <a:cubicBezTo>
                    <a:pt x="682" y="14898"/>
                    <a:pt x="1246" y="16657"/>
                    <a:pt x="2342" y="17818"/>
                  </a:cubicBezTo>
                  <a:cubicBezTo>
                    <a:pt x="2907" y="18416"/>
                    <a:pt x="3454" y="18997"/>
                    <a:pt x="4567" y="19577"/>
                  </a:cubicBezTo>
                  <a:cubicBezTo>
                    <a:pt x="5115" y="20175"/>
                    <a:pt x="5679" y="20756"/>
                    <a:pt x="6775" y="20756"/>
                  </a:cubicBezTo>
                  <a:cubicBezTo>
                    <a:pt x="8070" y="21354"/>
                    <a:pt x="9365" y="21600"/>
                    <a:pt x="10594" y="21600"/>
                  </a:cubicBezTo>
                  <a:cubicBezTo>
                    <a:pt x="13051" y="21600"/>
                    <a:pt x="15275" y="20562"/>
                    <a:pt x="16753" y="18997"/>
                  </a:cubicBezTo>
                  <a:cubicBezTo>
                    <a:pt x="19526" y="16657"/>
                    <a:pt x="20074" y="14300"/>
                    <a:pt x="20622" y="11961"/>
                  </a:cubicBezTo>
                  <a:cubicBezTo>
                    <a:pt x="21186" y="8443"/>
                    <a:pt x="20074" y="5506"/>
                    <a:pt x="17301" y="3149"/>
                  </a:cubicBezTo>
                  <a:cubicBezTo>
                    <a:pt x="16189" y="1390"/>
                    <a:pt x="14528" y="809"/>
                    <a:pt x="12320" y="229"/>
                  </a:cubicBezTo>
                  <a:cubicBezTo>
                    <a:pt x="11623" y="70"/>
                    <a:pt x="10942" y="0"/>
                    <a:pt x="1024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674;p7"/>
            <p:cNvSpPr/>
            <p:nvPr/>
          </p:nvSpPr>
          <p:spPr>
            <a:xfrm rot="9084057">
              <a:off x="5114974" y="1648631"/>
              <a:ext cx="64295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0" y="0"/>
                  </a:moveTo>
                  <a:cubicBezTo>
                    <a:pt x="7369" y="0"/>
                    <a:pt x="5391" y="669"/>
                    <a:pt x="4078" y="1991"/>
                  </a:cubicBezTo>
                  <a:cubicBezTo>
                    <a:pt x="4078" y="2572"/>
                    <a:pt x="3501" y="2572"/>
                    <a:pt x="3501" y="2572"/>
                  </a:cubicBezTo>
                  <a:cubicBezTo>
                    <a:pt x="2328" y="4334"/>
                    <a:pt x="1173" y="5515"/>
                    <a:pt x="578" y="6695"/>
                  </a:cubicBezTo>
                  <a:cubicBezTo>
                    <a:pt x="578" y="7276"/>
                    <a:pt x="578" y="7276"/>
                    <a:pt x="578" y="7276"/>
                  </a:cubicBezTo>
                  <a:cubicBezTo>
                    <a:pt x="578" y="7276"/>
                    <a:pt x="578" y="7858"/>
                    <a:pt x="578" y="8457"/>
                  </a:cubicBezTo>
                  <a:cubicBezTo>
                    <a:pt x="0" y="9620"/>
                    <a:pt x="0" y="10800"/>
                    <a:pt x="0" y="11980"/>
                  </a:cubicBezTo>
                  <a:cubicBezTo>
                    <a:pt x="0" y="12562"/>
                    <a:pt x="0" y="12562"/>
                    <a:pt x="0" y="13161"/>
                  </a:cubicBezTo>
                  <a:cubicBezTo>
                    <a:pt x="578" y="15504"/>
                    <a:pt x="1750" y="17266"/>
                    <a:pt x="3501" y="19028"/>
                  </a:cubicBezTo>
                  <a:cubicBezTo>
                    <a:pt x="4674" y="20208"/>
                    <a:pt x="5829" y="20790"/>
                    <a:pt x="7002" y="21389"/>
                  </a:cubicBezTo>
                  <a:lnTo>
                    <a:pt x="8174" y="21389"/>
                  </a:lnTo>
                  <a:cubicBezTo>
                    <a:pt x="9050" y="21530"/>
                    <a:pt x="9890" y="21600"/>
                    <a:pt x="10695" y="21600"/>
                  </a:cubicBezTo>
                  <a:cubicBezTo>
                    <a:pt x="13093" y="21600"/>
                    <a:pt x="15176" y="20948"/>
                    <a:pt x="16926" y="19609"/>
                  </a:cubicBezTo>
                  <a:cubicBezTo>
                    <a:pt x="17522" y="19028"/>
                    <a:pt x="18099" y="19028"/>
                    <a:pt x="18099" y="18446"/>
                  </a:cubicBezTo>
                  <a:cubicBezTo>
                    <a:pt x="18677" y="18446"/>
                    <a:pt x="18677" y="18446"/>
                    <a:pt x="18677" y="17847"/>
                  </a:cubicBezTo>
                  <a:cubicBezTo>
                    <a:pt x="19272" y="17847"/>
                    <a:pt x="19272" y="17266"/>
                    <a:pt x="19272" y="17266"/>
                  </a:cubicBezTo>
                  <a:cubicBezTo>
                    <a:pt x="19850" y="17266"/>
                    <a:pt x="19850" y="16685"/>
                    <a:pt x="19850" y="16685"/>
                  </a:cubicBezTo>
                  <a:cubicBezTo>
                    <a:pt x="19850" y="16685"/>
                    <a:pt x="19850" y="16085"/>
                    <a:pt x="20427" y="15504"/>
                  </a:cubicBezTo>
                  <a:cubicBezTo>
                    <a:pt x="20427" y="15504"/>
                    <a:pt x="20427" y="15504"/>
                    <a:pt x="20427" y="14923"/>
                  </a:cubicBezTo>
                  <a:cubicBezTo>
                    <a:pt x="20427" y="14923"/>
                    <a:pt x="20427" y="14923"/>
                    <a:pt x="21022" y="14324"/>
                  </a:cubicBezTo>
                  <a:cubicBezTo>
                    <a:pt x="21022" y="14324"/>
                    <a:pt x="21022" y="14324"/>
                    <a:pt x="21022" y="13742"/>
                  </a:cubicBezTo>
                  <a:cubicBezTo>
                    <a:pt x="21022" y="13742"/>
                    <a:pt x="21022" y="13161"/>
                    <a:pt x="21022" y="13161"/>
                  </a:cubicBezTo>
                  <a:cubicBezTo>
                    <a:pt x="21600" y="12562"/>
                    <a:pt x="21600" y="11980"/>
                    <a:pt x="21600" y="11381"/>
                  </a:cubicBezTo>
                  <a:lnTo>
                    <a:pt x="21600" y="10800"/>
                  </a:lnTo>
                  <a:cubicBezTo>
                    <a:pt x="21600" y="9620"/>
                    <a:pt x="21600" y="9038"/>
                    <a:pt x="21600" y="8457"/>
                  </a:cubicBezTo>
                  <a:cubicBezTo>
                    <a:pt x="21600" y="8457"/>
                    <a:pt x="21022" y="7858"/>
                    <a:pt x="21022" y="7858"/>
                  </a:cubicBezTo>
                  <a:cubicBezTo>
                    <a:pt x="21022" y="7276"/>
                    <a:pt x="21022" y="6695"/>
                    <a:pt x="20427" y="6096"/>
                  </a:cubicBezTo>
                  <a:cubicBezTo>
                    <a:pt x="19850" y="4334"/>
                    <a:pt x="18099" y="2572"/>
                    <a:pt x="16349" y="1392"/>
                  </a:cubicBezTo>
                  <a:cubicBezTo>
                    <a:pt x="15754" y="810"/>
                    <a:pt x="15176" y="810"/>
                    <a:pt x="14598" y="810"/>
                  </a:cubicBezTo>
                  <a:cubicBezTo>
                    <a:pt x="14003" y="229"/>
                    <a:pt x="13426" y="229"/>
                    <a:pt x="12848" y="229"/>
                  </a:cubicBezTo>
                  <a:lnTo>
                    <a:pt x="12253" y="229"/>
                  </a:lnTo>
                  <a:cubicBezTo>
                    <a:pt x="11378" y="70"/>
                    <a:pt x="10537" y="0"/>
                    <a:pt x="97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675;p7"/>
            <p:cNvSpPr/>
            <p:nvPr/>
          </p:nvSpPr>
          <p:spPr>
            <a:xfrm rot="9084057">
              <a:off x="4893397" y="1242298"/>
              <a:ext cx="64662" cy="6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600" fill="norm" stroke="1" extrusionOk="0">
                  <a:moveTo>
                    <a:pt x="9530" y="0"/>
                  </a:moveTo>
                  <a:cubicBezTo>
                    <a:pt x="8418" y="0"/>
                    <a:pt x="7305" y="0"/>
                    <a:pt x="6210" y="584"/>
                  </a:cubicBezTo>
                  <a:lnTo>
                    <a:pt x="5645" y="584"/>
                  </a:lnTo>
                  <a:cubicBezTo>
                    <a:pt x="4549" y="1168"/>
                    <a:pt x="3985" y="1769"/>
                    <a:pt x="2889" y="2937"/>
                  </a:cubicBezTo>
                  <a:cubicBezTo>
                    <a:pt x="-448" y="6492"/>
                    <a:pt x="-996" y="12383"/>
                    <a:pt x="1777" y="16523"/>
                  </a:cubicBezTo>
                  <a:cubicBezTo>
                    <a:pt x="1777" y="17107"/>
                    <a:pt x="2325" y="17690"/>
                    <a:pt x="2889" y="18292"/>
                  </a:cubicBezTo>
                  <a:cubicBezTo>
                    <a:pt x="4815" y="20344"/>
                    <a:pt x="7488" y="21600"/>
                    <a:pt x="10261" y="21600"/>
                  </a:cubicBezTo>
                  <a:cubicBezTo>
                    <a:pt x="12269" y="21600"/>
                    <a:pt x="14312" y="20945"/>
                    <a:pt x="16171" y="19459"/>
                  </a:cubicBezTo>
                  <a:cubicBezTo>
                    <a:pt x="16736" y="19459"/>
                    <a:pt x="16736" y="18876"/>
                    <a:pt x="17283" y="18876"/>
                  </a:cubicBezTo>
                  <a:cubicBezTo>
                    <a:pt x="17831" y="18292"/>
                    <a:pt x="18396" y="17690"/>
                    <a:pt x="18944" y="16523"/>
                  </a:cubicBezTo>
                  <a:cubicBezTo>
                    <a:pt x="19492" y="15338"/>
                    <a:pt x="20056" y="13569"/>
                    <a:pt x="20604" y="11800"/>
                  </a:cubicBezTo>
                  <a:cubicBezTo>
                    <a:pt x="20604" y="11198"/>
                    <a:pt x="20604" y="10614"/>
                    <a:pt x="20604" y="10614"/>
                  </a:cubicBezTo>
                  <a:cubicBezTo>
                    <a:pt x="20604" y="10614"/>
                    <a:pt x="20604" y="10030"/>
                    <a:pt x="20604" y="10030"/>
                  </a:cubicBezTo>
                  <a:cubicBezTo>
                    <a:pt x="20604" y="9429"/>
                    <a:pt x="20604" y="8845"/>
                    <a:pt x="20056" y="8261"/>
                  </a:cubicBezTo>
                  <a:cubicBezTo>
                    <a:pt x="20056" y="7660"/>
                    <a:pt x="20056" y="7076"/>
                    <a:pt x="19492" y="6492"/>
                  </a:cubicBezTo>
                  <a:cubicBezTo>
                    <a:pt x="19492" y="6492"/>
                    <a:pt x="19492" y="5891"/>
                    <a:pt x="19492" y="5891"/>
                  </a:cubicBezTo>
                  <a:cubicBezTo>
                    <a:pt x="19492" y="5307"/>
                    <a:pt x="18944" y="4723"/>
                    <a:pt x="18396" y="4723"/>
                  </a:cubicBezTo>
                  <a:lnTo>
                    <a:pt x="18396" y="4122"/>
                  </a:lnTo>
                  <a:cubicBezTo>
                    <a:pt x="18396" y="4122"/>
                    <a:pt x="17831" y="3538"/>
                    <a:pt x="17831" y="2937"/>
                  </a:cubicBezTo>
                  <a:lnTo>
                    <a:pt x="17283" y="2937"/>
                  </a:lnTo>
                  <a:cubicBezTo>
                    <a:pt x="16171" y="1769"/>
                    <a:pt x="15059" y="1168"/>
                    <a:pt x="13963" y="584"/>
                  </a:cubicBezTo>
                  <a:cubicBezTo>
                    <a:pt x="12851" y="0"/>
                    <a:pt x="11738" y="0"/>
                    <a:pt x="1007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676;p7"/>
            <p:cNvSpPr/>
            <p:nvPr/>
          </p:nvSpPr>
          <p:spPr>
            <a:xfrm rot="9084057">
              <a:off x="4635093" y="1734238"/>
              <a:ext cx="64838" cy="6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599" y="0"/>
                  </a:moveTo>
                  <a:cubicBezTo>
                    <a:pt x="7240" y="0"/>
                    <a:pt x="4897" y="1005"/>
                    <a:pt x="3154" y="2962"/>
                  </a:cubicBezTo>
                  <a:cubicBezTo>
                    <a:pt x="-962" y="6998"/>
                    <a:pt x="-962" y="13944"/>
                    <a:pt x="2646" y="18569"/>
                  </a:cubicBezTo>
                  <a:cubicBezTo>
                    <a:pt x="4696" y="20578"/>
                    <a:pt x="7271" y="21600"/>
                    <a:pt x="9707" y="21600"/>
                  </a:cubicBezTo>
                  <a:cubicBezTo>
                    <a:pt x="12158" y="21600"/>
                    <a:pt x="14471" y="20578"/>
                    <a:pt x="16013" y="18569"/>
                  </a:cubicBezTo>
                  <a:cubicBezTo>
                    <a:pt x="19605" y="15087"/>
                    <a:pt x="20638" y="8158"/>
                    <a:pt x="16522" y="3534"/>
                  </a:cubicBezTo>
                  <a:cubicBezTo>
                    <a:pt x="14671" y="1143"/>
                    <a:pt x="12112" y="0"/>
                    <a:pt x="959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677;p7"/>
            <p:cNvSpPr/>
            <p:nvPr/>
          </p:nvSpPr>
          <p:spPr>
            <a:xfrm rot="9084057">
              <a:off x="4414390" y="1328141"/>
              <a:ext cx="64348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fill="norm" stroke="1" extrusionOk="0">
                  <a:moveTo>
                    <a:pt x="9671" y="0"/>
                  </a:moveTo>
                  <a:cubicBezTo>
                    <a:pt x="7113" y="0"/>
                    <a:pt x="4602" y="1164"/>
                    <a:pt x="2771" y="3475"/>
                  </a:cubicBezTo>
                  <a:cubicBezTo>
                    <a:pt x="-924" y="7542"/>
                    <a:pt x="-924" y="13919"/>
                    <a:pt x="2771" y="18559"/>
                  </a:cubicBezTo>
                  <a:cubicBezTo>
                    <a:pt x="4871" y="20575"/>
                    <a:pt x="7508" y="21600"/>
                    <a:pt x="10002" y="21600"/>
                  </a:cubicBezTo>
                  <a:cubicBezTo>
                    <a:pt x="12513" y="21600"/>
                    <a:pt x="14881" y="20575"/>
                    <a:pt x="16460" y="18559"/>
                  </a:cubicBezTo>
                  <a:cubicBezTo>
                    <a:pt x="20139" y="15066"/>
                    <a:pt x="20676" y="8115"/>
                    <a:pt x="16981" y="3475"/>
                  </a:cubicBezTo>
                  <a:cubicBezTo>
                    <a:pt x="14881" y="1164"/>
                    <a:pt x="12244" y="0"/>
                    <a:pt x="967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678;p7"/>
            <p:cNvSpPr/>
            <p:nvPr/>
          </p:nvSpPr>
          <p:spPr>
            <a:xfrm rot="9084057">
              <a:off x="4708787" y="1869715"/>
              <a:ext cx="65639" cy="6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9993" y="0"/>
                  </a:moveTo>
                  <a:cubicBezTo>
                    <a:pt x="7354" y="0"/>
                    <a:pt x="4842" y="1252"/>
                    <a:pt x="2914" y="3374"/>
                  </a:cubicBezTo>
                  <a:cubicBezTo>
                    <a:pt x="2377" y="3965"/>
                    <a:pt x="1334" y="5130"/>
                    <a:pt x="797" y="6278"/>
                  </a:cubicBezTo>
                  <a:cubicBezTo>
                    <a:pt x="-1305" y="12087"/>
                    <a:pt x="797" y="19043"/>
                    <a:pt x="6596" y="20783"/>
                  </a:cubicBezTo>
                  <a:cubicBezTo>
                    <a:pt x="7781" y="21339"/>
                    <a:pt x="8966" y="21600"/>
                    <a:pt x="10103" y="21600"/>
                  </a:cubicBezTo>
                  <a:cubicBezTo>
                    <a:pt x="12537" y="21600"/>
                    <a:pt x="14828" y="20435"/>
                    <a:pt x="16613" y="18470"/>
                  </a:cubicBezTo>
                  <a:lnTo>
                    <a:pt x="17135" y="18470"/>
                  </a:lnTo>
                  <a:cubicBezTo>
                    <a:pt x="19252" y="15565"/>
                    <a:pt x="20295" y="12661"/>
                    <a:pt x="19774" y="9183"/>
                  </a:cubicBezTo>
                  <a:cubicBezTo>
                    <a:pt x="19252" y="5704"/>
                    <a:pt x="17672" y="3374"/>
                    <a:pt x="15033" y="1635"/>
                  </a:cubicBezTo>
                  <a:cubicBezTo>
                    <a:pt x="13390" y="504"/>
                    <a:pt x="11668" y="0"/>
                    <a:pt x="999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679;p7"/>
            <p:cNvSpPr/>
            <p:nvPr/>
          </p:nvSpPr>
          <p:spPr>
            <a:xfrm rot="9084057">
              <a:off x="4758523" y="1316436"/>
              <a:ext cx="64970" cy="6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5" h="21600" fill="norm" stroke="1" extrusionOk="0">
                  <a:moveTo>
                    <a:pt x="9440" y="0"/>
                  </a:moveTo>
                  <a:cubicBezTo>
                    <a:pt x="6850" y="0"/>
                    <a:pt x="4306" y="1176"/>
                    <a:pt x="2440" y="3281"/>
                  </a:cubicBezTo>
                  <a:cubicBezTo>
                    <a:pt x="-643" y="7387"/>
                    <a:pt x="-1152" y="14406"/>
                    <a:pt x="2949" y="18512"/>
                  </a:cubicBezTo>
                  <a:cubicBezTo>
                    <a:pt x="4861" y="20688"/>
                    <a:pt x="7220" y="21600"/>
                    <a:pt x="9517" y="21600"/>
                  </a:cubicBezTo>
                  <a:cubicBezTo>
                    <a:pt x="12138" y="21600"/>
                    <a:pt x="14682" y="20389"/>
                    <a:pt x="16332" y="18512"/>
                  </a:cubicBezTo>
                  <a:cubicBezTo>
                    <a:pt x="19924" y="15002"/>
                    <a:pt x="20448" y="7966"/>
                    <a:pt x="16332" y="3281"/>
                  </a:cubicBezTo>
                  <a:cubicBezTo>
                    <a:pt x="14343" y="1018"/>
                    <a:pt x="11876" y="0"/>
                    <a:pt x="94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680;p7"/>
            <p:cNvSpPr/>
            <p:nvPr/>
          </p:nvSpPr>
          <p:spPr>
            <a:xfrm rot="9084057">
              <a:off x="4697086" y="1524959"/>
              <a:ext cx="64314" cy="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626" y="0"/>
                  </a:moveTo>
                  <a:cubicBezTo>
                    <a:pt x="7210" y="0"/>
                    <a:pt x="4810" y="1015"/>
                    <a:pt x="3026" y="3236"/>
                  </a:cubicBezTo>
                  <a:cubicBezTo>
                    <a:pt x="-1190" y="7246"/>
                    <a:pt x="-653" y="14130"/>
                    <a:pt x="2505" y="18158"/>
                  </a:cubicBezTo>
                  <a:cubicBezTo>
                    <a:pt x="4605" y="20447"/>
                    <a:pt x="7242" y="21600"/>
                    <a:pt x="9815" y="21600"/>
                  </a:cubicBezTo>
                  <a:cubicBezTo>
                    <a:pt x="12373" y="21600"/>
                    <a:pt x="14884" y="20447"/>
                    <a:pt x="16731" y="18158"/>
                  </a:cubicBezTo>
                  <a:cubicBezTo>
                    <a:pt x="20410" y="14130"/>
                    <a:pt x="20410" y="7246"/>
                    <a:pt x="16731" y="3236"/>
                  </a:cubicBezTo>
                  <a:cubicBezTo>
                    <a:pt x="14821" y="1153"/>
                    <a:pt x="12215" y="0"/>
                    <a:pt x="962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681;p7"/>
            <p:cNvSpPr/>
            <p:nvPr/>
          </p:nvSpPr>
          <p:spPr>
            <a:xfrm rot="9084057">
              <a:off x="4487400" y="1464179"/>
              <a:ext cx="64732" cy="63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0331" y="0"/>
                  </a:moveTo>
                  <a:cubicBezTo>
                    <a:pt x="7552" y="0"/>
                    <a:pt x="4893" y="1057"/>
                    <a:pt x="2847" y="3171"/>
                  </a:cubicBezTo>
                  <a:cubicBezTo>
                    <a:pt x="563" y="5532"/>
                    <a:pt x="0" y="8474"/>
                    <a:pt x="0" y="11399"/>
                  </a:cubicBezTo>
                  <a:cubicBezTo>
                    <a:pt x="0" y="13760"/>
                    <a:pt x="1142" y="16103"/>
                    <a:pt x="2847" y="17865"/>
                  </a:cubicBezTo>
                  <a:cubicBezTo>
                    <a:pt x="5080" y="20631"/>
                    <a:pt x="7655" y="21600"/>
                    <a:pt x="10587" y="21600"/>
                  </a:cubicBezTo>
                  <a:cubicBezTo>
                    <a:pt x="11388" y="21600"/>
                    <a:pt x="12224" y="21530"/>
                    <a:pt x="13076" y="21406"/>
                  </a:cubicBezTo>
                  <a:cubicBezTo>
                    <a:pt x="14781" y="20807"/>
                    <a:pt x="17065" y="20226"/>
                    <a:pt x="18190" y="17865"/>
                  </a:cubicBezTo>
                  <a:cubicBezTo>
                    <a:pt x="20475" y="15522"/>
                    <a:pt x="21600" y="11998"/>
                    <a:pt x="21037" y="8474"/>
                  </a:cubicBezTo>
                  <a:cubicBezTo>
                    <a:pt x="19895" y="5532"/>
                    <a:pt x="18770" y="3171"/>
                    <a:pt x="15923" y="1409"/>
                  </a:cubicBezTo>
                  <a:cubicBezTo>
                    <a:pt x="14099" y="476"/>
                    <a:pt x="12189" y="0"/>
                    <a:pt x="103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682;p7"/>
            <p:cNvSpPr/>
            <p:nvPr/>
          </p:nvSpPr>
          <p:spPr>
            <a:xfrm rot="9084057">
              <a:off x="4549930" y="1254781"/>
              <a:ext cx="64478" cy="6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600" fill="norm" stroke="1" extrusionOk="0">
                  <a:moveTo>
                    <a:pt x="10033" y="0"/>
                  </a:moveTo>
                  <a:cubicBezTo>
                    <a:pt x="7510" y="0"/>
                    <a:pt x="5102" y="1135"/>
                    <a:pt x="3342" y="2986"/>
                  </a:cubicBezTo>
                  <a:cubicBezTo>
                    <a:pt x="1682" y="4732"/>
                    <a:pt x="1134" y="5308"/>
                    <a:pt x="570" y="7054"/>
                  </a:cubicBezTo>
                  <a:cubicBezTo>
                    <a:pt x="-526" y="9971"/>
                    <a:pt x="22" y="13463"/>
                    <a:pt x="1682" y="16955"/>
                  </a:cubicBezTo>
                  <a:cubicBezTo>
                    <a:pt x="2795" y="19295"/>
                    <a:pt x="5003" y="20465"/>
                    <a:pt x="7227" y="21041"/>
                  </a:cubicBezTo>
                  <a:cubicBezTo>
                    <a:pt x="8456" y="21408"/>
                    <a:pt x="9618" y="21600"/>
                    <a:pt x="10731" y="21600"/>
                  </a:cubicBezTo>
                  <a:cubicBezTo>
                    <a:pt x="13155" y="21600"/>
                    <a:pt x="15296" y="20709"/>
                    <a:pt x="17189" y="18719"/>
                  </a:cubicBezTo>
                  <a:cubicBezTo>
                    <a:pt x="17753" y="18719"/>
                    <a:pt x="18301" y="18125"/>
                    <a:pt x="18849" y="16955"/>
                  </a:cubicBezTo>
                  <a:cubicBezTo>
                    <a:pt x="18849" y="16379"/>
                    <a:pt x="19414" y="15803"/>
                    <a:pt x="19414" y="15209"/>
                  </a:cubicBezTo>
                  <a:cubicBezTo>
                    <a:pt x="21074" y="11141"/>
                    <a:pt x="21074" y="7648"/>
                    <a:pt x="18301" y="4156"/>
                  </a:cubicBezTo>
                  <a:cubicBezTo>
                    <a:pt x="17753" y="3562"/>
                    <a:pt x="16641" y="2410"/>
                    <a:pt x="16077" y="1816"/>
                  </a:cubicBezTo>
                  <a:cubicBezTo>
                    <a:pt x="15529" y="1816"/>
                    <a:pt x="14981" y="1240"/>
                    <a:pt x="14416" y="1240"/>
                  </a:cubicBezTo>
                  <a:cubicBezTo>
                    <a:pt x="13005" y="384"/>
                    <a:pt x="11494" y="0"/>
                    <a:pt x="1003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683;p7"/>
            <p:cNvSpPr/>
            <p:nvPr/>
          </p:nvSpPr>
          <p:spPr>
            <a:xfrm rot="9084057">
              <a:off x="4979264" y="1722367"/>
              <a:ext cx="65200" cy="6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600" fill="norm" stroke="1" extrusionOk="0">
                  <a:moveTo>
                    <a:pt x="10158" y="0"/>
                  </a:moveTo>
                  <a:cubicBezTo>
                    <a:pt x="5981" y="0"/>
                    <a:pt x="2030" y="2924"/>
                    <a:pt x="816" y="6858"/>
                  </a:cubicBezTo>
                  <a:cubicBezTo>
                    <a:pt x="-1338" y="12079"/>
                    <a:pt x="816" y="19041"/>
                    <a:pt x="6758" y="20782"/>
                  </a:cubicBezTo>
                  <a:cubicBezTo>
                    <a:pt x="8005" y="21339"/>
                    <a:pt x="9235" y="21600"/>
                    <a:pt x="10450" y="21600"/>
                  </a:cubicBezTo>
                  <a:cubicBezTo>
                    <a:pt x="15502" y="21600"/>
                    <a:pt x="19825" y="17022"/>
                    <a:pt x="20262" y="10913"/>
                  </a:cubicBezTo>
                  <a:cubicBezTo>
                    <a:pt x="20262" y="8006"/>
                    <a:pt x="19177" y="5117"/>
                    <a:pt x="17558" y="3951"/>
                  </a:cubicBezTo>
                  <a:cubicBezTo>
                    <a:pt x="15939" y="2210"/>
                    <a:pt x="15404" y="1619"/>
                    <a:pt x="14320" y="1044"/>
                  </a:cubicBezTo>
                  <a:cubicBezTo>
                    <a:pt x="12976" y="313"/>
                    <a:pt x="11551" y="0"/>
                    <a:pt x="101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684;p7"/>
            <p:cNvSpPr/>
            <p:nvPr/>
          </p:nvSpPr>
          <p:spPr>
            <a:xfrm rot="9084057">
              <a:off x="4906041" y="1586749"/>
              <a:ext cx="64350" cy="6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9997" y="0"/>
                  </a:moveTo>
                  <a:cubicBezTo>
                    <a:pt x="8121" y="0"/>
                    <a:pt x="6328" y="574"/>
                    <a:pt x="4667" y="1741"/>
                  </a:cubicBezTo>
                  <a:cubicBezTo>
                    <a:pt x="1895" y="3481"/>
                    <a:pt x="782" y="5813"/>
                    <a:pt x="234" y="9294"/>
                  </a:cubicBezTo>
                  <a:cubicBezTo>
                    <a:pt x="-330" y="11609"/>
                    <a:pt x="234" y="13942"/>
                    <a:pt x="782" y="15682"/>
                  </a:cubicBezTo>
                  <a:cubicBezTo>
                    <a:pt x="1895" y="17423"/>
                    <a:pt x="2991" y="18589"/>
                    <a:pt x="4667" y="19738"/>
                  </a:cubicBezTo>
                  <a:cubicBezTo>
                    <a:pt x="6577" y="20991"/>
                    <a:pt x="8586" y="21600"/>
                    <a:pt x="10528" y="21600"/>
                  </a:cubicBezTo>
                  <a:cubicBezTo>
                    <a:pt x="13085" y="21600"/>
                    <a:pt x="15509" y="20556"/>
                    <a:pt x="17402" y="18589"/>
                  </a:cubicBezTo>
                  <a:cubicBezTo>
                    <a:pt x="19062" y="16831"/>
                    <a:pt x="19610" y="15090"/>
                    <a:pt x="20174" y="13350"/>
                  </a:cubicBezTo>
                  <a:cubicBezTo>
                    <a:pt x="21270" y="8703"/>
                    <a:pt x="19610" y="4073"/>
                    <a:pt x="15741" y="1741"/>
                  </a:cubicBezTo>
                  <a:cubicBezTo>
                    <a:pt x="13799" y="574"/>
                    <a:pt x="11856" y="0"/>
                    <a:pt x="999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685;p7"/>
            <p:cNvSpPr/>
            <p:nvPr/>
          </p:nvSpPr>
          <p:spPr>
            <a:xfrm rot="9084057">
              <a:off x="4771197" y="1660265"/>
              <a:ext cx="63940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9505" y="0"/>
                  </a:moveTo>
                  <a:cubicBezTo>
                    <a:pt x="7214" y="0"/>
                    <a:pt x="5255" y="782"/>
                    <a:pt x="3777" y="2329"/>
                  </a:cubicBezTo>
                  <a:cubicBezTo>
                    <a:pt x="2117" y="4066"/>
                    <a:pt x="1004" y="5213"/>
                    <a:pt x="1004" y="6377"/>
                  </a:cubicBezTo>
                  <a:cubicBezTo>
                    <a:pt x="-656" y="9853"/>
                    <a:pt x="-108" y="13328"/>
                    <a:pt x="1552" y="16804"/>
                  </a:cubicBezTo>
                  <a:cubicBezTo>
                    <a:pt x="3212" y="19132"/>
                    <a:pt x="5437" y="20297"/>
                    <a:pt x="8193" y="21444"/>
                  </a:cubicBezTo>
                  <a:cubicBezTo>
                    <a:pt x="8774" y="21548"/>
                    <a:pt x="9322" y="21600"/>
                    <a:pt x="9870" y="21600"/>
                  </a:cubicBezTo>
                  <a:cubicBezTo>
                    <a:pt x="12477" y="21600"/>
                    <a:pt x="14768" y="20470"/>
                    <a:pt x="17059" y="18559"/>
                  </a:cubicBezTo>
                  <a:cubicBezTo>
                    <a:pt x="17623" y="17968"/>
                    <a:pt x="18171" y="17395"/>
                    <a:pt x="18719" y="16804"/>
                  </a:cubicBezTo>
                  <a:cubicBezTo>
                    <a:pt x="18719" y="16804"/>
                    <a:pt x="18719" y="16230"/>
                    <a:pt x="19284" y="15657"/>
                  </a:cubicBezTo>
                  <a:cubicBezTo>
                    <a:pt x="20944" y="12181"/>
                    <a:pt x="20944" y="6951"/>
                    <a:pt x="17623" y="3475"/>
                  </a:cubicBezTo>
                  <a:cubicBezTo>
                    <a:pt x="17059" y="2902"/>
                    <a:pt x="16511" y="2329"/>
                    <a:pt x="16511" y="2329"/>
                  </a:cubicBezTo>
                  <a:cubicBezTo>
                    <a:pt x="15399" y="1164"/>
                    <a:pt x="14286" y="573"/>
                    <a:pt x="13191" y="573"/>
                  </a:cubicBezTo>
                  <a:cubicBezTo>
                    <a:pt x="11896" y="191"/>
                    <a:pt x="10667" y="0"/>
                    <a:pt x="9505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686;p7"/>
            <p:cNvSpPr/>
            <p:nvPr/>
          </p:nvSpPr>
          <p:spPr>
            <a:xfrm rot="9084057">
              <a:off x="4832486" y="1451717"/>
              <a:ext cx="64295" cy="6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21600" fill="norm" stroke="1" extrusionOk="0">
                  <a:moveTo>
                    <a:pt x="10116" y="0"/>
                  </a:moveTo>
                  <a:cubicBezTo>
                    <a:pt x="7393" y="0"/>
                    <a:pt x="4903" y="1297"/>
                    <a:pt x="2413" y="3891"/>
                  </a:cubicBezTo>
                  <a:cubicBezTo>
                    <a:pt x="1300" y="4462"/>
                    <a:pt x="752" y="6191"/>
                    <a:pt x="204" y="8509"/>
                  </a:cubicBezTo>
                  <a:cubicBezTo>
                    <a:pt x="-360" y="11967"/>
                    <a:pt x="204" y="14855"/>
                    <a:pt x="2413" y="17743"/>
                  </a:cubicBezTo>
                  <a:cubicBezTo>
                    <a:pt x="2961" y="18314"/>
                    <a:pt x="3525" y="18885"/>
                    <a:pt x="4073" y="19473"/>
                  </a:cubicBezTo>
                  <a:cubicBezTo>
                    <a:pt x="4637" y="20044"/>
                    <a:pt x="5185" y="20614"/>
                    <a:pt x="6298" y="20614"/>
                  </a:cubicBezTo>
                  <a:cubicBezTo>
                    <a:pt x="7742" y="21271"/>
                    <a:pt x="9203" y="21600"/>
                    <a:pt x="10631" y="21600"/>
                  </a:cubicBezTo>
                  <a:cubicBezTo>
                    <a:pt x="13005" y="21600"/>
                    <a:pt x="15296" y="20701"/>
                    <a:pt x="17372" y="18885"/>
                  </a:cubicBezTo>
                  <a:cubicBezTo>
                    <a:pt x="17919" y="18314"/>
                    <a:pt x="17919" y="17743"/>
                    <a:pt x="18467" y="17155"/>
                  </a:cubicBezTo>
                  <a:cubicBezTo>
                    <a:pt x="19032" y="16585"/>
                    <a:pt x="19032" y="16014"/>
                    <a:pt x="19580" y="15426"/>
                  </a:cubicBezTo>
                  <a:cubicBezTo>
                    <a:pt x="21240" y="11397"/>
                    <a:pt x="20692" y="6779"/>
                    <a:pt x="17372" y="3320"/>
                  </a:cubicBezTo>
                  <a:cubicBezTo>
                    <a:pt x="16259" y="2162"/>
                    <a:pt x="14599" y="1003"/>
                    <a:pt x="12939" y="432"/>
                  </a:cubicBezTo>
                  <a:cubicBezTo>
                    <a:pt x="11959" y="138"/>
                    <a:pt x="11029" y="0"/>
                    <a:pt x="101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687;p7"/>
            <p:cNvSpPr/>
            <p:nvPr/>
          </p:nvSpPr>
          <p:spPr>
            <a:xfrm rot="9084057">
              <a:off x="4844736" y="1795464"/>
              <a:ext cx="64500" cy="6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600" fill="norm" stroke="1" extrusionOk="0">
                  <a:moveTo>
                    <a:pt x="10290" y="0"/>
                  </a:moveTo>
                  <a:cubicBezTo>
                    <a:pt x="6239" y="0"/>
                    <a:pt x="2321" y="2676"/>
                    <a:pt x="528" y="6837"/>
                  </a:cubicBezTo>
                  <a:cubicBezTo>
                    <a:pt x="-568" y="10860"/>
                    <a:pt x="-20" y="14901"/>
                    <a:pt x="2753" y="17767"/>
                  </a:cubicBezTo>
                  <a:cubicBezTo>
                    <a:pt x="3300" y="18354"/>
                    <a:pt x="3865" y="18924"/>
                    <a:pt x="4413" y="19494"/>
                  </a:cubicBezTo>
                  <a:cubicBezTo>
                    <a:pt x="4961" y="20081"/>
                    <a:pt x="5525" y="20081"/>
                    <a:pt x="6073" y="20650"/>
                  </a:cubicBezTo>
                  <a:cubicBezTo>
                    <a:pt x="7468" y="21272"/>
                    <a:pt x="8929" y="21600"/>
                    <a:pt x="10390" y="21600"/>
                  </a:cubicBezTo>
                  <a:cubicBezTo>
                    <a:pt x="12980" y="21600"/>
                    <a:pt x="15570" y="20564"/>
                    <a:pt x="17711" y="18354"/>
                  </a:cubicBezTo>
                  <a:cubicBezTo>
                    <a:pt x="19372" y="16627"/>
                    <a:pt x="20468" y="14314"/>
                    <a:pt x="20468" y="12017"/>
                  </a:cubicBezTo>
                  <a:cubicBezTo>
                    <a:pt x="21032" y="7407"/>
                    <a:pt x="18807" y="2227"/>
                    <a:pt x="13279" y="501"/>
                  </a:cubicBezTo>
                  <a:cubicBezTo>
                    <a:pt x="12282" y="155"/>
                    <a:pt x="11286" y="0"/>
                    <a:pt x="1029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688;p7"/>
            <p:cNvSpPr/>
            <p:nvPr/>
          </p:nvSpPr>
          <p:spPr>
            <a:xfrm rot="9084057">
              <a:off x="4685247" y="1180838"/>
              <a:ext cx="63547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21600" fill="norm" stroke="1" extrusionOk="0">
                  <a:moveTo>
                    <a:pt x="9153" y="0"/>
                  </a:moveTo>
                  <a:cubicBezTo>
                    <a:pt x="6994" y="0"/>
                    <a:pt x="4712" y="822"/>
                    <a:pt x="2708" y="2833"/>
                  </a:cubicBezTo>
                  <a:cubicBezTo>
                    <a:pt x="-1393" y="8080"/>
                    <a:pt x="-375" y="14499"/>
                    <a:pt x="2708" y="17997"/>
                  </a:cubicBezTo>
                  <a:cubicBezTo>
                    <a:pt x="4404" y="20236"/>
                    <a:pt x="7040" y="21600"/>
                    <a:pt x="9738" y="21600"/>
                  </a:cubicBezTo>
                  <a:cubicBezTo>
                    <a:pt x="11959" y="21600"/>
                    <a:pt x="14225" y="20691"/>
                    <a:pt x="16091" y="18592"/>
                  </a:cubicBezTo>
                  <a:cubicBezTo>
                    <a:pt x="20207" y="13327"/>
                    <a:pt x="19174" y="6331"/>
                    <a:pt x="16091" y="3411"/>
                  </a:cubicBezTo>
                  <a:cubicBezTo>
                    <a:pt x="14626" y="1417"/>
                    <a:pt x="11989" y="0"/>
                    <a:pt x="915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689;p7"/>
            <p:cNvSpPr/>
            <p:nvPr/>
          </p:nvSpPr>
          <p:spPr>
            <a:xfrm rot="9084057">
              <a:off x="4967305" y="1377566"/>
              <a:ext cx="6429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52" y="0"/>
                  </a:moveTo>
                  <a:cubicBezTo>
                    <a:pt x="8174" y="0"/>
                    <a:pt x="7579" y="0"/>
                    <a:pt x="7002" y="578"/>
                  </a:cubicBezTo>
                  <a:lnTo>
                    <a:pt x="6424" y="578"/>
                  </a:lnTo>
                  <a:cubicBezTo>
                    <a:pt x="5829" y="1173"/>
                    <a:pt x="5251" y="1173"/>
                    <a:pt x="4674" y="1750"/>
                  </a:cubicBezTo>
                  <a:cubicBezTo>
                    <a:pt x="4078" y="1750"/>
                    <a:pt x="4078" y="2328"/>
                    <a:pt x="4078" y="2328"/>
                  </a:cubicBezTo>
                  <a:cubicBezTo>
                    <a:pt x="3501" y="2328"/>
                    <a:pt x="3501" y="2328"/>
                    <a:pt x="3501" y="2923"/>
                  </a:cubicBezTo>
                  <a:cubicBezTo>
                    <a:pt x="2923" y="2923"/>
                    <a:pt x="2923" y="3501"/>
                    <a:pt x="2923" y="3501"/>
                  </a:cubicBezTo>
                  <a:cubicBezTo>
                    <a:pt x="2328" y="4078"/>
                    <a:pt x="1750" y="4674"/>
                    <a:pt x="1173" y="5251"/>
                  </a:cubicBezTo>
                  <a:cubicBezTo>
                    <a:pt x="1173" y="5829"/>
                    <a:pt x="578" y="6424"/>
                    <a:pt x="578" y="7002"/>
                  </a:cubicBezTo>
                  <a:cubicBezTo>
                    <a:pt x="578" y="7597"/>
                    <a:pt x="578" y="7597"/>
                    <a:pt x="0" y="8174"/>
                  </a:cubicBezTo>
                  <a:cubicBezTo>
                    <a:pt x="0" y="8174"/>
                    <a:pt x="0" y="8752"/>
                    <a:pt x="0" y="9347"/>
                  </a:cubicBezTo>
                  <a:lnTo>
                    <a:pt x="0" y="11098"/>
                  </a:lnTo>
                  <a:cubicBezTo>
                    <a:pt x="0" y="14003"/>
                    <a:pt x="1173" y="16349"/>
                    <a:pt x="3501" y="18677"/>
                  </a:cubicBezTo>
                  <a:cubicBezTo>
                    <a:pt x="4078" y="19272"/>
                    <a:pt x="4674" y="19272"/>
                    <a:pt x="4674" y="19850"/>
                  </a:cubicBezTo>
                  <a:cubicBezTo>
                    <a:pt x="5829" y="19850"/>
                    <a:pt x="6424" y="20427"/>
                    <a:pt x="7579" y="21022"/>
                  </a:cubicBezTo>
                  <a:lnTo>
                    <a:pt x="9925" y="21022"/>
                  </a:lnTo>
                  <a:cubicBezTo>
                    <a:pt x="9925" y="21022"/>
                    <a:pt x="10502" y="21600"/>
                    <a:pt x="10502" y="21600"/>
                  </a:cubicBezTo>
                  <a:cubicBezTo>
                    <a:pt x="11098" y="21600"/>
                    <a:pt x="11098" y="21022"/>
                    <a:pt x="11675" y="21022"/>
                  </a:cubicBezTo>
                  <a:lnTo>
                    <a:pt x="14003" y="21022"/>
                  </a:lnTo>
                  <a:cubicBezTo>
                    <a:pt x="14003" y="21022"/>
                    <a:pt x="14003" y="20427"/>
                    <a:pt x="14003" y="20427"/>
                  </a:cubicBezTo>
                  <a:cubicBezTo>
                    <a:pt x="15754" y="20427"/>
                    <a:pt x="16926" y="19272"/>
                    <a:pt x="18099" y="18099"/>
                  </a:cubicBezTo>
                  <a:cubicBezTo>
                    <a:pt x="18677" y="18099"/>
                    <a:pt x="18677" y="17522"/>
                    <a:pt x="18677" y="17522"/>
                  </a:cubicBezTo>
                  <a:cubicBezTo>
                    <a:pt x="19272" y="16926"/>
                    <a:pt x="19850" y="16349"/>
                    <a:pt x="20427" y="15771"/>
                  </a:cubicBezTo>
                  <a:cubicBezTo>
                    <a:pt x="20427" y="15176"/>
                    <a:pt x="20427" y="14598"/>
                    <a:pt x="21022" y="14598"/>
                  </a:cubicBezTo>
                  <a:cubicBezTo>
                    <a:pt x="21022" y="14003"/>
                    <a:pt x="21022" y="14003"/>
                    <a:pt x="21022" y="14003"/>
                  </a:cubicBezTo>
                  <a:cubicBezTo>
                    <a:pt x="21022" y="13426"/>
                    <a:pt x="21022" y="13426"/>
                    <a:pt x="21022" y="13426"/>
                  </a:cubicBezTo>
                  <a:cubicBezTo>
                    <a:pt x="21022" y="12848"/>
                    <a:pt x="21022" y="12253"/>
                    <a:pt x="21600" y="11675"/>
                  </a:cubicBezTo>
                  <a:cubicBezTo>
                    <a:pt x="21600" y="11675"/>
                    <a:pt x="21600" y="11098"/>
                    <a:pt x="21600" y="11098"/>
                  </a:cubicBezTo>
                  <a:cubicBezTo>
                    <a:pt x="21600" y="8174"/>
                    <a:pt x="21022" y="5829"/>
                    <a:pt x="18677" y="3501"/>
                  </a:cubicBezTo>
                  <a:cubicBezTo>
                    <a:pt x="18677" y="3501"/>
                    <a:pt x="18677" y="3501"/>
                    <a:pt x="18099" y="2923"/>
                  </a:cubicBezTo>
                  <a:cubicBezTo>
                    <a:pt x="18099" y="2923"/>
                    <a:pt x="17522" y="2328"/>
                    <a:pt x="16926" y="1750"/>
                  </a:cubicBezTo>
                  <a:cubicBezTo>
                    <a:pt x="16926" y="1750"/>
                    <a:pt x="16349" y="1750"/>
                    <a:pt x="16349" y="1173"/>
                  </a:cubicBezTo>
                  <a:lnTo>
                    <a:pt x="15754" y="1173"/>
                  </a:lnTo>
                  <a:cubicBezTo>
                    <a:pt x="15176" y="1173"/>
                    <a:pt x="14598" y="578"/>
                    <a:pt x="14598" y="578"/>
                  </a:cubicBezTo>
                  <a:lnTo>
                    <a:pt x="14003" y="578"/>
                  </a:lnTo>
                  <a:lnTo>
                    <a:pt x="13426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690;p7"/>
            <p:cNvSpPr/>
            <p:nvPr/>
          </p:nvSpPr>
          <p:spPr>
            <a:xfrm rot="9084057">
              <a:off x="4561746" y="1599988"/>
              <a:ext cx="63553" cy="6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7" h="21600" fill="norm" stroke="1" extrusionOk="0">
                  <a:moveTo>
                    <a:pt x="9570" y="0"/>
                  </a:moveTo>
                  <a:cubicBezTo>
                    <a:pt x="7161" y="0"/>
                    <a:pt x="5001" y="926"/>
                    <a:pt x="3106" y="2956"/>
                  </a:cubicBezTo>
                  <a:cubicBezTo>
                    <a:pt x="1445" y="4131"/>
                    <a:pt x="332" y="5912"/>
                    <a:pt x="332" y="8298"/>
                  </a:cubicBezTo>
                  <a:cubicBezTo>
                    <a:pt x="-765" y="12447"/>
                    <a:pt x="897" y="17807"/>
                    <a:pt x="4768" y="20175"/>
                  </a:cubicBezTo>
                  <a:cubicBezTo>
                    <a:pt x="6081" y="21012"/>
                    <a:pt x="8008" y="21600"/>
                    <a:pt x="10068" y="21600"/>
                  </a:cubicBezTo>
                  <a:cubicBezTo>
                    <a:pt x="12394" y="21600"/>
                    <a:pt x="14920" y="20870"/>
                    <a:pt x="16964" y="18982"/>
                  </a:cubicBezTo>
                  <a:cubicBezTo>
                    <a:pt x="17512" y="18395"/>
                    <a:pt x="18077" y="17202"/>
                    <a:pt x="18625" y="16614"/>
                  </a:cubicBezTo>
                  <a:cubicBezTo>
                    <a:pt x="19173" y="16026"/>
                    <a:pt x="19738" y="14833"/>
                    <a:pt x="19738" y="14228"/>
                  </a:cubicBezTo>
                  <a:cubicBezTo>
                    <a:pt x="20835" y="10079"/>
                    <a:pt x="20287" y="6517"/>
                    <a:pt x="17512" y="2956"/>
                  </a:cubicBezTo>
                  <a:cubicBezTo>
                    <a:pt x="15850" y="1763"/>
                    <a:pt x="14754" y="570"/>
                    <a:pt x="13076" y="570"/>
                  </a:cubicBezTo>
                  <a:cubicBezTo>
                    <a:pt x="11846" y="196"/>
                    <a:pt x="10683" y="0"/>
                    <a:pt x="957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691;p7"/>
            <p:cNvSpPr/>
            <p:nvPr/>
          </p:nvSpPr>
          <p:spPr>
            <a:xfrm rot="9084057">
              <a:off x="4623191" y="1390152"/>
              <a:ext cx="64086" cy="6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600" fill="norm" stroke="1" extrusionOk="0">
                  <a:moveTo>
                    <a:pt x="10131" y="0"/>
                  </a:moveTo>
                  <a:cubicBezTo>
                    <a:pt x="7857" y="0"/>
                    <a:pt x="5881" y="668"/>
                    <a:pt x="4221" y="1988"/>
                  </a:cubicBezTo>
                  <a:cubicBezTo>
                    <a:pt x="900" y="4925"/>
                    <a:pt x="-760" y="9023"/>
                    <a:pt x="336" y="13139"/>
                  </a:cubicBezTo>
                  <a:cubicBezTo>
                    <a:pt x="336" y="14898"/>
                    <a:pt x="900" y="16657"/>
                    <a:pt x="2013" y="17818"/>
                  </a:cubicBezTo>
                  <a:cubicBezTo>
                    <a:pt x="3108" y="18416"/>
                    <a:pt x="3673" y="18997"/>
                    <a:pt x="4221" y="19577"/>
                  </a:cubicBezTo>
                  <a:cubicBezTo>
                    <a:pt x="4769" y="20175"/>
                    <a:pt x="5333" y="20756"/>
                    <a:pt x="6429" y="20756"/>
                  </a:cubicBezTo>
                  <a:cubicBezTo>
                    <a:pt x="7724" y="21354"/>
                    <a:pt x="9019" y="21600"/>
                    <a:pt x="10264" y="21600"/>
                  </a:cubicBezTo>
                  <a:cubicBezTo>
                    <a:pt x="12771" y="21600"/>
                    <a:pt x="15112" y="20562"/>
                    <a:pt x="16955" y="18997"/>
                  </a:cubicBezTo>
                  <a:cubicBezTo>
                    <a:pt x="19180" y="16657"/>
                    <a:pt x="20276" y="14300"/>
                    <a:pt x="20276" y="11961"/>
                  </a:cubicBezTo>
                  <a:cubicBezTo>
                    <a:pt x="20840" y="8443"/>
                    <a:pt x="19728" y="5506"/>
                    <a:pt x="17519" y="3149"/>
                  </a:cubicBezTo>
                  <a:cubicBezTo>
                    <a:pt x="15843" y="1390"/>
                    <a:pt x="14182" y="809"/>
                    <a:pt x="12522" y="229"/>
                  </a:cubicBezTo>
                  <a:cubicBezTo>
                    <a:pt x="11692" y="70"/>
                    <a:pt x="10895" y="0"/>
                    <a:pt x="101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692;p7"/>
            <p:cNvSpPr/>
            <p:nvPr/>
          </p:nvSpPr>
          <p:spPr>
            <a:xfrm rot="9084057">
              <a:off x="6503734" y="11439"/>
              <a:ext cx="6430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66" y="0"/>
                  </a:moveTo>
                  <a:cubicBezTo>
                    <a:pt x="7475" y="0"/>
                    <a:pt x="5042" y="904"/>
                    <a:pt x="2830" y="3058"/>
                  </a:cubicBezTo>
                  <a:cubicBezTo>
                    <a:pt x="-852" y="7125"/>
                    <a:pt x="-852" y="14076"/>
                    <a:pt x="2308" y="18125"/>
                  </a:cubicBezTo>
                  <a:cubicBezTo>
                    <a:pt x="4410" y="20453"/>
                    <a:pt x="7049" y="21600"/>
                    <a:pt x="9624" y="21600"/>
                  </a:cubicBezTo>
                  <a:cubicBezTo>
                    <a:pt x="12184" y="21600"/>
                    <a:pt x="14696" y="20453"/>
                    <a:pt x="16529" y="18125"/>
                  </a:cubicBezTo>
                  <a:cubicBezTo>
                    <a:pt x="20748" y="14076"/>
                    <a:pt x="20227" y="7125"/>
                    <a:pt x="16529" y="3058"/>
                  </a:cubicBezTo>
                  <a:cubicBezTo>
                    <a:pt x="14838" y="1199"/>
                    <a:pt x="12389" y="0"/>
                    <a:pt x="976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693;p7"/>
            <p:cNvSpPr/>
            <p:nvPr/>
          </p:nvSpPr>
          <p:spPr>
            <a:xfrm rot="9084057">
              <a:off x="6368796" y="85094"/>
              <a:ext cx="63865" cy="6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9781" y="0"/>
                  </a:moveTo>
                  <a:cubicBezTo>
                    <a:pt x="8608" y="0"/>
                    <a:pt x="7435" y="595"/>
                    <a:pt x="6280" y="1173"/>
                  </a:cubicBezTo>
                  <a:cubicBezTo>
                    <a:pt x="5685" y="1173"/>
                    <a:pt x="5107" y="1750"/>
                    <a:pt x="5107" y="1750"/>
                  </a:cubicBezTo>
                  <a:cubicBezTo>
                    <a:pt x="4530" y="2346"/>
                    <a:pt x="3934" y="2346"/>
                    <a:pt x="3934" y="2346"/>
                  </a:cubicBezTo>
                  <a:lnTo>
                    <a:pt x="3934" y="2923"/>
                  </a:lnTo>
                  <a:cubicBezTo>
                    <a:pt x="3357" y="3501"/>
                    <a:pt x="2779" y="4096"/>
                    <a:pt x="2184" y="4674"/>
                  </a:cubicBezTo>
                  <a:cubicBezTo>
                    <a:pt x="2184" y="4674"/>
                    <a:pt x="1606" y="5251"/>
                    <a:pt x="1606" y="5251"/>
                  </a:cubicBezTo>
                  <a:cubicBezTo>
                    <a:pt x="1029" y="5846"/>
                    <a:pt x="1029" y="6424"/>
                    <a:pt x="1029" y="6424"/>
                  </a:cubicBezTo>
                  <a:cubicBezTo>
                    <a:pt x="1029" y="7019"/>
                    <a:pt x="1029" y="7019"/>
                    <a:pt x="1029" y="7019"/>
                  </a:cubicBezTo>
                  <a:cubicBezTo>
                    <a:pt x="434" y="7019"/>
                    <a:pt x="434" y="7597"/>
                    <a:pt x="434" y="7597"/>
                  </a:cubicBezTo>
                  <a:cubicBezTo>
                    <a:pt x="434" y="8174"/>
                    <a:pt x="434" y="8174"/>
                    <a:pt x="434" y="8770"/>
                  </a:cubicBezTo>
                  <a:cubicBezTo>
                    <a:pt x="-144" y="9925"/>
                    <a:pt x="-144" y="11098"/>
                    <a:pt x="434" y="12270"/>
                  </a:cubicBezTo>
                  <a:cubicBezTo>
                    <a:pt x="434" y="12848"/>
                    <a:pt x="434" y="13426"/>
                    <a:pt x="434" y="14021"/>
                  </a:cubicBezTo>
                  <a:cubicBezTo>
                    <a:pt x="1029" y="14598"/>
                    <a:pt x="1029" y="14598"/>
                    <a:pt x="1029" y="15194"/>
                  </a:cubicBezTo>
                  <a:cubicBezTo>
                    <a:pt x="1029" y="15194"/>
                    <a:pt x="1606" y="15771"/>
                    <a:pt x="1606" y="16349"/>
                  </a:cubicBezTo>
                  <a:lnTo>
                    <a:pt x="2184" y="16944"/>
                  </a:lnTo>
                  <a:cubicBezTo>
                    <a:pt x="2779" y="17522"/>
                    <a:pt x="2779" y="18099"/>
                    <a:pt x="3357" y="18099"/>
                  </a:cubicBezTo>
                  <a:cubicBezTo>
                    <a:pt x="3357" y="18694"/>
                    <a:pt x="3934" y="18694"/>
                    <a:pt x="4530" y="19272"/>
                  </a:cubicBezTo>
                  <a:cubicBezTo>
                    <a:pt x="4530" y="19272"/>
                    <a:pt x="4530" y="19850"/>
                    <a:pt x="5107" y="19850"/>
                  </a:cubicBezTo>
                  <a:cubicBezTo>
                    <a:pt x="5685" y="20445"/>
                    <a:pt x="6858" y="21022"/>
                    <a:pt x="8030" y="21022"/>
                  </a:cubicBezTo>
                  <a:lnTo>
                    <a:pt x="8608" y="21022"/>
                  </a:lnTo>
                  <a:cubicBezTo>
                    <a:pt x="8608" y="21600"/>
                    <a:pt x="9203" y="21600"/>
                    <a:pt x="9203" y="21600"/>
                  </a:cubicBezTo>
                  <a:lnTo>
                    <a:pt x="12109" y="21600"/>
                  </a:lnTo>
                  <a:cubicBezTo>
                    <a:pt x="12704" y="21600"/>
                    <a:pt x="13282" y="21600"/>
                    <a:pt x="13859" y="21022"/>
                  </a:cubicBezTo>
                  <a:cubicBezTo>
                    <a:pt x="14454" y="21022"/>
                    <a:pt x="14454" y="21022"/>
                    <a:pt x="15032" y="20445"/>
                  </a:cubicBezTo>
                  <a:lnTo>
                    <a:pt x="16205" y="20445"/>
                  </a:lnTo>
                  <a:cubicBezTo>
                    <a:pt x="16205" y="19850"/>
                    <a:pt x="16782" y="19850"/>
                    <a:pt x="17378" y="19272"/>
                  </a:cubicBezTo>
                  <a:cubicBezTo>
                    <a:pt x="17378" y="19272"/>
                    <a:pt x="17955" y="18694"/>
                    <a:pt x="18533" y="18694"/>
                  </a:cubicBezTo>
                  <a:cubicBezTo>
                    <a:pt x="18533" y="18694"/>
                    <a:pt x="18533" y="18099"/>
                    <a:pt x="18533" y="18099"/>
                  </a:cubicBezTo>
                  <a:cubicBezTo>
                    <a:pt x="19128" y="17522"/>
                    <a:pt x="19706" y="16944"/>
                    <a:pt x="20283" y="16349"/>
                  </a:cubicBezTo>
                  <a:cubicBezTo>
                    <a:pt x="20878" y="15771"/>
                    <a:pt x="20878" y="15194"/>
                    <a:pt x="20878" y="14598"/>
                  </a:cubicBezTo>
                  <a:cubicBezTo>
                    <a:pt x="21456" y="14021"/>
                    <a:pt x="21456" y="14021"/>
                    <a:pt x="21456" y="14021"/>
                  </a:cubicBezTo>
                  <a:cubicBezTo>
                    <a:pt x="21456" y="13426"/>
                    <a:pt x="21456" y="13426"/>
                    <a:pt x="21456" y="12848"/>
                  </a:cubicBezTo>
                  <a:cubicBezTo>
                    <a:pt x="21456" y="12270"/>
                    <a:pt x="21456" y="11675"/>
                    <a:pt x="21456" y="11098"/>
                  </a:cubicBezTo>
                  <a:lnTo>
                    <a:pt x="21456" y="10520"/>
                  </a:lnTo>
                  <a:cubicBezTo>
                    <a:pt x="21456" y="9925"/>
                    <a:pt x="21456" y="8770"/>
                    <a:pt x="21456" y="8174"/>
                  </a:cubicBezTo>
                  <a:cubicBezTo>
                    <a:pt x="21456" y="7597"/>
                    <a:pt x="20878" y="6424"/>
                    <a:pt x="20283" y="5846"/>
                  </a:cubicBezTo>
                  <a:cubicBezTo>
                    <a:pt x="20283" y="5251"/>
                    <a:pt x="19706" y="4674"/>
                    <a:pt x="19128" y="4096"/>
                  </a:cubicBezTo>
                  <a:cubicBezTo>
                    <a:pt x="19128" y="4096"/>
                    <a:pt x="19128" y="4096"/>
                    <a:pt x="19128" y="3501"/>
                  </a:cubicBezTo>
                  <a:lnTo>
                    <a:pt x="18533" y="3501"/>
                  </a:lnTo>
                  <a:cubicBezTo>
                    <a:pt x="18533" y="2923"/>
                    <a:pt x="17955" y="2923"/>
                    <a:pt x="17955" y="2346"/>
                  </a:cubicBezTo>
                  <a:lnTo>
                    <a:pt x="17378" y="2346"/>
                  </a:lnTo>
                  <a:cubicBezTo>
                    <a:pt x="16782" y="2346"/>
                    <a:pt x="16782" y="1750"/>
                    <a:pt x="16782" y="1750"/>
                  </a:cubicBezTo>
                  <a:cubicBezTo>
                    <a:pt x="16205" y="1750"/>
                    <a:pt x="16205" y="1173"/>
                    <a:pt x="15610" y="1173"/>
                  </a:cubicBezTo>
                  <a:lnTo>
                    <a:pt x="15032" y="1173"/>
                  </a:lnTo>
                  <a:cubicBezTo>
                    <a:pt x="15032" y="595"/>
                    <a:pt x="15032" y="595"/>
                    <a:pt x="15032" y="595"/>
                  </a:cubicBezTo>
                  <a:lnTo>
                    <a:pt x="13282" y="595"/>
                  </a:lnTo>
                  <a:cubicBezTo>
                    <a:pt x="12109" y="0"/>
                    <a:pt x="11531" y="0"/>
                    <a:pt x="1035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694;p7"/>
            <p:cNvSpPr/>
            <p:nvPr/>
          </p:nvSpPr>
          <p:spPr>
            <a:xfrm rot="9084057">
              <a:off x="5826685" y="380270"/>
              <a:ext cx="64189" cy="6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4" h="21600" fill="norm" stroke="1" extrusionOk="0">
                  <a:moveTo>
                    <a:pt x="9731" y="0"/>
                  </a:moveTo>
                  <a:cubicBezTo>
                    <a:pt x="7249" y="0"/>
                    <a:pt x="4828" y="1032"/>
                    <a:pt x="2962" y="2851"/>
                  </a:cubicBezTo>
                  <a:cubicBezTo>
                    <a:pt x="-1154" y="6943"/>
                    <a:pt x="-645" y="13939"/>
                    <a:pt x="2438" y="18015"/>
                  </a:cubicBezTo>
                  <a:cubicBezTo>
                    <a:pt x="4304" y="20428"/>
                    <a:pt x="6848" y="21600"/>
                    <a:pt x="9376" y="21600"/>
                  </a:cubicBezTo>
                  <a:cubicBezTo>
                    <a:pt x="11735" y="21600"/>
                    <a:pt x="14079" y="20586"/>
                    <a:pt x="15821" y="18609"/>
                  </a:cubicBezTo>
                  <a:cubicBezTo>
                    <a:pt x="19413" y="15111"/>
                    <a:pt x="20446" y="8098"/>
                    <a:pt x="16330" y="2851"/>
                  </a:cubicBezTo>
                  <a:cubicBezTo>
                    <a:pt x="14356" y="892"/>
                    <a:pt x="12013" y="0"/>
                    <a:pt x="97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695;p7"/>
            <p:cNvSpPr/>
            <p:nvPr/>
          </p:nvSpPr>
          <p:spPr>
            <a:xfrm rot="9084057">
              <a:off x="5690959" y="454387"/>
              <a:ext cx="64945" cy="6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950" y="0"/>
                  </a:moveTo>
                  <a:cubicBezTo>
                    <a:pt x="7596" y="0"/>
                    <a:pt x="5194" y="904"/>
                    <a:pt x="3235" y="3058"/>
                  </a:cubicBezTo>
                  <a:cubicBezTo>
                    <a:pt x="-984" y="7125"/>
                    <a:pt x="-984" y="14076"/>
                    <a:pt x="2698" y="18125"/>
                  </a:cubicBezTo>
                  <a:cubicBezTo>
                    <a:pt x="4546" y="20453"/>
                    <a:pt x="7043" y="21600"/>
                    <a:pt x="9618" y="21600"/>
                  </a:cubicBezTo>
                  <a:cubicBezTo>
                    <a:pt x="12194" y="21600"/>
                    <a:pt x="14817" y="20453"/>
                    <a:pt x="16934" y="18125"/>
                  </a:cubicBezTo>
                  <a:cubicBezTo>
                    <a:pt x="20616" y="14076"/>
                    <a:pt x="20616" y="7125"/>
                    <a:pt x="16934" y="3058"/>
                  </a:cubicBezTo>
                  <a:cubicBezTo>
                    <a:pt x="15244" y="1199"/>
                    <a:pt x="12636" y="0"/>
                    <a:pt x="995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696;p7"/>
            <p:cNvSpPr/>
            <p:nvPr/>
          </p:nvSpPr>
          <p:spPr>
            <a:xfrm rot="9084057">
              <a:off x="6232587" y="158623"/>
              <a:ext cx="64886" cy="6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509" y="0"/>
                  </a:moveTo>
                  <a:cubicBezTo>
                    <a:pt x="7951" y="0"/>
                    <a:pt x="5230" y="1032"/>
                    <a:pt x="3287" y="3096"/>
                  </a:cubicBezTo>
                  <a:cubicBezTo>
                    <a:pt x="2737" y="3663"/>
                    <a:pt x="2202" y="3663"/>
                    <a:pt x="2202" y="4248"/>
                  </a:cubicBezTo>
                  <a:cubicBezTo>
                    <a:pt x="1668" y="4815"/>
                    <a:pt x="1668" y="5383"/>
                    <a:pt x="1118" y="5968"/>
                  </a:cubicBezTo>
                  <a:cubicBezTo>
                    <a:pt x="-1036" y="9975"/>
                    <a:pt x="49" y="15151"/>
                    <a:pt x="3287" y="18590"/>
                  </a:cubicBezTo>
                  <a:cubicBezTo>
                    <a:pt x="4356" y="19725"/>
                    <a:pt x="6526" y="20878"/>
                    <a:pt x="8679" y="21445"/>
                  </a:cubicBezTo>
                  <a:cubicBezTo>
                    <a:pt x="9246" y="21548"/>
                    <a:pt x="9780" y="21600"/>
                    <a:pt x="10315" y="21600"/>
                  </a:cubicBezTo>
                  <a:cubicBezTo>
                    <a:pt x="12857" y="21600"/>
                    <a:pt x="15091" y="20482"/>
                    <a:pt x="17326" y="18590"/>
                  </a:cubicBezTo>
                  <a:cubicBezTo>
                    <a:pt x="18945" y="16871"/>
                    <a:pt x="19479" y="15151"/>
                    <a:pt x="20030" y="12846"/>
                  </a:cubicBezTo>
                  <a:cubicBezTo>
                    <a:pt x="20564" y="9407"/>
                    <a:pt x="19479" y="6535"/>
                    <a:pt x="17326" y="3663"/>
                  </a:cubicBezTo>
                  <a:cubicBezTo>
                    <a:pt x="17326" y="3096"/>
                    <a:pt x="16791" y="3096"/>
                    <a:pt x="16791" y="2528"/>
                  </a:cubicBezTo>
                  <a:cubicBezTo>
                    <a:pt x="16241" y="2528"/>
                    <a:pt x="15706" y="1943"/>
                    <a:pt x="15172" y="1376"/>
                  </a:cubicBezTo>
                  <a:cubicBezTo>
                    <a:pt x="13877" y="464"/>
                    <a:pt x="12225" y="0"/>
                    <a:pt x="1050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697;p7"/>
            <p:cNvSpPr/>
            <p:nvPr/>
          </p:nvSpPr>
          <p:spPr>
            <a:xfrm rot="9084057">
              <a:off x="6097039" y="232993"/>
              <a:ext cx="64945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5" h="21600" fill="norm" stroke="1" extrusionOk="0">
                  <a:moveTo>
                    <a:pt x="9477" y="0"/>
                  </a:moveTo>
                  <a:cubicBezTo>
                    <a:pt x="7139" y="0"/>
                    <a:pt x="4721" y="904"/>
                    <a:pt x="2762" y="3058"/>
                  </a:cubicBezTo>
                  <a:cubicBezTo>
                    <a:pt x="-920" y="7698"/>
                    <a:pt x="-920" y="14076"/>
                    <a:pt x="2762" y="18125"/>
                  </a:cubicBezTo>
                  <a:cubicBezTo>
                    <a:pt x="4610" y="20453"/>
                    <a:pt x="7107" y="21600"/>
                    <a:pt x="9682" y="21600"/>
                  </a:cubicBezTo>
                  <a:cubicBezTo>
                    <a:pt x="12258" y="21600"/>
                    <a:pt x="14881" y="20453"/>
                    <a:pt x="16998" y="18125"/>
                  </a:cubicBezTo>
                  <a:cubicBezTo>
                    <a:pt x="20680" y="14076"/>
                    <a:pt x="20680" y="7125"/>
                    <a:pt x="16461" y="3058"/>
                  </a:cubicBezTo>
                  <a:cubicBezTo>
                    <a:pt x="14770" y="1199"/>
                    <a:pt x="12179" y="0"/>
                    <a:pt x="9477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698;p7"/>
            <p:cNvSpPr/>
            <p:nvPr/>
          </p:nvSpPr>
          <p:spPr>
            <a:xfrm rot="9084057">
              <a:off x="5961902" y="307091"/>
              <a:ext cx="64867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0631" y="0"/>
                  </a:moveTo>
                  <a:cubicBezTo>
                    <a:pt x="7642" y="0"/>
                    <a:pt x="4820" y="1290"/>
                    <a:pt x="2529" y="3696"/>
                  </a:cubicBezTo>
                  <a:cubicBezTo>
                    <a:pt x="1964" y="4864"/>
                    <a:pt x="868" y="6032"/>
                    <a:pt x="304" y="7775"/>
                  </a:cubicBezTo>
                  <a:cubicBezTo>
                    <a:pt x="-244" y="10687"/>
                    <a:pt x="-244" y="14173"/>
                    <a:pt x="1964" y="17085"/>
                  </a:cubicBezTo>
                  <a:cubicBezTo>
                    <a:pt x="3077" y="19403"/>
                    <a:pt x="5285" y="20571"/>
                    <a:pt x="7509" y="21147"/>
                  </a:cubicBezTo>
                  <a:cubicBezTo>
                    <a:pt x="8506" y="21443"/>
                    <a:pt x="9502" y="21600"/>
                    <a:pt x="10498" y="21600"/>
                  </a:cubicBezTo>
                  <a:cubicBezTo>
                    <a:pt x="13320" y="21600"/>
                    <a:pt x="15977" y="20397"/>
                    <a:pt x="18035" y="18235"/>
                  </a:cubicBezTo>
                  <a:cubicBezTo>
                    <a:pt x="19131" y="17085"/>
                    <a:pt x="19696" y="15917"/>
                    <a:pt x="20244" y="14173"/>
                  </a:cubicBezTo>
                  <a:cubicBezTo>
                    <a:pt x="21356" y="10094"/>
                    <a:pt x="20244" y="6607"/>
                    <a:pt x="17471" y="3121"/>
                  </a:cubicBezTo>
                  <a:cubicBezTo>
                    <a:pt x="16375" y="2545"/>
                    <a:pt x="15811" y="1377"/>
                    <a:pt x="14698" y="802"/>
                  </a:cubicBezTo>
                  <a:cubicBezTo>
                    <a:pt x="13337" y="262"/>
                    <a:pt x="11959" y="0"/>
                    <a:pt x="10631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6" name="Google Shape;699;p7"/>
            <p:cNvSpPr/>
            <p:nvPr/>
          </p:nvSpPr>
          <p:spPr>
            <a:xfrm rot="9084057">
              <a:off x="5555675" y="527777"/>
              <a:ext cx="66759" cy="6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503" y="0"/>
                  </a:moveTo>
                  <a:cubicBezTo>
                    <a:pt x="5793" y="0"/>
                    <a:pt x="2429" y="2550"/>
                    <a:pt x="740" y="6213"/>
                  </a:cubicBezTo>
                  <a:cubicBezTo>
                    <a:pt x="-839" y="10783"/>
                    <a:pt x="219" y="14771"/>
                    <a:pt x="2856" y="17629"/>
                  </a:cubicBezTo>
                  <a:cubicBezTo>
                    <a:pt x="3377" y="18194"/>
                    <a:pt x="3898" y="18776"/>
                    <a:pt x="3898" y="19341"/>
                  </a:cubicBezTo>
                  <a:cubicBezTo>
                    <a:pt x="4956" y="19906"/>
                    <a:pt x="6535" y="21052"/>
                    <a:pt x="7593" y="21052"/>
                  </a:cubicBezTo>
                  <a:cubicBezTo>
                    <a:pt x="8761" y="21412"/>
                    <a:pt x="9866" y="21600"/>
                    <a:pt x="10940" y="21600"/>
                  </a:cubicBezTo>
                  <a:cubicBezTo>
                    <a:pt x="13229" y="21600"/>
                    <a:pt x="15266" y="20727"/>
                    <a:pt x="17066" y="18776"/>
                  </a:cubicBezTo>
                  <a:cubicBezTo>
                    <a:pt x="18124" y="17629"/>
                    <a:pt x="19182" y="16482"/>
                    <a:pt x="19703" y="14771"/>
                  </a:cubicBezTo>
                  <a:cubicBezTo>
                    <a:pt x="20761" y="10783"/>
                    <a:pt x="20224" y="6778"/>
                    <a:pt x="18124" y="4501"/>
                  </a:cubicBezTo>
                  <a:cubicBezTo>
                    <a:pt x="17603" y="3919"/>
                    <a:pt x="17066" y="3919"/>
                    <a:pt x="17066" y="3355"/>
                  </a:cubicBezTo>
                  <a:lnTo>
                    <a:pt x="16545" y="3355"/>
                  </a:lnTo>
                  <a:cubicBezTo>
                    <a:pt x="16545" y="2790"/>
                    <a:pt x="16024" y="2790"/>
                    <a:pt x="16024" y="2208"/>
                  </a:cubicBezTo>
                  <a:cubicBezTo>
                    <a:pt x="14966" y="1643"/>
                    <a:pt x="13908" y="496"/>
                    <a:pt x="12329" y="496"/>
                  </a:cubicBezTo>
                  <a:cubicBezTo>
                    <a:pt x="11382" y="154"/>
                    <a:pt x="10435" y="0"/>
                    <a:pt x="950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700;p7"/>
            <p:cNvSpPr/>
            <p:nvPr/>
          </p:nvSpPr>
          <p:spPr>
            <a:xfrm rot="9084057">
              <a:off x="5017346" y="823772"/>
              <a:ext cx="64150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3" h="21600" fill="norm" stroke="1" extrusionOk="0">
                  <a:moveTo>
                    <a:pt x="9716" y="0"/>
                  </a:moveTo>
                  <a:cubicBezTo>
                    <a:pt x="7295" y="0"/>
                    <a:pt x="5014" y="1038"/>
                    <a:pt x="3410" y="2527"/>
                  </a:cubicBezTo>
                  <a:cubicBezTo>
                    <a:pt x="-1215" y="7148"/>
                    <a:pt x="-706" y="14071"/>
                    <a:pt x="2377" y="17550"/>
                  </a:cubicBezTo>
                  <a:cubicBezTo>
                    <a:pt x="4289" y="20302"/>
                    <a:pt x="6925" y="21600"/>
                    <a:pt x="9608" y="21600"/>
                  </a:cubicBezTo>
                  <a:cubicBezTo>
                    <a:pt x="11952" y="21600"/>
                    <a:pt x="14341" y="20596"/>
                    <a:pt x="16269" y="18692"/>
                  </a:cubicBezTo>
                  <a:cubicBezTo>
                    <a:pt x="19352" y="15231"/>
                    <a:pt x="20385" y="8308"/>
                    <a:pt x="16269" y="3115"/>
                  </a:cubicBezTo>
                  <a:cubicBezTo>
                    <a:pt x="14280" y="883"/>
                    <a:pt x="11952" y="0"/>
                    <a:pt x="97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8" name="Google Shape;701;p7"/>
            <p:cNvSpPr/>
            <p:nvPr/>
          </p:nvSpPr>
          <p:spPr>
            <a:xfrm rot="9084057">
              <a:off x="4881448" y="897399"/>
              <a:ext cx="64976" cy="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1" h="21600" fill="norm" stroke="1" extrusionOk="0">
                  <a:moveTo>
                    <a:pt x="9940" y="0"/>
                  </a:moveTo>
                  <a:cubicBezTo>
                    <a:pt x="7603" y="0"/>
                    <a:pt x="5188" y="900"/>
                    <a:pt x="3230" y="3046"/>
                  </a:cubicBezTo>
                  <a:cubicBezTo>
                    <a:pt x="-986" y="7079"/>
                    <a:pt x="-986" y="14002"/>
                    <a:pt x="2709" y="18052"/>
                  </a:cubicBezTo>
                  <a:cubicBezTo>
                    <a:pt x="4619" y="20440"/>
                    <a:pt x="7225" y="21600"/>
                    <a:pt x="9877" y="21600"/>
                  </a:cubicBezTo>
                  <a:cubicBezTo>
                    <a:pt x="12356" y="21600"/>
                    <a:pt x="14898" y="20579"/>
                    <a:pt x="16919" y="18623"/>
                  </a:cubicBezTo>
                  <a:cubicBezTo>
                    <a:pt x="20614" y="14002"/>
                    <a:pt x="20614" y="7079"/>
                    <a:pt x="16919" y="3046"/>
                  </a:cubicBezTo>
                  <a:cubicBezTo>
                    <a:pt x="15230" y="1194"/>
                    <a:pt x="12640" y="0"/>
                    <a:pt x="9940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9" name="Google Shape;702;p7"/>
            <p:cNvSpPr/>
            <p:nvPr/>
          </p:nvSpPr>
          <p:spPr>
            <a:xfrm rot="9084057">
              <a:off x="5423201" y="602066"/>
              <a:ext cx="64111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fill="norm" stroke="1" extrusionOk="0">
                  <a:moveTo>
                    <a:pt x="10538" y="0"/>
                  </a:moveTo>
                  <a:cubicBezTo>
                    <a:pt x="7915" y="0"/>
                    <a:pt x="5125" y="1032"/>
                    <a:pt x="3116" y="3096"/>
                  </a:cubicBezTo>
                  <a:cubicBezTo>
                    <a:pt x="2569" y="3663"/>
                    <a:pt x="2021" y="3663"/>
                    <a:pt x="2021" y="4231"/>
                  </a:cubicBezTo>
                  <a:cubicBezTo>
                    <a:pt x="1456" y="4815"/>
                    <a:pt x="1456" y="5383"/>
                    <a:pt x="908" y="5950"/>
                  </a:cubicBezTo>
                  <a:cubicBezTo>
                    <a:pt x="-752" y="9975"/>
                    <a:pt x="-204" y="15134"/>
                    <a:pt x="3116" y="18573"/>
                  </a:cubicBezTo>
                  <a:cubicBezTo>
                    <a:pt x="4229" y="19725"/>
                    <a:pt x="6454" y="20878"/>
                    <a:pt x="8662" y="21445"/>
                  </a:cubicBezTo>
                  <a:cubicBezTo>
                    <a:pt x="9226" y="21548"/>
                    <a:pt x="9791" y="21600"/>
                    <a:pt x="10322" y="21600"/>
                  </a:cubicBezTo>
                  <a:cubicBezTo>
                    <a:pt x="12929" y="21600"/>
                    <a:pt x="15236" y="20482"/>
                    <a:pt x="17527" y="18573"/>
                  </a:cubicBezTo>
                  <a:cubicBezTo>
                    <a:pt x="19188" y="16854"/>
                    <a:pt x="19736" y="15134"/>
                    <a:pt x="20284" y="12846"/>
                  </a:cubicBezTo>
                  <a:cubicBezTo>
                    <a:pt x="20848" y="9407"/>
                    <a:pt x="19736" y="6535"/>
                    <a:pt x="17527" y="3663"/>
                  </a:cubicBezTo>
                  <a:cubicBezTo>
                    <a:pt x="17527" y="3096"/>
                    <a:pt x="16963" y="3096"/>
                    <a:pt x="16963" y="2511"/>
                  </a:cubicBezTo>
                  <a:cubicBezTo>
                    <a:pt x="16415" y="2511"/>
                    <a:pt x="15867" y="1943"/>
                    <a:pt x="15303" y="1376"/>
                  </a:cubicBezTo>
                  <a:cubicBezTo>
                    <a:pt x="13975" y="447"/>
                    <a:pt x="12298" y="0"/>
                    <a:pt x="10538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0" name="Google Shape;703;p7"/>
            <p:cNvSpPr/>
            <p:nvPr/>
          </p:nvSpPr>
          <p:spPr>
            <a:xfrm rot="9084057">
              <a:off x="5287393" y="676302"/>
              <a:ext cx="65181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3" h="21600" fill="norm" stroke="1" extrusionOk="0">
                  <a:moveTo>
                    <a:pt x="9529" y="0"/>
                  </a:moveTo>
                  <a:cubicBezTo>
                    <a:pt x="7144" y="0"/>
                    <a:pt x="4729" y="904"/>
                    <a:pt x="2771" y="3058"/>
                  </a:cubicBezTo>
                  <a:cubicBezTo>
                    <a:pt x="-924" y="7698"/>
                    <a:pt x="-924" y="14058"/>
                    <a:pt x="2771" y="18125"/>
                  </a:cubicBezTo>
                  <a:cubicBezTo>
                    <a:pt x="4618" y="20436"/>
                    <a:pt x="7113" y="21600"/>
                    <a:pt x="9687" y="21600"/>
                  </a:cubicBezTo>
                  <a:cubicBezTo>
                    <a:pt x="12244" y="21600"/>
                    <a:pt x="14881" y="20436"/>
                    <a:pt x="16981" y="18125"/>
                  </a:cubicBezTo>
                  <a:cubicBezTo>
                    <a:pt x="20676" y="14058"/>
                    <a:pt x="20676" y="7107"/>
                    <a:pt x="16981" y="3058"/>
                  </a:cubicBezTo>
                  <a:cubicBezTo>
                    <a:pt x="15023" y="1199"/>
                    <a:pt x="12292" y="0"/>
                    <a:pt x="952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1" name="Google Shape;704;p7"/>
            <p:cNvSpPr/>
            <p:nvPr/>
          </p:nvSpPr>
          <p:spPr>
            <a:xfrm rot="9084057">
              <a:off x="5152270" y="750680"/>
              <a:ext cx="64273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0339" y="0"/>
                  </a:moveTo>
                  <a:cubicBezTo>
                    <a:pt x="7350" y="0"/>
                    <a:pt x="4528" y="1308"/>
                    <a:pt x="2237" y="3713"/>
                  </a:cubicBezTo>
                  <a:cubicBezTo>
                    <a:pt x="1689" y="4881"/>
                    <a:pt x="576" y="6032"/>
                    <a:pt x="576" y="7793"/>
                  </a:cubicBezTo>
                  <a:cubicBezTo>
                    <a:pt x="-536" y="10687"/>
                    <a:pt x="28" y="14173"/>
                    <a:pt x="1689" y="17085"/>
                  </a:cubicBezTo>
                  <a:cubicBezTo>
                    <a:pt x="2801" y="19421"/>
                    <a:pt x="5009" y="20571"/>
                    <a:pt x="7217" y="21164"/>
                  </a:cubicBezTo>
                  <a:cubicBezTo>
                    <a:pt x="8363" y="21461"/>
                    <a:pt x="9442" y="21600"/>
                    <a:pt x="10455" y="21600"/>
                  </a:cubicBezTo>
                  <a:cubicBezTo>
                    <a:pt x="13344" y="21600"/>
                    <a:pt x="15701" y="20415"/>
                    <a:pt x="17743" y="18253"/>
                  </a:cubicBezTo>
                  <a:cubicBezTo>
                    <a:pt x="18856" y="17085"/>
                    <a:pt x="19404" y="15934"/>
                    <a:pt x="19968" y="14173"/>
                  </a:cubicBezTo>
                  <a:cubicBezTo>
                    <a:pt x="21064" y="10111"/>
                    <a:pt x="20516" y="6625"/>
                    <a:pt x="17196" y="3138"/>
                  </a:cubicBezTo>
                  <a:cubicBezTo>
                    <a:pt x="16083" y="2545"/>
                    <a:pt x="15535" y="1395"/>
                    <a:pt x="14423" y="802"/>
                  </a:cubicBezTo>
                  <a:cubicBezTo>
                    <a:pt x="13062" y="262"/>
                    <a:pt x="11684" y="0"/>
                    <a:pt x="10339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2" name="Google Shape;705;p7"/>
            <p:cNvSpPr/>
            <p:nvPr/>
          </p:nvSpPr>
          <p:spPr>
            <a:xfrm rot="9084057">
              <a:off x="4745964" y="971483"/>
              <a:ext cx="65081" cy="6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9354" y="0"/>
                  </a:moveTo>
                  <a:cubicBezTo>
                    <a:pt x="8212" y="0"/>
                    <a:pt x="7071" y="578"/>
                    <a:pt x="6509" y="1173"/>
                  </a:cubicBezTo>
                  <a:cubicBezTo>
                    <a:pt x="5930" y="1173"/>
                    <a:pt x="5368" y="1750"/>
                    <a:pt x="4805" y="1750"/>
                  </a:cubicBezTo>
                  <a:cubicBezTo>
                    <a:pt x="4226" y="2328"/>
                    <a:pt x="4226" y="2328"/>
                    <a:pt x="3664" y="2328"/>
                  </a:cubicBezTo>
                  <a:lnTo>
                    <a:pt x="3664" y="2923"/>
                  </a:lnTo>
                  <a:cubicBezTo>
                    <a:pt x="3102" y="3501"/>
                    <a:pt x="2523" y="4078"/>
                    <a:pt x="1961" y="4674"/>
                  </a:cubicBezTo>
                  <a:cubicBezTo>
                    <a:pt x="1961" y="4674"/>
                    <a:pt x="1399" y="5251"/>
                    <a:pt x="1399" y="5251"/>
                  </a:cubicBezTo>
                  <a:cubicBezTo>
                    <a:pt x="1399" y="5829"/>
                    <a:pt x="819" y="5829"/>
                    <a:pt x="819" y="6424"/>
                  </a:cubicBezTo>
                  <a:cubicBezTo>
                    <a:pt x="819" y="6424"/>
                    <a:pt x="819" y="7002"/>
                    <a:pt x="819" y="7002"/>
                  </a:cubicBezTo>
                  <a:cubicBezTo>
                    <a:pt x="819" y="7002"/>
                    <a:pt x="819" y="7002"/>
                    <a:pt x="819" y="7597"/>
                  </a:cubicBezTo>
                  <a:cubicBezTo>
                    <a:pt x="257" y="8174"/>
                    <a:pt x="257" y="8174"/>
                    <a:pt x="257" y="8752"/>
                  </a:cubicBezTo>
                  <a:cubicBezTo>
                    <a:pt x="257" y="9925"/>
                    <a:pt x="-322" y="11098"/>
                    <a:pt x="257" y="12253"/>
                  </a:cubicBezTo>
                  <a:cubicBezTo>
                    <a:pt x="257" y="12848"/>
                    <a:pt x="257" y="13426"/>
                    <a:pt x="819" y="14003"/>
                  </a:cubicBezTo>
                  <a:cubicBezTo>
                    <a:pt x="819" y="14598"/>
                    <a:pt x="819" y="14598"/>
                    <a:pt x="819" y="15176"/>
                  </a:cubicBezTo>
                  <a:cubicBezTo>
                    <a:pt x="1399" y="15176"/>
                    <a:pt x="1399" y="15771"/>
                    <a:pt x="1961" y="16349"/>
                  </a:cubicBezTo>
                  <a:lnTo>
                    <a:pt x="1961" y="16926"/>
                  </a:lnTo>
                  <a:lnTo>
                    <a:pt x="2523" y="16926"/>
                  </a:lnTo>
                  <a:cubicBezTo>
                    <a:pt x="2523" y="17522"/>
                    <a:pt x="2523" y="18099"/>
                    <a:pt x="3102" y="18099"/>
                  </a:cubicBezTo>
                  <a:cubicBezTo>
                    <a:pt x="3664" y="18677"/>
                    <a:pt x="3664" y="18677"/>
                    <a:pt x="4226" y="19272"/>
                  </a:cubicBezTo>
                  <a:cubicBezTo>
                    <a:pt x="4226" y="19272"/>
                    <a:pt x="4805" y="19850"/>
                    <a:pt x="4805" y="19850"/>
                  </a:cubicBezTo>
                  <a:cubicBezTo>
                    <a:pt x="5930" y="20427"/>
                    <a:pt x="6509" y="21022"/>
                    <a:pt x="7633" y="21022"/>
                  </a:cubicBezTo>
                  <a:lnTo>
                    <a:pt x="8212" y="21022"/>
                  </a:lnTo>
                  <a:cubicBezTo>
                    <a:pt x="8775" y="21600"/>
                    <a:pt x="8775" y="21600"/>
                    <a:pt x="9354" y="21600"/>
                  </a:cubicBezTo>
                  <a:lnTo>
                    <a:pt x="11619" y="21600"/>
                  </a:lnTo>
                  <a:cubicBezTo>
                    <a:pt x="12181" y="21600"/>
                    <a:pt x="12761" y="21600"/>
                    <a:pt x="13323" y="21022"/>
                  </a:cubicBezTo>
                  <a:cubicBezTo>
                    <a:pt x="13885" y="21022"/>
                    <a:pt x="14464" y="21022"/>
                    <a:pt x="15026" y="20427"/>
                  </a:cubicBezTo>
                  <a:lnTo>
                    <a:pt x="15588" y="20427"/>
                  </a:lnTo>
                  <a:cubicBezTo>
                    <a:pt x="16168" y="19850"/>
                    <a:pt x="16168" y="19850"/>
                    <a:pt x="16730" y="19272"/>
                  </a:cubicBezTo>
                  <a:cubicBezTo>
                    <a:pt x="17309" y="19272"/>
                    <a:pt x="17309" y="18677"/>
                    <a:pt x="17871" y="18677"/>
                  </a:cubicBezTo>
                  <a:cubicBezTo>
                    <a:pt x="17871" y="18677"/>
                    <a:pt x="17871" y="18099"/>
                    <a:pt x="17871" y="18099"/>
                  </a:cubicBezTo>
                  <a:cubicBezTo>
                    <a:pt x="18433" y="17522"/>
                    <a:pt x="19012" y="16926"/>
                    <a:pt x="19575" y="16349"/>
                  </a:cubicBezTo>
                  <a:cubicBezTo>
                    <a:pt x="20137" y="15771"/>
                    <a:pt x="20137" y="15176"/>
                    <a:pt x="20716" y="14598"/>
                  </a:cubicBezTo>
                  <a:cubicBezTo>
                    <a:pt x="20716" y="14003"/>
                    <a:pt x="20716" y="14003"/>
                    <a:pt x="20716" y="14003"/>
                  </a:cubicBezTo>
                  <a:cubicBezTo>
                    <a:pt x="20716" y="13426"/>
                    <a:pt x="20716" y="13426"/>
                    <a:pt x="20716" y="12848"/>
                  </a:cubicBezTo>
                  <a:cubicBezTo>
                    <a:pt x="20716" y="12253"/>
                    <a:pt x="21278" y="11675"/>
                    <a:pt x="21278" y="11098"/>
                  </a:cubicBezTo>
                  <a:lnTo>
                    <a:pt x="21278" y="10502"/>
                  </a:lnTo>
                  <a:cubicBezTo>
                    <a:pt x="21278" y="9925"/>
                    <a:pt x="20716" y="8752"/>
                    <a:pt x="20716" y="8174"/>
                  </a:cubicBezTo>
                  <a:cubicBezTo>
                    <a:pt x="20716" y="7002"/>
                    <a:pt x="20137" y="6424"/>
                    <a:pt x="19575" y="5829"/>
                  </a:cubicBezTo>
                  <a:cubicBezTo>
                    <a:pt x="19575" y="5829"/>
                    <a:pt x="19575" y="5829"/>
                    <a:pt x="19575" y="5251"/>
                  </a:cubicBezTo>
                  <a:cubicBezTo>
                    <a:pt x="19575" y="5251"/>
                    <a:pt x="19012" y="4674"/>
                    <a:pt x="19012" y="4078"/>
                  </a:cubicBezTo>
                  <a:cubicBezTo>
                    <a:pt x="19012" y="4078"/>
                    <a:pt x="18433" y="4078"/>
                    <a:pt x="18433" y="3501"/>
                  </a:cubicBezTo>
                  <a:lnTo>
                    <a:pt x="17871" y="3501"/>
                  </a:lnTo>
                  <a:cubicBezTo>
                    <a:pt x="17871" y="2923"/>
                    <a:pt x="17309" y="2923"/>
                    <a:pt x="17309" y="2328"/>
                  </a:cubicBezTo>
                  <a:lnTo>
                    <a:pt x="16730" y="2328"/>
                  </a:lnTo>
                  <a:cubicBezTo>
                    <a:pt x="16730" y="1750"/>
                    <a:pt x="16730" y="1750"/>
                    <a:pt x="16168" y="1750"/>
                  </a:cubicBezTo>
                  <a:cubicBezTo>
                    <a:pt x="16168" y="1750"/>
                    <a:pt x="15588" y="1173"/>
                    <a:pt x="15026" y="1173"/>
                  </a:cubicBezTo>
                  <a:cubicBezTo>
                    <a:pt x="15026" y="1173"/>
                    <a:pt x="15026" y="1173"/>
                    <a:pt x="15026" y="578"/>
                  </a:cubicBezTo>
                  <a:lnTo>
                    <a:pt x="12761" y="578"/>
                  </a:lnTo>
                  <a:cubicBezTo>
                    <a:pt x="12181" y="0"/>
                    <a:pt x="11057" y="0"/>
                    <a:pt x="991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3" name="Google Shape;706;p7"/>
            <p:cNvSpPr/>
            <p:nvPr/>
          </p:nvSpPr>
          <p:spPr>
            <a:xfrm rot="9084057">
              <a:off x="4610550" y="1044975"/>
              <a:ext cx="64644" cy="65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0182" y="0"/>
                  </a:moveTo>
                  <a:cubicBezTo>
                    <a:pt x="7672" y="0"/>
                    <a:pt x="5081" y="1032"/>
                    <a:pt x="3462" y="3096"/>
                  </a:cubicBezTo>
                  <a:cubicBezTo>
                    <a:pt x="2912" y="3663"/>
                    <a:pt x="2377" y="3663"/>
                    <a:pt x="1843" y="4231"/>
                  </a:cubicBezTo>
                  <a:cubicBezTo>
                    <a:pt x="1293" y="4815"/>
                    <a:pt x="1293" y="5383"/>
                    <a:pt x="1293" y="5950"/>
                  </a:cubicBezTo>
                  <a:cubicBezTo>
                    <a:pt x="-861" y="9975"/>
                    <a:pt x="-327" y="15134"/>
                    <a:pt x="2912" y="18573"/>
                  </a:cubicBezTo>
                  <a:cubicBezTo>
                    <a:pt x="4547" y="19725"/>
                    <a:pt x="6166" y="20878"/>
                    <a:pt x="8854" y="21445"/>
                  </a:cubicBezTo>
                  <a:cubicBezTo>
                    <a:pt x="9324" y="21548"/>
                    <a:pt x="9809" y="21600"/>
                    <a:pt x="10295" y="21600"/>
                  </a:cubicBezTo>
                  <a:cubicBezTo>
                    <a:pt x="12643" y="21600"/>
                    <a:pt x="15169" y="20482"/>
                    <a:pt x="16966" y="18573"/>
                  </a:cubicBezTo>
                  <a:cubicBezTo>
                    <a:pt x="18585" y="16854"/>
                    <a:pt x="19670" y="15134"/>
                    <a:pt x="19670" y="12846"/>
                  </a:cubicBezTo>
                  <a:cubicBezTo>
                    <a:pt x="20739" y="9407"/>
                    <a:pt x="19670" y="6535"/>
                    <a:pt x="17501" y="3663"/>
                  </a:cubicBezTo>
                  <a:cubicBezTo>
                    <a:pt x="16966" y="3096"/>
                    <a:pt x="16966" y="3096"/>
                    <a:pt x="16416" y="2511"/>
                  </a:cubicBezTo>
                  <a:cubicBezTo>
                    <a:pt x="15881" y="2511"/>
                    <a:pt x="15347" y="1943"/>
                    <a:pt x="14797" y="1376"/>
                  </a:cubicBezTo>
                  <a:cubicBezTo>
                    <a:pt x="13501" y="447"/>
                    <a:pt x="11866" y="0"/>
                    <a:pt x="10182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707;p7"/>
            <p:cNvSpPr/>
            <p:nvPr/>
          </p:nvSpPr>
          <p:spPr>
            <a:xfrm rot="9084057">
              <a:off x="4475644" y="1119102"/>
              <a:ext cx="64314" cy="6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0" h="21600" fill="norm" stroke="1" extrusionOk="0">
                  <a:moveTo>
                    <a:pt x="9563" y="0"/>
                  </a:moveTo>
                  <a:cubicBezTo>
                    <a:pt x="7289" y="0"/>
                    <a:pt x="4984" y="904"/>
                    <a:pt x="3026" y="3058"/>
                  </a:cubicBezTo>
                  <a:cubicBezTo>
                    <a:pt x="-1190" y="7698"/>
                    <a:pt x="-653" y="14058"/>
                    <a:pt x="2505" y="18125"/>
                  </a:cubicBezTo>
                  <a:cubicBezTo>
                    <a:pt x="4352" y="20436"/>
                    <a:pt x="6973" y="21600"/>
                    <a:pt x="9610" y="21600"/>
                  </a:cubicBezTo>
                  <a:cubicBezTo>
                    <a:pt x="12247" y="21600"/>
                    <a:pt x="14884" y="20436"/>
                    <a:pt x="16731" y="18125"/>
                  </a:cubicBezTo>
                  <a:cubicBezTo>
                    <a:pt x="20410" y="14058"/>
                    <a:pt x="20410" y="7107"/>
                    <a:pt x="16731" y="3058"/>
                  </a:cubicBezTo>
                  <a:cubicBezTo>
                    <a:pt x="14757" y="1199"/>
                    <a:pt x="12168" y="0"/>
                    <a:pt x="9563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5" name="Google Shape;708;p7"/>
            <p:cNvSpPr/>
            <p:nvPr/>
          </p:nvSpPr>
          <p:spPr>
            <a:xfrm rot="9084057">
              <a:off x="4340480" y="1193270"/>
              <a:ext cx="64250" cy="6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10356" y="0"/>
                  </a:moveTo>
                  <a:cubicBezTo>
                    <a:pt x="7415" y="0"/>
                    <a:pt x="4707" y="1308"/>
                    <a:pt x="2796" y="3713"/>
                  </a:cubicBezTo>
                  <a:cubicBezTo>
                    <a:pt x="1683" y="4881"/>
                    <a:pt x="570" y="6032"/>
                    <a:pt x="570" y="7793"/>
                  </a:cubicBezTo>
                  <a:cubicBezTo>
                    <a:pt x="-527" y="10687"/>
                    <a:pt x="21" y="14173"/>
                    <a:pt x="1683" y="17085"/>
                  </a:cubicBezTo>
                  <a:cubicBezTo>
                    <a:pt x="3344" y="19421"/>
                    <a:pt x="5006" y="20571"/>
                    <a:pt x="7781" y="21164"/>
                  </a:cubicBezTo>
                  <a:cubicBezTo>
                    <a:pt x="8778" y="21461"/>
                    <a:pt x="9741" y="21600"/>
                    <a:pt x="10672" y="21600"/>
                  </a:cubicBezTo>
                  <a:cubicBezTo>
                    <a:pt x="13347" y="21600"/>
                    <a:pt x="15706" y="20415"/>
                    <a:pt x="17750" y="18253"/>
                  </a:cubicBezTo>
                  <a:cubicBezTo>
                    <a:pt x="18863" y="17085"/>
                    <a:pt x="19411" y="15934"/>
                    <a:pt x="19976" y="14173"/>
                  </a:cubicBezTo>
                  <a:cubicBezTo>
                    <a:pt x="21073" y="10111"/>
                    <a:pt x="20525" y="6625"/>
                    <a:pt x="17202" y="3138"/>
                  </a:cubicBezTo>
                  <a:cubicBezTo>
                    <a:pt x="16653" y="2545"/>
                    <a:pt x="15540" y="1395"/>
                    <a:pt x="14427" y="802"/>
                  </a:cubicBezTo>
                  <a:cubicBezTo>
                    <a:pt x="13064" y="262"/>
                    <a:pt x="11685" y="0"/>
                    <a:pt x="10356" y="0"/>
                  </a:cubicBez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37" name="نص العنوان"/>
          <p:cNvSpPr txBox="1"/>
          <p:nvPr>
            <p:ph type="title"/>
          </p:nvPr>
        </p:nvSpPr>
        <p:spPr>
          <a:xfrm>
            <a:off x="719999" y="2187649"/>
            <a:ext cx="4595702" cy="7557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738" name="مستوى النص الأول…"/>
          <p:cNvSpPr txBox="1"/>
          <p:nvPr>
            <p:ph type="body" sz="quarter" idx="1"/>
          </p:nvPr>
        </p:nvSpPr>
        <p:spPr>
          <a:xfrm>
            <a:off x="719999" y="2943349"/>
            <a:ext cx="3852002" cy="15225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FontTx/>
              <a:buNone/>
              <a:defRPr sz="1400"/>
            </a:lvl1pPr>
            <a:lvl2pPr marL="342900" indent="254000">
              <a:buClrTx/>
              <a:buSzTx/>
              <a:buFontTx/>
              <a:buNone/>
              <a:defRPr sz="1400"/>
            </a:lvl2pPr>
            <a:lvl3pPr marL="342900" indent="711200">
              <a:buClrTx/>
              <a:buSzTx/>
              <a:buFontTx/>
              <a:buNone/>
              <a:defRPr sz="1400"/>
            </a:lvl3pPr>
            <a:lvl4pPr marL="342900" indent="1168400">
              <a:buClrTx/>
              <a:buSzTx/>
              <a:buFontTx/>
              <a:buNone/>
              <a:defRPr sz="1400"/>
            </a:lvl4pPr>
            <a:lvl5pPr marL="342900" indent="1625600">
              <a:buClrTx/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39" name="Google Shape;711;p7"/>
          <p:cNvSpPr/>
          <p:nvPr/>
        </p:nvSpPr>
        <p:spPr>
          <a:xfrm rot="5400000">
            <a:off x="708900" y="-928176"/>
            <a:ext cx="1890000" cy="3516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0" name="Google Shape;712;p7"/>
          <p:cNvSpPr/>
          <p:nvPr/>
        </p:nvSpPr>
        <p:spPr>
          <a:xfrm rot="16200000">
            <a:off x="4725149" y="735350"/>
            <a:ext cx="3144902" cy="5842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14;p8"/>
          <p:cNvSpPr/>
          <p:nvPr/>
        </p:nvSpPr>
        <p:spPr>
          <a:xfrm>
            <a:off x="-12651" y="989024"/>
            <a:ext cx="9156670" cy="4257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2" y="0"/>
                </a:moveTo>
                <a:lnTo>
                  <a:pt x="0" y="159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660"/>
                </a:lnTo>
                <a:lnTo>
                  <a:pt x="20766" y="0"/>
                </a:lnTo>
                <a:lnTo>
                  <a:pt x="19658" y="2206"/>
                </a:lnTo>
                <a:lnTo>
                  <a:pt x="18549" y="0"/>
                </a:lnTo>
                <a:lnTo>
                  <a:pt x="17440" y="2206"/>
                </a:lnTo>
                <a:lnTo>
                  <a:pt x="16500" y="336"/>
                </a:lnTo>
                <a:lnTo>
                  <a:pt x="16332" y="0"/>
                </a:lnTo>
                <a:lnTo>
                  <a:pt x="15223" y="2206"/>
                </a:lnTo>
                <a:lnTo>
                  <a:pt x="14114" y="0"/>
                </a:lnTo>
                <a:lnTo>
                  <a:pt x="13006" y="2206"/>
                </a:lnTo>
                <a:lnTo>
                  <a:pt x="11898" y="0"/>
                </a:lnTo>
                <a:lnTo>
                  <a:pt x="11270" y="1247"/>
                </a:lnTo>
                <a:lnTo>
                  <a:pt x="11095" y="1596"/>
                </a:lnTo>
                <a:lnTo>
                  <a:pt x="10789" y="2206"/>
                </a:lnTo>
                <a:lnTo>
                  <a:pt x="9681" y="0"/>
                </a:lnTo>
                <a:lnTo>
                  <a:pt x="9676" y="10"/>
                </a:lnTo>
                <a:lnTo>
                  <a:pt x="9671" y="0"/>
                </a:lnTo>
                <a:lnTo>
                  <a:pt x="8567" y="2196"/>
                </a:lnTo>
                <a:lnTo>
                  <a:pt x="7464" y="0"/>
                </a:lnTo>
                <a:lnTo>
                  <a:pt x="7458" y="10"/>
                </a:lnTo>
                <a:lnTo>
                  <a:pt x="7454" y="0"/>
                </a:lnTo>
                <a:lnTo>
                  <a:pt x="6345" y="2206"/>
                </a:lnTo>
                <a:lnTo>
                  <a:pt x="5237" y="0"/>
                </a:lnTo>
                <a:lnTo>
                  <a:pt x="4128" y="2206"/>
                </a:lnTo>
                <a:lnTo>
                  <a:pt x="3020" y="0"/>
                </a:lnTo>
                <a:lnTo>
                  <a:pt x="1911" y="2206"/>
                </a:lnTo>
                <a:lnTo>
                  <a:pt x="802" y="0"/>
                </a:lnTo>
                <a:close/>
              </a:path>
            </a:pathLst>
          </a:custGeom>
          <a:solidFill>
            <a:srgbClr val="7B63E4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9" name="Google Shape;715;p8"/>
          <p:cNvSpPr/>
          <p:nvPr/>
        </p:nvSpPr>
        <p:spPr>
          <a:xfrm>
            <a:off x="-12651" y="-1"/>
            <a:ext cx="9156670" cy="1300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613"/>
                </a:lnTo>
                <a:lnTo>
                  <a:pt x="802" y="14396"/>
                </a:lnTo>
                <a:lnTo>
                  <a:pt x="1911" y="21600"/>
                </a:lnTo>
                <a:lnTo>
                  <a:pt x="3020" y="14396"/>
                </a:lnTo>
                <a:lnTo>
                  <a:pt x="4128" y="21600"/>
                </a:lnTo>
                <a:lnTo>
                  <a:pt x="5237" y="14396"/>
                </a:lnTo>
                <a:lnTo>
                  <a:pt x="6345" y="21600"/>
                </a:lnTo>
                <a:lnTo>
                  <a:pt x="7449" y="14428"/>
                </a:lnTo>
                <a:lnTo>
                  <a:pt x="8552" y="21600"/>
                </a:lnTo>
                <a:lnTo>
                  <a:pt x="8558" y="21575"/>
                </a:lnTo>
                <a:lnTo>
                  <a:pt x="8562" y="21600"/>
                </a:lnTo>
                <a:lnTo>
                  <a:pt x="9666" y="14428"/>
                </a:lnTo>
                <a:lnTo>
                  <a:pt x="10770" y="21600"/>
                </a:lnTo>
                <a:lnTo>
                  <a:pt x="11888" y="14459"/>
                </a:lnTo>
                <a:lnTo>
                  <a:pt x="13006" y="21600"/>
                </a:lnTo>
                <a:lnTo>
                  <a:pt x="14105" y="14459"/>
                </a:lnTo>
                <a:lnTo>
                  <a:pt x="15204" y="21600"/>
                </a:lnTo>
                <a:lnTo>
                  <a:pt x="15214" y="21543"/>
                </a:lnTo>
                <a:lnTo>
                  <a:pt x="15223" y="21600"/>
                </a:lnTo>
                <a:lnTo>
                  <a:pt x="16322" y="14459"/>
                </a:lnTo>
                <a:lnTo>
                  <a:pt x="17440" y="21600"/>
                </a:lnTo>
                <a:lnTo>
                  <a:pt x="18549" y="14396"/>
                </a:lnTo>
                <a:lnTo>
                  <a:pt x="19658" y="21600"/>
                </a:lnTo>
                <a:lnTo>
                  <a:pt x="20766" y="14396"/>
                </a:lnTo>
                <a:lnTo>
                  <a:pt x="21600" y="19821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53" name="Google Shape;716;p8"/>
          <p:cNvGrpSpPr/>
          <p:nvPr/>
        </p:nvGrpSpPr>
        <p:grpSpPr>
          <a:xfrm>
            <a:off x="720011" y="235947"/>
            <a:ext cx="634050" cy="303968"/>
            <a:chOff x="0" y="0"/>
            <a:chExt cx="634048" cy="303966"/>
          </a:xfrm>
        </p:grpSpPr>
        <p:sp>
          <p:nvSpPr>
            <p:cNvPr id="750" name="Google Shape;717;p8"/>
            <p:cNvSpPr/>
            <p:nvPr/>
          </p:nvSpPr>
          <p:spPr>
            <a:xfrm rot="5400000">
              <a:off x="380752" y="50670"/>
              <a:ext cx="303968" cy="20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4" y="0"/>
                  </a:moveTo>
                  <a:lnTo>
                    <a:pt x="0" y="11352"/>
                  </a:lnTo>
                  <a:lnTo>
                    <a:pt x="0" y="21600"/>
                  </a:lnTo>
                  <a:lnTo>
                    <a:pt x="10894" y="10248"/>
                  </a:lnTo>
                  <a:lnTo>
                    <a:pt x="21600" y="21600"/>
                  </a:lnTo>
                  <a:lnTo>
                    <a:pt x="21600" y="11352"/>
                  </a:lnTo>
                  <a:lnTo>
                    <a:pt x="1089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1" name="Google Shape;718;p8"/>
            <p:cNvSpPr/>
            <p:nvPr/>
          </p:nvSpPr>
          <p:spPr>
            <a:xfrm rot="5400000">
              <a:off x="168975" y="51956"/>
              <a:ext cx="303967" cy="20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4" y="0"/>
                  </a:moveTo>
                  <a:lnTo>
                    <a:pt x="0" y="11221"/>
                  </a:lnTo>
                  <a:lnTo>
                    <a:pt x="0" y="21600"/>
                  </a:lnTo>
                  <a:lnTo>
                    <a:pt x="10894" y="10102"/>
                  </a:lnTo>
                  <a:lnTo>
                    <a:pt x="21600" y="21600"/>
                  </a:lnTo>
                  <a:lnTo>
                    <a:pt x="21600" y="11221"/>
                  </a:lnTo>
                  <a:lnTo>
                    <a:pt x="1089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2" name="Google Shape;719;p8"/>
            <p:cNvSpPr/>
            <p:nvPr/>
          </p:nvSpPr>
          <p:spPr>
            <a:xfrm rot="5400000">
              <a:off x="-51918" y="51917"/>
              <a:ext cx="303967" cy="20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4" y="0"/>
                  </a:moveTo>
                  <a:lnTo>
                    <a:pt x="0" y="11225"/>
                  </a:lnTo>
                  <a:lnTo>
                    <a:pt x="0" y="21600"/>
                  </a:lnTo>
                  <a:lnTo>
                    <a:pt x="10894" y="10375"/>
                  </a:lnTo>
                  <a:lnTo>
                    <a:pt x="21600" y="21600"/>
                  </a:lnTo>
                  <a:lnTo>
                    <a:pt x="21600" y="11225"/>
                  </a:lnTo>
                  <a:lnTo>
                    <a:pt x="10894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54" name="نص العنوان"/>
          <p:cNvSpPr txBox="1"/>
          <p:nvPr>
            <p:ph type="title"/>
          </p:nvPr>
        </p:nvSpPr>
        <p:spPr>
          <a:xfrm>
            <a:off x="719999" y="1568999"/>
            <a:ext cx="7704002" cy="2752801"/>
          </a:xfrm>
          <a:prstGeom prst="rect">
            <a:avLst/>
          </a:prstGeom>
        </p:spPr>
        <p:txBody>
          <a:bodyPr anchor="ctr"/>
          <a:lstStyle>
            <a:lvl1pPr algn="ctr"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22;p9"/>
          <p:cNvSpPr/>
          <p:nvPr/>
        </p:nvSpPr>
        <p:spPr>
          <a:xfrm>
            <a:off x="238" y="-288318"/>
            <a:ext cx="9755776" cy="5431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7472"/>
                </a:lnTo>
                <a:lnTo>
                  <a:pt x="4128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63" name="مستوى النص الأول…"/>
          <p:cNvSpPr txBox="1"/>
          <p:nvPr>
            <p:ph type="body" sz="quarter" idx="1"/>
          </p:nvPr>
        </p:nvSpPr>
        <p:spPr>
          <a:xfrm>
            <a:off x="727500" y="3075625"/>
            <a:ext cx="3836700" cy="11373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FontTx/>
              <a:buNone/>
              <a:defRPr sz="1600">
                <a:solidFill>
                  <a:srgbClr val="6B58C0"/>
                </a:solidFill>
              </a:defRPr>
            </a:lvl1pPr>
            <a:lvl2pPr marL="342900" indent="254000">
              <a:buClrTx/>
              <a:buSzTx/>
              <a:buFontTx/>
              <a:buNone/>
              <a:defRPr sz="1600">
                <a:solidFill>
                  <a:srgbClr val="6B58C0"/>
                </a:solidFill>
              </a:defRPr>
            </a:lvl2pPr>
            <a:lvl3pPr marL="342900" indent="711200">
              <a:buClrTx/>
              <a:buSzTx/>
              <a:buFontTx/>
              <a:buNone/>
              <a:defRPr sz="1600">
                <a:solidFill>
                  <a:srgbClr val="6B58C0"/>
                </a:solidFill>
              </a:defRPr>
            </a:lvl3pPr>
            <a:lvl4pPr marL="342900" indent="1168400">
              <a:buClrTx/>
              <a:buSzTx/>
              <a:buFontTx/>
              <a:buNone/>
              <a:defRPr sz="1600">
                <a:solidFill>
                  <a:srgbClr val="6B58C0"/>
                </a:solidFill>
              </a:defRPr>
            </a:lvl4pPr>
            <a:lvl5pPr marL="342900" indent="1625600">
              <a:buClrTx/>
              <a:buSzTx/>
              <a:buFontTx/>
              <a:buNone/>
              <a:defRPr sz="1600">
                <a:solidFill>
                  <a:srgbClr val="6B58C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768" name="Google Shape;724;p9"/>
          <p:cNvGrpSpPr/>
          <p:nvPr/>
        </p:nvGrpSpPr>
        <p:grpSpPr>
          <a:xfrm>
            <a:off x="8471939" y="540033"/>
            <a:ext cx="285395" cy="1137211"/>
            <a:chOff x="44" y="44"/>
            <a:chExt cx="285393" cy="1137209"/>
          </a:xfrm>
        </p:grpSpPr>
        <p:sp>
          <p:nvSpPr>
            <p:cNvPr id="764" name="Google Shape;725;p9"/>
            <p:cNvSpPr/>
            <p:nvPr/>
          </p:nvSpPr>
          <p:spPr>
            <a:xfrm>
              <a:off x="44" y="854801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5" name="Google Shape;726;p9"/>
            <p:cNvSpPr/>
            <p:nvPr/>
          </p:nvSpPr>
          <p:spPr>
            <a:xfrm>
              <a:off x="2985" y="569911"/>
              <a:ext cx="282454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6" name="Google Shape;727;p9"/>
            <p:cNvSpPr/>
            <p:nvPr/>
          </p:nvSpPr>
          <p:spPr>
            <a:xfrm>
              <a:off x="44" y="284934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7" name="Google Shape;728;p9"/>
            <p:cNvSpPr/>
            <p:nvPr/>
          </p:nvSpPr>
          <p:spPr>
            <a:xfrm>
              <a:off x="2985" y="44"/>
              <a:ext cx="282454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69" name="نص العنوان"/>
          <p:cNvSpPr txBox="1"/>
          <p:nvPr>
            <p:ph type="title"/>
          </p:nvPr>
        </p:nvSpPr>
        <p:spPr>
          <a:xfrm>
            <a:off x="719999" y="2121574"/>
            <a:ext cx="3852002" cy="7284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774" name="Google Shape;730;p9"/>
          <p:cNvGrpSpPr/>
          <p:nvPr/>
        </p:nvGrpSpPr>
        <p:grpSpPr>
          <a:xfrm>
            <a:off x="720009" y="4318094"/>
            <a:ext cx="1137210" cy="285395"/>
            <a:chOff x="0" y="0"/>
            <a:chExt cx="1137209" cy="285393"/>
          </a:xfrm>
        </p:grpSpPr>
        <p:sp>
          <p:nvSpPr>
            <p:cNvPr id="770" name="Google Shape;731;p9"/>
            <p:cNvSpPr/>
            <p:nvPr/>
          </p:nvSpPr>
          <p:spPr>
            <a:xfrm rot="5400000">
              <a:off x="22" y="-23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1" name="Google Shape;732;p9"/>
            <p:cNvSpPr/>
            <p:nvPr/>
          </p:nvSpPr>
          <p:spPr>
            <a:xfrm rot="5400000">
              <a:off x="284889" y="2941"/>
              <a:ext cx="282454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2" name="Google Shape;733;p9"/>
            <p:cNvSpPr/>
            <p:nvPr/>
          </p:nvSpPr>
          <p:spPr>
            <a:xfrm rot="5400000">
              <a:off x="569889" y="-23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3" name="Google Shape;734;p9"/>
            <p:cNvSpPr/>
            <p:nvPr/>
          </p:nvSpPr>
          <p:spPr>
            <a:xfrm rot="5400000">
              <a:off x="854756" y="2941"/>
              <a:ext cx="282454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36;p10"/>
          <p:cNvSpPr/>
          <p:nvPr/>
        </p:nvSpPr>
        <p:spPr>
          <a:xfrm rot="10800000">
            <a:off x="4967649" y="2772899"/>
            <a:ext cx="4277402" cy="1830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085" y="0"/>
                </a:lnTo>
                <a:lnTo>
                  <a:pt x="21600" y="10800"/>
                </a:lnTo>
                <a:lnTo>
                  <a:pt x="20085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3" name="مستوى النص الأول…"/>
          <p:cNvSpPr txBox="1"/>
          <p:nvPr>
            <p:ph type="body" sz="quarter" idx="1"/>
          </p:nvPr>
        </p:nvSpPr>
        <p:spPr>
          <a:xfrm>
            <a:off x="5284799" y="2915399"/>
            <a:ext cx="3139201" cy="1688102"/>
          </a:xfrm>
          <a:prstGeom prst="rect">
            <a:avLst/>
          </a:prstGeom>
        </p:spPr>
        <p:txBody>
          <a:bodyPr anchor="ctr"/>
          <a:lstStyle>
            <a:lvl1pPr marL="228600" indent="0" algn="r">
              <a:buClrTx/>
              <a:buSzTx/>
              <a:buFontTx/>
              <a:buNone/>
              <a:defRPr b="1"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1413328" indent="-816428" algn="r">
              <a:buClrTx/>
              <a:buSzPts val="3600"/>
              <a:buFontTx/>
              <a:defRPr b="1"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870528" indent="-816428" algn="r">
              <a:buClrTx/>
              <a:buSzPts val="3600"/>
              <a:buFontTx/>
              <a:defRPr b="1"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2327728" indent="-816428" algn="r">
              <a:buClrTx/>
              <a:buSzPts val="3600"/>
              <a:buFontTx/>
              <a:defRPr b="1"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784928" indent="-816428" algn="r">
              <a:buClrTx/>
              <a:buSzPts val="3600"/>
              <a:buFontTx/>
              <a:defRPr b="1"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66;p4"/>
          <p:cNvGrpSpPr/>
          <p:nvPr/>
        </p:nvGrpSpPr>
        <p:grpSpPr>
          <a:xfrm>
            <a:off x="8471939" y="540033"/>
            <a:ext cx="285395" cy="1137211"/>
            <a:chOff x="44" y="44"/>
            <a:chExt cx="285393" cy="1137209"/>
          </a:xfrm>
        </p:grpSpPr>
        <p:sp>
          <p:nvSpPr>
            <p:cNvPr id="2" name="Google Shape;267;p4"/>
            <p:cNvSpPr/>
            <p:nvPr/>
          </p:nvSpPr>
          <p:spPr>
            <a:xfrm>
              <a:off x="44" y="854801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" name="Google Shape;268;p4"/>
            <p:cNvSpPr/>
            <p:nvPr/>
          </p:nvSpPr>
          <p:spPr>
            <a:xfrm>
              <a:off x="2985" y="569911"/>
              <a:ext cx="282454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" name="Google Shape;269;p4"/>
            <p:cNvSpPr/>
            <p:nvPr/>
          </p:nvSpPr>
          <p:spPr>
            <a:xfrm>
              <a:off x="44" y="284934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Google Shape;270;p4"/>
            <p:cNvSpPr/>
            <p:nvPr/>
          </p:nvSpPr>
          <p:spPr>
            <a:xfrm>
              <a:off x="2985" y="44"/>
              <a:ext cx="282454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" name="Google Shape;271;p4"/>
          <p:cNvGrpSpPr/>
          <p:nvPr/>
        </p:nvGrpSpPr>
        <p:grpSpPr>
          <a:xfrm>
            <a:off x="9" y="4784794"/>
            <a:ext cx="1137210" cy="285395"/>
            <a:chOff x="0" y="0"/>
            <a:chExt cx="1137209" cy="285393"/>
          </a:xfrm>
        </p:grpSpPr>
        <p:sp>
          <p:nvSpPr>
            <p:cNvPr id="7" name="Google Shape;272;p4"/>
            <p:cNvSpPr/>
            <p:nvPr/>
          </p:nvSpPr>
          <p:spPr>
            <a:xfrm rot="5400000">
              <a:off x="22" y="-23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273;p4"/>
            <p:cNvSpPr/>
            <p:nvPr/>
          </p:nvSpPr>
          <p:spPr>
            <a:xfrm rot="5400000">
              <a:off x="284889" y="2941"/>
              <a:ext cx="282454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274;p4"/>
            <p:cNvSpPr/>
            <p:nvPr/>
          </p:nvSpPr>
          <p:spPr>
            <a:xfrm rot="5400000">
              <a:off x="569889" y="-23"/>
              <a:ext cx="282409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lnTo>
                    <a:pt x="0" y="10800"/>
                  </a:lnTo>
                  <a:lnTo>
                    <a:pt x="10798" y="21600"/>
                  </a:lnTo>
                  <a:lnTo>
                    <a:pt x="21600" y="10800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275;p4"/>
            <p:cNvSpPr/>
            <p:nvPr/>
          </p:nvSpPr>
          <p:spPr>
            <a:xfrm rot="5400000">
              <a:off x="854756" y="2941"/>
              <a:ext cx="282454" cy="28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586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" name="نص العنوان"/>
          <p:cNvSpPr txBox="1"/>
          <p:nvPr>
            <p:ph type="title"/>
          </p:nvPr>
        </p:nvSpPr>
        <p:spPr>
          <a:xfrm>
            <a:off x="719999" y="539999"/>
            <a:ext cx="7704002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3" name="مستوى النص الأول…"/>
          <p:cNvSpPr txBox="1"/>
          <p:nvPr>
            <p:ph type="body" idx="1"/>
          </p:nvPr>
        </p:nvSpPr>
        <p:spPr>
          <a:xfrm>
            <a:off x="719999" y="1157449"/>
            <a:ext cx="7704002" cy="3446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transition xmlns:p14="http://schemas.microsoft.com/office/powerpoint/2010/main" spd="med" advClick="1"/>
  <p:txStyles>
    <p:title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Barlow Condensed"/>
          <a:ea typeface="Barlow Condensed"/>
          <a:cs typeface="Barlow Condensed"/>
          <a:sym typeface="Barlow Condensed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Barlow Condensed"/>
          <a:ea typeface="Barlow Condensed"/>
          <a:cs typeface="Barlow Condensed"/>
          <a:sym typeface="Barlow Condensed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Barlow Condensed"/>
          <a:ea typeface="Barlow Condensed"/>
          <a:cs typeface="Barlow Condensed"/>
          <a:sym typeface="Barlow Condensed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Barlow Condensed"/>
          <a:ea typeface="Barlow Condensed"/>
          <a:cs typeface="Barlow Condensed"/>
          <a:sym typeface="Barlow Condensed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Barlow Condensed"/>
          <a:ea typeface="Barlow Condensed"/>
          <a:cs typeface="Barlow Condensed"/>
          <a:sym typeface="Barlow Condensed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Barlow Condensed"/>
          <a:ea typeface="Barlow Condensed"/>
          <a:cs typeface="Barlow Condensed"/>
          <a:sym typeface="Barlow Condensed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Barlow Condensed"/>
          <a:ea typeface="Barlow Condensed"/>
          <a:cs typeface="Barlow Condensed"/>
          <a:sym typeface="Barlow Condensed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Barlow Condensed"/>
          <a:ea typeface="Barlow Condensed"/>
          <a:cs typeface="Barlow Condensed"/>
          <a:sym typeface="Barlow Condensed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FFFFFF"/>
          </a:solidFill>
          <a:uFillTx/>
          <a:latin typeface="Barlow Condensed"/>
          <a:ea typeface="Barlow Condensed"/>
          <a:cs typeface="Barlow Condensed"/>
          <a:sym typeface="Barlow Condensed"/>
        </a:defRPr>
      </a:lvl9pPr>
    </p:titleStyle>
    <p:bodyStyle>
      <a:lvl1pPr marL="457200" marR="0" indent="-3429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Barlow"/>
          <a:ea typeface="Barlow"/>
          <a:cs typeface="Barlow"/>
          <a:sym typeface="Barlow"/>
        </a:defRPr>
      </a:lvl1pPr>
      <a:lvl2pPr marL="1005114" marR="0" indent="-40821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Barlow"/>
          <a:ea typeface="Barlow"/>
          <a:cs typeface="Barlow"/>
          <a:sym typeface="Barlow"/>
        </a:defRPr>
      </a:lvl2pPr>
      <a:lvl3pPr marL="1462314" marR="0" indent="-40821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Barlow"/>
          <a:ea typeface="Barlow"/>
          <a:cs typeface="Barlow"/>
          <a:sym typeface="Barlow"/>
        </a:defRPr>
      </a:lvl3pPr>
      <a:lvl4pPr marL="1919514" marR="0" indent="-40821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Barlow"/>
          <a:ea typeface="Barlow"/>
          <a:cs typeface="Barlow"/>
          <a:sym typeface="Barlow"/>
        </a:defRPr>
      </a:lvl4pPr>
      <a:lvl5pPr marL="2376714" marR="0" indent="-40821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Barlow"/>
          <a:ea typeface="Barlow"/>
          <a:cs typeface="Barlow"/>
          <a:sym typeface="Barlow"/>
        </a:defRPr>
      </a:lvl5pPr>
      <a:lvl6pPr marL="2833914" marR="0" indent="-40821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Barlow"/>
          <a:ea typeface="Barlow"/>
          <a:cs typeface="Barlow"/>
          <a:sym typeface="Barlow"/>
        </a:defRPr>
      </a:lvl6pPr>
      <a:lvl7pPr marL="3291114" marR="0" indent="-40821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Barlow"/>
          <a:ea typeface="Barlow"/>
          <a:cs typeface="Barlow"/>
          <a:sym typeface="Barlow"/>
        </a:defRPr>
      </a:lvl7pPr>
      <a:lvl8pPr marL="3748314" marR="0" indent="-40821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Barlow"/>
          <a:ea typeface="Barlow"/>
          <a:cs typeface="Barlow"/>
          <a:sym typeface="Barlow"/>
        </a:defRPr>
      </a:lvl8pPr>
      <a:lvl9pPr marL="4205514" marR="0" indent="-408214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Barlow"/>
          <a:ea typeface="Barlow"/>
          <a:cs typeface="Barlow"/>
          <a:sym typeface="Barlow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Google Shape;2838;p35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ctr" rtl="0">
              <a:defRPr b="0">
                <a:latin typeface="Muna Bold"/>
                <a:ea typeface="Muna Bold"/>
                <a:cs typeface="Muna Bold"/>
                <a:sym typeface="Muna Bold"/>
              </a:defRPr>
            </a:pPr>
            <a:r>
              <a:t>خطة حل المسألة</a:t>
            </a:r>
          </a:p>
          <a:p>
            <a:pPr algn="ctr" rtl="0">
              <a:defRPr b="0">
                <a:solidFill>
                  <a:srgbClr val="6B58C0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حل مسألة أبسط</a:t>
            </a:r>
          </a:p>
        </p:txBody>
      </p:sp>
      <p:grpSp>
        <p:nvGrpSpPr>
          <p:cNvPr id="3009" name="Google Shape;2839;p35"/>
          <p:cNvGrpSpPr/>
          <p:nvPr/>
        </p:nvGrpSpPr>
        <p:grpSpPr>
          <a:xfrm>
            <a:off x="972817" y="1217948"/>
            <a:ext cx="3114905" cy="2971053"/>
            <a:chOff x="0" y="19"/>
            <a:chExt cx="3114904" cy="2971051"/>
          </a:xfrm>
        </p:grpSpPr>
        <p:grpSp>
          <p:nvGrpSpPr>
            <p:cNvPr id="3007" name="Google Shape;2840;p35"/>
            <p:cNvGrpSpPr/>
            <p:nvPr/>
          </p:nvGrpSpPr>
          <p:grpSpPr>
            <a:xfrm>
              <a:off x="0" y="19"/>
              <a:ext cx="3114905" cy="2415166"/>
              <a:chOff x="0" y="19"/>
              <a:chExt cx="3114904" cy="2415164"/>
            </a:xfrm>
          </p:grpSpPr>
          <p:sp>
            <p:nvSpPr>
              <p:cNvPr id="2973" name="Google Shape;2841;p35"/>
              <p:cNvSpPr/>
              <p:nvPr/>
            </p:nvSpPr>
            <p:spPr>
              <a:xfrm>
                <a:off x="124989" y="19"/>
                <a:ext cx="2805375" cy="2415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5" h="21600" fill="norm" stroke="1" extrusionOk="0">
                    <a:moveTo>
                      <a:pt x="19867" y="11839"/>
                    </a:moveTo>
                    <a:cubicBezTo>
                      <a:pt x="19691" y="11898"/>
                      <a:pt x="19703" y="12120"/>
                      <a:pt x="19810" y="12771"/>
                    </a:cubicBezTo>
                    <a:cubicBezTo>
                      <a:pt x="19918" y="13422"/>
                      <a:pt x="19518" y="13763"/>
                      <a:pt x="19518" y="13763"/>
                    </a:cubicBezTo>
                    <a:cubicBezTo>
                      <a:pt x="20073" y="12616"/>
                      <a:pt x="19279" y="11710"/>
                      <a:pt x="19097" y="11876"/>
                    </a:cubicBezTo>
                    <a:cubicBezTo>
                      <a:pt x="18935" y="12021"/>
                      <a:pt x="19007" y="12239"/>
                      <a:pt x="19267" y="12794"/>
                    </a:cubicBezTo>
                    <a:cubicBezTo>
                      <a:pt x="19524" y="13348"/>
                      <a:pt x="19201" y="13729"/>
                      <a:pt x="19201" y="13729"/>
                    </a:cubicBezTo>
                    <a:cubicBezTo>
                      <a:pt x="19261" y="13245"/>
                      <a:pt x="19192" y="12731"/>
                      <a:pt x="18846" y="12601"/>
                    </a:cubicBezTo>
                    <a:cubicBezTo>
                      <a:pt x="18604" y="12509"/>
                      <a:pt x="18526" y="12716"/>
                      <a:pt x="18520" y="12867"/>
                    </a:cubicBezTo>
                    <a:cubicBezTo>
                      <a:pt x="18428" y="12424"/>
                      <a:pt x="17398" y="12224"/>
                      <a:pt x="17660" y="13474"/>
                    </a:cubicBezTo>
                    <a:cubicBezTo>
                      <a:pt x="17804" y="14144"/>
                      <a:pt x="18063" y="14462"/>
                      <a:pt x="18296" y="14617"/>
                    </a:cubicBezTo>
                    <a:cubicBezTo>
                      <a:pt x="18270" y="14865"/>
                      <a:pt x="18195" y="15397"/>
                      <a:pt x="17989" y="15941"/>
                    </a:cubicBezTo>
                    <a:cubicBezTo>
                      <a:pt x="17634" y="16880"/>
                      <a:pt x="17060" y="17413"/>
                      <a:pt x="16284" y="17528"/>
                    </a:cubicBezTo>
                    <a:cubicBezTo>
                      <a:pt x="14779" y="17750"/>
                      <a:pt x="13895" y="16444"/>
                      <a:pt x="13579" y="15856"/>
                    </a:cubicBezTo>
                    <a:lnTo>
                      <a:pt x="14006" y="15549"/>
                    </a:lnTo>
                    <a:cubicBezTo>
                      <a:pt x="14059" y="15512"/>
                      <a:pt x="14095" y="15442"/>
                      <a:pt x="14107" y="15364"/>
                    </a:cubicBezTo>
                    <a:cubicBezTo>
                      <a:pt x="14113" y="15286"/>
                      <a:pt x="14092" y="15209"/>
                      <a:pt x="14051" y="15153"/>
                    </a:cubicBezTo>
                    <a:lnTo>
                      <a:pt x="13731" y="14750"/>
                    </a:lnTo>
                    <a:cubicBezTo>
                      <a:pt x="13943" y="14743"/>
                      <a:pt x="14176" y="14713"/>
                      <a:pt x="14427" y="14650"/>
                    </a:cubicBezTo>
                    <a:cubicBezTo>
                      <a:pt x="15051" y="14491"/>
                      <a:pt x="15875" y="14084"/>
                      <a:pt x="16242" y="13030"/>
                    </a:cubicBezTo>
                    <a:cubicBezTo>
                      <a:pt x="16397" y="12590"/>
                      <a:pt x="16418" y="12183"/>
                      <a:pt x="16415" y="11969"/>
                    </a:cubicBezTo>
                    <a:cubicBezTo>
                      <a:pt x="17060" y="11588"/>
                      <a:pt x="17404" y="10911"/>
                      <a:pt x="17419" y="10008"/>
                    </a:cubicBezTo>
                    <a:cubicBezTo>
                      <a:pt x="17427" y="9480"/>
                      <a:pt x="17317" y="9014"/>
                      <a:pt x="17260" y="8814"/>
                    </a:cubicBezTo>
                    <a:cubicBezTo>
                      <a:pt x="17329" y="8670"/>
                      <a:pt x="17380" y="8492"/>
                      <a:pt x="17410" y="8278"/>
                    </a:cubicBezTo>
                    <a:cubicBezTo>
                      <a:pt x="17568" y="7101"/>
                      <a:pt x="17078" y="6343"/>
                      <a:pt x="17057" y="6310"/>
                    </a:cubicBezTo>
                    <a:cubicBezTo>
                      <a:pt x="17048" y="6299"/>
                      <a:pt x="17039" y="6288"/>
                      <a:pt x="17030" y="6280"/>
                    </a:cubicBezTo>
                    <a:cubicBezTo>
                      <a:pt x="17039" y="6232"/>
                      <a:pt x="17045" y="6188"/>
                      <a:pt x="17051" y="6140"/>
                    </a:cubicBezTo>
                    <a:cubicBezTo>
                      <a:pt x="17177" y="5197"/>
                      <a:pt x="16932" y="3884"/>
                      <a:pt x="15851" y="3221"/>
                    </a:cubicBezTo>
                    <a:cubicBezTo>
                      <a:pt x="15732" y="2338"/>
                      <a:pt x="15218" y="1705"/>
                      <a:pt x="14361" y="1394"/>
                    </a:cubicBezTo>
                    <a:cubicBezTo>
                      <a:pt x="13832" y="1202"/>
                      <a:pt x="13328" y="1187"/>
                      <a:pt x="13143" y="1187"/>
                    </a:cubicBezTo>
                    <a:cubicBezTo>
                      <a:pt x="13104" y="1139"/>
                      <a:pt x="13065" y="1091"/>
                      <a:pt x="13026" y="1039"/>
                    </a:cubicBezTo>
                    <a:cubicBezTo>
                      <a:pt x="12841" y="810"/>
                      <a:pt x="12632" y="547"/>
                      <a:pt x="12345" y="348"/>
                    </a:cubicBezTo>
                    <a:cubicBezTo>
                      <a:pt x="12059" y="144"/>
                      <a:pt x="11695" y="0"/>
                      <a:pt x="11193" y="0"/>
                    </a:cubicBezTo>
                    <a:cubicBezTo>
                      <a:pt x="10823" y="0"/>
                      <a:pt x="10491" y="300"/>
                      <a:pt x="10252" y="843"/>
                    </a:cubicBezTo>
                    <a:cubicBezTo>
                      <a:pt x="10208" y="950"/>
                      <a:pt x="10166" y="1065"/>
                      <a:pt x="10127" y="1191"/>
                    </a:cubicBezTo>
                    <a:cubicBezTo>
                      <a:pt x="10091" y="1065"/>
                      <a:pt x="10049" y="950"/>
                      <a:pt x="10002" y="843"/>
                    </a:cubicBezTo>
                    <a:cubicBezTo>
                      <a:pt x="9766" y="300"/>
                      <a:pt x="9431" y="0"/>
                      <a:pt x="9064" y="0"/>
                    </a:cubicBezTo>
                    <a:cubicBezTo>
                      <a:pt x="8562" y="0"/>
                      <a:pt x="8195" y="144"/>
                      <a:pt x="7909" y="348"/>
                    </a:cubicBezTo>
                    <a:cubicBezTo>
                      <a:pt x="7622" y="547"/>
                      <a:pt x="7416" y="810"/>
                      <a:pt x="7231" y="1039"/>
                    </a:cubicBezTo>
                    <a:cubicBezTo>
                      <a:pt x="7189" y="1091"/>
                      <a:pt x="7150" y="1139"/>
                      <a:pt x="7111" y="1187"/>
                    </a:cubicBezTo>
                    <a:cubicBezTo>
                      <a:pt x="6926" y="1187"/>
                      <a:pt x="6422" y="1202"/>
                      <a:pt x="5893" y="1394"/>
                    </a:cubicBezTo>
                    <a:cubicBezTo>
                      <a:pt x="5036" y="1705"/>
                      <a:pt x="4522" y="2338"/>
                      <a:pt x="4403" y="3221"/>
                    </a:cubicBezTo>
                    <a:cubicBezTo>
                      <a:pt x="3322" y="3884"/>
                      <a:pt x="3080" y="5197"/>
                      <a:pt x="3203" y="6140"/>
                    </a:cubicBezTo>
                    <a:cubicBezTo>
                      <a:pt x="3209" y="6188"/>
                      <a:pt x="3218" y="6232"/>
                      <a:pt x="3224" y="6280"/>
                    </a:cubicBezTo>
                    <a:cubicBezTo>
                      <a:pt x="3215" y="6288"/>
                      <a:pt x="3206" y="6299"/>
                      <a:pt x="3200" y="6310"/>
                    </a:cubicBezTo>
                    <a:cubicBezTo>
                      <a:pt x="3179" y="6343"/>
                      <a:pt x="2686" y="7101"/>
                      <a:pt x="2844" y="8278"/>
                    </a:cubicBezTo>
                    <a:cubicBezTo>
                      <a:pt x="2874" y="8492"/>
                      <a:pt x="2928" y="8670"/>
                      <a:pt x="2994" y="8814"/>
                    </a:cubicBezTo>
                    <a:cubicBezTo>
                      <a:pt x="2937" y="9014"/>
                      <a:pt x="2827" y="9480"/>
                      <a:pt x="2836" y="10008"/>
                    </a:cubicBezTo>
                    <a:cubicBezTo>
                      <a:pt x="2850" y="10911"/>
                      <a:pt x="3197" y="11588"/>
                      <a:pt x="3839" y="11969"/>
                    </a:cubicBezTo>
                    <a:cubicBezTo>
                      <a:pt x="3839" y="12183"/>
                      <a:pt x="3860" y="12590"/>
                      <a:pt x="4012" y="13030"/>
                    </a:cubicBezTo>
                    <a:cubicBezTo>
                      <a:pt x="4382" y="14084"/>
                      <a:pt x="5203" y="14491"/>
                      <a:pt x="5830" y="14650"/>
                    </a:cubicBezTo>
                    <a:cubicBezTo>
                      <a:pt x="6081" y="14713"/>
                      <a:pt x="6311" y="14743"/>
                      <a:pt x="6523" y="14750"/>
                    </a:cubicBezTo>
                    <a:lnTo>
                      <a:pt x="6206" y="15153"/>
                    </a:lnTo>
                    <a:cubicBezTo>
                      <a:pt x="6162" y="15209"/>
                      <a:pt x="6141" y="15286"/>
                      <a:pt x="6150" y="15364"/>
                    </a:cubicBezTo>
                    <a:cubicBezTo>
                      <a:pt x="6159" y="15442"/>
                      <a:pt x="6195" y="15512"/>
                      <a:pt x="6248" y="15549"/>
                    </a:cubicBezTo>
                    <a:lnTo>
                      <a:pt x="6678" y="15856"/>
                    </a:lnTo>
                    <a:cubicBezTo>
                      <a:pt x="6362" y="16444"/>
                      <a:pt x="5478" y="17750"/>
                      <a:pt x="3970" y="17528"/>
                    </a:cubicBezTo>
                    <a:cubicBezTo>
                      <a:pt x="3194" y="17413"/>
                      <a:pt x="2620" y="16880"/>
                      <a:pt x="2265" y="15941"/>
                    </a:cubicBezTo>
                    <a:cubicBezTo>
                      <a:pt x="2059" y="15397"/>
                      <a:pt x="1984" y="14865"/>
                      <a:pt x="1958" y="14617"/>
                    </a:cubicBezTo>
                    <a:cubicBezTo>
                      <a:pt x="2191" y="14462"/>
                      <a:pt x="2450" y="14144"/>
                      <a:pt x="2594" y="13474"/>
                    </a:cubicBezTo>
                    <a:cubicBezTo>
                      <a:pt x="2856" y="12224"/>
                      <a:pt x="1826" y="12424"/>
                      <a:pt x="1734" y="12867"/>
                    </a:cubicBezTo>
                    <a:cubicBezTo>
                      <a:pt x="1728" y="12716"/>
                      <a:pt x="1650" y="12509"/>
                      <a:pt x="1408" y="12601"/>
                    </a:cubicBezTo>
                    <a:cubicBezTo>
                      <a:pt x="1062" y="12731"/>
                      <a:pt x="996" y="13245"/>
                      <a:pt x="1053" y="13729"/>
                    </a:cubicBezTo>
                    <a:cubicBezTo>
                      <a:pt x="1053" y="13729"/>
                      <a:pt x="730" y="13348"/>
                      <a:pt x="987" y="12794"/>
                    </a:cubicBezTo>
                    <a:cubicBezTo>
                      <a:pt x="1247" y="12239"/>
                      <a:pt x="1319" y="12021"/>
                      <a:pt x="1157" y="11876"/>
                    </a:cubicBezTo>
                    <a:cubicBezTo>
                      <a:pt x="975" y="11710"/>
                      <a:pt x="181" y="12616"/>
                      <a:pt x="736" y="13763"/>
                    </a:cubicBezTo>
                    <a:cubicBezTo>
                      <a:pt x="736" y="13763"/>
                      <a:pt x="336" y="13422"/>
                      <a:pt x="444" y="12771"/>
                    </a:cubicBezTo>
                    <a:cubicBezTo>
                      <a:pt x="551" y="12120"/>
                      <a:pt x="563" y="11895"/>
                      <a:pt x="387" y="11839"/>
                    </a:cubicBezTo>
                    <a:cubicBezTo>
                      <a:pt x="109" y="11750"/>
                      <a:pt x="-673" y="14328"/>
                      <a:pt x="1307" y="14721"/>
                    </a:cubicBezTo>
                    <a:cubicBezTo>
                      <a:pt x="1337" y="15024"/>
                      <a:pt x="1426" y="15630"/>
                      <a:pt x="1659" y="16263"/>
                    </a:cubicBezTo>
                    <a:cubicBezTo>
                      <a:pt x="2113" y="17469"/>
                      <a:pt x="2883" y="18186"/>
                      <a:pt x="3893" y="18338"/>
                    </a:cubicBezTo>
                    <a:cubicBezTo>
                      <a:pt x="4033" y="18356"/>
                      <a:pt x="4170" y="18367"/>
                      <a:pt x="4311" y="18367"/>
                    </a:cubicBezTo>
                    <a:cubicBezTo>
                      <a:pt x="5138" y="18367"/>
                      <a:pt x="5905" y="17994"/>
                      <a:pt x="6553" y="17269"/>
                    </a:cubicBezTo>
                    <a:cubicBezTo>
                      <a:pt x="6881" y="16903"/>
                      <a:pt x="7111" y="16522"/>
                      <a:pt x="7249" y="16263"/>
                    </a:cubicBezTo>
                    <a:lnTo>
                      <a:pt x="7643" y="16548"/>
                    </a:lnTo>
                    <a:lnTo>
                      <a:pt x="7299" y="19181"/>
                    </a:lnTo>
                    <a:cubicBezTo>
                      <a:pt x="6547" y="19189"/>
                      <a:pt x="5708" y="19266"/>
                      <a:pt x="5526" y="19551"/>
                    </a:cubicBezTo>
                    <a:cubicBezTo>
                      <a:pt x="5185" y="20095"/>
                      <a:pt x="9521" y="20520"/>
                      <a:pt x="9521" y="20520"/>
                    </a:cubicBezTo>
                    <a:cubicBezTo>
                      <a:pt x="9521" y="20520"/>
                      <a:pt x="9712" y="21600"/>
                      <a:pt x="9921" y="21600"/>
                    </a:cubicBezTo>
                    <a:cubicBezTo>
                      <a:pt x="10130" y="21600"/>
                      <a:pt x="9921" y="20047"/>
                      <a:pt x="9921" y="20047"/>
                    </a:cubicBezTo>
                    <a:lnTo>
                      <a:pt x="8634" y="19851"/>
                    </a:lnTo>
                    <a:lnTo>
                      <a:pt x="11620" y="19851"/>
                    </a:lnTo>
                    <a:lnTo>
                      <a:pt x="10333" y="20047"/>
                    </a:lnTo>
                    <a:cubicBezTo>
                      <a:pt x="10333" y="20047"/>
                      <a:pt x="10124" y="21600"/>
                      <a:pt x="10333" y="21600"/>
                    </a:cubicBezTo>
                    <a:cubicBezTo>
                      <a:pt x="10542" y="21600"/>
                      <a:pt x="10733" y="20520"/>
                      <a:pt x="10733" y="20520"/>
                    </a:cubicBezTo>
                    <a:cubicBezTo>
                      <a:pt x="10733" y="20520"/>
                      <a:pt x="15069" y="20095"/>
                      <a:pt x="14728" y="19551"/>
                    </a:cubicBezTo>
                    <a:cubicBezTo>
                      <a:pt x="14546" y="19266"/>
                      <a:pt x="13707" y="19189"/>
                      <a:pt x="12955" y="19181"/>
                    </a:cubicBezTo>
                    <a:lnTo>
                      <a:pt x="12611" y="16548"/>
                    </a:lnTo>
                    <a:lnTo>
                      <a:pt x="13005" y="16263"/>
                    </a:lnTo>
                    <a:cubicBezTo>
                      <a:pt x="13143" y="16522"/>
                      <a:pt x="13373" y="16903"/>
                      <a:pt x="13701" y="17269"/>
                    </a:cubicBezTo>
                    <a:cubicBezTo>
                      <a:pt x="14346" y="17994"/>
                      <a:pt x="15116" y="18367"/>
                      <a:pt x="15943" y="18367"/>
                    </a:cubicBezTo>
                    <a:cubicBezTo>
                      <a:pt x="16084" y="18367"/>
                      <a:pt x="16221" y="18356"/>
                      <a:pt x="16362" y="18338"/>
                    </a:cubicBezTo>
                    <a:cubicBezTo>
                      <a:pt x="17371" y="18186"/>
                      <a:pt x="18144" y="17469"/>
                      <a:pt x="18595" y="16263"/>
                    </a:cubicBezTo>
                    <a:cubicBezTo>
                      <a:pt x="18828" y="15630"/>
                      <a:pt x="18917" y="15024"/>
                      <a:pt x="18947" y="14721"/>
                    </a:cubicBezTo>
                    <a:cubicBezTo>
                      <a:pt x="20927" y="14328"/>
                      <a:pt x="20145" y="11750"/>
                      <a:pt x="19867" y="11839"/>
                    </a:cubicBezTo>
                    <a:close/>
                    <a:moveTo>
                      <a:pt x="1414" y="13408"/>
                    </a:moveTo>
                    <a:cubicBezTo>
                      <a:pt x="1528" y="13052"/>
                      <a:pt x="1665" y="13248"/>
                      <a:pt x="1728" y="12960"/>
                    </a:cubicBezTo>
                    <a:cubicBezTo>
                      <a:pt x="1731" y="12982"/>
                      <a:pt x="1734" y="13008"/>
                      <a:pt x="1743" y="13030"/>
                    </a:cubicBezTo>
                    <a:cubicBezTo>
                      <a:pt x="1743" y="13030"/>
                      <a:pt x="1773" y="13186"/>
                      <a:pt x="2035" y="13149"/>
                    </a:cubicBezTo>
                    <a:cubicBezTo>
                      <a:pt x="2298" y="13112"/>
                      <a:pt x="2113" y="13970"/>
                      <a:pt x="1928" y="14021"/>
                    </a:cubicBezTo>
                    <a:cubicBezTo>
                      <a:pt x="1743" y="14073"/>
                      <a:pt x="1226" y="13992"/>
                      <a:pt x="1414" y="13408"/>
                    </a:cubicBezTo>
                    <a:close/>
                    <a:moveTo>
                      <a:pt x="18326" y="14021"/>
                    </a:moveTo>
                    <a:cubicBezTo>
                      <a:pt x="18141" y="13970"/>
                      <a:pt x="17956" y="13112"/>
                      <a:pt x="18219" y="13149"/>
                    </a:cubicBezTo>
                    <a:cubicBezTo>
                      <a:pt x="18481" y="13186"/>
                      <a:pt x="18511" y="13030"/>
                      <a:pt x="18511" y="13030"/>
                    </a:cubicBezTo>
                    <a:cubicBezTo>
                      <a:pt x="18520" y="13008"/>
                      <a:pt x="18523" y="12982"/>
                      <a:pt x="18526" y="12960"/>
                    </a:cubicBezTo>
                    <a:cubicBezTo>
                      <a:pt x="18589" y="13248"/>
                      <a:pt x="18726" y="13052"/>
                      <a:pt x="18840" y="13408"/>
                    </a:cubicBezTo>
                    <a:cubicBezTo>
                      <a:pt x="19028" y="13992"/>
                      <a:pt x="18511" y="14073"/>
                      <a:pt x="18326" y="14021"/>
                    </a:cubicBezTo>
                    <a:close/>
                  </a:path>
                </a:pathLst>
              </a:custGeom>
              <a:noFill/>
              <a:ln w="78475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74" name="Google Shape;2842;p35"/>
              <p:cNvSpPr/>
              <p:nvPr/>
            </p:nvSpPr>
            <p:spPr>
              <a:xfrm>
                <a:off x="125001" y="1323563"/>
                <a:ext cx="1025105" cy="730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83" h="21600" fill="norm" stroke="1" extrusionOk="0">
                    <a:moveTo>
                      <a:pt x="4642" y="3714"/>
                    </a:moveTo>
                    <a:cubicBezTo>
                      <a:pt x="4650" y="3788"/>
                      <a:pt x="4658" y="3873"/>
                      <a:pt x="4683" y="3947"/>
                    </a:cubicBezTo>
                    <a:cubicBezTo>
                      <a:pt x="4683" y="3947"/>
                      <a:pt x="4747" y="4357"/>
                      <a:pt x="5264" y="4357"/>
                    </a:cubicBezTo>
                    <a:cubicBezTo>
                      <a:pt x="5325" y="4357"/>
                      <a:pt x="5393" y="4351"/>
                      <a:pt x="5468" y="4338"/>
                    </a:cubicBezTo>
                    <a:cubicBezTo>
                      <a:pt x="5483" y="4335"/>
                      <a:pt x="5498" y="4334"/>
                      <a:pt x="5511" y="4334"/>
                    </a:cubicBezTo>
                    <a:cubicBezTo>
                      <a:pt x="6154" y="4334"/>
                      <a:pt x="5667" y="7058"/>
                      <a:pt x="5180" y="7225"/>
                    </a:cubicBezTo>
                    <a:cubicBezTo>
                      <a:pt x="5100" y="7252"/>
                      <a:pt x="4999" y="7269"/>
                      <a:pt x="4886" y="7269"/>
                    </a:cubicBezTo>
                    <a:cubicBezTo>
                      <a:pt x="4288" y="7269"/>
                      <a:pt x="3375" y="6820"/>
                      <a:pt x="3800" y="5194"/>
                    </a:cubicBezTo>
                    <a:cubicBezTo>
                      <a:pt x="4105" y="4020"/>
                      <a:pt x="4474" y="4668"/>
                      <a:pt x="4642" y="3714"/>
                    </a:cubicBezTo>
                    <a:close/>
                    <a:moveTo>
                      <a:pt x="1002" y="0"/>
                    </a:moveTo>
                    <a:cubicBezTo>
                      <a:pt x="226" y="0"/>
                      <a:pt x="-1717" y="8263"/>
                      <a:pt x="3511" y="9537"/>
                    </a:cubicBezTo>
                    <a:cubicBezTo>
                      <a:pt x="3591" y="10553"/>
                      <a:pt x="3832" y="12547"/>
                      <a:pt x="4466" y="14639"/>
                    </a:cubicBezTo>
                    <a:cubicBezTo>
                      <a:pt x="5677" y="18627"/>
                      <a:pt x="7746" y="21000"/>
                      <a:pt x="10458" y="21502"/>
                    </a:cubicBezTo>
                    <a:cubicBezTo>
                      <a:pt x="10835" y="21563"/>
                      <a:pt x="11212" y="21600"/>
                      <a:pt x="11581" y="21600"/>
                    </a:cubicBezTo>
                    <a:cubicBezTo>
                      <a:pt x="13803" y="21600"/>
                      <a:pt x="15872" y="20364"/>
                      <a:pt x="17605" y="17978"/>
                    </a:cubicBezTo>
                    <a:cubicBezTo>
                      <a:pt x="19113" y="15899"/>
                      <a:pt x="19851" y="13685"/>
                      <a:pt x="19883" y="13587"/>
                    </a:cubicBezTo>
                    <a:lnTo>
                      <a:pt x="18295" y="12388"/>
                    </a:lnTo>
                    <a:cubicBezTo>
                      <a:pt x="18272" y="12457"/>
                      <a:pt x="16119" y="18906"/>
                      <a:pt x="11575" y="18906"/>
                    </a:cubicBezTo>
                    <a:cubicBezTo>
                      <a:pt x="11282" y="18906"/>
                      <a:pt x="10979" y="18880"/>
                      <a:pt x="10666" y="18823"/>
                    </a:cubicBezTo>
                    <a:cubicBezTo>
                      <a:pt x="8581" y="18443"/>
                      <a:pt x="7041" y="16682"/>
                      <a:pt x="6086" y="13575"/>
                    </a:cubicBezTo>
                    <a:cubicBezTo>
                      <a:pt x="5532" y="11788"/>
                      <a:pt x="5332" y="10014"/>
                      <a:pt x="5260" y="9195"/>
                    </a:cubicBezTo>
                    <a:cubicBezTo>
                      <a:pt x="5886" y="8693"/>
                      <a:pt x="6583" y="7629"/>
                      <a:pt x="6969" y="5415"/>
                    </a:cubicBezTo>
                    <a:cubicBezTo>
                      <a:pt x="7370" y="3087"/>
                      <a:pt x="6667" y="2279"/>
                      <a:pt x="5930" y="2279"/>
                    </a:cubicBezTo>
                    <a:cubicBezTo>
                      <a:pt x="5358" y="2279"/>
                      <a:pt x="4767" y="2767"/>
                      <a:pt x="4658" y="3408"/>
                    </a:cubicBezTo>
                    <a:cubicBezTo>
                      <a:pt x="4645" y="2993"/>
                      <a:pt x="4505" y="2452"/>
                      <a:pt x="4084" y="2452"/>
                    </a:cubicBezTo>
                    <a:cubicBezTo>
                      <a:pt x="3996" y="2452"/>
                      <a:pt x="3897" y="2475"/>
                      <a:pt x="3784" y="2528"/>
                    </a:cubicBezTo>
                    <a:cubicBezTo>
                      <a:pt x="2862" y="2956"/>
                      <a:pt x="2677" y="4656"/>
                      <a:pt x="2837" y="6258"/>
                    </a:cubicBezTo>
                    <a:cubicBezTo>
                      <a:pt x="2837" y="6258"/>
                      <a:pt x="1963" y="4998"/>
                      <a:pt x="2661" y="3164"/>
                    </a:cubicBezTo>
                    <a:cubicBezTo>
                      <a:pt x="3351" y="1328"/>
                      <a:pt x="3543" y="607"/>
                      <a:pt x="3110" y="130"/>
                    </a:cubicBezTo>
                    <a:cubicBezTo>
                      <a:pt x="3071" y="85"/>
                      <a:pt x="3021" y="64"/>
                      <a:pt x="2964" y="64"/>
                    </a:cubicBezTo>
                    <a:cubicBezTo>
                      <a:pt x="2303" y="64"/>
                      <a:pt x="607" y="2880"/>
                      <a:pt x="1987" y="6369"/>
                    </a:cubicBezTo>
                    <a:cubicBezTo>
                      <a:pt x="1987" y="6369"/>
                      <a:pt x="904" y="5243"/>
                      <a:pt x="1193" y="3090"/>
                    </a:cubicBezTo>
                    <a:cubicBezTo>
                      <a:pt x="1482" y="937"/>
                      <a:pt x="1514" y="203"/>
                      <a:pt x="1041" y="7"/>
                    </a:cubicBezTo>
                    <a:cubicBezTo>
                      <a:pt x="1028" y="2"/>
                      <a:pt x="1015" y="0"/>
                      <a:pt x="10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75" name="Google Shape;2843;p35"/>
              <p:cNvSpPr/>
              <p:nvPr/>
            </p:nvSpPr>
            <p:spPr>
              <a:xfrm>
                <a:off x="1050845" y="1521904"/>
                <a:ext cx="185694" cy="266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71" y="0"/>
                    </a:moveTo>
                    <a:lnTo>
                      <a:pt x="0" y="15070"/>
                    </a:lnTo>
                    <a:lnTo>
                      <a:pt x="1625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176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76" name="Google Shape;2844;p35"/>
              <p:cNvSpPr/>
              <p:nvPr/>
            </p:nvSpPr>
            <p:spPr>
              <a:xfrm>
                <a:off x="976542" y="1464823"/>
                <a:ext cx="322115" cy="397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9" h="21600" fill="norm" stroke="1" extrusionOk="0">
                    <a:moveTo>
                      <a:pt x="17321" y="3106"/>
                    </a:moveTo>
                    <a:lnTo>
                      <a:pt x="14262" y="17618"/>
                    </a:lnTo>
                    <a:lnTo>
                      <a:pt x="4950" y="13231"/>
                    </a:lnTo>
                    <a:lnTo>
                      <a:pt x="17018" y="3106"/>
                    </a:lnTo>
                    <a:close/>
                    <a:moveTo>
                      <a:pt x="16247" y="0"/>
                    </a:moveTo>
                    <a:cubicBezTo>
                      <a:pt x="15723" y="0"/>
                      <a:pt x="15227" y="181"/>
                      <a:pt x="14869" y="473"/>
                    </a:cubicBezTo>
                    <a:lnTo>
                      <a:pt x="542" y="12488"/>
                    </a:lnTo>
                    <a:cubicBezTo>
                      <a:pt x="130" y="12825"/>
                      <a:pt x="-64" y="13297"/>
                      <a:pt x="19" y="13771"/>
                    </a:cubicBezTo>
                    <a:cubicBezTo>
                      <a:pt x="102" y="14243"/>
                      <a:pt x="432" y="14671"/>
                      <a:pt x="955" y="14895"/>
                    </a:cubicBezTo>
                    <a:lnTo>
                      <a:pt x="14731" y="21398"/>
                    </a:lnTo>
                    <a:cubicBezTo>
                      <a:pt x="15006" y="21532"/>
                      <a:pt x="15337" y="21600"/>
                      <a:pt x="15667" y="21600"/>
                    </a:cubicBezTo>
                    <a:cubicBezTo>
                      <a:pt x="15944" y="21600"/>
                      <a:pt x="16219" y="21555"/>
                      <a:pt x="16467" y="21466"/>
                    </a:cubicBezTo>
                    <a:cubicBezTo>
                      <a:pt x="17046" y="21240"/>
                      <a:pt x="17432" y="20813"/>
                      <a:pt x="17541" y="20317"/>
                    </a:cubicBezTo>
                    <a:lnTo>
                      <a:pt x="21425" y="1823"/>
                    </a:lnTo>
                    <a:cubicBezTo>
                      <a:pt x="21536" y="1373"/>
                      <a:pt x="21371" y="900"/>
                      <a:pt x="21013" y="563"/>
                    </a:cubicBezTo>
                    <a:cubicBezTo>
                      <a:pt x="20655" y="203"/>
                      <a:pt x="20131" y="0"/>
                      <a:pt x="19581" y="0"/>
                    </a:cubicBezTo>
                    <a:close/>
                  </a:path>
                </a:pathLst>
              </a:custGeom>
              <a:solidFill>
                <a:srgbClr val="4411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77" name="Google Shape;2845;p35"/>
              <p:cNvSpPr/>
              <p:nvPr/>
            </p:nvSpPr>
            <p:spPr>
              <a:xfrm>
                <a:off x="1905662" y="1323563"/>
                <a:ext cx="1024701" cy="730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83" h="21600" fill="norm" stroke="1" extrusionOk="0">
                    <a:moveTo>
                      <a:pt x="15238" y="3714"/>
                    </a:moveTo>
                    <a:cubicBezTo>
                      <a:pt x="15407" y="4668"/>
                      <a:pt x="15776" y="4020"/>
                      <a:pt x="16081" y="5194"/>
                    </a:cubicBezTo>
                    <a:cubicBezTo>
                      <a:pt x="16506" y="6820"/>
                      <a:pt x="15592" y="7269"/>
                      <a:pt x="14995" y="7269"/>
                    </a:cubicBezTo>
                    <a:cubicBezTo>
                      <a:pt x="14882" y="7269"/>
                      <a:pt x="14780" y="7252"/>
                      <a:pt x="14701" y="7225"/>
                    </a:cubicBezTo>
                    <a:cubicBezTo>
                      <a:pt x="14214" y="7058"/>
                      <a:pt x="13727" y="4334"/>
                      <a:pt x="14369" y="4334"/>
                    </a:cubicBezTo>
                    <a:cubicBezTo>
                      <a:pt x="14383" y="4334"/>
                      <a:pt x="14397" y="4335"/>
                      <a:pt x="14412" y="4338"/>
                    </a:cubicBezTo>
                    <a:cubicBezTo>
                      <a:pt x="14487" y="4351"/>
                      <a:pt x="14555" y="4357"/>
                      <a:pt x="14617" y="4357"/>
                    </a:cubicBezTo>
                    <a:cubicBezTo>
                      <a:pt x="15134" y="4357"/>
                      <a:pt x="15198" y="3947"/>
                      <a:pt x="15198" y="3947"/>
                    </a:cubicBezTo>
                    <a:cubicBezTo>
                      <a:pt x="15222" y="3873"/>
                      <a:pt x="15230" y="3788"/>
                      <a:pt x="15238" y="3714"/>
                    </a:cubicBezTo>
                    <a:close/>
                    <a:moveTo>
                      <a:pt x="18881" y="0"/>
                    </a:moveTo>
                    <a:cubicBezTo>
                      <a:pt x="18867" y="0"/>
                      <a:pt x="18854" y="2"/>
                      <a:pt x="18841" y="7"/>
                    </a:cubicBezTo>
                    <a:cubicBezTo>
                      <a:pt x="18368" y="203"/>
                      <a:pt x="18400" y="937"/>
                      <a:pt x="18689" y="3090"/>
                    </a:cubicBezTo>
                    <a:cubicBezTo>
                      <a:pt x="18978" y="5243"/>
                      <a:pt x="17903" y="6369"/>
                      <a:pt x="17903" y="6369"/>
                    </a:cubicBezTo>
                    <a:cubicBezTo>
                      <a:pt x="19276" y="2880"/>
                      <a:pt x="17579" y="64"/>
                      <a:pt x="16918" y="64"/>
                    </a:cubicBezTo>
                    <a:cubicBezTo>
                      <a:pt x="16860" y="64"/>
                      <a:pt x="16810" y="85"/>
                      <a:pt x="16771" y="130"/>
                    </a:cubicBezTo>
                    <a:cubicBezTo>
                      <a:pt x="16338" y="607"/>
                      <a:pt x="16538" y="1328"/>
                      <a:pt x="17228" y="3164"/>
                    </a:cubicBezTo>
                    <a:cubicBezTo>
                      <a:pt x="17919" y="4998"/>
                      <a:pt x="17052" y="6258"/>
                      <a:pt x="17052" y="6258"/>
                    </a:cubicBezTo>
                    <a:cubicBezTo>
                      <a:pt x="17212" y="4656"/>
                      <a:pt x="17028" y="2956"/>
                      <a:pt x="16105" y="2528"/>
                    </a:cubicBezTo>
                    <a:cubicBezTo>
                      <a:pt x="15992" y="2475"/>
                      <a:pt x="15892" y="2452"/>
                      <a:pt x="15804" y="2452"/>
                    </a:cubicBezTo>
                    <a:cubicBezTo>
                      <a:pt x="15381" y="2452"/>
                      <a:pt x="15236" y="2993"/>
                      <a:pt x="15222" y="3408"/>
                    </a:cubicBezTo>
                    <a:cubicBezTo>
                      <a:pt x="15114" y="2767"/>
                      <a:pt x="14523" y="2279"/>
                      <a:pt x="13953" y="2279"/>
                    </a:cubicBezTo>
                    <a:cubicBezTo>
                      <a:pt x="13219" y="2279"/>
                      <a:pt x="12517" y="3087"/>
                      <a:pt x="12919" y="5415"/>
                    </a:cubicBezTo>
                    <a:cubicBezTo>
                      <a:pt x="13297" y="7629"/>
                      <a:pt x="13995" y="8693"/>
                      <a:pt x="14621" y="9195"/>
                    </a:cubicBezTo>
                    <a:cubicBezTo>
                      <a:pt x="14556" y="10014"/>
                      <a:pt x="14348" y="11788"/>
                      <a:pt x="13794" y="13575"/>
                    </a:cubicBezTo>
                    <a:cubicBezTo>
                      <a:pt x="12839" y="16682"/>
                      <a:pt x="11299" y="18443"/>
                      <a:pt x="9220" y="18823"/>
                    </a:cubicBezTo>
                    <a:cubicBezTo>
                      <a:pt x="8907" y="18880"/>
                      <a:pt x="8603" y="18906"/>
                      <a:pt x="8310" y="18906"/>
                    </a:cubicBezTo>
                    <a:cubicBezTo>
                      <a:pt x="3758" y="18906"/>
                      <a:pt x="1603" y="12457"/>
                      <a:pt x="1581" y="12388"/>
                    </a:cubicBezTo>
                    <a:lnTo>
                      <a:pt x="0" y="13587"/>
                    </a:lnTo>
                    <a:cubicBezTo>
                      <a:pt x="24" y="13672"/>
                      <a:pt x="762" y="15899"/>
                      <a:pt x="2271" y="17978"/>
                    </a:cubicBezTo>
                    <a:cubicBezTo>
                      <a:pt x="4012" y="20364"/>
                      <a:pt x="6074" y="21600"/>
                      <a:pt x="8297" y="21600"/>
                    </a:cubicBezTo>
                    <a:cubicBezTo>
                      <a:pt x="8675" y="21600"/>
                      <a:pt x="9044" y="21563"/>
                      <a:pt x="9421" y="21502"/>
                    </a:cubicBezTo>
                    <a:cubicBezTo>
                      <a:pt x="12133" y="21000"/>
                      <a:pt x="14211" y="18639"/>
                      <a:pt x="15423" y="14639"/>
                    </a:cubicBezTo>
                    <a:cubicBezTo>
                      <a:pt x="16057" y="12547"/>
                      <a:pt x="16290" y="10553"/>
                      <a:pt x="16370" y="9537"/>
                    </a:cubicBezTo>
                    <a:cubicBezTo>
                      <a:pt x="21600" y="8263"/>
                      <a:pt x="19657" y="0"/>
                      <a:pt x="188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78" name="Google Shape;2846;p35"/>
              <p:cNvSpPr/>
              <p:nvPr/>
            </p:nvSpPr>
            <p:spPr>
              <a:xfrm>
                <a:off x="1818814" y="1521904"/>
                <a:ext cx="185694" cy="266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341" y="21600"/>
                    </a:lnTo>
                    <a:lnTo>
                      <a:pt x="21600" y="1507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D176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79" name="Google Shape;2847;p35"/>
              <p:cNvSpPr/>
              <p:nvPr/>
            </p:nvSpPr>
            <p:spPr>
              <a:xfrm>
                <a:off x="1756698" y="1464823"/>
                <a:ext cx="322115" cy="397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9" h="21600" fill="norm" stroke="1" extrusionOk="0">
                    <a:moveTo>
                      <a:pt x="4441" y="3102"/>
                    </a:moveTo>
                    <a:lnTo>
                      <a:pt x="16509" y="13217"/>
                    </a:lnTo>
                    <a:lnTo>
                      <a:pt x="7197" y="17600"/>
                    </a:lnTo>
                    <a:lnTo>
                      <a:pt x="4138" y="3102"/>
                    </a:lnTo>
                    <a:close/>
                    <a:moveTo>
                      <a:pt x="1880" y="0"/>
                    </a:moveTo>
                    <a:cubicBezTo>
                      <a:pt x="1328" y="0"/>
                      <a:pt x="805" y="203"/>
                      <a:pt x="447" y="563"/>
                    </a:cubicBezTo>
                    <a:cubicBezTo>
                      <a:pt x="89" y="922"/>
                      <a:pt x="-77" y="1372"/>
                      <a:pt x="34" y="1821"/>
                    </a:cubicBezTo>
                    <a:lnTo>
                      <a:pt x="3918" y="20296"/>
                    </a:lnTo>
                    <a:cubicBezTo>
                      <a:pt x="4029" y="20814"/>
                      <a:pt x="4441" y="21218"/>
                      <a:pt x="4992" y="21443"/>
                    </a:cubicBezTo>
                    <a:cubicBezTo>
                      <a:pt x="5240" y="21532"/>
                      <a:pt x="5515" y="21600"/>
                      <a:pt x="5792" y="21600"/>
                    </a:cubicBezTo>
                    <a:cubicBezTo>
                      <a:pt x="6122" y="21600"/>
                      <a:pt x="6453" y="21510"/>
                      <a:pt x="6728" y="21375"/>
                    </a:cubicBezTo>
                    <a:lnTo>
                      <a:pt x="20531" y="14902"/>
                    </a:lnTo>
                    <a:cubicBezTo>
                      <a:pt x="21027" y="14655"/>
                      <a:pt x="21358" y="14228"/>
                      <a:pt x="21440" y="13756"/>
                    </a:cubicBezTo>
                    <a:cubicBezTo>
                      <a:pt x="21523" y="13284"/>
                      <a:pt x="21331" y="12812"/>
                      <a:pt x="20945" y="12475"/>
                    </a:cubicBezTo>
                    <a:lnTo>
                      <a:pt x="6591" y="473"/>
                    </a:lnTo>
                    <a:cubicBezTo>
                      <a:pt x="6233" y="180"/>
                      <a:pt x="5736" y="0"/>
                      <a:pt x="5240" y="0"/>
                    </a:cubicBezTo>
                    <a:close/>
                  </a:path>
                </a:pathLst>
              </a:custGeom>
              <a:solidFill>
                <a:srgbClr val="4411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80" name="Google Shape;2848;p35"/>
              <p:cNvSpPr/>
              <p:nvPr/>
            </p:nvSpPr>
            <p:spPr>
              <a:xfrm>
                <a:off x="888124" y="1410647"/>
                <a:ext cx="1279475" cy="100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9" h="21600" fill="norm" stroke="1" extrusionOk="0">
                    <a:moveTo>
                      <a:pt x="13636" y="1218"/>
                    </a:moveTo>
                    <a:lnTo>
                      <a:pt x="15156" y="13997"/>
                    </a:lnTo>
                    <a:lnTo>
                      <a:pt x="5035" y="13997"/>
                    </a:lnTo>
                    <a:lnTo>
                      <a:pt x="6549" y="1218"/>
                    </a:lnTo>
                    <a:close/>
                    <a:moveTo>
                      <a:pt x="6170" y="0"/>
                    </a:moveTo>
                    <a:cubicBezTo>
                      <a:pt x="5948" y="0"/>
                      <a:pt x="5759" y="214"/>
                      <a:pt x="5726" y="507"/>
                    </a:cubicBezTo>
                    <a:lnTo>
                      <a:pt x="3912" y="15784"/>
                    </a:lnTo>
                    <a:cubicBezTo>
                      <a:pt x="2268" y="15802"/>
                      <a:pt x="434" y="15989"/>
                      <a:pt x="43" y="16673"/>
                    </a:cubicBezTo>
                    <a:cubicBezTo>
                      <a:pt x="-708" y="17981"/>
                      <a:pt x="8767" y="19003"/>
                      <a:pt x="8767" y="19003"/>
                    </a:cubicBezTo>
                    <a:cubicBezTo>
                      <a:pt x="8767" y="19003"/>
                      <a:pt x="9185" y="21600"/>
                      <a:pt x="9642" y="21600"/>
                    </a:cubicBezTo>
                    <a:cubicBezTo>
                      <a:pt x="10099" y="21600"/>
                      <a:pt x="9642" y="17865"/>
                      <a:pt x="9642" y="17865"/>
                    </a:cubicBezTo>
                    <a:lnTo>
                      <a:pt x="6836" y="17394"/>
                    </a:lnTo>
                    <a:lnTo>
                      <a:pt x="13355" y="17394"/>
                    </a:lnTo>
                    <a:lnTo>
                      <a:pt x="10549" y="17865"/>
                    </a:lnTo>
                    <a:cubicBezTo>
                      <a:pt x="10549" y="17865"/>
                      <a:pt x="10085" y="21600"/>
                      <a:pt x="10549" y="21600"/>
                    </a:cubicBezTo>
                    <a:cubicBezTo>
                      <a:pt x="11005" y="21600"/>
                      <a:pt x="11417" y="19003"/>
                      <a:pt x="11417" y="19003"/>
                    </a:cubicBezTo>
                    <a:cubicBezTo>
                      <a:pt x="11417" y="19003"/>
                      <a:pt x="20892" y="17981"/>
                      <a:pt x="20148" y="16673"/>
                    </a:cubicBezTo>
                    <a:cubicBezTo>
                      <a:pt x="19750" y="15989"/>
                      <a:pt x="17916" y="15802"/>
                      <a:pt x="16272" y="15784"/>
                    </a:cubicBezTo>
                    <a:lnTo>
                      <a:pt x="14464" y="507"/>
                    </a:lnTo>
                    <a:cubicBezTo>
                      <a:pt x="14425" y="214"/>
                      <a:pt x="14236" y="0"/>
                      <a:pt x="14020" y="0"/>
                    </a:cubicBezTo>
                    <a:close/>
                  </a:path>
                </a:pathLst>
              </a:custGeom>
              <a:solidFill>
                <a:srgbClr val="4411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81" name="Google Shape;2849;p35"/>
              <p:cNvSpPr/>
              <p:nvPr/>
            </p:nvSpPr>
            <p:spPr>
              <a:xfrm>
                <a:off x="1207167" y="1467313"/>
                <a:ext cx="641434" cy="594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31" y="0"/>
                    </a:moveTo>
                    <a:lnTo>
                      <a:pt x="2423" y="536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191" y="5577"/>
                    </a:lnTo>
                    <a:lnTo>
                      <a:pt x="18355" y="0"/>
                    </a:lnTo>
                    <a:close/>
                  </a:path>
                </a:pathLst>
              </a:custGeom>
              <a:solidFill>
                <a:srgbClr val="FEB2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82" name="Google Shape;2850;p35"/>
              <p:cNvSpPr/>
              <p:nvPr/>
            </p:nvSpPr>
            <p:spPr>
              <a:xfrm>
                <a:off x="1279131" y="1467313"/>
                <a:ext cx="497921" cy="223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1" y="0"/>
                    </a:moveTo>
                    <a:lnTo>
                      <a:pt x="0" y="14266"/>
                    </a:lnTo>
                    <a:cubicBezTo>
                      <a:pt x="697" y="15238"/>
                      <a:pt x="5399" y="21600"/>
                      <a:pt x="11455" y="21600"/>
                    </a:cubicBezTo>
                    <a:cubicBezTo>
                      <a:pt x="14596" y="21600"/>
                      <a:pt x="18101" y="19889"/>
                      <a:pt x="21600" y="14826"/>
                    </a:cubicBezTo>
                    <a:lnTo>
                      <a:pt x="20524" y="0"/>
                    </a:lnTo>
                    <a:close/>
                  </a:path>
                </a:pathLst>
              </a:custGeom>
              <a:solidFill>
                <a:srgbClr val="D176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83" name="Google Shape;2851;p35"/>
              <p:cNvSpPr/>
              <p:nvPr/>
            </p:nvSpPr>
            <p:spPr>
              <a:xfrm>
                <a:off x="1320064" y="1339948"/>
                <a:ext cx="415640" cy="236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10317" y="1922"/>
                      <a:pt x="9500" y="3504"/>
                      <a:pt x="8383" y="4673"/>
                    </a:cubicBezTo>
                    <a:cubicBezTo>
                      <a:pt x="6706" y="6445"/>
                      <a:pt x="5180" y="7124"/>
                      <a:pt x="3848" y="7124"/>
                    </a:cubicBezTo>
                    <a:cubicBezTo>
                      <a:pt x="2880" y="7124"/>
                      <a:pt x="2020" y="6747"/>
                      <a:pt x="1247" y="6219"/>
                    </a:cubicBezTo>
                    <a:cubicBezTo>
                      <a:pt x="1247" y="6596"/>
                      <a:pt x="1247" y="6935"/>
                      <a:pt x="1225" y="7313"/>
                    </a:cubicBezTo>
                    <a:cubicBezTo>
                      <a:pt x="1204" y="7879"/>
                      <a:pt x="1161" y="8443"/>
                      <a:pt x="1097" y="9008"/>
                    </a:cubicBezTo>
                    <a:cubicBezTo>
                      <a:pt x="1097" y="9160"/>
                      <a:pt x="1075" y="9349"/>
                      <a:pt x="1054" y="9498"/>
                    </a:cubicBezTo>
                    <a:cubicBezTo>
                      <a:pt x="1011" y="9877"/>
                      <a:pt x="968" y="10215"/>
                      <a:pt x="903" y="10592"/>
                    </a:cubicBezTo>
                    <a:cubicBezTo>
                      <a:pt x="881" y="10781"/>
                      <a:pt x="860" y="10968"/>
                      <a:pt x="818" y="11158"/>
                    </a:cubicBezTo>
                    <a:cubicBezTo>
                      <a:pt x="796" y="11309"/>
                      <a:pt x="753" y="11496"/>
                      <a:pt x="731" y="11686"/>
                    </a:cubicBezTo>
                    <a:cubicBezTo>
                      <a:pt x="688" y="11873"/>
                      <a:pt x="645" y="12024"/>
                      <a:pt x="602" y="12213"/>
                    </a:cubicBezTo>
                    <a:cubicBezTo>
                      <a:pt x="559" y="12401"/>
                      <a:pt x="538" y="12590"/>
                      <a:pt x="495" y="12779"/>
                    </a:cubicBezTo>
                    <a:cubicBezTo>
                      <a:pt x="409" y="13156"/>
                      <a:pt x="323" y="13494"/>
                      <a:pt x="216" y="13833"/>
                    </a:cubicBezTo>
                    <a:cubicBezTo>
                      <a:pt x="173" y="14022"/>
                      <a:pt x="129" y="14211"/>
                      <a:pt x="86" y="14361"/>
                    </a:cubicBezTo>
                    <a:cubicBezTo>
                      <a:pt x="43" y="14474"/>
                      <a:pt x="22" y="14550"/>
                      <a:pt x="0" y="14664"/>
                    </a:cubicBezTo>
                    <a:cubicBezTo>
                      <a:pt x="2622" y="18923"/>
                      <a:pt x="6491" y="21600"/>
                      <a:pt x="10789" y="21600"/>
                    </a:cubicBezTo>
                    <a:cubicBezTo>
                      <a:pt x="15088" y="21600"/>
                      <a:pt x="18956" y="18923"/>
                      <a:pt x="21600" y="14664"/>
                    </a:cubicBezTo>
                    <a:cubicBezTo>
                      <a:pt x="21514" y="14399"/>
                      <a:pt x="21427" y="14136"/>
                      <a:pt x="21363" y="13833"/>
                    </a:cubicBezTo>
                    <a:cubicBezTo>
                      <a:pt x="21126" y="12966"/>
                      <a:pt x="20933" y="12062"/>
                      <a:pt x="20783" y="11158"/>
                    </a:cubicBezTo>
                    <a:cubicBezTo>
                      <a:pt x="20740" y="10968"/>
                      <a:pt x="20719" y="10781"/>
                      <a:pt x="20676" y="10592"/>
                    </a:cubicBezTo>
                    <a:cubicBezTo>
                      <a:pt x="20632" y="10215"/>
                      <a:pt x="20568" y="9877"/>
                      <a:pt x="20546" y="9498"/>
                    </a:cubicBezTo>
                    <a:cubicBezTo>
                      <a:pt x="20525" y="9349"/>
                      <a:pt x="20504" y="9160"/>
                      <a:pt x="20482" y="9008"/>
                    </a:cubicBezTo>
                    <a:cubicBezTo>
                      <a:pt x="20439" y="8443"/>
                      <a:pt x="20396" y="7879"/>
                      <a:pt x="20375" y="7313"/>
                    </a:cubicBezTo>
                    <a:cubicBezTo>
                      <a:pt x="20353" y="6935"/>
                      <a:pt x="20353" y="6596"/>
                      <a:pt x="20353" y="6219"/>
                    </a:cubicBezTo>
                    <a:cubicBezTo>
                      <a:pt x="19580" y="6747"/>
                      <a:pt x="18698" y="7124"/>
                      <a:pt x="17731" y="7124"/>
                    </a:cubicBezTo>
                    <a:cubicBezTo>
                      <a:pt x="16398" y="7124"/>
                      <a:pt x="14894" y="6445"/>
                      <a:pt x="13217" y="4673"/>
                    </a:cubicBezTo>
                    <a:cubicBezTo>
                      <a:pt x="12078" y="3504"/>
                      <a:pt x="11283" y="1922"/>
                      <a:pt x="107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84" name="Google Shape;2852;p35"/>
              <p:cNvSpPr/>
              <p:nvPr/>
            </p:nvSpPr>
            <p:spPr>
              <a:xfrm>
                <a:off x="563940" y="1026040"/>
                <a:ext cx="733427" cy="576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342" y="0"/>
                    </a:moveTo>
                    <a:cubicBezTo>
                      <a:pt x="-170" y="2509"/>
                      <a:pt x="-706" y="7976"/>
                      <a:pt x="3546" y="10331"/>
                    </a:cubicBezTo>
                    <a:cubicBezTo>
                      <a:pt x="3826" y="10486"/>
                      <a:pt x="3989" y="10857"/>
                      <a:pt x="3942" y="11244"/>
                    </a:cubicBezTo>
                    <a:cubicBezTo>
                      <a:pt x="3919" y="11569"/>
                      <a:pt x="3336" y="19237"/>
                      <a:pt x="10641" y="21219"/>
                    </a:cubicBezTo>
                    <a:cubicBezTo>
                      <a:pt x="11632" y="21486"/>
                      <a:pt x="12530" y="21600"/>
                      <a:pt x="13339" y="21600"/>
                    </a:cubicBezTo>
                    <a:cubicBezTo>
                      <a:pt x="16838" y="21600"/>
                      <a:pt x="18693" y="19466"/>
                      <a:pt x="19403" y="18385"/>
                    </a:cubicBezTo>
                    <a:cubicBezTo>
                      <a:pt x="20451" y="16774"/>
                      <a:pt x="20894" y="14729"/>
                      <a:pt x="20544" y="13103"/>
                    </a:cubicBezTo>
                    <a:cubicBezTo>
                      <a:pt x="20451" y="12994"/>
                      <a:pt x="20381" y="12902"/>
                      <a:pt x="20323" y="12809"/>
                    </a:cubicBezTo>
                    <a:cubicBezTo>
                      <a:pt x="18401" y="13302"/>
                      <a:pt x="16620" y="13549"/>
                      <a:pt x="14983" y="13549"/>
                    </a:cubicBezTo>
                    <a:cubicBezTo>
                      <a:pt x="11481" y="13549"/>
                      <a:pt x="8641" y="12419"/>
                      <a:pt x="6505" y="10160"/>
                    </a:cubicBezTo>
                    <a:cubicBezTo>
                      <a:pt x="3593" y="7094"/>
                      <a:pt x="2870" y="2865"/>
                      <a:pt x="2696" y="1100"/>
                    </a:cubicBezTo>
                    <a:cubicBezTo>
                      <a:pt x="2090" y="1022"/>
                      <a:pt x="1158" y="791"/>
                      <a:pt x="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85" name="Google Shape;2853;p35"/>
              <p:cNvSpPr/>
              <p:nvPr/>
            </p:nvSpPr>
            <p:spPr>
              <a:xfrm>
                <a:off x="561175" y="46744"/>
                <a:ext cx="943255" cy="1324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1" h="21600" fill="norm" stroke="1" extrusionOk="0">
                    <a:moveTo>
                      <a:pt x="8128" y="16292"/>
                    </a:moveTo>
                    <a:cubicBezTo>
                      <a:pt x="8155" y="16292"/>
                      <a:pt x="8182" y="16294"/>
                      <a:pt x="8209" y="16297"/>
                    </a:cubicBezTo>
                    <a:cubicBezTo>
                      <a:pt x="8495" y="16338"/>
                      <a:pt x="8688" y="16533"/>
                      <a:pt x="8642" y="16736"/>
                    </a:cubicBezTo>
                    <a:cubicBezTo>
                      <a:pt x="8633" y="16756"/>
                      <a:pt x="8412" y="17822"/>
                      <a:pt x="9176" y="18355"/>
                    </a:cubicBezTo>
                    <a:cubicBezTo>
                      <a:pt x="9476" y="18575"/>
                      <a:pt x="9926" y="18685"/>
                      <a:pt x="10501" y="18685"/>
                    </a:cubicBezTo>
                    <a:cubicBezTo>
                      <a:pt x="10578" y="18685"/>
                      <a:pt x="10658" y="18682"/>
                      <a:pt x="10740" y="18679"/>
                    </a:cubicBezTo>
                    <a:cubicBezTo>
                      <a:pt x="10428" y="18206"/>
                      <a:pt x="10317" y="17754"/>
                      <a:pt x="10317" y="17734"/>
                    </a:cubicBezTo>
                    <a:cubicBezTo>
                      <a:pt x="10262" y="17525"/>
                      <a:pt x="10455" y="17329"/>
                      <a:pt x="10740" y="17296"/>
                    </a:cubicBezTo>
                    <a:cubicBezTo>
                      <a:pt x="10769" y="17292"/>
                      <a:pt x="10797" y="17291"/>
                      <a:pt x="10825" y="17291"/>
                    </a:cubicBezTo>
                    <a:cubicBezTo>
                      <a:pt x="11077" y="17291"/>
                      <a:pt x="11297" y="17424"/>
                      <a:pt x="11338" y="17613"/>
                    </a:cubicBezTo>
                    <a:cubicBezTo>
                      <a:pt x="11338" y="17626"/>
                      <a:pt x="11689" y="19070"/>
                      <a:pt x="12968" y="19090"/>
                    </a:cubicBezTo>
                    <a:cubicBezTo>
                      <a:pt x="13262" y="19097"/>
                      <a:pt x="13483" y="19272"/>
                      <a:pt x="13483" y="19481"/>
                    </a:cubicBezTo>
                    <a:cubicBezTo>
                      <a:pt x="13474" y="19690"/>
                      <a:pt x="13244" y="19852"/>
                      <a:pt x="12968" y="19852"/>
                    </a:cubicBezTo>
                    <a:lnTo>
                      <a:pt x="12949" y="19852"/>
                    </a:lnTo>
                    <a:cubicBezTo>
                      <a:pt x="12369" y="19846"/>
                      <a:pt x="11854" y="19683"/>
                      <a:pt x="11431" y="19387"/>
                    </a:cubicBezTo>
                    <a:cubicBezTo>
                      <a:pt x="11108" y="19427"/>
                      <a:pt x="10796" y="19441"/>
                      <a:pt x="10510" y="19441"/>
                    </a:cubicBezTo>
                    <a:cubicBezTo>
                      <a:pt x="9654" y="19441"/>
                      <a:pt x="8955" y="19265"/>
                      <a:pt x="8449" y="18901"/>
                    </a:cubicBezTo>
                    <a:cubicBezTo>
                      <a:pt x="7289" y="18085"/>
                      <a:pt x="7602" y="16668"/>
                      <a:pt x="7611" y="16614"/>
                    </a:cubicBezTo>
                    <a:cubicBezTo>
                      <a:pt x="7661" y="16426"/>
                      <a:pt x="7883" y="16292"/>
                      <a:pt x="8128" y="16292"/>
                    </a:cubicBezTo>
                    <a:close/>
                    <a:moveTo>
                      <a:pt x="18223" y="0"/>
                    </a:moveTo>
                    <a:cubicBezTo>
                      <a:pt x="15563" y="0"/>
                      <a:pt x="14366" y="890"/>
                      <a:pt x="13308" y="1673"/>
                    </a:cubicBezTo>
                    <a:cubicBezTo>
                      <a:pt x="13124" y="1808"/>
                      <a:pt x="12949" y="1936"/>
                      <a:pt x="12765" y="2064"/>
                    </a:cubicBezTo>
                    <a:cubicBezTo>
                      <a:pt x="12671" y="2127"/>
                      <a:pt x="12554" y="2166"/>
                      <a:pt x="12420" y="2166"/>
                    </a:cubicBezTo>
                    <a:cubicBezTo>
                      <a:pt x="12409" y="2166"/>
                      <a:pt x="12398" y="2166"/>
                      <a:pt x="12388" y="2165"/>
                    </a:cubicBezTo>
                    <a:cubicBezTo>
                      <a:pt x="12384" y="2165"/>
                      <a:pt x="12315" y="2164"/>
                      <a:pt x="12193" y="2164"/>
                    </a:cubicBezTo>
                    <a:cubicBezTo>
                      <a:pt x="11676" y="2164"/>
                      <a:pt x="10212" y="2194"/>
                      <a:pt x="8725" y="2516"/>
                    </a:cubicBezTo>
                    <a:cubicBezTo>
                      <a:pt x="6397" y="3022"/>
                      <a:pt x="5090" y="3993"/>
                      <a:pt x="4860" y="5390"/>
                    </a:cubicBezTo>
                    <a:cubicBezTo>
                      <a:pt x="4860" y="5619"/>
                      <a:pt x="4988" y="7373"/>
                      <a:pt x="7022" y="7373"/>
                    </a:cubicBezTo>
                    <a:lnTo>
                      <a:pt x="7031" y="7373"/>
                    </a:lnTo>
                    <a:cubicBezTo>
                      <a:pt x="7317" y="7373"/>
                      <a:pt x="7547" y="7542"/>
                      <a:pt x="7547" y="7751"/>
                    </a:cubicBezTo>
                    <a:cubicBezTo>
                      <a:pt x="7547" y="7967"/>
                      <a:pt x="7317" y="8135"/>
                      <a:pt x="7031" y="8135"/>
                    </a:cubicBezTo>
                    <a:lnTo>
                      <a:pt x="7022" y="8135"/>
                    </a:lnTo>
                    <a:cubicBezTo>
                      <a:pt x="6176" y="8135"/>
                      <a:pt x="5467" y="7933"/>
                      <a:pt x="4924" y="7535"/>
                    </a:cubicBezTo>
                    <a:cubicBezTo>
                      <a:pt x="4289" y="7069"/>
                      <a:pt x="4013" y="6429"/>
                      <a:pt x="3902" y="5963"/>
                    </a:cubicBezTo>
                    <a:cubicBezTo>
                      <a:pt x="1436" y="7022"/>
                      <a:pt x="865" y="8864"/>
                      <a:pt x="1188" y="10314"/>
                    </a:cubicBezTo>
                    <a:cubicBezTo>
                      <a:pt x="1455" y="11488"/>
                      <a:pt x="2310" y="12392"/>
                      <a:pt x="3240" y="12459"/>
                    </a:cubicBezTo>
                    <a:cubicBezTo>
                      <a:pt x="3525" y="12479"/>
                      <a:pt x="3728" y="12668"/>
                      <a:pt x="3700" y="12877"/>
                    </a:cubicBezTo>
                    <a:cubicBezTo>
                      <a:pt x="3672" y="13073"/>
                      <a:pt x="3452" y="13221"/>
                      <a:pt x="3185" y="13221"/>
                    </a:cubicBezTo>
                    <a:cubicBezTo>
                      <a:pt x="3175" y="13221"/>
                      <a:pt x="3157" y="13221"/>
                      <a:pt x="3139" y="13215"/>
                    </a:cubicBezTo>
                    <a:cubicBezTo>
                      <a:pt x="2099" y="13141"/>
                      <a:pt x="1188" y="12533"/>
                      <a:pt x="626" y="11609"/>
                    </a:cubicBezTo>
                    <a:cubicBezTo>
                      <a:pt x="276" y="12088"/>
                      <a:pt x="-193" y="12999"/>
                      <a:pt x="83" y="14213"/>
                    </a:cubicBezTo>
                    <a:cubicBezTo>
                      <a:pt x="392" y="15576"/>
                      <a:pt x="1878" y="15702"/>
                      <a:pt x="2428" y="15702"/>
                    </a:cubicBezTo>
                    <a:cubicBezTo>
                      <a:pt x="2518" y="15702"/>
                      <a:pt x="2583" y="15699"/>
                      <a:pt x="2614" y="15697"/>
                    </a:cubicBezTo>
                    <a:lnTo>
                      <a:pt x="2642" y="15697"/>
                    </a:lnTo>
                    <a:cubicBezTo>
                      <a:pt x="2654" y="15697"/>
                      <a:pt x="2662" y="15694"/>
                      <a:pt x="2672" y="15694"/>
                    </a:cubicBezTo>
                    <a:cubicBezTo>
                      <a:pt x="2677" y="15694"/>
                      <a:pt x="2681" y="15695"/>
                      <a:pt x="2688" y="15697"/>
                    </a:cubicBezTo>
                    <a:cubicBezTo>
                      <a:pt x="2806" y="15701"/>
                      <a:pt x="2921" y="15703"/>
                      <a:pt x="3032" y="15703"/>
                    </a:cubicBezTo>
                    <a:cubicBezTo>
                      <a:pt x="4882" y="15703"/>
                      <a:pt x="5589" y="15149"/>
                      <a:pt x="5624" y="15124"/>
                    </a:cubicBezTo>
                    <a:cubicBezTo>
                      <a:pt x="5724" y="15035"/>
                      <a:pt x="5865" y="14991"/>
                      <a:pt x="6009" y="14991"/>
                    </a:cubicBezTo>
                    <a:cubicBezTo>
                      <a:pt x="6129" y="14991"/>
                      <a:pt x="6250" y="15022"/>
                      <a:pt x="6351" y="15083"/>
                    </a:cubicBezTo>
                    <a:cubicBezTo>
                      <a:pt x="6571" y="15218"/>
                      <a:pt x="6590" y="15461"/>
                      <a:pt x="6406" y="15623"/>
                    </a:cubicBezTo>
                    <a:cubicBezTo>
                      <a:pt x="6369" y="15656"/>
                      <a:pt x="5458" y="16412"/>
                      <a:pt x="3249" y="16459"/>
                    </a:cubicBezTo>
                    <a:cubicBezTo>
                      <a:pt x="3405" y="17174"/>
                      <a:pt x="3958" y="18712"/>
                      <a:pt x="5854" y="19812"/>
                    </a:cubicBezTo>
                    <a:cubicBezTo>
                      <a:pt x="7357" y="20678"/>
                      <a:pt x="9380" y="21114"/>
                      <a:pt x="11896" y="21114"/>
                    </a:cubicBezTo>
                    <a:cubicBezTo>
                      <a:pt x="13199" y="21114"/>
                      <a:pt x="14634" y="20997"/>
                      <a:pt x="16198" y="20763"/>
                    </a:cubicBezTo>
                    <a:cubicBezTo>
                      <a:pt x="16230" y="20759"/>
                      <a:pt x="16262" y="20757"/>
                      <a:pt x="16293" y="20757"/>
                    </a:cubicBezTo>
                    <a:cubicBezTo>
                      <a:pt x="16462" y="20757"/>
                      <a:pt x="16622" y="20816"/>
                      <a:pt x="16723" y="20918"/>
                    </a:cubicBezTo>
                    <a:cubicBezTo>
                      <a:pt x="16759" y="20952"/>
                      <a:pt x="16861" y="21046"/>
                      <a:pt x="17017" y="21154"/>
                    </a:cubicBezTo>
                    <a:cubicBezTo>
                      <a:pt x="17063" y="21174"/>
                      <a:pt x="17100" y="21194"/>
                      <a:pt x="17137" y="21228"/>
                    </a:cubicBezTo>
                    <a:cubicBezTo>
                      <a:pt x="17439" y="21409"/>
                      <a:pt x="17904" y="21600"/>
                      <a:pt x="18511" y="21600"/>
                    </a:cubicBezTo>
                    <a:cubicBezTo>
                      <a:pt x="18923" y="21600"/>
                      <a:pt x="19400" y="21512"/>
                      <a:pt x="19934" y="21275"/>
                    </a:cubicBezTo>
                    <a:cubicBezTo>
                      <a:pt x="20330" y="21100"/>
                      <a:pt x="20570" y="20871"/>
                      <a:pt x="20652" y="20561"/>
                    </a:cubicBezTo>
                    <a:cubicBezTo>
                      <a:pt x="20901" y="19690"/>
                      <a:pt x="19916" y="18436"/>
                      <a:pt x="19511" y="18024"/>
                    </a:cubicBezTo>
                    <a:cubicBezTo>
                      <a:pt x="19437" y="17943"/>
                      <a:pt x="19401" y="17842"/>
                      <a:pt x="19428" y="17741"/>
                    </a:cubicBezTo>
                    <a:cubicBezTo>
                      <a:pt x="19456" y="17640"/>
                      <a:pt x="19530" y="17552"/>
                      <a:pt x="19640" y="17498"/>
                    </a:cubicBezTo>
                    <a:cubicBezTo>
                      <a:pt x="19704" y="17464"/>
                      <a:pt x="21002" y="16743"/>
                      <a:pt x="20468" y="15063"/>
                    </a:cubicBezTo>
                    <a:cubicBezTo>
                      <a:pt x="19382" y="16183"/>
                      <a:pt x="17937" y="16399"/>
                      <a:pt x="17873" y="16412"/>
                    </a:cubicBezTo>
                    <a:cubicBezTo>
                      <a:pt x="17836" y="16412"/>
                      <a:pt x="17542" y="16452"/>
                      <a:pt x="17091" y="16452"/>
                    </a:cubicBezTo>
                    <a:cubicBezTo>
                      <a:pt x="16299" y="16452"/>
                      <a:pt x="15057" y="16331"/>
                      <a:pt x="14054" y="15656"/>
                    </a:cubicBezTo>
                    <a:cubicBezTo>
                      <a:pt x="12940" y="14914"/>
                      <a:pt x="12424" y="13727"/>
                      <a:pt x="12517" y="12122"/>
                    </a:cubicBezTo>
                    <a:cubicBezTo>
                      <a:pt x="12075" y="12174"/>
                      <a:pt x="11582" y="12207"/>
                      <a:pt x="11070" y="12207"/>
                    </a:cubicBezTo>
                    <a:cubicBezTo>
                      <a:pt x="9182" y="12207"/>
                      <a:pt x="7050" y="11756"/>
                      <a:pt x="6406" y="10132"/>
                    </a:cubicBezTo>
                    <a:cubicBezTo>
                      <a:pt x="6332" y="9930"/>
                      <a:pt x="6489" y="9720"/>
                      <a:pt x="6764" y="9660"/>
                    </a:cubicBezTo>
                    <a:cubicBezTo>
                      <a:pt x="6811" y="9651"/>
                      <a:pt x="6857" y="9646"/>
                      <a:pt x="6903" y="9646"/>
                    </a:cubicBezTo>
                    <a:cubicBezTo>
                      <a:pt x="7130" y="9646"/>
                      <a:pt x="7338" y="9754"/>
                      <a:pt x="7400" y="9923"/>
                    </a:cubicBezTo>
                    <a:cubicBezTo>
                      <a:pt x="7893" y="11166"/>
                      <a:pt x="9614" y="11434"/>
                      <a:pt x="11010" y="11434"/>
                    </a:cubicBezTo>
                    <a:cubicBezTo>
                      <a:pt x="12062" y="11434"/>
                      <a:pt x="12929" y="11282"/>
                      <a:pt x="12949" y="11279"/>
                    </a:cubicBezTo>
                    <a:cubicBezTo>
                      <a:pt x="12991" y="11272"/>
                      <a:pt x="13033" y="11268"/>
                      <a:pt x="13075" y="11268"/>
                    </a:cubicBezTo>
                    <a:cubicBezTo>
                      <a:pt x="13199" y="11268"/>
                      <a:pt x="13322" y="11299"/>
                      <a:pt x="13419" y="11360"/>
                    </a:cubicBezTo>
                    <a:cubicBezTo>
                      <a:pt x="13538" y="11441"/>
                      <a:pt x="13612" y="11562"/>
                      <a:pt x="13594" y="11683"/>
                    </a:cubicBezTo>
                    <a:cubicBezTo>
                      <a:pt x="13391" y="13302"/>
                      <a:pt x="13777" y="14449"/>
                      <a:pt x="14753" y="15096"/>
                    </a:cubicBezTo>
                    <a:cubicBezTo>
                      <a:pt x="15512" y="15602"/>
                      <a:pt x="16479" y="15694"/>
                      <a:pt x="17089" y="15694"/>
                    </a:cubicBezTo>
                    <a:cubicBezTo>
                      <a:pt x="17440" y="15694"/>
                      <a:pt x="17673" y="15663"/>
                      <a:pt x="17680" y="15663"/>
                    </a:cubicBezTo>
                    <a:cubicBezTo>
                      <a:pt x="17725" y="15656"/>
                      <a:pt x="19060" y="15441"/>
                      <a:pt x="19916" y="14281"/>
                    </a:cubicBezTo>
                    <a:cubicBezTo>
                      <a:pt x="21407" y="12277"/>
                      <a:pt x="20321" y="9093"/>
                      <a:pt x="19097" y="6705"/>
                    </a:cubicBezTo>
                    <a:cubicBezTo>
                      <a:pt x="17836" y="6651"/>
                      <a:pt x="16667" y="5808"/>
                      <a:pt x="16078" y="5309"/>
                    </a:cubicBezTo>
                    <a:cubicBezTo>
                      <a:pt x="15517" y="5828"/>
                      <a:pt x="14633" y="6321"/>
                      <a:pt x="13253" y="6597"/>
                    </a:cubicBezTo>
                    <a:cubicBezTo>
                      <a:pt x="13207" y="6604"/>
                      <a:pt x="13161" y="6611"/>
                      <a:pt x="13115" y="6611"/>
                    </a:cubicBezTo>
                    <a:cubicBezTo>
                      <a:pt x="12885" y="6611"/>
                      <a:pt x="12673" y="6496"/>
                      <a:pt x="12609" y="6328"/>
                    </a:cubicBezTo>
                    <a:cubicBezTo>
                      <a:pt x="12535" y="6125"/>
                      <a:pt x="12701" y="5916"/>
                      <a:pt x="12977" y="5862"/>
                    </a:cubicBezTo>
                    <a:cubicBezTo>
                      <a:pt x="16557" y="5140"/>
                      <a:pt x="16051" y="2820"/>
                      <a:pt x="16023" y="2725"/>
                    </a:cubicBezTo>
                    <a:cubicBezTo>
                      <a:pt x="15977" y="2516"/>
                      <a:pt x="16161" y="2321"/>
                      <a:pt x="16446" y="2280"/>
                    </a:cubicBezTo>
                    <a:cubicBezTo>
                      <a:pt x="16475" y="2277"/>
                      <a:pt x="16503" y="2275"/>
                      <a:pt x="16531" y="2275"/>
                    </a:cubicBezTo>
                    <a:cubicBezTo>
                      <a:pt x="16782" y="2275"/>
                      <a:pt x="17003" y="2408"/>
                      <a:pt x="17045" y="2590"/>
                    </a:cubicBezTo>
                    <a:cubicBezTo>
                      <a:pt x="17054" y="2624"/>
                      <a:pt x="17229" y="3380"/>
                      <a:pt x="16842" y="4250"/>
                    </a:cubicBezTo>
                    <a:cubicBezTo>
                      <a:pt x="16796" y="4371"/>
                      <a:pt x="16732" y="4492"/>
                      <a:pt x="16649" y="4621"/>
                    </a:cubicBezTo>
                    <a:cubicBezTo>
                      <a:pt x="17137" y="5080"/>
                      <a:pt x="18278" y="5950"/>
                      <a:pt x="19235" y="5950"/>
                    </a:cubicBezTo>
                    <a:lnTo>
                      <a:pt x="19263" y="5950"/>
                    </a:lnTo>
                    <a:cubicBezTo>
                      <a:pt x="19658" y="5943"/>
                      <a:pt x="20008" y="5768"/>
                      <a:pt x="20321" y="5424"/>
                    </a:cubicBezTo>
                    <a:cubicBezTo>
                      <a:pt x="21140" y="4499"/>
                      <a:pt x="21324" y="2651"/>
                      <a:pt x="20211" y="1140"/>
                    </a:cubicBezTo>
                    <a:cubicBezTo>
                      <a:pt x="20054" y="924"/>
                      <a:pt x="19806" y="641"/>
                      <a:pt x="19474" y="412"/>
                    </a:cubicBezTo>
                    <a:cubicBezTo>
                      <a:pt x="19143" y="182"/>
                      <a:pt x="18720" y="0"/>
                      <a:pt x="182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86" name="Google Shape;2854;p35"/>
              <p:cNvSpPr/>
              <p:nvPr/>
            </p:nvSpPr>
            <p:spPr>
              <a:xfrm>
                <a:off x="1758181" y="1026040"/>
                <a:ext cx="733356" cy="576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0" h="21600" fill="norm" stroke="1" extrusionOk="0">
                    <a:moveTo>
                      <a:pt x="20326" y="0"/>
                    </a:moveTo>
                    <a:cubicBezTo>
                      <a:pt x="19499" y="791"/>
                      <a:pt x="18579" y="1022"/>
                      <a:pt x="17961" y="1100"/>
                    </a:cubicBezTo>
                    <a:cubicBezTo>
                      <a:pt x="17787" y="2865"/>
                      <a:pt x="17064" y="7094"/>
                      <a:pt x="14152" y="10160"/>
                    </a:cubicBezTo>
                    <a:cubicBezTo>
                      <a:pt x="12016" y="12419"/>
                      <a:pt x="9176" y="13549"/>
                      <a:pt x="5677" y="13549"/>
                    </a:cubicBezTo>
                    <a:cubicBezTo>
                      <a:pt x="4043" y="13549"/>
                      <a:pt x="2264" y="13302"/>
                      <a:pt x="345" y="12809"/>
                    </a:cubicBezTo>
                    <a:cubicBezTo>
                      <a:pt x="276" y="12902"/>
                      <a:pt x="206" y="12994"/>
                      <a:pt x="124" y="13103"/>
                    </a:cubicBezTo>
                    <a:cubicBezTo>
                      <a:pt x="-237" y="14729"/>
                      <a:pt x="206" y="16774"/>
                      <a:pt x="1266" y="18385"/>
                    </a:cubicBezTo>
                    <a:cubicBezTo>
                      <a:pt x="1976" y="19466"/>
                      <a:pt x="3823" y="21600"/>
                      <a:pt x="7320" y="21600"/>
                    </a:cubicBezTo>
                    <a:cubicBezTo>
                      <a:pt x="8128" y="21600"/>
                      <a:pt x="9025" y="21486"/>
                      <a:pt x="10016" y="21219"/>
                    </a:cubicBezTo>
                    <a:cubicBezTo>
                      <a:pt x="17321" y="19237"/>
                      <a:pt x="16738" y="11569"/>
                      <a:pt x="16715" y="11244"/>
                    </a:cubicBezTo>
                    <a:cubicBezTo>
                      <a:pt x="16668" y="10857"/>
                      <a:pt x="16843" y="10486"/>
                      <a:pt x="17111" y="10331"/>
                    </a:cubicBezTo>
                    <a:cubicBezTo>
                      <a:pt x="21363" y="7976"/>
                      <a:pt x="20827" y="2509"/>
                      <a:pt x="203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87" name="Google Shape;2855;p35"/>
              <p:cNvSpPr/>
              <p:nvPr/>
            </p:nvSpPr>
            <p:spPr>
              <a:xfrm>
                <a:off x="1550930" y="46744"/>
                <a:ext cx="943042" cy="1324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12859" y="16298"/>
                    </a:moveTo>
                    <a:cubicBezTo>
                      <a:pt x="13110" y="16298"/>
                      <a:pt x="13329" y="16426"/>
                      <a:pt x="13371" y="16613"/>
                    </a:cubicBezTo>
                    <a:cubicBezTo>
                      <a:pt x="13389" y="16674"/>
                      <a:pt x="13702" y="18084"/>
                      <a:pt x="12542" y="18907"/>
                    </a:cubicBezTo>
                    <a:cubicBezTo>
                      <a:pt x="12036" y="19264"/>
                      <a:pt x="11337" y="19446"/>
                      <a:pt x="10481" y="19446"/>
                    </a:cubicBezTo>
                    <a:cubicBezTo>
                      <a:pt x="10195" y="19446"/>
                      <a:pt x="9883" y="19426"/>
                      <a:pt x="9560" y="19386"/>
                    </a:cubicBezTo>
                    <a:cubicBezTo>
                      <a:pt x="9137" y="19682"/>
                      <a:pt x="8622" y="19844"/>
                      <a:pt x="8042" y="19851"/>
                    </a:cubicBezTo>
                    <a:lnTo>
                      <a:pt x="8023" y="19851"/>
                    </a:lnTo>
                    <a:cubicBezTo>
                      <a:pt x="7747" y="19851"/>
                      <a:pt x="7517" y="19689"/>
                      <a:pt x="7508" y="19480"/>
                    </a:cubicBezTo>
                    <a:cubicBezTo>
                      <a:pt x="7508" y="19271"/>
                      <a:pt x="7729" y="19096"/>
                      <a:pt x="8014" y="19089"/>
                    </a:cubicBezTo>
                    <a:cubicBezTo>
                      <a:pt x="9294" y="19075"/>
                      <a:pt x="9643" y="17632"/>
                      <a:pt x="9653" y="17612"/>
                    </a:cubicBezTo>
                    <a:cubicBezTo>
                      <a:pt x="9693" y="17427"/>
                      <a:pt x="9907" y="17294"/>
                      <a:pt x="10153" y="17294"/>
                    </a:cubicBezTo>
                    <a:cubicBezTo>
                      <a:pt x="10185" y="17294"/>
                      <a:pt x="10218" y="17297"/>
                      <a:pt x="10251" y="17301"/>
                    </a:cubicBezTo>
                    <a:cubicBezTo>
                      <a:pt x="10527" y="17335"/>
                      <a:pt x="10720" y="17531"/>
                      <a:pt x="10674" y="17733"/>
                    </a:cubicBezTo>
                    <a:cubicBezTo>
                      <a:pt x="10674" y="17753"/>
                      <a:pt x="10563" y="18205"/>
                      <a:pt x="10251" y="18677"/>
                    </a:cubicBezTo>
                    <a:cubicBezTo>
                      <a:pt x="10333" y="18681"/>
                      <a:pt x="10413" y="18684"/>
                      <a:pt x="10491" y="18684"/>
                    </a:cubicBezTo>
                    <a:cubicBezTo>
                      <a:pt x="11064" y="18684"/>
                      <a:pt x="11507" y="18574"/>
                      <a:pt x="11815" y="18360"/>
                    </a:cubicBezTo>
                    <a:cubicBezTo>
                      <a:pt x="12579" y="17821"/>
                      <a:pt x="12358" y="16755"/>
                      <a:pt x="12349" y="16742"/>
                    </a:cubicBezTo>
                    <a:cubicBezTo>
                      <a:pt x="12303" y="16532"/>
                      <a:pt x="12496" y="16337"/>
                      <a:pt x="12772" y="16303"/>
                    </a:cubicBezTo>
                    <a:cubicBezTo>
                      <a:pt x="12802" y="16300"/>
                      <a:pt x="12831" y="16298"/>
                      <a:pt x="12859" y="16298"/>
                    </a:cubicBezTo>
                    <a:close/>
                    <a:moveTo>
                      <a:pt x="2759" y="0"/>
                    </a:moveTo>
                    <a:cubicBezTo>
                      <a:pt x="2262" y="0"/>
                      <a:pt x="1848" y="182"/>
                      <a:pt x="1517" y="412"/>
                    </a:cubicBezTo>
                    <a:cubicBezTo>
                      <a:pt x="1185" y="641"/>
                      <a:pt x="937" y="924"/>
                      <a:pt x="780" y="1140"/>
                    </a:cubicBezTo>
                    <a:cubicBezTo>
                      <a:pt x="-333" y="2651"/>
                      <a:pt x="-149" y="4506"/>
                      <a:pt x="670" y="5423"/>
                    </a:cubicBezTo>
                    <a:cubicBezTo>
                      <a:pt x="983" y="5767"/>
                      <a:pt x="1324" y="5943"/>
                      <a:pt x="1728" y="5949"/>
                    </a:cubicBezTo>
                    <a:lnTo>
                      <a:pt x="1756" y="5949"/>
                    </a:lnTo>
                    <a:cubicBezTo>
                      <a:pt x="2713" y="5949"/>
                      <a:pt x="3845" y="5079"/>
                      <a:pt x="4342" y="4621"/>
                    </a:cubicBezTo>
                    <a:cubicBezTo>
                      <a:pt x="4259" y="4492"/>
                      <a:pt x="4195" y="4371"/>
                      <a:pt x="4149" y="4249"/>
                    </a:cubicBezTo>
                    <a:cubicBezTo>
                      <a:pt x="3763" y="3386"/>
                      <a:pt x="3937" y="2624"/>
                      <a:pt x="3946" y="2590"/>
                    </a:cubicBezTo>
                    <a:cubicBezTo>
                      <a:pt x="3987" y="2411"/>
                      <a:pt x="4201" y="2280"/>
                      <a:pt x="4447" y="2280"/>
                    </a:cubicBezTo>
                    <a:cubicBezTo>
                      <a:pt x="4479" y="2280"/>
                      <a:pt x="4512" y="2282"/>
                      <a:pt x="4545" y="2287"/>
                    </a:cubicBezTo>
                    <a:cubicBezTo>
                      <a:pt x="4821" y="2320"/>
                      <a:pt x="5014" y="2516"/>
                      <a:pt x="4968" y="2725"/>
                    </a:cubicBezTo>
                    <a:cubicBezTo>
                      <a:pt x="4940" y="2819"/>
                      <a:pt x="4434" y="5140"/>
                      <a:pt x="8014" y="5862"/>
                    </a:cubicBezTo>
                    <a:cubicBezTo>
                      <a:pt x="8290" y="5915"/>
                      <a:pt x="8456" y="6125"/>
                      <a:pt x="8373" y="6334"/>
                    </a:cubicBezTo>
                    <a:cubicBezTo>
                      <a:pt x="8318" y="6503"/>
                      <a:pt x="8106" y="6610"/>
                      <a:pt x="7876" y="6610"/>
                    </a:cubicBezTo>
                    <a:cubicBezTo>
                      <a:pt x="7830" y="6610"/>
                      <a:pt x="7784" y="6604"/>
                      <a:pt x="7738" y="6597"/>
                    </a:cubicBezTo>
                    <a:cubicBezTo>
                      <a:pt x="6358" y="6320"/>
                      <a:pt x="5474" y="5828"/>
                      <a:pt x="4913" y="5308"/>
                    </a:cubicBezTo>
                    <a:cubicBezTo>
                      <a:pt x="4324" y="5808"/>
                      <a:pt x="3155" y="6651"/>
                      <a:pt x="1885" y="6705"/>
                    </a:cubicBezTo>
                    <a:cubicBezTo>
                      <a:pt x="661" y="9092"/>
                      <a:pt x="-416" y="12276"/>
                      <a:pt x="1066" y="14280"/>
                    </a:cubicBezTo>
                    <a:cubicBezTo>
                      <a:pt x="1931" y="15440"/>
                      <a:pt x="3266" y="15656"/>
                      <a:pt x="3311" y="15662"/>
                    </a:cubicBezTo>
                    <a:cubicBezTo>
                      <a:pt x="3318" y="15662"/>
                      <a:pt x="3551" y="15693"/>
                      <a:pt x="3903" y="15693"/>
                    </a:cubicBezTo>
                    <a:cubicBezTo>
                      <a:pt x="4512" y="15693"/>
                      <a:pt x="5479" y="15601"/>
                      <a:pt x="6238" y="15096"/>
                    </a:cubicBezTo>
                    <a:cubicBezTo>
                      <a:pt x="7214" y="14448"/>
                      <a:pt x="7600" y="13302"/>
                      <a:pt x="7397" y="11683"/>
                    </a:cubicBezTo>
                    <a:cubicBezTo>
                      <a:pt x="7379" y="11561"/>
                      <a:pt x="7444" y="11440"/>
                      <a:pt x="7572" y="11359"/>
                    </a:cubicBezTo>
                    <a:cubicBezTo>
                      <a:pt x="7669" y="11298"/>
                      <a:pt x="7792" y="11268"/>
                      <a:pt x="7917" y="11268"/>
                    </a:cubicBezTo>
                    <a:cubicBezTo>
                      <a:pt x="7958" y="11268"/>
                      <a:pt x="8000" y="11271"/>
                      <a:pt x="8042" y="11278"/>
                    </a:cubicBezTo>
                    <a:cubicBezTo>
                      <a:pt x="8062" y="11281"/>
                      <a:pt x="8929" y="11433"/>
                      <a:pt x="9980" y="11433"/>
                    </a:cubicBezTo>
                    <a:cubicBezTo>
                      <a:pt x="11375" y="11433"/>
                      <a:pt x="13094" y="11165"/>
                      <a:pt x="13582" y="9922"/>
                    </a:cubicBezTo>
                    <a:cubicBezTo>
                      <a:pt x="13651" y="9754"/>
                      <a:pt x="13861" y="9646"/>
                      <a:pt x="14088" y="9646"/>
                    </a:cubicBezTo>
                    <a:cubicBezTo>
                      <a:pt x="14134" y="9646"/>
                      <a:pt x="14180" y="9650"/>
                      <a:pt x="14227" y="9659"/>
                    </a:cubicBezTo>
                    <a:cubicBezTo>
                      <a:pt x="14502" y="9720"/>
                      <a:pt x="14659" y="9929"/>
                      <a:pt x="14585" y="10131"/>
                    </a:cubicBezTo>
                    <a:cubicBezTo>
                      <a:pt x="13941" y="11756"/>
                      <a:pt x="11809" y="12206"/>
                      <a:pt x="9921" y="12206"/>
                    </a:cubicBezTo>
                    <a:cubicBezTo>
                      <a:pt x="9409" y="12206"/>
                      <a:pt x="8916" y="12173"/>
                      <a:pt x="8474" y="12121"/>
                    </a:cubicBezTo>
                    <a:cubicBezTo>
                      <a:pt x="8567" y="13726"/>
                      <a:pt x="8051" y="14913"/>
                      <a:pt x="6937" y="15656"/>
                    </a:cubicBezTo>
                    <a:cubicBezTo>
                      <a:pt x="5925" y="16330"/>
                      <a:pt x="4683" y="16451"/>
                      <a:pt x="3891" y="16451"/>
                    </a:cubicBezTo>
                    <a:cubicBezTo>
                      <a:pt x="3449" y="16451"/>
                      <a:pt x="3146" y="16411"/>
                      <a:pt x="3118" y="16411"/>
                    </a:cubicBezTo>
                    <a:cubicBezTo>
                      <a:pt x="3045" y="16398"/>
                      <a:pt x="1609" y="16182"/>
                      <a:pt x="514" y="15062"/>
                    </a:cubicBezTo>
                    <a:cubicBezTo>
                      <a:pt x="-11" y="16742"/>
                      <a:pt x="1287" y="17463"/>
                      <a:pt x="1351" y="17497"/>
                    </a:cubicBezTo>
                    <a:cubicBezTo>
                      <a:pt x="1462" y="17551"/>
                      <a:pt x="1535" y="17639"/>
                      <a:pt x="1563" y="17740"/>
                    </a:cubicBezTo>
                    <a:cubicBezTo>
                      <a:pt x="1581" y="17841"/>
                      <a:pt x="1554" y="17942"/>
                      <a:pt x="1471" y="18030"/>
                    </a:cubicBezTo>
                    <a:cubicBezTo>
                      <a:pt x="1075" y="18435"/>
                      <a:pt x="90" y="19689"/>
                      <a:pt x="330" y="20559"/>
                    </a:cubicBezTo>
                    <a:cubicBezTo>
                      <a:pt x="421" y="20870"/>
                      <a:pt x="652" y="21105"/>
                      <a:pt x="1047" y="21281"/>
                    </a:cubicBezTo>
                    <a:cubicBezTo>
                      <a:pt x="1580" y="21514"/>
                      <a:pt x="2054" y="21600"/>
                      <a:pt x="2464" y="21600"/>
                    </a:cubicBezTo>
                    <a:cubicBezTo>
                      <a:pt x="3076" y="21600"/>
                      <a:pt x="3546" y="21409"/>
                      <a:pt x="3854" y="21227"/>
                    </a:cubicBezTo>
                    <a:cubicBezTo>
                      <a:pt x="3882" y="21200"/>
                      <a:pt x="3928" y="21173"/>
                      <a:pt x="3965" y="21153"/>
                    </a:cubicBezTo>
                    <a:cubicBezTo>
                      <a:pt x="4131" y="21045"/>
                      <a:pt x="4232" y="20950"/>
                      <a:pt x="4259" y="20917"/>
                    </a:cubicBezTo>
                    <a:cubicBezTo>
                      <a:pt x="4357" y="20818"/>
                      <a:pt x="4516" y="20759"/>
                      <a:pt x="4676" y="20759"/>
                    </a:cubicBezTo>
                    <a:cubicBezTo>
                      <a:pt x="4712" y="20759"/>
                      <a:pt x="4748" y="20762"/>
                      <a:pt x="4784" y="20768"/>
                    </a:cubicBezTo>
                    <a:cubicBezTo>
                      <a:pt x="6349" y="21000"/>
                      <a:pt x="7785" y="21117"/>
                      <a:pt x="9088" y="21117"/>
                    </a:cubicBezTo>
                    <a:cubicBezTo>
                      <a:pt x="11608" y="21117"/>
                      <a:pt x="13630" y="20682"/>
                      <a:pt x="15128" y="19811"/>
                    </a:cubicBezTo>
                    <a:cubicBezTo>
                      <a:pt x="17033" y="18711"/>
                      <a:pt x="17586" y="17173"/>
                      <a:pt x="17742" y="16458"/>
                    </a:cubicBezTo>
                    <a:cubicBezTo>
                      <a:pt x="15524" y="16418"/>
                      <a:pt x="14622" y="15656"/>
                      <a:pt x="14576" y="15622"/>
                    </a:cubicBezTo>
                    <a:cubicBezTo>
                      <a:pt x="14392" y="15460"/>
                      <a:pt x="14420" y="15217"/>
                      <a:pt x="14631" y="15082"/>
                    </a:cubicBezTo>
                    <a:cubicBezTo>
                      <a:pt x="14732" y="15021"/>
                      <a:pt x="14853" y="14990"/>
                      <a:pt x="14974" y="14990"/>
                    </a:cubicBezTo>
                    <a:cubicBezTo>
                      <a:pt x="15119" y="14990"/>
                      <a:pt x="15262" y="15034"/>
                      <a:pt x="15367" y="15123"/>
                    </a:cubicBezTo>
                    <a:cubicBezTo>
                      <a:pt x="15393" y="15148"/>
                      <a:pt x="16100" y="15702"/>
                      <a:pt x="17950" y="15702"/>
                    </a:cubicBezTo>
                    <a:cubicBezTo>
                      <a:pt x="18061" y="15702"/>
                      <a:pt x="18175" y="15700"/>
                      <a:pt x="18294" y="15696"/>
                    </a:cubicBezTo>
                    <a:lnTo>
                      <a:pt x="18368" y="15696"/>
                    </a:lnTo>
                    <a:cubicBezTo>
                      <a:pt x="18399" y="15698"/>
                      <a:pt x="18464" y="15701"/>
                      <a:pt x="18553" y="15701"/>
                    </a:cubicBezTo>
                    <a:cubicBezTo>
                      <a:pt x="19104" y="15701"/>
                      <a:pt x="20590" y="15575"/>
                      <a:pt x="20899" y="14212"/>
                    </a:cubicBezTo>
                    <a:cubicBezTo>
                      <a:pt x="21184" y="13005"/>
                      <a:pt x="20715" y="12087"/>
                      <a:pt x="20356" y="11609"/>
                    </a:cubicBezTo>
                    <a:cubicBezTo>
                      <a:pt x="19803" y="12532"/>
                      <a:pt x="18892" y="13140"/>
                      <a:pt x="17853" y="13221"/>
                    </a:cubicBezTo>
                    <a:lnTo>
                      <a:pt x="17806" y="13221"/>
                    </a:lnTo>
                    <a:cubicBezTo>
                      <a:pt x="17539" y="13221"/>
                      <a:pt x="17309" y="13072"/>
                      <a:pt x="17282" y="12877"/>
                    </a:cubicBezTo>
                    <a:cubicBezTo>
                      <a:pt x="17254" y="12667"/>
                      <a:pt x="17466" y="12479"/>
                      <a:pt x="17751" y="12458"/>
                    </a:cubicBezTo>
                    <a:cubicBezTo>
                      <a:pt x="18672" y="12391"/>
                      <a:pt x="19537" y="11494"/>
                      <a:pt x="19803" y="10314"/>
                    </a:cubicBezTo>
                    <a:cubicBezTo>
                      <a:pt x="20126" y="8863"/>
                      <a:pt x="19546" y="7022"/>
                      <a:pt x="17089" y="5963"/>
                    </a:cubicBezTo>
                    <a:cubicBezTo>
                      <a:pt x="16969" y="6422"/>
                      <a:pt x="16702" y="7069"/>
                      <a:pt x="16058" y="7534"/>
                    </a:cubicBezTo>
                    <a:cubicBezTo>
                      <a:pt x="15515" y="7933"/>
                      <a:pt x="14815" y="8135"/>
                      <a:pt x="13969" y="8135"/>
                    </a:cubicBezTo>
                    <a:lnTo>
                      <a:pt x="13960" y="8135"/>
                    </a:lnTo>
                    <a:cubicBezTo>
                      <a:pt x="13665" y="8135"/>
                      <a:pt x="13435" y="7966"/>
                      <a:pt x="13435" y="7757"/>
                    </a:cubicBezTo>
                    <a:cubicBezTo>
                      <a:pt x="13435" y="7548"/>
                      <a:pt x="13674" y="7373"/>
                      <a:pt x="13960" y="7373"/>
                    </a:cubicBezTo>
                    <a:lnTo>
                      <a:pt x="13969" y="7373"/>
                    </a:lnTo>
                    <a:cubicBezTo>
                      <a:pt x="16003" y="7373"/>
                      <a:pt x="16122" y="5619"/>
                      <a:pt x="16131" y="5389"/>
                    </a:cubicBezTo>
                    <a:cubicBezTo>
                      <a:pt x="15892" y="3993"/>
                      <a:pt x="14595" y="3022"/>
                      <a:pt x="12257" y="2516"/>
                    </a:cubicBezTo>
                    <a:cubicBezTo>
                      <a:pt x="10769" y="2194"/>
                      <a:pt x="9305" y="2163"/>
                      <a:pt x="8789" y="2163"/>
                    </a:cubicBezTo>
                    <a:cubicBezTo>
                      <a:pt x="8667" y="2163"/>
                      <a:pt x="8597" y="2165"/>
                      <a:pt x="8594" y="2165"/>
                    </a:cubicBezTo>
                    <a:cubicBezTo>
                      <a:pt x="8584" y="2166"/>
                      <a:pt x="8574" y="2166"/>
                      <a:pt x="8564" y="2166"/>
                    </a:cubicBezTo>
                    <a:cubicBezTo>
                      <a:pt x="8436" y="2166"/>
                      <a:pt x="8311" y="2127"/>
                      <a:pt x="8217" y="2064"/>
                    </a:cubicBezTo>
                    <a:cubicBezTo>
                      <a:pt x="8042" y="1943"/>
                      <a:pt x="7867" y="1808"/>
                      <a:pt x="7674" y="1673"/>
                    </a:cubicBezTo>
                    <a:cubicBezTo>
                      <a:pt x="6615" y="890"/>
                      <a:pt x="5419" y="0"/>
                      <a:pt x="2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88" name="Google Shape;2856;p35"/>
              <p:cNvSpPr/>
              <p:nvPr/>
            </p:nvSpPr>
            <p:spPr>
              <a:xfrm>
                <a:off x="901172" y="1045884"/>
                <a:ext cx="265905" cy="217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5" h="21600" fill="norm" stroke="1" extrusionOk="0">
                    <a:moveTo>
                      <a:pt x="1911" y="0"/>
                    </a:moveTo>
                    <a:cubicBezTo>
                      <a:pt x="1075" y="0"/>
                      <a:pt x="327" y="803"/>
                      <a:pt x="157" y="1927"/>
                    </a:cubicBezTo>
                    <a:cubicBezTo>
                      <a:pt x="125" y="2256"/>
                      <a:pt x="-964" y="10863"/>
                      <a:pt x="3073" y="15820"/>
                    </a:cubicBezTo>
                    <a:cubicBezTo>
                      <a:pt x="4836" y="18033"/>
                      <a:pt x="7271" y="19140"/>
                      <a:pt x="10252" y="19140"/>
                    </a:cubicBezTo>
                    <a:cubicBezTo>
                      <a:pt x="11246" y="19140"/>
                      <a:pt x="12335" y="19017"/>
                      <a:pt x="13457" y="18772"/>
                    </a:cubicBezTo>
                    <a:cubicBezTo>
                      <a:pt x="14931" y="20574"/>
                      <a:pt x="16726" y="21559"/>
                      <a:pt x="18744" y="21600"/>
                    </a:cubicBezTo>
                    <a:lnTo>
                      <a:pt x="18809" y="21600"/>
                    </a:lnTo>
                    <a:cubicBezTo>
                      <a:pt x="19771" y="21600"/>
                      <a:pt x="20572" y="20615"/>
                      <a:pt x="20604" y="19346"/>
                    </a:cubicBezTo>
                    <a:cubicBezTo>
                      <a:pt x="20636" y="18074"/>
                      <a:pt x="19835" y="17009"/>
                      <a:pt x="18841" y="16968"/>
                    </a:cubicBezTo>
                    <a:cubicBezTo>
                      <a:pt x="14387" y="16844"/>
                      <a:pt x="13168" y="8117"/>
                      <a:pt x="13136" y="7993"/>
                    </a:cubicBezTo>
                    <a:cubicBezTo>
                      <a:pt x="12992" y="6849"/>
                      <a:pt x="12225" y="6037"/>
                      <a:pt x="11347" y="6037"/>
                    </a:cubicBezTo>
                    <a:cubicBezTo>
                      <a:pt x="11250" y="6037"/>
                      <a:pt x="11152" y="6046"/>
                      <a:pt x="11053" y="6068"/>
                    </a:cubicBezTo>
                    <a:cubicBezTo>
                      <a:pt x="10060" y="6272"/>
                      <a:pt x="9386" y="7461"/>
                      <a:pt x="9579" y="8732"/>
                    </a:cubicBezTo>
                    <a:cubicBezTo>
                      <a:pt x="9579" y="8853"/>
                      <a:pt x="9964" y="11599"/>
                      <a:pt x="11053" y="14469"/>
                    </a:cubicBezTo>
                    <a:cubicBezTo>
                      <a:pt x="10768" y="14492"/>
                      <a:pt x="10489" y="14506"/>
                      <a:pt x="10218" y="14506"/>
                    </a:cubicBezTo>
                    <a:cubicBezTo>
                      <a:pt x="8216" y="14506"/>
                      <a:pt x="6650" y="13838"/>
                      <a:pt x="5605" y="12502"/>
                    </a:cubicBezTo>
                    <a:cubicBezTo>
                      <a:pt x="2946" y="9264"/>
                      <a:pt x="3715" y="2789"/>
                      <a:pt x="3747" y="2666"/>
                    </a:cubicBezTo>
                    <a:cubicBezTo>
                      <a:pt x="3906" y="1436"/>
                      <a:pt x="3234" y="247"/>
                      <a:pt x="2240" y="43"/>
                    </a:cubicBezTo>
                    <a:cubicBezTo>
                      <a:pt x="2130" y="14"/>
                      <a:pt x="2020" y="0"/>
                      <a:pt x="19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89" name="Google Shape;2857;p35"/>
              <p:cNvSpPr/>
              <p:nvPr/>
            </p:nvSpPr>
            <p:spPr>
              <a:xfrm>
                <a:off x="1888289" y="1045884"/>
                <a:ext cx="265892" cy="217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5" h="21600" fill="norm" stroke="1" extrusionOk="0">
                    <a:moveTo>
                      <a:pt x="18699" y="0"/>
                    </a:moveTo>
                    <a:cubicBezTo>
                      <a:pt x="18587" y="0"/>
                      <a:pt x="18474" y="14"/>
                      <a:pt x="18359" y="43"/>
                    </a:cubicBezTo>
                    <a:cubicBezTo>
                      <a:pt x="17396" y="247"/>
                      <a:pt x="16722" y="1436"/>
                      <a:pt x="16882" y="2666"/>
                    </a:cubicBezTo>
                    <a:cubicBezTo>
                      <a:pt x="16914" y="2789"/>
                      <a:pt x="17684" y="9264"/>
                      <a:pt x="15021" y="12502"/>
                    </a:cubicBezTo>
                    <a:cubicBezTo>
                      <a:pt x="13975" y="13838"/>
                      <a:pt x="12406" y="14506"/>
                      <a:pt x="10401" y="14506"/>
                    </a:cubicBezTo>
                    <a:cubicBezTo>
                      <a:pt x="10130" y="14506"/>
                      <a:pt x="9852" y="14492"/>
                      <a:pt x="9565" y="14469"/>
                    </a:cubicBezTo>
                    <a:cubicBezTo>
                      <a:pt x="10656" y="11599"/>
                      <a:pt x="11041" y="8853"/>
                      <a:pt x="11041" y="8732"/>
                    </a:cubicBezTo>
                    <a:cubicBezTo>
                      <a:pt x="11202" y="7461"/>
                      <a:pt x="10559" y="6272"/>
                      <a:pt x="9565" y="6068"/>
                    </a:cubicBezTo>
                    <a:cubicBezTo>
                      <a:pt x="9466" y="6046"/>
                      <a:pt x="9367" y="6037"/>
                      <a:pt x="9271" y="6037"/>
                    </a:cubicBezTo>
                    <a:cubicBezTo>
                      <a:pt x="8393" y="6037"/>
                      <a:pt x="7623" y="6849"/>
                      <a:pt x="7479" y="7993"/>
                    </a:cubicBezTo>
                    <a:cubicBezTo>
                      <a:pt x="7479" y="8117"/>
                      <a:pt x="6260" y="16844"/>
                      <a:pt x="1765" y="16968"/>
                    </a:cubicBezTo>
                    <a:cubicBezTo>
                      <a:pt x="772" y="17009"/>
                      <a:pt x="0" y="18074"/>
                      <a:pt x="0" y="19346"/>
                    </a:cubicBezTo>
                    <a:cubicBezTo>
                      <a:pt x="32" y="20615"/>
                      <a:pt x="834" y="21600"/>
                      <a:pt x="1830" y="21600"/>
                    </a:cubicBezTo>
                    <a:lnTo>
                      <a:pt x="1862" y="21600"/>
                    </a:lnTo>
                    <a:cubicBezTo>
                      <a:pt x="3884" y="21559"/>
                      <a:pt x="5681" y="20574"/>
                      <a:pt x="7157" y="18772"/>
                    </a:cubicBezTo>
                    <a:cubicBezTo>
                      <a:pt x="8281" y="19017"/>
                      <a:pt x="9372" y="19140"/>
                      <a:pt x="10367" y="19140"/>
                    </a:cubicBezTo>
                    <a:cubicBezTo>
                      <a:pt x="13385" y="19140"/>
                      <a:pt x="15791" y="18033"/>
                      <a:pt x="17557" y="15820"/>
                    </a:cubicBezTo>
                    <a:cubicBezTo>
                      <a:pt x="21600" y="10863"/>
                      <a:pt x="20509" y="2256"/>
                      <a:pt x="20477" y="1927"/>
                    </a:cubicBezTo>
                    <a:cubicBezTo>
                      <a:pt x="20307" y="803"/>
                      <a:pt x="19558" y="0"/>
                      <a:pt x="186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90" name="Google Shape;2858;p35"/>
              <p:cNvSpPr/>
              <p:nvPr/>
            </p:nvSpPr>
            <p:spPr>
              <a:xfrm>
                <a:off x="514655" y="434"/>
                <a:ext cx="2026021" cy="1648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2" h="21600" fill="norm" stroke="1" extrusionOk="0">
                    <a:moveTo>
                      <a:pt x="12163" y="607"/>
                    </a:moveTo>
                    <a:cubicBezTo>
                      <a:pt x="13416" y="607"/>
                      <a:pt x="13979" y="1322"/>
                      <a:pt x="14477" y="1950"/>
                    </a:cubicBezTo>
                    <a:cubicBezTo>
                      <a:pt x="14564" y="2059"/>
                      <a:pt x="14646" y="2162"/>
                      <a:pt x="14733" y="2265"/>
                    </a:cubicBezTo>
                    <a:cubicBezTo>
                      <a:pt x="14777" y="2315"/>
                      <a:pt x="14836" y="2346"/>
                      <a:pt x="14897" y="2346"/>
                    </a:cubicBezTo>
                    <a:cubicBezTo>
                      <a:pt x="14901" y="2346"/>
                      <a:pt x="14906" y="2346"/>
                      <a:pt x="14911" y="2346"/>
                    </a:cubicBezTo>
                    <a:cubicBezTo>
                      <a:pt x="14912" y="2346"/>
                      <a:pt x="14945" y="2344"/>
                      <a:pt x="15003" y="2344"/>
                    </a:cubicBezTo>
                    <a:cubicBezTo>
                      <a:pt x="15246" y="2344"/>
                      <a:pt x="15935" y="2369"/>
                      <a:pt x="16636" y="2628"/>
                    </a:cubicBezTo>
                    <a:cubicBezTo>
                      <a:pt x="17732" y="3034"/>
                      <a:pt x="18348" y="3814"/>
                      <a:pt x="18460" y="4935"/>
                    </a:cubicBezTo>
                    <a:cubicBezTo>
                      <a:pt x="18456" y="5120"/>
                      <a:pt x="18395" y="6528"/>
                      <a:pt x="17438" y="6528"/>
                    </a:cubicBezTo>
                    <a:lnTo>
                      <a:pt x="17433" y="6528"/>
                    </a:lnTo>
                    <a:cubicBezTo>
                      <a:pt x="17299" y="6528"/>
                      <a:pt x="17190" y="6664"/>
                      <a:pt x="17190" y="6832"/>
                    </a:cubicBezTo>
                    <a:cubicBezTo>
                      <a:pt x="17190" y="7005"/>
                      <a:pt x="17299" y="7140"/>
                      <a:pt x="17433" y="7140"/>
                    </a:cubicBezTo>
                    <a:lnTo>
                      <a:pt x="17442" y="7140"/>
                    </a:lnTo>
                    <a:cubicBezTo>
                      <a:pt x="17836" y="7140"/>
                      <a:pt x="18170" y="6978"/>
                      <a:pt x="18426" y="6658"/>
                    </a:cubicBezTo>
                    <a:cubicBezTo>
                      <a:pt x="18729" y="6284"/>
                      <a:pt x="18855" y="5770"/>
                      <a:pt x="18907" y="5396"/>
                    </a:cubicBezTo>
                    <a:cubicBezTo>
                      <a:pt x="20068" y="6247"/>
                      <a:pt x="20337" y="7726"/>
                      <a:pt x="20185" y="8890"/>
                    </a:cubicBezTo>
                    <a:cubicBezTo>
                      <a:pt x="20064" y="9833"/>
                      <a:pt x="19656" y="10559"/>
                      <a:pt x="19219" y="10613"/>
                    </a:cubicBezTo>
                    <a:cubicBezTo>
                      <a:pt x="19084" y="10629"/>
                      <a:pt x="18989" y="10781"/>
                      <a:pt x="19002" y="10949"/>
                    </a:cubicBezTo>
                    <a:cubicBezTo>
                      <a:pt x="19015" y="11106"/>
                      <a:pt x="19119" y="11225"/>
                      <a:pt x="19245" y="11225"/>
                    </a:cubicBezTo>
                    <a:cubicBezTo>
                      <a:pt x="19253" y="11225"/>
                      <a:pt x="19262" y="11225"/>
                      <a:pt x="19271" y="11220"/>
                    </a:cubicBezTo>
                    <a:cubicBezTo>
                      <a:pt x="19756" y="11160"/>
                      <a:pt x="20185" y="10673"/>
                      <a:pt x="20450" y="9931"/>
                    </a:cubicBezTo>
                    <a:cubicBezTo>
                      <a:pt x="20614" y="10315"/>
                      <a:pt x="20835" y="11052"/>
                      <a:pt x="20705" y="12022"/>
                    </a:cubicBezTo>
                    <a:cubicBezTo>
                      <a:pt x="20560" y="13117"/>
                      <a:pt x="19860" y="13218"/>
                      <a:pt x="19601" y="13218"/>
                    </a:cubicBezTo>
                    <a:cubicBezTo>
                      <a:pt x="19558" y="13218"/>
                      <a:pt x="19528" y="13215"/>
                      <a:pt x="19513" y="13214"/>
                    </a:cubicBezTo>
                    <a:lnTo>
                      <a:pt x="19479" y="13214"/>
                    </a:lnTo>
                    <a:cubicBezTo>
                      <a:pt x="19423" y="13217"/>
                      <a:pt x="19369" y="13219"/>
                      <a:pt x="19317" y="13219"/>
                    </a:cubicBezTo>
                    <a:cubicBezTo>
                      <a:pt x="18445" y="13219"/>
                      <a:pt x="18113" y="12774"/>
                      <a:pt x="18096" y="12753"/>
                    </a:cubicBezTo>
                    <a:cubicBezTo>
                      <a:pt x="18049" y="12682"/>
                      <a:pt x="17982" y="12647"/>
                      <a:pt x="17915" y="12647"/>
                    </a:cubicBezTo>
                    <a:cubicBezTo>
                      <a:pt x="17858" y="12647"/>
                      <a:pt x="17801" y="12671"/>
                      <a:pt x="17754" y="12721"/>
                    </a:cubicBezTo>
                    <a:cubicBezTo>
                      <a:pt x="17650" y="12829"/>
                      <a:pt x="17641" y="13024"/>
                      <a:pt x="17728" y="13154"/>
                    </a:cubicBezTo>
                    <a:cubicBezTo>
                      <a:pt x="17745" y="13181"/>
                      <a:pt x="18174" y="13793"/>
                      <a:pt x="19214" y="13826"/>
                    </a:cubicBezTo>
                    <a:cubicBezTo>
                      <a:pt x="19141" y="14400"/>
                      <a:pt x="18881" y="15635"/>
                      <a:pt x="17988" y="16518"/>
                    </a:cubicBezTo>
                    <a:cubicBezTo>
                      <a:pt x="17280" y="17214"/>
                      <a:pt x="16327" y="17565"/>
                      <a:pt x="15142" y="17565"/>
                    </a:cubicBezTo>
                    <a:cubicBezTo>
                      <a:pt x="14529" y="17565"/>
                      <a:pt x="13853" y="17471"/>
                      <a:pt x="13117" y="17282"/>
                    </a:cubicBezTo>
                    <a:cubicBezTo>
                      <a:pt x="13102" y="17279"/>
                      <a:pt x="13087" y="17277"/>
                      <a:pt x="13072" y="17277"/>
                    </a:cubicBezTo>
                    <a:cubicBezTo>
                      <a:pt x="12992" y="17277"/>
                      <a:pt x="12917" y="17325"/>
                      <a:pt x="12870" y="17407"/>
                    </a:cubicBezTo>
                    <a:cubicBezTo>
                      <a:pt x="12852" y="17434"/>
                      <a:pt x="12805" y="17510"/>
                      <a:pt x="12731" y="17597"/>
                    </a:cubicBezTo>
                    <a:cubicBezTo>
                      <a:pt x="12709" y="17613"/>
                      <a:pt x="12692" y="17634"/>
                      <a:pt x="12675" y="17656"/>
                    </a:cubicBezTo>
                    <a:cubicBezTo>
                      <a:pt x="12533" y="17801"/>
                      <a:pt x="12313" y="17955"/>
                      <a:pt x="12027" y="17955"/>
                    </a:cubicBezTo>
                    <a:cubicBezTo>
                      <a:pt x="11833" y="17955"/>
                      <a:pt x="11609" y="17884"/>
                      <a:pt x="11357" y="17694"/>
                    </a:cubicBezTo>
                    <a:cubicBezTo>
                      <a:pt x="11171" y="17558"/>
                      <a:pt x="11058" y="17369"/>
                      <a:pt x="11019" y="17120"/>
                    </a:cubicBezTo>
                    <a:cubicBezTo>
                      <a:pt x="10902" y="16421"/>
                      <a:pt x="11366" y="15413"/>
                      <a:pt x="11557" y="15083"/>
                    </a:cubicBezTo>
                    <a:cubicBezTo>
                      <a:pt x="11591" y="15018"/>
                      <a:pt x="11609" y="14936"/>
                      <a:pt x="11596" y="14855"/>
                    </a:cubicBezTo>
                    <a:cubicBezTo>
                      <a:pt x="11587" y="14774"/>
                      <a:pt x="11548" y="14704"/>
                      <a:pt x="11496" y="14655"/>
                    </a:cubicBezTo>
                    <a:cubicBezTo>
                      <a:pt x="11470" y="14633"/>
                      <a:pt x="10859" y="14053"/>
                      <a:pt x="11106" y="12704"/>
                    </a:cubicBezTo>
                    <a:cubicBezTo>
                      <a:pt x="11621" y="13604"/>
                      <a:pt x="12297" y="13777"/>
                      <a:pt x="12328" y="13788"/>
                    </a:cubicBezTo>
                    <a:cubicBezTo>
                      <a:pt x="12345" y="13788"/>
                      <a:pt x="12488" y="13820"/>
                      <a:pt x="12696" y="13820"/>
                    </a:cubicBezTo>
                    <a:cubicBezTo>
                      <a:pt x="13069" y="13820"/>
                      <a:pt x="13654" y="13723"/>
                      <a:pt x="14126" y="13181"/>
                    </a:cubicBezTo>
                    <a:cubicBezTo>
                      <a:pt x="14651" y="12585"/>
                      <a:pt x="14894" y="11632"/>
                      <a:pt x="14850" y="10342"/>
                    </a:cubicBezTo>
                    <a:cubicBezTo>
                      <a:pt x="15057" y="10382"/>
                      <a:pt x="15288" y="10408"/>
                      <a:pt x="15527" y="10408"/>
                    </a:cubicBezTo>
                    <a:cubicBezTo>
                      <a:pt x="16419" y="10408"/>
                      <a:pt x="17427" y="10051"/>
                      <a:pt x="17728" y="8744"/>
                    </a:cubicBezTo>
                    <a:cubicBezTo>
                      <a:pt x="17767" y="8582"/>
                      <a:pt x="17689" y="8413"/>
                      <a:pt x="17563" y="8365"/>
                    </a:cubicBezTo>
                    <a:cubicBezTo>
                      <a:pt x="17541" y="8358"/>
                      <a:pt x="17520" y="8354"/>
                      <a:pt x="17498" y="8354"/>
                    </a:cubicBezTo>
                    <a:cubicBezTo>
                      <a:pt x="17390" y="8354"/>
                      <a:pt x="17289" y="8441"/>
                      <a:pt x="17260" y="8576"/>
                    </a:cubicBezTo>
                    <a:cubicBezTo>
                      <a:pt x="17027" y="9574"/>
                      <a:pt x="16217" y="9790"/>
                      <a:pt x="15560" y="9790"/>
                    </a:cubicBezTo>
                    <a:cubicBezTo>
                      <a:pt x="15064" y="9790"/>
                      <a:pt x="14656" y="9667"/>
                      <a:pt x="14646" y="9665"/>
                    </a:cubicBezTo>
                    <a:cubicBezTo>
                      <a:pt x="14627" y="9660"/>
                      <a:pt x="14608" y="9657"/>
                      <a:pt x="14588" y="9657"/>
                    </a:cubicBezTo>
                    <a:cubicBezTo>
                      <a:pt x="14530" y="9657"/>
                      <a:pt x="14475" y="9681"/>
                      <a:pt x="14430" y="9730"/>
                    </a:cubicBezTo>
                    <a:cubicBezTo>
                      <a:pt x="14369" y="9795"/>
                      <a:pt x="14339" y="9892"/>
                      <a:pt x="14343" y="9990"/>
                    </a:cubicBezTo>
                    <a:cubicBezTo>
                      <a:pt x="14439" y="11290"/>
                      <a:pt x="14256" y="12211"/>
                      <a:pt x="13801" y="12731"/>
                    </a:cubicBezTo>
                    <a:cubicBezTo>
                      <a:pt x="13444" y="13137"/>
                      <a:pt x="12987" y="13211"/>
                      <a:pt x="12700" y="13211"/>
                    </a:cubicBezTo>
                    <a:cubicBezTo>
                      <a:pt x="12534" y="13211"/>
                      <a:pt x="12425" y="13187"/>
                      <a:pt x="12423" y="13187"/>
                    </a:cubicBezTo>
                    <a:cubicBezTo>
                      <a:pt x="12397" y="13181"/>
                      <a:pt x="11773" y="13008"/>
                      <a:pt x="11366" y="12076"/>
                    </a:cubicBezTo>
                    <a:cubicBezTo>
                      <a:pt x="10664" y="10467"/>
                      <a:pt x="11175" y="7910"/>
                      <a:pt x="11751" y="5992"/>
                    </a:cubicBezTo>
                    <a:cubicBezTo>
                      <a:pt x="12345" y="5949"/>
                      <a:pt x="12896" y="5271"/>
                      <a:pt x="13173" y="4870"/>
                    </a:cubicBezTo>
                    <a:cubicBezTo>
                      <a:pt x="13437" y="5287"/>
                      <a:pt x="13853" y="5683"/>
                      <a:pt x="14508" y="5905"/>
                    </a:cubicBezTo>
                    <a:cubicBezTo>
                      <a:pt x="14529" y="5911"/>
                      <a:pt x="14551" y="5916"/>
                      <a:pt x="14573" y="5916"/>
                    </a:cubicBezTo>
                    <a:cubicBezTo>
                      <a:pt x="14677" y="5916"/>
                      <a:pt x="14777" y="5824"/>
                      <a:pt x="14807" y="5689"/>
                    </a:cubicBezTo>
                    <a:cubicBezTo>
                      <a:pt x="14842" y="5526"/>
                      <a:pt x="14764" y="5358"/>
                      <a:pt x="14633" y="5315"/>
                    </a:cubicBezTo>
                    <a:cubicBezTo>
                      <a:pt x="12952" y="4735"/>
                      <a:pt x="13190" y="2871"/>
                      <a:pt x="13199" y="2796"/>
                    </a:cubicBezTo>
                    <a:cubicBezTo>
                      <a:pt x="13225" y="2628"/>
                      <a:pt x="13134" y="2470"/>
                      <a:pt x="13000" y="2438"/>
                    </a:cubicBezTo>
                    <a:cubicBezTo>
                      <a:pt x="12987" y="2435"/>
                      <a:pt x="12974" y="2434"/>
                      <a:pt x="12961" y="2434"/>
                    </a:cubicBezTo>
                    <a:cubicBezTo>
                      <a:pt x="12845" y="2434"/>
                      <a:pt x="12737" y="2541"/>
                      <a:pt x="12718" y="2687"/>
                    </a:cubicBezTo>
                    <a:cubicBezTo>
                      <a:pt x="12714" y="2714"/>
                      <a:pt x="12635" y="3321"/>
                      <a:pt x="12813" y="4020"/>
                    </a:cubicBezTo>
                    <a:cubicBezTo>
                      <a:pt x="12839" y="4117"/>
                      <a:pt x="12870" y="4215"/>
                      <a:pt x="12904" y="4318"/>
                    </a:cubicBezTo>
                    <a:cubicBezTo>
                      <a:pt x="12675" y="4686"/>
                      <a:pt x="12137" y="5385"/>
                      <a:pt x="11686" y="5385"/>
                    </a:cubicBezTo>
                    <a:lnTo>
                      <a:pt x="11673" y="5385"/>
                    </a:lnTo>
                    <a:cubicBezTo>
                      <a:pt x="11487" y="5380"/>
                      <a:pt x="11327" y="5239"/>
                      <a:pt x="11179" y="4963"/>
                    </a:cubicBezTo>
                    <a:cubicBezTo>
                      <a:pt x="10789" y="4220"/>
                      <a:pt x="10707" y="2736"/>
                      <a:pt x="11231" y="1522"/>
                    </a:cubicBezTo>
                    <a:cubicBezTo>
                      <a:pt x="11305" y="1349"/>
                      <a:pt x="11418" y="1121"/>
                      <a:pt x="11578" y="937"/>
                    </a:cubicBezTo>
                    <a:cubicBezTo>
                      <a:pt x="11734" y="753"/>
                      <a:pt x="11929" y="607"/>
                      <a:pt x="12163" y="607"/>
                    </a:cubicBezTo>
                    <a:close/>
                    <a:moveTo>
                      <a:pt x="9069" y="607"/>
                    </a:moveTo>
                    <a:cubicBezTo>
                      <a:pt x="9303" y="607"/>
                      <a:pt x="9502" y="753"/>
                      <a:pt x="9658" y="937"/>
                    </a:cubicBezTo>
                    <a:cubicBezTo>
                      <a:pt x="9814" y="1121"/>
                      <a:pt x="9931" y="1349"/>
                      <a:pt x="10005" y="1522"/>
                    </a:cubicBezTo>
                    <a:cubicBezTo>
                      <a:pt x="10529" y="2736"/>
                      <a:pt x="10443" y="4226"/>
                      <a:pt x="10057" y="4963"/>
                    </a:cubicBezTo>
                    <a:cubicBezTo>
                      <a:pt x="9910" y="5239"/>
                      <a:pt x="9749" y="5380"/>
                      <a:pt x="9559" y="5385"/>
                    </a:cubicBezTo>
                    <a:lnTo>
                      <a:pt x="9546" y="5385"/>
                    </a:lnTo>
                    <a:cubicBezTo>
                      <a:pt x="9095" y="5385"/>
                      <a:pt x="8557" y="4686"/>
                      <a:pt x="8328" y="4318"/>
                    </a:cubicBezTo>
                    <a:cubicBezTo>
                      <a:pt x="8367" y="4215"/>
                      <a:pt x="8397" y="4117"/>
                      <a:pt x="8419" y="4020"/>
                    </a:cubicBezTo>
                    <a:cubicBezTo>
                      <a:pt x="8601" y="3326"/>
                      <a:pt x="8518" y="2714"/>
                      <a:pt x="8514" y="2687"/>
                    </a:cubicBezTo>
                    <a:cubicBezTo>
                      <a:pt x="8495" y="2543"/>
                      <a:pt x="8394" y="2438"/>
                      <a:pt x="8279" y="2438"/>
                    </a:cubicBezTo>
                    <a:cubicBezTo>
                      <a:pt x="8263" y="2438"/>
                      <a:pt x="8248" y="2440"/>
                      <a:pt x="8232" y="2443"/>
                    </a:cubicBezTo>
                    <a:cubicBezTo>
                      <a:pt x="8102" y="2470"/>
                      <a:pt x="8011" y="2628"/>
                      <a:pt x="8033" y="2796"/>
                    </a:cubicBezTo>
                    <a:cubicBezTo>
                      <a:pt x="8046" y="2871"/>
                      <a:pt x="8284" y="4735"/>
                      <a:pt x="6599" y="5315"/>
                    </a:cubicBezTo>
                    <a:cubicBezTo>
                      <a:pt x="6468" y="5358"/>
                      <a:pt x="6391" y="5526"/>
                      <a:pt x="6425" y="5694"/>
                    </a:cubicBezTo>
                    <a:cubicBezTo>
                      <a:pt x="6455" y="5829"/>
                      <a:pt x="6555" y="5916"/>
                      <a:pt x="6664" y="5916"/>
                    </a:cubicBezTo>
                    <a:cubicBezTo>
                      <a:pt x="6685" y="5916"/>
                      <a:pt x="6707" y="5911"/>
                      <a:pt x="6729" y="5905"/>
                    </a:cubicBezTo>
                    <a:cubicBezTo>
                      <a:pt x="7379" y="5683"/>
                      <a:pt x="7795" y="5287"/>
                      <a:pt x="8059" y="4870"/>
                    </a:cubicBezTo>
                    <a:cubicBezTo>
                      <a:pt x="8336" y="5271"/>
                      <a:pt x="8887" y="5949"/>
                      <a:pt x="9481" y="5992"/>
                    </a:cubicBezTo>
                    <a:cubicBezTo>
                      <a:pt x="10057" y="7910"/>
                      <a:pt x="10568" y="10467"/>
                      <a:pt x="9871" y="12076"/>
                    </a:cubicBezTo>
                    <a:cubicBezTo>
                      <a:pt x="9463" y="13008"/>
                      <a:pt x="8835" y="13181"/>
                      <a:pt x="8813" y="13187"/>
                    </a:cubicBezTo>
                    <a:cubicBezTo>
                      <a:pt x="8810" y="13187"/>
                      <a:pt x="8700" y="13211"/>
                      <a:pt x="8535" y="13211"/>
                    </a:cubicBezTo>
                    <a:cubicBezTo>
                      <a:pt x="8248" y="13211"/>
                      <a:pt x="7792" y="13137"/>
                      <a:pt x="7435" y="12731"/>
                    </a:cubicBezTo>
                    <a:cubicBezTo>
                      <a:pt x="6976" y="12211"/>
                      <a:pt x="6793" y="11290"/>
                      <a:pt x="6889" y="9990"/>
                    </a:cubicBezTo>
                    <a:cubicBezTo>
                      <a:pt x="6898" y="9892"/>
                      <a:pt x="6867" y="9795"/>
                      <a:pt x="6807" y="9730"/>
                    </a:cubicBezTo>
                    <a:cubicBezTo>
                      <a:pt x="6761" y="9681"/>
                      <a:pt x="6703" y="9657"/>
                      <a:pt x="6645" y="9657"/>
                    </a:cubicBezTo>
                    <a:cubicBezTo>
                      <a:pt x="6625" y="9657"/>
                      <a:pt x="6605" y="9660"/>
                      <a:pt x="6586" y="9665"/>
                    </a:cubicBezTo>
                    <a:cubicBezTo>
                      <a:pt x="6576" y="9667"/>
                      <a:pt x="6168" y="9790"/>
                      <a:pt x="5673" y="9790"/>
                    </a:cubicBezTo>
                    <a:cubicBezTo>
                      <a:pt x="5016" y="9790"/>
                      <a:pt x="4206" y="9574"/>
                      <a:pt x="3977" y="8576"/>
                    </a:cubicBezTo>
                    <a:cubicBezTo>
                      <a:pt x="3944" y="8441"/>
                      <a:pt x="3845" y="8354"/>
                      <a:pt x="3738" y="8354"/>
                    </a:cubicBezTo>
                    <a:cubicBezTo>
                      <a:pt x="3717" y="8354"/>
                      <a:pt x="3695" y="8358"/>
                      <a:pt x="3673" y="8365"/>
                    </a:cubicBezTo>
                    <a:cubicBezTo>
                      <a:pt x="3543" y="8413"/>
                      <a:pt x="3470" y="8582"/>
                      <a:pt x="3504" y="8744"/>
                    </a:cubicBezTo>
                    <a:cubicBezTo>
                      <a:pt x="3808" y="10049"/>
                      <a:pt x="4811" y="10410"/>
                      <a:pt x="5701" y="10410"/>
                    </a:cubicBezTo>
                    <a:cubicBezTo>
                      <a:pt x="5942" y="10410"/>
                      <a:pt x="6174" y="10384"/>
                      <a:pt x="6382" y="10342"/>
                    </a:cubicBezTo>
                    <a:cubicBezTo>
                      <a:pt x="6338" y="11632"/>
                      <a:pt x="6581" y="12585"/>
                      <a:pt x="7106" y="13181"/>
                    </a:cubicBezTo>
                    <a:cubicBezTo>
                      <a:pt x="7582" y="13723"/>
                      <a:pt x="8167" y="13820"/>
                      <a:pt x="8540" y="13820"/>
                    </a:cubicBezTo>
                    <a:cubicBezTo>
                      <a:pt x="8748" y="13820"/>
                      <a:pt x="8891" y="13788"/>
                      <a:pt x="8904" y="13788"/>
                    </a:cubicBezTo>
                    <a:cubicBezTo>
                      <a:pt x="8939" y="13777"/>
                      <a:pt x="9615" y="13604"/>
                      <a:pt x="10131" y="12704"/>
                    </a:cubicBezTo>
                    <a:cubicBezTo>
                      <a:pt x="10378" y="14053"/>
                      <a:pt x="9767" y="14633"/>
                      <a:pt x="9736" y="14660"/>
                    </a:cubicBezTo>
                    <a:cubicBezTo>
                      <a:pt x="9684" y="14704"/>
                      <a:pt x="9650" y="14774"/>
                      <a:pt x="9636" y="14855"/>
                    </a:cubicBezTo>
                    <a:cubicBezTo>
                      <a:pt x="9628" y="14936"/>
                      <a:pt x="9641" y="15018"/>
                      <a:pt x="9680" y="15088"/>
                    </a:cubicBezTo>
                    <a:cubicBezTo>
                      <a:pt x="9866" y="15413"/>
                      <a:pt x="10330" y="16421"/>
                      <a:pt x="10217" y="17120"/>
                    </a:cubicBezTo>
                    <a:cubicBezTo>
                      <a:pt x="10174" y="17369"/>
                      <a:pt x="10066" y="17558"/>
                      <a:pt x="9879" y="17699"/>
                    </a:cubicBezTo>
                    <a:cubicBezTo>
                      <a:pt x="9629" y="17887"/>
                      <a:pt x="9405" y="17956"/>
                      <a:pt x="9212" y="17956"/>
                    </a:cubicBezTo>
                    <a:cubicBezTo>
                      <a:pt x="8924" y="17956"/>
                      <a:pt x="8703" y="17802"/>
                      <a:pt x="8557" y="17656"/>
                    </a:cubicBezTo>
                    <a:cubicBezTo>
                      <a:pt x="8545" y="17634"/>
                      <a:pt x="8523" y="17613"/>
                      <a:pt x="8505" y="17597"/>
                    </a:cubicBezTo>
                    <a:cubicBezTo>
                      <a:pt x="8427" y="17510"/>
                      <a:pt x="8380" y="17434"/>
                      <a:pt x="8367" y="17407"/>
                    </a:cubicBezTo>
                    <a:cubicBezTo>
                      <a:pt x="8321" y="17327"/>
                      <a:pt x="8246" y="17280"/>
                      <a:pt x="8171" y="17280"/>
                    </a:cubicBezTo>
                    <a:cubicBezTo>
                      <a:pt x="8154" y="17280"/>
                      <a:pt x="8136" y="17283"/>
                      <a:pt x="8120" y="17288"/>
                    </a:cubicBezTo>
                    <a:cubicBezTo>
                      <a:pt x="7383" y="17474"/>
                      <a:pt x="6706" y="17568"/>
                      <a:pt x="6093" y="17568"/>
                    </a:cubicBezTo>
                    <a:cubicBezTo>
                      <a:pt x="4906" y="17568"/>
                      <a:pt x="3954" y="17218"/>
                      <a:pt x="3249" y="16518"/>
                    </a:cubicBezTo>
                    <a:cubicBezTo>
                      <a:pt x="2351" y="15635"/>
                      <a:pt x="2091" y="14400"/>
                      <a:pt x="2018" y="13826"/>
                    </a:cubicBezTo>
                    <a:cubicBezTo>
                      <a:pt x="3062" y="13793"/>
                      <a:pt x="3487" y="13181"/>
                      <a:pt x="3508" y="13154"/>
                    </a:cubicBezTo>
                    <a:cubicBezTo>
                      <a:pt x="3595" y="13024"/>
                      <a:pt x="3582" y="12829"/>
                      <a:pt x="3483" y="12721"/>
                    </a:cubicBezTo>
                    <a:cubicBezTo>
                      <a:pt x="3435" y="12671"/>
                      <a:pt x="3378" y="12647"/>
                      <a:pt x="3321" y="12647"/>
                    </a:cubicBezTo>
                    <a:cubicBezTo>
                      <a:pt x="3253" y="12647"/>
                      <a:pt x="3186" y="12682"/>
                      <a:pt x="3136" y="12753"/>
                    </a:cubicBezTo>
                    <a:cubicBezTo>
                      <a:pt x="3124" y="12774"/>
                      <a:pt x="2791" y="13219"/>
                      <a:pt x="1920" y="13219"/>
                    </a:cubicBezTo>
                    <a:cubicBezTo>
                      <a:pt x="1868" y="13219"/>
                      <a:pt x="1814" y="13217"/>
                      <a:pt x="1758" y="13214"/>
                    </a:cubicBezTo>
                    <a:lnTo>
                      <a:pt x="1719" y="13214"/>
                    </a:lnTo>
                    <a:cubicBezTo>
                      <a:pt x="1705" y="13215"/>
                      <a:pt x="1675" y="13218"/>
                      <a:pt x="1633" y="13218"/>
                    </a:cubicBezTo>
                    <a:cubicBezTo>
                      <a:pt x="1376" y="13218"/>
                      <a:pt x="677" y="13117"/>
                      <a:pt x="531" y="12022"/>
                    </a:cubicBezTo>
                    <a:cubicBezTo>
                      <a:pt x="397" y="11052"/>
                      <a:pt x="622" y="10315"/>
                      <a:pt x="787" y="9931"/>
                    </a:cubicBezTo>
                    <a:cubicBezTo>
                      <a:pt x="1047" y="10673"/>
                      <a:pt x="1476" y="11160"/>
                      <a:pt x="1966" y="11225"/>
                    </a:cubicBezTo>
                    <a:lnTo>
                      <a:pt x="1992" y="11225"/>
                    </a:lnTo>
                    <a:cubicBezTo>
                      <a:pt x="2113" y="11225"/>
                      <a:pt x="2221" y="11106"/>
                      <a:pt x="2230" y="10949"/>
                    </a:cubicBezTo>
                    <a:cubicBezTo>
                      <a:pt x="2247" y="10781"/>
                      <a:pt x="2148" y="10629"/>
                      <a:pt x="2013" y="10613"/>
                    </a:cubicBezTo>
                    <a:cubicBezTo>
                      <a:pt x="1580" y="10559"/>
                      <a:pt x="1173" y="9838"/>
                      <a:pt x="1047" y="8890"/>
                    </a:cubicBezTo>
                    <a:cubicBezTo>
                      <a:pt x="895" y="7726"/>
                      <a:pt x="1164" y="6247"/>
                      <a:pt x="2325" y="5396"/>
                    </a:cubicBezTo>
                    <a:cubicBezTo>
                      <a:pt x="2377" y="5764"/>
                      <a:pt x="2507" y="6284"/>
                      <a:pt x="2806" y="6658"/>
                    </a:cubicBezTo>
                    <a:cubicBezTo>
                      <a:pt x="3066" y="6978"/>
                      <a:pt x="3396" y="7140"/>
                      <a:pt x="3794" y="7140"/>
                    </a:cubicBezTo>
                    <a:lnTo>
                      <a:pt x="3799" y="7140"/>
                    </a:lnTo>
                    <a:cubicBezTo>
                      <a:pt x="3933" y="7140"/>
                      <a:pt x="4042" y="7005"/>
                      <a:pt x="4042" y="6837"/>
                    </a:cubicBezTo>
                    <a:cubicBezTo>
                      <a:pt x="4042" y="6669"/>
                      <a:pt x="3933" y="6528"/>
                      <a:pt x="3799" y="6528"/>
                    </a:cubicBezTo>
                    <a:lnTo>
                      <a:pt x="3794" y="6528"/>
                    </a:lnTo>
                    <a:cubicBezTo>
                      <a:pt x="2837" y="6528"/>
                      <a:pt x="2780" y="5120"/>
                      <a:pt x="2776" y="4935"/>
                    </a:cubicBezTo>
                    <a:cubicBezTo>
                      <a:pt x="2884" y="3814"/>
                      <a:pt x="3500" y="3034"/>
                      <a:pt x="4596" y="2628"/>
                    </a:cubicBezTo>
                    <a:cubicBezTo>
                      <a:pt x="5297" y="2369"/>
                      <a:pt x="5989" y="2344"/>
                      <a:pt x="6233" y="2344"/>
                    </a:cubicBezTo>
                    <a:cubicBezTo>
                      <a:pt x="6291" y="2344"/>
                      <a:pt x="6324" y="2346"/>
                      <a:pt x="6326" y="2346"/>
                    </a:cubicBezTo>
                    <a:cubicBezTo>
                      <a:pt x="6330" y="2346"/>
                      <a:pt x="6335" y="2346"/>
                      <a:pt x="6340" y="2346"/>
                    </a:cubicBezTo>
                    <a:cubicBezTo>
                      <a:pt x="6399" y="2346"/>
                      <a:pt x="6455" y="2315"/>
                      <a:pt x="6503" y="2265"/>
                    </a:cubicBezTo>
                    <a:cubicBezTo>
                      <a:pt x="6586" y="2167"/>
                      <a:pt x="6668" y="2059"/>
                      <a:pt x="6759" y="1950"/>
                    </a:cubicBezTo>
                    <a:cubicBezTo>
                      <a:pt x="7257" y="1322"/>
                      <a:pt x="7821" y="607"/>
                      <a:pt x="9069" y="607"/>
                    </a:cubicBezTo>
                    <a:close/>
                    <a:moveTo>
                      <a:pt x="10616" y="17548"/>
                    </a:moveTo>
                    <a:cubicBezTo>
                      <a:pt x="10716" y="17824"/>
                      <a:pt x="10876" y="18051"/>
                      <a:pt x="11102" y="18219"/>
                    </a:cubicBezTo>
                    <a:cubicBezTo>
                      <a:pt x="11440" y="18474"/>
                      <a:pt x="11747" y="18566"/>
                      <a:pt x="12016" y="18566"/>
                    </a:cubicBezTo>
                    <a:cubicBezTo>
                      <a:pt x="12211" y="18566"/>
                      <a:pt x="12389" y="18518"/>
                      <a:pt x="12540" y="18442"/>
                    </a:cubicBezTo>
                    <a:cubicBezTo>
                      <a:pt x="12540" y="18496"/>
                      <a:pt x="12545" y="18544"/>
                      <a:pt x="12545" y="18599"/>
                    </a:cubicBezTo>
                    <a:cubicBezTo>
                      <a:pt x="12549" y="18680"/>
                      <a:pt x="12558" y="18761"/>
                      <a:pt x="12571" y="18842"/>
                    </a:cubicBezTo>
                    <a:cubicBezTo>
                      <a:pt x="12575" y="18864"/>
                      <a:pt x="12575" y="18891"/>
                      <a:pt x="12579" y="18913"/>
                    </a:cubicBezTo>
                    <a:cubicBezTo>
                      <a:pt x="12588" y="18962"/>
                      <a:pt x="12597" y="19016"/>
                      <a:pt x="12610" y="19070"/>
                    </a:cubicBezTo>
                    <a:cubicBezTo>
                      <a:pt x="12614" y="19097"/>
                      <a:pt x="12623" y="19124"/>
                      <a:pt x="12627" y="19146"/>
                    </a:cubicBezTo>
                    <a:cubicBezTo>
                      <a:pt x="12662" y="19276"/>
                      <a:pt x="12701" y="19406"/>
                      <a:pt x="12748" y="19536"/>
                    </a:cubicBezTo>
                    <a:cubicBezTo>
                      <a:pt x="12764" y="19586"/>
                      <a:pt x="12784" y="19631"/>
                      <a:pt x="12804" y="19676"/>
                    </a:cubicBezTo>
                    <a:cubicBezTo>
                      <a:pt x="12803" y="19674"/>
                      <a:pt x="12801" y="19673"/>
                      <a:pt x="12800" y="19672"/>
                    </a:cubicBezTo>
                    <a:cubicBezTo>
                      <a:pt x="12800" y="19666"/>
                      <a:pt x="12796" y="19661"/>
                      <a:pt x="12792" y="19655"/>
                    </a:cubicBezTo>
                    <a:cubicBezTo>
                      <a:pt x="12263" y="20267"/>
                      <a:pt x="11483" y="20652"/>
                      <a:pt x="10616" y="20652"/>
                    </a:cubicBezTo>
                    <a:cubicBezTo>
                      <a:pt x="9749" y="20652"/>
                      <a:pt x="8969" y="20267"/>
                      <a:pt x="8440" y="19655"/>
                    </a:cubicBezTo>
                    <a:cubicBezTo>
                      <a:pt x="8438" y="19661"/>
                      <a:pt x="8435" y="19667"/>
                      <a:pt x="8431" y="19672"/>
                    </a:cubicBezTo>
                    <a:cubicBezTo>
                      <a:pt x="8440" y="19654"/>
                      <a:pt x="8447" y="19633"/>
                      <a:pt x="8453" y="19612"/>
                    </a:cubicBezTo>
                    <a:cubicBezTo>
                      <a:pt x="8466" y="19590"/>
                      <a:pt x="8475" y="19563"/>
                      <a:pt x="8484" y="19536"/>
                    </a:cubicBezTo>
                    <a:cubicBezTo>
                      <a:pt x="8505" y="19487"/>
                      <a:pt x="8523" y="19438"/>
                      <a:pt x="8536" y="19384"/>
                    </a:cubicBezTo>
                    <a:cubicBezTo>
                      <a:pt x="8545" y="19357"/>
                      <a:pt x="8553" y="19330"/>
                      <a:pt x="8562" y="19303"/>
                    </a:cubicBezTo>
                    <a:cubicBezTo>
                      <a:pt x="8570" y="19276"/>
                      <a:pt x="8579" y="19254"/>
                      <a:pt x="8588" y="19227"/>
                    </a:cubicBezTo>
                    <a:cubicBezTo>
                      <a:pt x="8592" y="19200"/>
                      <a:pt x="8601" y="19173"/>
                      <a:pt x="8605" y="19151"/>
                    </a:cubicBezTo>
                    <a:cubicBezTo>
                      <a:pt x="8614" y="19124"/>
                      <a:pt x="8618" y="19097"/>
                      <a:pt x="8622" y="19070"/>
                    </a:cubicBezTo>
                    <a:cubicBezTo>
                      <a:pt x="8635" y="19016"/>
                      <a:pt x="8644" y="18967"/>
                      <a:pt x="8653" y="18913"/>
                    </a:cubicBezTo>
                    <a:cubicBezTo>
                      <a:pt x="8657" y="18891"/>
                      <a:pt x="8662" y="18870"/>
                      <a:pt x="8662" y="18842"/>
                    </a:cubicBezTo>
                    <a:cubicBezTo>
                      <a:pt x="8674" y="18761"/>
                      <a:pt x="8683" y="18680"/>
                      <a:pt x="8687" y="18599"/>
                    </a:cubicBezTo>
                    <a:cubicBezTo>
                      <a:pt x="8692" y="18544"/>
                      <a:pt x="8692" y="18496"/>
                      <a:pt x="8692" y="18442"/>
                    </a:cubicBezTo>
                    <a:cubicBezTo>
                      <a:pt x="8843" y="18518"/>
                      <a:pt x="9021" y="18572"/>
                      <a:pt x="9216" y="18572"/>
                    </a:cubicBezTo>
                    <a:cubicBezTo>
                      <a:pt x="9485" y="18572"/>
                      <a:pt x="9793" y="18474"/>
                      <a:pt x="10131" y="18219"/>
                    </a:cubicBezTo>
                    <a:cubicBezTo>
                      <a:pt x="10356" y="18051"/>
                      <a:pt x="10521" y="17824"/>
                      <a:pt x="10616" y="17548"/>
                    </a:cubicBezTo>
                    <a:close/>
                    <a:moveTo>
                      <a:pt x="644" y="13436"/>
                    </a:moveTo>
                    <a:cubicBezTo>
                      <a:pt x="947" y="13712"/>
                      <a:pt x="1294" y="13793"/>
                      <a:pt x="1519" y="13820"/>
                    </a:cubicBezTo>
                    <a:cubicBezTo>
                      <a:pt x="1584" y="14438"/>
                      <a:pt x="1853" y="15917"/>
                      <a:pt x="2936" y="16990"/>
                    </a:cubicBezTo>
                    <a:cubicBezTo>
                      <a:pt x="3731" y="17780"/>
                      <a:pt x="4787" y="18175"/>
                      <a:pt x="6090" y="18175"/>
                    </a:cubicBezTo>
                    <a:cubicBezTo>
                      <a:pt x="6699" y="18175"/>
                      <a:pt x="7361" y="18089"/>
                      <a:pt x="8076" y="17916"/>
                    </a:cubicBezTo>
                    <a:cubicBezTo>
                      <a:pt x="8098" y="17949"/>
                      <a:pt x="8124" y="17981"/>
                      <a:pt x="8159" y="18019"/>
                    </a:cubicBezTo>
                    <a:cubicBezTo>
                      <a:pt x="8289" y="18588"/>
                      <a:pt x="8124" y="19303"/>
                      <a:pt x="7734" y="19867"/>
                    </a:cubicBezTo>
                    <a:cubicBezTo>
                      <a:pt x="7470" y="20245"/>
                      <a:pt x="6780" y="20991"/>
                      <a:pt x="5478" y="20991"/>
                    </a:cubicBezTo>
                    <a:cubicBezTo>
                      <a:pt x="5177" y="20991"/>
                      <a:pt x="4844" y="20951"/>
                      <a:pt x="4475" y="20858"/>
                    </a:cubicBezTo>
                    <a:cubicBezTo>
                      <a:pt x="1758" y="20165"/>
                      <a:pt x="1974" y="17483"/>
                      <a:pt x="1983" y="17369"/>
                    </a:cubicBezTo>
                    <a:cubicBezTo>
                      <a:pt x="2000" y="17233"/>
                      <a:pt x="1940" y="17104"/>
                      <a:pt x="1836" y="17049"/>
                    </a:cubicBezTo>
                    <a:cubicBezTo>
                      <a:pt x="254" y="16226"/>
                      <a:pt x="453" y="14313"/>
                      <a:pt x="644" y="13436"/>
                    </a:cubicBezTo>
                    <a:close/>
                    <a:moveTo>
                      <a:pt x="20592" y="13436"/>
                    </a:moveTo>
                    <a:cubicBezTo>
                      <a:pt x="20779" y="14313"/>
                      <a:pt x="20978" y="16226"/>
                      <a:pt x="19396" y="17049"/>
                    </a:cubicBezTo>
                    <a:cubicBezTo>
                      <a:pt x="19297" y="17104"/>
                      <a:pt x="19232" y="17233"/>
                      <a:pt x="19249" y="17369"/>
                    </a:cubicBezTo>
                    <a:cubicBezTo>
                      <a:pt x="19258" y="17483"/>
                      <a:pt x="19474" y="20165"/>
                      <a:pt x="16757" y="20858"/>
                    </a:cubicBezTo>
                    <a:cubicBezTo>
                      <a:pt x="16388" y="20951"/>
                      <a:pt x="16055" y="20991"/>
                      <a:pt x="15754" y="20991"/>
                    </a:cubicBezTo>
                    <a:cubicBezTo>
                      <a:pt x="14453" y="20991"/>
                      <a:pt x="13766" y="20245"/>
                      <a:pt x="13502" y="19867"/>
                    </a:cubicBezTo>
                    <a:cubicBezTo>
                      <a:pt x="13108" y="19303"/>
                      <a:pt x="12943" y="18588"/>
                      <a:pt x="13078" y="18019"/>
                    </a:cubicBezTo>
                    <a:cubicBezTo>
                      <a:pt x="13108" y="17981"/>
                      <a:pt x="13134" y="17949"/>
                      <a:pt x="13160" y="17916"/>
                    </a:cubicBezTo>
                    <a:cubicBezTo>
                      <a:pt x="13873" y="18089"/>
                      <a:pt x="14535" y="18175"/>
                      <a:pt x="15143" y="18175"/>
                    </a:cubicBezTo>
                    <a:cubicBezTo>
                      <a:pt x="16445" y="18175"/>
                      <a:pt x="17501" y="17780"/>
                      <a:pt x="18296" y="16990"/>
                    </a:cubicBezTo>
                    <a:cubicBezTo>
                      <a:pt x="19379" y="15917"/>
                      <a:pt x="19648" y="14438"/>
                      <a:pt x="19713" y="13820"/>
                    </a:cubicBezTo>
                    <a:cubicBezTo>
                      <a:pt x="19943" y="13793"/>
                      <a:pt x="20285" y="13712"/>
                      <a:pt x="20592" y="13436"/>
                    </a:cubicBezTo>
                    <a:close/>
                    <a:moveTo>
                      <a:pt x="9069" y="0"/>
                    </a:moveTo>
                    <a:cubicBezTo>
                      <a:pt x="8341" y="0"/>
                      <a:pt x="7812" y="206"/>
                      <a:pt x="7396" y="504"/>
                    </a:cubicBezTo>
                    <a:cubicBezTo>
                      <a:pt x="6980" y="802"/>
                      <a:pt x="6677" y="1181"/>
                      <a:pt x="6408" y="1517"/>
                    </a:cubicBezTo>
                    <a:cubicBezTo>
                      <a:pt x="6351" y="1593"/>
                      <a:pt x="6295" y="1663"/>
                      <a:pt x="6239" y="1733"/>
                    </a:cubicBezTo>
                    <a:cubicBezTo>
                      <a:pt x="5966" y="1733"/>
                      <a:pt x="5238" y="1755"/>
                      <a:pt x="4471" y="2037"/>
                    </a:cubicBezTo>
                    <a:cubicBezTo>
                      <a:pt x="3227" y="2498"/>
                      <a:pt x="2481" y="3419"/>
                      <a:pt x="2308" y="4713"/>
                    </a:cubicBezTo>
                    <a:cubicBezTo>
                      <a:pt x="739" y="5683"/>
                      <a:pt x="384" y="7606"/>
                      <a:pt x="566" y="8988"/>
                    </a:cubicBezTo>
                    <a:cubicBezTo>
                      <a:pt x="574" y="9058"/>
                      <a:pt x="583" y="9129"/>
                      <a:pt x="596" y="9194"/>
                    </a:cubicBezTo>
                    <a:cubicBezTo>
                      <a:pt x="583" y="9205"/>
                      <a:pt x="570" y="9221"/>
                      <a:pt x="557" y="9237"/>
                    </a:cubicBezTo>
                    <a:cubicBezTo>
                      <a:pt x="527" y="9286"/>
                      <a:pt x="-184" y="10396"/>
                      <a:pt x="46" y="12119"/>
                    </a:cubicBezTo>
                    <a:cubicBezTo>
                      <a:pt x="85" y="12439"/>
                      <a:pt x="163" y="12694"/>
                      <a:pt x="263" y="12905"/>
                    </a:cubicBezTo>
                    <a:cubicBezTo>
                      <a:pt x="180" y="13203"/>
                      <a:pt x="20" y="13880"/>
                      <a:pt x="33" y="14655"/>
                    </a:cubicBezTo>
                    <a:cubicBezTo>
                      <a:pt x="50" y="15982"/>
                      <a:pt x="553" y="16968"/>
                      <a:pt x="1489" y="17526"/>
                    </a:cubicBezTo>
                    <a:cubicBezTo>
                      <a:pt x="1485" y="17840"/>
                      <a:pt x="1515" y="18436"/>
                      <a:pt x="1740" y="19081"/>
                    </a:cubicBezTo>
                    <a:cubicBezTo>
                      <a:pt x="2273" y="20625"/>
                      <a:pt x="3470" y="21226"/>
                      <a:pt x="4375" y="21454"/>
                    </a:cubicBezTo>
                    <a:cubicBezTo>
                      <a:pt x="4778" y="21557"/>
                      <a:pt x="5147" y="21600"/>
                      <a:pt x="5481" y="21600"/>
                    </a:cubicBezTo>
                    <a:cubicBezTo>
                      <a:pt x="6980" y="21600"/>
                      <a:pt x="7786" y="20717"/>
                      <a:pt x="8098" y="20267"/>
                    </a:cubicBezTo>
                    <a:cubicBezTo>
                      <a:pt x="8111" y="20251"/>
                      <a:pt x="8124" y="20235"/>
                      <a:pt x="8137" y="20213"/>
                    </a:cubicBezTo>
                    <a:cubicBezTo>
                      <a:pt x="8761" y="20901"/>
                      <a:pt x="9641" y="21329"/>
                      <a:pt x="10616" y="21329"/>
                    </a:cubicBezTo>
                    <a:cubicBezTo>
                      <a:pt x="11586" y="21329"/>
                      <a:pt x="12470" y="20902"/>
                      <a:pt x="13094" y="20214"/>
                    </a:cubicBezTo>
                    <a:cubicBezTo>
                      <a:pt x="13107" y="20234"/>
                      <a:pt x="13120" y="20250"/>
                      <a:pt x="13130" y="20267"/>
                    </a:cubicBezTo>
                    <a:cubicBezTo>
                      <a:pt x="13442" y="20717"/>
                      <a:pt x="14252" y="21600"/>
                      <a:pt x="15747" y="21600"/>
                    </a:cubicBezTo>
                    <a:cubicBezTo>
                      <a:pt x="16081" y="21600"/>
                      <a:pt x="16449" y="21557"/>
                      <a:pt x="16852" y="21454"/>
                    </a:cubicBezTo>
                    <a:cubicBezTo>
                      <a:pt x="17762" y="21226"/>
                      <a:pt x="18954" y="20625"/>
                      <a:pt x="19492" y="19081"/>
                    </a:cubicBezTo>
                    <a:cubicBezTo>
                      <a:pt x="19713" y="18436"/>
                      <a:pt x="19743" y="17840"/>
                      <a:pt x="19743" y="17526"/>
                    </a:cubicBezTo>
                    <a:cubicBezTo>
                      <a:pt x="20675" y="16968"/>
                      <a:pt x="21178" y="15982"/>
                      <a:pt x="21199" y="14655"/>
                    </a:cubicBezTo>
                    <a:cubicBezTo>
                      <a:pt x="21212" y="13880"/>
                      <a:pt x="21052" y="13203"/>
                      <a:pt x="20970" y="12905"/>
                    </a:cubicBezTo>
                    <a:cubicBezTo>
                      <a:pt x="21065" y="12694"/>
                      <a:pt x="21143" y="12439"/>
                      <a:pt x="21186" y="12119"/>
                    </a:cubicBezTo>
                    <a:cubicBezTo>
                      <a:pt x="21416" y="10402"/>
                      <a:pt x="20701" y="9286"/>
                      <a:pt x="20671" y="9237"/>
                    </a:cubicBezTo>
                    <a:cubicBezTo>
                      <a:pt x="20662" y="9221"/>
                      <a:pt x="20649" y="9205"/>
                      <a:pt x="20636" y="9194"/>
                    </a:cubicBezTo>
                    <a:cubicBezTo>
                      <a:pt x="20649" y="9129"/>
                      <a:pt x="20658" y="9058"/>
                      <a:pt x="20666" y="8988"/>
                    </a:cubicBezTo>
                    <a:cubicBezTo>
                      <a:pt x="20848" y="7606"/>
                      <a:pt x="20493" y="5683"/>
                      <a:pt x="18924" y="4713"/>
                    </a:cubicBezTo>
                    <a:cubicBezTo>
                      <a:pt x="18751" y="3419"/>
                      <a:pt x="18005" y="2498"/>
                      <a:pt x="16761" y="2037"/>
                    </a:cubicBezTo>
                    <a:cubicBezTo>
                      <a:pt x="15994" y="1755"/>
                      <a:pt x="15262" y="1733"/>
                      <a:pt x="14993" y="1733"/>
                    </a:cubicBezTo>
                    <a:cubicBezTo>
                      <a:pt x="14937" y="1663"/>
                      <a:pt x="14881" y="1593"/>
                      <a:pt x="14820" y="1517"/>
                    </a:cubicBezTo>
                    <a:cubicBezTo>
                      <a:pt x="14556" y="1181"/>
                      <a:pt x="14252" y="802"/>
                      <a:pt x="13836" y="504"/>
                    </a:cubicBezTo>
                    <a:cubicBezTo>
                      <a:pt x="13420" y="206"/>
                      <a:pt x="12887" y="0"/>
                      <a:pt x="12163" y="0"/>
                    </a:cubicBezTo>
                    <a:cubicBezTo>
                      <a:pt x="11626" y="0"/>
                      <a:pt x="11140" y="433"/>
                      <a:pt x="10798" y="1230"/>
                    </a:cubicBezTo>
                    <a:cubicBezTo>
                      <a:pt x="10729" y="1387"/>
                      <a:pt x="10668" y="1560"/>
                      <a:pt x="10616" y="1739"/>
                    </a:cubicBezTo>
                    <a:cubicBezTo>
                      <a:pt x="10564" y="1560"/>
                      <a:pt x="10499" y="1387"/>
                      <a:pt x="10434" y="1230"/>
                    </a:cubicBezTo>
                    <a:cubicBezTo>
                      <a:pt x="10092" y="433"/>
                      <a:pt x="9606" y="0"/>
                      <a:pt x="9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91" name="Google Shape;2859;p35"/>
              <p:cNvSpPr/>
              <p:nvPr/>
            </p:nvSpPr>
            <p:spPr>
              <a:xfrm>
                <a:off x="1301881" y="1323009"/>
                <a:ext cx="451591" cy="186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73" y="0"/>
                    </a:moveTo>
                    <a:cubicBezTo>
                      <a:pt x="537" y="0"/>
                      <a:pt x="0" y="1062"/>
                      <a:pt x="0" y="4251"/>
                    </a:cubicBezTo>
                    <a:cubicBezTo>
                      <a:pt x="0" y="7931"/>
                      <a:pt x="712" y="11371"/>
                      <a:pt x="1938" y="14144"/>
                    </a:cubicBezTo>
                    <a:cubicBezTo>
                      <a:pt x="3046" y="16725"/>
                      <a:pt x="4569" y="18781"/>
                      <a:pt x="6369" y="20072"/>
                    </a:cubicBezTo>
                    <a:cubicBezTo>
                      <a:pt x="7734" y="21075"/>
                      <a:pt x="9217" y="21600"/>
                      <a:pt x="10800" y="21600"/>
                    </a:cubicBezTo>
                    <a:cubicBezTo>
                      <a:pt x="12383" y="21600"/>
                      <a:pt x="13886" y="21075"/>
                      <a:pt x="15231" y="20072"/>
                    </a:cubicBezTo>
                    <a:cubicBezTo>
                      <a:pt x="17011" y="18781"/>
                      <a:pt x="18554" y="16725"/>
                      <a:pt x="19662" y="14144"/>
                    </a:cubicBezTo>
                    <a:cubicBezTo>
                      <a:pt x="20888" y="11371"/>
                      <a:pt x="21600" y="7931"/>
                      <a:pt x="21600" y="4251"/>
                    </a:cubicBezTo>
                    <a:cubicBezTo>
                      <a:pt x="21600" y="1062"/>
                      <a:pt x="21064" y="0"/>
                      <a:pt x="20128" y="0"/>
                    </a:cubicBezTo>
                    <a:cubicBezTo>
                      <a:pt x="19015" y="0"/>
                      <a:pt x="17339" y="1501"/>
                      <a:pt x="15330" y="2721"/>
                    </a:cubicBezTo>
                    <a:cubicBezTo>
                      <a:pt x="13945" y="3534"/>
                      <a:pt x="12422" y="4251"/>
                      <a:pt x="10800" y="4251"/>
                    </a:cubicBezTo>
                    <a:cubicBezTo>
                      <a:pt x="9178" y="4251"/>
                      <a:pt x="7655" y="3534"/>
                      <a:pt x="6271" y="2721"/>
                    </a:cubicBezTo>
                    <a:cubicBezTo>
                      <a:pt x="4262" y="1501"/>
                      <a:pt x="2585" y="0"/>
                      <a:pt x="1473" y="0"/>
                    </a:cubicBezTo>
                    <a:close/>
                  </a:path>
                </a:pathLst>
              </a:custGeom>
              <a:solidFill>
                <a:srgbClr val="4411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92" name="Google Shape;2860;p35"/>
              <p:cNvSpPr/>
              <p:nvPr/>
            </p:nvSpPr>
            <p:spPr>
              <a:xfrm>
                <a:off x="1435037" y="1405271"/>
                <a:ext cx="185279" cy="93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304" y="0"/>
                      <a:pt x="772" y="8030"/>
                      <a:pt x="0" y="18544"/>
                    </a:cubicBezTo>
                    <a:cubicBezTo>
                      <a:pt x="3327" y="20454"/>
                      <a:pt x="6943" y="21600"/>
                      <a:pt x="10800" y="21600"/>
                    </a:cubicBezTo>
                    <a:cubicBezTo>
                      <a:pt x="14657" y="21600"/>
                      <a:pt x="18321" y="20454"/>
                      <a:pt x="21600" y="18544"/>
                    </a:cubicBezTo>
                    <a:cubicBezTo>
                      <a:pt x="20828" y="8030"/>
                      <a:pt x="16296" y="0"/>
                      <a:pt x="108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93" name="Google Shape;2861;p35"/>
              <p:cNvSpPr/>
              <p:nvPr/>
            </p:nvSpPr>
            <p:spPr>
              <a:xfrm>
                <a:off x="1051676" y="1103282"/>
                <a:ext cx="337468" cy="19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2" y="0"/>
                    </a:moveTo>
                    <a:cubicBezTo>
                      <a:pt x="473" y="0"/>
                      <a:pt x="154" y="477"/>
                      <a:pt x="106" y="1110"/>
                    </a:cubicBezTo>
                    <a:cubicBezTo>
                      <a:pt x="106" y="1110"/>
                      <a:pt x="106" y="1339"/>
                      <a:pt x="80" y="1751"/>
                    </a:cubicBezTo>
                    <a:cubicBezTo>
                      <a:pt x="53" y="1981"/>
                      <a:pt x="27" y="2254"/>
                      <a:pt x="27" y="2576"/>
                    </a:cubicBezTo>
                    <a:cubicBezTo>
                      <a:pt x="0" y="2714"/>
                      <a:pt x="0" y="2895"/>
                      <a:pt x="0" y="3079"/>
                    </a:cubicBezTo>
                    <a:cubicBezTo>
                      <a:pt x="0" y="3263"/>
                      <a:pt x="0" y="3445"/>
                      <a:pt x="0" y="3674"/>
                    </a:cubicBezTo>
                    <a:cubicBezTo>
                      <a:pt x="0" y="4040"/>
                      <a:pt x="0" y="4499"/>
                      <a:pt x="0" y="5003"/>
                    </a:cubicBezTo>
                    <a:cubicBezTo>
                      <a:pt x="53" y="5506"/>
                      <a:pt x="80" y="6055"/>
                      <a:pt x="133" y="6605"/>
                    </a:cubicBezTo>
                    <a:cubicBezTo>
                      <a:pt x="185" y="7200"/>
                      <a:pt x="291" y="7795"/>
                      <a:pt x="371" y="8436"/>
                    </a:cubicBezTo>
                    <a:cubicBezTo>
                      <a:pt x="477" y="9078"/>
                      <a:pt x="635" y="9673"/>
                      <a:pt x="768" y="10360"/>
                    </a:cubicBezTo>
                    <a:cubicBezTo>
                      <a:pt x="953" y="11047"/>
                      <a:pt x="1139" y="11734"/>
                      <a:pt x="1376" y="12422"/>
                    </a:cubicBezTo>
                    <a:cubicBezTo>
                      <a:pt x="1614" y="13061"/>
                      <a:pt x="1853" y="13794"/>
                      <a:pt x="2171" y="14435"/>
                    </a:cubicBezTo>
                    <a:cubicBezTo>
                      <a:pt x="2779" y="15763"/>
                      <a:pt x="3547" y="17000"/>
                      <a:pt x="4394" y="18098"/>
                    </a:cubicBezTo>
                    <a:cubicBezTo>
                      <a:pt x="4633" y="18328"/>
                      <a:pt x="4844" y="18602"/>
                      <a:pt x="5082" y="18878"/>
                    </a:cubicBezTo>
                    <a:cubicBezTo>
                      <a:pt x="5321" y="19105"/>
                      <a:pt x="5585" y="19335"/>
                      <a:pt x="5823" y="19565"/>
                    </a:cubicBezTo>
                    <a:lnTo>
                      <a:pt x="6194" y="19884"/>
                    </a:lnTo>
                    <a:lnTo>
                      <a:pt x="6591" y="20160"/>
                    </a:lnTo>
                    <a:cubicBezTo>
                      <a:pt x="6855" y="20342"/>
                      <a:pt x="7120" y="20525"/>
                      <a:pt x="7386" y="20663"/>
                    </a:cubicBezTo>
                    <a:cubicBezTo>
                      <a:pt x="7650" y="20801"/>
                      <a:pt x="7941" y="20937"/>
                      <a:pt x="8205" y="21075"/>
                    </a:cubicBezTo>
                    <a:cubicBezTo>
                      <a:pt x="8471" y="21213"/>
                      <a:pt x="8815" y="21259"/>
                      <a:pt x="9106" y="21351"/>
                    </a:cubicBezTo>
                    <a:lnTo>
                      <a:pt x="9582" y="21486"/>
                    </a:lnTo>
                    <a:lnTo>
                      <a:pt x="9794" y="21486"/>
                    </a:lnTo>
                    <a:lnTo>
                      <a:pt x="9979" y="21532"/>
                    </a:lnTo>
                    <a:lnTo>
                      <a:pt x="10694" y="21578"/>
                    </a:lnTo>
                    <a:cubicBezTo>
                      <a:pt x="10756" y="21593"/>
                      <a:pt x="10782" y="21600"/>
                      <a:pt x="10792" y="21600"/>
                    </a:cubicBezTo>
                    <a:cubicBezTo>
                      <a:pt x="10811" y="21600"/>
                      <a:pt x="10765" y="21578"/>
                      <a:pt x="10800" y="21578"/>
                    </a:cubicBezTo>
                    <a:lnTo>
                      <a:pt x="11224" y="21578"/>
                    </a:lnTo>
                    <a:lnTo>
                      <a:pt x="11673" y="21532"/>
                    </a:lnTo>
                    <a:cubicBezTo>
                      <a:pt x="11964" y="21486"/>
                      <a:pt x="12230" y="21440"/>
                      <a:pt x="12521" y="21351"/>
                    </a:cubicBezTo>
                    <a:cubicBezTo>
                      <a:pt x="13102" y="21213"/>
                      <a:pt x="13659" y="20937"/>
                      <a:pt x="14214" y="20663"/>
                    </a:cubicBezTo>
                    <a:cubicBezTo>
                      <a:pt x="14479" y="20525"/>
                      <a:pt x="14743" y="20342"/>
                      <a:pt x="15009" y="20160"/>
                    </a:cubicBezTo>
                    <a:lnTo>
                      <a:pt x="15406" y="19884"/>
                    </a:lnTo>
                    <a:lnTo>
                      <a:pt x="15776" y="19565"/>
                    </a:lnTo>
                    <a:cubicBezTo>
                      <a:pt x="16015" y="19335"/>
                      <a:pt x="16279" y="19105"/>
                      <a:pt x="16490" y="18878"/>
                    </a:cubicBezTo>
                    <a:cubicBezTo>
                      <a:pt x="16729" y="18602"/>
                      <a:pt x="16967" y="18328"/>
                      <a:pt x="17179" y="18098"/>
                    </a:cubicBezTo>
                    <a:cubicBezTo>
                      <a:pt x="18053" y="17000"/>
                      <a:pt x="18821" y="15763"/>
                      <a:pt x="19403" y="14389"/>
                    </a:cubicBezTo>
                    <a:cubicBezTo>
                      <a:pt x="19720" y="13748"/>
                      <a:pt x="19958" y="13061"/>
                      <a:pt x="20224" y="12376"/>
                    </a:cubicBezTo>
                    <a:cubicBezTo>
                      <a:pt x="20435" y="11689"/>
                      <a:pt x="20620" y="11001"/>
                      <a:pt x="20806" y="10360"/>
                    </a:cubicBezTo>
                    <a:cubicBezTo>
                      <a:pt x="20938" y="9673"/>
                      <a:pt x="21123" y="9032"/>
                      <a:pt x="21203" y="8391"/>
                    </a:cubicBezTo>
                    <a:cubicBezTo>
                      <a:pt x="21282" y="7749"/>
                      <a:pt x="21387" y="7200"/>
                      <a:pt x="21441" y="6605"/>
                    </a:cubicBezTo>
                    <a:cubicBezTo>
                      <a:pt x="21494" y="6055"/>
                      <a:pt x="21547" y="5506"/>
                      <a:pt x="21573" y="5003"/>
                    </a:cubicBezTo>
                    <a:cubicBezTo>
                      <a:pt x="21600" y="4499"/>
                      <a:pt x="21600" y="3996"/>
                      <a:pt x="21600" y="3582"/>
                    </a:cubicBezTo>
                    <a:cubicBezTo>
                      <a:pt x="21600" y="3401"/>
                      <a:pt x="21600" y="3171"/>
                      <a:pt x="21600" y="2987"/>
                    </a:cubicBezTo>
                    <a:cubicBezTo>
                      <a:pt x="21600" y="2806"/>
                      <a:pt x="21573" y="2668"/>
                      <a:pt x="21573" y="2530"/>
                    </a:cubicBezTo>
                    <a:cubicBezTo>
                      <a:pt x="21547" y="2254"/>
                      <a:pt x="21520" y="1981"/>
                      <a:pt x="21520" y="1797"/>
                    </a:cubicBezTo>
                    <a:cubicBezTo>
                      <a:pt x="21494" y="1385"/>
                      <a:pt x="21467" y="1201"/>
                      <a:pt x="21467" y="1201"/>
                    </a:cubicBezTo>
                    <a:cubicBezTo>
                      <a:pt x="21441" y="698"/>
                      <a:pt x="21203" y="241"/>
                      <a:pt x="20912" y="103"/>
                    </a:cubicBezTo>
                    <a:cubicBezTo>
                      <a:pt x="20852" y="74"/>
                      <a:pt x="20792" y="63"/>
                      <a:pt x="20733" y="63"/>
                    </a:cubicBezTo>
                    <a:cubicBezTo>
                      <a:pt x="20402" y="63"/>
                      <a:pt x="20101" y="481"/>
                      <a:pt x="20011" y="1064"/>
                    </a:cubicBezTo>
                    <a:cubicBezTo>
                      <a:pt x="20011" y="1064"/>
                      <a:pt x="19984" y="1247"/>
                      <a:pt x="19931" y="1659"/>
                    </a:cubicBezTo>
                    <a:cubicBezTo>
                      <a:pt x="19906" y="1843"/>
                      <a:pt x="19879" y="2072"/>
                      <a:pt x="19826" y="2346"/>
                    </a:cubicBezTo>
                    <a:cubicBezTo>
                      <a:pt x="19826" y="2484"/>
                      <a:pt x="19800" y="2668"/>
                      <a:pt x="19773" y="2806"/>
                    </a:cubicBezTo>
                    <a:cubicBezTo>
                      <a:pt x="19747" y="2941"/>
                      <a:pt x="19720" y="3125"/>
                      <a:pt x="19694" y="3263"/>
                    </a:cubicBezTo>
                    <a:cubicBezTo>
                      <a:pt x="19614" y="3537"/>
                      <a:pt x="19562" y="3904"/>
                      <a:pt x="19482" y="4270"/>
                    </a:cubicBezTo>
                    <a:cubicBezTo>
                      <a:pt x="19376" y="4635"/>
                      <a:pt x="19296" y="5003"/>
                      <a:pt x="19191" y="5460"/>
                    </a:cubicBezTo>
                    <a:cubicBezTo>
                      <a:pt x="19085" y="5872"/>
                      <a:pt x="18952" y="6285"/>
                      <a:pt x="18821" y="6743"/>
                    </a:cubicBezTo>
                    <a:cubicBezTo>
                      <a:pt x="18661" y="7154"/>
                      <a:pt x="18503" y="7614"/>
                      <a:pt x="18317" y="8071"/>
                    </a:cubicBezTo>
                    <a:cubicBezTo>
                      <a:pt x="18132" y="8528"/>
                      <a:pt x="17946" y="8986"/>
                      <a:pt x="17735" y="9399"/>
                    </a:cubicBezTo>
                    <a:cubicBezTo>
                      <a:pt x="17497" y="9811"/>
                      <a:pt x="17285" y="10314"/>
                      <a:pt x="17020" y="10680"/>
                    </a:cubicBezTo>
                    <a:cubicBezTo>
                      <a:pt x="16517" y="11551"/>
                      <a:pt x="15882" y="12284"/>
                      <a:pt x="15247" y="12971"/>
                    </a:cubicBezTo>
                    <a:cubicBezTo>
                      <a:pt x="14612" y="13612"/>
                      <a:pt x="13870" y="14116"/>
                      <a:pt x="13129" y="14481"/>
                    </a:cubicBezTo>
                    <a:cubicBezTo>
                      <a:pt x="12944" y="14573"/>
                      <a:pt x="12758" y="14665"/>
                      <a:pt x="12547" y="14711"/>
                    </a:cubicBezTo>
                    <a:cubicBezTo>
                      <a:pt x="12361" y="14803"/>
                      <a:pt x="12176" y="14803"/>
                      <a:pt x="11964" y="14892"/>
                    </a:cubicBezTo>
                    <a:cubicBezTo>
                      <a:pt x="11779" y="14938"/>
                      <a:pt x="11594" y="14984"/>
                      <a:pt x="11382" y="14984"/>
                    </a:cubicBezTo>
                    <a:lnTo>
                      <a:pt x="11091" y="15030"/>
                    </a:lnTo>
                    <a:lnTo>
                      <a:pt x="10880" y="15030"/>
                    </a:lnTo>
                    <a:lnTo>
                      <a:pt x="10165" y="14984"/>
                    </a:lnTo>
                    <a:lnTo>
                      <a:pt x="9979" y="14984"/>
                    </a:lnTo>
                    <a:cubicBezTo>
                      <a:pt x="9899" y="14984"/>
                      <a:pt x="9847" y="14938"/>
                      <a:pt x="9821" y="14938"/>
                    </a:cubicBezTo>
                    <a:lnTo>
                      <a:pt x="9555" y="14846"/>
                    </a:lnTo>
                    <a:lnTo>
                      <a:pt x="9291" y="14803"/>
                    </a:lnTo>
                    <a:cubicBezTo>
                      <a:pt x="9211" y="14803"/>
                      <a:pt x="9133" y="14757"/>
                      <a:pt x="9026" y="14711"/>
                    </a:cubicBezTo>
                    <a:cubicBezTo>
                      <a:pt x="8840" y="14665"/>
                      <a:pt x="8656" y="14573"/>
                      <a:pt x="8444" y="14481"/>
                    </a:cubicBezTo>
                    <a:cubicBezTo>
                      <a:pt x="7703" y="14116"/>
                      <a:pt x="6988" y="13656"/>
                      <a:pt x="6327" y="12971"/>
                    </a:cubicBezTo>
                    <a:cubicBezTo>
                      <a:pt x="5692" y="12284"/>
                      <a:pt x="5082" y="11597"/>
                      <a:pt x="4580" y="10726"/>
                    </a:cubicBezTo>
                    <a:cubicBezTo>
                      <a:pt x="4289" y="10314"/>
                      <a:pt x="4103" y="9857"/>
                      <a:pt x="3865" y="9399"/>
                    </a:cubicBezTo>
                    <a:cubicBezTo>
                      <a:pt x="3627" y="8986"/>
                      <a:pt x="3441" y="8528"/>
                      <a:pt x="3256" y="8071"/>
                    </a:cubicBezTo>
                    <a:cubicBezTo>
                      <a:pt x="3097" y="7614"/>
                      <a:pt x="2912" y="7200"/>
                      <a:pt x="2779" y="6743"/>
                    </a:cubicBezTo>
                    <a:cubicBezTo>
                      <a:pt x="2647" y="6285"/>
                      <a:pt x="2488" y="5872"/>
                      <a:pt x="2382" y="5460"/>
                    </a:cubicBezTo>
                    <a:cubicBezTo>
                      <a:pt x="2276" y="5049"/>
                      <a:pt x="2197" y="4635"/>
                      <a:pt x="2091" y="4270"/>
                    </a:cubicBezTo>
                    <a:cubicBezTo>
                      <a:pt x="2011" y="3904"/>
                      <a:pt x="1958" y="3537"/>
                      <a:pt x="1880" y="3217"/>
                    </a:cubicBezTo>
                    <a:cubicBezTo>
                      <a:pt x="1747" y="2576"/>
                      <a:pt x="1721" y="2027"/>
                      <a:pt x="1641" y="1659"/>
                    </a:cubicBezTo>
                    <a:cubicBezTo>
                      <a:pt x="1588" y="1293"/>
                      <a:pt x="1561" y="1110"/>
                      <a:pt x="1561" y="1110"/>
                    </a:cubicBezTo>
                    <a:lnTo>
                      <a:pt x="1536" y="974"/>
                    </a:lnTo>
                    <a:cubicBezTo>
                      <a:pt x="1483" y="468"/>
                      <a:pt x="1244" y="103"/>
                      <a:pt x="926" y="11"/>
                    </a:cubicBezTo>
                    <a:cubicBezTo>
                      <a:pt x="896" y="4"/>
                      <a:pt x="864" y="0"/>
                      <a:pt x="832" y="0"/>
                    </a:cubicBezTo>
                    <a:close/>
                  </a:path>
                </a:pathLst>
              </a:custGeom>
              <a:solidFill>
                <a:srgbClr val="4411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94" name="Google Shape;2862;p35"/>
              <p:cNvSpPr/>
              <p:nvPr/>
            </p:nvSpPr>
            <p:spPr>
              <a:xfrm>
                <a:off x="1667039" y="1103282"/>
                <a:ext cx="337884" cy="19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9" y="0"/>
                    </a:moveTo>
                    <a:cubicBezTo>
                      <a:pt x="499" y="0"/>
                      <a:pt x="181" y="477"/>
                      <a:pt x="133" y="1110"/>
                    </a:cubicBezTo>
                    <a:cubicBezTo>
                      <a:pt x="133" y="1110"/>
                      <a:pt x="106" y="1339"/>
                      <a:pt x="80" y="1751"/>
                    </a:cubicBezTo>
                    <a:cubicBezTo>
                      <a:pt x="53" y="1981"/>
                      <a:pt x="53" y="2254"/>
                      <a:pt x="27" y="2576"/>
                    </a:cubicBezTo>
                    <a:cubicBezTo>
                      <a:pt x="27" y="2714"/>
                      <a:pt x="0" y="2895"/>
                      <a:pt x="0" y="3079"/>
                    </a:cubicBezTo>
                    <a:cubicBezTo>
                      <a:pt x="0" y="3263"/>
                      <a:pt x="0" y="3445"/>
                      <a:pt x="0" y="3674"/>
                    </a:cubicBezTo>
                    <a:cubicBezTo>
                      <a:pt x="0" y="4040"/>
                      <a:pt x="0" y="4499"/>
                      <a:pt x="27" y="5003"/>
                    </a:cubicBezTo>
                    <a:cubicBezTo>
                      <a:pt x="53" y="5506"/>
                      <a:pt x="106" y="6055"/>
                      <a:pt x="133" y="6605"/>
                    </a:cubicBezTo>
                    <a:cubicBezTo>
                      <a:pt x="186" y="7200"/>
                      <a:pt x="291" y="7795"/>
                      <a:pt x="397" y="8436"/>
                    </a:cubicBezTo>
                    <a:cubicBezTo>
                      <a:pt x="476" y="9078"/>
                      <a:pt x="636" y="9673"/>
                      <a:pt x="793" y="10360"/>
                    </a:cubicBezTo>
                    <a:cubicBezTo>
                      <a:pt x="953" y="11047"/>
                      <a:pt x="1164" y="11734"/>
                      <a:pt x="1375" y="12422"/>
                    </a:cubicBezTo>
                    <a:cubicBezTo>
                      <a:pt x="1640" y="13061"/>
                      <a:pt x="1878" y="13794"/>
                      <a:pt x="2195" y="14435"/>
                    </a:cubicBezTo>
                    <a:cubicBezTo>
                      <a:pt x="2776" y="15763"/>
                      <a:pt x="3543" y="17000"/>
                      <a:pt x="4416" y="18098"/>
                    </a:cubicBezTo>
                    <a:cubicBezTo>
                      <a:pt x="4627" y="18328"/>
                      <a:pt x="4865" y="18602"/>
                      <a:pt x="5077" y="18878"/>
                    </a:cubicBezTo>
                    <a:cubicBezTo>
                      <a:pt x="5314" y="19105"/>
                      <a:pt x="5578" y="19335"/>
                      <a:pt x="5817" y="19565"/>
                    </a:cubicBezTo>
                    <a:lnTo>
                      <a:pt x="6186" y="19884"/>
                    </a:lnTo>
                    <a:lnTo>
                      <a:pt x="6583" y="20160"/>
                    </a:lnTo>
                    <a:cubicBezTo>
                      <a:pt x="6848" y="20342"/>
                      <a:pt x="7112" y="20525"/>
                      <a:pt x="7376" y="20663"/>
                    </a:cubicBezTo>
                    <a:cubicBezTo>
                      <a:pt x="7667" y="20801"/>
                      <a:pt x="7931" y="20937"/>
                      <a:pt x="8223" y="21075"/>
                    </a:cubicBezTo>
                    <a:cubicBezTo>
                      <a:pt x="8487" y="21213"/>
                      <a:pt x="8804" y="21259"/>
                      <a:pt x="9121" y="21351"/>
                    </a:cubicBezTo>
                    <a:lnTo>
                      <a:pt x="9571" y="21486"/>
                    </a:lnTo>
                    <a:lnTo>
                      <a:pt x="9782" y="21486"/>
                    </a:lnTo>
                    <a:lnTo>
                      <a:pt x="9968" y="21532"/>
                    </a:lnTo>
                    <a:lnTo>
                      <a:pt x="10681" y="21578"/>
                    </a:lnTo>
                    <a:cubicBezTo>
                      <a:pt x="10751" y="21593"/>
                      <a:pt x="10784" y="21600"/>
                      <a:pt x="10798" y="21600"/>
                    </a:cubicBezTo>
                    <a:cubicBezTo>
                      <a:pt x="10825" y="21600"/>
                      <a:pt x="10778" y="21578"/>
                      <a:pt x="10813" y="21578"/>
                    </a:cubicBezTo>
                    <a:lnTo>
                      <a:pt x="11237" y="21578"/>
                    </a:lnTo>
                    <a:lnTo>
                      <a:pt x="11660" y="21532"/>
                    </a:lnTo>
                    <a:cubicBezTo>
                      <a:pt x="11950" y="21486"/>
                      <a:pt x="12241" y="21440"/>
                      <a:pt x="12532" y="21351"/>
                    </a:cubicBezTo>
                    <a:cubicBezTo>
                      <a:pt x="13113" y="21213"/>
                      <a:pt x="13642" y="20937"/>
                      <a:pt x="14197" y="20663"/>
                    </a:cubicBezTo>
                    <a:cubicBezTo>
                      <a:pt x="14462" y="20525"/>
                      <a:pt x="14726" y="20342"/>
                      <a:pt x="14990" y="20160"/>
                    </a:cubicBezTo>
                    <a:lnTo>
                      <a:pt x="15387" y="19884"/>
                    </a:lnTo>
                    <a:lnTo>
                      <a:pt x="15757" y="19565"/>
                    </a:lnTo>
                    <a:cubicBezTo>
                      <a:pt x="16022" y="19335"/>
                      <a:pt x="16259" y="19105"/>
                      <a:pt x="16498" y="18878"/>
                    </a:cubicBezTo>
                    <a:cubicBezTo>
                      <a:pt x="16709" y="18602"/>
                      <a:pt x="16946" y="18328"/>
                      <a:pt x="17159" y="18098"/>
                    </a:cubicBezTo>
                    <a:cubicBezTo>
                      <a:pt x="18031" y="17000"/>
                      <a:pt x="18797" y="15763"/>
                      <a:pt x="19405" y="14389"/>
                    </a:cubicBezTo>
                    <a:cubicBezTo>
                      <a:pt x="19722" y="13748"/>
                      <a:pt x="19961" y="13061"/>
                      <a:pt x="20199" y="12376"/>
                    </a:cubicBezTo>
                    <a:cubicBezTo>
                      <a:pt x="20436" y="11689"/>
                      <a:pt x="20622" y="11001"/>
                      <a:pt x="20807" y="10360"/>
                    </a:cubicBezTo>
                    <a:cubicBezTo>
                      <a:pt x="20939" y="9673"/>
                      <a:pt x="21097" y="9032"/>
                      <a:pt x="21203" y="8391"/>
                    </a:cubicBezTo>
                    <a:cubicBezTo>
                      <a:pt x="21283" y="7749"/>
                      <a:pt x="21389" y="7200"/>
                      <a:pt x="21441" y="6605"/>
                    </a:cubicBezTo>
                    <a:cubicBezTo>
                      <a:pt x="21494" y="6055"/>
                      <a:pt x="21547" y="5506"/>
                      <a:pt x="21573" y="5003"/>
                    </a:cubicBezTo>
                    <a:cubicBezTo>
                      <a:pt x="21573" y="4499"/>
                      <a:pt x="21573" y="3996"/>
                      <a:pt x="21600" y="3582"/>
                    </a:cubicBezTo>
                    <a:cubicBezTo>
                      <a:pt x="21600" y="3401"/>
                      <a:pt x="21600" y="3171"/>
                      <a:pt x="21600" y="2987"/>
                    </a:cubicBezTo>
                    <a:cubicBezTo>
                      <a:pt x="21573" y="2806"/>
                      <a:pt x="21573" y="2668"/>
                      <a:pt x="21573" y="2530"/>
                    </a:cubicBezTo>
                    <a:cubicBezTo>
                      <a:pt x="21547" y="2254"/>
                      <a:pt x="21520" y="1981"/>
                      <a:pt x="21520" y="1797"/>
                    </a:cubicBezTo>
                    <a:cubicBezTo>
                      <a:pt x="21467" y="1385"/>
                      <a:pt x="21467" y="1201"/>
                      <a:pt x="21467" y="1201"/>
                    </a:cubicBezTo>
                    <a:cubicBezTo>
                      <a:pt x="21414" y="698"/>
                      <a:pt x="21203" y="241"/>
                      <a:pt x="20913" y="103"/>
                    </a:cubicBezTo>
                    <a:cubicBezTo>
                      <a:pt x="20849" y="74"/>
                      <a:pt x="20786" y="63"/>
                      <a:pt x="20724" y="63"/>
                    </a:cubicBezTo>
                    <a:cubicBezTo>
                      <a:pt x="20378" y="63"/>
                      <a:pt x="20081" y="481"/>
                      <a:pt x="20014" y="1064"/>
                    </a:cubicBezTo>
                    <a:cubicBezTo>
                      <a:pt x="20014" y="1064"/>
                      <a:pt x="19988" y="1247"/>
                      <a:pt x="19908" y="1659"/>
                    </a:cubicBezTo>
                    <a:cubicBezTo>
                      <a:pt x="19882" y="1843"/>
                      <a:pt x="19855" y="2072"/>
                      <a:pt x="19829" y="2346"/>
                    </a:cubicBezTo>
                    <a:cubicBezTo>
                      <a:pt x="19802" y="2484"/>
                      <a:pt x="19775" y="2668"/>
                      <a:pt x="19775" y="2806"/>
                    </a:cubicBezTo>
                    <a:cubicBezTo>
                      <a:pt x="19722" y="2941"/>
                      <a:pt x="19696" y="3125"/>
                      <a:pt x="19671" y="3263"/>
                    </a:cubicBezTo>
                    <a:cubicBezTo>
                      <a:pt x="19618" y="3537"/>
                      <a:pt x="19538" y="3904"/>
                      <a:pt x="19485" y="4270"/>
                    </a:cubicBezTo>
                    <a:cubicBezTo>
                      <a:pt x="19379" y="4635"/>
                      <a:pt x="19300" y="5003"/>
                      <a:pt x="19194" y="5460"/>
                    </a:cubicBezTo>
                    <a:cubicBezTo>
                      <a:pt x="19088" y="5872"/>
                      <a:pt x="18930" y="6285"/>
                      <a:pt x="18797" y="6743"/>
                    </a:cubicBezTo>
                    <a:cubicBezTo>
                      <a:pt x="18665" y="7154"/>
                      <a:pt x="18480" y="7614"/>
                      <a:pt x="18321" y="8071"/>
                    </a:cubicBezTo>
                    <a:cubicBezTo>
                      <a:pt x="18137" y="8528"/>
                      <a:pt x="17926" y="8986"/>
                      <a:pt x="17713" y="9399"/>
                    </a:cubicBezTo>
                    <a:cubicBezTo>
                      <a:pt x="17476" y="9811"/>
                      <a:pt x="17290" y="10314"/>
                      <a:pt x="16999" y="10680"/>
                    </a:cubicBezTo>
                    <a:cubicBezTo>
                      <a:pt x="16498" y="11551"/>
                      <a:pt x="15889" y="12284"/>
                      <a:pt x="15255" y="12971"/>
                    </a:cubicBezTo>
                    <a:cubicBezTo>
                      <a:pt x="14594" y="13612"/>
                      <a:pt x="13880" y="14116"/>
                      <a:pt x="13113" y="14481"/>
                    </a:cubicBezTo>
                    <a:cubicBezTo>
                      <a:pt x="12928" y="14573"/>
                      <a:pt x="12744" y="14665"/>
                      <a:pt x="12558" y="14711"/>
                    </a:cubicBezTo>
                    <a:cubicBezTo>
                      <a:pt x="12374" y="14803"/>
                      <a:pt x="12161" y="14803"/>
                      <a:pt x="11977" y="14892"/>
                    </a:cubicBezTo>
                    <a:cubicBezTo>
                      <a:pt x="11765" y="14938"/>
                      <a:pt x="11580" y="14984"/>
                      <a:pt x="11394" y="14984"/>
                    </a:cubicBezTo>
                    <a:lnTo>
                      <a:pt x="11077" y="15030"/>
                    </a:lnTo>
                    <a:lnTo>
                      <a:pt x="10893" y="15030"/>
                    </a:lnTo>
                    <a:lnTo>
                      <a:pt x="10152" y="14984"/>
                    </a:lnTo>
                    <a:lnTo>
                      <a:pt x="9968" y="14984"/>
                    </a:lnTo>
                    <a:cubicBezTo>
                      <a:pt x="9915" y="14984"/>
                      <a:pt x="9862" y="14938"/>
                      <a:pt x="9809" y="14938"/>
                    </a:cubicBezTo>
                    <a:lnTo>
                      <a:pt x="9545" y="14846"/>
                    </a:lnTo>
                    <a:lnTo>
                      <a:pt x="9306" y="14803"/>
                    </a:lnTo>
                    <a:cubicBezTo>
                      <a:pt x="9228" y="14803"/>
                      <a:pt x="9121" y="14757"/>
                      <a:pt x="9042" y="14711"/>
                    </a:cubicBezTo>
                    <a:cubicBezTo>
                      <a:pt x="8831" y="14665"/>
                      <a:pt x="8645" y="14573"/>
                      <a:pt x="8461" y="14481"/>
                    </a:cubicBezTo>
                    <a:cubicBezTo>
                      <a:pt x="7720" y="14116"/>
                      <a:pt x="6980" y="13656"/>
                      <a:pt x="6345" y="12971"/>
                    </a:cubicBezTo>
                    <a:cubicBezTo>
                      <a:pt x="5685" y="12284"/>
                      <a:pt x="5077" y="11597"/>
                      <a:pt x="4574" y="10726"/>
                    </a:cubicBezTo>
                    <a:cubicBezTo>
                      <a:pt x="4310" y="10314"/>
                      <a:pt x="4098" y="9857"/>
                      <a:pt x="3860" y="9399"/>
                    </a:cubicBezTo>
                    <a:cubicBezTo>
                      <a:pt x="3649" y="8986"/>
                      <a:pt x="3463" y="8528"/>
                      <a:pt x="3252" y="8071"/>
                    </a:cubicBezTo>
                    <a:cubicBezTo>
                      <a:pt x="3093" y="7614"/>
                      <a:pt x="2909" y="7200"/>
                      <a:pt x="2776" y="6743"/>
                    </a:cubicBezTo>
                    <a:cubicBezTo>
                      <a:pt x="2645" y="6285"/>
                      <a:pt x="2485" y="5872"/>
                      <a:pt x="2379" y="5460"/>
                    </a:cubicBezTo>
                    <a:cubicBezTo>
                      <a:pt x="2301" y="5049"/>
                      <a:pt x="2195" y="4635"/>
                      <a:pt x="2089" y="4270"/>
                    </a:cubicBezTo>
                    <a:cubicBezTo>
                      <a:pt x="2036" y="3904"/>
                      <a:pt x="1957" y="3537"/>
                      <a:pt x="1904" y="3217"/>
                    </a:cubicBezTo>
                    <a:cubicBezTo>
                      <a:pt x="1771" y="2576"/>
                      <a:pt x="1718" y="2027"/>
                      <a:pt x="1667" y="1659"/>
                    </a:cubicBezTo>
                    <a:cubicBezTo>
                      <a:pt x="1614" y="1293"/>
                      <a:pt x="1587" y="1110"/>
                      <a:pt x="1587" y="1110"/>
                    </a:cubicBezTo>
                    <a:lnTo>
                      <a:pt x="1560" y="974"/>
                    </a:lnTo>
                    <a:cubicBezTo>
                      <a:pt x="1481" y="468"/>
                      <a:pt x="1243" y="103"/>
                      <a:pt x="953" y="11"/>
                    </a:cubicBezTo>
                    <a:cubicBezTo>
                      <a:pt x="921" y="4"/>
                      <a:pt x="890" y="0"/>
                      <a:pt x="859" y="0"/>
                    </a:cubicBezTo>
                    <a:close/>
                  </a:path>
                </a:pathLst>
              </a:custGeom>
              <a:solidFill>
                <a:srgbClr val="4411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95" name="Google Shape;2863;p35"/>
              <p:cNvSpPr/>
              <p:nvPr/>
            </p:nvSpPr>
            <p:spPr>
              <a:xfrm>
                <a:off x="1085033" y="452282"/>
                <a:ext cx="294291" cy="254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8" h="21600" fill="norm" stroke="1" extrusionOk="0">
                    <a:moveTo>
                      <a:pt x="19514" y="0"/>
                    </a:moveTo>
                    <a:cubicBezTo>
                      <a:pt x="19444" y="0"/>
                      <a:pt x="19373" y="5"/>
                      <a:pt x="19301" y="13"/>
                    </a:cubicBezTo>
                    <a:cubicBezTo>
                      <a:pt x="3460" y="1912"/>
                      <a:pt x="71" y="18787"/>
                      <a:pt x="41" y="18927"/>
                    </a:cubicBezTo>
                    <a:cubicBezTo>
                      <a:pt x="-170" y="20123"/>
                      <a:pt x="461" y="21282"/>
                      <a:pt x="1450" y="21529"/>
                    </a:cubicBezTo>
                    <a:cubicBezTo>
                      <a:pt x="1601" y="21565"/>
                      <a:pt x="1720" y="21600"/>
                      <a:pt x="1870" y="21600"/>
                    </a:cubicBezTo>
                    <a:cubicBezTo>
                      <a:pt x="2710" y="21600"/>
                      <a:pt x="3490" y="20896"/>
                      <a:pt x="3670" y="19876"/>
                    </a:cubicBezTo>
                    <a:cubicBezTo>
                      <a:pt x="3700" y="19737"/>
                      <a:pt x="6490" y="5921"/>
                      <a:pt x="19691" y="4338"/>
                    </a:cubicBezTo>
                    <a:cubicBezTo>
                      <a:pt x="20710" y="4232"/>
                      <a:pt x="21430" y="3144"/>
                      <a:pt x="21341" y="1947"/>
                    </a:cubicBezTo>
                    <a:cubicBezTo>
                      <a:pt x="21229" y="837"/>
                      <a:pt x="20444" y="0"/>
                      <a:pt x="19514" y="0"/>
                    </a:cubicBezTo>
                    <a:close/>
                  </a:path>
                </a:pathLst>
              </a:custGeom>
              <a:solidFill>
                <a:srgbClr val="4411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96" name="Google Shape;2864;p35"/>
              <p:cNvSpPr/>
              <p:nvPr/>
            </p:nvSpPr>
            <p:spPr>
              <a:xfrm>
                <a:off x="1676391" y="452282"/>
                <a:ext cx="293929" cy="254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2" h="21600" fill="norm" stroke="1" extrusionOk="0">
                    <a:moveTo>
                      <a:pt x="1813" y="0"/>
                    </a:moveTo>
                    <a:cubicBezTo>
                      <a:pt x="904" y="0"/>
                      <a:pt x="96" y="837"/>
                      <a:pt x="12" y="1947"/>
                    </a:cubicBezTo>
                    <a:cubicBezTo>
                      <a:pt x="-108" y="3144"/>
                      <a:pt x="642" y="4232"/>
                      <a:pt x="1661" y="4338"/>
                    </a:cubicBezTo>
                    <a:cubicBezTo>
                      <a:pt x="14772" y="5921"/>
                      <a:pt x="17562" y="19313"/>
                      <a:pt x="17652" y="19911"/>
                    </a:cubicBezTo>
                    <a:cubicBezTo>
                      <a:pt x="17862" y="20896"/>
                      <a:pt x="18612" y="21600"/>
                      <a:pt x="19482" y="21600"/>
                    </a:cubicBezTo>
                    <a:cubicBezTo>
                      <a:pt x="19602" y="21600"/>
                      <a:pt x="19721" y="21565"/>
                      <a:pt x="19872" y="21529"/>
                    </a:cubicBezTo>
                    <a:cubicBezTo>
                      <a:pt x="20861" y="21282"/>
                      <a:pt x="21492" y="20123"/>
                      <a:pt x="21281" y="18927"/>
                    </a:cubicBezTo>
                    <a:cubicBezTo>
                      <a:pt x="21253" y="18787"/>
                      <a:pt x="17862" y="1912"/>
                      <a:pt x="2021" y="13"/>
                    </a:cubicBezTo>
                    <a:cubicBezTo>
                      <a:pt x="1952" y="5"/>
                      <a:pt x="1882" y="0"/>
                      <a:pt x="1813" y="0"/>
                    </a:cubicBezTo>
                    <a:close/>
                  </a:path>
                </a:pathLst>
              </a:custGeom>
              <a:solidFill>
                <a:srgbClr val="4411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97" name="Google Shape;2865;p35"/>
              <p:cNvSpPr/>
              <p:nvPr/>
            </p:nvSpPr>
            <p:spPr>
              <a:xfrm>
                <a:off x="205121" y="425560"/>
                <a:ext cx="163774" cy="164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10800" y="7509"/>
                      <a:pt x="7474" y="10773"/>
                      <a:pt x="0" y="10773"/>
                    </a:cubicBezTo>
                    <a:cubicBezTo>
                      <a:pt x="7474" y="10773"/>
                      <a:pt x="10800" y="14093"/>
                      <a:pt x="10800" y="21600"/>
                    </a:cubicBezTo>
                    <a:cubicBezTo>
                      <a:pt x="10800" y="14093"/>
                      <a:pt x="14129" y="10773"/>
                      <a:pt x="21600" y="10773"/>
                    </a:cubicBezTo>
                    <a:cubicBezTo>
                      <a:pt x="14129" y="10773"/>
                      <a:pt x="10800" y="7509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98" name="Google Shape;2866;p35"/>
              <p:cNvSpPr/>
              <p:nvPr/>
            </p:nvSpPr>
            <p:spPr>
              <a:xfrm>
                <a:off x="0" y="627795"/>
                <a:ext cx="228701" cy="228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0" y="0"/>
                    </a:moveTo>
                    <a:cubicBezTo>
                      <a:pt x="10820" y="7499"/>
                      <a:pt x="7501" y="10820"/>
                      <a:pt x="0" y="10820"/>
                    </a:cubicBezTo>
                    <a:cubicBezTo>
                      <a:pt x="7501" y="10820"/>
                      <a:pt x="10820" y="14139"/>
                      <a:pt x="10820" y="21600"/>
                    </a:cubicBezTo>
                    <a:cubicBezTo>
                      <a:pt x="10820" y="14139"/>
                      <a:pt x="14141" y="10820"/>
                      <a:pt x="21600" y="10820"/>
                    </a:cubicBezTo>
                    <a:cubicBezTo>
                      <a:pt x="14141" y="10820"/>
                      <a:pt x="10820" y="7499"/>
                      <a:pt x="108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999" name="Google Shape;2867;p35"/>
              <p:cNvSpPr/>
              <p:nvPr/>
            </p:nvSpPr>
            <p:spPr>
              <a:xfrm>
                <a:off x="313472" y="643093"/>
                <a:ext cx="34748" cy="34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632" y="0"/>
                      <a:pt x="0" y="4890"/>
                      <a:pt x="0" y="10800"/>
                    </a:cubicBezTo>
                    <a:cubicBezTo>
                      <a:pt x="0" y="16710"/>
                      <a:pt x="4632" y="21600"/>
                      <a:pt x="10800" y="21600"/>
                    </a:cubicBezTo>
                    <a:cubicBezTo>
                      <a:pt x="16710" y="21600"/>
                      <a:pt x="21600" y="16968"/>
                      <a:pt x="21600" y="10800"/>
                    </a:cubicBezTo>
                    <a:cubicBezTo>
                      <a:pt x="21600" y="4890"/>
                      <a:pt x="16710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000" name="Google Shape;2868;p35"/>
              <p:cNvSpPr/>
              <p:nvPr/>
            </p:nvSpPr>
            <p:spPr>
              <a:xfrm>
                <a:off x="33501" y="489677"/>
                <a:ext cx="57083" cy="56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54" y="0"/>
                      <a:pt x="0" y="4884"/>
                      <a:pt x="0" y="10875"/>
                    </a:cubicBezTo>
                    <a:cubicBezTo>
                      <a:pt x="0" y="16867"/>
                      <a:pt x="4854" y="21600"/>
                      <a:pt x="10800" y="21600"/>
                    </a:cubicBezTo>
                    <a:cubicBezTo>
                      <a:pt x="16746" y="21600"/>
                      <a:pt x="21600" y="16709"/>
                      <a:pt x="21600" y="10875"/>
                    </a:cubicBezTo>
                    <a:cubicBezTo>
                      <a:pt x="21600" y="4884"/>
                      <a:pt x="1674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001" name="Google Shape;2869;p35"/>
              <p:cNvSpPr/>
              <p:nvPr/>
            </p:nvSpPr>
            <p:spPr>
              <a:xfrm>
                <a:off x="246489" y="799000"/>
                <a:ext cx="33503" cy="33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66" y="0"/>
                    </a:moveTo>
                    <a:cubicBezTo>
                      <a:pt x="4792" y="0"/>
                      <a:pt x="0" y="4804"/>
                      <a:pt x="0" y="10934"/>
                    </a:cubicBezTo>
                    <a:cubicBezTo>
                      <a:pt x="0" y="16808"/>
                      <a:pt x="4792" y="21600"/>
                      <a:pt x="10666" y="21600"/>
                    </a:cubicBezTo>
                    <a:cubicBezTo>
                      <a:pt x="16528" y="21600"/>
                      <a:pt x="21600" y="16808"/>
                      <a:pt x="21600" y="10934"/>
                    </a:cubicBezTo>
                    <a:cubicBezTo>
                      <a:pt x="21600" y="5072"/>
                      <a:pt x="16796" y="0"/>
                      <a:pt x="10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002" name="Google Shape;2870;p35"/>
              <p:cNvSpPr/>
              <p:nvPr/>
            </p:nvSpPr>
            <p:spPr>
              <a:xfrm>
                <a:off x="2746011" y="706381"/>
                <a:ext cx="163773" cy="163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10800" y="7472"/>
                      <a:pt x="7474" y="10799"/>
                      <a:pt x="0" y="10799"/>
                    </a:cubicBezTo>
                    <a:cubicBezTo>
                      <a:pt x="7474" y="10799"/>
                      <a:pt x="10800" y="14128"/>
                      <a:pt x="10800" y="21600"/>
                    </a:cubicBezTo>
                    <a:cubicBezTo>
                      <a:pt x="10800" y="14128"/>
                      <a:pt x="14126" y="10799"/>
                      <a:pt x="21600" y="10799"/>
                    </a:cubicBezTo>
                    <a:cubicBezTo>
                      <a:pt x="14126" y="10799"/>
                      <a:pt x="10800" y="7472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003" name="Google Shape;2871;p35"/>
              <p:cNvSpPr/>
              <p:nvPr/>
            </p:nvSpPr>
            <p:spPr>
              <a:xfrm>
                <a:off x="2886204" y="908596"/>
                <a:ext cx="228701" cy="228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0780" y="7461"/>
                      <a:pt x="7461" y="10780"/>
                      <a:pt x="0" y="10780"/>
                    </a:cubicBezTo>
                    <a:cubicBezTo>
                      <a:pt x="7461" y="10780"/>
                      <a:pt x="10780" y="14101"/>
                      <a:pt x="10780" y="21600"/>
                    </a:cubicBezTo>
                    <a:cubicBezTo>
                      <a:pt x="10780" y="14101"/>
                      <a:pt x="14101" y="10780"/>
                      <a:pt x="21600" y="10780"/>
                    </a:cubicBezTo>
                    <a:cubicBezTo>
                      <a:pt x="14101" y="10780"/>
                      <a:pt x="10780" y="7461"/>
                      <a:pt x="107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004" name="Google Shape;2872;p35"/>
              <p:cNvSpPr/>
              <p:nvPr/>
            </p:nvSpPr>
            <p:spPr>
              <a:xfrm>
                <a:off x="2766685" y="923895"/>
                <a:ext cx="34748" cy="34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90" y="0"/>
                      <a:pt x="0" y="4890"/>
                      <a:pt x="0" y="10800"/>
                    </a:cubicBezTo>
                    <a:cubicBezTo>
                      <a:pt x="0" y="16710"/>
                      <a:pt x="4890" y="21600"/>
                      <a:pt x="10800" y="21600"/>
                    </a:cubicBezTo>
                    <a:cubicBezTo>
                      <a:pt x="16968" y="21600"/>
                      <a:pt x="21600" y="16710"/>
                      <a:pt x="21600" y="10800"/>
                    </a:cubicBezTo>
                    <a:cubicBezTo>
                      <a:pt x="21600" y="4890"/>
                      <a:pt x="16968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005" name="Google Shape;2873;p35"/>
              <p:cNvSpPr/>
              <p:nvPr/>
            </p:nvSpPr>
            <p:spPr>
              <a:xfrm>
                <a:off x="3024756" y="770479"/>
                <a:ext cx="56648" cy="56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17" y="0"/>
                    </a:moveTo>
                    <a:cubicBezTo>
                      <a:pt x="4725" y="0"/>
                      <a:pt x="0" y="4725"/>
                      <a:pt x="0" y="10717"/>
                    </a:cubicBezTo>
                    <a:cubicBezTo>
                      <a:pt x="0" y="16716"/>
                      <a:pt x="4725" y="21600"/>
                      <a:pt x="10717" y="21600"/>
                    </a:cubicBezTo>
                    <a:cubicBezTo>
                      <a:pt x="16709" y="21600"/>
                      <a:pt x="21600" y="16716"/>
                      <a:pt x="21600" y="10717"/>
                    </a:cubicBezTo>
                    <a:cubicBezTo>
                      <a:pt x="21600" y="4725"/>
                      <a:pt x="16709" y="0"/>
                      <a:pt x="107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006" name="Google Shape;2874;p35"/>
              <p:cNvSpPr/>
              <p:nvPr/>
            </p:nvSpPr>
            <p:spPr>
              <a:xfrm>
                <a:off x="2834933" y="1079821"/>
                <a:ext cx="33483" cy="33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28" y="0"/>
                    </a:moveTo>
                    <a:cubicBezTo>
                      <a:pt x="5062" y="0"/>
                      <a:pt x="0" y="4794"/>
                      <a:pt x="0" y="10672"/>
                    </a:cubicBezTo>
                    <a:cubicBezTo>
                      <a:pt x="0" y="16806"/>
                      <a:pt x="5062" y="21600"/>
                      <a:pt x="10928" y="21600"/>
                    </a:cubicBezTo>
                    <a:cubicBezTo>
                      <a:pt x="16806" y="21600"/>
                      <a:pt x="21600" y="16806"/>
                      <a:pt x="21600" y="10672"/>
                    </a:cubicBezTo>
                    <a:cubicBezTo>
                      <a:pt x="21600" y="4794"/>
                      <a:pt x="16806" y="0"/>
                      <a:pt x="109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3008" name="Google Shape;2875;p35"/>
            <p:cNvSpPr/>
            <p:nvPr/>
          </p:nvSpPr>
          <p:spPr>
            <a:xfrm>
              <a:off x="452857" y="2765871"/>
              <a:ext cx="2209202" cy="20520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" name="Google Shape;2886;p37"/>
          <p:cNvSpPr txBox="1"/>
          <p:nvPr>
            <p:ph type="title"/>
          </p:nvPr>
        </p:nvSpPr>
        <p:spPr>
          <a:xfrm>
            <a:off x="719999" y="539999"/>
            <a:ext cx="7704002" cy="572702"/>
          </a:xfrm>
          <a:prstGeom prst="rect">
            <a:avLst/>
          </a:prstGeom>
        </p:spPr>
        <p:txBody>
          <a:bodyPr/>
          <a:lstStyle>
            <a:lvl1pPr defTabSz="804672" rtl="0">
              <a:defRPr b="0" sz="2816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فكرة الدرس:</a:t>
            </a:r>
          </a:p>
        </p:txBody>
      </p:sp>
      <p:grpSp>
        <p:nvGrpSpPr>
          <p:cNvPr id="3032" name="Google Shape;2896;p37"/>
          <p:cNvGrpSpPr/>
          <p:nvPr/>
        </p:nvGrpSpPr>
        <p:grpSpPr>
          <a:xfrm>
            <a:off x="713569" y="1660312"/>
            <a:ext cx="2031927" cy="2196867"/>
            <a:chOff x="0" y="0"/>
            <a:chExt cx="2031925" cy="2196865"/>
          </a:xfrm>
        </p:grpSpPr>
        <p:grpSp>
          <p:nvGrpSpPr>
            <p:cNvPr id="3030" name="Google Shape;2897;p37"/>
            <p:cNvGrpSpPr/>
            <p:nvPr/>
          </p:nvGrpSpPr>
          <p:grpSpPr>
            <a:xfrm>
              <a:off x="-1" y="0"/>
              <a:ext cx="2031927" cy="2196866"/>
              <a:chOff x="0" y="0"/>
              <a:chExt cx="2031925" cy="2196865"/>
            </a:xfrm>
          </p:grpSpPr>
          <p:sp>
            <p:nvSpPr>
              <p:cNvPr id="3012" name="Google Shape;2898;p37"/>
              <p:cNvSpPr/>
              <p:nvPr/>
            </p:nvSpPr>
            <p:spPr>
              <a:xfrm>
                <a:off x="0" y="0"/>
                <a:ext cx="2031926" cy="2196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06" h="21600" fill="norm" stroke="1" extrusionOk="0">
                    <a:moveTo>
                      <a:pt x="11570" y="0"/>
                    </a:moveTo>
                    <a:cubicBezTo>
                      <a:pt x="8565" y="0"/>
                      <a:pt x="6028" y="2025"/>
                      <a:pt x="5033" y="3175"/>
                    </a:cubicBezTo>
                    <a:cubicBezTo>
                      <a:pt x="5033" y="3175"/>
                      <a:pt x="4224" y="4068"/>
                      <a:pt x="3325" y="4068"/>
                    </a:cubicBezTo>
                    <a:cubicBezTo>
                      <a:pt x="3212" y="4068"/>
                      <a:pt x="3099" y="4054"/>
                      <a:pt x="2985" y="4023"/>
                    </a:cubicBezTo>
                    <a:cubicBezTo>
                      <a:pt x="2673" y="3936"/>
                      <a:pt x="2393" y="3894"/>
                      <a:pt x="2143" y="3894"/>
                    </a:cubicBezTo>
                    <a:cubicBezTo>
                      <a:pt x="1365" y="3894"/>
                      <a:pt x="887" y="4302"/>
                      <a:pt x="713" y="5024"/>
                    </a:cubicBezTo>
                    <a:cubicBezTo>
                      <a:pt x="479" y="5984"/>
                      <a:pt x="1457" y="6744"/>
                      <a:pt x="1457" y="6744"/>
                    </a:cubicBezTo>
                    <a:cubicBezTo>
                      <a:pt x="1457" y="6744"/>
                      <a:pt x="-1215" y="10237"/>
                      <a:pt x="679" y="14685"/>
                    </a:cubicBezTo>
                    <a:cubicBezTo>
                      <a:pt x="679" y="14685"/>
                      <a:pt x="2201" y="17217"/>
                      <a:pt x="5216" y="17459"/>
                    </a:cubicBezTo>
                    <a:lnTo>
                      <a:pt x="5193" y="21600"/>
                    </a:lnTo>
                    <a:lnTo>
                      <a:pt x="14417" y="19609"/>
                    </a:lnTo>
                    <a:lnTo>
                      <a:pt x="14480" y="17335"/>
                    </a:lnTo>
                    <a:cubicBezTo>
                      <a:pt x="14829" y="17477"/>
                      <a:pt x="15207" y="17553"/>
                      <a:pt x="15601" y="17553"/>
                    </a:cubicBezTo>
                    <a:cubicBezTo>
                      <a:pt x="17307" y="17553"/>
                      <a:pt x="18691" y="16128"/>
                      <a:pt x="18691" y="14373"/>
                    </a:cubicBezTo>
                    <a:cubicBezTo>
                      <a:pt x="18691" y="13648"/>
                      <a:pt x="18451" y="12976"/>
                      <a:pt x="18050" y="12440"/>
                    </a:cubicBezTo>
                    <a:cubicBezTo>
                      <a:pt x="19481" y="9949"/>
                      <a:pt x="20385" y="6473"/>
                      <a:pt x="17575" y="3175"/>
                    </a:cubicBezTo>
                    <a:cubicBezTo>
                      <a:pt x="15567" y="813"/>
                      <a:pt x="13475" y="0"/>
                      <a:pt x="115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3029" name="Google Shape;2899;p37"/>
              <p:cNvGrpSpPr/>
              <p:nvPr/>
            </p:nvGrpSpPr>
            <p:grpSpPr>
              <a:xfrm>
                <a:off x="-1" y="0"/>
                <a:ext cx="2031927" cy="2196866"/>
                <a:chOff x="0" y="0"/>
                <a:chExt cx="2031925" cy="2196865"/>
              </a:xfrm>
            </p:grpSpPr>
            <p:sp>
              <p:nvSpPr>
                <p:cNvPr id="3013" name="Google Shape;2900;p37"/>
                <p:cNvSpPr/>
                <p:nvPr/>
              </p:nvSpPr>
              <p:spPr>
                <a:xfrm>
                  <a:off x="0" y="0"/>
                  <a:ext cx="2031926" cy="2196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06" h="21600" fill="norm" stroke="1" extrusionOk="0">
                      <a:moveTo>
                        <a:pt x="11570" y="0"/>
                      </a:moveTo>
                      <a:cubicBezTo>
                        <a:pt x="8565" y="0"/>
                        <a:pt x="6028" y="2025"/>
                        <a:pt x="5033" y="3175"/>
                      </a:cubicBezTo>
                      <a:cubicBezTo>
                        <a:pt x="5033" y="3175"/>
                        <a:pt x="4224" y="4068"/>
                        <a:pt x="3325" y="4068"/>
                      </a:cubicBezTo>
                      <a:cubicBezTo>
                        <a:pt x="3212" y="4068"/>
                        <a:pt x="3099" y="4054"/>
                        <a:pt x="2985" y="4023"/>
                      </a:cubicBezTo>
                      <a:cubicBezTo>
                        <a:pt x="2673" y="3936"/>
                        <a:pt x="2393" y="3894"/>
                        <a:pt x="2143" y="3894"/>
                      </a:cubicBezTo>
                      <a:cubicBezTo>
                        <a:pt x="1365" y="3894"/>
                        <a:pt x="887" y="4302"/>
                        <a:pt x="713" y="5024"/>
                      </a:cubicBezTo>
                      <a:cubicBezTo>
                        <a:pt x="479" y="5984"/>
                        <a:pt x="1457" y="6744"/>
                        <a:pt x="1457" y="6744"/>
                      </a:cubicBezTo>
                      <a:cubicBezTo>
                        <a:pt x="1457" y="6744"/>
                        <a:pt x="-1215" y="10237"/>
                        <a:pt x="679" y="14685"/>
                      </a:cubicBezTo>
                      <a:cubicBezTo>
                        <a:pt x="679" y="14685"/>
                        <a:pt x="2201" y="17217"/>
                        <a:pt x="5216" y="17459"/>
                      </a:cubicBezTo>
                      <a:lnTo>
                        <a:pt x="5193" y="21600"/>
                      </a:lnTo>
                      <a:lnTo>
                        <a:pt x="14417" y="19609"/>
                      </a:lnTo>
                      <a:lnTo>
                        <a:pt x="14480" y="17335"/>
                      </a:lnTo>
                      <a:cubicBezTo>
                        <a:pt x="14829" y="17477"/>
                        <a:pt x="15207" y="17553"/>
                        <a:pt x="15601" y="17553"/>
                      </a:cubicBezTo>
                      <a:cubicBezTo>
                        <a:pt x="17307" y="17553"/>
                        <a:pt x="18691" y="16128"/>
                        <a:pt x="18691" y="14373"/>
                      </a:cubicBezTo>
                      <a:cubicBezTo>
                        <a:pt x="18691" y="13648"/>
                        <a:pt x="18451" y="12976"/>
                        <a:pt x="18050" y="12440"/>
                      </a:cubicBezTo>
                      <a:cubicBezTo>
                        <a:pt x="19481" y="9949"/>
                        <a:pt x="20385" y="6473"/>
                        <a:pt x="17575" y="3175"/>
                      </a:cubicBezTo>
                      <a:cubicBezTo>
                        <a:pt x="15567" y="813"/>
                        <a:pt x="13475" y="0"/>
                        <a:pt x="115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100" cap="flat">
                  <a:solidFill>
                    <a:schemeClr val="accent2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14" name="Google Shape;2901;p37"/>
                <p:cNvSpPr/>
                <p:nvPr/>
              </p:nvSpPr>
              <p:spPr>
                <a:xfrm>
                  <a:off x="157904" y="1006459"/>
                  <a:ext cx="272598" cy="375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3151" fill="norm" stroke="1" extrusionOk="0">
                      <a:moveTo>
                        <a:pt x="0" y="0"/>
                      </a:moveTo>
                      <a:cubicBezTo>
                        <a:pt x="0" y="0"/>
                        <a:pt x="10349" y="21600"/>
                        <a:pt x="21600" y="9436"/>
                      </a:cubicBezTo>
                    </a:path>
                  </a:pathLst>
                </a:custGeom>
                <a:noFill/>
                <a:ln w="52550" cap="rnd">
                  <a:solidFill>
                    <a:srgbClr val="44116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15" name="Google Shape;2902;p37"/>
                <p:cNvSpPr/>
                <p:nvPr/>
              </p:nvSpPr>
              <p:spPr>
                <a:xfrm>
                  <a:off x="546127" y="1668465"/>
                  <a:ext cx="469691" cy="108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354" fill="norm" stroke="1" extrusionOk="0">
                      <a:moveTo>
                        <a:pt x="0" y="18153"/>
                      </a:moveTo>
                      <a:cubicBezTo>
                        <a:pt x="0" y="18153"/>
                        <a:pt x="10249" y="21600"/>
                        <a:pt x="21600" y="0"/>
                      </a:cubicBezTo>
                    </a:path>
                  </a:pathLst>
                </a:custGeom>
                <a:noFill/>
                <a:ln w="52550" cap="rnd">
                  <a:solidFill>
                    <a:schemeClr val="accent2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16" name="Google Shape;2903;p37"/>
                <p:cNvSpPr/>
                <p:nvPr/>
              </p:nvSpPr>
              <p:spPr>
                <a:xfrm>
                  <a:off x="152516" y="685945"/>
                  <a:ext cx="64711" cy="46141"/>
                </a:xfrm>
                <a:prstGeom prst="line">
                  <a:avLst/>
                </a:prstGeom>
                <a:noFill/>
                <a:ln w="52550" cap="rnd">
                  <a:solidFill>
                    <a:schemeClr val="accent2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7" name="Google Shape;2904;p37"/>
                <p:cNvSpPr/>
                <p:nvPr/>
              </p:nvSpPr>
              <p:spPr>
                <a:xfrm>
                  <a:off x="1339923" y="1138268"/>
                  <a:ext cx="616478" cy="644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005" y="80"/>
                      </a:moveTo>
                      <a:cubicBezTo>
                        <a:pt x="9425" y="20"/>
                        <a:pt x="9866" y="0"/>
                        <a:pt x="10306" y="0"/>
                      </a:cubicBezTo>
                      <a:cubicBezTo>
                        <a:pt x="16541" y="0"/>
                        <a:pt x="21600" y="4838"/>
                        <a:pt x="21600" y="10800"/>
                      </a:cubicBezTo>
                      <a:cubicBezTo>
                        <a:pt x="21600" y="16762"/>
                        <a:pt x="16541" y="21600"/>
                        <a:pt x="10306" y="21600"/>
                      </a:cubicBezTo>
                      <a:cubicBezTo>
                        <a:pt x="5709" y="21600"/>
                        <a:pt x="1763" y="18991"/>
                        <a:pt x="0" y="15217"/>
                      </a:cubicBezTo>
                    </a:path>
                  </a:pathLst>
                </a:custGeom>
                <a:noFill/>
                <a:ln w="52550" cap="rnd">
                  <a:solidFill>
                    <a:srgbClr val="44116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18" name="Google Shape;2905;p37"/>
                <p:cNvSpPr/>
                <p:nvPr/>
              </p:nvSpPr>
              <p:spPr>
                <a:xfrm>
                  <a:off x="1496283" y="1301219"/>
                  <a:ext cx="297149" cy="2893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5947"/>
                      </a:moveTo>
                      <a:cubicBezTo>
                        <a:pt x="2004" y="2370"/>
                        <a:pt x="5748" y="0"/>
                        <a:pt x="10016" y="0"/>
                      </a:cubicBezTo>
                      <a:cubicBezTo>
                        <a:pt x="16418" y="0"/>
                        <a:pt x="21600" y="5321"/>
                        <a:pt x="21600" y="11896"/>
                      </a:cubicBezTo>
                      <a:cubicBezTo>
                        <a:pt x="21600" y="15921"/>
                        <a:pt x="19685" y="19454"/>
                        <a:pt x="16723" y="21600"/>
                      </a:cubicBezTo>
                    </a:path>
                  </a:pathLst>
                </a:custGeom>
                <a:noFill/>
                <a:ln w="52550" cap="rnd">
                  <a:solidFill>
                    <a:srgbClr val="44116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19" name="Google Shape;2906;p37"/>
                <p:cNvSpPr/>
                <p:nvPr/>
              </p:nvSpPr>
              <p:spPr>
                <a:xfrm>
                  <a:off x="966993" y="127533"/>
                  <a:ext cx="865469" cy="910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41" h="21600" fill="norm" stroke="1" extrusionOk="0">
                      <a:moveTo>
                        <a:pt x="7921" y="0"/>
                      </a:moveTo>
                      <a:cubicBezTo>
                        <a:pt x="7112" y="0"/>
                        <a:pt x="6301" y="254"/>
                        <a:pt x="5630" y="769"/>
                      </a:cubicBezTo>
                      <a:cubicBezTo>
                        <a:pt x="5309" y="1011"/>
                        <a:pt x="5047" y="1295"/>
                        <a:pt x="4828" y="1608"/>
                      </a:cubicBezTo>
                      <a:cubicBezTo>
                        <a:pt x="4326" y="1378"/>
                        <a:pt x="3783" y="1263"/>
                        <a:pt x="3240" y="1263"/>
                      </a:cubicBezTo>
                      <a:cubicBezTo>
                        <a:pt x="2301" y="1263"/>
                        <a:pt x="1362" y="1606"/>
                        <a:pt x="633" y="2290"/>
                      </a:cubicBezTo>
                      <a:lnTo>
                        <a:pt x="619" y="2304"/>
                      </a:lnTo>
                      <a:cubicBezTo>
                        <a:pt x="-211" y="3100"/>
                        <a:pt x="-197" y="4408"/>
                        <a:pt x="605" y="5218"/>
                      </a:cubicBezTo>
                      <a:lnTo>
                        <a:pt x="16277" y="20967"/>
                      </a:lnTo>
                      <a:cubicBezTo>
                        <a:pt x="16692" y="21387"/>
                        <a:pt x="17251" y="21600"/>
                        <a:pt x="17809" y="21600"/>
                      </a:cubicBezTo>
                      <a:cubicBezTo>
                        <a:pt x="18329" y="21600"/>
                        <a:pt x="18848" y="21415"/>
                        <a:pt x="19248" y="21038"/>
                      </a:cubicBezTo>
                      <a:lnTo>
                        <a:pt x="19277" y="21023"/>
                      </a:lnTo>
                      <a:cubicBezTo>
                        <a:pt x="20442" y="19901"/>
                        <a:pt x="20704" y="18223"/>
                        <a:pt x="20049" y="16859"/>
                      </a:cubicBezTo>
                      <a:cubicBezTo>
                        <a:pt x="21389" y="15438"/>
                        <a:pt x="21375" y="13235"/>
                        <a:pt x="19991" y="11842"/>
                      </a:cubicBezTo>
                      <a:cubicBezTo>
                        <a:pt x="19860" y="11699"/>
                        <a:pt x="19714" y="11586"/>
                        <a:pt x="19569" y="11472"/>
                      </a:cubicBezTo>
                      <a:cubicBezTo>
                        <a:pt x="20646" y="10051"/>
                        <a:pt x="20544" y="8061"/>
                        <a:pt x="19248" y="6753"/>
                      </a:cubicBezTo>
                      <a:cubicBezTo>
                        <a:pt x="18504" y="6013"/>
                        <a:pt x="17516" y="5643"/>
                        <a:pt x="16532" y="5643"/>
                      </a:cubicBezTo>
                      <a:cubicBezTo>
                        <a:pt x="16495" y="5643"/>
                        <a:pt x="16459" y="5643"/>
                        <a:pt x="16422" y="5644"/>
                      </a:cubicBezTo>
                      <a:cubicBezTo>
                        <a:pt x="16495" y="4649"/>
                        <a:pt x="16146" y="3640"/>
                        <a:pt x="15374" y="2872"/>
                      </a:cubicBezTo>
                      <a:cubicBezTo>
                        <a:pt x="14643" y="2131"/>
                        <a:pt x="13672" y="1759"/>
                        <a:pt x="12699" y="1759"/>
                      </a:cubicBezTo>
                      <a:cubicBezTo>
                        <a:pt x="12217" y="1759"/>
                        <a:pt x="11735" y="1850"/>
                        <a:pt x="11281" y="2034"/>
                      </a:cubicBezTo>
                      <a:cubicBezTo>
                        <a:pt x="11077" y="1636"/>
                        <a:pt x="10800" y="1266"/>
                        <a:pt x="10451" y="954"/>
                      </a:cubicBezTo>
                      <a:cubicBezTo>
                        <a:pt x="9741" y="321"/>
                        <a:pt x="8832" y="0"/>
                        <a:pt x="79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20" name="Google Shape;2907;p37"/>
                <p:cNvSpPr/>
                <p:nvPr/>
              </p:nvSpPr>
              <p:spPr>
                <a:xfrm>
                  <a:off x="1532619" y="398150"/>
                  <a:ext cx="56935" cy="57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07" h="21600" fill="norm" stroke="1" extrusionOk="0">
                      <a:moveTo>
                        <a:pt x="9835" y="0"/>
                      </a:moveTo>
                      <a:cubicBezTo>
                        <a:pt x="7379" y="0"/>
                        <a:pt x="4901" y="1036"/>
                        <a:pt x="2938" y="3061"/>
                      </a:cubicBezTo>
                      <a:cubicBezTo>
                        <a:pt x="-821" y="7190"/>
                        <a:pt x="-1053" y="13892"/>
                        <a:pt x="2705" y="18276"/>
                      </a:cubicBezTo>
                      <a:cubicBezTo>
                        <a:pt x="4725" y="20502"/>
                        <a:pt x="7301" y="21600"/>
                        <a:pt x="9863" y="21600"/>
                      </a:cubicBezTo>
                      <a:cubicBezTo>
                        <a:pt x="12348" y="21600"/>
                        <a:pt x="14825" y="20572"/>
                        <a:pt x="16789" y="18539"/>
                      </a:cubicBezTo>
                      <a:cubicBezTo>
                        <a:pt x="20547" y="14410"/>
                        <a:pt x="20547" y="7445"/>
                        <a:pt x="16789" y="3324"/>
                      </a:cubicBezTo>
                      <a:cubicBezTo>
                        <a:pt x="14881" y="1098"/>
                        <a:pt x="12369" y="0"/>
                        <a:pt x="98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21" name="Google Shape;2908;p37"/>
                <p:cNvSpPr/>
                <p:nvPr/>
              </p:nvSpPr>
              <p:spPr>
                <a:xfrm>
                  <a:off x="1706206" y="746091"/>
                  <a:ext cx="57100" cy="57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64" h="21600" fill="norm" stroke="1" extrusionOk="0">
                      <a:moveTo>
                        <a:pt x="9716" y="0"/>
                      </a:moveTo>
                      <a:cubicBezTo>
                        <a:pt x="7267" y="0"/>
                        <a:pt x="4845" y="965"/>
                        <a:pt x="3023" y="2964"/>
                      </a:cubicBezTo>
                      <a:cubicBezTo>
                        <a:pt x="-968" y="7342"/>
                        <a:pt x="-968" y="14035"/>
                        <a:pt x="2790" y="18412"/>
                      </a:cubicBezTo>
                      <a:cubicBezTo>
                        <a:pt x="4698" y="20504"/>
                        <a:pt x="7203" y="21600"/>
                        <a:pt x="9737" y="21600"/>
                      </a:cubicBezTo>
                      <a:cubicBezTo>
                        <a:pt x="12193" y="21600"/>
                        <a:pt x="14678" y="20566"/>
                        <a:pt x="16641" y="18412"/>
                      </a:cubicBezTo>
                      <a:cubicBezTo>
                        <a:pt x="20632" y="14289"/>
                        <a:pt x="20632" y="7596"/>
                        <a:pt x="16874" y="3219"/>
                      </a:cubicBezTo>
                      <a:cubicBezTo>
                        <a:pt x="14938" y="1096"/>
                        <a:pt x="12313" y="0"/>
                        <a:pt x="971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22" name="Google Shape;2909;p37"/>
                <p:cNvSpPr/>
                <p:nvPr/>
              </p:nvSpPr>
              <p:spPr>
                <a:xfrm>
                  <a:off x="1164159" y="361172"/>
                  <a:ext cx="57190" cy="56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86" h="21600" fill="norm" stroke="1" extrusionOk="0">
                      <a:moveTo>
                        <a:pt x="9727" y="0"/>
                      </a:moveTo>
                      <a:cubicBezTo>
                        <a:pt x="7269" y="0"/>
                        <a:pt x="4818" y="1033"/>
                        <a:pt x="2875" y="3076"/>
                      </a:cubicBezTo>
                      <a:cubicBezTo>
                        <a:pt x="-843" y="7223"/>
                        <a:pt x="-1073" y="13957"/>
                        <a:pt x="2875" y="18361"/>
                      </a:cubicBezTo>
                      <a:cubicBezTo>
                        <a:pt x="4790" y="20497"/>
                        <a:pt x="7325" y="21600"/>
                        <a:pt x="9873" y="21600"/>
                      </a:cubicBezTo>
                      <a:cubicBezTo>
                        <a:pt x="12262" y="21600"/>
                        <a:pt x="14664" y="20629"/>
                        <a:pt x="16579" y="18617"/>
                      </a:cubicBezTo>
                      <a:cubicBezTo>
                        <a:pt x="20297" y="14478"/>
                        <a:pt x="20527" y="7480"/>
                        <a:pt x="16809" y="3332"/>
                      </a:cubicBezTo>
                      <a:cubicBezTo>
                        <a:pt x="14803" y="1095"/>
                        <a:pt x="12262" y="0"/>
                        <a:pt x="97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23" name="Google Shape;2910;p37"/>
                <p:cNvSpPr/>
                <p:nvPr/>
              </p:nvSpPr>
              <p:spPr>
                <a:xfrm>
                  <a:off x="966993" y="127538"/>
                  <a:ext cx="865469" cy="91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41" h="21068" fill="norm" stroke="1" extrusionOk="0">
                      <a:moveTo>
                        <a:pt x="16277" y="20450"/>
                      </a:moveTo>
                      <a:cubicBezTo>
                        <a:pt x="17078" y="21240"/>
                        <a:pt x="18418" y="21282"/>
                        <a:pt x="19248" y="20520"/>
                      </a:cubicBezTo>
                      <a:lnTo>
                        <a:pt x="19277" y="20506"/>
                      </a:lnTo>
                      <a:cubicBezTo>
                        <a:pt x="20442" y="19410"/>
                        <a:pt x="20704" y="17775"/>
                        <a:pt x="20049" y="16444"/>
                      </a:cubicBezTo>
                      <a:cubicBezTo>
                        <a:pt x="21389" y="15057"/>
                        <a:pt x="21375" y="12908"/>
                        <a:pt x="19991" y="11550"/>
                      </a:cubicBezTo>
                      <a:cubicBezTo>
                        <a:pt x="19860" y="11411"/>
                        <a:pt x="19714" y="11300"/>
                        <a:pt x="19569" y="11189"/>
                      </a:cubicBezTo>
                      <a:cubicBezTo>
                        <a:pt x="20646" y="9803"/>
                        <a:pt x="20544" y="7862"/>
                        <a:pt x="19248" y="6586"/>
                      </a:cubicBezTo>
                      <a:cubicBezTo>
                        <a:pt x="18476" y="5838"/>
                        <a:pt x="17442" y="5477"/>
                        <a:pt x="16422" y="5505"/>
                      </a:cubicBezTo>
                      <a:cubicBezTo>
                        <a:pt x="16495" y="4534"/>
                        <a:pt x="16146" y="3550"/>
                        <a:pt x="15374" y="2801"/>
                      </a:cubicBezTo>
                      <a:cubicBezTo>
                        <a:pt x="14281" y="1720"/>
                        <a:pt x="12650" y="1443"/>
                        <a:pt x="11281" y="1983"/>
                      </a:cubicBezTo>
                      <a:cubicBezTo>
                        <a:pt x="11077" y="1595"/>
                        <a:pt x="10800" y="1235"/>
                        <a:pt x="10451" y="930"/>
                      </a:cubicBezTo>
                      <a:cubicBezTo>
                        <a:pt x="9111" y="-235"/>
                        <a:pt x="7057" y="-318"/>
                        <a:pt x="5630" y="749"/>
                      </a:cubicBezTo>
                      <a:cubicBezTo>
                        <a:pt x="5309" y="985"/>
                        <a:pt x="5047" y="1263"/>
                        <a:pt x="4828" y="1568"/>
                      </a:cubicBezTo>
                      <a:cubicBezTo>
                        <a:pt x="3459" y="958"/>
                        <a:pt x="1784" y="1179"/>
                        <a:pt x="633" y="2233"/>
                      </a:cubicBezTo>
                      <a:lnTo>
                        <a:pt x="619" y="2247"/>
                      </a:lnTo>
                      <a:cubicBezTo>
                        <a:pt x="-211" y="3023"/>
                        <a:pt x="-197" y="4299"/>
                        <a:pt x="605" y="5089"/>
                      </a:cubicBezTo>
                      <a:close/>
                    </a:path>
                  </a:pathLst>
                </a:custGeom>
                <a:noFill/>
                <a:ln w="52550" cap="rnd">
                  <a:solidFill>
                    <a:srgbClr val="44116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24" name="Google Shape;2911;p37"/>
                <p:cNvSpPr/>
                <p:nvPr/>
              </p:nvSpPr>
              <p:spPr>
                <a:xfrm>
                  <a:off x="1485507" y="335999"/>
                  <a:ext cx="186994" cy="186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30" h="20430" fill="norm" stroke="1" extrusionOk="0">
                      <a:moveTo>
                        <a:pt x="0" y="3543"/>
                      </a:moveTo>
                      <a:cubicBezTo>
                        <a:pt x="4713" y="-1170"/>
                        <a:pt x="12305" y="-1170"/>
                        <a:pt x="16952" y="3477"/>
                      </a:cubicBezTo>
                      <a:cubicBezTo>
                        <a:pt x="21600" y="8125"/>
                        <a:pt x="21600" y="15717"/>
                        <a:pt x="16887" y="20430"/>
                      </a:cubicBezTo>
                    </a:path>
                  </a:pathLst>
                </a:custGeom>
                <a:noFill/>
                <a:ln w="52550" cap="rnd">
                  <a:solidFill>
                    <a:srgbClr val="44116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25" name="Google Shape;2912;p37"/>
                <p:cNvSpPr/>
                <p:nvPr/>
              </p:nvSpPr>
              <p:spPr>
                <a:xfrm>
                  <a:off x="1444163" y="562828"/>
                  <a:ext cx="187220" cy="187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3" h="20393" fill="norm" stroke="1" extrusionOk="0">
                      <a:moveTo>
                        <a:pt x="0" y="3557"/>
                      </a:moveTo>
                      <a:cubicBezTo>
                        <a:pt x="4699" y="-1142"/>
                        <a:pt x="12268" y="-1207"/>
                        <a:pt x="16903" y="3492"/>
                      </a:cubicBezTo>
                      <a:cubicBezTo>
                        <a:pt x="21600" y="8125"/>
                        <a:pt x="21535" y="15696"/>
                        <a:pt x="16836" y="20393"/>
                      </a:cubicBezTo>
                    </a:path>
                  </a:pathLst>
                </a:custGeom>
                <a:noFill/>
                <a:ln w="52550" cap="rnd">
                  <a:solidFill>
                    <a:srgbClr val="44116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26" name="Google Shape;2913;p37"/>
                <p:cNvSpPr/>
                <p:nvPr/>
              </p:nvSpPr>
              <p:spPr>
                <a:xfrm>
                  <a:off x="1307577" y="515810"/>
                  <a:ext cx="32647" cy="1551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24" h="21600" fill="norm" stroke="1" extrusionOk="0">
                      <a:moveTo>
                        <a:pt x="293" y="0"/>
                      </a:moveTo>
                      <a:cubicBezTo>
                        <a:pt x="21600" y="5921"/>
                        <a:pt x="21298" y="15594"/>
                        <a:pt x="0" y="21600"/>
                      </a:cubicBezTo>
                    </a:path>
                  </a:pathLst>
                </a:custGeom>
                <a:noFill/>
                <a:ln w="52550" cap="rnd">
                  <a:solidFill>
                    <a:srgbClr val="44116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27" name="Google Shape;2914;p37"/>
                <p:cNvSpPr/>
                <p:nvPr/>
              </p:nvSpPr>
              <p:spPr>
                <a:xfrm>
                  <a:off x="995450" y="180533"/>
                  <a:ext cx="239031" cy="127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9460" fill="norm" stroke="1" extrusionOk="0">
                      <a:moveTo>
                        <a:pt x="0" y="6373"/>
                      </a:moveTo>
                      <a:cubicBezTo>
                        <a:pt x="4981" y="-2047"/>
                        <a:pt x="13047" y="-2140"/>
                        <a:pt x="17973" y="6189"/>
                      </a:cubicBezTo>
                      <a:cubicBezTo>
                        <a:pt x="20139" y="9943"/>
                        <a:pt x="21384" y="14609"/>
                        <a:pt x="21600" y="19460"/>
                      </a:cubicBezTo>
                    </a:path>
                  </a:pathLst>
                </a:custGeom>
                <a:noFill/>
                <a:ln w="52550" cap="rnd">
                  <a:solidFill>
                    <a:srgbClr val="44116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028" name="Google Shape;2915;p37"/>
                <p:cNvSpPr/>
                <p:nvPr/>
              </p:nvSpPr>
              <p:spPr>
                <a:xfrm>
                  <a:off x="1617297" y="591733"/>
                  <a:ext cx="218551" cy="28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3" h="20301" fill="norm" stroke="1" extrusionOk="0">
                      <a:moveTo>
                        <a:pt x="0" y="1660"/>
                      </a:moveTo>
                      <a:cubicBezTo>
                        <a:pt x="1164" y="1096"/>
                        <a:pt x="2437" y="619"/>
                        <a:pt x="3822" y="359"/>
                      </a:cubicBezTo>
                      <a:cubicBezTo>
                        <a:pt x="10745" y="-1116"/>
                        <a:pt x="17889" y="2093"/>
                        <a:pt x="19772" y="7515"/>
                      </a:cubicBezTo>
                      <a:cubicBezTo>
                        <a:pt x="21600" y="12936"/>
                        <a:pt x="17446" y="18488"/>
                        <a:pt x="10523" y="19963"/>
                      </a:cubicBezTo>
                      <a:cubicBezTo>
                        <a:pt x="7919" y="20484"/>
                        <a:pt x="5261" y="20397"/>
                        <a:pt x="2881" y="19747"/>
                      </a:cubicBezTo>
                    </a:path>
                  </a:pathLst>
                </a:custGeom>
                <a:noFill/>
                <a:ln w="52550" cap="rnd">
                  <a:solidFill>
                    <a:srgbClr val="441165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sp>
          <p:nvSpPr>
            <p:cNvPr id="3031" name="Google Shape;2916;p37"/>
            <p:cNvSpPr/>
            <p:nvPr/>
          </p:nvSpPr>
          <p:spPr>
            <a:xfrm rot="2111739">
              <a:off x="566191" y="467648"/>
              <a:ext cx="337900" cy="195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59" y="0"/>
                  </a:moveTo>
                  <a:cubicBezTo>
                    <a:pt x="499" y="0"/>
                    <a:pt x="181" y="477"/>
                    <a:pt x="133" y="1110"/>
                  </a:cubicBezTo>
                  <a:cubicBezTo>
                    <a:pt x="133" y="1110"/>
                    <a:pt x="106" y="1339"/>
                    <a:pt x="80" y="1751"/>
                  </a:cubicBezTo>
                  <a:cubicBezTo>
                    <a:pt x="53" y="1981"/>
                    <a:pt x="53" y="2254"/>
                    <a:pt x="27" y="2576"/>
                  </a:cubicBezTo>
                  <a:cubicBezTo>
                    <a:pt x="27" y="2714"/>
                    <a:pt x="0" y="2895"/>
                    <a:pt x="0" y="3079"/>
                  </a:cubicBezTo>
                  <a:cubicBezTo>
                    <a:pt x="0" y="3263"/>
                    <a:pt x="0" y="3445"/>
                    <a:pt x="0" y="3674"/>
                  </a:cubicBezTo>
                  <a:cubicBezTo>
                    <a:pt x="0" y="4040"/>
                    <a:pt x="0" y="4499"/>
                    <a:pt x="27" y="5003"/>
                  </a:cubicBezTo>
                  <a:cubicBezTo>
                    <a:pt x="53" y="5506"/>
                    <a:pt x="106" y="6055"/>
                    <a:pt x="133" y="6605"/>
                  </a:cubicBezTo>
                  <a:cubicBezTo>
                    <a:pt x="186" y="7200"/>
                    <a:pt x="291" y="7795"/>
                    <a:pt x="397" y="8436"/>
                  </a:cubicBezTo>
                  <a:cubicBezTo>
                    <a:pt x="476" y="9078"/>
                    <a:pt x="636" y="9673"/>
                    <a:pt x="793" y="10360"/>
                  </a:cubicBezTo>
                  <a:cubicBezTo>
                    <a:pt x="953" y="11047"/>
                    <a:pt x="1164" y="11734"/>
                    <a:pt x="1375" y="12422"/>
                  </a:cubicBezTo>
                  <a:cubicBezTo>
                    <a:pt x="1640" y="13061"/>
                    <a:pt x="1878" y="13794"/>
                    <a:pt x="2195" y="14435"/>
                  </a:cubicBezTo>
                  <a:cubicBezTo>
                    <a:pt x="2776" y="15763"/>
                    <a:pt x="3543" y="17000"/>
                    <a:pt x="4416" y="18098"/>
                  </a:cubicBezTo>
                  <a:cubicBezTo>
                    <a:pt x="4627" y="18328"/>
                    <a:pt x="4865" y="18602"/>
                    <a:pt x="5077" y="18878"/>
                  </a:cubicBezTo>
                  <a:cubicBezTo>
                    <a:pt x="5314" y="19105"/>
                    <a:pt x="5578" y="19335"/>
                    <a:pt x="5817" y="19565"/>
                  </a:cubicBezTo>
                  <a:lnTo>
                    <a:pt x="6186" y="19884"/>
                  </a:lnTo>
                  <a:lnTo>
                    <a:pt x="6583" y="20160"/>
                  </a:lnTo>
                  <a:cubicBezTo>
                    <a:pt x="6848" y="20342"/>
                    <a:pt x="7112" y="20525"/>
                    <a:pt x="7376" y="20663"/>
                  </a:cubicBezTo>
                  <a:cubicBezTo>
                    <a:pt x="7667" y="20801"/>
                    <a:pt x="7931" y="20937"/>
                    <a:pt x="8223" y="21075"/>
                  </a:cubicBezTo>
                  <a:cubicBezTo>
                    <a:pt x="8487" y="21213"/>
                    <a:pt x="8804" y="21259"/>
                    <a:pt x="9121" y="21351"/>
                  </a:cubicBezTo>
                  <a:lnTo>
                    <a:pt x="9571" y="21486"/>
                  </a:lnTo>
                  <a:lnTo>
                    <a:pt x="9782" y="21486"/>
                  </a:lnTo>
                  <a:lnTo>
                    <a:pt x="9968" y="21532"/>
                  </a:lnTo>
                  <a:lnTo>
                    <a:pt x="10681" y="21578"/>
                  </a:lnTo>
                  <a:cubicBezTo>
                    <a:pt x="10751" y="21593"/>
                    <a:pt x="10784" y="21600"/>
                    <a:pt x="10798" y="21600"/>
                  </a:cubicBezTo>
                  <a:cubicBezTo>
                    <a:pt x="10825" y="21600"/>
                    <a:pt x="10778" y="21578"/>
                    <a:pt x="10813" y="21578"/>
                  </a:cubicBezTo>
                  <a:lnTo>
                    <a:pt x="11237" y="21578"/>
                  </a:lnTo>
                  <a:lnTo>
                    <a:pt x="11660" y="21532"/>
                  </a:lnTo>
                  <a:cubicBezTo>
                    <a:pt x="11950" y="21486"/>
                    <a:pt x="12241" y="21440"/>
                    <a:pt x="12532" y="21351"/>
                  </a:cubicBezTo>
                  <a:cubicBezTo>
                    <a:pt x="13113" y="21213"/>
                    <a:pt x="13642" y="20937"/>
                    <a:pt x="14197" y="20663"/>
                  </a:cubicBezTo>
                  <a:cubicBezTo>
                    <a:pt x="14462" y="20525"/>
                    <a:pt x="14726" y="20342"/>
                    <a:pt x="14990" y="20160"/>
                  </a:cubicBezTo>
                  <a:lnTo>
                    <a:pt x="15387" y="19884"/>
                  </a:lnTo>
                  <a:lnTo>
                    <a:pt x="15757" y="19565"/>
                  </a:lnTo>
                  <a:cubicBezTo>
                    <a:pt x="16022" y="19335"/>
                    <a:pt x="16259" y="19105"/>
                    <a:pt x="16498" y="18878"/>
                  </a:cubicBezTo>
                  <a:cubicBezTo>
                    <a:pt x="16709" y="18602"/>
                    <a:pt x="16946" y="18328"/>
                    <a:pt x="17159" y="18098"/>
                  </a:cubicBezTo>
                  <a:cubicBezTo>
                    <a:pt x="18031" y="17000"/>
                    <a:pt x="18797" y="15763"/>
                    <a:pt x="19405" y="14389"/>
                  </a:cubicBezTo>
                  <a:cubicBezTo>
                    <a:pt x="19722" y="13748"/>
                    <a:pt x="19961" y="13061"/>
                    <a:pt x="20199" y="12376"/>
                  </a:cubicBezTo>
                  <a:cubicBezTo>
                    <a:pt x="20436" y="11689"/>
                    <a:pt x="20622" y="11001"/>
                    <a:pt x="20807" y="10360"/>
                  </a:cubicBezTo>
                  <a:cubicBezTo>
                    <a:pt x="20939" y="9673"/>
                    <a:pt x="21097" y="9032"/>
                    <a:pt x="21203" y="8391"/>
                  </a:cubicBezTo>
                  <a:cubicBezTo>
                    <a:pt x="21283" y="7749"/>
                    <a:pt x="21389" y="7200"/>
                    <a:pt x="21441" y="6605"/>
                  </a:cubicBezTo>
                  <a:cubicBezTo>
                    <a:pt x="21494" y="6055"/>
                    <a:pt x="21547" y="5506"/>
                    <a:pt x="21573" y="5003"/>
                  </a:cubicBezTo>
                  <a:cubicBezTo>
                    <a:pt x="21573" y="4499"/>
                    <a:pt x="21573" y="3996"/>
                    <a:pt x="21600" y="3582"/>
                  </a:cubicBezTo>
                  <a:cubicBezTo>
                    <a:pt x="21600" y="3401"/>
                    <a:pt x="21600" y="3171"/>
                    <a:pt x="21600" y="2987"/>
                  </a:cubicBezTo>
                  <a:cubicBezTo>
                    <a:pt x="21573" y="2806"/>
                    <a:pt x="21573" y="2668"/>
                    <a:pt x="21573" y="2530"/>
                  </a:cubicBezTo>
                  <a:cubicBezTo>
                    <a:pt x="21547" y="2254"/>
                    <a:pt x="21520" y="1981"/>
                    <a:pt x="21520" y="1797"/>
                  </a:cubicBezTo>
                  <a:cubicBezTo>
                    <a:pt x="21467" y="1385"/>
                    <a:pt x="21467" y="1201"/>
                    <a:pt x="21467" y="1201"/>
                  </a:cubicBezTo>
                  <a:cubicBezTo>
                    <a:pt x="21414" y="698"/>
                    <a:pt x="21203" y="241"/>
                    <a:pt x="20913" y="103"/>
                  </a:cubicBezTo>
                  <a:cubicBezTo>
                    <a:pt x="20849" y="74"/>
                    <a:pt x="20786" y="63"/>
                    <a:pt x="20724" y="63"/>
                  </a:cubicBezTo>
                  <a:cubicBezTo>
                    <a:pt x="20378" y="63"/>
                    <a:pt x="20081" y="481"/>
                    <a:pt x="20014" y="1064"/>
                  </a:cubicBezTo>
                  <a:cubicBezTo>
                    <a:pt x="20014" y="1064"/>
                    <a:pt x="19988" y="1247"/>
                    <a:pt x="19908" y="1659"/>
                  </a:cubicBezTo>
                  <a:cubicBezTo>
                    <a:pt x="19882" y="1843"/>
                    <a:pt x="19855" y="2072"/>
                    <a:pt x="19829" y="2346"/>
                  </a:cubicBezTo>
                  <a:cubicBezTo>
                    <a:pt x="19802" y="2484"/>
                    <a:pt x="19775" y="2668"/>
                    <a:pt x="19775" y="2806"/>
                  </a:cubicBezTo>
                  <a:cubicBezTo>
                    <a:pt x="19722" y="2941"/>
                    <a:pt x="19696" y="3125"/>
                    <a:pt x="19671" y="3263"/>
                  </a:cubicBezTo>
                  <a:cubicBezTo>
                    <a:pt x="19618" y="3537"/>
                    <a:pt x="19538" y="3904"/>
                    <a:pt x="19485" y="4270"/>
                  </a:cubicBezTo>
                  <a:cubicBezTo>
                    <a:pt x="19379" y="4635"/>
                    <a:pt x="19300" y="5003"/>
                    <a:pt x="19194" y="5460"/>
                  </a:cubicBezTo>
                  <a:cubicBezTo>
                    <a:pt x="19088" y="5872"/>
                    <a:pt x="18930" y="6285"/>
                    <a:pt x="18797" y="6743"/>
                  </a:cubicBezTo>
                  <a:cubicBezTo>
                    <a:pt x="18665" y="7154"/>
                    <a:pt x="18480" y="7614"/>
                    <a:pt x="18321" y="8071"/>
                  </a:cubicBezTo>
                  <a:cubicBezTo>
                    <a:pt x="18137" y="8528"/>
                    <a:pt x="17926" y="8986"/>
                    <a:pt x="17713" y="9399"/>
                  </a:cubicBezTo>
                  <a:cubicBezTo>
                    <a:pt x="17476" y="9811"/>
                    <a:pt x="17290" y="10314"/>
                    <a:pt x="16999" y="10680"/>
                  </a:cubicBezTo>
                  <a:cubicBezTo>
                    <a:pt x="16498" y="11551"/>
                    <a:pt x="15889" y="12284"/>
                    <a:pt x="15255" y="12971"/>
                  </a:cubicBezTo>
                  <a:cubicBezTo>
                    <a:pt x="14594" y="13612"/>
                    <a:pt x="13880" y="14116"/>
                    <a:pt x="13113" y="14481"/>
                  </a:cubicBezTo>
                  <a:cubicBezTo>
                    <a:pt x="12928" y="14573"/>
                    <a:pt x="12744" y="14665"/>
                    <a:pt x="12558" y="14711"/>
                  </a:cubicBezTo>
                  <a:cubicBezTo>
                    <a:pt x="12374" y="14803"/>
                    <a:pt x="12161" y="14803"/>
                    <a:pt x="11977" y="14892"/>
                  </a:cubicBezTo>
                  <a:cubicBezTo>
                    <a:pt x="11765" y="14938"/>
                    <a:pt x="11580" y="14984"/>
                    <a:pt x="11394" y="14984"/>
                  </a:cubicBezTo>
                  <a:lnTo>
                    <a:pt x="11077" y="15030"/>
                  </a:lnTo>
                  <a:lnTo>
                    <a:pt x="10893" y="15030"/>
                  </a:lnTo>
                  <a:lnTo>
                    <a:pt x="10152" y="14984"/>
                  </a:lnTo>
                  <a:lnTo>
                    <a:pt x="9968" y="14984"/>
                  </a:lnTo>
                  <a:cubicBezTo>
                    <a:pt x="9915" y="14984"/>
                    <a:pt x="9862" y="14938"/>
                    <a:pt x="9809" y="14938"/>
                  </a:cubicBezTo>
                  <a:lnTo>
                    <a:pt x="9545" y="14846"/>
                  </a:lnTo>
                  <a:lnTo>
                    <a:pt x="9306" y="14803"/>
                  </a:lnTo>
                  <a:cubicBezTo>
                    <a:pt x="9228" y="14803"/>
                    <a:pt x="9121" y="14757"/>
                    <a:pt x="9042" y="14711"/>
                  </a:cubicBezTo>
                  <a:cubicBezTo>
                    <a:pt x="8831" y="14665"/>
                    <a:pt x="8645" y="14573"/>
                    <a:pt x="8461" y="14481"/>
                  </a:cubicBezTo>
                  <a:cubicBezTo>
                    <a:pt x="7720" y="14116"/>
                    <a:pt x="6980" y="13656"/>
                    <a:pt x="6345" y="12971"/>
                  </a:cubicBezTo>
                  <a:cubicBezTo>
                    <a:pt x="5685" y="12284"/>
                    <a:pt x="5077" y="11597"/>
                    <a:pt x="4574" y="10726"/>
                  </a:cubicBezTo>
                  <a:cubicBezTo>
                    <a:pt x="4310" y="10314"/>
                    <a:pt x="4098" y="9857"/>
                    <a:pt x="3860" y="9399"/>
                  </a:cubicBezTo>
                  <a:cubicBezTo>
                    <a:pt x="3649" y="8986"/>
                    <a:pt x="3463" y="8528"/>
                    <a:pt x="3252" y="8071"/>
                  </a:cubicBezTo>
                  <a:cubicBezTo>
                    <a:pt x="3093" y="7614"/>
                    <a:pt x="2909" y="7200"/>
                    <a:pt x="2776" y="6743"/>
                  </a:cubicBezTo>
                  <a:cubicBezTo>
                    <a:pt x="2645" y="6285"/>
                    <a:pt x="2485" y="5872"/>
                    <a:pt x="2379" y="5460"/>
                  </a:cubicBezTo>
                  <a:cubicBezTo>
                    <a:pt x="2301" y="5049"/>
                    <a:pt x="2195" y="4635"/>
                    <a:pt x="2089" y="4270"/>
                  </a:cubicBezTo>
                  <a:cubicBezTo>
                    <a:pt x="2036" y="3904"/>
                    <a:pt x="1957" y="3537"/>
                    <a:pt x="1904" y="3217"/>
                  </a:cubicBezTo>
                  <a:cubicBezTo>
                    <a:pt x="1771" y="2576"/>
                    <a:pt x="1718" y="2027"/>
                    <a:pt x="1667" y="1659"/>
                  </a:cubicBezTo>
                  <a:cubicBezTo>
                    <a:pt x="1614" y="1293"/>
                    <a:pt x="1587" y="1110"/>
                    <a:pt x="1587" y="1110"/>
                  </a:cubicBezTo>
                  <a:lnTo>
                    <a:pt x="1560" y="974"/>
                  </a:lnTo>
                  <a:cubicBezTo>
                    <a:pt x="1481" y="468"/>
                    <a:pt x="1243" y="103"/>
                    <a:pt x="953" y="11"/>
                  </a:cubicBezTo>
                  <a:cubicBezTo>
                    <a:pt x="921" y="4"/>
                    <a:pt x="890" y="0"/>
                    <a:pt x="859" y="0"/>
                  </a:cubicBezTo>
                  <a:close/>
                </a:path>
              </a:pathLst>
            </a:custGeom>
            <a:solidFill>
              <a:srgbClr val="4411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33" name="Google Shape;2886;p37"/>
          <p:cNvSpPr txBox="1"/>
          <p:nvPr/>
        </p:nvSpPr>
        <p:spPr>
          <a:xfrm>
            <a:off x="2776887" y="2221726"/>
            <a:ext cx="4846905" cy="10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algn="ctr" rtl="0">
              <a:defRPr sz="32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أحل المسائل باستعمال خطة</a:t>
            </a:r>
          </a:p>
          <a:p>
            <a:pPr algn="ctr" rtl="0">
              <a:defRPr sz="32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حل مسألة أبسط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" name="Google Shape;3164;p43"/>
          <p:cNvSpPr txBox="1"/>
          <p:nvPr>
            <p:ph type="title"/>
          </p:nvPr>
        </p:nvSpPr>
        <p:spPr>
          <a:xfrm>
            <a:off x="719999" y="539999"/>
            <a:ext cx="7704002" cy="572702"/>
          </a:xfrm>
          <a:prstGeom prst="rect">
            <a:avLst/>
          </a:prstGeom>
        </p:spPr>
        <p:txBody>
          <a:bodyPr/>
          <a:lstStyle>
            <a:lvl1pPr defTabSz="850391" rtl="0">
              <a:defRPr sz="297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سؤال 4 صفحة 128</a:t>
            </a:r>
          </a:p>
        </p:txBody>
      </p:sp>
      <p:pic>
        <p:nvPicPr>
          <p:cNvPr id="3036" name="IMG_3001.jpeg" descr="IMG_3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4494" y="1543295"/>
            <a:ext cx="3618766" cy="1018835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Google Shape;3164;p43"/>
          <p:cNvSpPr txBox="1"/>
          <p:nvPr>
            <p:ph type="title"/>
          </p:nvPr>
        </p:nvSpPr>
        <p:spPr>
          <a:xfrm>
            <a:off x="719999" y="539999"/>
            <a:ext cx="7704002" cy="572702"/>
          </a:xfrm>
          <a:prstGeom prst="rect">
            <a:avLst/>
          </a:prstGeom>
        </p:spPr>
        <p:txBody>
          <a:bodyPr/>
          <a:lstStyle>
            <a:lvl1pPr defTabSz="850391" rtl="0">
              <a:defRPr sz="297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سؤال 5 صفحة 128</a:t>
            </a:r>
          </a:p>
        </p:txBody>
      </p:sp>
      <p:pic>
        <p:nvPicPr>
          <p:cNvPr id="3039" name="IMG_3002.jpeg" descr="IMG_3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790" y="1544968"/>
            <a:ext cx="4460140" cy="991143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Google Shape;3164;p43"/>
          <p:cNvSpPr txBox="1"/>
          <p:nvPr>
            <p:ph type="title"/>
          </p:nvPr>
        </p:nvSpPr>
        <p:spPr>
          <a:xfrm>
            <a:off x="719999" y="539999"/>
            <a:ext cx="7704002" cy="572702"/>
          </a:xfrm>
          <a:prstGeom prst="rect">
            <a:avLst/>
          </a:prstGeom>
        </p:spPr>
        <p:txBody>
          <a:bodyPr/>
          <a:lstStyle>
            <a:lvl1pPr defTabSz="850391" rtl="0">
              <a:defRPr sz="297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سؤال 6 صفحة 128</a:t>
            </a:r>
          </a:p>
        </p:txBody>
      </p:sp>
      <p:pic>
        <p:nvPicPr>
          <p:cNvPr id="3042" name="IMG_3003.jpeg" descr="IMG_3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8386" y="1518206"/>
            <a:ext cx="4283478" cy="1199183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4" name="Google Shape;3164;p43"/>
          <p:cNvSpPr txBox="1"/>
          <p:nvPr>
            <p:ph type="title"/>
          </p:nvPr>
        </p:nvSpPr>
        <p:spPr>
          <a:xfrm>
            <a:off x="719999" y="539999"/>
            <a:ext cx="7704002" cy="572702"/>
          </a:xfrm>
          <a:prstGeom prst="rect">
            <a:avLst/>
          </a:prstGeom>
        </p:spPr>
        <p:txBody>
          <a:bodyPr/>
          <a:lstStyle>
            <a:lvl1pPr defTabSz="850391" rtl="0">
              <a:defRPr sz="297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سؤال 12 صفحة 128</a:t>
            </a:r>
          </a:p>
        </p:txBody>
      </p:sp>
      <p:pic>
        <p:nvPicPr>
          <p:cNvPr id="3045" name="IMG_3004.jpeg" descr="IMG_3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0890" y="1547381"/>
            <a:ext cx="4177693" cy="1142908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164;p43"/>
          <p:cNvSpPr txBox="1"/>
          <p:nvPr>
            <p:ph type="title"/>
          </p:nvPr>
        </p:nvSpPr>
        <p:spPr>
          <a:xfrm>
            <a:off x="719999" y="539999"/>
            <a:ext cx="7704002" cy="572702"/>
          </a:xfrm>
          <a:prstGeom prst="rect">
            <a:avLst/>
          </a:prstGeom>
        </p:spPr>
        <p:txBody>
          <a:bodyPr/>
          <a:lstStyle>
            <a:lvl1pPr defTabSz="850391" rtl="0">
              <a:defRPr sz="2976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سؤال 15 صفحة 128</a:t>
            </a:r>
          </a:p>
        </p:txBody>
      </p:sp>
      <p:pic>
        <p:nvPicPr>
          <p:cNvPr id="3048" name="IMG_3005.jpeg" descr="IMG_3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1959" y="1526001"/>
            <a:ext cx="5290184" cy="1110218"/>
          </a:xfrm>
          <a:prstGeom prst="rect">
            <a:avLst/>
          </a:prstGeom>
          <a:ln w="25400">
            <a:solidFill>
              <a:schemeClr val="accent3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بطاقة المشاعر"/>
          <p:cNvSpPr txBox="1"/>
          <p:nvPr>
            <p:ph type="title"/>
          </p:nvPr>
        </p:nvSpPr>
        <p:spPr>
          <a:xfrm>
            <a:off x="5496201" y="744438"/>
            <a:ext cx="2865494" cy="728401"/>
          </a:xfrm>
          <a:prstGeom prst="rect">
            <a:avLst/>
          </a:prstGeom>
        </p:spPr>
        <p:txBody>
          <a:bodyPr/>
          <a:lstStyle>
            <a:lvl1pPr algn="ctr" defTabSz="758951">
              <a:defRPr b="0" sz="3984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بطاقة المشاعر </a:t>
            </a:r>
          </a:p>
        </p:txBody>
      </p:sp>
      <p:pic>
        <p:nvPicPr>
          <p:cNvPr id="3051" name="IMG_7107.png" descr="IMG_71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290" y="1459929"/>
            <a:ext cx="5251507" cy="3604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4106;p56"/>
          <p:cNvSpPr txBox="1"/>
          <p:nvPr>
            <p:ph type="title"/>
          </p:nvPr>
        </p:nvSpPr>
        <p:spPr>
          <a:xfrm>
            <a:off x="719999" y="1334725"/>
            <a:ext cx="7704002" cy="1963499"/>
          </a:xfrm>
          <a:prstGeom prst="rect">
            <a:avLst/>
          </a:prstGeom>
        </p:spPr>
        <p:txBody>
          <a:bodyPr/>
          <a:lstStyle>
            <a:lvl1pPr>
              <a:defRPr b="0" sz="103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شكراً لكم</a:t>
            </a:r>
          </a:p>
        </p:txBody>
      </p:sp>
      <p:sp>
        <p:nvSpPr>
          <p:cNvPr id="3054" name="Google Shape;4107;p56"/>
          <p:cNvSpPr txBox="1"/>
          <p:nvPr>
            <p:ph type="body" sz="quarter" idx="1"/>
          </p:nvPr>
        </p:nvSpPr>
        <p:spPr>
          <a:xfrm>
            <a:off x="721174" y="3114949"/>
            <a:ext cx="7704002" cy="828961"/>
          </a:xfrm>
          <a:prstGeom prst="rect">
            <a:avLst/>
          </a:prstGeom>
        </p:spPr>
        <p:txBody>
          <a:bodyPr/>
          <a:lstStyle>
            <a:lvl1pPr marL="0" indent="0" rtl="0">
              <a:spcBef>
                <a:spcPts val="1200"/>
              </a:spcBef>
              <a:defRPr b="0" sz="4200">
                <a:solidFill>
                  <a:schemeClr val="accent1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أ:عبير الغامدي</a:t>
            </a:r>
          </a:p>
        </p:txBody>
      </p:sp>
      <p:grpSp>
        <p:nvGrpSpPr>
          <p:cNvPr id="3080" name="Google Shape;4108;p56"/>
          <p:cNvGrpSpPr/>
          <p:nvPr/>
        </p:nvGrpSpPr>
        <p:grpSpPr>
          <a:xfrm>
            <a:off x="7207774" y="3562400"/>
            <a:ext cx="1216201" cy="983276"/>
            <a:chOff x="24" y="25"/>
            <a:chExt cx="1216200" cy="983274"/>
          </a:xfrm>
        </p:grpSpPr>
        <p:sp>
          <p:nvSpPr>
            <p:cNvPr id="3055" name="Google Shape;4109;p56"/>
            <p:cNvSpPr/>
            <p:nvPr/>
          </p:nvSpPr>
          <p:spPr>
            <a:xfrm>
              <a:off x="706824" y="25"/>
              <a:ext cx="28651" cy="2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1" y="0"/>
                  </a:moveTo>
                  <a:cubicBezTo>
                    <a:pt x="4901" y="0"/>
                    <a:pt x="0" y="4886"/>
                    <a:pt x="0" y="10941"/>
                  </a:cubicBezTo>
                  <a:cubicBezTo>
                    <a:pt x="0" y="16714"/>
                    <a:pt x="4901" y="21600"/>
                    <a:pt x="10951" y="21600"/>
                  </a:cubicBezTo>
                  <a:cubicBezTo>
                    <a:pt x="16699" y="21600"/>
                    <a:pt x="21600" y="16714"/>
                    <a:pt x="21600" y="10941"/>
                  </a:cubicBezTo>
                  <a:cubicBezTo>
                    <a:pt x="21600" y="4886"/>
                    <a:pt x="16699" y="0"/>
                    <a:pt x="109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6" name="Google Shape;4110;p56"/>
            <p:cNvSpPr/>
            <p:nvPr/>
          </p:nvSpPr>
          <p:spPr>
            <a:xfrm>
              <a:off x="1171550" y="938599"/>
              <a:ext cx="44676" cy="4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9" y="0"/>
                  </a:moveTo>
                  <a:cubicBezTo>
                    <a:pt x="4799" y="0"/>
                    <a:pt x="0" y="4808"/>
                    <a:pt x="0" y="10897"/>
                  </a:cubicBezTo>
                  <a:cubicBezTo>
                    <a:pt x="0" y="16792"/>
                    <a:pt x="4799" y="21600"/>
                    <a:pt x="10709" y="21600"/>
                  </a:cubicBezTo>
                  <a:cubicBezTo>
                    <a:pt x="16801" y="21600"/>
                    <a:pt x="21600" y="16792"/>
                    <a:pt x="21600" y="10897"/>
                  </a:cubicBezTo>
                  <a:cubicBezTo>
                    <a:pt x="21600" y="4989"/>
                    <a:pt x="16801" y="0"/>
                    <a:pt x="107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7" name="Google Shape;4111;p56"/>
            <p:cNvSpPr/>
            <p:nvPr/>
          </p:nvSpPr>
          <p:spPr>
            <a:xfrm>
              <a:off x="434287" y="324850"/>
              <a:ext cx="447550" cy="44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0" h="21600" fill="norm" stroke="1" extrusionOk="0">
                  <a:moveTo>
                    <a:pt x="9500" y="0"/>
                  </a:moveTo>
                  <a:cubicBezTo>
                    <a:pt x="5795" y="0"/>
                    <a:pt x="2278" y="2482"/>
                    <a:pt x="742" y="6604"/>
                  </a:cubicBezTo>
                  <a:cubicBezTo>
                    <a:pt x="-1286" y="12114"/>
                    <a:pt x="986" y="18435"/>
                    <a:pt x="5822" y="20758"/>
                  </a:cubicBezTo>
                  <a:cubicBezTo>
                    <a:pt x="7023" y="21330"/>
                    <a:pt x="8270" y="21600"/>
                    <a:pt x="9497" y="21600"/>
                  </a:cubicBezTo>
                  <a:cubicBezTo>
                    <a:pt x="13211" y="21600"/>
                    <a:pt x="16744" y="19117"/>
                    <a:pt x="18269" y="14989"/>
                  </a:cubicBezTo>
                  <a:cubicBezTo>
                    <a:pt x="20314" y="9497"/>
                    <a:pt x="18042" y="3158"/>
                    <a:pt x="13190" y="854"/>
                  </a:cubicBezTo>
                  <a:cubicBezTo>
                    <a:pt x="11983" y="274"/>
                    <a:pt x="10732" y="0"/>
                    <a:pt x="9500" y="0"/>
                  </a:cubicBezTo>
                  <a:close/>
                </a:path>
              </a:pathLst>
            </a:custGeom>
            <a:solidFill>
              <a:srgbClr val="FFFFFF">
                <a:alpha val="665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8" name="Google Shape;4112;p56"/>
            <p:cNvSpPr/>
            <p:nvPr/>
          </p:nvSpPr>
          <p:spPr>
            <a:xfrm>
              <a:off x="432121" y="303449"/>
              <a:ext cx="447463" cy="44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8" h="21600" fill="norm" stroke="1" extrusionOk="0">
                  <a:moveTo>
                    <a:pt x="9856" y="0"/>
                  </a:moveTo>
                  <a:cubicBezTo>
                    <a:pt x="9142" y="0"/>
                    <a:pt x="8416" y="86"/>
                    <a:pt x="7689" y="264"/>
                  </a:cubicBezTo>
                  <a:cubicBezTo>
                    <a:pt x="2377" y="1574"/>
                    <a:pt x="-951" y="7344"/>
                    <a:pt x="242" y="13169"/>
                  </a:cubicBezTo>
                  <a:cubicBezTo>
                    <a:pt x="1258" y="18181"/>
                    <a:pt x="5330" y="21600"/>
                    <a:pt x="9830" y="21600"/>
                  </a:cubicBezTo>
                  <a:cubicBezTo>
                    <a:pt x="10544" y="21600"/>
                    <a:pt x="11268" y="21514"/>
                    <a:pt x="11992" y="21336"/>
                  </a:cubicBezTo>
                  <a:cubicBezTo>
                    <a:pt x="17303" y="20026"/>
                    <a:pt x="20649" y="14256"/>
                    <a:pt x="19456" y="8431"/>
                  </a:cubicBezTo>
                  <a:cubicBezTo>
                    <a:pt x="18425" y="3419"/>
                    <a:pt x="14364" y="0"/>
                    <a:pt x="985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9" name="Google Shape;4113;p56"/>
            <p:cNvSpPr/>
            <p:nvPr/>
          </p:nvSpPr>
          <p:spPr>
            <a:xfrm>
              <a:off x="455008" y="326699"/>
              <a:ext cx="400934" cy="40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1" h="21600" fill="norm" stroke="1" extrusionOk="0">
                  <a:moveTo>
                    <a:pt x="9744" y="0"/>
                  </a:moveTo>
                  <a:cubicBezTo>
                    <a:pt x="5427" y="0"/>
                    <a:pt x="1479" y="3214"/>
                    <a:pt x="324" y="8053"/>
                  </a:cubicBezTo>
                  <a:cubicBezTo>
                    <a:pt x="-1050" y="13814"/>
                    <a:pt x="2070" y="19718"/>
                    <a:pt x="7271" y="21240"/>
                  </a:cubicBezTo>
                  <a:cubicBezTo>
                    <a:pt x="8105" y="21484"/>
                    <a:pt x="8941" y="21600"/>
                    <a:pt x="9763" y="21600"/>
                  </a:cubicBezTo>
                  <a:cubicBezTo>
                    <a:pt x="14091" y="21600"/>
                    <a:pt x="18037" y="18386"/>
                    <a:pt x="19176" y="13547"/>
                  </a:cubicBezTo>
                  <a:cubicBezTo>
                    <a:pt x="20550" y="7766"/>
                    <a:pt x="17430" y="1861"/>
                    <a:pt x="12229" y="360"/>
                  </a:cubicBezTo>
                  <a:cubicBezTo>
                    <a:pt x="11399" y="116"/>
                    <a:pt x="10565" y="0"/>
                    <a:pt x="974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0" name="Google Shape;4114;p56"/>
            <p:cNvSpPr/>
            <p:nvPr/>
          </p:nvSpPr>
          <p:spPr>
            <a:xfrm>
              <a:off x="455358" y="431124"/>
              <a:ext cx="391618" cy="29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348" y="0"/>
                  </a:moveTo>
                  <a:cubicBezTo>
                    <a:pt x="284" y="2558"/>
                    <a:pt x="-197" y="5563"/>
                    <a:pt x="75" y="8705"/>
                  </a:cubicBezTo>
                  <a:cubicBezTo>
                    <a:pt x="713" y="16110"/>
                    <a:pt x="5447" y="21600"/>
                    <a:pt x="10927" y="21600"/>
                  </a:cubicBezTo>
                  <a:cubicBezTo>
                    <a:pt x="11355" y="21600"/>
                    <a:pt x="11786" y="21567"/>
                    <a:pt x="12220" y="21498"/>
                  </a:cubicBezTo>
                  <a:cubicBezTo>
                    <a:pt x="16666" y="20802"/>
                    <a:pt x="20172" y="16658"/>
                    <a:pt x="21403" y="11320"/>
                  </a:cubicBezTo>
                  <a:cubicBezTo>
                    <a:pt x="19754" y="15324"/>
                    <a:pt x="16729" y="18244"/>
                    <a:pt x="13077" y="18800"/>
                  </a:cubicBezTo>
                  <a:cubicBezTo>
                    <a:pt x="12639" y="18869"/>
                    <a:pt x="12206" y="18902"/>
                    <a:pt x="11779" y="18902"/>
                  </a:cubicBezTo>
                  <a:cubicBezTo>
                    <a:pt x="6300" y="18902"/>
                    <a:pt x="1570" y="13436"/>
                    <a:pt x="930" y="6007"/>
                  </a:cubicBezTo>
                  <a:cubicBezTo>
                    <a:pt x="743" y="3922"/>
                    <a:pt x="910" y="1892"/>
                    <a:pt x="1348" y="0"/>
                  </a:cubicBezTo>
                  <a:close/>
                </a:path>
              </a:pathLst>
            </a:custGeom>
            <a:solidFill>
              <a:srgbClr val="FEB2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1" name="Google Shape;4115;p56"/>
            <p:cNvSpPr/>
            <p:nvPr/>
          </p:nvSpPr>
          <p:spPr>
            <a:xfrm>
              <a:off x="532565" y="428224"/>
              <a:ext cx="78906" cy="4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8722" y="0"/>
                  </a:moveTo>
                  <a:cubicBezTo>
                    <a:pt x="4549" y="0"/>
                    <a:pt x="992" y="3710"/>
                    <a:pt x="138" y="9491"/>
                  </a:cubicBezTo>
                  <a:cubicBezTo>
                    <a:pt x="-376" y="12962"/>
                    <a:pt x="594" y="13600"/>
                    <a:pt x="2353" y="13600"/>
                  </a:cubicBezTo>
                  <a:cubicBezTo>
                    <a:pt x="3393" y="13600"/>
                    <a:pt x="4709" y="13383"/>
                    <a:pt x="6154" y="13383"/>
                  </a:cubicBezTo>
                  <a:cubicBezTo>
                    <a:pt x="7413" y="13383"/>
                    <a:pt x="8774" y="13543"/>
                    <a:pt x="10141" y="14180"/>
                  </a:cubicBezTo>
                  <a:cubicBezTo>
                    <a:pt x="14148" y="16092"/>
                    <a:pt x="17005" y="21600"/>
                    <a:pt x="18681" y="21600"/>
                  </a:cubicBezTo>
                  <a:cubicBezTo>
                    <a:pt x="19298" y="21600"/>
                    <a:pt x="19754" y="20849"/>
                    <a:pt x="20043" y="18880"/>
                  </a:cubicBezTo>
                  <a:cubicBezTo>
                    <a:pt x="21224" y="11403"/>
                    <a:pt x="17596" y="3403"/>
                    <a:pt x="12100" y="797"/>
                  </a:cubicBezTo>
                  <a:cubicBezTo>
                    <a:pt x="10957" y="262"/>
                    <a:pt x="9820" y="0"/>
                    <a:pt x="8722" y="0"/>
                  </a:cubicBezTo>
                  <a:close/>
                </a:path>
              </a:pathLst>
            </a:custGeom>
            <a:solidFill>
              <a:srgbClr val="4411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2" name="Google Shape;4116;p56"/>
            <p:cNvSpPr/>
            <p:nvPr/>
          </p:nvSpPr>
          <p:spPr>
            <a:xfrm>
              <a:off x="649130" y="371899"/>
              <a:ext cx="87448" cy="8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5" h="21600" fill="norm" stroke="1" extrusionOk="0">
                  <a:moveTo>
                    <a:pt x="9471" y="0"/>
                  </a:moveTo>
                  <a:cubicBezTo>
                    <a:pt x="6355" y="0"/>
                    <a:pt x="3299" y="1748"/>
                    <a:pt x="1499" y="5008"/>
                  </a:cubicBezTo>
                  <a:cubicBezTo>
                    <a:pt x="-1313" y="10010"/>
                    <a:pt x="-72" y="16703"/>
                    <a:pt x="4399" y="19908"/>
                  </a:cubicBezTo>
                  <a:cubicBezTo>
                    <a:pt x="5959" y="21057"/>
                    <a:pt x="7715" y="21600"/>
                    <a:pt x="9449" y="21600"/>
                  </a:cubicBezTo>
                  <a:cubicBezTo>
                    <a:pt x="12587" y="21600"/>
                    <a:pt x="15665" y="19828"/>
                    <a:pt x="17475" y="16611"/>
                  </a:cubicBezTo>
                  <a:cubicBezTo>
                    <a:pt x="20287" y="11609"/>
                    <a:pt x="18965" y="4915"/>
                    <a:pt x="14575" y="1710"/>
                  </a:cubicBezTo>
                  <a:cubicBezTo>
                    <a:pt x="12998" y="556"/>
                    <a:pt x="11226" y="0"/>
                    <a:pt x="947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3" name="Google Shape;4117;p56"/>
            <p:cNvSpPr/>
            <p:nvPr/>
          </p:nvSpPr>
          <p:spPr>
            <a:xfrm>
              <a:off x="662909" y="387199"/>
              <a:ext cx="29432" cy="2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0614" y="0"/>
                  </a:moveTo>
                  <a:cubicBezTo>
                    <a:pt x="10452" y="0"/>
                    <a:pt x="10291" y="0"/>
                    <a:pt x="10130" y="19"/>
                  </a:cubicBezTo>
                  <a:cubicBezTo>
                    <a:pt x="4381" y="297"/>
                    <a:pt x="-258" y="5409"/>
                    <a:pt x="11" y="11376"/>
                  </a:cubicBezTo>
                  <a:cubicBezTo>
                    <a:pt x="279" y="17157"/>
                    <a:pt x="4918" y="21600"/>
                    <a:pt x="10435" y="21600"/>
                  </a:cubicBezTo>
                  <a:cubicBezTo>
                    <a:pt x="10614" y="21600"/>
                    <a:pt x="10775" y="21600"/>
                    <a:pt x="10954" y="21581"/>
                  </a:cubicBezTo>
                  <a:cubicBezTo>
                    <a:pt x="16703" y="21303"/>
                    <a:pt x="21342" y="16488"/>
                    <a:pt x="21073" y="10521"/>
                  </a:cubicBezTo>
                  <a:cubicBezTo>
                    <a:pt x="20805" y="4722"/>
                    <a:pt x="16148" y="0"/>
                    <a:pt x="10614" y="0"/>
                  </a:cubicBezTo>
                  <a:close/>
                </a:path>
              </a:pathLst>
            </a:custGeom>
            <a:solidFill>
              <a:srgbClr val="44116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4" name="Google Shape;4118;p56"/>
            <p:cNvSpPr/>
            <p:nvPr/>
          </p:nvSpPr>
          <p:spPr>
            <a:xfrm>
              <a:off x="540114" y="458625"/>
              <a:ext cx="224305" cy="15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20000" y="0"/>
                  </a:moveTo>
                  <a:cubicBezTo>
                    <a:pt x="18846" y="6031"/>
                    <a:pt x="15420" y="10748"/>
                    <a:pt x="11057" y="11513"/>
                  </a:cubicBezTo>
                  <a:cubicBezTo>
                    <a:pt x="10634" y="11588"/>
                    <a:pt x="10214" y="11624"/>
                    <a:pt x="9801" y="11624"/>
                  </a:cubicBezTo>
                  <a:cubicBezTo>
                    <a:pt x="5936" y="11624"/>
                    <a:pt x="2492" y="8465"/>
                    <a:pt x="636" y="3565"/>
                  </a:cubicBezTo>
                  <a:cubicBezTo>
                    <a:pt x="131" y="4110"/>
                    <a:pt x="-122" y="5263"/>
                    <a:pt x="57" y="7348"/>
                  </a:cubicBezTo>
                  <a:cubicBezTo>
                    <a:pt x="454" y="12338"/>
                    <a:pt x="2258" y="16502"/>
                    <a:pt x="4855" y="19026"/>
                  </a:cubicBezTo>
                  <a:cubicBezTo>
                    <a:pt x="6515" y="20677"/>
                    <a:pt x="8476" y="21600"/>
                    <a:pt x="10573" y="21600"/>
                  </a:cubicBezTo>
                  <a:cubicBezTo>
                    <a:pt x="10981" y="21600"/>
                    <a:pt x="11397" y="21564"/>
                    <a:pt x="11815" y="21492"/>
                  </a:cubicBezTo>
                  <a:cubicBezTo>
                    <a:pt x="14339" y="21054"/>
                    <a:pt x="16539" y="19245"/>
                    <a:pt x="18196" y="16668"/>
                  </a:cubicBezTo>
                  <a:cubicBezTo>
                    <a:pt x="20324" y="13322"/>
                    <a:pt x="21478" y="8608"/>
                    <a:pt x="21117" y="3619"/>
                  </a:cubicBezTo>
                  <a:cubicBezTo>
                    <a:pt x="20937" y="1260"/>
                    <a:pt x="20541" y="219"/>
                    <a:pt x="200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5" name="Google Shape;4119;p56"/>
            <p:cNvSpPr/>
            <p:nvPr/>
          </p:nvSpPr>
          <p:spPr>
            <a:xfrm>
              <a:off x="613274" y="519724"/>
              <a:ext cx="100081" cy="11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9762" y="0"/>
                  </a:moveTo>
                  <a:cubicBezTo>
                    <a:pt x="17441" y="1483"/>
                    <a:pt x="14802" y="2597"/>
                    <a:pt x="11921" y="3268"/>
                  </a:cubicBezTo>
                  <a:lnTo>
                    <a:pt x="13120" y="14705"/>
                  </a:lnTo>
                  <a:cubicBezTo>
                    <a:pt x="13283" y="15672"/>
                    <a:pt x="12560" y="16489"/>
                    <a:pt x="11523" y="16635"/>
                  </a:cubicBezTo>
                  <a:cubicBezTo>
                    <a:pt x="11470" y="16640"/>
                    <a:pt x="11418" y="16640"/>
                    <a:pt x="11366" y="16640"/>
                  </a:cubicBezTo>
                  <a:cubicBezTo>
                    <a:pt x="10397" y="16640"/>
                    <a:pt x="9595" y="15993"/>
                    <a:pt x="9443" y="15074"/>
                  </a:cubicBezTo>
                  <a:lnTo>
                    <a:pt x="8244" y="3788"/>
                  </a:lnTo>
                  <a:cubicBezTo>
                    <a:pt x="7621" y="3837"/>
                    <a:pt x="7003" y="3861"/>
                    <a:pt x="6385" y="3861"/>
                  </a:cubicBezTo>
                  <a:cubicBezTo>
                    <a:pt x="4211" y="3861"/>
                    <a:pt x="2058" y="3564"/>
                    <a:pt x="0" y="3044"/>
                  </a:cubicBezTo>
                  <a:lnTo>
                    <a:pt x="1042" y="13440"/>
                  </a:lnTo>
                  <a:cubicBezTo>
                    <a:pt x="1634" y="18128"/>
                    <a:pt x="6018" y="21600"/>
                    <a:pt x="10994" y="21600"/>
                  </a:cubicBezTo>
                  <a:cubicBezTo>
                    <a:pt x="11381" y="21600"/>
                    <a:pt x="11769" y="21581"/>
                    <a:pt x="12162" y="21537"/>
                  </a:cubicBezTo>
                  <a:cubicBezTo>
                    <a:pt x="17682" y="20944"/>
                    <a:pt x="21600" y="16266"/>
                    <a:pt x="20882" y="11213"/>
                  </a:cubicBezTo>
                  <a:lnTo>
                    <a:pt x="19840" y="146"/>
                  </a:lnTo>
                  <a:cubicBezTo>
                    <a:pt x="19762" y="146"/>
                    <a:pt x="19762" y="73"/>
                    <a:pt x="1976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6" name="Google Shape;4120;p56"/>
            <p:cNvSpPr/>
            <p:nvPr/>
          </p:nvSpPr>
          <p:spPr>
            <a:xfrm>
              <a:off x="652624" y="536524"/>
              <a:ext cx="23385" cy="6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15762" y="0"/>
                  </a:moveTo>
                  <a:cubicBezTo>
                    <a:pt x="11990" y="361"/>
                    <a:pt x="7881" y="597"/>
                    <a:pt x="3772" y="715"/>
                  </a:cubicBezTo>
                  <a:cubicBezTo>
                    <a:pt x="2739" y="840"/>
                    <a:pt x="1370" y="840"/>
                    <a:pt x="0" y="840"/>
                  </a:cubicBezTo>
                  <a:lnTo>
                    <a:pt x="5142" y="19071"/>
                  </a:lnTo>
                  <a:cubicBezTo>
                    <a:pt x="5793" y="20555"/>
                    <a:pt x="9228" y="21600"/>
                    <a:pt x="13382" y="21600"/>
                  </a:cubicBezTo>
                  <a:cubicBezTo>
                    <a:pt x="13607" y="21600"/>
                    <a:pt x="13831" y="21600"/>
                    <a:pt x="14056" y="21592"/>
                  </a:cubicBezTo>
                  <a:cubicBezTo>
                    <a:pt x="18501" y="21357"/>
                    <a:pt x="21600" y="20037"/>
                    <a:pt x="20904" y="18474"/>
                  </a:cubicBezTo>
                  <a:lnTo>
                    <a:pt x="1576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7" name="Google Shape;4121;p56"/>
            <p:cNvSpPr/>
            <p:nvPr/>
          </p:nvSpPr>
          <p:spPr>
            <a:xfrm>
              <a:off x="546850" y="458174"/>
              <a:ext cx="205051" cy="8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6" y="0"/>
                  </a:moveTo>
                  <a:cubicBezTo>
                    <a:pt x="19496" y="0"/>
                    <a:pt x="16354" y="8717"/>
                    <a:pt x="11906" y="10050"/>
                  </a:cubicBezTo>
                  <a:cubicBezTo>
                    <a:pt x="11501" y="10163"/>
                    <a:pt x="11095" y="10216"/>
                    <a:pt x="10689" y="10216"/>
                  </a:cubicBezTo>
                  <a:cubicBezTo>
                    <a:pt x="6997" y="10216"/>
                    <a:pt x="3358" y="5891"/>
                    <a:pt x="1225" y="5891"/>
                  </a:cubicBezTo>
                  <a:cubicBezTo>
                    <a:pt x="727" y="5891"/>
                    <a:pt x="313" y="6123"/>
                    <a:pt x="0" y="6707"/>
                  </a:cubicBezTo>
                  <a:cubicBezTo>
                    <a:pt x="1527" y="13394"/>
                    <a:pt x="4061" y="18356"/>
                    <a:pt x="6997" y="20486"/>
                  </a:cubicBezTo>
                  <a:cubicBezTo>
                    <a:pt x="8032" y="21195"/>
                    <a:pt x="9115" y="21600"/>
                    <a:pt x="10207" y="21600"/>
                  </a:cubicBezTo>
                  <a:cubicBezTo>
                    <a:pt x="10518" y="21600"/>
                    <a:pt x="10829" y="21567"/>
                    <a:pt x="11142" y="21500"/>
                  </a:cubicBezTo>
                  <a:cubicBezTo>
                    <a:pt x="11303" y="21500"/>
                    <a:pt x="11464" y="21500"/>
                    <a:pt x="11624" y="21394"/>
                  </a:cubicBezTo>
                  <a:cubicBezTo>
                    <a:pt x="12067" y="21295"/>
                    <a:pt x="12549" y="21096"/>
                    <a:pt x="12991" y="20791"/>
                  </a:cubicBezTo>
                  <a:cubicBezTo>
                    <a:pt x="14440" y="19875"/>
                    <a:pt x="15767" y="18356"/>
                    <a:pt x="16933" y="16333"/>
                  </a:cubicBezTo>
                  <a:cubicBezTo>
                    <a:pt x="19185" y="12478"/>
                    <a:pt x="20836" y="6707"/>
                    <a:pt x="21600" y="119"/>
                  </a:cubicBezTo>
                  <a:cubicBezTo>
                    <a:pt x="21495" y="33"/>
                    <a:pt x="21381" y="0"/>
                    <a:pt x="212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8" name="Google Shape;4122;p56"/>
            <p:cNvSpPr/>
            <p:nvPr/>
          </p:nvSpPr>
          <p:spPr>
            <a:xfrm>
              <a:off x="494047" y="466249"/>
              <a:ext cx="52816" cy="48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6" h="21600" fill="norm" stroke="1" extrusionOk="0">
                  <a:moveTo>
                    <a:pt x="12107" y="0"/>
                  </a:moveTo>
                  <a:cubicBezTo>
                    <a:pt x="9555" y="0"/>
                    <a:pt x="6735" y="1327"/>
                    <a:pt x="4381" y="3891"/>
                  </a:cubicBezTo>
                  <a:cubicBezTo>
                    <a:pt x="-103" y="8788"/>
                    <a:pt x="-1284" y="16217"/>
                    <a:pt x="1484" y="20439"/>
                  </a:cubicBezTo>
                  <a:cubicBezTo>
                    <a:pt x="2044" y="21246"/>
                    <a:pt x="2519" y="21600"/>
                    <a:pt x="2950" y="21600"/>
                  </a:cubicBezTo>
                  <a:cubicBezTo>
                    <a:pt x="4778" y="21600"/>
                    <a:pt x="5899" y="15465"/>
                    <a:pt x="9512" y="11651"/>
                  </a:cubicBezTo>
                  <a:cubicBezTo>
                    <a:pt x="13866" y="6754"/>
                    <a:pt x="20316" y="7097"/>
                    <a:pt x="17548" y="2874"/>
                  </a:cubicBezTo>
                  <a:cubicBezTo>
                    <a:pt x="16220" y="940"/>
                    <a:pt x="14263" y="0"/>
                    <a:pt x="121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9" name="Google Shape;4123;p56"/>
            <p:cNvSpPr/>
            <p:nvPr/>
          </p:nvSpPr>
          <p:spPr>
            <a:xfrm>
              <a:off x="736793" y="431424"/>
              <a:ext cx="57615" cy="4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9" h="21600" fill="norm" stroke="1" extrusionOk="0">
                  <a:moveTo>
                    <a:pt x="7312" y="0"/>
                  </a:moveTo>
                  <a:cubicBezTo>
                    <a:pt x="4171" y="0"/>
                    <a:pt x="1465" y="2127"/>
                    <a:pt x="323" y="6066"/>
                  </a:cubicBezTo>
                  <a:cubicBezTo>
                    <a:pt x="-1437" y="12277"/>
                    <a:pt x="4335" y="9073"/>
                    <a:pt x="9359" y="12881"/>
                  </a:cubicBezTo>
                  <a:cubicBezTo>
                    <a:pt x="13174" y="15626"/>
                    <a:pt x="15394" y="21600"/>
                    <a:pt x="17014" y="21600"/>
                  </a:cubicBezTo>
                  <a:cubicBezTo>
                    <a:pt x="17532" y="21600"/>
                    <a:pt x="17984" y="20996"/>
                    <a:pt x="18403" y="19499"/>
                  </a:cubicBezTo>
                  <a:cubicBezTo>
                    <a:pt x="20163" y="13485"/>
                    <a:pt x="17524" y="5659"/>
                    <a:pt x="12500" y="1851"/>
                  </a:cubicBezTo>
                  <a:cubicBezTo>
                    <a:pt x="10757" y="604"/>
                    <a:pt x="8972" y="0"/>
                    <a:pt x="731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0" name="Google Shape;4124;p56"/>
            <p:cNvSpPr/>
            <p:nvPr/>
          </p:nvSpPr>
          <p:spPr>
            <a:xfrm>
              <a:off x="24" y="360099"/>
              <a:ext cx="494501" cy="496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5" y="0"/>
                  </a:moveTo>
                  <a:lnTo>
                    <a:pt x="10975" y="3176"/>
                  </a:lnTo>
                  <a:lnTo>
                    <a:pt x="12526" y="6718"/>
                  </a:lnTo>
                  <a:lnTo>
                    <a:pt x="9523" y="4274"/>
                  </a:lnTo>
                  <a:lnTo>
                    <a:pt x="5687" y="7184"/>
                  </a:lnTo>
                  <a:lnTo>
                    <a:pt x="7239" y="10742"/>
                  </a:lnTo>
                  <a:lnTo>
                    <a:pt x="4220" y="8281"/>
                  </a:lnTo>
                  <a:lnTo>
                    <a:pt x="0" y="11473"/>
                  </a:lnTo>
                  <a:lnTo>
                    <a:pt x="12476" y="21600"/>
                  </a:lnTo>
                  <a:lnTo>
                    <a:pt x="16312" y="18707"/>
                  </a:lnTo>
                  <a:lnTo>
                    <a:pt x="14762" y="15165"/>
                  </a:lnTo>
                  <a:lnTo>
                    <a:pt x="17764" y="17609"/>
                  </a:lnTo>
                  <a:lnTo>
                    <a:pt x="21600" y="14716"/>
                  </a:lnTo>
                  <a:lnTo>
                    <a:pt x="1519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1" name="Google Shape;4125;p56"/>
            <p:cNvSpPr/>
            <p:nvPr/>
          </p:nvSpPr>
          <p:spPr>
            <a:xfrm>
              <a:off x="24" y="333374"/>
              <a:ext cx="494501" cy="49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5" y="0"/>
                  </a:moveTo>
                  <a:lnTo>
                    <a:pt x="10975" y="3191"/>
                  </a:lnTo>
                  <a:lnTo>
                    <a:pt x="12526" y="6729"/>
                  </a:lnTo>
                  <a:lnTo>
                    <a:pt x="9523" y="4287"/>
                  </a:lnTo>
                  <a:lnTo>
                    <a:pt x="5687" y="7178"/>
                  </a:lnTo>
                  <a:lnTo>
                    <a:pt x="7239" y="10750"/>
                  </a:lnTo>
                  <a:lnTo>
                    <a:pt x="4220" y="8291"/>
                  </a:lnTo>
                  <a:lnTo>
                    <a:pt x="0" y="11481"/>
                  </a:lnTo>
                  <a:lnTo>
                    <a:pt x="12476" y="21600"/>
                  </a:lnTo>
                  <a:lnTo>
                    <a:pt x="16312" y="18710"/>
                  </a:lnTo>
                  <a:lnTo>
                    <a:pt x="14762" y="15170"/>
                  </a:lnTo>
                  <a:lnTo>
                    <a:pt x="17764" y="17613"/>
                  </a:lnTo>
                  <a:lnTo>
                    <a:pt x="21600" y="14705"/>
                  </a:lnTo>
                  <a:lnTo>
                    <a:pt x="1519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2" name="Google Shape;4126;p56"/>
            <p:cNvSpPr/>
            <p:nvPr/>
          </p:nvSpPr>
          <p:spPr>
            <a:xfrm>
              <a:off x="40499" y="372699"/>
              <a:ext cx="423477" cy="4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53" y="0"/>
                  </a:moveTo>
                  <a:lnTo>
                    <a:pt x="12330" y="2133"/>
                  </a:lnTo>
                  <a:lnTo>
                    <a:pt x="15816" y="10141"/>
                  </a:lnTo>
                  <a:lnTo>
                    <a:pt x="9018" y="4614"/>
                  </a:lnTo>
                  <a:lnTo>
                    <a:pt x="6135" y="6786"/>
                  </a:lnTo>
                  <a:lnTo>
                    <a:pt x="9642" y="14814"/>
                  </a:lnTo>
                  <a:lnTo>
                    <a:pt x="2824" y="9287"/>
                  </a:lnTo>
                  <a:lnTo>
                    <a:pt x="0" y="11421"/>
                  </a:lnTo>
                  <a:lnTo>
                    <a:pt x="12544" y="21600"/>
                  </a:lnTo>
                  <a:lnTo>
                    <a:pt x="15426" y="19428"/>
                  </a:lnTo>
                  <a:lnTo>
                    <a:pt x="11920" y="11421"/>
                  </a:lnTo>
                  <a:lnTo>
                    <a:pt x="18717" y="16926"/>
                  </a:lnTo>
                  <a:lnTo>
                    <a:pt x="21600" y="14755"/>
                  </a:lnTo>
                  <a:lnTo>
                    <a:pt x="15153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3" name="Google Shape;4127;p56"/>
            <p:cNvSpPr/>
            <p:nvPr/>
          </p:nvSpPr>
          <p:spPr>
            <a:xfrm>
              <a:off x="803825" y="434950"/>
              <a:ext cx="396376" cy="39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1" y="0"/>
                  </a:moveTo>
                  <a:lnTo>
                    <a:pt x="0" y="16648"/>
                  </a:lnTo>
                  <a:lnTo>
                    <a:pt x="4869" y="18815"/>
                  </a:lnTo>
                  <a:lnTo>
                    <a:pt x="6846" y="16297"/>
                  </a:lnTo>
                  <a:lnTo>
                    <a:pt x="6242" y="19434"/>
                  </a:lnTo>
                  <a:lnTo>
                    <a:pt x="11113" y="21600"/>
                  </a:lnTo>
                  <a:lnTo>
                    <a:pt x="21600" y="8211"/>
                  </a:lnTo>
                  <a:lnTo>
                    <a:pt x="16189" y="5797"/>
                  </a:lnTo>
                  <a:lnTo>
                    <a:pt x="14212" y="8335"/>
                  </a:lnTo>
                  <a:lnTo>
                    <a:pt x="14795" y="5199"/>
                  </a:lnTo>
                  <a:lnTo>
                    <a:pt x="9946" y="3032"/>
                  </a:lnTo>
                  <a:lnTo>
                    <a:pt x="7949" y="5570"/>
                  </a:lnTo>
                  <a:lnTo>
                    <a:pt x="8532" y="2393"/>
                  </a:lnTo>
                  <a:lnTo>
                    <a:pt x="312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4" name="Google Shape;4128;p56"/>
            <p:cNvSpPr/>
            <p:nvPr/>
          </p:nvSpPr>
          <p:spPr>
            <a:xfrm>
              <a:off x="803825" y="416999"/>
              <a:ext cx="396376" cy="39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1" y="0"/>
                  </a:moveTo>
                  <a:lnTo>
                    <a:pt x="0" y="16669"/>
                  </a:lnTo>
                  <a:lnTo>
                    <a:pt x="4869" y="18835"/>
                  </a:lnTo>
                  <a:lnTo>
                    <a:pt x="6846" y="16319"/>
                  </a:lnTo>
                  <a:lnTo>
                    <a:pt x="6242" y="19454"/>
                  </a:lnTo>
                  <a:lnTo>
                    <a:pt x="11113" y="21600"/>
                  </a:lnTo>
                  <a:lnTo>
                    <a:pt x="21600" y="8231"/>
                  </a:lnTo>
                  <a:lnTo>
                    <a:pt x="16189" y="5817"/>
                  </a:lnTo>
                  <a:lnTo>
                    <a:pt x="14212" y="8335"/>
                  </a:lnTo>
                  <a:lnTo>
                    <a:pt x="14795" y="5199"/>
                  </a:lnTo>
                  <a:lnTo>
                    <a:pt x="9946" y="3054"/>
                  </a:lnTo>
                  <a:lnTo>
                    <a:pt x="7949" y="5590"/>
                  </a:lnTo>
                  <a:lnTo>
                    <a:pt x="8532" y="2414"/>
                  </a:lnTo>
                  <a:lnTo>
                    <a:pt x="312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5" name="Google Shape;4129;p56"/>
            <p:cNvSpPr/>
            <p:nvPr/>
          </p:nvSpPr>
          <p:spPr>
            <a:xfrm>
              <a:off x="832074" y="452899"/>
              <a:ext cx="328802" cy="3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37" y="0"/>
                  </a:moveTo>
                  <a:lnTo>
                    <a:pt x="0" y="16701"/>
                  </a:lnTo>
                  <a:lnTo>
                    <a:pt x="3513" y="18260"/>
                  </a:lnTo>
                  <a:lnTo>
                    <a:pt x="9232" y="10960"/>
                  </a:lnTo>
                  <a:lnTo>
                    <a:pt x="7527" y="20042"/>
                  </a:lnTo>
                  <a:lnTo>
                    <a:pt x="11038" y="21600"/>
                  </a:lnTo>
                  <a:lnTo>
                    <a:pt x="21600" y="8189"/>
                  </a:lnTo>
                  <a:lnTo>
                    <a:pt x="18163" y="6655"/>
                  </a:lnTo>
                  <a:lnTo>
                    <a:pt x="12418" y="13930"/>
                  </a:lnTo>
                  <a:lnTo>
                    <a:pt x="14149" y="4874"/>
                  </a:lnTo>
                  <a:lnTo>
                    <a:pt x="10637" y="3314"/>
                  </a:lnTo>
                  <a:lnTo>
                    <a:pt x="4893" y="10614"/>
                  </a:lnTo>
                  <a:lnTo>
                    <a:pt x="6599" y="1534"/>
                  </a:lnTo>
                  <a:lnTo>
                    <a:pt x="3137" y="0"/>
                  </a:lnTo>
                  <a:close/>
                </a:path>
              </a:pathLst>
            </a:custGeom>
            <a:solidFill>
              <a:srgbClr val="6B58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6" name="Google Shape;4130;p56"/>
            <p:cNvSpPr/>
            <p:nvPr/>
          </p:nvSpPr>
          <p:spPr>
            <a:xfrm>
              <a:off x="846550" y="304750"/>
              <a:ext cx="75317" cy="77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600" fill="norm" stroke="1" extrusionOk="0">
                  <a:moveTo>
                    <a:pt x="12183" y="0"/>
                  </a:moveTo>
                  <a:cubicBezTo>
                    <a:pt x="11532" y="0"/>
                    <a:pt x="10861" y="291"/>
                    <a:pt x="10366" y="949"/>
                  </a:cubicBezTo>
                  <a:lnTo>
                    <a:pt x="8502" y="3594"/>
                  </a:lnTo>
                  <a:cubicBezTo>
                    <a:pt x="8048" y="4141"/>
                    <a:pt x="7417" y="4453"/>
                    <a:pt x="6746" y="4453"/>
                  </a:cubicBezTo>
                  <a:cubicBezTo>
                    <a:pt x="6509" y="4453"/>
                    <a:pt x="6265" y="4418"/>
                    <a:pt x="6021" y="4335"/>
                  </a:cubicBezTo>
                  <a:lnTo>
                    <a:pt x="3017" y="3380"/>
                  </a:lnTo>
                  <a:cubicBezTo>
                    <a:pt x="2746" y="3283"/>
                    <a:pt x="2482" y="3241"/>
                    <a:pt x="2231" y="3241"/>
                  </a:cubicBezTo>
                  <a:cubicBezTo>
                    <a:pt x="563" y="3241"/>
                    <a:pt x="-549" y="5201"/>
                    <a:pt x="529" y="6766"/>
                  </a:cubicBezTo>
                  <a:lnTo>
                    <a:pt x="2393" y="9411"/>
                  </a:lnTo>
                  <a:cubicBezTo>
                    <a:pt x="2915" y="10256"/>
                    <a:pt x="2915" y="11316"/>
                    <a:pt x="2393" y="12057"/>
                  </a:cubicBezTo>
                  <a:lnTo>
                    <a:pt x="427" y="14695"/>
                  </a:lnTo>
                  <a:cubicBezTo>
                    <a:pt x="-671" y="16288"/>
                    <a:pt x="502" y="18297"/>
                    <a:pt x="2217" y="18297"/>
                  </a:cubicBezTo>
                  <a:cubicBezTo>
                    <a:pt x="2441" y="18297"/>
                    <a:pt x="2671" y="18262"/>
                    <a:pt x="2915" y="18193"/>
                  </a:cubicBezTo>
                  <a:lnTo>
                    <a:pt x="5912" y="17133"/>
                  </a:lnTo>
                  <a:cubicBezTo>
                    <a:pt x="6109" y="17092"/>
                    <a:pt x="6298" y="17071"/>
                    <a:pt x="6495" y="17071"/>
                  </a:cubicBezTo>
                  <a:cubicBezTo>
                    <a:pt x="7248" y="17071"/>
                    <a:pt x="7987" y="17389"/>
                    <a:pt x="8400" y="17978"/>
                  </a:cubicBezTo>
                  <a:lnTo>
                    <a:pt x="10265" y="20624"/>
                  </a:lnTo>
                  <a:cubicBezTo>
                    <a:pt x="10726" y="21295"/>
                    <a:pt x="11410" y="21600"/>
                    <a:pt x="12082" y="21600"/>
                  </a:cubicBezTo>
                  <a:cubicBezTo>
                    <a:pt x="13207" y="21600"/>
                    <a:pt x="14305" y="20748"/>
                    <a:pt x="14305" y="19356"/>
                  </a:cubicBezTo>
                  <a:lnTo>
                    <a:pt x="14305" y="16074"/>
                  </a:lnTo>
                  <a:cubicBezTo>
                    <a:pt x="14305" y="15125"/>
                    <a:pt x="14922" y="14273"/>
                    <a:pt x="15858" y="13961"/>
                  </a:cubicBezTo>
                  <a:lnTo>
                    <a:pt x="18861" y="12902"/>
                  </a:lnTo>
                  <a:cubicBezTo>
                    <a:pt x="20929" y="12265"/>
                    <a:pt x="20929" y="9308"/>
                    <a:pt x="18963" y="8670"/>
                  </a:cubicBezTo>
                  <a:lnTo>
                    <a:pt x="15858" y="7611"/>
                  </a:lnTo>
                  <a:cubicBezTo>
                    <a:pt x="15031" y="7403"/>
                    <a:pt x="14407" y="6447"/>
                    <a:pt x="14407" y="5499"/>
                  </a:cubicBezTo>
                  <a:lnTo>
                    <a:pt x="14407" y="2216"/>
                  </a:lnTo>
                  <a:cubicBezTo>
                    <a:pt x="14407" y="873"/>
                    <a:pt x="13322" y="0"/>
                    <a:pt x="121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7" name="Google Shape;4131;p56"/>
            <p:cNvSpPr/>
            <p:nvPr/>
          </p:nvSpPr>
          <p:spPr>
            <a:xfrm>
              <a:off x="378289" y="834549"/>
              <a:ext cx="77477" cy="77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5" h="21600" fill="norm" stroke="1" extrusionOk="0">
                  <a:moveTo>
                    <a:pt x="6653" y="0"/>
                  </a:moveTo>
                  <a:cubicBezTo>
                    <a:pt x="5460" y="0"/>
                    <a:pt x="4312" y="1125"/>
                    <a:pt x="4521" y="2613"/>
                  </a:cubicBezTo>
                  <a:lnTo>
                    <a:pt x="5016" y="5924"/>
                  </a:lnTo>
                  <a:cubicBezTo>
                    <a:pt x="5218" y="6881"/>
                    <a:pt x="4723" y="7845"/>
                    <a:pt x="3921" y="8271"/>
                  </a:cubicBezTo>
                  <a:lnTo>
                    <a:pt x="1137" y="9766"/>
                  </a:lnTo>
                  <a:cubicBezTo>
                    <a:pt x="-656" y="10723"/>
                    <a:pt x="-258" y="13713"/>
                    <a:pt x="1835" y="14034"/>
                  </a:cubicBezTo>
                  <a:lnTo>
                    <a:pt x="4821" y="14565"/>
                  </a:lnTo>
                  <a:cubicBezTo>
                    <a:pt x="5714" y="14670"/>
                    <a:pt x="6411" y="15418"/>
                    <a:pt x="6614" y="16486"/>
                  </a:cubicBezTo>
                  <a:lnTo>
                    <a:pt x="7109" y="19686"/>
                  </a:lnTo>
                  <a:cubicBezTo>
                    <a:pt x="7279" y="20901"/>
                    <a:pt x="8224" y="21600"/>
                    <a:pt x="9189" y="21600"/>
                  </a:cubicBezTo>
                  <a:cubicBezTo>
                    <a:pt x="9919" y="21600"/>
                    <a:pt x="10662" y="21202"/>
                    <a:pt x="11093" y="20329"/>
                  </a:cubicBezTo>
                  <a:lnTo>
                    <a:pt x="12488" y="17450"/>
                  </a:lnTo>
                  <a:cubicBezTo>
                    <a:pt x="12827" y="16724"/>
                    <a:pt x="13525" y="16228"/>
                    <a:pt x="14281" y="16228"/>
                  </a:cubicBezTo>
                  <a:cubicBezTo>
                    <a:pt x="14411" y="16228"/>
                    <a:pt x="14542" y="16242"/>
                    <a:pt x="14679" y="16277"/>
                  </a:cubicBezTo>
                  <a:lnTo>
                    <a:pt x="17762" y="16703"/>
                  </a:lnTo>
                  <a:cubicBezTo>
                    <a:pt x="17912" y="16731"/>
                    <a:pt x="18049" y="16745"/>
                    <a:pt x="18186" y="16745"/>
                  </a:cubicBezTo>
                  <a:cubicBezTo>
                    <a:pt x="19927" y="16745"/>
                    <a:pt x="20944" y="14342"/>
                    <a:pt x="19555" y="12861"/>
                  </a:cubicBezTo>
                  <a:lnTo>
                    <a:pt x="17365" y="10514"/>
                  </a:lnTo>
                  <a:cubicBezTo>
                    <a:pt x="16771" y="9871"/>
                    <a:pt x="16569" y="8802"/>
                    <a:pt x="16967" y="7950"/>
                  </a:cubicBezTo>
                  <a:lnTo>
                    <a:pt x="18362" y="4960"/>
                  </a:lnTo>
                  <a:cubicBezTo>
                    <a:pt x="19177" y="3395"/>
                    <a:pt x="18004" y="1691"/>
                    <a:pt x="16569" y="1691"/>
                  </a:cubicBezTo>
                  <a:cubicBezTo>
                    <a:pt x="16243" y="1691"/>
                    <a:pt x="15904" y="1781"/>
                    <a:pt x="15572" y="1977"/>
                  </a:cubicBezTo>
                  <a:lnTo>
                    <a:pt x="12788" y="3472"/>
                  </a:lnTo>
                  <a:cubicBezTo>
                    <a:pt x="12501" y="3619"/>
                    <a:pt x="12194" y="3688"/>
                    <a:pt x="11888" y="3688"/>
                  </a:cubicBezTo>
                  <a:cubicBezTo>
                    <a:pt x="11321" y="3688"/>
                    <a:pt x="10747" y="3458"/>
                    <a:pt x="10297" y="3046"/>
                  </a:cubicBezTo>
                  <a:lnTo>
                    <a:pt x="8107" y="699"/>
                  </a:lnTo>
                  <a:cubicBezTo>
                    <a:pt x="7683" y="210"/>
                    <a:pt x="7161" y="0"/>
                    <a:pt x="665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8" name="Google Shape;4132;p56"/>
            <p:cNvSpPr/>
            <p:nvPr/>
          </p:nvSpPr>
          <p:spPr>
            <a:xfrm>
              <a:off x="757008" y="239300"/>
              <a:ext cx="52593" cy="5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21600" fill="norm" stroke="1" extrusionOk="0">
                  <a:moveTo>
                    <a:pt x="8357" y="0"/>
                  </a:moveTo>
                  <a:cubicBezTo>
                    <a:pt x="7232" y="0"/>
                    <a:pt x="6165" y="887"/>
                    <a:pt x="6165" y="2316"/>
                  </a:cubicBezTo>
                  <a:lnTo>
                    <a:pt x="6165" y="5469"/>
                  </a:lnTo>
                  <a:cubicBezTo>
                    <a:pt x="6165" y="6523"/>
                    <a:pt x="5428" y="7282"/>
                    <a:pt x="4536" y="7578"/>
                  </a:cubicBezTo>
                  <a:lnTo>
                    <a:pt x="1568" y="8632"/>
                  </a:lnTo>
                  <a:cubicBezTo>
                    <a:pt x="-498" y="9233"/>
                    <a:pt x="-498" y="12249"/>
                    <a:pt x="1422" y="12850"/>
                  </a:cubicBezTo>
                  <a:lnTo>
                    <a:pt x="4536" y="13904"/>
                  </a:lnTo>
                  <a:cubicBezTo>
                    <a:pt x="5428" y="14200"/>
                    <a:pt x="6020" y="15106"/>
                    <a:pt x="6020" y="16013"/>
                  </a:cubicBezTo>
                  <a:lnTo>
                    <a:pt x="6020" y="19324"/>
                  </a:lnTo>
                  <a:cubicBezTo>
                    <a:pt x="5923" y="20674"/>
                    <a:pt x="7058" y="21600"/>
                    <a:pt x="8231" y="21600"/>
                  </a:cubicBezTo>
                  <a:cubicBezTo>
                    <a:pt x="8881" y="21600"/>
                    <a:pt x="9541" y="21314"/>
                    <a:pt x="10016" y="20674"/>
                  </a:cubicBezTo>
                  <a:lnTo>
                    <a:pt x="11791" y="18112"/>
                  </a:lnTo>
                  <a:cubicBezTo>
                    <a:pt x="12256" y="17520"/>
                    <a:pt x="13003" y="17116"/>
                    <a:pt x="13731" y="17116"/>
                  </a:cubicBezTo>
                  <a:cubicBezTo>
                    <a:pt x="13925" y="17116"/>
                    <a:pt x="14119" y="17146"/>
                    <a:pt x="14313" y="17215"/>
                  </a:cubicBezTo>
                  <a:lnTo>
                    <a:pt x="17426" y="18269"/>
                  </a:lnTo>
                  <a:cubicBezTo>
                    <a:pt x="17669" y="18368"/>
                    <a:pt x="17921" y="18407"/>
                    <a:pt x="18153" y="18407"/>
                  </a:cubicBezTo>
                  <a:cubicBezTo>
                    <a:pt x="19764" y="18407"/>
                    <a:pt x="20976" y="16377"/>
                    <a:pt x="19938" y="14801"/>
                  </a:cubicBezTo>
                  <a:lnTo>
                    <a:pt x="18018" y="12249"/>
                  </a:lnTo>
                  <a:cubicBezTo>
                    <a:pt x="17426" y="11490"/>
                    <a:pt x="17426" y="10435"/>
                    <a:pt x="18018" y="9539"/>
                  </a:cubicBezTo>
                  <a:lnTo>
                    <a:pt x="19938" y="6977"/>
                  </a:lnTo>
                  <a:cubicBezTo>
                    <a:pt x="21102" y="5400"/>
                    <a:pt x="19909" y="3370"/>
                    <a:pt x="18299" y="3370"/>
                  </a:cubicBezTo>
                  <a:cubicBezTo>
                    <a:pt x="18066" y="3370"/>
                    <a:pt x="17824" y="3419"/>
                    <a:pt x="17572" y="3518"/>
                  </a:cubicBezTo>
                  <a:lnTo>
                    <a:pt x="14458" y="4415"/>
                  </a:lnTo>
                  <a:cubicBezTo>
                    <a:pt x="14235" y="4493"/>
                    <a:pt x="13993" y="4533"/>
                    <a:pt x="13750" y="4533"/>
                  </a:cubicBezTo>
                  <a:cubicBezTo>
                    <a:pt x="13061" y="4533"/>
                    <a:pt x="12382" y="4227"/>
                    <a:pt x="11946" y="3666"/>
                  </a:cubicBezTo>
                  <a:lnTo>
                    <a:pt x="10161" y="956"/>
                  </a:lnTo>
                  <a:cubicBezTo>
                    <a:pt x="9676" y="296"/>
                    <a:pt x="9007" y="0"/>
                    <a:pt x="83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9" name="Google Shape;4133;p56"/>
            <p:cNvSpPr/>
            <p:nvPr/>
          </p:nvSpPr>
          <p:spPr>
            <a:xfrm>
              <a:off x="447737" y="770624"/>
              <a:ext cx="52613" cy="5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4" h="21600" fill="norm" stroke="1" extrusionOk="0">
                  <a:moveTo>
                    <a:pt x="8384" y="0"/>
                  </a:moveTo>
                  <a:cubicBezTo>
                    <a:pt x="7260" y="0"/>
                    <a:pt x="6146" y="819"/>
                    <a:pt x="6146" y="2250"/>
                  </a:cubicBezTo>
                  <a:lnTo>
                    <a:pt x="6146" y="5417"/>
                  </a:lnTo>
                  <a:cubicBezTo>
                    <a:pt x="6146" y="6473"/>
                    <a:pt x="5555" y="7371"/>
                    <a:pt x="4664" y="7677"/>
                  </a:cubicBezTo>
                  <a:lnTo>
                    <a:pt x="1555" y="8575"/>
                  </a:lnTo>
                  <a:cubicBezTo>
                    <a:pt x="-518" y="9187"/>
                    <a:pt x="-518" y="12196"/>
                    <a:pt x="1555" y="12798"/>
                  </a:cubicBezTo>
                  <a:lnTo>
                    <a:pt x="4519" y="13854"/>
                  </a:lnTo>
                  <a:cubicBezTo>
                    <a:pt x="5400" y="14160"/>
                    <a:pt x="6001" y="15058"/>
                    <a:pt x="6001" y="16114"/>
                  </a:cubicBezTo>
                  <a:lnTo>
                    <a:pt x="6001" y="19281"/>
                  </a:lnTo>
                  <a:cubicBezTo>
                    <a:pt x="6001" y="20712"/>
                    <a:pt x="7066" y="21600"/>
                    <a:pt x="8180" y="21600"/>
                  </a:cubicBezTo>
                  <a:cubicBezTo>
                    <a:pt x="8839" y="21600"/>
                    <a:pt x="9497" y="21304"/>
                    <a:pt x="9991" y="20633"/>
                  </a:cubicBezTo>
                  <a:lnTo>
                    <a:pt x="11919" y="18077"/>
                  </a:lnTo>
                  <a:cubicBezTo>
                    <a:pt x="12355" y="17515"/>
                    <a:pt x="12955" y="17209"/>
                    <a:pt x="13662" y="17209"/>
                  </a:cubicBezTo>
                  <a:cubicBezTo>
                    <a:pt x="13905" y="17209"/>
                    <a:pt x="14166" y="17239"/>
                    <a:pt x="14428" y="17317"/>
                  </a:cubicBezTo>
                  <a:lnTo>
                    <a:pt x="17392" y="18225"/>
                  </a:lnTo>
                  <a:cubicBezTo>
                    <a:pt x="17653" y="18324"/>
                    <a:pt x="17915" y="18363"/>
                    <a:pt x="18166" y="18363"/>
                  </a:cubicBezTo>
                  <a:cubicBezTo>
                    <a:pt x="19832" y="18363"/>
                    <a:pt x="20937" y="16350"/>
                    <a:pt x="19900" y="14910"/>
                  </a:cubicBezTo>
                  <a:lnTo>
                    <a:pt x="17982" y="12196"/>
                  </a:lnTo>
                  <a:cubicBezTo>
                    <a:pt x="17537" y="11446"/>
                    <a:pt x="17537" y="10390"/>
                    <a:pt x="18128" y="9483"/>
                  </a:cubicBezTo>
                  <a:lnTo>
                    <a:pt x="19900" y="6917"/>
                  </a:lnTo>
                  <a:cubicBezTo>
                    <a:pt x="21082" y="5319"/>
                    <a:pt x="19939" y="3355"/>
                    <a:pt x="18215" y="3355"/>
                  </a:cubicBezTo>
                  <a:cubicBezTo>
                    <a:pt x="17992" y="3355"/>
                    <a:pt x="17769" y="3385"/>
                    <a:pt x="17537" y="3454"/>
                  </a:cubicBezTo>
                  <a:lnTo>
                    <a:pt x="14428" y="4509"/>
                  </a:lnTo>
                  <a:cubicBezTo>
                    <a:pt x="14282" y="4539"/>
                    <a:pt x="14127" y="4549"/>
                    <a:pt x="13972" y="4549"/>
                  </a:cubicBezTo>
                  <a:cubicBezTo>
                    <a:pt x="13217" y="4549"/>
                    <a:pt x="12432" y="4233"/>
                    <a:pt x="12064" y="3602"/>
                  </a:cubicBezTo>
                  <a:lnTo>
                    <a:pt x="10137" y="888"/>
                  </a:lnTo>
                  <a:cubicBezTo>
                    <a:pt x="9701" y="276"/>
                    <a:pt x="9042" y="0"/>
                    <a:pt x="83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ake a Wild Guess! by Slidesgo">
  <a:themeElements>
    <a:clrScheme name="Take a Wild Guess! by Slidesgo">
      <a:dk1>
        <a:srgbClr val="7866CB"/>
      </a:dk1>
      <a:lt1>
        <a:srgbClr val="FFFFFF"/>
      </a:lt1>
      <a:dk2>
        <a:srgbClr val="A7A7A7"/>
      </a:dk2>
      <a:lt2>
        <a:srgbClr val="535353"/>
      </a:lt2>
      <a:accent1>
        <a:srgbClr val="FFB829"/>
      </a:accent1>
      <a:accent2>
        <a:srgbClr val="EF564B"/>
      </a:accent2>
      <a:accent3>
        <a:srgbClr val="7866CB"/>
      </a:accent3>
      <a:accent4>
        <a:srgbClr val="EF7668"/>
      </a:accent4>
      <a:accent5>
        <a:srgbClr val="72D6BF"/>
      </a:accent5>
      <a:accent6>
        <a:srgbClr val="F7F7F7"/>
      </a:accent6>
      <a:hlink>
        <a:srgbClr val="0000FF"/>
      </a:hlink>
      <a:folHlink>
        <a:srgbClr val="FF00FF"/>
      </a:folHlink>
    </a:clrScheme>
    <a:fontScheme name="Take a Wild Guess!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ake a Wild Guess!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B58C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ake a Wild Guess! by Slidesgo">
  <a:themeElements>
    <a:clrScheme name="Take a Wild Guess!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829"/>
      </a:accent1>
      <a:accent2>
        <a:srgbClr val="EF564B"/>
      </a:accent2>
      <a:accent3>
        <a:srgbClr val="7866CB"/>
      </a:accent3>
      <a:accent4>
        <a:srgbClr val="EF7668"/>
      </a:accent4>
      <a:accent5>
        <a:srgbClr val="72D6BF"/>
      </a:accent5>
      <a:accent6>
        <a:srgbClr val="F7F7F7"/>
      </a:accent6>
      <a:hlink>
        <a:srgbClr val="0000FF"/>
      </a:hlink>
      <a:folHlink>
        <a:srgbClr val="FF00FF"/>
      </a:folHlink>
    </a:clrScheme>
    <a:fontScheme name="Take a Wild Guess!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ake a Wild Guess!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B58C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