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434343"/>
        </a:fontRef>
        <a:srgbClr val="434343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FDD0D0"/>
          </a:solidFill>
        </a:fill>
      </a:tcStyle>
    </a:wholeTbl>
    <a:band2H>
      <a:tcTxStyle b="def" i="def"/>
      <a:tcStyle>
        <a:tcBdr/>
        <a:fill>
          <a:solidFill>
            <a:srgbClr val="FEE9E9"/>
          </a:solidFill>
        </a:fill>
      </a:tcStyle>
    </a:band2H>
    <a:firstCol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381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381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34343"/>
        </a:fontRef>
        <a:srgbClr val="434343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CFDCE3"/>
          </a:solidFill>
        </a:fill>
      </a:tcStyle>
    </a:wholeTbl>
    <a:band2H>
      <a:tcTxStyle b="def" i="def"/>
      <a:tcStyle>
        <a:tcBdr/>
        <a:fill>
          <a:solidFill>
            <a:srgbClr val="E9EEF2"/>
          </a:solidFill>
        </a:fill>
      </a:tcStyle>
    </a:band2H>
    <a:firstCol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381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381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34343"/>
        </a:fontRef>
        <a:srgbClr val="434343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E8F6F3"/>
          </a:solidFill>
        </a:fill>
      </a:tcStyle>
    </a:wholeTbl>
    <a:band2H>
      <a:tcTxStyle b="def" i="def"/>
      <a:tcStyle>
        <a:tcBdr/>
        <a:fill>
          <a:solidFill>
            <a:srgbClr val="F4FBF9"/>
          </a:solidFill>
        </a:fill>
      </a:tcStyle>
    </a:band2H>
    <a:firstCol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381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381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BEF"/>
          </a:solidFill>
        </a:fill>
      </a:tcStyle>
    </a:band2H>
    <a:firstCol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34343"/>
              </a:solidFill>
              <a:prstDash val="solid"/>
              <a:round/>
            </a:ln>
          </a:top>
          <a:bottom>
            <a:ln w="25400" cap="flat">
              <a:solidFill>
                <a:srgbClr val="43434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BEF"/>
          </a:solidFill>
        </a:fill>
      </a:tcStyle>
    </a:lastRow>
    <a:fir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34343"/>
              </a:solidFill>
              <a:prstDash val="solid"/>
              <a:round/>
            </a:ln>
          </a:top>
          <a:bottom>
            <a:ln w="25400" cap="flat">
              <a:solidFill>
                <a:srgbClr val="43434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34343"/>
        </a:fontRef>
        <a:srgbClr val="434343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firstCol>
    <a:la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38100" cap="flat">
              <a:solidFill>
                <a:srgbClr val="FFFBEF"/>
              </a:solidFill>
              <a:prstDash val="solid"/>
              <a:round/>
            </a:ln>
          </a:top>
          <a:bottom>
            <a:ln w="127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lastRow>
    <a:firstRow>
      <a:tcTxStyle b="on" i="off">
        <a:fontRef idx="minor">
          <a:srgbClr val="FFFBEF"/>
        </a:fontRef>
        <a:srgbClr val="FFFBEF"/>
      </a:tcTxStyle>
      <a:tcStyle>
        <a:tcBdr>
          <a:left>
            <a:ln w="12700" cap="flat">
              <a:solidFill>
                <a:srgbClr val="FFFBEF"/>
              </a:solidFill>
              <a:prstDash val="solid"/>
              <a:round/>
            </a:ln>
          </a:left>
          <a:right>
            <a:ln w="12700" cap="flat">
              <a:solidFill>
                <a:srgbClr val="FFFBEF"/>
              </a:solidFill>
              <a:prstDash val="solid"/>
              <a:round/>
            </a:ln>
          </a:right>
          <a:top>
            <a:ln w="12700" cap="flat">
              <a:solidFill>
                <a:srgbClr val="FFFBEF"/>
              </a:solidFill>
              <a:prstDash val="solid"/>
              <a:round/>
            </a:ln>
          </a:top>
          <a:bottom>
            <a:ln w="38100" cap="flat">
              <a:solidFill>
                <a:srgbClr val="FFFBEF"/>
              </a:solidFill>
              <a:prstDash val="solid"/>
              <a:round/>
            </a:ln>
          </a:bottom>
          <a:insideH>
            <a:ln w="12700" cap="flat">
              <a:solidFill>
                <a:srgbClr val="FFFBEF"/>
              </a:solidFill>
              <a:prstDash val="solid"/>
              <a:round/>
            </a:ln>
          </a:insideH>
          <a:insideV>
            <a:ln w="12700" cap="flat">
              <a:solidFill>
                <a:srgbClr val="FFFBE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hape 3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 rot="21406646">
            <a:off x="2567021" y="1760744"/>
            <a:ext cx="4082557" cy="164960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 rot="21406604">
            <a:off x="2980591" y="2840066"/>
            <a:ext cx="3644167" cy="4852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7" name="Google Shape;11;p2"/>
          <p:cNvGrpSpPr/>
          <p:nvPr/>
        </p:nvGrpSpPr>
        <p:grpSpPr>
          <a:xfrm>
            <a:off x="-9001" y="-8686"/>
            <a:ext cx="9144001" cy="5160526"/>
            <a:chOff x="0" y="0"/>
            <a:chExt cx="9144000" cy="5160524"/>
          </a:xfrm>
        </p:grpSpPr>
        <p:sp>
          <p:nvSpPr>
            <p:cNvPr id="13" name="Google Shape;12;p2"/>
            <p:cNvSpPr/>
            <p:nvPr/>
          </p:nvSpPr>
          <p:spPr>
            <a:xfrm>
              <a:off x="0" y="-1"/>
              <a:ext cx="9144000" cy="5160474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13;p2"/>
            <p:cNvSpPr/>
            <p:nvPr/>
          </p:nvSpPr>
          <p:spPr>
            <a:xfrm>
              <a:off x="0" y="1290060"/>
              <a:ext cx="9144000" cy="129034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4;p2"/>
            <p:cNvSpPr/>
            <p:nvPr/>
          </p:nvSpPr>
          <p:spPr>
            <a:xfrm>
              <a:off x="0" y="2580120"/>
              <a:ext cx="9144000" cy="129034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15;p2"/>
            <p:cNvSpPr/>
            <p:nvPr/>
          </p:nvSpPr>
          <p:spPr>
            <a:xfrm>
              <a:off x="0" y="3870180"/>
              <a:ext cx="9144000" cy="129034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163;p11"/>
          <p:cNvGrpSpPr/>
          <p:nvPr/>
        </p:nvGrpSpPr>
        <p:grpSpPr>
          <a:xfrm>
            <a:off x="-1" y="-16851"/>
            <a:ext cx="9144001" cy="5160302"/>
            <a:chOff x="0" y="0"/>
            <a:chExt cx="9144000" cy="5160300"/>
          </a:xfrm>
        </p:grpSpPr>
        <p:sp>
          <p:nvSpPr>
            <p:cNvPr id="215" name="Google Shape;164;p11"/>
            <p:cNvSpPr/>
            <p:nvPr/>
          </p:nvSpPr>
          <p:spPr>
            <a:xfrm>
              <a:off x="716699" y="8831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16" name="Google Shape;165;p11"/>
            <p:cNvSpPr/>
            <p:nvPr/>
          </p:nvSpPr>
          <p:spPr>
            <a:xfrm>
              <a:off x="716699" y="14364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17" name="Google Shape;166;p11"/>
            <p:cNvSpPr/>
            <p:nvPr/>
          </p:nvSpPr>
          <p:spPr>
            <a:xfrm>
              <a:off x="716699" y="19898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18" name="Google Shape;167;p11"/>
            <p:cNvSpPr/>
            <p:nvPr/>
          </p:nvSpPr>
          <p:spPr>
            <a:xfrm>
              <a:off x="716699" y="2543175"/>
              <a:ext cx="8427301" cy="0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19" name="Google Shape;168;p11"/>
            <p:cNvSpPr/>
            <p:nvPr/>
          </p:nvSpPr>
          <p:spPr>
            <a:xfrm>
              <a:off x="716699" y="30965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0" name="Google Shape;169;p11"/>
            <p:cNvSpPr/>
            <p:nvPr/>
          </p:nvSpPr>
          <p:spPr>
            <a:xfrm>
              <a:off x="716699" y="36498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1" name="Google Shape;170;p11"/>
            <p:cNvSpPr/>
            <p:nvPr/>
          </p:nvSpPr>
          <p:spPr>
            <a:xfrm>
              <a:off x="716699" y="42032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2" name="Google Shape;171;p11"/>
            <p:cNvSpPr/>
            <p:nvPr/>
          </p:nvSpPr>
          <p:spPr>
            <a:xfrm>
              <a:off x="716699" y="47565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3" name="Google Shape;172;p11"/>
            <p:cNvSpPr/>
            <p:nvPr/>
          </p:nvSpPr>
          <p:spPr>
            <a:xfrm>
              <a:off x="-1" y="-1"/>
              <a:ext cx="716701" cy="51603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173;p11"/>
            <p:cNvSpPr/>
            <p:nvPr/>
          </p:nvSpPr>
          <p:spPr>
            <a:xfrm>
              <a:off x="273606" y="8015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74;p11"/>
            <p:cNvSpPr/>
            <p:nvPr/>
          </p:nvSpPr>
          <p:spPr>
            <a:xfrm>
              <a:off x="273606" y="1908224"/>
              <a:ext cx="163201" cy="16320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175;p11"/>
            <p:cNvSpPr/>
            <p:nvPr/>
          </p:nvSpPr>
          <p:spPr>
            <a:xfrm>
              <a:off x="273606" y="30965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76;p11"/>
            <p:cNvSpPr/>
            <p:nvPr/>
          </p:nvSpPr>
          <p:spPr>
            <a:xfrm>
              <a:off x="273606" y="41216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9" name="xx%"/>
          <p:cNvSpPr txBox="1"/>
          <p:nvPr>
            <p:ph type="title" hasCustomPrompt="1"/>
          </p:nvPr>
        </p:nvSpPr>
        <p:spPr>
          <a:xfrm>
            <a:off x="1436699" y="1357399"/>
            <a:ext cx="6990601" cy="19635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230" name="مستوى النص الأول…"/>
          <p:cNvSpPr txBox="1"/>
          <p:nvPr>
            <p:ph type="body" sz="quarter" idx="1"/>
          </p:nvPr>
        </p:nvSpPr>
        <p:spPr>
          <a:xfrm>
            <a:off x="2550749" y="3203475"/>
            <a:ext cx="4762501" cy="1300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1" name="Google Shape;179;p11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182;p13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7" name="Google Shape;183;p13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8" name="Google Shape;184;p13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9" name="Google Shape;185;p13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0" name="Google Shape;186;p13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1" name="Google Shape;187;p13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2" name="Google Shape;188;p13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3" name="Google Shape;189;p13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4" name="Google Shape;190;p13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5" name="Google Shape;191;p13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92;p13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193;p13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194;p13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69" name="Google Shape;195;p13"/>
          <p:cNvGrpSpPr/>
          <p:nvPr/>
        </p:nvGrpSpPr>
        <p:grpSpPr>
          <a:xfrm>
            <a:off x="8330749" y="-14052"/>
            <a:ext cx="404658" cy="1808292"/>
            <a:chOff x="0" y="0"/>
            <a:chExt cx="404657" cy="1808290"/>
          </a:xfrm>
        </p:grpSpPr>
        <p:sp>
          <p:nvSpPr>
            <p:cNvPr id="259" name="Google Shape;196;p13"/>
            <p:cNvSpPr/>
            <p:nvPr/>
          </p:nvSpPr>
          <p:spPr>
            <a:xfrm>
              <a:off x="0" y="-1"/>
              <a:ext cx="404658" cy="180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0805" y="1924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197;p13"/>
            <p:cNvSpPr/>
            <p:nvPr/>
          </p:nvSpPr>
          <p:spPr>
            <a:xfrm>
              <a:off x="229861" y="-1"/>
              <a:ext cx="174793" cy="27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500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98;p13"/>
            <p:cNvSpPr/>
            <p:nvPr/>
          </p:nvSpPr>
          <p:spPr>
            <a:xfrm>
              <a:off x="0" y="1726830"/>
              <a:ext cx="32495" cy="8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3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99;p13"/>
            <p:cNvSpPr/>
            <p:nvPr/>
          </p:nvSpPr>
          <p:spPr>
            <a:xfrm>
              <a:off x="54876" y="0"/>
              <a:ext cx="349781" cy="54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8301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00;p13"/>
            <p:cNvSpPr/>
            <p:nvPr/>
          </p:nvSpPr>
          <p:spPr>
            <a:xfrm>
              <a:off x="0" y="103273"/>
              <a:ext cx="404658" cy="70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18"/>
                  </a:lnTo>
                  <a:lnTo>
                    <a:pt x="21600" y="21600"/>
                  </a:lnTo>
                  <a:lnTo>
                    <a:pt x="21600" y="1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01;p13"/>
            <p:cNvSpPr/>
            <p:nvPr/>
          </p:nvSpPr>
          <p:spPr>
            <a:xfrm>
              <a:off x="0" y="1185530"/>
              <a:ext cx="399307" cy="61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894"/>
                  </a:lnTo>
                  <a:lnTo>
                    <a:pt x="13804" y="16688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02;p13"/>
            <p:cNvSpPr/>
            <p:nvPr/>
          </p:nvSpPr>
          <p:spPr>
            <a:xfrm>
              <a:off x="0" y="1456229"/>
              <a:ext cx="139745" cy="24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199"/>
                  </a:lnTo>
                  <a:lnTo>
                    <a:pt x="16540" y="21600"/>
                  </a:lnTo>
                  <a:lnTo>
                    <a:pt x="21600" y="18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03;p13"/>
            <p:cNvSpPr/>
            <p:nvPr/>
          </p:nvSpPr>
          <p:spPr>
            <a:xfrm>
              <a:off x="0" y="914929"/>
              <a:ext cx="404658" cy="70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25"/>
                  </a:lnTo>
                  <a:lnTo>
                    <a:pt x="21600" y="21600"/>
                  </a:lnTo>
                  <a:lnTo>
                    <a:pt x="21600" y="19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04;p13"/>
            <p:cNvSpPr/>
            <p:nvPr/>
          </p:nvSpPr>
          <p:spPr>
            <a:xfrm>
              <a:off x="0" y="373776"/>
              <a:ext cx="404658" cy="70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19"/>
                  </a:lnTo>
                  <a:lnTo>
                    <a:pt x="21600" y="21600"/>
                  </a:lnTo>
                  <a:lnTo>
                    <a:pt x="21600" y="1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05;p13"/>
            <p:cNvSpPr/>
            <p:nvPr/>
          </p:nvSpPr>
          <p:spPr>
            <a:xfrm>
              <a:off x="0" y="644377"/>
              <a:ext cx="404658" cy="70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19"/>
                  </a:lnTo>
                  <a:lnTo>
                    <a:pt x="21600" y="21600"/>
                  </a:lnTo>
                  <a:lnTo>
                    <a:pt x="21600" y="19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7" name="Google Shape;206;p13"/>
          <p:cNvGrpSpPr/>
          <p:nvPr/>
        </p:nvGrpSpPr>
        <p:grpSpPr>
          <a:xfrm>
            <a:off x="971807" y="3813311"/>
            <a:ext cx="748383" cy="783427"/>
            <a:chOff x="0" y="0"/>
            <a:chExt cx="748381" cy="783426"/>
          </a:xfrm>
        </p:grpSpPr>
        <p:sp>
          <p:nvSpPr>
            <p:cNvPr id="270" name="Google Shape;207;p13"/>
            <p:cNvSpPr/>
            <p:nvPr/>
          </p:nvSpPr>
          <p:spPr>
            <a:xfrm rot="19391245">
              <a:off x="144115" y="74635"/>
              <a:ext cx="460152" cy="63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2627" y="1731"/>
                  </a:moveTo>
                  <a:cubicBezTo>
                    <a:pt x="13509" y="1731"/>
                    <a:pt x="14401" y="1906"/>
                    <a:pt x="15218" y="2274"/>
                  </a:cubicBezTo>
                  <a:cubicBezTo>
                    <a:pt x="17697" y="3397"/>
                    <a:pt x="18549" y="5891"/>
                    <a:pt x="17107" y="7844"/>
                  </a:cubicBezTo>
                  <a:cubicBezTo>
                    <a:pt x="17079" y="7879"/>
                    <a:pt x="17052" y="7914"/>
                    <a:pt x="17013" y="7962"/>
                  </a:cubicBezTo>
                  <a:cubicBezTo>
                    <a:pt x="16994" y="7990"/>
                    <a:pt x="16978" y="8019"/>
                    <a:pt x="16959" y="8047"/>
                  </a:cubicBezTo>
                  <a:lnTo>
                    <a:pt x="11685" y="15203"/>
                  </a:lnTo>
                  <a:cubicBezTo>
                    <a:pt x="11227" y="15822"/>
                    <a:pt x="10394" y="16168"/>
                    <a:pt x="9540" y="16168"/>
                  </a:cubicBezTo>
                  <a:cubicBezTo>
                    <a:pt x="9123" y="16168"/>
                    <a:pt x="8699" y="16086"/>
                    <a:pt x="8313" y="15911"/>
                  </a:cubicBezTo>
                  <a:lnTo>
                    <a:pt x="6011" y="14869"/>
                  </a:lnTo>
                  <a:lnTo>
                    <a:pt x="2349" y="19840"/>
                  </a:lnTo>
                  <a:cubicBezTo>
                    <a:pt x="2338" y="19856"/>
                    <a:pt x="2317" y="19863"/>
                    <a:pt x="2297" y="19863"/>
                  </a:cubicBezTo>
                  <a:cubicBezTo>
                    <a:pt x="2247" y="19863"/>
                    <a:pt x="2190" y="19823"/>
                    <a:pt x="2219" y="19783"/>
                  </a:cubicBezTo>
                  <a:lnTo>
                    <a:pt x="5887" y="14814"/>
                  </a:lnTo>
                  <a:lnTo>
                    <a:pt x="3585" y="13773"/>
                  </a:lnTo>
                  <a:cubicBezTo>
                    <a:pt x="2407" y="13240"/>
                    <a:pt x="2003" y="12056"/>
                    <a:pt x="2680" y="11134"/>
                  </a:cubicBezTo>
                  <a:lnTo>
                    <a:pt x="7941" y="4003"/>
                  </a:lnTo>
                  <a:lnTo>
                    <a:pt x="8032" y="3894"/>
                  </a:lnTo>
                  <a:lnTo>
                    <a:pt x="8048" y="3869"/>
                  </a:lnTo>
                  <a:cubicBezTo>
                    <a:pt x="8071" y="3838"/>
                    <a:pt x="8090" y="3809"/>
                    <a:pt x="8106" y="3778"/>
                  </a:cubicBezTo>
                  <a:lnTo>
                    <a:pt x="8116" y="3764"/>
                  </a:lnTo>
                  <a:cubicBezTo>
                    <a:pt x="9078" y="2461"/>
                    <a:pt x="10829" y="1731"/>
                    <a:pt x="12627" y="1731"/>
                  </a:cubicBezTo>
                  <a:close/>
                  <a:moveTo>
                    <a:pt x="12633" y="0"/>
                  </a:moveTo>
                  <a:cubicBezTo>
                    <a:pt x="10071" y="0"/>
                    <a:pt x="7573" y="1040"/>
                    <a:pt x="6200" y="2899"/>
                  </a:cubicBezTo>
                  <a:cubicBezTo>
                    <a:pt x="6172" y="2937"/>
                    <a:pt x="6145" y="2976"/>
                    <a:pt x="6124" y="3018"/>
                  </a:cubicBezTo>
                  <a:cubicBezTo>
                    <a:pt x="6087" y="3056"/>
                    <a:pt x="6056" y="3095"/>
                    <a:pt x="6029" y="3133"/>
                  </a:cubicBezTo>
                  <a:lnTo>
                    <a:pt x="768" y="10269"/>
                  </a:lnTo>
                  <a:cubicBezTo>
                    <a:pt x="-522" y="12017"/>
                    <a:pt x="244" y="14264"/>
                    <a:pt x="2479" y="15273"/>
                  </a:cubicBezTo>
                  <a:lnTo>
                    <a:pt x="2863" y="15445"/>
                  </a:lnTo>
                  <a:lnTo>
                    <a:pt x="307" y="18918"/>
                  </a:lnTo>
                  <a:cubicBezTo>
                    <a:pt x="-324" y="19769"/>
                    <a:pt x="52" y="20867"/>
                    <a:pt x="1139" y="21360"/>
                  </a:cubicBezTo>
                  <a:cubicBezTo>
                    <a:pt x="1500" y="21523"/>
                    <a:pt x="1892" y="21600"/>
                    <a:pt x="2281" y="21600"/>
                  </a:cubicBezTo>
                  <a:cubicBezTo>
                    <a:pt x="3072" y="21600"/>
                    <a:pt x="3842" y="21279"/>
                    <a:pt x="4265" y="20706"/>
                  </a:cubicBezTo>
                  <a:lnTo>
                    <a:pt x="6822" y="17236"/>
                  </a:lnTo>
                  <a:lnTo>
                    <a:pt x="7207" y="17407"/>
                  </a:lnTo>
                  <a:cubicBezTo>
                    <a:pt x="7942" y="17740"/>
                    <a:pt x="8747" y="17899"/>
                    <a:pt x="9540" y="17899"/>
                  </a:cubicBezTo>
                  <a:cubicBezTo>
                    <a:pt x="11158" y="17899"/>
                    <a:pt x="12733" y="17242"/>
                    <a:pt x="13601" y="16068"/>
                  </a:cubicBezTo>
                  <a:lnTo>
                    <a:pt x="18857" y="8933"/>
                  </a:lnTo>
                  <a:cubicBezTo>
                    <a:pt x="18888" y="8898"/>
                    <a:pt x="18911" y="8860"/>
                    <a:pt x="18933" y="8825"/>
                  </a:cubicBezTo>
                  <a:lnTo>
                    <a:pt x="18952" y="8804"/>
                  </a:lnTo>
                  <a:cubicBezTo>
                    <a:pt x="18978" y="8769"/>
                    <a:pt x="19005" y="8734"/>
                    <a:pt x="19032" y="8699"/>
                  </a:cubicBezTo>
                  <a:cubicBezTo>
                    <a:pt x="21078" y="5930"/>
                    <a:pt x="19861" y="2373"/>
                    <a:pt x="16323" y="775"/>
                  </a:cubicBezTo>
                  <a:cubicBezTo>
                    <a:pt x="15161" y="249"/>
                    <a:pt x="13889" y="0"/>
                    <a:pt x="12633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6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208;p13"/>
            <p:cNvSpPr/>
            <p:nvPr/>
          </p:nvSpPr>
          <p:spPr>
            <a:xfrm rot="19391245">
              <a:off x="279587" y="430829"/>
              <a:ext cx="189756" cy="28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17785" y="0"/>
                  </a:moveTo>
                  <a:cubicBezTo>
                    <a:pt x="16763" y="0"/>
                    <a:pt x="15769" y="363"/>
                    <a:pt x="15228" y="1012"/>
                  </a:cubicBezTo>
                  <a:lnTo>
                    <a:pt x="392" y="18558"/>
                  </a:lnTo>
                  <a:cubicBezTo>
                    <a:pt x="-418" y="19526"/>
                    <a:pt x="65" y="20765"/>
                    <a:pt x="1485" y="21326"/>
                  </a:cubicBezTo>
                  <a:cubicBezTo>
                    <a:pt x="1951" y="21512"/>
                    <a:pt x="2462" y="21600"/>
                    <a:pt x="2969" y="21600"/>
                  </a:cubicBezTo>
                  <a:cubicBezTo>
                    <a:pt x="3991" y="21600"/>
                    <a:pt x="4985" y="21237"/>
                    <a:pt x="5536" y="20586"/>
                  </a:cubicBezTo>
                  <a:lnTo>
                    <a:pt x="20362" y="3042"/>
                  </a:lnTo>
                  <a:cubicBezTo>
                    <a:pt x="21182" y="2072"/>
                    <a:pt x="20699" y="825"/>
                    <a:pt x="19269" y="272"/>
                  </a:cubicBezTo>
                  <a:cubicBezTo>
                    <a:pt x="18799" y="88"/>
                    <a:pt x="18288" y="0"/>
                    <a:pt x="177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209;p13"/>
            <p:cNvSpPr/>
            <p:nvPr/>
          </p:nvSpPr>
          <p:spPr>
            <a:xfrm rot="19391245">
              <a:off x="139851" y="109859"/>
              <a:ext cx="406131" cy="47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21600" fill="norm" stroke="1" extrusionOk="0">
                  <a:moveTo>
                    <a:pt x="12883" y="0"/>
                  </a:moveTo>
                  <a:cubicBezTo>
                    <a:pt x="10416" y="0"/>
                    <a:pt x="8018" y="1182"/>
                    <a:pt x="6694" y="3299"/>
                  </a:cubicBezTo>
                  <a:cubicBezTo>
                    <a:pt x="6664" y="3351"/>
                    <a:pt x="6638" y="3407"/>
                    <a:pt x="6602" y="3457"/>
                  </a:cubicBezTo>
                  <a:cubicBezTo>
                    <a:pt x="6572" y="3510"/>
                    <a:pt x="6532" y="3557"/>
                    <a:pt x="6497" y="3613"/>
                  </a:cubicBezTo>
                  <a:lnTo>
                    <a:pt x="538" y="13140"/>
                  </a:lnTo>
                  <a:cubicBezTo>
                    <a:pt x="-572" y="14919"/>
                    <a:pt x="92" y="17218"/>
                    <a:pt x="2024" y="18249"/>
                  </a:cubicBezTo>
                  <a:lnTo>
                    <a:pt x="7378" y="21104"/>
                  </a:lnTo>
                  <a:cubicBezTo>
                    <a:pt x="8010" y="21440"/>
                    <a:pt x="8702" y="21600"/>
                    <a:pt x="9384" y="21600"/>
                  </a:cubicBezTo>
                  <a:cubicBezTo>
                    <a:pt x="10787" y="21600"/>
                    <a:pt x="12155" y="20929"/>
                    <a:pt x="12904" y="19733"/>
                  </a:cubicBezTo>
                  <a:lnTo>
                    <a:pt x="18863" y="10205"/>
                  </a:lnTo>
                  <a:cubicBezTo>
                    <a:pt x="18894" y="10149"/>
                    <a:pt x="18918" y="10098"/>
                    <a:pt x="18953" y="10041"/>
                  </a:cubicBezTo>
                  <a:cubicBezTo>
                    <a:pt x="18984" y="9989"/>
                    <a:pt x="19024" y="9942"/>
                    <a:pt x="19055" y="9891"/>
                  </a:cubicBezTo>
                  <a:cubicBezTo>
                    <a:pt x="21028" y="6735"/>
                    <a:pt x="19861" y="2704"/>
                    <a:pt x="16445" y="883"/>
                  </a:cubicBezTo>
                  <a:cubicBezTo>
                    <a:pt x="15321" y="285"/>
                    <a:pt x="14094" y="0"/>
                    <a:pt x="12883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210;p13"/>
            <p:cNvSpPr/>
            <p:nvPr/>
          </p:nvSpPr>
          <p:spPr>
            <a:xfrm rot="19391245">
              <a:off x="189221" y="240873"/>
              <a:ext cx="184726" cy="26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16604" y="0"/>
                  </a:moveTo>
                  <a:cubicBezTo>
                    <a:pt x="15265" y="0"/>
                    <a:pt x="13956" y="503"/>
                    <a:pt x="13238" y="1411"/>
                  </a:cubicBezTo>
                  <a:lnTo>
                    <a:pt x="518" y="17378"/>
                  </a:lnTo>
                  <a:cubicBezTo>
                    <a:pt x="-552" y="18723"/>
                    <a:pt x="87" y="20447"/>
                    <a:pt x="1948" y="21225"/>
                  </a:cubicBezTo>
                  <a:cubicBezTo>
                    <a:pt x="2559" y="21480"/>
                    <a:pt x="3225" y="21600"/>
                    <a:pt x="3885" y="21600"/>
                  </a:cubicBezTo>
                  <a:cubicBezTo>
                    <a:pt x="5228" y="21600"/>
                    <a:pt x="6536" y="21095"/>
                    <a:pt x="7258" y="20189"/>
                  </a:cubicBezTo>
                  <a:lnTo>
                    <a:pt x="19974" y="4232"/>
                  </a:lnTo>
                  <a:cubicBezTo>
                    <a:pt x="21048" y="2877"/>
                    <a:pt x="20420" y="1156"/>
                    <a:pt x="18545" y="380"/>
                  </a:cubicBezTo>
                  <a:cubicBezTo>
                    <a:pt x="17934" y="123"/>
                    <a:pt x="17267" y="0"/>
                    <a:pt x="16604" y="0"/>
                  </a:cubicBezTo>
                  <a:close/>
                </a:path>
              </a:pathLst>
            </a:custGeom>
            <a:solidFill>
              <a:srgbClr val="F1C2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211;p13"/>
            <p:cNvSpPr/>
            <p:nvPr/>
          </p:nvSpPr>
          <p:spPr>
            <a:xfrm rot="19391245">
              <a:off x="325119" y="224619"/>
              <a:ext cx="184768" cy="268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6608" y="0"/>
                  </a:moveTo>
                  <a:cubicBezTo>
                    <a:pt x="15265" y="0"/>
                    <a:pt x="13954" y="508"/>
                    <a:pt x="13232" y="1410"/>
                  </a:cubicBezTo>
                  <a:lnTo>
                    <a:pt x="519" y="17374"/>
                  </a:lnTo>
                  <a:cubicBezTo>
                    <a:pt x="-551" y="18722"/>
                    <a:pt x="87" y="20442"/>
                    <a:pt x="1948" y="21217"/>
                  </a:cubicBezTo>
                  <a:cubicBezTo>
                    <a:pt x="2562" y="21477"/>
                    <a:pt x="3235" y="21600"/>
                    <a:pt x="3894" y="21600"/>
                  </a:cubicBezTo>
                  <a:cubicBezTo>
                    <a:pt x="5236" y="21600"/>
                    <a:pt x="6537" y="21095"/>
                    <a:pt x="7255" y="20192"/>
                  </a:cubicBezTo>
                  <a:lnTo>
                    <a:pt x="19965" y="4231"/>
                  </a:lnTo>
                  <a:cubicBezTo>
                    <a:pt x="21049" y="2884"/>
                    <a:pt x="20411" y="1155"/>
                    <a:pt x="18540" y="378"/>
                  </a:cubicBezTo>
                  <a:cubicBezTo>
                    <a:pt x="17933" y="123"/>
                    <a:pt x="17267" y="0"/>
                    <a:pt x="16608" y="0"/>
                  </a:cubicBezTo>
                  <a:close/>
                </a:path>
              </a:pathLst>
            </a:custGeom>
            <a:solidFill>
              <a:srgbClr val="F1C2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212;p13"/>
            <p:cNvSpPr/>
            <p:nvPr/>
          </p:nvSpPr>
          <p:spPr>
            <a:xfrm rot="19391245">
              <a:off x="170489" y="137484"/>
              <a:ext cx="239125" cy="11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9661" y="0"/>
                  </a:moveTo>
                  <a:cubicBezTo>
                    <a:pt x="8097" y="0"/>
                    <a:pt x="6534" y="728"/>
                    <a:pt x="5119" y="2539"/>
                  </a:cubicBezTo>
                  <a:cubicBezTo>
                    <a:pt x="3226" y="4942"/>
                    <a:pt x="-973" y="18430"/>
                    <a:pt x="205" y="20703"/>
                  </a:cubicBezTo>
                  <a:cubicBezTo>
                    <a:pt x="424" y="21115"/>
                    <a:pt x="651" y="21419"/>
                    <a:pt x="894" y="21600"/>
                  </a:cubicBezTo>
                  <a:lnTo>
                    <a:pt x="2798" y="14565"/>
                  </a:lnTo>
                  <a:cubicBezTo>
                    <a:pt x="3347" y="12518"/>
                    <a:pt x="4353" y="11378"/>
                    <a:pt x="5383" y="11378"/>
                  </a:cubicBezTo>
                  <a:cubicBezTo>
                    <a:pt x="5879" y="11378"/>
                    <a:pt x="6397" y="11655"/>
                    <a:pt x="6856" y="12241"/>
                  </a:cubicBezTo>
                  <a:cubicBezTo>
                    <a:pt x="7374" y="12873"/>
                    <a:pt x="7767" y="13764"/>
                    <a:pt x="8021" y="14814"/>
                  </a:cubicBezTo>
                  <a:cubicBezTo>
                    <a:pt x="8987" y="13618"/>
                    <a:pt x="9941" y="12704"/>
                    <a:pt x="10823" y="12574"/>
                  </a:cubicBezTo>
                  <a:cubicBezTo>
                    <a:pt x="10955" y="12552"/>
                    <a:pt x="11084" y="12535"/>
                    <a:pt x="11224" y="12535"/>
                  </a:cubicBezTo>
                  <a:cubicBezTo>
                    <a:pt x="12378" y="12535"/>
                    <a:pt x="13835" y="13172"/>
                    <a:pt x="15240" y="13804"/>
                  </a:cubicBezTo>
                  <a:cubicBezTo>
                    <a:pt x="16653" y="14436"/>
                    <a:pt x="18015" y="15073"/>
                    <a:pt x="18969" y="15073"/>
                  </a:cubicBezTo>
                  <a:cubicBezTo>
                    <a:pt x="20078" y="15073"/>
                    <a:pt x="20627" y="14233"/>
                    <a:pt x="20078" y="11547"/>
                  </a:cubicBezTo>
                  <a:cubicBezTo>
                    <a:pt x="19074" y="6623"/>
                    <a:pt x="14340" y="0"/>
                    <a:pt x="9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213;p13"/>
            <p:cNvSpPr/>
            <p:nvPr/>
          </p:nvSpPr>
          <p:spPr>
            <a:xfrm rot="19391245">
              <a:off x="213633" y="234009"/>
              <a:ext cx="83980" cy="5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05" y="0"/>
                  </a:moveTo>
                  <a:cubicBezTo>
                    <a:pt x="10484" y="0"/>
                    <a:pt x="7435" y="2347"/>
                    <a:pt x="5770" y="6565"/>
                  </a:cubicBezTo>
                  <a:lnTo>
                    <a:pt x="0" y="21054"/>
                  </a:lnTo>
                  <a:cubicBezTo>
                    <a:pt x="712" y="21437"/>
                    <a:pt x="1481" y="21600"/>
                    <a:pt x="2249" y="21600"/>
                  </a:cubicBezTo>
                  <a:cubicBezTo>
                    <a:pt x="7811" y="21600"/>
                    <a:pt x="14845" y="12758"/>
                    <a:pt x="21600" y="7076"/>
                  </a:cubicBezTo>
                  <a:cubicBezTo>
                    <a:pt x="20832" y="4915"/>
                    <a:pt x="19639" y="3079"/>
                    <a:pt x="18071" y="1778"/>
                  </a:cubicBezTo>
                  <a:cubicBezTo>
                    <a:pt x="16678" y="569"/>
                    <a:pt x="15110" y="0"/>
                    <a:pt x="1360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8" name="Google Shape;214;p13"/>
          <p:cNvSpPr/>
          <p:nvPr/>
        </p:nvSpPr>
        <p:spPr>
          <a:xfrm rot="639961">
            <a:off x="4686953" y="355149"/>
            <a:ext cx="404652" cy="369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02" y="0"/>
                </a:moveTo>
                <a:cubicBezTo>
                  <a:pt x="14471" y="0"/>
                  <a:pt x="10636" y="11423"/>
                  <a:pt x="10131" y="11833"/>
                </a:cubicBezTo>
                <a:cubicBezTo>
                  <a:pt x="10101" y="11866"/>
                  <a:pt x="10101" y="11866"/>
                  <a:pt x="10078" y="11866"/>
                </a:cubicBezTo>
                <a:cubicBezTo>
                  <a:pt x="9749" y="11866"/>
                  <a:pt x="8359" y="9550"/>
                  <a:pt x="6670" y="7192"/>
                </a:cubicBezTo>
                <a:cubicBezTo>
                  <a:pt x="4982" y="4867"/>
                  <a:pt x="2980" y="2542"/>
                  <a:pt x="1414" y="2542"/>
                </a:cubicBezTo>
                <a:cubicBezTo>
                  <a:pt x="1062" y="2542"/>
                  <a:pt x="756" y="2634"/>
                  <a:pt x="481" y="2877"/>
                </a:cubicBezTo>
                <a:cubicBezTo>
                  <a:pt x="130" y="3128"/>
                  <a:pt x="0" y="3571"/>
                  <a:pt x="0" y="4123"/>
                </a:cubicBezTo>
                <a:cubicBezTo>
                  <a:pt x="0" y="8655"/>
                  <a:pt x="10154" y="21541"/>
                  <a:pt x="11346" y="21600"/>
                </a:cubicBezTo>
                <a:lnTo>
                  <a:pt x="11369" y="21600"/>
                </a:lnTo>
                <a:cubicBezTo>
                  <a:pt x="12500" y="21600"/>
                  <a:pt x="21600" y="8488"/>
                  <a:pt x="21600" y="2709"/>
                </a:cubicBezTo>
                <a:cubicBezTo>
                  <a:pt x="21600" y="1547"/>
                  <a:pt x="21226" y="694"/>
                  <a:pt x="20362" y="309"/>
                </a:cubicBezTo>
                <a:cubicBezTo>
                  <a:pt x="19934" y="92"/>
                  <a:pt x="19529" y="0"/>
                  <a:pt x="19102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rgbClr val="FFFBEF"/>
            </a:solidFill>
          </a:ln>
          <a:effectLst>
            <a:outerShdw sx="100000" sy="100000" kx="0" ky="0" algn="b" rotWithShape="0" blurRad="25400" dist="9525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9" name="نص العنوان"/>
          <p:cNvSpPr txBox="1"/>
          <p:nvPr>
            <p:ph type="title"/>
          </p:nvPr>
        </p:nvSpPr>
        <p:spPr>
          <a:xfrm>
            <a:off x="5184394" y="1260221"/>
            <a:ext cx="3084300" cy="4797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sz="3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0" name="مستوى النص الأول…"/>
          <p:cNvSpPr txBox="1"/>
          <p:nvPr>
            <p:ph type="body" sz="quarter" idx="1"/>
          </p:nvPr>
        </p:nvSpPr>
        <p:spPr>
          <a:xfrm>
            <a:off x="1772710" y="1696366"/>
            <a:ext cx="2704802" cy="588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4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4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4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24;p14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9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0" name="Google Shape;226;p14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1" name="Google Shape;227;p14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2" name="Google Shape;228;p14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3" name="Google Shape;229;p14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4" name="Google Shape;230;p14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5" name="Google Shape;231;p14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6" name="Google Shape;232;p14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7" name="Google Shape;233;p14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8" name="Google Shape;234;p14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9" name="Google Shape;235;p14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0" name="Google Shape;236;p14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1" name="Google Shape;237;p14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2" name="Google Shape;238;p14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3" name="مستوى النص الأول…"/>
          <p:cNvSpPr txBox="1"/>
          <p:nvPr>
            <p:ph type="body" sz="quarter" idx="1"/>
          </p:nvPr>
        </p:nvSpPr>
        <p:spPr>
          <a:xfrm>
            <a:off x="1581103" y="3914525"/>
            <a:ext cx="2114102" cy="588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4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4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4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1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246;p15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2" name="Google Shape;247;p15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3" name="Google Shape;248;p15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4" name="Google Shape;249;p15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5" name="Google Shape;250;p15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6" name="Google Shape;251;p15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7" name="Google Shape;252;p15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8" name="Google Shape;253;p15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9" name="Google Shape;254;p15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0" name="Google Shape;255;p15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1" name="Google Shape;256;p15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2" name="Google Shape;257;p15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3" name="Google Shape;258;p15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4" name="نص العنوان"/>
          <p:cNvSpPr txBox="1"/>
          <p:nvPr>
            <p:ph type="title"/>
          </p:nvPr>
        </p:nvSpPr>
        <p:spPr>
          <a:xfrm rot="21599841">
            <a:off x="1411364" y="2639068"/>
            <a:ext cx="6495601" cy="895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25" name="مستوى النص الأول…"/>
          <p:cNvSpPr txBox="1"/>
          <p:nvPr>
            <p:ph type="body" sz="quarter" idx="1"/>
          </p:nvPr>
        </p:nvSpPr>
        <p:spPr>
          <a:xfrm>
            <a:off x="2449274" y="3398535"/>
            <a:ext cx="4627502" cy="485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6" name="Google Shape;261;p15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263;p16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5" name="Google Shape;264;p16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6" name="Google Shape;265;p16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7" name="Google Shape;266;p16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8" name="Google Shape;267;p16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9" name="Google Shape;268;p16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0" name="Google Shape;269;p16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1" name="Google Shape;270;p16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2" name="Google Shape;271;p16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3" name="Google Shape;272;p16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4" name="Google Shape;273;p16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5" name="Google Shape;274;p16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6" name="Google Shape;275;p16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7" name="Google Shape;276;p16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8" name="Google Shape;277;p16"/>
          <p:cNvSpPr txBox="1"/>
          <p:nvPr/>
        </p:nvSpPr>
        <p:spPr>
          <a:xfrm>
            <a:off x="2871875" y="3828224"/>
            <a:ext cx="40318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spcBef>
                <a:spcPts val="300"/>
              </a:spcBef>
              <a:defRPr sz="1000">
                <a:latin typeface="Didact Gothic"/>
                <a:ea typeface="Didact Gothic"/>
                <a:cs typeface="Didact Gothic"/>
                <a:sym typeface="Didact Gothic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43434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43434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uFill>
                  <a:solidFill>
                    <a:srgbClr val="43434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  <a:p>
            <a:pPr algn="ctr" rtl="0">
              <a:defRPr>
                <a:solidFill>
                  <a:srgbClr val="000000"/>
                </a:solidFill>
              </a:defRPr>
            </a:pPr>
            <a:endParaRPr sz="1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9" name="نص العنوان"/>
          <p:cNvSpPr txBox="1"/>
          <p:nvPr>
            <p:ph type="title"/>
          </p:nvPr>
        </p:nvSpPr>
        <p:spPr>
          <a:xfrm>
            <a:off x="2349549" y="730847"/>
            <a:ext cx="4995302" cy="9417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0" name="مستوى النص الأول…"/>
          <p:cNvSpPr txBox="1"/>
          <p:nvPr>
            <p:ph type="body" sz="quarter" idx="1"/>
          </p:nvPr>
        </p:nvSpPr>
        <p:spPr>
          <a:xfrm>
            <a:off x="3056950" y="2320315"/>
            <a:ext cx="3580501" cy="140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4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4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4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_1_1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281;p17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59" name="Google Shape;282;p17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0" name="Google Shape;283;p17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1" name="Google Shape;284;p17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2" name="Google Shape;285;p17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3" name="Google Shape;286;p17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4" name="Google Shape;287;p17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5" name="Google Shape;288;p17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6" name="Google Shape;289;p17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67" name="Google Shape;290;p17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8" name="Google Shape;291;p17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9" name="Google Shape;292;p17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0" name="Google Shape;293;p17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1" name="Google Shape;294;p17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7;p3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" name="Google Shape;18;p3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" name="Google Shape;19;p3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" name="Google Shape;20;p3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" name="Google Shape;21;p3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" name="Google Shape;22;p3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" name="Google Shape;23;p3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2" name="Google Shape;24;p3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" name="Google Shape;25;p3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" name="Google Shape;26;p3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" name="Google Shape;27;p3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" name="Google Shape;28;p3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" name="Google Shape;29;p3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8" name="نص العنوان"/>
          <p:cNvSpPr txBox="1"/>
          <p:nvPr>
            <p:ph type="title"/>
          </p:nvPr>
        </p:nvSpPr>
        <p:spPr>
          <a:xfrm rot="21599819">
            <a:off x="2102100" y="2640887"/>
            <a:ext cx="5659801" cy="895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324399" y="3400312"/>
            <a:ext cx="5215201" cy="4854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Google Shape;32;p3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idx="1"/>
          </p:nvPr>
        </p:nvSpPr>
        <p:spPr>
          <a:xfrm>
            <a:off x="1435799" y="1174250"/>
            <a:ext cx="6992402" cy="341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lnSpc>
                <a:spcPct val="100000"/>
              </a:lnSpc>
              <a:buClr>
                <a:srgbClr val="FFA000"/>
              </a:buClr>
              <a:buSzPts val="1200"/>
              <a:defRPr sz="1200"/>
            </a:lvl1pPr>
            <a:lvl2pPr marL="869042" indent="-272142">
              <a:lnSpc>
                <a:spcPct val="100000"/>
              </a:lnSpc>
              <a:buClr>
                <a:srgbClr val="FFA000"/>
              </a:buClr>
              <a:buSzPts val="1200"/>
              <a:defRPr sz="1200"/>
            </a:lvl2pPr>
            <a:lvl3pPr marL="1326242" indent="-272142">
              <a:lnSpc>
                <a:spcPct val="100000"/>
              </a:lnSpc>
              <a:buClr>
                <a:srgbClr val="FFA000"/>
              </a:buClr>
              <a:buSzPts val="1200"/>
              <a:defRPr sz="1200"/>
            </a:lvl3pPr>
            <a:lvl4pPr marL="1783442" indent="-272142">
              <a:lnSpc>
                <a:spcPct val="100000"/>
              </a:lnSpc>
              <a:buClr>
                <a:srgbClr val="FFA000"/>
              </a:buClr>
              <a:buSzPts val="1200"/>
              <a:defRPr sz="1200"/>
            </a:lvl4pPr>
            <a:lvl5pPr marL="2240642" indent="-272142">
              <a:lnSpc>
                <a:spcPct val="100000"/>
              </a:lnSpc>
              <a:buClr>
                <a:srgbClr val="FFA000"/>
              </a:buClr>
              <a:buSzPts val="1200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Google Shape;36;p4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" name="Google Shape;37;p4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2" name="Google Shape;38;p4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3" name="Google Shape;39;p4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4" name="Google Shape;40;p4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" name="Google Shape;41;p4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6" name="Google Shape;42;p4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7" name="Google Shape;43;p4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8" name="Google Shape;44;p4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" name="Google Shape;45;p4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" name="Google Shape;46;p4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Google Shape;47;p4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" name="Google Shape;48;p4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3" name="Google Shape;49;p4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1" name="Google Shape;50;p4"/>
          <p:cNvGrpSpPr/>
          <p:nvPr/>
        </p:nvGrpSpPr>
        <p:grpSpPr>
          <a:xfrm>
            <a:off x="7980280" y="4040906"/>
            <a:ext cx="762306" cy="894968"/>
            <a:chOff x="0" y="0"/>
            <a:chExt cx="762305" cy="894967"/>
          </a:xfrm>
        </p:grpSpPr>
        <p:sp>
          <p:nvSpPr>
            <p:cNvPr id="64" name="Google Shape;51;p4"/>
            <p:cNvSpPr/>
            <p:nvPr/>
          </p:nvSpPr>
          <p:spPr>
            <a:xfrm rot="637806">
              <a:off x="67758" y="51006"/>
              <a:ext cx="626789" cy="79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0141" y="0"/>
                  </a:moveTo>
                  <a:cubicBezTo>
                    <a:pt x="9809" y="0"/>
                    <a:pt x="9606" y="18"/>
                    <a:pt x="9579" y="58"/>
                  </a:cubicBezTo>
                  <a:cubicBezTo>
                    <a:pt x="9186" y="653"/>
                    <a:pt x="298" y="12706"/>
                    <a:pt x="13" y="13129"/>
                  </a:cubicBezTo>
                  <a:cubicBezTo>
                    <a:pt x="-372" y="13704"/>
                    <a:pt x="7601" y="14332"/>
                    <a:pt x="8536" y="14419"/>
                  </a:cubicBezTo>
                  <a:cubicBezTo>
                    <a:pt x="8704" y="14436"/>
                    <a:pt x="8601" y="21528"/>
                    <a:pt x="9382" y="21600"/>
                  </a:cubicBezTo>
                  <a:cubicBezTo>
                    <a:pt x="9384" y="21600"/>
                    <a:pt x="9387" y="21600"/>
                    <a:pt x="9387" y="21600"/>
                  </a:cubicBezTo>
                  <a:cubicBezTo>
                    <a:pt x="9985" y="21600"/>
                    <a:pt x="20955" y="9013"/>
                    <a:pt x="20955" y="9013"/>
                  </a:cubicBezTo>
                  <a:cubicBezTo>
                    <a:pt x="21070" y="8876"/>
                    <a:pt x="20968" y="8688"/>
                    <a:pt x="20765" y="8654"/>
                  </a:cubicBezTo>
                  <a:lnTo>
                    <a:pt x="15877" y="7889"/>
                  </a:lnTo>
                  <a:cubicBezTo>
                    <a:pt x="15877" y="7889"/>
                    <a:pt x="20494" y="2185"/>
                    <a:pt x="20826" y="1607"/>
                  </a:cubicBezTo>
                  <a:cubicBezTo>
                    <a:pt x="21228" y="903"/>
                    <a:pt x="12478" y="0"/>
                    <a:pt x="101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52;p4"/>
            <p:cNvSpPr/>
            <p:nvPr/>
          </p:nvSpPr>
          <p:spPr>
            <a:xfrm rot="637806">
              <a:off x="182222" y="91748"/>
              <a:ext cx="298822" cy="40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8868" y="0"/>
                  </a:moveTo>
                  <a:cubicBezTo>
                    <a:pt x="17615" y="0"/>
                    <a:pt x="16768" y="78"/>
                    <a:pt x="16667" y="270"/>
                  </a:cubicBezTo>
                  <a:cubicBezTo>
                    <a:pt x="16142" y="1303"/>
                    <a:pt x="178" y="19666"/>
                    <a:pt x="2" y="20710"/>
                  </a:cubicBezTo>
                  <a:cubicBezTo>
                    <a:pt x="-60" y="21106"/>
                    <a:pt x="2127" y="21386"/>
                    <a:pt x="4901" y="21600"/>
                  </a:cubicBezTo>
                  <a:cubicBezTo>
                    <a:pt x="9055" y="17216"/>
                    <a:pt x="18374" y="4471"/>
                    <a:pt x="21540" y="78"/>
                  </a:cubicBezTo>
                  <a:cubicBezTo>
                    <a:pt x="20548" y="29"/>
                    <a:pt x="19635" y="0"/>
                    <a:pt x="18868" y="0"/>
                  </a:cubicBezTo>
                  <a:close/>
                </a:path>
              </a:pathLst>
            </a:custGeom>
            <a:solidFill>
              <a:srgbClr val="DDA50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53;p4"/>
            <p:cNvSpPr/>
            <p:nvPr/>
          </p:nvSpPr>
          <p:spPr>
            <a:xfrm rot="637806">
              <a:off x="158707" y="103401"/>
              <a:ext cx="447587" cy="64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12469" y="0"/>
                  </a:moveTo>
                  <a:cubicBezTo>
                    <a:pt x="11642" y="0"/>
                    <a:pt x="11082" y="49"/>
                    <a:pt x="11015" y="169"/>
                  </a:cubicBezTo>
                  <a:cubicBezTo>
                    <a:pt x="10668" y="818"/>
                    <a:pt x="117" y="12346"/>
                    <a:pt x="1" y="13001"/>
                  </a:cubicBezTo>
                  <a:cubicBezTo>
                    <a:pt x="-40" y="13250"/>
                    <a:pt x="1406" y="13426"/>
                    <a:pt x="3239" y="13560"/>
                  </a:cubicBezTo>
                  <a:cubicBezTo>
                    <a:pt x="6215" y="13770"/>
                    <a:pt x="10228" y="13844"/>
                    <a:pt x="10619" y="13870"/>
                  </a:cubicBezTo>
                  <a:cubicBezTo>
                    <a:pt x="10630" y="13870"/>
                    <a:pt x="10642" y="13876"/>
                    <a:pt x="10642" y="13885"/>
                  </a:cubicBezTo>
                  <a:cubicBezTo>
                    <a:pt x="11199" y="14154"/>
                    <a:pt x="9677" y="21445"/>
                    <a:pt x="10272" y="21600"/>
                  </a:cubicBezTo>
                  <a:cubicBezTo>
                    <a:pt x="10295" y="21600"/>
                    <a:pt x="10330" y="21594"/>
                    <a:pt x="10380" y="21576"/>
                  </a:cubicBezTo>
                  <a:cubicBezTo>
                    <a:pt x="11624" y="20980"/>
                    <a:pt x="21067" y="11057"/>
                    <a:pt x="21309" y="10539"/>
                  </a:cubicBezTo>
                  <a:cubicBezTo>
                    <a:pt x="21560" y="10004"/>
                    <a:pt x="14023" y="9607"/>
                    <a:pt x="13108" y="9425"/>
                  </a:cubicBezTo>
                  <a:cubicBezTo>
                    <a:pt x="12193" y="9235"/>
                    <a:pt x="21076" y="1546"/>
                    <a:pt x="21318" y="1014"/>
                  </a:cubicBezTo>
                  <a:cubicBezTo>
                    <a:pt x="21481" y="669"/>
                    <a:pt x="17328" y="204"/>
                    <a:pt x="14244" y="49"/>
                  </a:cubicBezTo>
                  <a:lnTo>
                    <a:pt x="14236" y="49"/>
                  </a:lnTo>
                  <a:cubicBezTo>
                    <a:pt x="13580" y="18"/>
                    <a:pt x="12977" y="0"/>
                    <a:pt x="124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54;p4"/>
            <p:cNvSpPr/>
            <p:nvPr/>
          </p:nvSpPr>
          <p:spPr>
            <a:xfrm rot="637806">
              <a:off x="332813" y="517897"/>
              <a:ext cx="63496" cy="23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8" h="21600" fill="norm" stroke="1" extrusionOk="0">
                  <a:moveTo>
                    <a:pt x="11824" y="0"/>
                  </a:moveTo>
                  <a:cubicBezTo>
                    <a:pt x="8815" y="0"/>
                    <a:pt x="5412" y="108"/>
                    <a:pt x="3137" y="198"/>
                  </a:cubicBezTo>
                  <a:cubicBezTo>
                    <a:pt x="6558" y="945"/>
                    <a:pt x="-2791" y="21170"/>
                    <a:pt x="863" y="21600"/>
                  </a:cubicBezTo>
                  <a:cubicBezTo>
                    <a:pt x="1006" y="21600"/>
                    <a:pt x="1221" y="21583"/>
                    <a:pt x="1525" y="21532"/>
                  </a:cubicBezTo>
                  <a:cubicBezTo>
                    <a:pt x="8994" y="15669"/>
                    <a:pt x="18164" y="1822"/>
                    <a:pt x="18576" y="736"/>
                  </a:cubicBezTo>
                  <a:cubicBezTo>
                    <a:pt x="18809" y="164"/>
                    <a:pt x="15603" y="0"/>
                    <a:pt x="1182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55;p4"/>
            <p:cNvSpPr/>
            <p:nvPr/>
          </p:nvSpPr>
          <p:spPr>
            <a:xfrm rot="637806">
              <a:off x="502998" y="172449"/>
              <a:ext cx="98877" cy="1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8" h="21600" fill="norm" stroke="1" extrusionOk="0">
                  <a:moveTo>
                    <a:pt x="16414" y="0"/>
                  </a:moveTo>
                  <a:cubicBezTo>
                    <a:pt x="15704" y="0"/>
                    <a:pt x="14982" y="299"/>
                    <a:pt x="14392" y="997"/>
                  </a:cubicBezTo>
                  <a:cubicBezTo>
                    <a:pt x="9807" y="6339"/>
                    <a:pt x="5235" y="11736"/>
                    <a:pt x="662" y="17089"/>
                  </a:cubicBezTo>
                  <a:cubicBezTo>
                    <a:pt x="-1083" y="19129"/>
                    <a:pt x="939" y="21600"/>
                    <a:pt x="3044" y="21600"/>
                  </a:cubicBezTo>
                  <a:cubicBezTo>
                    <a:pt x="3730" y="21600"/>
                    <a:pt x="4476" y="21301"/>
                    <a:pt x="5078" y="20636"/>
                  </a:cubicBezTo>
                  <a:cubicBezTo>
                    <a:pt x="9651" y="15250"/>
                    <a:pt x="14224" y="9897"/>
                    <a:pt x="18808" y="4511"/>
                  </a:cubicBezTo>
                  <a:cubicBezTo>
                    <a:pt x="20517" y="2505"/>
                    <a:pt x="18483" y="0"/>
                    <a:pt x="164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56;p4"/>
            <p:cNvSpPr/>
            <p:nvPr/>
          </p:nvSpPr>
          <p:spPr>
            <a:xfrm rot="637806">
              <a:off x="455780" y="286387"/>
              <a:ext cx="28770" cy="2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2" h="21600" fill="norm" stroke="1" extrusionOk="0">
                  <a:moveTo>
                    <a:pt x="7466" y="0"/>
                  </a:moveTo>
                  <a:cubicBezTo>
                    <a:pt x="-1187" y="0"/>
                    <a:pt x="-3221" y="18972"/>
                    <a:pt x="6207" y="21466"/>
                  </a:cubicBezTo>
                  <a:cubicBezTo>
                    <a:pt x="6723" y="21600"/>
                    <a:pt x="7240" y="21600"/>
                    <a:pt x="7789" y="21600"/>
                  </a:cubicBezTo>
                  <a:cubicBezTo>
                    <a:pt x="16345" y="21600"/>
                    <a:pt x="18379" y="2628"/>
                    <a:pt x="9048" y="267"/>
                  </a:cubicBezTo>
                  <a:cubicBezTo>
                    <a:pt x="8531" y="134"/>
                    <a:pt x="7886" y="0"/>
                    <a:pt x="746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57;p4"/>
            <p:cNvSpPr/>
            <p:nvPr/>
          </p:nvSpPr>
          <p:spPr>
            <a:xfrm rot="637806">
              <a:off x="463823" y="457141"/>
              <a:ext cx="91112" cy="128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5" h="21600" fill="norm" stroke="1" extrusionOk="0">
                  <a:moveTo>
                    <a:pt x="16175" y="0"/>
                  </a:moveTo>
                  <a:cubicBezTo>
                    <a:pt x="15311" y="0"/>
                    <a:pt x="14486" y="318"/>
                    <a:pt x="13884" y="1098"/>
                  </a:cubicBezTo>
                  <a:cubicBezTo>
                    <a:pt x="9420" y="6560"/>
                    <a:pt x="5008" y="12063"/>
                    <a:pt x="544" y="17524"/>
                  </a:cubicBezTo>
                  <a:cubicBezTo>
                    <a:pt x="-1053" y="19465"/>
                    <a:pt x="1159" y="21600"/>
                    <a:pt x="3372" y="21600"/>
                  </a:cubicBezTo>
                  <a:cubicBezTo>
                    <a:pt x="4183" y="21600"/>
                    <a:pt x="5008" y="21292"/>
                    <a:pt x="5610" y="20512"/>
                  </a:cubicBezTo>
                  <a:cubicBezTo>
                    <a:pt x="10061" y="15040"/>
                    <a:pt x="14538" y="9548"/>
                    <a:pt x="18950" y="4076"/>
                  </a:cubicBezTo>
                  <a:cubicBezTo>
                    <a:pt x="20547" y="2146"/>
                    <a:pt x="18335" y="0"/>
                    <a:pt x="1617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" name="Google Shape;58;p4"/>
          <p:cNvSpPr/>
          <p:nvPr/>
        </p:nvSpPr>
        <p:spPr>
          <a:xfrm>
            <a:off x="8218161" y="961906"/>
            <a:ext cx="178625" cy="16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02" y="0"/>
                </a:moveTo>
                <a:cubicBezTo>
                  <a:pt x="14471" y="0"/>
                  <a:pt x="10636" y="11423"/>
                  <a:pt x="10131" y="11833"/>
                </a:cubicBezTo>
                <a:cubicBezTo>
                  <a:pt x="10101" y="11866"/>
                  <a:pt x="10101" y="11866"/>
                  <a:pt x="10078" y="11866"/>
                </a:cubicBezTo>
                <a:cubicBezTo>
                  <a:pt x="9749" y="11866"/>
                  <a:pt x="8359" y="9550"/>
                  <a:pt x="6670" y="7192"/>
                </a:cubicBezTo>
                <a:cubicBezTo>
                  <a:pt x="4982" y="4867"/>
                  <a:pt x="2980" y="2542"/>
                  <a:pt x="1414" y="2542"/>
                </a:cubicBezTo>
                <a:cubicBezTo>
                  <a:pt x="1062" y="2542"/>
                  <a:pt x="756" y="2634"/>
                  <a:pt x="481" y="2877"/>
                </a:cubicBezTo>
                <a:cubicBezTo>
                  <a:pt x="130" y="3128"/>
                  <a:pt x="0" y="3571"/>
                  <a:pt x="0" y="4123"/>
                </a:cubicBezTo>
                <a:cubicBezTo>
                  <a:pt x="0" y="8655"/>
                  <a:pt x="10154" y="21541"/>
                  <a:pt x="11346" y="21600"/>
                </a:cubicBezTo>
                <a:lnTo>
                  <a:pt x="11369" y="21600"/>
                </a:lnTo>
                <a:cubicBezTo>
                  <a:pt x="12500" y="21600"/>
                  <a:pt x="21600" y="8488"/>
                  <a:pt x="21600" y="2709"/>
                </a:cubicBezTo>
                <a:cubicBezTo>
                  <a:pt x="21600" y="1547"/>
                  <a:pt x="21226" y="694"/>
                  <a:pt x="20362" y="309"/>
                </a:cubicBezTo>
                <a:cubicBezTo>
                  <a:pt x="19934" y="92"/>
                  <a:pt x="19529" y="0"/>
                  <a:pt x="1910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BEF"/>
            </a:solidFill>
          </a:ln>
          <a:effectLst>
            <a:outerShdw sx="100000" sy="100000" kx="0" ky="0" algn="b" rotWithShape="0" blurRad="25400" dist="9525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" name="Google Shape;59;p4"/>
          <p:cNvSpPr/>
          <p:nvPr/>
        </p:nvSpPr>
        <p:spPr>
          <a:xfrm>
            <a:off x="1319511" y="4658131"/>
            <a:ext cx="178626" cy="16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02" y="0"/>
                </a:moveTo>
                <a:cubicBezTo>
                  <a:pt x="14471" y="0"/>
                  <a:pt x="10636" y="11423"/>
                  <a:pt x="10131" y="11833"/>
                </a:cubicBezTo>
                <a:cubicBezTo>
                  <a:pt x="10101" y="11866"/>
                  <a:pt x="10101" y="11866"/>
                  <a:pt x="10078" y="11866"/>
                </a:cubicBezTo>
                <a:cubicBezTo>
                  <a:pt x="9749" y="11866"/>
                  <a:pt x="8359" y="9550"/>
                  <a:pt x="6670" y="7192"/>
                </a:cubicBezTo>
                <a:cubicBezTo>
                  <a:pt x="4982" y="4867"/>
                  <a:pt x="2980" y="2542"/>
                  <a:pt x="1414" y="2542"/>
                </a:cubicBezTo>
                <a:cubicBezTo>
                  <a:pt x="1062" y="2542"/>
                  <a:pt x="756" y="2634"/>
                  <a:pt x="481" y="2877"/>
                </a:cubicBezTo>
                <a:cubicBezTo>
                  <a:pt x="130" y="3128"/>
                  <a:pt x="0" y="3571"/>
                  <a:pt x="0" y="4123"/>
                </a:cubicBezTo>
                <a:cubicBezTo>
                  <a:pt x="0" y="8655"/>
                  <a:pt x="10154" y="21541"/>
                  <a:pt x="11346" y="21600"/>
                </a:cubicBezTo>
                <a:lnTo>
                  <a:pt x="11369" y="21600"/>
                </a:lnTo>
                <a:cubicBezTo>
                  <a:pt x="12500" y="21600"/>
                  <a:pt x="21600" y="8488"/>
                  <a:pt x="21600" y="2709"/>
                </a:cubicBezTo>
                <a:cubicBezTo>
                  <a:pt x="21600" y="1547"/>
                  <a:pt x="21226" y="694"/>
                  <a:pt x="20362" y="309"/>
                </a:cubicBezTo>
                <a:cubicBezTo>
                  <a:pt x="19934" y="92"/>
                  <a:pt x="19529" y="0"/>
                  <a:pt x="1910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BEF"/>
            </a:solidFill>
          </a:ln>
          <a:effectLst>
            <a:outerShdw sx="100000" sy="100000" kx="0" ky="0" algn="b" rotWithShape="0" blurRad="25400" dist="9525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2" name="Google Shape;62;p5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" name="Google Shape;63;p5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" name="Google Shape;64;p5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5" name="Google Shape;65;p5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6" name="Google Shape;66;p5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7" name="Google Shape;67;p5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8" name="Google Shape;68;p5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9" name="Google Shape;69;p5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" name="Google Shape;70;p5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1" name="مستوى النص الأول…"/>
          <p:cNvSpPr txBox="1"/>
          <p:nvPr>
            <p:ph type="body" sz="quarter" idx="1"/>
          </p:nvPr>
        </p:nvSpPr>
        <p:spPr>
          <a:xfrm flipH="1" rot="21161294">
            <a:off x="1818259" y="2590489"/>
            <a:ext cx="2112076" cy="102202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2" name="Google Shape;73;p5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" name="Google Shape;74;p5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" name="Google Shape;75;p5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Google Shape;76;p5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4" name="Google Shape;81;p6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5" name="Google Shape;82;p6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6" name="Google Shape;83;p6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7" name="Google Shape;84;p6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8" name="Google Shape;85;p6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09" name="Google Shape;86;p6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0" name="Google Shape;87;p6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1" name="Google Shape;88;p6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2" name="Google Shape;89;p6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Google Shape;90;p6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Google Shape;91;p6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5" name="Google Shape;92;p6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93;p6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95;p7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5" name="Google Shape;96;p7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6" name="Google Shape;97;p7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" name="Google Shape;98;p7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8" name="Google Shape;99;p7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" name="Google Shape;100;p7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0" name="Google Shape;101;p7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1" name="Google Shape;102;p7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2" name="Google Shape;103;p7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3" name="Google Shape;104;p7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4" name="Google Shape;105;p7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5" name="Google Shape;106;p7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Google Shape;107;p7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7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8" name="مستوى النص الأول…"/>
          <p:cNvSpPr txBox="1"/>
          <p:nvPr>
            <p:ph type="body" sz="quarter" idx="1"/>
          </p:nvPr>
        </p:nvSpPr>
        <p:spPr>
          <a:xfrm>
            <a:off x="2449274" y="3398535"/>
            <a:ext cx="4627502" cy="485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9" name="Google Shape;110;p7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12;p8"/>
          <p:cNvGrpSpPr/>
          <p:nvPr/>
        </p:nvGrpSpPr>
        <p:grpSpPr>
          <a:xfrm>
            <a:off x="-1" y="-16851"/>
            <a:ext cx="9144001" cy="5160302"/>
            <a:chOff x="0" y="0"/>
            <a:chExt cx="9144000" cy="5160300"/>
          </a:xfrm>
        </p:grpSpPr>
        <p:sp>
          <p:nvSpPr>
            <p:cNvPr id="147" name="Google Shape;113;p8"/>
            <p:cNvSpPr/>
            <p:nvPr/>
          </p:nvSpPr>
          <p:spPr>
            <a:xfrm>
              <a:off x="716699" y="8831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48" name="Google Shape;114;p8"/>
            <p:cNvSpPr/>
            <p:nvPr/>
          </p:nvSpPr>
          <p:spPr>
            <a:xfrm>
              <a:off x="716699" y="14364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49" name="Google Shape;115;p8"/>
            <p:cNvSpPr/>
            <p:nvPr/>
          </p:nvSpPr>
          <p:spPr>
            <a:xfrm>
              <a:off x="716699" y="19898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0" name="Google Shape;116;p8"/>
            <p:cNvSpPr/>
            <p:nvPr/>
          </p:nvSpPr>
          <p:spPr>
            <a:xfrm>
              <a:off x="716699" y="2543175"/>
              <a:ext cx="8427301" cy="0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1" name="Google Shape;117;p8"/>
            <p:cNvSpPr/>
            <p:nvPr/>
          </p:nvSpPr>
          <p:spPr>
            <a:xfrm>
              <a:off x="716699" y="30965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2" name="Google Shape;118;p8"/>
            <p:cNvSpPr/>
            <p:nvPr/>
          </p:nvSpPr>
          <p:spPr>
            <a:xfrm>
              <a:off x="716699" y="36498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3" name="Google Shape;119;p8"/>
            <p:cNvSpPr/>
            <p:nvPr/>
          </p:nvSpPr>
          <p:spPr>
            <a:xfrm>
              <a:off x="716699" y="42032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4" name="Google Shape;120;p8"/>
            <p:cNvSpPr/>
            <p:nvPr/>
          </p:nvSpPr>
          <p:spPr>
            <a:xfrm>
              <a:off x="716699" y="47565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55" name="Google Shape;121;p8"/>
            <p:cNvSpPr/>
            <p:nvPr/>
          </p:nvSpPr>
          <p:spPr>
            <a:xfrm>
              <a:off x="-1" y="-1"/>
              <a:ext cx="716701" cy="51603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22;p8"/>
            <p:cNvSpPr/>
            <p:nvPr/>
          </p:nvSpPr>
          <p:spPr>
            <a:xfrm>
              <a:off x="273606" y="8015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23;p8"/>
            <p:cNvSpPr/>
            <p:nvPr/>
          </p:nvSpPr>
          <p:spPr>
            <a:xfrm>
              <a:off x="273606" y="1908224"/>
              <a:ext cx="163201" cy="16320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24;p8"/>
            <p:cNvSpPr/>
            <p:nvPr/>
          </p:nvSpPr>
          <p:spPr>
            <a:xfrm>
              <a:off x="273606" y="30965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25;p8"/>
            <p:cNvSpPr/>
            <p:nvPr/>
          </p:nvSpPr>
          <p:spPr>
            <a:xfrm>
              <a:off x="273606" y="41216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1" name="نص العنوان"/>
          <p:cNvSpPr txBox="1"/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28;p9"/>
          <p:cNvSpPr/>
          <p:nvPr/>
        </p:nvSpPr>
        <p:spPr>
          <a:xfrm>
            <a:off x="716699" y="8662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0" name="Google Shape;129;p9"/>
          <p:cNvSpPr/>
          <p:nvPr/>
        </p:nvSpPr>
        <p:spPr>
          <a:xfrm>
            <a:off x="716699" y="141962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1" name="Google Shape;130;p9"/>
          <p:cNvSpPr/>
          <p:nvPr/>
        </p:nvSpPr>
        <p:spPr>
          <a:xfrm>
            <a:off x="716699" y="1972974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2" name="Google Shape;131;p9"/>
          <p:cNvSpPr/>
          <p:nvPr/>
        </p:nvSpPr>
        <p:spPr>
          <a:xfrm>
            <a:off x="716699" y="25263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3" name="Google Shape;132;p9"/>
          <p:cNvSpPr/>
          <p:nvPr/>
        </p:nvSpPr>
        <p:spPr>
          <a:xfrm>
            <a:off x="716699" y="30796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4" name="Google Shape;133;p9"/>
          <p:cNvSpPr/>
          <p:nvPr/>
        </p:nvSpPr>
        <p:spPr>
          <a:xfrm>
            <a:off x="716699" y="36330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5" name="Google Shape;134;p9"/>
          <p:cNvSpPr/>
          <p:nvPr/>
        </p:nvSpPr>
        <p:spPr>
          <a:xfrm>
            <a:off x="716699" y="418637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6" name="Google Shape;135;p9"/>
          <p:cNvSpPr/>
          <p:nvPr/>
        </p:nvSpPr>
        <p:spPr>
          <a:xfrm>
            <a:off x="716699" y="4739725"/>
            <a:ext cx="8427302" cy="1"/>
          </a:xfrm>
          <a:prstGeom prst="line">
            <a:avLst/>
          </a:prstGeom>
          <a:ln>
            <a:solidFill>
              <a:srgbClr val="EAE9E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7" name="Google Shape;136;p9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8" name="Google Shape;137;p9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9" name="Google Shape;138;p9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0" name="Google Shape;139;p9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1" name="Google Shape;140;p9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2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3" name="مستوى النص الأول…"/>
          <p:cNvSpPr txBox="1"/>
          <p:nvPr>
            <p:ph type="body" sz="quarter" idx="1"/>
          </p:nvPr>
        </p:nvSpPr>
        <p:spPr>
          <a:xfrm rot="21297748">
            <a:off x="1670507" y="2351978"/>
            <a:ext cx="3689853" cy="1451014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42900" indent="-2286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42900" indent="2540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42900" indent="7112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42900" indent="11684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42900" indent="16256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4" name="Google Shape;144;p9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146;p10"/>
          <p:cNvGrpSpPr/>
          <p:nvPr/>
        </p:nvGrpSpPr>
        <p:grpSpPr>
          <a:xfrm>
            <a:off x="-1" y="-16851"/>
            <a:ext cx="9144001" cy="5160302"/>
            <a:chOff x="0" y="0"/>
            <a:chExt cx="9144000" cy="5160300"/>
          </a:xfrm>
        </p:grpSpPr>
        <p:sp>
          <p:nvSpPr>
            <p:cNvPr id="192" name="Google Shape;147;p10"/>
            <p:cNvSpPr/>
            <p:nvPr/>
          </p:nvSpPr>
          <p:spPr>
            <a:xfrm>
              <a:off x="716699" y="8831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3" name="Google Shape;148;p10"/>
            <p:cNvSpPr/>
            <p:nvPr/>
          </p:nvSpPr>
          <p:spPr>
            <a:xfrm>
              <a:off x="716699" y="14364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4" name="Google Shape;149;p10"/>
            <p:cNvSpPr/>
            <p:nvPr/>
          </p:nvSpPr>
          <p:spPr>
            <a:xfrm>
              <a:off x="716699" y="19898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5" name="Google Shape;150;p10"/>
            <p:cNvSpPr/>
            <p:nvPr/>
          </p:nvSpPr>
          <p:spPr>
            <a:xfrm>
              <a:off x="716699" y="2543175"/>
              <a:ext cx="8427301" cy="0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6" name="Google Shape;151;p10"/>
            <p:cNvSpPr/>
            <p:nvPr/>
          </p:nvSpPr>
          <p:spPr>
            <a:xfrm>
              <a:off x="716699" y="30965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7" name="Google Shape;152;p10"/>
            <p:cNvSpPr/>
            <p:nvPr/>
          </p:nvSpPr>
          <p:spPr>
            <a:xfrm>
              <a:off x="716699" y="36498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8" name="Google Shape;153;p10"/>
            <p:cNvSpPr/>
            <p:nvPr/>
          </p:nvSpPr>
          <p:spPr>
            <a:xfrm>
              <a:off x="716699" y="420322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99" name="Google Shape;154;p10"/>
            <p:cNvSpPr/>
            <p:nvPr/>
          </p:nvSpPr>
          <p:spPr>
            <a:xfrm>
              <a:off x="716699" y="4756575"/>
              <a:ext cx="8427301" cy="1"/>
            </a:xfrm>
            <a:prstGeom prst="line">
              <a:avLst/>
            </a:prstGeom>
            <a:noFill/>
            <a:ln w="9525" cap="flat">
              <a:solidFill>
                <a:srgbClr val="EAE9E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00" name="Google Shape;155;p10"/>
            <p:cNvSpPr/>
            <p:nvPr/>
          </p:nvSpPr>
          <p:spPr>
            <a:xfrm>
              <a:off x="-1" y="-1"/>
              <a:ext cx="716701" cy="51603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156;p10"/>
            <p:cNvSpPr/>
            <p:nvPr/>
          </p:nvSpPr>
          <p:spPr>
            <a:xfrm>
              <a:off x="273606" y="8015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157;p10"/>
            <p:cNvSpPr/>
            <p:nvPr/>
          </p:nvSpPr>
          <p:spPr>
            <a:xfrm>
              <a:off x="273606" y="1908224"/>
              <a:ext cx="163201" cy="16320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158;p10"/>
            <p:cNvSpPr/>
            <p:nvPr/>
          </p:nvSpPr>
          <p:spPr>
            <a:xfrm>
              <a:off x="273606" y="30965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159;p10"/>
            <p:cNvSpPr/>
            <p:nvPr/>
          </p:nvSpPr>
          <p:spPr>
            <a:xfrm>
              <a:off x="273606" y="4121625"/>
              <a:ext cx="163201" cy="163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6" name="نص العنوان"/>
          <p:cNvSpPr txBox="1"/>
          <p:nvPr>
            <p:ph type="title"/>
          </p:nvPr>
        </p:nvSpPr>
        <p:spPr>
          <a:xfrm>
            <a:off x="1435799" y="345229"/>
            <a:ext cx="6992402" cy="57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3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Google Shape;161;p10"/>
          <p:cNvSpPr/>
          <p:nvPr/>
        </p:nvSpPr>
        <p:spPr>
          <a:xfrm flipH="1" rot="5400000">
            <a:off x="8521100" y="-93350"/>
            <a:ext cx="540301" cy="72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63500" dist="19050" dir="1860000">
              <a:srgbClr val="000000">
                <a:alpha val="18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434343"/>
          </a:solidFill>
          <a:uFillTx/>
          <a:latin typeface="Odibee Sans"/>
          <a:ea typeface="Odibee Sans"/>
          <a:cs typeface="Odibee Sans"/>
          <a:sym typeface="Odibee Sans"/>
        </a:defRPr>
      </a:lvl9pPr>
    </p:titleStyle>
    <p:bodyStyle>
      <a:lvl1pPr marL="457200" marR="0" indent="-3429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1pPr>
      <a:lvl2pPr marL="10051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2pPr>
      <a:lvl3pPr marL="14623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3pPr>
      <a:lvl4pPr marL="19195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4pPr>
      <a:lvl5pPr marL="23767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5pPr>
      <a:lvl6pPr marL="28339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6pPr>
      <a:lvl7pPr marL="32911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7pPr>
      <a:lvl8pPr marL="37483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8pPr>
      <a:lvl9pPr marL="4205514" marR="0" indent="-408214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434343"/>
          </a:solidFill>
          <a:uFillTx/>
          <a:latin typeface="Didact Gothic"/>
          <a:ea typeface="Didact Gothic"/>
          <a:cs typeface="Didact Gothic"/>
          <a:sym typeface="Didact Gothic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03;p20"/>
          <p:cNvSpPr/>
          <p:nvPr/>
        </p:nvSpPr>
        <p:spPr>
          <a:xfrm rot="21419158">
            <a:off x="2175784" y="1388389"/>
            <a:ext cx="5089341" cy="2856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13"/>
                </a:lnTo>
                <a:lnTo>
                  <a:pt x="18000" y="19413"/>
                </a:lnTo>
                <a:lnTo>
                  <a:pt x="17985" y="21600"/>
                </a:lnTo>
                <a:lnTo>
                  <a:pt x="12600" y="19413"/>
                </a:lnTo>
                <a:lnTo>
                  <a:pt x="0" y="19413"/>
                </a:lnTo>
                <a:lnTo>
                  <a:pt x="0" y="11324"/>
                </a:lnTo>
                <a:close/>
              </a:path>
            </a:pathLst>
          </a:cu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25400" dist="28575" dir="19320000">
              <a:srgbClr val="434343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6" name="Google Shape;304;p20"/>
          <p:cNvSpPr txBox="1"/>
          <p:nvPr>
            <p:ph type="ctrTitle"/>
          </p:nvPr>
        </p:nvSpPr>
        <p:spPr>
          <a:xfrm rot="21406646">
            <a:off x="1842525" y="1233722"/>
            <a:ext cx="5740650" cy="2319581"/>
          </a:xfrm>
          <a:prstGeom prst="rect">
            <a:avLst/>
          </a:prstGeom>
        </p:spPr>
        <p:txBody>
          <a:bodyPr/>
          <a:lstStyle>
            <a:lvl1pPr>
              <a:defRPr sz="10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الاحتمالُ</a:t>
            </a:r>
          </a:p>
        </p:txBody>
      </p:sp>
      <p:grpSp>
        <p:nvGrpSpPr>
          <p:cNvPr id="405" name="Google Shape;306;p20"/>
          <p:cNvGrpSpPr/>
          <p:nvPr/>
        </p:nvGrpSpPr>
        <p:grpSpPr>
          <a:xfrm>
            <a:off x="6124661" y="885560"/>
            <a:ext cx="1758208" cy="1395738"/>
            <a:chOff x="0" y="0"/>
            <a:chExt cx="1758207" cy="1395736"/>
          </a:xfrm>
        </p:grpSpPr>
        <p:sp>
          <p:nvSpPr>
            <p:cNvPr id="397" name="Google Shape;307;p20"/>
            <p:cNvSpPr/>
            <p:nvPr/>
          </p:nvSpPr>
          <p:spPr>
            <a:xfrm rot="2123265">
              <a:off x="1644949" y="121439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258"/>
                  </a:lnTo>
                  <a:cubicBezTo>
                    <a:pt x="6353" y="17429"/>
                    <a:pt x="11435" y="21600"/>
                    <a:pt x="15247" y="21600"/>
                  </a:cubicBezTo>
                  <a:cubicBezTo>
                    <a:pt x="19059" y="21600"/>
                    <a:pt x="21600" y="16386"/>
                    <a:pt x="21600" y="0"/>
                  </a:cubicBezTo>
                  <a:close/>
                </a:path>
              </a:pathLst>
            </a:custGeom>
            <a:solidFill>
              <a:srgbClr val="F987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308;p20"/>
            <p:cNvSpPr/>
            <p:nvPr/>
          </p:nvSpPr>
          <p:spPr>
            <a:xfrm rot="2123265">
              <a:off x="-70118" y="516123"/>
              <a:ext cx="1898443" cy="36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309;p20"/>
            <p:cNvSpPr/>
            <p:nvPr/>
          </p:nvSpPr>
          <p:spPr>
            <a:xfrm rot="2123265">
              <a:off x="1076545" y="715583"/>
              <a:ext cx="13654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" y="9084"/>
                  </a:moveTo>
                  <a:cubicBezTo>
                    <a:pt x="604" y="9450"/>
                    <a:pt x="587" y="9566"/>
                    <a:pt x="561" y="9566"/>
                  </a:cubicBezTo>
                  <a:cubicBezTo>
                    <a:pt x="536" y="9566"/>
                    <a:pt x="502" y="9473"/>
                    <a:pt x="476" y="9380"/>
                  </a:cubicBezTo>
                  <a:lnTo>
                    <a:pt x="587" y="9084"/>
                  </a:lnTo>
                  <a:close/>
                  <a:moveTo>
                    <a:pt x="20256" y="11159"/>
                  </a:moveTo>
                  <a:cubicBezTo>
                    <a:pt x="20230" y="11246"/>
                    <a:pt x="20188" y="11402"/>
                    <a:pt x="20137" y="11588"/>
                  </a:cubicBezTo>
                  <a:lnTo>
                    <a:pt x="20137" y="11558"/>
                  </a:lnTo>
                  <a:cubicBezTo>
                    <a:pt x="20196" y="11359"/>
                    <a:pt x="20239" y="11232"/>
                    <a:pt x="20256" y="11159"/>
                  </a:cubicBezTo>
                  <a:close/>
                  <a:moveTo>
                    <a:pt x="19830" y="1989"/>
                  </a:moveTo>
                  <a:cubicBezTo>
                    <a:pt x="19916" y="2132"/>
                    <a:pt x="20001" y="2308"/>
                    <a:pt x="20086" y="2508"/>
                  </a:cubicBezTo>
                  <a:cubicBezTo>
                    <a:pt x="20230" y="2837"/>
                    <a:pt x="20332" y="3233"/>
                    <a:pt x="20426" y="3682"/>
                  </a:cubicBezTo>
                  <a:cubicBezTo>
                    <a:pt x="20477" y="3902"/>
                    <a:pt x="20503" y="4134"/>
                    <a:pt x="20562" y="4387"/>
                  </a:cubicBezTo>
                  <a:cubicBezTo>
                    <a:pt x="20588" y="4507"/>
                    <a:pt x="20588" y="4640"/>
                    <a:pt x="20622" y="4760"/>
                  </a:cubicBezTo>
                  <a:cubicBezTo>
                    <a:pt x="20588" y="4893"/>
                    <a:pt x="20588" y="5026"/>
                    <a:pt x="20562" y="5156"/>
                  </a:cubicBezTo>
                  <a:cubicBezTo>
                    <a:pt x="20435" y="6017"/>
                    <a:pt x="20290" y="6187"/>
                    <a:pt x="20179" y="6187"/>
                  </a:cubicBezTo>
                  <a:cubicBezTo>
                    <a:pt x="20111" y="6187"/>
                    <a:pt x="20060" y="6117"/>
                    <a:pt x="20035" y="6117"/>
                  </a:cubicBezTo>
                  <a:cubicBezTo>
                    <a:pt x="20026" y="6117"/>
                    <a:pt x="20026" y="6133"/>
                    <a:pt x="20035" y="6180"/>
                  </a:cubicBezTo>
                  <a:cubicBezTo>
                    <a:pt x="19575" y="7763"/>
                    <a:pt x="19635" y="8445"/>
                    <a:pt x="19830" y="9050"/>
                  </a:cubicBezTo>
                  <a:cubicBezTo>
                    <a:pt x="19967" y="9656"/>
                    <a:pt x="20086" y="10205"/>
                    <a:pt x="19694" y="11512"/>
                  </a:cubicBezTo>
                  <a:cubicBezTo>
                    <a:pt x="19524" y="11888"/>
                    <a:pt x="19371" y="12001"/>
                    <a:pt x="19243" y="12001"/>
                  </a:cubicBezTo>
                  <a:cubicBezTo>
                    <a:pt x="19048" y="12001"/>
                    <a:pt x="18886" y="11751"/>
                    <a:pt x="18725" y="11751"/>
                  </a:cubicBezTo>
                  <a:cubicBezTo>
                    <a:pt x="18691" y="11751"/>
                    <a:pt x="18656" y="11761"/>
                    <a:pt x="18622" y="11788"/>
                  </a:cubicBezTo>
                  <a:cubicBezTo>
                    <a:pt x="18648" y="10414"/>
                    <a:pt x="19124" y="9676"/>
                    <a:pt x="19243" y="8751"/>
                  </a:cubicBezTo>
                  <a:lnTo>
                    <a:pt x="18903" y="9899"/>
                  </a:lnTo>
                  <a:cubicBezTo>
                    <a:pt x="18852" y="9456"/>
                    <a:pt x="18818" y="8532"/>
                    <a:pt x="19073" y="8036"/>
                  </a:cubicBezTo>
                  <a:cubicBezTo>
                    <a:pt x="18988" y="8159"/>
                    <a:pt x="18929" y="8345"/>
                    <a:pt x="18852" y="8578"/>
                  </a:cubicBezTo>
                  <a:cubicBezTo>
                    <a:pt x="19099" y="7311"/>
                    <a:pt x="19380" y="6047"/>
                    <a:pt x="19771" y="4773"/>
                  </a:cubicBezTo>
                  <a:cubicBezTo>
                    <a:pt x="19830" y="4254"/>
                    <a:pt x="19830" y="3749"/>
                    <a:pt x="19830" y="3233"/>
                  </a:cubicBezTo>
                  <a:lnTo>
                    <a:pt x="19830" y="1989"/>
                  </a:lnTo>
                  <a:close/>
                  <a:moveTo>
                    <a:pt x="19635" y="18949"/>
                  </a:moveTo>
                  <a:cubicBezTo>
                    <a:pt x="19643" y="18976"/>
                    <a:pt x="19660" y="19006"/>
                    <a:pt x="19669" y="19039"/>
                  </a:cubicBezTo>
                  <a:cubicBezTo>
                    <a:pt x="19660" y="19006"/>
                    <a:pt x="19643" y="18976"/>
                    <a:pt x="19635" y="18949"/>
                  </a:cubicBezTo>
                  <a:close/>
                  <a:moveTo>
                    <a:pt x="20843" y="21071"/>
                  </a:moveTo>
                  <a:cubicBezTo>
                    <a:pt x="20817" y="21118"/>
                    <a:pt x="20817" y="21158"/>
                    <a:pt x="20783" y="21204"/>
                  </a:cubicBezTo>
                  <a:cubicBezTo>
                    <a:pt x="20817" y="21148"/>
                    <a:pt x="20817" y="21104"/>
                    <a:pt x="20843" y="21071"/>
                  </a:cubicBezTo>
                  <a:close/>
                  <a:moveTo>
                    <a:pt x="1429" y="0"/>
                  </a:moveTo>
                  <a:lnTo>
                    <a:pt x="1429" y="86"/>
                  </a:lnTo>
                  <a:cubicBezTo>
                    <a:pt x="1404" y="1217"/>
                    <a:pt x="1378" y="2342"/>
                    <a:pt x="1353" y="3453"/>
                  </a:cubicBezTo>
                  <a:lnTo>
                    <a:pt x="1880" y="2944"/>
                  </a:lnTo>
                  <a:lnTo>
                    <a:pt x="1829" y="4487"/>
                  </a:lnTo>
                  <a:cubicBezTo>
                    <a:pt x="1770" y="4660"/>
                    <a:pt x="1684" y="4783"/>
                    <a:pt x="1608" y="4783"/>
                  </a:cubicBezTo>
                  <a:cubicBezTo>
                    <a:pt x="1506" y="4783"/>
                    <a:pt x="1429" y="4557"/>
                    <a:pt x="1463" y="3925"/>
                  </a:cubicBezTo>
                  <a:cubicBezTo>
                    <a:pt x="1293" y="4221"/>
                    <a:pt x="1378" y="4670"/>
                    <a:pt x="1429" y="5066"/>
                  </a:cubicBezTo>
                  <a:cubicBezTo>
                    <a:pt x="1429" y="5462"/>
                    <a:pt x="1514" y="5794"/>
                    <a:pt x="1574" y="5807"/>
                  </a:cubicBezTo>
                  <a:cubicBezTo>
                    <a:pt x="1370" y="6396"/>
                    <a:pt x="1242" y="6602"/>
                    <a:pt x="1174" y="6602"/>
                  </a:cubicBezTo>
                  <a:cubicBezTo>
                    <a:pt x="1004" y="6602"/>
                    <a:pt x="1097" y="5531"/>
                    <a:pt x="1046" y="5531"/>
                  </a:cubicBezTo>
                  <a:cubicBezTo>
                    <a:pt x="1038" y="5531"/>
                    <a:pt x="1029" y="5561"/>
                    <a:pt x="1012" y="5628"/>
                  </a:cubicBezTo>
                  <a:lnTo>
                    <a:pt x="817" y="6533"/>
                  </a:lnTo>
                  <a:lnTo>
                    <a:pt x="927" y="6320"/>
                  </a:lnTo>
                  <a:cubicBezTo>
                    <a:pt x="961" y="7048"/>
                    <a:pt x="1157" y="7125"/>
                    <a:pt x="817" y="8445"/>
                  </a:cubicBezTo>
                  <a:cubicBezTo>
                    <a:pt x="587" y="9290"/>
                    <a:pt x="417" y="8874"/>
                    <a:pt x="366" y="9203"/>
                  </a:cubicBezTo>
                  <a:cubicBezTo>
                    <a:pt x="340" y="9203"/>
                    <a:pt x="340" y="9237"/>
                    <a:pt x="306" y="9313"/>
                  </a:cubicBezTo>
                  <a:cubicBezTo>
                    <a:pt x="306" y="9390"/>
                    <a:pt x="306" y="9513"/>
                    <a:pt x="281" y="9722"/>
                  </a:cubicBezTo>
                  <a:lnTo>
                    <a:pt x="0" y="11665"/>
                  </a:lnTo>
                  <a:lnTo>
                    <a:pt x="502" y="10886"/>
                  </a:lnTo>
                  <a:cubicBezTo>
                    <a:pt x="536" y="11326"/>
                    <a:pt x="476" y="11788"/>
                    <a:pt x="476" y="12021"/>
                  </a:cubicBezTo>
                  <a:cubicBezTo>
                    <a:pt x="493" y="12127"/>
                    <a:pt x="502" y="12187"/>
                    <a:pt x="536" y="12187"/>
                  </a:cubicBezTo>
                  <a:cubicBezTo>
                    <a:pt x="578" y="12187"/>
                    <a:pt x="647" y="12101"/>
                    <a:pt x="791" y="11898"/>
                  </a:cubicBezTo>
                  <a:cubicBezTo>
                    <a:pt x="587" y="12240"/>
                    <a:pt x="536" y="12822"/>
                    <a:pt x="451" y="13537"/>
                  </a:cubicBezTo>
                  <a:cubicBezTo>
                    <a:pt x="451" y="13923"/>
                    <a:pt x="417" y="14329"/>
                    <a:pt x="391" y="14758"/>
                  </a:cubicBezTo>
                  <a:cubicBezTo>
                    <a:pt x="391" y="15187"/>
                    <a:pt x="366" y="15626"/>
                    <a:pt x="451" y="16065"/>
                  </a:cubicBezTo>
                  <a:cubicBezTo>
                    <a:pt x="672" y="17828"/>
                    <a:pt x="893" y="19521"/>
                    <a:pt x="961" y="19940"/>
                  </a:cubicBezTo>
                  <a:cubicBezTo>
                    <a:pt x="1183" y="20489"/>
                    <a:pt x="1429" y="21028"/>
                    <a:pt x="1684" y="21600"/>
                  </a:cubicBezTo>
                  <a:lnTo>
                    <a:pt x="19609" y="21600"/>
                  </a:lnTo>
                  <a:cubicBezTo>
                    <a:pt x="19524" y="21314"/>
                    <a:pt x="19414" y="21028"/>
                    <a:pt x="19320" y="20752"/>
                  </a:cubicBezTo>
                  <a:cubicBezTo>
                    <a:pt x="19150" y="20160"/>
                    <a:pt x="19048" y="19564"/>
                    <a:pt x="18929" y="18969"/>
                  </a:cubicBezTo>
                  <a:cubicBezTo>
                    <a:pt x="18759" y="18214"/>
                    <a:pt x="18682" y="17442"/>
                    <a:pt x="18588" y="16671"/>
                  </a:cubicBezTo>
                  <a:cubicBezTo>
                    <a:pt x="18622" y="16737"/>
                    <a:pt x="18648" y="16770"/>
                    <a:pt x="18682" y="16770"/>
                  </a:cubicBezTo>
                  <a:cubicBezTo>
                    <a:pt x="18708" y="16770"/>
                    <a:pt x="18733" y="16744"/>
                    <a:pt x="18759" y="16681"/>
                  </a:cubicBezTo>
                  <a:lnTo>
                    <a:pt x="18588" y="15902"/>
                  </a:lnTo>
                  <a:cubicBezTo>
                    <a:pt x="18622" y="15799"/>
                    <a:pt x="18665" y="15756"/>
                    <a:pt x="18699" y="15756"/>
                  </a:cubicBezTo>
                  <a:cubicBezTo>
                    <a:pt x="18878" y="15756"/>
                    <a:pt x="19090" y="16637"/>
                    <a:pt x="19192" y="16637"/>
                  </a:cubicBezTo>
                  <a:cubicBezTo>
                    <a:pt x="19218" y="16637"/>
                    <a:pt x="19235" y="16564"/>
                    <a:pt x="19243" y="16375"/>
                  </a:cubicBezTo>
                  <a:cubicBezTo>
                    <a:pt x="19414" y="16903"/>
                    <a:pt x="19609" y="17452"/>
                    <a:pt x="19771" y="18058"/>
                  </a:cubicBezTo>
                  <a:cubicBezTo>
                    <a:pt x="19865" y="18357"/>
                    <a:pt x="19941" y="18676"/>
                    <a:pt x="20001" y="19006"/>
                  </a:cubicBezTo>
                  <a:cubicBezTo>
                    <a:pt x="20086" y="19335"/>
                    <a:pt x="20137" y="19674"/>
                    <a:pt x="20196" y="20037"/>
                  </a:cubicBezTo>
                  <a:lnTo>
                    <a:pt x="19830" y="20299"/>
                  </a:lnTo>
                  <a:cubicBezTo>
                    <a:pt x="19907" y="20200"/>
                    <a:pt x="19839" y="19458"/>
                    <a:pt x="19669" y="19039"/>
                  </a:cubicBezTo>
                  <a:cubicBezTo>
                    <a:pt x="19788" y="19342"/>
                    <a:pt x="19779" y="19827"/>
                    <a:pt x="19805" y="20323"/>
                  </a:cubicBezTo>
                  <a:lnTo>
                    <a:pt x="19830" y="20299"/>
                  </a:lnTo>
                  <a:cubicBezTo>
                    <a:pt x="19830" y="20313"/>
                    <a:pt x="19830" y="20313"/>
                    <a:pt x="19805" y="20323"/>
                  </a:cubicBezTo>
                  <a:cubicBezTo>
                    <a:pt x="19805" y="20323"/>
                    <a:pt x="19805" y="20323"/>
                    <a:pt x="19805" y="20323"/>
                  </a:cubicBezTo>
                  <a:lnTo>
                    <a:pt x="19805" y="20326"/>
                  </a:lnTo>
                  <a:cubicBezTo>
                    <a:pt x="19805" y="20326"/>
                    <a:pt x="19805" y="20326"/>
                    <a:pt x="19805" y="20323"/>
                  </a:cubicBezTo>
                  <a:cubicBezTo>
                    <a:pt x="19822" y="20782"/>
                    <a:pt x="19882" y="21251"/>
                    <a:pt x="20086" y="21600"/>
                  </a:cubicBezTo>
                  <a:lnTo>
                    <a:pt x="20307" y="21600"/>
                  </a:lnTo>
                  <a:lnTo>
                    <a:pt x="20332" y="20828"/>
                  </a:lnTo>
                  <a:cubicBezTo>
                    <a:pt x="20452" y="21071"/>
                    <a:pt x="20562" y="21337"/>
                    <a:pt x="20707" y="21600"/>
                  </a:cubicBezTo>
                  <a:lnTo>
                    <a:pt x="21209" y="21600"/>
                  </a:lnTo>
                  <a:cubicBezTo>
                    <a:pt x="21132" y="21227"/>
                    <a:pt x="21030" y="20951"/>
                    <a:pt x="20936" y="20951"/>
                  </a:cubicBezTo>
                  <a:cubicBezTo>
                    <a:pt x="20902" y="20951"/>
                    <a:pt x="20868" y="20988"/>
                    <a:pt x="20843" y="21071"/>
                  </a:cubicBezTo>
                  <a:cubicBezTo>
                    <a:pt x="20953" y="20655"/>
                    <a:pt x="20928" y="20280"/>
                    <a:pt x="20902" y="19874"/>
                  </a:cubicBezTo>
                  <a:cubicBezTo>
                    <a:pt x="20843" y="19431"/>
                    <a:pt x="20758" y="18959"/>
                    <a:pt x="20953" y="18330"/>
                  </a:cubicBezTo>
                  <a:cubicBezTo>
                    <a:pt x="20894" y="18350"/>
                    <a:pt x="20843" y="18440"/>
                    <a:pt x="20800" y="18440"/>
                  </a:cubicBezTo>
                  <a:cubicBezTo>
                    <a:pt x="20741" y="18440"/>
                    <a:pt x="20698" y="18297"/>
                    <a:pt x="20647" y="17685"/>
                  </a:cubicBezTo>
                  <a:cubicBezTo>
                    <a:pt x="20622" y="17639"/>
                    <a:pt x="20537" y="17519"/>
                    <a:pt x="20503" y="17452"/>
                  </a:cubicBezTo>
                  <a:lnTo>
                    <a:pt x="20503" y="17442"/>
                  </a:lnTo>
                  <a:cubicBezTo>
                    <a:pt x="20494" y="17416"/>
                    <a:pt x="20477" y="17402"/>
                    <a:pt x="20469" y="17402"/>
                  </a:cubicBezTo>
                  <a:cubicBezTo>
                    <a:pt x="20460" y="17402"/>
                    <a:pt x="20460" y="17422"/>
                    <a:pt x="20477" y="17462"/>
                  </a:cubicBezTo>
                  <a:cubicBezTo>
                    <a:pt x="20452" y="17715"/>
                    <a:pt x="20426" y="17925"/>
                    <a:pt x="20332" y="18014"/>
                  </a:cubicBezTo>
                  <a:cubicBezTo>
                    <a:pt x="19967" y="17472"/>
                    <a:pt x="19694" y="15746"/>
                    <a:pt x="19524" y="15164"/>
                  </a:cubicBezTo>
                  <a:cubicBezTo>
                    <a:pt x="19541" y="14984"/>
                    <a:pt x="19558" y="14924"/>
                    <a:pt x="19584" y="14924"/>
                  </a:cubicBezTo>
                  <a:cubicBezTo>
                    <a:pt x="19626" y="14924"/>
                    <a:pt x="19694" y="15161"/>
                    <a:pt x="19762" y="15161"/>
                  </a:cubicBezTo>
                  <a:cubicBezTo>
                    <a:pt x="19779" y="15161"/>
                    <a:pt x="19805" y="15137"/>
                    <a:pt x="19830" y="15077"/>
                  </a:cubicBezTo>
                  <a:lnTo>
                    <a:pt x="19575" y="14209"/>
                  </a:lnTo>
                  <a:cubicBezTo>
                    <a:pt x="19788" y="14149"/>
                    <a:pt x="19967" y="13368"/>
                    <a:pt x="20111" y="13368"/>
                  </a:cubicBezTo>
                  <a:cubicBezTo>
                    <a:pt x="20179" y="13368"/>
                    <a:pt x="20247" y="13531"/>
                    <a:pt x="20307" y="14010"/>
                  </a:cubicBezTo>
                  <a:lnTo>
                    <a:pt x="20307" y="12646"/>
                  </a:lnTo>
                  <a:cubicBezTo>
                    <a:pt x="20426" y="11844"/>
                    <a:pt x="20732" y="10733"/>
                    <a:pt x="20647" y="10052"/>
                  </a:cubicBezTo>
                  <a:cubicBezTo>
                    <a:pt x="20758" y="9536"/>
                    <a:pt x="20605" y="8818"/>
                    <a:pt x="20622" y="8818"/>
                  </a:cubicBezTo>
                  <a:cubicBezTo>
                    <a:pt x="20622" y="8818"/>
                    <a:pt x="20639" y="8868"/>
                    <a:pt x="20673" y="8984"/>
                  </a:cubicBezTo>
                  <a:cubicBezTo>
                    <a:pt x="20673" y="8984"/>
                    <a:pt x="20673" y="8854"/>
                    <a:pt x="20707" y="8655"/>
                  </a:cubicBezTo>
                  <a:cubicBezTo>
                    <a:pt x="20673" y="8445"/>
                    <a:pt x="20732" y="8182"/>
                    <a:pt x="20758" y="7906"/>
                  </a:cubicBezTo>
                  <a:cubicBezTo>
                    <a:pt x="20843" y="7377"/>
                    <a:pt x="20928" y="6839"/>
                    <a:pt x="20928" y="6839"/>
                  </a:cubicBezTo>
                  <a:lnTo>
                    <a:pt x="21013" y="6819"/>
                  </a:lnTo>
                  <a:cubicBezTo>
                    <a:pt x="21149" y="6290"/>
                    <a:pt x="21268" y="5751"/>
                    <a:pt x="21345" y="5199"/>
                  </a:cubicBezTo>
                  <a:cubicBezTo>
                    <a:pt x="21379" y="5066"/>
                    <a:pt x="21404" y="4926"/>
                    <a:pt x="21438" y="4793"/>
                  </a:cubicBezTo>
                  <a:lnTo>
                    <a:pt x="21438" y="4377"/>
                  </a:lnTo>
                  <a:cubicBezTo>
                    <a:pt x="21404" y="4101"/>
                    <a:pt x="21404" y="3812"/>
                    <a:pt x="21379" y="3529"/>
                  </a:cubicBezTo>
                  <a:cubicBezTo>
                    <a:pt x="21319" y="2395"/>
                    <a:pt x="21319" y="1231"/>
                    <a:pt x="21600" y="2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310;p20"/>
            <p:cNvSpPr/>
            <p:nvPr/>
          </p:nvSpPr>
          <p:spPr>
            <a:xfrm rot="2123265">
              <a:off x="1270079" y="859721"/>
              <a:ext cx="155270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967" y="5641"/>
                  </a:moveTo>
                  <a:cubicBezTo>
                    <a:pt x="1945" y="6203"/>
                    <a:pt x="1945" y="6762"/>
                    <a:pt x="1967" y="7324"/>
                  </a:cubicBezTo>
                  <a:lnTo>
                    <a:pt x="1500" y="7357"/>
                  </a:lnTo>
                  <a:lnTo>
                    <a:pt x="1967" y="7554"/>
                  </a:lnTo>
                  <a:cubicBezTo>
                    <a:pt x="1967" y="8116"/>
                    <a:pt x="2012" y="8665"/>
                    <a:pt x="2034" y="9213"/>
                  </a:cubicBezTo>
                  <a:cubicBezTo>
                    <a:pt x="2019" y="9213"/>
                    <a:pt x="2005" y="9213"/>
                    <a:pt x="1990" y="9213"/>
                  </a:cubicBezTo>
                  <a:cubicBezTo>
                    <a:pt x="1663" y="9213"/>
                    <a:pt x="1366" y="9117"/>
                    <a:pt x="1233" y="8917"/>
                  </a:cubicBezTo>
                  <a:cubicBezTo>
                    <a:pt x="1233" y="8828"/>
                    <a:pt x="1299" y="8192"/>
                    <a:pt x="1403" y="7510"/>
                  </a:cubicBezTo>
                  <a:cubicBezTo>
                    <a:pt x="1544" y="6819"/>
                    <a:pt x="1715" y="6090"/>
                    <a:pt x="1819" y="5807"/>
                  </a:cubicBezTo>
                  <a:cubicBezTo>
                    <a:pt x="1864" y="5718"/>
                    <a:pt x="1916" y="5661"/>
                    <a:pt x="1967" y="5641"/>
                  </a:cubicBezTo>
                  <a:close/>
                  <a:moveTo>
                    <a:pt x="2353" y="15506"/>
                  </a:moveTo>
                  <a:cubicBezTo>
                    <a:pt x="2725" y="15889"/>
                    <a:pt x="3311" y="16584"/>
                    <a:pt x="3949" y="17356"/>
                  </a:cubicBezTo>
                  <a:cubicBezTo>
                    <a:pt x="4053" y="17595"/>
                    <a:pt x="4150" y="17838"/>
                    <a:pt x="4268" y="18091"/>
                  </a:cubicBezTo>
                  <a:cubicBezTo>
                    <a:pt x="4469" y="18706"/>
                    <a:pt x="4617" y="19312"/>
                    <a:pt x="4766" y="19930"/>
                  </a:cubicBezTo>
                  <a:lnTo>
                    <a:pt x="4766" y="19960"/>
                  </a:lnTo>
                  <a:cubicBezTo>
                    <a:pt x="4513" y="19621"/>
                    <a:pt x="4224" y="19245"/>
                    <a:pt x="3972" y="18849"/>
                  </a:cubicBezTo>
                  <a:cubicBezTo>
                    <a:pt x="3823" y="18620"/>
                    <a:pt x="3682" y="18387"/>
                    <a:pt x="3563" y="18147"/>
                  </a:cubicBezTo>
                  <a:cubicBezTo>
                    <a:pt x="3415" y="17905"/>
                    <a:pt x="3266" y="17662"/>
                    <a:pt x="3118" y="17409"/>
                  </a:cubicBezTo>
                  <a:lnTo>
                    <a:pt x="3192" y="17027"/>
                  </a:lnTo>
                  <a:lnTo>
                    <a:pt x="2353" y="15506"/>
                  </a:lnTo>
                  <a:close/>
                  <a:moveTo>
                    <a:pt x="542" y="0"/>
                  </a:moveTo>
                  <a:cubicBezTo>
                    <a:pt x="542" y="163"/>
                    <a:pt x="565" y="296"/>
                    <a:pt x="587" y="373"/>
                  </a:cubicBezTo>
                  <a:cubicBezTo>
                    <a:pt x="-148" y="1384"/>
                    <a:pt x="30" y="4903"/>
                    <a:pt x="0" y="6553"/>
                  </a:cubicBezTo>
                  <a:lnTo>
                    <a:pt x="290" y="6609"/>
                  </a:lnTo>
                  <a:cubicBezTo>
                    <a:pt x="245" y="7740"/>
                    <a:pt x="468" y="8828"/>
                    <a:pt x="683" y="10228"/>
                  </a:cubicBezTo>
                  <a:lnTo>
                    <a:pt x="936" y="10138"/>
                  </a:lnTo>
                  <a:cubicBezTo>
                    <a:pt x="1151" y="10743"/>
                    <a:pt x="1233" y="11525"/>
                    <a:pt x="1277" y="12393"/>
                  </a:cubicBezTo>
                  <a:cubicBezTo>
                    <a:pt x="1351" y="13265"/>
                    <a:pt x="1574" y="14209"/>
                    <a:pt x="1819" y="15164"/>
                  </a:cubicBezTo>
                  <a:cubicBezTo>
                    <a:pt x="1671" y="15044"/>
                    <a:pt x="1574" y="14549"/>
                    <a:pt x="1544" y="14209"/>
                  </a:cubicBezTo>
                  <a:cubicBezTo>
                    <a:pt x="1470" y="15363"/>
                    <a:pt x="2116" y="16564"/>
                    <a:pt x="2702" y="17728"/>
                  </a:cubicBezTo>
                  <a:cubicBezTo>
                    <a:pt x="3214" y="18906"/>
                    <a:pt x="3682" y="20037"/>
                    <a:pt x="3534" y="21071"/>
                  </a:cubicBezTo>
                  <a:cubicBezTo>
                    <a:pt x="3586" y="21271"/>
                    <a:pt x="3630" y="21434"/>
                    <a:pt x="3652" y="21600"/>
                  </a:cubicBezTo>
                  <a:lnTo>
                    <a:pt x="21430" y="21600"/>
                  </a:lnTo>
                  <a:cubicBezTo>
                    <a:pt x="21452" y="20423"/>
                    <a:pt x="21207" y="19016"/>
                    <a:pt x="20569" y="17762"/>
                  </a:cubicBezTo>
                  <a:cubicBezTo>
                    <a:pt x="20613" y="17782"/>
                    <a:pt x="20695" y="17838"/>
                    <a:pt x="20814" y="18048"/>
                  </a:cubicBezTo>
                  <a:cubicBezTo>
                    <a:pt x="20739" y="17858"/>
                    <a:pt x="20665" y="17672"/>
                    <a:pt x="20569" y="17486"/>
                  </a:cubicBezTo>
                  <a:cubicBezTo>
                    <a:pt x="20465" y="17299"/>
                    <a:pt x="20376" y="17113"/>
                    <a:pt x="20250" y="16923"/>
                  </a:cubicBezTo>
                  <a:cubicBezTo>
                    <a:pt x="20079" y="16541"/>
                    <a:pt x="19878" y="16142"/>
                    <a:pt x="19685" y="15746"/>
                  </a:cubicBezTo>
                  <a:cubicBezTo>
                    <a:pt x="19240" y="14954"/>
                    <a:pt x="19121" y="14163"/>
                    <a:pt x="18899" y="13418"/>
                  </a:cubicBezTo>
                  <a:cubicBezTo>
                    <a:pt x="18802" y="13052"/>
                    <a:pt x="18698" y="12689"/>
                    <a:pt x="18609" y="12360"/>
                  </a:cubicBezTo>
                  <a:cubicBezTo>
                    <a:pt x="18557" y="12021"/>
                    <a:pt x="18483" y="11711"/>
                    <a:pt x="18409" y="11425"/>
                  </a:cubicBezTo>
                  <a:cubicBezTo>
                    <a:pt x="18260" y="10863"/>
                    <a:pt x="18038" y="10414"/>
                    <a:pt x="17726" y="10161"/>
                  </a:cubicBezTo>
                  <a:cubicBezTo>
                    <a:pt x="17726" y="10161"/>
                    <a:pt x="17555" y="9686"/>
                    <a:pt x="17473" y="9213"/>
                  </a:cubicBezTo>
                  <a:cubicBezTo>
                    <a:pt x="17377" y="8741"/>
                    <a:pt x="17280" y="8269"/>
                    <a:pt x="17280" y="8269"/>
                  </a:cubicBezTo>
                  <a:cubicBezTo>
                    <a:pt x="17303" y="9060"/>
                    <a:pt x="17258" y="9303"/>
                    <a:pt x="17184" y="9303"/>
                  </a:cubicBezTo>
                  <a:cubicBezTo>
                    <a:pt x="17065" y="9303"/>
                    <a:pt x="16872" y="8681"/>
                    <a:pt x="16739" y="8681"/>
                  </a:cubicBezTo>
                  <a:cubicBezTo>
                    <a:pt x="16701" y="8681"/>
                    <a:pt x="16664" y="8744"/>
                    <a:pt x="16642" y="8907"/>
                  </a:cubicBezTo>
                  <a:cubicBezTo>
                    <a:pt x="16553" y="8199"/>
                    <a:pt x="16701" y="7174"/>
                    <a:pt x="16835" y="7174"/>
                  </a:cubicBezTo>
                  <a:cubicBezTo>
                    <a:pt x="16887" y="7174"/>
                    <a:pt x="16932" y="7301"/>
                    <a:pt x="16961" y="7610"/>
                  </a:cubicBezTo>
                  <a:lnTo>
                    <a:pt x="16909" y="7787"/>
                  </a:lnTo>
                  <a:cubicBezTo>
                    <a:pt x="16946" y="7813"/>
                    <a:pt x="16984" y="7823"/>
                    <a:pt x="17013" y="7823"/>
                  </a:cubicBezTo>
                  <a:cubicBezTo>
                    <a:pt x="17221" y="7823"/>
                    <a:pt x="17214" y="7151"/>
                    <a:pt x="17280" y="6443"/>
                  </a:cubicBezTo>
                  <a:cubicBezTo>
                    <a:pt x="17325" y="5644"/>
                    <a:pt x="17377" y="4816"/>
                    <a:pt x="17563" y="4816"/>
                  </a:cubicBezTo>
                  <a:cubicBezTo>
                    <a:pt x="17570" y="4816"/>
                    <a:pt x="17570" y="4816"/>
                    <a:pt x="17577" y="4816"/>
                  </a:cubicBezTo>
                  <a:cubicBezTo>
                    <a:pt x="17622" y="3749"/>
                    <a:pt x="17748" y="2691"/>
                    <a:pt x="17897" y="1650"/>
                  </a:cubicBezTo>
                  <a:cubicBezTo>
                    <a:pt x="16523" y="755"/>
                    <a:pt x="15514" y="0"/>
                    <a:pt x="15514" y="0"/>
                  </a:cubicBezTo>
                  <a:lnTo>
                    <a:pt x="2353" y="0"/>
                  </a:lnTo>
                  <a:cubicBezTo>
                    <a:pt x="2331" y="249"/>
                    <a:pt x="2309" y="502"/>
                    <a:pt x="2287" y="745"/>
                  </a:cubicBezTo>
                  <a:cubicBezTo>
                    <a:pt x="2205" y="502"/>
                    <a:pt x="2183" y="249"/>
                    <a:pt x="21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311;p20"/>
            <p:cNvSpPr/>
            <p:nvPr/>
          </p:nvSpPr>
          <p:spPr>
            <a:xfrm rot="2123265">
              <a:off x="689480" y="440612"/>
              <a:ext cx="13654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" y="9084"/>
                  </a:moveTo>
                  <a:cubicBezTo>
                    <a:pt x="587" y="9450"/>
                    <a:pt x="570" y="9566"/>
                    <a:pt x="544" y="9566"/>
                  </a:cubicBezTo>
                  <a:cubicBezTo>
                    <a:pt x="519" y="9566"/>
                    <a:pt x="493" y="9473"/>
                    <a:pt x="451" y="9380"/>
                  </a:cubicBezTo>
                  <a:lnTo>
                    <a:pt x="587" y="9084"/>
                  </a:lnTo>
                  <a:close/>
                  <a:moveTo>
                    <a:pt x="20273" y="11086"/>
                  </a:moveTo>
                  <a:cubicBezTo>
                    <a:pt x="20281" y="11086"/>
                    <a:pt x="20213" y="11296"/>
                    <a:pt x="20137" y="11588"/>
                  </a:cubicBezTo>
                  <a:cubicBezTo>
                    <a:pt x="20137" y="11568"/>
                    <a:pt x="20137" y="11568"/>
                    <a:pt x="20111" y="11558"/>
                  </a:cubicBezTo>
                  <a:cubicBezTo>
                    <a:pt x="20222" y="11219"/>
                    <a:pt x="20273" y="11086"/>
                    <a:pt x="20273" y="11086"/>
                  </a:cubicBezTo>
                  <a:close/>
                  <a:moveTo>
                    <a:pt x="19830" y="1989"/>
                  </a:moveTo>
                  <a:cubicBezTo>
                    <a:pt x="19916" y="2132"/>
                    <a:pt x="20001" y="2308"/>
                    <a:pt x="20086" y="2508"/>
                  </a:cubicBezTo>
                  <a:cubicBezTo>
                    <a:pt x="20196" y="2837"/>
                    <a:pt x="20332" y="3233"/>
                    <a:pt x="20426" y="3682"/>
                  </a:cubicBezTo>
                  <a:cubicBezTo>
                    <a:pt x="20477" y="3902"/>
                    <a:pt x="20503" y="4134"/>
                    <a:pt x="20562" y="4387"/>
                  </a:cubicBezTo>
                  <a:cubicBezTo>
                    <a:pt x="20562" y="4507"/>
                    <a:pt x="20588" y="4640"/>
                    <a:pt x="20622" y="4760"/>
                  </a:cubicBezTo>
                  <a:cubicBezTo>
                    <a:pt x="20588" y="4893"/>
                    <a:pt x="20588" y="5026"/>
                    <a:pt x="20562" y="5156"/>
                  </a:cubicBezTo>
                  <a:cubicBezTo>
                    <a:pt x="20435" y="6017"/>
                    <a:pt x="20290" y="6187"/>
                    <a:pt x="20179" y="6187"/>
                  </a:cubicBezTo>
                  <a:cubicBezTo>
                    <a:pt x="20111" y="6187"/>
                    <a:pt x="20060" y="6117"/>
                    <a:pt x="20035" y="6117"/>
                  </a:cubicBezTo>
                  <a:cubicBezTo>
                    <a:pt x="20026" y="6117"/>
                    <a:pt x="20026" y="6133"/>
                    <a:pt x="20035" y="6180"/>
                  </a:cubicBezTo>
                  <a:cubicBezTo>
                    <a:pt x="19575" y="7763"/>
                    <a:pt x="19635" y="8445"/>
                    <a:pt x="19805" y="9050"/>
                  </a:cubicBezTo>
                  <a:cubicBezTo>
                    <a:pt x="19967" y="9656"/>
                    <a:pt x="20086" y="10205"/>
                    <a:pt x="19694" y="11512"/>
                  </a:cubicBezTo>
                  <a:cubicBezTo>
                    <a:pt x="19524" y="11888"/>
                    <a:pt x="19371" y="12001"/>
                    <a:pt x="19243" y="12001"/>
                  </a:cubicBezTo>
                  <a:cubicBezTo>
                    <a:pt x="19048" y="12001"/>
                    <a:pt x="18886" y="11751"/>
                    <a:pt x="18725" y="11751"/>
                  </a:cubicBezTo>
                  <a:cubicBezTo>
                    <a:pt x="18691" y="11751"/>
                    <a:pt x="18656" y="11761"/>
                    <a:pt x="18622" y="11788"/>
                  </a:cubicBezTo>
                  <a:cubicBezTo>
                    <a:pt x="18648" y="10414"/>
                    <a:pt x="19124" y="9676"/>
                    <a:pt x="19243" y="8751"/>
                  </a:cubicBezTo>
                  <a:lnTo>
                    <a:pt x="18903" y="9899"/>
                  </a:lnTo>
                  <a:cubicBezTo>
                    <a:pt x="18852" y="9456"/>
                    <a:pt x="18818" y="8532"/>
                    <a:pt x="19073" y="8036"/>
                  </a:cubicBezTo>
                  <a:cubicBezTo>
                    <a:pt x="18988" y="8159"/>
                    <a:pt x="18903" y="8345"/>
                    <a:pt x="18852" y="8578"/>
                  </a:cubicBezTo>
                  <a:cubicBezTo>
                    <a:pt x="19073" y="7311"/>
                    <a:pt x="19380" y="6047"/>
                    <a:pt x="19771" y="4773"/>
                  </a:cubicBezTo>
                  <a:cubicBezTo>
                    <a:pt x="19805" y="4254"/>
                    <a:pt x="19805" y="3749"/>
                    <a:pt x="19830" y="3233"/>
                  </a:cubicBezTo>
                  <a:lnTo>
                    <a:pt x="19830" y="1989"/>
                  </a:lnTo>
                  <a:close/>
                  <a:moveTo>
                    <a:pt x="19635" y="18949"/>
                  </a:moveTo>
                  <a:cubicBezTo>
                    <a:pt x="19643" y="18976"/>
                    <a:pt x="19660" y="19006"/>
                    <a:pt x="19669" y="19039"/>
                  </a:cubicBezTo>
                  <a:cubicBezTo>
                    <a:pt x="19660" y="19006"/>
                    <a:pt x="19643" y="18976"/>
                    <a:pt x="19635" y="18949"/>
                  </a:cubicBezTo>
                  <a:close/>
                  <a:moveTo>
                    <a:pt x="19830" y="20299"/>
                  </a:moveTo>
                  <a:cubicBezTo>
                    <a:pt x="19830" y="20306"/>
                    <a:pt x="19822" y="20309"/>
                    <a:pt x="19813" y="20309"/>
                  </a:cubicBezTo>
                  <a:lnTo>
                    <a:pt x="19830" y="20299"/>
                  </a:lnTo>
                  <a:close/>
                  <a:moveTo>
                    <a:pt x="20817" y="21081"/>
                  </a:moveTo>
                  <a:cubicBezTo>
                    <a:pt x="20817" y="21128"/>
                    <a:pt x="20817" y="21158"/>
                    <a:pt x="20783" y="21204"/>
                  </a:cubicBezTo>
                  <a:cubicBezTo>
                    <a:pt x="20783" y="21158"/>
                    <a:pt x="20817" y="21118"/>
                    <a:pt x="20817" y="21081"/>
                  </a:cubicBezTo>
                  <a:close/>
                  <a:moveTo>
                    <a:pt x="1429" y="0"/>
                  </a:moveTo>
                  <a:lnTo>
                    <a:pt x="1429" y="86"/>
                  </a:lnTo>
                  <a:cubicBezTo>
                    <a:pt x="1404" y="1217"/>
                    <a:pt x="1378" y="2342"/>
                    <a:pt x="1353" y="3453"/>
                  </a:cubicBezTo>
                  <a:lnTo>
                    <a:pt x="1855" y="2944"/>
                  </a:lnTo>
                  <a:lnTo>
                    <a:pt x="1829" y="4487"/>
                  </a:lnTo>
                  <a:cubicBezTo>
                    <a:pt x="1770" y="4660"/>
                    <a:pt x="1684" y="4783"/>
                    <a:pt x="1608" y="4783"/>
                  </a:cubicBezTo>
                  <a:cubicBezTo>
                    <a:pt x="1506" y="4783"/>
                    <a:pt x="1412" y="4557"/>
                    <a:pt x="1429" y="3925"/>
                  </a:cubicBezTo>
                  <a:cubicBezTo>
                    <a:pt x="1293" y="4221"/>
                    <a:pt x="1378" y="4670"/>
                    <a:pt x="1404" y="5066"/>
                  </a:cubicBezTo>
                  <a:cubicBezTo>
                    <a:pt x="1429" y="5462"/>
                    <a:pt x="1514" y="5794"/>
                    <a:pt x="1574" y="5807"/>
                  </a:cubicBezTo>
                  <a:cubicBezTo>
                    <a:pt x="1370" y="6396"/>
                    <a:pt x="1242" y="6602"/>
                    <a:pt x="1165" y="6602"/>
                  </a:cubicBezTo>
                  <a:cubicBezTo>
                    <a:pt x="1004" y="6602"/>
                    <a:pt x="1089" y="5531"/>
                    <a:pt x="1029" y="5531"/>
                  </a:cubicBezTo>
                  <a:cubicBezTo>
                    <a:pt x="1021" y="5531"/>
                    <a:pt x="1004" y="5561"/>
                    <a:pt x="987" y="5628"/>
                  </a:cubicBezTo>
                  <a:lnTo>
                    <a:pt x="817" y="6533"/>
                  </a:lnTo>
                  <a:lnTo>
                    <a:pt x="927" y="6320"/>
                  </a:lnTo>
                  <a:cubicBezTo>
                    <a:pt x="961" y="7048"/>
                    <a:pt x="1157" y="7125"/>
                    <a:pt x="791" y="8445"/>
                  </a:cubicBezTo>
                  <a:cubicBezTo>
                    <a:pt x="587" y="9290"/>
                    <a:pt x="417" y="8874"/>
                    <a:pt x="366" y="9203"/>
                  </a:cubicBezTo>
                  <a:cubicBezTo>
                    <a:pt x="340" y="9203"/>
                    <a:pt x="340" y="9237"/>
                    <a:pt x="306" y="9313"/>
                  </a:cubicBezTo>
                  <a:cubicBezTo>
                    <a:pt x="306" y="9390"/>
                    <a:pt x="306" y="9513"/>
                    <a:pt x="281" y="9722"/>
                  </a:cubicBezTo>
                  <a:lnTo>
                    <a:pt x="0" y="11665"/>
                  </a:lnTo>
                  <a:lnTo>
                    <a:pt x="502" y="10886"/>
                  </a:lnTo>
                  <a:cubicBezTo>
                    <a:pt x="536" y="11326"/>
                    <a:pt x="476" y="11788"/>
                    <a:pt x="476" y="12021"/>
                  </a:cubicBezTo>
                  <a:cubicBezTo>
                    <a:pt x="493" y="12127"/>
                    <a:pt x="502" y="12187"/>
                    <a:pt x="536" y="12187"/>
                  </a:cubicBezTo>
                  <a:cubicBezTo>
                    <a:pt x="578" y="12187"/>
                    <a:pt x="647" y="12101"/>
                    <a:pt x="791" y="11898"/>
                  </a:cubicBezTo>
                  <a:cubicBezTo>
                    <a:pt x="587" y="12240"/>
                    <a:pt x="502" y="12822"/>
                    <a:pt x="451" y="13537"/>
                  </a:cubicBezTo>
                  <a:cubicBezTo>
                    <a:pt x="417" y="13923"/>
                    <a:pt x="417" y="14329"/>
                    <a:pt x="391" y="14758"/>
                  </a:cubicBezTo>
                  <a:cubicBezTo>
                    <a:pt x="391" y="15187"/>
                    <a:pt x="366" y="15626"/>
                    <a:pt x="451" y="16065"/>
                  </a:cubicBezTo>
                  <a:cubicBezTo>
                    <a:pt x="672" y="17828"/>
                    <a:pt x="893" y="19521"/>
                    <a:pt x="961" y="19940"/>
                  </a:cubicBezTo>
                  <a:cubicBezTo>
                    <a:pt x="1157" y="20489"/>
                    <a:pt x="1429" y="21028"/>
                    <a:pt x="1684" y="21600"/>
                  </a:cubicBezTo>
                  <a:lnTo>
                    <a:pt x="19575" y="21600"/>
                  </a:lnTo>
                  <a:cubicBezTo>
                    <a:pt x="19490" y="21314"/>
                    <a:pt x="19414" y="21028"/>
                    <a:pt x="19320" y="20752"/>
                  </a:cubicBezTo>
                  <a:cubicBezTo>
                    <a:pt x="19150" y="20160"/>
                    <a:pt x="19014" y="19564"/>
                    <a:pt x="18903" y="18969"/>
                  </a:cubicBezTo>
                  <a:cubicBezTo>
                    <a:pt x="18759" y="18214"/>
                    <a:pt x="18682" y="17442"/>
                    <a:pt x="18588" y="16671"/>
                  </a:cubicBezTo>
                  <a:cubicBezTo>
                    <a:pt x="18622" y="16737"/>
                    <a:pt x="18648" y="16770"/>
                    <a:pt x="18682" y="16770"/>
                  </a:cubicBezTo>
                  <a:cubicBezTo>
                    <a:pt x="18708" y="16770"/>
                    <a:pt x="18733" y="16744"/>
                    <a:pt x="18759" y="16681"/>
                  </a:cubicBezTo>
                  <a:lnTo>
                    <a:pt x="18588" y="15902"/>
                  </a:lnTo>
                  <a:cubicBezTo>
                    <a:pt x="18622" y="15799"/>
                    <a:pt x="18665" y="15756"/>
                    <a:pt x="18699" y="15756"/>
                  </a:cubicBezTo>
                  <a:cubicBezTo>
                    <a:pt x="18869" y="15756"/>
                    <a:pt x="19090" y="16637"/>
                    <a:pt x="19175" y="16637"/>
                  </a:cubicBezTo>
                  <a:cubicBezTo>
                    <a:pt x="19201" y="16637"/>
                    <a:pt x="19218" y="16564"/>
                    <a:pt x="19218" y="16375"/>
                  </a:cubicBezTo>
                  <a:cubicBezTo>
                    <a:pt x="19414" y="16903"/>
                    <a:pt x="19609" y="17452"/>
                    <a:pt x="19771" y="18058"/>
                  </a:cubicBezTo>
                  <a:cubicBezTo>
                    <a:pt x="19865" y="18357"/>
                    <a:pt x="19941" y="18676"/>
                    <a:pt x="20001" y="19006"/>
                  </a:cubicBezTo>
                  <a:cubicBezTo>
                    <a:pt x="20086" y="19335"/>
                    <a:pt x="20137" y="19674"/>
                    <a:pt x="20162" y="20037"/>
                  </a:cubicBezTo>
                  <a:lnTo>
                    <a:pt x="19830" y="20299"/>
                  </a:lnTo>
                  <a:cubicBezTo>
                    <a:pt x="19907" y="20200"/>
                    <a:pt x="19839" y="19458"/>
                    <a:pt x="19669" y="19039"/>
                  </a:cubicBezTo>
                  <a:cubicBezTo>
                    <a:pt x="19890" y="19621"/>
                    <a:pt x="19652" y="20868"/>
                    <a:pt x="20060" y="21600"/>
                  </a:cubicBezTo>
                  <a:lnTo>
                    <a:pt x="20281" y="21600"/>
                  </a:lnTo>
                  <a:lnTo>
                    <a:pt x="20332" y="20828"/>
                  </a:lnTo>
                  <a:cubicBezTo>
                    <a:pt x="20452" y="21071"/>
                    <a:pt x="20562" y="21337"/>
                    <a:pt x="20707" y="21600"/>
                  </a:cubicBezTo>
                  <a:lnTo>
                    <a:pt x="21209" y="21600"/>
                  </a:lnTo>
                  <a:cubicBezTo>
                    <a:pt x="21107" y="21231"/>
                    <a:pt x="21022" y="20955"/>
                    <a:pt x="20928" y="20955"/>
                  </a:cubicBezTo>
                  <a:cubicBezTo>
                    <a:pt x="20885" y="20955"/>
                    <a:pt x="20851" y="20995"/>
                    <a:pt x="20817" y="21081"/>
                  </a:cubicBezTo>
                  <a:cubicBezTo>
                    <a:pt x="20953" y="20655"/>
                    <a:pt x="20928" y="20280"/>
                    <a:pt x="20877" y="19874"/>
                  </a:cubicBezTo>
                  <a:cubicBezTo>
                    <a:pt x="20843" y="19431"/>
                    <a:pt x="20758" y="18959"/>
                    <a:pt x="20928" y="18330"/>
                  </a:cubicBezTo>
                  <a:cubicBezTo>
                    <a:pt x="20868" y="18350"/>
                    <a:pt x="20817" y="18440"/>
                    <a:pt x="20783" y="18440"/>
                  </a:cubicBezTo>
                  <a:cubicBezTo>
                    <a:pt x="20732" y="18440"/>
                    <a:pt x="20698" y="18297"/>
                    <a:pt x="20647" y="17685"/>
                  </a:cubicBezTo>
                  <a:cubicBezTo>
                    <a:pt x="20588" y="17639"/>
                    <a:pt x="20537" y="17519"/>
                    <a:pt x="20503" y="17452"/>
                  </a:cubicBezTo>
                  <a:lnTo>
                    <a:pt x="20503" y="17376"/>
                  </a:lnTo>
                  <a:cubicBezTo>
                    <a:pt x="20477" y="17396"/>
                    <a:pt x="20477" y="17409"/>
                    <a:pt x="20477" y="17442"/>
                  </a:cubicBezTo>
                  <a:cubicBezTo>
                    <a:pt x="20460" y="17416"/>
                    <a:pt x="20460" y="17402"/>
                    <a:pt x="20460" y="17402"/>
                  </a:cubicBezTo>
                  <a:cubicBezTo>
                    <a:pt x="20452" y="17402"/>
                    <a:pt x="20460" y="17422"/>
                    <a:pt x="20477" y="17462"/>
                  </a:cubicBezTo>
                  <a:cubicBezTo>
                    <a:pt x="20452" y="17715"/>
                    <a:pt x="20392" y="17925"/>
                    <a:pt x="20332" y="18014"/>
                  </a:cubicBezTo>
                  <a:cubicBezTo>
                    <a:pt x="19941" y="17472"/>
                    <a:pt x="19694" y="15746"/>
                    <a:pt x="19524" y="15164"/>
                  </a:cubicBezTo>
                  <a:cubicBezTo>
                    <a:pt x="19541" y="14984"/>
                    <a:pt x="19558" y="14924"/>
                    <a:pt x="19584" y="14924"/>
                  </a:cubicBezTo>
                  <a:cubicBezTo>
                    <a:pt x="19626" y="14924"/>
                    <a:pt x="19694" y="15161"/>
                    <a:pt x="19762" y="15161"/>
                  </a:cubicBezTo>
                  <a:cubicBezTo>
                    <a:pt x="19779" y="15161"/>
                    <a:pt x="19805" y="15137"/>
                    <a:pt x="19830" y="15077"/>
                  </a:cubicBezTo>
                  <a:lnTo>
                    <a:pt x="19575" y="14209"/>
                  </a:lnTo>
                  <a:cubicBezTo>
                    <a:pt x="19788" y="14149"/>
                    <a:pt x="19967" y="13368"/>
                    <a:pt x="20103" y="13368"/>
                  </a:cubicBezTo>
                  <a:cubicBezTo>
                    <a:pt x="20171" y="13368"/>
                    <a:pt x="20230" y="13531"/>
                    <a:pt x="20281" y="14010"/>
                  </a:cubicBezTo>
                  <a:lnTo>
                    <a:pt x="20307" y="12646"/>
                  </a:lnTo>
                  <a:cubicBezTo>
                    <a:pt x="20426" y="11844"/>
                    <a:pt x="20707" y="10733"/>
                    <a:pt x="20647" y="10052"/>
                  </a:cubicBezTo>
                  <a:cubicBezTo>
                    <a:pt x="20758" y="9536"/>
                    <a:pt x="20605" y="8818"/>
                    <a:pt x="20622" y="8818"/>
                  </a:cubicBezTo>
                  <a:cubicBezTo>
                    <a:pt x="20622" y="8818"/>
                    <a:pt x="20639" y="8868"/>
                    <a:pt x="20673" y="8984"/>
                  </a:cubicBezTo>
                  <a:lnTo>
                    <a:pt x="20673" y="8655"/>
                  </a:lnTo>
                  <a:cubicBezTo>
                    <a:pt x="20673" y="8445"/>
                    <a:pt x="20707" y="8182"/>
                    <a:pt x="20758" y="7906"/>
                  </a:cubicBezTo>
                  <a:cubicBezTo>
                    <a:pt x="20843" y="7377"/>
                    <a:pt x="20928" y="6839"/>
                    <a:pt x="20928" y="6839"/>
                  </a:cubicBezTo>
                  <a:lnTo>
                    <a:pt x="21013" y="6819"/>
                  </a:lnTo>
                  <a:cubicBezTo>
                    <a:pt x="21149" y="6290"/>
                    <a:pt x="21268" y="5751"/>
                    <a:pt x="21345" y="5199"/>
                  </a:cubicBezTo>
                  <a:cubicBezTo>
                    <a:pt x="21379" y="5066"/>
                    <a:pt x="21404" y="4926"/>
                    <a:pt x="21438" y="4793"/>
                  </a:cubicBezTo>
                  <a:cubicBezTo>
                    <a:pt x="21438" y="4650"/>
                    <a:pt x="21438" y="4517"/>
                    <a:pt x="21404" y="4377"/>
                  </a:cubicBezTo>
                  <a:cubicBezTo>
                    <a:pt x="21404" y="4101"/>
                    <a:pt x="21379" y="3812"/>
                    <a:pt x="21379" y="3529"/>
                  </a:cubicBezTo>
                  <a:cubicBezTo>
                    <a:pt x="21319" y="2395"/>
                    <a:pt x="21319" y="1231"/>
                    <a:pt x="21600" y="2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312;p20"/>
            <p:cNvSpPr/>
            <p:nvPr/>
          </p:nvSpPr>
          <p:spPr>
            <a:xfrm rot="2123265">
              <a:off x="882831" y="584648"/>
              <a:ext cx="155351" cy="3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974" y="5641"/>
                  </a:moveTo>
                  <a:lnTo>
                    <a:pt x="1974" y="7324"/>
                  </a:lnTo>
                  <a:lnTo>
                    <a:pt x="1499" y="7357"/>
                  </a:lnTo>
                  <a:lnTo>
                    <a:pt x="1974" y="7554"/>
                  </a:lnTo>
                  <a:cubicBezTo>
                    <a:pt x="1996" y="8116"/>
                    <a:pt x="2019" y="8665"/>
                    <a:pt x="2063" y="9213"/>
                  </a:cubicBezTo>
                  <a:cubicBezTo>
                    <a:pt x="2048" y="9213"/>
                    <a:pt x="2034" y="9213"/>
                    <a:pt x="2019" y="9213"/>
                  </a:cubicBezTo>
                  <a:cubicBezTo>
                    <a:pt x="1692" y="9213"/>
                    <a:pt x="1395" y="9117"/>
                    <a:pt x="1232" y="8917"/>
                  </a:cubicBezTo>
                  <a:cubicBezTo>
                    <a:pt x="1262" y="8828"/>
                    <a:pt x="1328" y="8192"/>
                    <a:pt x="1432" y="7510"/>
                  </a:cubicBezTo>
                  <a:cubicBezTo>
                    <a:pt x="1551" y="6819"/>
                    <a:pt x="1722" y="6090"/>
                    <a:pt x="1848" y="5807"/>
                  </a:cubicBezTo>
                  <a:cubicBezTo>
                    <a:pt x="1893" y="5718"/>
                    <a:pt x="1945" y="5661"/>
                    <a:pt x="1974" y="5641"/>
                  </a:cubicBezTo>
                  <a:close/>
                  <a:moveTo>
                    <a:pt x="2382" y="15506"/>
                  </a:moveTo>
                  <a:cubicBezTo>
                    <a:pt x="2754" y="15889"/>
                    <a:pt x="3340" y="16584"/>
                    <a:pt x="3978" y="17356"/>
                  </a:cubicBezTo>
                  <a:cubicBezTo>
                    <a:pt x="4082" y="17595"/>
                    <a:pt x="4179" y="17838"/>
                    <a:pt x="4275" y="18091"/>
                  </a:cubicBezTo>
                  <a:cubicBezTo>
                    <a:pt x="4476" y="18706"/>
                    <a:pt x="4646" y="19312"/>
                    <a:pt x="4795" y="19930"/>
                  </a:cubicBezTo>
                  <a:lnTo>
                    <a:pt x="4795" y="19960"/>
                  </a:lnTo>
                  <a:cubicBezTo>
                    <a:pt x="4542" y="19621"/>
                    <a:pt x="4223" y="19245"/>
                    <a:pt x="3978" y="18849"/>
                  </a:cubicBezTo>
                  <a:cubicBezTo>
                    <a:pt x="3830" y="18620"/>
                    <a:pt x="3711" y="18387"/>
                    <a:pt x="3592" y="18147"/>
                  </a:cubicBezTo>
                  <a:cubicBezTo>
                    <a:pt x="3444" y="17905"/>
                    <a:pt x="3266" y="17662"/>
                    <a:pt x="3147" y="17409"/>
                  </a:cubicBezTo>
                  <a:lnTo>
                    <a:pt x="3199" y="17027"/>
                  </a:lnTo>
                  <a:lnTo>
                    <a:pt x="2382" y="15506"/>
                  </a:lnTo>
                  <a:close/>
                  <a:moveTo>
                    <a:pt x="571" y="0"/>
                  </a:moveTo>
                  <a:cubicBezTo>
                    <a:pt x="571" y="163"/>
                    <a:pt x="594" y="296"/>
                    <a:pt x="616" y="373"/>
                  </a:cubicBezTo>
                  <a:cubicBezTo>
                    <a:pt x="-119" y="1384"/>
                    <a:pt x="59" y="4903"/>
                    <a:pt x="0" y="6553"/>
                  </a:cubicBezTo>
                  <a:lnTo>
                    <a:pt x="319" y="6609"/>
                  </a:lnTo>
                  <a:cubicBezTo>
                    <a:pt x="274" y="7740"/>
                    <a:pt x="497" y="8828"/>
                    <a:pt x="720" y="10228"/>
                  </a:cubicBezTo>
                  <a:lnTo>
                    <a:pt x="965" y="10138"/>
                  </a:lnTo>
                  <a:cubicBezTo>
                    <a:pt x="1180" y="10743"/>
                    <a:pt x="1262" y="11525"/>
                    <a:pt x="1306" y="12393"/>
                  </a:cubicBezTo>
                  <a:cubicBezTo>
                    <a:pt x="1380" y="13265"/>
                    <a:pt x="1603" y="14209"/>
                    <a:pt x="1848" y="15164"/>
                  </a:cubicBezTo>
                  <a:cubicBezTo>
                    <a:pt x="1700" y="15044"/>
                    <a:pt x="1603" y="14549"/>
                    <a:pt x="1573" y="14209"/>
                  </a:cubicBezTo>
                  <a:cubicBezTo>
                    <a:pt x="1499" y="15363"/>
                    <a:pt x="2145" y="16564"/>
                    <a:pt x="2709" y="17728"/>
                  </a:cubicBezTo>
                  <a:cubicBezTo>
                    <a:pt x="3243" y="18906"/>
                    <a:pt x="3711" y="20037"/>
                    <a:pt x="3563" y="21071"/>
                  </a:cubicBezTo>
                  <a:cubicBezTo>
                    <a:pt x="3615" y="21271"/>
                    <a:pt x="3659" y="21434"/>
                    <a:pt x="3681" y="21600"/>
                  </a:cubicBezTo>
                  <a:lnTo>
                    <a:pt x="21436" y="21600"/>
                  </a:lnTo>
                  <a:cubicBezTo>
                    <a:pt x="21481" y="20423"/>
                    <a:pt x="21236" y="19016"/>
                    <a:pt x="20598" y="17762"/>
                  </a:cubicBezTo>
                  <a:cubicBezTo>
                    <a:pt x="20642" y="17782"/>
                    <a:pt x="20724" y="17838"/>
                    <a:pt x="20843" y="18048"/>
                  </a:cubicBezTo>
                  <a:cubicBezTo>
                    <a:pt x="20768" y="17858"/>
                    <a:pt x="20672" y="17672"/>
                    <a:pt x="20598" y="17486"/>
                  </a:cubicBezTo>
                  <a:cubicBezTo>
                    <a:pt x="20494" y="17299"/>
                    <a:pt x="20382" y="17113"/>
                    <a:pt x="20279" y="16923"/>
                  </a:cubicBezTo>
                  <a:cubicBezTo>
                    <a:pt x="20086" y="16541"/>
                    <a:pt x="19885" y="16142"/>
                    <a:pt x="19692" y="15746"/>
                  </a:cubicBezTo>
                  <a:cubicBezTo>
                    <a:pt x="19269" y="14954"/>
                    <a:pt x="19128" y="14163"/>
                    <a:pt x="18928" y="13418"/>
                  </a:cubicBezTo>
                  <a:cubicBezTo>
                    <a:pt x="18831" y="13052"/>
                    <a:pt x="18727" y="12689"/>
                    <a:pt x="18638" y="12360"/>
                  </a:cubicBezTo>
                  <a:cubicBezTo>
                    <a:pt x="18586" y="12021"/>
                    <a:pt x="18512" y="11711"/>
                    <a:pt x="18438" y="11425"/>
                  </a:cubicBezTo>
                  <a:cubicBezTo>
                    <a:pt x="18289" y="10863"/>
                    <a:pt x="18067" y="10414"/>
                    <a:pt x="17755" y="10161"/>
                  </a:cubicBezTo>
                  <a:cubicBezTo>
                    <a:pt x="17755" y="10161"/>
                    <a:pt x="17584" y="9686"/>
                    <a:pt x="17502" y="9213"/>
                  </a:cubicBezTo>
                  <a:cubicBezTo>
                    <a:pt x="17406" y="8741"/>
                    <a:pt x="17309" y="8269"/>
                    <a:pt x="17309" y="8269"/>
                  </a:cubicBezTo>
                  <a:cubicBezTo>
                    <a:pt x="17324" y="9060"/>
                    <a:pt x="17280" y="9303"/>
                    <a:pt x="17198" y="9303"/>
                  </a:cubicBezTo>
                  <a:cubicBezTo>
                    <a:pt x="17079" y="9303"/>
                    <a:pt x="16886" y="8681"/>
                    <a:pt x="16760" y="8681"/>
                  </a:cubicBezTo>
                  <a:cubicBezTo>
                    <a:pt x="16723" y="8681"/>
                    <a:pt x="16686" y="8744"/>
                    <a:pt x="16671" y="8907"/>
                  </a:cubicBezTo>
                  <a:cubicBezTo>
                    <a:pt x="16582" y="8199"/>
                    <a:pt x="16730" y="7174"/>
                    <a:pt x="16864" y="7174"/>
                  </a:cubicBezTo>
                  <a:cubicBezTo>
                    <a:pt x="16916" y="7174"/>
                    <a:pt x="16961" y="7301"/>
                    <a:pt x="16990" y="7610"/>
                  </a:cubicBezTo>
                  <a:lnTo>
                    <a:pt x="16938" y="7787"/>
                  </a:lnTo>
                  <a:cubicBezTo>
                    <a:pt x="16975" y="7813"/>
                    <a:pt x="17013" y="7823"/>
                    <a:pt x="17035" y="7823"/>
                  </a:cubicBezTo>
                  <a:cubicBezTo>
                    <a:pt x="17250" y="7823"/>
                    <a:pt x="17220" y="7151"/>
                    <a:pt x="17309" y="6443"/>
                  </a:cubicBezTo>
                  <a:cubicBezTo>
                    <a:pt x="17354" y="5644"/>
                    <a:pt x="17384" y="4816"/>
                    <a:pt x="17569" y="4816"/>
                  </a:cubicBezTo>
                  <a:cubicBezTo>
                    <a:pt x="17577" y="4816"/>
                    <a:pt x="17577" y="4816"/>
                    <a:pt x="17584" y="4816"/>
                  </a:cubicBezTo>
                  <a:cubicBezTo>
                    <a:pt x="17703" y="3186"/>
                    <a:pt x="17926" y="1593"/>
                    <a:pt x="18170" y="0"/>
                  </a:cubicBezTo>
                  <a:lnTo>
                    <a:pt x="2382" y="0"/>
                  </a:lnTo>
                  <a:cubicBezTo>
                    <a:pt x="2360" y="249"/>
                    <a:pt x="2338" y="502"/>
                    <a:pt x="2286" y="745"/>
                  </a:cubicBezTo>
                  <a:cubicBezTo>
                    <a:pt x="2234" y="502"/>
                    <a:pt x="2189" y="249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313;p20"/>
            <p:cNvSpPr/>
            <p:nvPr/>
          </p:nvSpPr>
          <p:spPr>
            <a:xfrm rot="2123265">
              <a:off x="302415" y="165641"/>
              <a:ext cx="13654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" y="9084"/>
                  </a:moveTo>
                  <a:cubicBezTo>
                    <a:pt x="587" y="9450"/>
                    <a:pt x="570" y="9566"/>
                    <a:pt x="544" y="9566"/>
                  </a:cubicBezTo>
                  <a:cubicBezTo>
                    <a:pt x="519" y="9566"/>
                    <a:pt x="493" y="9473"/>
                    <a:pt x="451" y="9380"/>
                  </a:cubicBezTo>
                  <a:lnTo>
                    <a:pt x="587" y="9084"/>
                  </a:lnTo>
                  <a:close/>
                  <a:moveTo>
                    <a:pt x="20256" y="11086"/>
                  </a:moveTo>
                  <a:cubicBezTo>
                    <a:pt x="20256" y="11086"/>
                    <a:pt x="20205" y="11296"/>
                    <a:pt x="20137" y="11588"/>
                  </a:cubicBezTo>
                  <a:cubicBezTo>
                    <a:pt x="20111" y="11568"/>
                    <a:pt x="20111" y="11568"/>
                    <a:pt x="20111" y="11558"/>
                  </a:cubicBezTo>
                  <a:cubicBezTo>
                    <a:pt x="20213" y="11219"/>
                    <a:pt x="20247" y="11086"/>
                    <a:pt x="20256" y="11086"/>
                  </a:cubicBezTo>
                  <a:close/>
                  <a:moveTo>
                    <a:pt x="19805" y="1989"/>
                  </a:moveTo>
                  <a:cubicBezTo>
                    <a:pt x="19890" y="2132"/>
                    <a:pt x="20001" y="2308"/>
                    <a:pt x="20060" y="2508"/>
                  </a:cubicBezTo>
                  <a:cubicBezTo>
                    <a:pt x="20196" y="2837"/>
                    <a:pt x="20332" y="3233"/>
                    <a:pt x="20426" y="3682"/>
                  </a:cubicBezTo>
                  <a:cubicBezTo>
                    <a:pt x="20452" y="3902"/>
                    <a:pt x="20503" y="4134"/>
                    <a:pt x="20562" y="4387"/>
                  </a:cubicBezTo>
                  <a:cubicBezTo>
                    <a:pt x="20562" y="4507"/>
                    <a:pt x="20588" y="4640"/>
                    <a:pt x="20588" y="4760"/>
                  </a:cubicBezTo>
                  <a:cubicBezTo>
                    <a:pt x="20588" y="4893"/>
                    <a:pt x="20588" y="5026"/>
                    <a:pt x="20562" y="5156"/>
                  </a:cubicBezTo>
                  <a:cubicBezTo>
                    <a:pt x="20417" y="6017"/>
                    <a:pt x="20273" y="6187"/>
                    <a:pt x="20162" y="6187"/>
                  </a:cubicBezTo>
                  <a:cubicBezTo>
                    <a:pt x="20094" y="6187"/>
                    <a:pt x="20043" y="6117"/>
                    <a:pt x="20018" y="6117"/>
                  </a:cubicBezTo>
                  <a:cubicBezTo>
                    <a:pt x="20001" y="6117"/>
                    <a:pt x="20001" y="6133"/>
                    <a:pt x="20001" y="6180"/>
                  </a:cubicBezTo>
                  <a:cubicBezTo>
                    <a:pt x="19550" y="7763"/>
                    <a:pt x="19635" y="8445"/>
                    <a:pt x="19805" y="9050"/>
                  </a:cubicBezTo>
                  <a:cubicBezTo>
                    <a:pt x="19941" y="9656"/>
                    <a:pt x="20060" y="10205"/>
                    <a:pt x="19694" y="11512"/>
                  </a:cubicBezTo>
                  <a:cubicBezTo>
                    <a:pt x="19524" y="11888"/>
                    <a:pt x="19371" y="12001"/>
                    <a:pt x="19235" y="12001"/>
                  </a:cubicBezTo>
                  <a:cubicBezTo>
                    <a:pt x="19039" y="12001"/>
                    <a:pt x="18869" y="11751"/>
                    <a:pt x="18716" y="11751"/>
                  </a:cubicBezTo>
                  <a:cubicBezTo>
                    <a:pt x="18682" y="11751"/>
                    <a:pt x="18648" y="11761"/>
                    <a:pt x="18622" y="11788"/>
                  </a:cubicBezTo>
                  <a:cubicBezTo>
                    <a:pt x="18648" y="10414"/>
                    <a:pt x="19124" y="9676"/>
                    <a:pt x="19243" y="8751"/>
                  </a:cubicBezTo>
                  <a:lnTo>
                    <a:pt x="18903" y="9899"/>
                  </a:lnTo>
                  <a:cubicBezTo>
                    <a:pt x="18852" y="9456"/>
                    <a:pt x="18818" y="8532"/>
                    <a:pt x="19073" y="8036"/>
                  </a:cubicBezTo>
                  <a:cubicBezTo>
                    <a:pt x="18988" y="8159"/>
                    <a:pt x="18903" y="8345"/>
                    <a:pt x="18852" y="8578"/>
                  </a:cubicBezTo>
                  <a:cubicBezTo>
                    <a:pt x="19073" y="7311"/>
                    <a:pt x="19380" y="6047"/>
                    <a:pt x="19771" y="4773"/>
                  </a:cubicBezTo>
                  <a:cubicBezTo>
                    <a:pt x="19805" y="4254"/>
                    <a:pt x="19805" y="3749"/>
                    <a:pt x="19805" y="3233"/>
                  </a:cubicBezTo>
                  <a:lnTo>
                    <a:pt x="19805" y="1989"/>
                  </a:lnTo>
                  <a:close/>
                  <a:moveTo>
                    <a:pt x="19635" y="18949"/>
                  </a:moveTo>
                  <a:cubicBezTo>
                    <a:pt x="19643" y="18976"/>
                    <a:pt x="19660" y="19006"/>
                    <a:pt x="19669" y="19039"/>
                  </a:cubicBezTo>
                  <a:cubicBezTo>
                    <a:pt x="19660" y="19006"/>
                    <a:pt x="19643" y="18976"/>
                    <a:pt x="19635" y="18949"/>
                  </a:cubicBezTo>
                  <a:close/>
                  <a:moveTo>
                    <a:pt x="20817" y="21081"/>
                  </a:moveTo>
                  <a:cubicBezTo>
                    <a:pt x="20817" y="21128"/>
                    <a:pt x="20783" y="21158"/>
                    <a:pt x="20783" y="21204"/>
                  </a:cubicBezTo>
                  <a:cubicBezTo>
                    <a:pt x="20783" y="21158"/>
                    <a:pt x="20817" y="21118"/>
                    <a:pt x="20817" y="21081"/>
                  </a:cubicBezTo>
                  <a:close/>
                  <a:moveTo>
                    <a:pt x="1429" y="0"/>
                  </a:moveTo>
                  <a:cubicBezTo>
                    <a:pt x="1404" y="30"/>
                    <a:pt x="1404" y="67"/>
                    <a:pt x="1404" y="86"/>
                  </a:cubicBezTo>
                  <a:cubicBezTo>
                    <a:pt x="1404" y="1217"/>
                    <a:pt x="1378" y="2342"/>
                    <a:pt x="1353" y="3453"/>
                  </a:cubicBezTo>
                  <a:lnTo>
                    <a:pt x="1855" y="2944"/>
                  </a:lnTo>
                  <a:lnTo>
                    <a:pt x="1804" y="4487"/>
                  </a:lnTo>
                  <a:cubicBezTo>
                    <a:pt x="1753" y="4660"/>
                    <a:pt x="1676" y="4783"/>
                    <a:pt x="1599" y="4783"/>
                  </a:cubicBezTo>
                  <a:cubicBezTo>
                    <a:pt x="1506" y="4783"/>
                    <a:pt x="1412" y="4557"/>
                    <a:pt x="1429" y="3925"/>
                  </a:cubicBezTo>
                  <a:cubicBezTo>
                    <a:pt x="1259" y="4221"/>
                    <a:pt x="1378" y="4670"/>
                    <a:pt x="1404" y="5066"/>
                  </a:cubicBezTo>
                  <a:cubicBezTo>
                    <a:pt x="1429" y="5462"/>
                    <a:pt x="1514" y="5794"/>
                    <a:pt x="1548" y="5807"/>
                  </a:cubicBezTo>
                  <a:cubicBezTo>
                    <a:pt x="1344" y="6396"/>
                    <a:pt x="1225" y="6602"/>
                    <a:pt x="1157" y="6602"/>
                  </a:cubicBezTo>
                  <a:cubicBezTo>
                    <a:pt x="995" y="6602"/>
                    <a:pt x="1089" y="5531"/>
                    <a:pt x="1029" y="5531"/>
                  </a:cubicBezTo>
                  <a:cubicBezTo>
                    <a:pt x="1021" y="5531"/>
                    <a:pt x="1004" y="5561"/>
                    <a:pt x="987" y="5628"/>
                  </a:cubicBezTo>
                  <a:lnTo>
                    <a:pt x="817" y="6533"/>
                  </a:lnTo>
                  <a:lnTo>
                    <a:pt x="927" y="6320"/>
                  </a:lnTo>
                  <a:cubicBezTo>
                    <a:pt x="961" y="7048"/>
                    <a:pt x="1157" y="7125"/>
                    <a:pt x="791" y="8445"/>
                  </a:cubicBezTo>
                  <a:cubicBezTo>
                    <a:pt x="561" y="9290"/>
                    <a:pt x="417" y="8874"/>
                    <a:pt x="366" y="9203"/>
                  </a:cubicBezTo>
                  <a:cubicBezTo>
                    <a:pt x="340" y="9203"/>
                    <a:pt x="306" y="9237"/>
                    <a:pt x="306" y="9313"/>
                  </a:cubicBezTo>
                  <a:cubicBezTo>
                    <a:pt x="306" y="9390"/>
                    <a:pt x="281" y="9513"/>
                    <a:pt x="281" y="9722"/>
                  </a:cubicBezTo>
                  <a:lnTo>
                    <a:pt x="0" y="11665"/>
                  </a:lnTo>
                  <a:lnTo>
                    <a:pt x="476" y="10886"/>
                  </a:lnTo>
                  <a:cubicBezTo>
                    <a:pt x="536" y="11326"/>
                    <a:pt x="476" y="11788"/>
                    <a:pt x="476" y="12021"/>
                  </a:cubicBezTo>
                  <a:cubicBezTo>
                    <a:pt x="493" y="12127"/>
                    <a:pt x="502" y="12187"/>
                    <a:pt x="536" y="12187"/>
                  </a:cubicBezTo>
                  <a:cubicBezTo>
                    <a:pt x="570" y="12187"/>
                    <a:pt x="638" y="12101"/>
                    <a:pt x="757" y="11898"/>
                  </a:cubicBezTo>
                  <a:cubicBezTo>
                    <a:pt x="561" y="12240"/>
                    <a:pt x="502" y="12822"/>
                    <a:pt x="451" y="13537"/>
                  </a:cubicBezTo>
                  <a:cubicBezTo>
                    <a:pt x="417" y="13923"/>
                    <a:pt x="417" y="14329"/>
                    <a:pt x="391" y="14758"/>
                  </a:cubicBezTo>
                  <a:cubicBezTo>
                    <a:pt x="366" y="15187"/>
                    <a:pt x="366" y="15626"/>
                    <a:pt x="417" y="16065"/>
                  </a:cubicBezTo>
                  <a:cubicBezTo>
                    <a:pt x="672" y="17828"/>
                    <a:pt x="893" y="19521"/>
                    <a:pt x="961" y="19940"/>
                  </a:cubicBezTo>
                  <a:cubicBezTo>
                    <a:pt x="1157" y="20489"/>
                    <a:pt x="1429" y="21028"/>
                    <a:pt x="1684" y="21600"/>
                  </a:cubicBezTo>
                  <a:lnTo>
                    <a:pt x="19575" y="21600"/>
                  </a:lnTo>
                  <a:cubicBezTo>
                    <a:pt x="19490" y="21314"/>
                    <a:pt x="19414" y="21028"/>
                    <a:pt x="19295" y="20752"/>
                  </a:cubicBezTo>
                  <a:cubicBezTo>
                    <a:pt x="19150" y="20160"/>
                    <a:pt x="19014" y="19564"/>
                    <a:pt x="18903" y="18969"/>
                  </a:cubicBezTo>
                  <a:cubicBezTo>
                    <a:pt x="18759" y="18214"/>
                    <a:pt x="18648" y="17442"/>
                    <a:pt x="18563" y="16671"/>
                  </a:cubicBezTo>
                  <a:cubicBezTo>
                    <a:pt x="18605" y="16737"/>
                    <a:pt x="18648" y="16770"/>
                    <a:pt x="18673" y="16770"/>
                  </a:cubicBezTo>
                  <a:cubicBezTo>
                    <a:pt x="18699" y="16770"/>
                    <a:pt x="18725" y="16744"/>
                    <a:pt x="18733" y="16681"/>
                  </a:cubicBezTo>
                  <a:lnTo>
                    <a:pt x="18588" y="15902"/>
                  </a:lnTo>
                  <a:cubicBezTo>
                    <a:pt x="18622" y="15799"/>
                    <a:pt x="18665" y="15756"/>
                    <a:pt x="18699" y="15756"/>
                  </a:cubicBezTo>
                  <a:cubicBezTo>
                    <a:pt x="18869" y="15756"/>
                    <a:pt x="19090" y="16637"/>
                    <a:pt x="19175" y="16637"/>
                  </a:cubicBezTo>
                  <a:cubicBezTo>
                    <a:pt x="19201" y="16637"/>
                    <a:pt x="19218" y="16564"/>
                    <a:pt x="19218" y="16375"/>
                  </a:cubicBezTo>
                  <a:cubicBezTo>
                    <a:pt x="19380" y="16903"/>
                    <a:pt x="19609" y="17452"/>
                    <a:pt x="19771" y="18058"/>
                  </a:cubicBezTo>
                  <a:cubicBezTo>
                    <a:pt x="19865" y="18357"/>
                    <a:pt x="19916" y="18676"/>
                    <a:pt x="19967" y="19006"/>
                  </a:cubicBezTo>
                  <a:cubicBezTo>
                    <a:pt x="20060" y="19335"/>
                    <a:pt x="20137" y="19674"/>
                    <a:pt x="20162" y="20037"/>
                  </a:cubicBezTo>
                  <a:lnTo>
                    <a:pt x="19830" y="20299"/>
                  </a:lnTo>
                  <a:cubicBezTo>
                    <a:pt x="19907" y="20200"/>
                    <a:pt x="19839" y="19458"/>
                    <a:pt x="19669" y="19039"/>
                  </a:cubicBezTo>
                  <a:cubicBezTo>
                    <a:pt x="19890" y="19621"/>
                    <a:pt x="19652" y="20868"/>
                    <a:pt x="20060" y="21600"/>
                  </a:cubicBezTo>
                  <a:lnTo>
                    <a:pt x="20281" y="21600"/>
                  </a:lnTo>
                  <a:lnTo>
                    <a:pt x="20332" y="20828"/>
                  </a:lnTo>
                  <a:cubicBezTo>
                    <a:pt x="20452" y="21071"/>
                    <a:pt x="20562" y="21337"/>
                    <a:pt x="20707" y="21600"/>
                  </a:cubicBezTo>
                  <a:lnTo>
                    <a:pt x="21209" y="21600"/>
                  </a:lnTo>
                  <a:cubicBezTo>
                    <a:pt x="21107" y="21231"/>
                    <a:pt x="21022" y="20955"/>
                    <a:pt x="20928" y="20955"/>
                  </a:cubicBezTo>
                  <a:cubicBezTo>
                    <a:pt x="20885" y="20955"/>
                    <a:pt x="20851" y="20995"/>
                    <a:pt x="20817" y="21081"/>
                  </a:cubicBezTo>
                  <a:cubicBezTo>
                    <a:pt x="20953" y="20655"/>
                    <a:pt x="20928" y="20280"/>
                    <a:pt x="20877" y="19874"/>
                  </a:cubicBezTo>
                  <a:cubicBezTo>
                    <a:pt x="20843" y="19431"/>
                    <a:pt x="20732" y="18959"/>
                    <a:pt x="20928" y="18330"/>
                  </a:cubicBezTo>
                  <a:cubicBezTo>
                    <a:pt x="20868" y="18350"/>
                    <a:pt x="20817" y="18440"/>
                    <a:pt x="20775" y="18440"/>
                  </a:cubicBezTo>
                  <a:cubicBezTo>
                    <a:pt x="20724" y="18440"/>
                    <a:pt x="20681" y="18297"/>
                    <a:pt x="20647" y="17685"/>
                  </a:cubicBezTo>
                  <a:cubicBezTo>
                    <a:pt x="20588" y="17639"/>
                    <a:pt x="20537" y="17519"/>
                    <a:pt x="20477" y="17452"/>
                  </a:cubicBezTo>
                  <a:lnTo>
                    <a:pt x="20477" y="17442"/>
                  </a:lnTo>
                  <a:cubicBezTo>
                    <a:pt x="20460" y="17416"/>
                    <a:pt x="20460" y="17402"/>
                    <a:pt x="20460" y="17402"/>
                  </a:cubicBezTo>
                  <a:cubicBezTo>
                    <a:pt x="20452" y="17402"/>
                    <a:pt x="20460" y="17422"/>
                    <a:pt x="20477" y="17462"/>
                  </a:cubicBezTo>
                  <a:cubicBezTo>
                    <a:pt x="20452" y="17715"/>
                    <a:pt x="20392" y="17925"/>
                    <a:pt x="20332" y="18014"/>
                  </a:cubicBezTo>
                  <a:cubicBezTo>
                    <a:pt x="19941" y="17472"/>
                    <a:pt x="19694" y="15746"/>
                    <a:pt x="19524" y="15164"/>
                  </a:cubicBezTo>
                  <a:cubicBezTo>
                    <a:pt x="19541" y="14984"/>
                    <a:pt x="19558" y="14924"/>
                    <a:pt x="19575" y="14924"/>
                  </a:cubicBezTo>
                  <a:cubicBezTo>
                    <a:pt x="19618" y="14924"/>
                    <a:pt x="19669" y="15161"/>
                    <a:pt x="19745" y="15161"/>
                  </a:cubicBezTo>
                  <a:cubicBezTo>
                    <a:pt x="19771" y="15161"/>
                    <a:pt x="19796" y="15137"/>
                    <a:pt x="19830" y="15077"/>
                  </a:cubicBezTo>
                  <a:lnTo>
                    <a:pt x="19575" y="14209"/>
                  </a:lnTo>
                  <a:cubicBezTo>
                    <a:pt x="19788" y="14149"/>
                    <a:pt x="19950" y="13368"/>
                    <a:pt x="20094" y="13368"/>
                  </a:cubicBezTo>
                  <a:cubicBezTo>
                    <a:pt x="20154" y="13368"/>
                    <a:pt x="20222" y="13531"/>
                    <a:pt x="20281" y="14010"/>
                  </a:cubicBezTo>
                  <a:lnTo>
                    <a:pt x="20307" y="12646"/>
                  </a:lnTo>
                  <a:cubicBezTo>
                    <a:pt x="20426" y="11844"/>
                    <a:pt x="20707" y="10733"/>
                    <a:pt x="20647" y="10052"/>
                  </a:cubicBezTo>
                  <a:cubicBezTo>
                    <a:pt x="20758" y="9536"/>
                    <a:pt x="20588" y="8818"/>
                    <a:pt x="20605" y="8818"/>
                  </a:cubicBezTo>
                  <a:cubicBezTo>
                    <a:pt x="20613" y="8818"/>
                    <a:pt x="20630" y="8868"/>
                    <a:pt x="20673" y="8984"/>
                  </a:cubicBezTo>
                  <a:lnTo>
                    <a:pt x="20673" y="8655"/>
                  </a:lnTo>
                  <a:cubicBezTo>
                    <a:pt x="20673" y="8445"/>
                    <a:pt x="20707" y="8182"/>
                    <a:pt x="20758" y="7906"/>
                  </a:cubicBezTo>
                  <a:cubicBezTo>
                    <a:pt x="20843" y="7377"/>
                    <a:pt x="20928" y="6839"/>
                    <a:pt x="20928" y="6839"/>
                  </a:cubicBezTo>
                  <a:lnTo>
                    <a:pt x="21013" y="6819"/>
                  </a:lnTo>
                  <a:cubicBezTo>
                    <a:pt x="21149" y="6290"/>
                    <a:pt x="21268" y="5751"/>
                    <a:pt x="21345" y="5199"/>
                  </a:cubicBezTo>
                  <a:cubicBezTo>
                    <a:pt x="21379" y="5066"/>
                    <a:pt x="21404" y="4926"/>
                    <a:pt x="21438" y="4793"/>
                  </a:cubicBezTo>
                  <a:cubicBezTo>
                    <a:pt x="21404" y="4650"/>
                    <a:pt x="21404" y="4517"/>
                    <a:pt x="21404" y="4377"/>
                  </a:cubicBezTo>
                  <a:cubicBezTo>
                    <a:pt x="21404" y="4101"/>
                    <a:pt x="21379" y="3812"/>
                    <a:pt x="21379" y="3529"/>
                  </a:cubicBezTo>
                  <a:cubicBezTo>
                    <a:pt x="21319" y="2395"/>
                    <a:pt x="21319" y="1231"/>
                    <a:pt x="21600" y="2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314;p20"/>
            <p:cNvSpPr/>
            <p:nvPr/>
          </p:nvSpPr>
          <p:spPr>
            <a:xfrm rot="2123265">
              <a:off x="495769" y="309669"/>
              <a:ext cx="15532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974" y="5641"/>
                  </a:moveTo>
                  <a:lnTo>
                    <a:pt x="1974" y="7324"/>
                  </a:lnTo>
                  <a:lnTo>
                    <a:pt x="1499" y="7357"/>
                  </a:lnTo>
                  <a:lnTo>
                    <a:pt x="1974" y="7554"/>
                  </a:lnTo>
                  <a:cubicBezTo>
                    <a:pt x="1997" y="8116"/>
                    <a:pt x="2019" y="8665"/>
                    <a:pt x="2064" y="9213"/>
                  </a:cubicBezTo>
                  <a:cubicBezTo>
                    <a:pt x="2049" y="9213"/>
                    <a:pt x="2034" y="9213"/>
                    <a:pt x="2019" y="9213"/>
                  </a:cubicBezTo>
                  <a:cubicBezTo>
                    <a:pt x="1692" y="9213"/>
                    <a:pt x="1395" y="9117"/>
                    <a:pt x="1232" y="8917"/>
                  </a:cubicBezTo>
                  <a:cubicBezTo>
                    <a:pt x="1262" y="8828"/>
                    <a:pt x="1329" y="8192"/>
                    <a:pt x="1403" y="7510"/>
                  </a:cubicBezTo>
                  <a:cubicBezTo>
                    <a:pt x="1551" y="6819"/>
                    <a:pt x="1722" y="6090"/>
                    <a:pt x="1848" y="5807"/>
                  </a:cubicBezTo>
                  <a:cubicBezTo>
                    <a:pt x="1893" y="5718"/>
                    <a:pt x="1915" y="5661"/>
                    <a:pt x="1974" y="5641"/>
                  </a:cubicBezTo>
                  <a:close/>
                  <a:moveTo>
                    <a:pt x="2383" y="15506"/>
                  </a:moveTo>
                  <a:cubicBezTo>
                    <a:pt x="2754" y="15889"/>
                    <a:pt x="3340" y="16584"/>
                    <a:pt x="3979" y="17356"/>
                  </a:cubicBezTo>
                  <a:cubicBezTo>
                    <a:pt x="4083" y="17595"/>
                    <a:pt x="4179" y="17838"/>
                    <a:pt x="4275" y="18091"/>
                  </a:cubicBezTo>
                  <a:cubicBezTo>
                    <a:pt x="4476" y="18706"/>
                    <a:pt x="4647" y="19312"/>
                    <a:pt x="4765" y="19927"/>
                  </a:cubicBezTo>
                  <a:cubicBezTo>
                    <a:pt x="4528" y="19598"/>
                    <a:pt x="4216" y="19232"/>
                    <a:pt x="3979" y="18849"/>
                  </a:cubicBezTo>
                  <a:cubicBezTo>
                    <a:pt x="3830" y="18620"/>
                    <a:pt x="3682" y="18387"/>
                    <a:pt x="3563" y="18147"/>
                  </a:cubicBezTo>
                  <a:cubicBezTo>
                    <a:pt x="3414" y="17905"/>
                    <a:pt x="3266" y="17662"/>
                    <a:pt x="3147" y="17409"/>
                  </a:cubicBezTo>
                  <a:lnTo>
                    <a:pt x="3199" y="17027"/>
                  </a:lnTo>
                  <a:lnTo>
                    <a:pt x="2383" y="15506"/>
                  </a:lnTo>
                  <a:close/>
                  <a:moveTo>
                    <a:pt x="572" y="0"/>
                  </a:moveTo>
                  <a:cubicBezTo>
                    <a:pt x="572" y="163"/>
                    <a:pt x="572" y="296"/>
                    <a:pt x="616" y="373"/>
                  </a:cubicBezTo>
                  <a:cubicBezTo>
                    <a:pt x="-141" y="1384"/>
                    <a:pt x="59" y="4903"/>
                    <a:pt x="0" y="6553"/>
                  </a:cubicBezTo>
                  <a:lnTo>
                    <a:pt x="319" y="6609"/>
                  </a:lnTo>
                  <a:cubicBezTo>
                    <a:pt x="252" y="7740"/>
                    <a:pt x="497" y="8828"/>
                    <a:pt x="690" y="10228"/>
                  </a:cubicBezTo>
                  <a:lnTo>
                    <a:pt x="965" y="10138"/>
                  </a:lnTo>
                  <a:cubicBezTo>
                    <a:pt x="1158" y="10743"/>
                    <a:pt x="1232" y="11525"/>
                    <a:pt x="1306" y="12393"/>
                  </a:cubicBezTo>
                  <a:cubicBezTo>
                    <a:pt x="1381" y="13265"/>
                    <a:pt x="1574" y="14209"/>
                    <a:pt x="1826" y="15164"/>
                  </a:cubicBezTo>
                  <a:cubicBezTo>
                    <a:pt x="1700" y="15044"/>
                    <a:pt x="1603" y="14549"/>
                    <a:pt x="1574" y="14209"/>
                  </a:cubicBezTo>
                  <a:cubicBezTo>
                    <a:pt x="1499" y="15363"/>
                    <a:pt x="2115" y="16564"/>
                    <a:pt x="2709" y="17728"/>
                  </a:cubicBezTo>
                  <a:cubicBezTo>
                    <a:pt x="3244" y="18906"/>
                    <a:pt x="3682" y="20037"/>
                    <a:pt x="3541" y="21071"/>
                  </a:cubicBezTo>
                  <a:cubicBezTo>
                    <a:pt x="3615" y="21271"/>
                    <a:pt x="3637" y="21434"/>
                    <a:pt x="3659" y="21600"/>
                  </a:cubicBezTo>
                  <a:lnTo>
                    <a:pt x="21437" y="21600"/>
                  </a:lnTo>
                  <a:cubicBezTo>
                    <a:pt x="21459" y="20423"/>
                    <a:pt x="21236" y="19016"/>
                    <a:pt x="20598" y="17762"/>
                  </a:cubicBezTo>
                  <a:cubicBezTo>
                    <a:pt x="20643" y="17782"/>
                    <a:pt x="20724" y="17838"/>
                    <a:pt x="20821" y="18048"/>
                  </a:cubicBezTo>
                  <a:cubicBezTo>
                    <a:pt x="20746" y="17858"/>
                    <a:pt x="20672" y="17672"/>
                    <a:pt x="20598" y="17486"/>
                  </a:cubicBezTo>
                  <a:cubicBezTo>
                    <a:pt x="20494" y="17299"/>
                    <a:pt x="20383" y="17113"/>
                    <a:pt x="20279" y="16923"/>
                  </a:cubicBezTo>
                  <a:cubicBezTo>
                    <a:pt x="20086" y="16541"/>
                    <a:pt x="19885" y="16142"/>
                    <a:pt x="19692" y="15746"/>
                  </a:cubicBezTo>
                  <a:cubicBezTo>
                    <a:pt x="19247" y="14954"/>
                    <a:pt x="19128" y="14163"/>
                    <a:pt x="18928" y="13418"/>
                  </a:cubicBezTo>
                  <a:cubicBezTo>
                    <a:pt x="18831" y="13052"/>
                    <a:pt x="18727" y="12689"/>
                    <a:pt x="18638" y="12360"/>
                  </a:cubicBezTo>
                  <a:cubicBezTo>
                    <a:pt x="18557" y="12021"/>
                    <a:pt x="18512" y="11711"/>
                    <a:pt x="18438" y="11425"/>
                  </a:cubicBezTo>
                  <a:cubicBezTo>
                    <a:pt x="18290" y="10863"/>
                    <a:pt x="18074" y="10414"/>
                    <a:pt x="17755" y="10161"/>
                  </a:cubicBezTo>
                  <a:cubicBezTo>
                    <a:pt x="17755" y="10161"/>
                    <a:pt x="17584" y="9686"/>
                    <a:pt x="17503" y="9213"/>
                  </a:cubicBezTo>
                  <a:cubicBezTo>
                    <a:pt x="17406" y="8741"/>
                    <a:pt x="17310" y="8269"/>
                    <a:pt x="17310" y="8269"/>
                  </a:cubicBezTo>
                  <a:cubicBezTo>
                    <a:pt x="17325" y="9060"/>
                    <a:pt x="17280" y="9303"/>
                    <a:pt x="17198" y="9303"/>
                  </a:cubicBezTo>
                  <a:cubicBezTo>
                    <a:pt x="17080" y="9303"/>
                    <a:pt x="16887" y="8681"/>
                    <a:pt x="16760" y="8681"/>
                  </a:cubicBezTo>
                  <a:cubicBezTo>
                    <a:pt x="16723" y="8681"/>
                    <a:pt x="16686" y="8744"/>
                    <a:pt x="16671" y="8907"/>
                  </a:cubicBezTo>
                  <a:cubicBezTo>
                    <a:pt x="16582" y="8199"/>
                    <a:pt x="16731" y="7174"/>
                    <a:pt x="16864" y="7174"/>
                  </a:cubicBezTo>
                  <a:cubicBezTo>
                    <a:pt x="16916" y="7174"/>
                    <a:pt x="16961" y="7301"/>
                    <a:pt x="16991" y="7610"/>
                  </a:cubicBezTo>
                  <a:lnTo>
                    <a:pt x="16939" y="7787"/>
                  </a:lnTo>
                  <a:cubicBezTo>
                    <a:pt x="16976" y="7813"/>
                    <a:pt x="17013" y="7823"/>
                    <a:pt x="17035" y="7823"/>
                  </a:cubicBezTo>
                  <a:cubicBezTo>
                    <a:pt x="17250" y="7823"/>
                    <a:pt x="17221" y="7151"/>
                    <a:pt x="17310" y="6443"/>
                  </a:cubicBezTo>
                  <a:cubicBezTo>
                    <a:pt x="17354" y="5644"/>
                    <a:pt x="17384" y="4816"/>
                    <a:pt x="17570" y="4816"/>
                  </a:cubicBezTo>
                  <a:cubicBezTo>
                    <a:pt x="17577" y="4816"/>
                    <a:pt x="17577" y="4816"/>
                    <a:pt x="17584" y="4816"/>
                  </a:cubicBezTo>
                  <a:cubicBezTo>
                    <a:pt x="17673" y="3186"/>
                    <a:pt x="17926" y="1593"/>
                    <a:pt x="18171" y="0"/>
                  </a:cubicBezTo>
                  <a:lnTo>
                    <a:pt x="2360" y="0"/>
                  </a:lnTo>
                  <a:cubicBezTo>
                    <a:pt x="2338" y="249"/>
                    <a:pt x="2316" y="502"/>
                    <a:pt x="2286" y="745"/>
                  </a:cubicBezTo>
                  <a:cubicBezTo>
                    <a:pt x="2234" y="502"/>
                    <a:pt x="2190" y="249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2" name="Google Shape;315;p20"/>
          <p:cNvGrpSpPr/>
          <p:nvPr/>
        </p:nvGrpSpPr>
        <p:grpSpPr>
          <a:xfrm>
            <a:off x="1446471" y="1041500"/>
            <a:ext cx="1311786" cy="1208788"/>
            <a:chOff x="0" y="0"/>
            <a:chExt cx="1311784" cy="1208786"/>
          </a:xfrm>
        </p:grpSpPr>
        <p:sp>
          <p:nvSpPr>
            <p:cNvPr id="406" name="Google Shape;316;p20"/>
            <p:cNvSpPr/>
            <p:nvPr/>
          </p:nvSpPr>
          <p:spPr>
            <a:xfrm rot="17601383">
              <a:off x="266624" y="123932"/>
              <a:ext cx="765221" cy="95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7" h="21600" fill="norm" stroke="1" extrusionOk="0">
                  <a:moveTo>
                    <a:pt x="13303" y="0"/>
                  </a:moveTo>
                  <a:cubicBezTo>
                    <a:pt x="11129" y="0"/>
                    <a:pt x="9646" y="1337"/>
                    <a:pt x="9605" y="1376"/>
                  </a:cubicBezTo>
                  <a:cubicBezTo>
                    <a:pt x="9268" y="1293"/>
                    <a:pt x="8922" y="1254"/>
                    <a:pt x="8578" y="1254"/>
                  </a:cubicBezTo>
                  <a:cubicBezTo>
                    <a:pt x="7858" y="1254"/>
                    <a:pt x="7149" y="1431"/>
                    <a:pt x="6548" y="1776"/>
                  </a:cubicBezTo>
                  <a:cubicBezTo>
                    <a:pt x="6245" y="1950"/>
                    <a:pt x="5966" y="2174"/>
                    <a:pt x="5731" y="2434"/>
                  </a:cubicBezTo>
                  <a:cubicBezTo>
                    <a:pt x="5440" y="2765"/>
                    <a:pt x="5269" y="3093"/>
                    <a:pt x="5172" y="3407"/>
                  </a:cubicBezTo>
                  <a:cubicBezTo>
                    <a:pt x="4863" y="4375"/>
                    <a:pt x="5304" y="5168"/>
                    <a:pt x="5304" y="5168"/>
                  </a:cubicBezTo>
                  <a:cubicBezTo>
                    <a:pt x="5304" y="5168"/>
                    <a:pt x="4182" y="5912"/>
                    <a:pt x="2965" y="7349"/>
                  </a:cubicBezTo>
                  <a:cubicBezTo>
                    <a:pt x="2881" y="7335"/>
                    <a:pt x="2794" y="7328"/>
                    <a:pt x="2713" y="7328"/>
                  </a:cubicBezTo>
                  <a:cubicBezTo>
                    <a:pt x="2475" y="7328"/>
                    <a:pt x="2259" y="7390"/>
                    <a:pt x="2096" y="7518"/>
                  </a:cubicBezTo>
                  <a:cubicBezTo>
                    <a:pt x="1789" y="7773"/>
                    <a:pt x="1754" y="8218"/>
                    <a:pt x="1967" y="8672"/>
                  </a:cubicBezTo>
                  <a:cubicBezTo>
                    <a:pt x="1058" y="10039"/>
                    <a:pt x="257" y="11794"/>
                    <a:pt x="0" y="13921"/>
                  </a:cubicBezTo>
                  <a:lnTo>
                    <a:pt x="149" y="18872"/>
                  </a:lnTo>
                  <a:lnTo>
                    <a:pt x="228" y="21600"/>
                  </a:lnTo>
                  <a:lnTo>
                    <a:pt x="3213" y="20767"/>
                  </a:lnTo>
                  <a:lnTo>
                    <a:pt x="8247" y="19355"/>
                  </a:lnTo>
                  <a:cubicBezTo>
                    <a:pt x="8247" y="19355"/>
                    <a:pt x="10383" y="18591"/>
                    <a:pt x="12852" y="16441"/>
                  </a:cubicBezTo>
                  <a:cubicBezTo>
                    <a:pt x="13085" y="16528"/>
                    <a:pt x="13319" y="16573"/>
                    <a:pt x="13531" y="16573"/>
                  </a:cubicBezTo>
                  <a:cubicBezTo>
                    <a:pt x="13803" y="16573"/>
                    <a:pt x="14043" y="16500"/>
                    <a:pt x="14212" y="16346"/>
                  </a:cubicBezTo>
                  <a:cubicBezTo>
                    <a:pt x="14522" y="16062"/>
                    <a:pt x="14503" y="15584"/>
                    <a:pt x="14223" y="15119"/>
                  </a:cubicBezTo>
                  <a:cubicBezTo>
                    <a:pt x="14743" y="14565"/>
                    <a:pt x="15263" y="13951"/>
                    <a:pt x="15766" y="13261"/>
                  </a:cubicBezTo>
                  <a:cubicBezTo>
                    <a:pt x="15944" y="13294"/>
                    <a:pt x="16113" y="13309"/>
                    <a:pt x="16276" y="13309"/>
                  </a:cubicBezTo>
                  <a:cubicBezTo>
                    <a:pt x="16644" y="13309"/>
                    <a:pt x="16972" y="13233"/>
                    <a:pt x="17269" y="13107"/>
                  </a:cubicBezTo>
                  <a:cubicBezTo>
                    <a:pt x="17789" y="12893"/>
                    <a:pt x="18201" y="12529"/>
                    <a:pt x="18503" y="12154"/>
                  </a:cubicBezTo>
                  <a:cubicBezTo>
                    <a:pt x="19080" y="11461"/>
                    <a:pt x="19229" y="10568"/>
                    <a:pt x="18939" y="9745"/>
                  </a:cubicBezTo>
                  <a:cubicBezTo>
                    <a:pt x="18828" y="9445"/>
                    <a:pt x="18716" y="9151"/>
                    <a:pt x="18583" y="8865"/>
                  </a:cubicBezTo>
                  <a:cubicBezTo>
                    <a:pt x="18664" y="9031"/>
                    <a:pt x="18698" y="9125"/>
                    <a:pt x="18698" y="9125"/>
                  </a:cubicBezTo>
                  <a:cubicBezTo>
                    <a:pt x="19454" y="8407"/>
                    <a:pt x="21600" y="5168"/>
                    <a:pt x="17378" y="1640"/>
                  </a:cubicBezTo>
                  <a:cubicBezTo>
                    <a:pt x="15895" y="401"/>
                    <a:pt x="14496" y="0"/>
                    <a:pt x="1330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317;p20"/>
            <p:cNvSpPr/>
            <p:nvPr/>
          </p:nvSpPr>
          <p:spPr>
            <a:xfrm rot="17601383">
              <a:off x="225882" y="75651"/>
              <a:ext cx="860021" cy="105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3711" y="0"/>
                  </a:moveTo>
                  <a:cubicBezTo>
                    <a:pt x="12137" y="0"/>
                    <a:pt x="10792" y="564"/>
                    <a:pt x="9916" y="1164"/>
                  </a:cubicBezTo>
                  <a:cubicBezTo>
                    <a:pt x="9702" y="1139"/>
                    <a:pt x="9487" y="1127"/>
                    <a:pt x="9273" y="1127"/>
                  </a:cubicBezTo>
                  <a:cubicBezTo>
                    <a:pt x="8379" y="1127"/>
                    <a:pt x="7504" y="1339"/>
                    <a:pt x="6763" y="1751"/>
                  </a:cubicBezTo>
                  <a:cubicBezTo>
                    <a:pt x="6370" y="1966"/>
                    <a:pt x="6021" y="2235"/>
                    <a:pt x="5727" y="2550"/>
                  </a:cubicBezTo>
                  <a:cubicBezTo>
                    <a:pt x="5382" y="2916"/>
                    <a:pt x="5140" y="3320"/>
                    <a:pt x="5007" y="3742"/>
                  </a:cubicBezTo>
                  <a:cubicBezTo>
                    <a:pt x="4814" y="4329"/>
                    <a:pt x="4846" y="4863"/>
                    <a:pt x="4937" y="5262"/>
                  </a:cubicBezTo>
                  <a:cubicBezTo>
                    <a:pt x="4555" y="5558"/>
                    <a:pt x="4022" y="6011"/>
                    <a:pt x="3454" y="6607"/>
                  </a:cubicBezTo>
                  <a:cubicBezTo>
                    <a:pt x="3067" y="6652"/>
                    <a:pt x="2713" y="6790"/>
                    <a:pt x="2434" y="7006"/>
                  </a:cubicBezTo>
                  <a:cubicBezTo>
                    <a:pt x="1935" y="7397"/>
                    <a:pt x="1735" y="7984"/>
                    <a:pt x="1870" y="8604"/>
                  </a:cubicBezTo>
                  <a:cubicBezTo>
                    <a:pt x="1058" y="9858"/>
                    <a:pt x="510" y="11191"/>
                    <a:pt x="236" y="12580"/>
                  </a:cubicBezTo>
                  <a:lnTo>
                    <a:pt x="80" y="12595"/>
                  </a:lnTo>
                  <a:lnTo>
                    <a:pt x="107" y="13402"/>
                  </a:lnTo>
                  <a:lnTo>
                    <a:pt x="0" y="14258"/>
                  </a:lnTo>
                  <a:lnTo>
                    <a:pt x="135" y="14267"/>
                  </a:lnTo>
                  <a:lnTo>
                    <a:pt x="361" y="21600"/>
                  </a:lnTo>
                  <a:lnTo>
                    <a:pt x="8019" y="19545"/>
                  </a:lnTo>
                  <a:lnTo>
                    <a:pt x="8037" y="19640"/>
                  </a:lnTo>
                  <a:lnTo>
                    <a:pt x="9385" y="19178"/>
                  </a:lnTo>
                  <a:cubicBezTo>
                    <a:pt x="9469" y="19151"/>
                    <a:pt x="11367" y="18492"/>
                    <a:pt x="13617" y="16730"/>
                  </a:cubicBezTo>
                  <a:cubicBezTo>
                    <a:pt x="13724" y="16741"/>
                    <a:pt x="13831" y="16748"/>
                    <a:pt x="13935" y="16748"/>
                  </a:cubicBezTo>
                  <a:cubicBezTo>
                    <a:pt x="14494" y="16748"/>
                    <a:pt x="15004" y="16578"/>
                    <a:pt x="15380" y="16254"/>
                  </a:cubicBezTo>
                  <a:cubicBezTo>
                    <a:pt x="15831" y="15854"/>
                    <a:pt x="15992" y="15280"/>
                    <a:pt x="15836" y="14689"/>
                  </a:cubicBezTo>
                  <a:cubicBezTo>
                    <a:pt x="16099" y="14401"/>
                    <a:pt x="16353" y="14110"/>
                    <a:pt x="16600" y="13814"/>
                  </a:cubicBezTo>
                  <a:cubicBezTo>
                    <a:pt x="17056" y="13805"/>
                    <a:pt x="17501" y="13716"/>
                    <a:pt x="17920" y="13544"/>
                  </a:cubicBezTo>
                  <a:cubicBezTo>
                    <a:pt x="18521" y="13307"/>
                    <a:pt x="19059" y="12918"/>
                    <a:pt x="19511" y="12391"/>
                  </a:cubicBezTo>
                  <a:cubicBezTo>
                    <a:pt x="20242" y="11541"/>
                    <a:pt x="20456" y="10428"/>
                    <a:pt x="20075" y="9411"/>
                  </a:cubicBezTo>
                  <a:cubicBezTo>
                    <a:pt x="20063" y="9374"/>
                    <a:pt x="20049" y="9335"/>
                    <a:pt x="20032" y="9294"/>
                  </a:cubicBezTo>
                  <a:cubicBezTo>
                    <a:pt x="20827" y="8281"/>
                    <a:pt x="21600" y="6388"/>
                    <a:pt x="20487" y="4245"/>
                  </a:cubicBezTo>
                  <a:cubicBezTo>
                    <a:pt x="20037" y="3369"/>
                    <a:pt x="19308" y="2523"/>
                    <a:pt x="18314" y="1732"/>
                  </a:cubicBezTo>
                  <a:cubicBezTo>
                    <a:pt x="16710" y="452"/>
                    <a:pt x="15118" y="0"/>
                    <a:pt x="13711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18;p20"/>
            <p:cNvSpPr/>
            <p:nvPr/>
          </p:nvSpPr>
          <p:spPr>
            <a:xfrm rot="17601383">
              <a:off x="689606" y="394043"/>
              <a:ext cx="304956" cy="40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04" y="0"/>
                  </a:moveTo>
                  <a:lnTo>
                    <a:pt x="0" y="15845"/>
                  </a:lnTo>
                  <a:lnTo>
                    <a:pt x="1133" y="21600"/>
                  </a:lnTo>
                  <a:cubicBezTo>
                    <a:pt x="1133" y="21600"/>
                    <a:pt x="12345" y="18183"/>
                    <a:pt x="21600" y="7418"/>
                  </a:cubicBezTo>
                  <a:cubicBezTo>
                    <a:pt x="21600" y="7418"/>
                    <a:pt x="20744" y="4001"/>
                    <a:pt x="17104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19;p20"/>
            <p:cNvSpPr/>
            <p:nvPr/>
          </p:nvSpPr>
          <p:spPr>
            <a:xfrm rot="17601383">
              <a:off x="343886" y="559145"/>
              <a:ext cx="371750" cy="39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0" y="0"/>
                  </a:moveTo>
                  <a:cubicBezTo>
                    <a:pt x="11840" y="0"/>
                    <a:pt x="1532" y="7420"/>
                    <a:pt x="0" y="21284"/>
                  </a:cubicBezTo>
                  <a:lnTo>
                    <a:pt x="7681" y="21600"/>
                  </a:lnTo>
                  <a:lnTo>
                    <a:pt x="21600" y="3426"/>
                  </a:lnTo>
                  <a:cubicBezTo>
                    <a:pt x="18896" y="2005"/>
                    <a:pt x="15678" y="800"/>
                    <a:pt x="11840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20;p20"/>
            <p:cNvSpPr/>
            <p:nvPr/>
          </p:nvSpPr>
          <p:spPr>
            <a:xfrm rot="17601383">
              <a:off x="405887" y="782842"/>
              <a:ext cx="43383" cy="5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1600" fill="norm" stroke="1" extrusionOk="0">
                  <a:moveTo>
                    <a:pt x="15825" y="0"/>
                  </a:moveTo>
                  <a:cubicBezTo>
                    <a:pt x="11523" y="0"/>
                    <a:pt x="7717" y="944"/>
                    <a:pt x="4746" y="3051"/>
                  </a:cubicBezTo>
                  <a:cubicBezTo>
                    <a:pt x="-762" y="7119"/>
                    <a:pt x="-1381" y="14335"/>
                    <a:pt x="2394" y="21600"/>
                  </a:cubicBezTo>
                  <a:cubicBezTo>
                    <a:pt x="8212" y="13682"/>
                    <a:pt x="14277" y="6562"/>
                    <a:pt x="20219" y="315"/>
                  </a:cubicBezTo>
                  <a:cubicBezTo>
                    <a:pt x="18765" y="73"/>
                    <a:pt x="17248" y="0"/>
                    <a:pt x="15825" y="0"/>
                  </a:cubicBezTo>
                  <a:close/>
                </a:path>
              </a:pathLst>
            </a:custGeom>
            <a:solidFill>
              <a:srgbClr val="E3A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21;p20"/>
            <p:cNvSpPr/>
            <p:nvPr/>
          </p:nvSpPr>
          <p:spPr>
            <a:xfrm rot="17601383">
              <a:off x="415046" y="731792"/>
              <a:ext cx="108051" cy="11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7138" y="0"/>
                  </a:moveTo>
                  <a:cubicBezTo>
                    <a:pt x="4759" y="3203"/>
                    <a:pt x="2330" y="6852"/>
                    <a:pt x="0" y="10912"/>
                  </a:cubicBezTo>
                  <a:cubicBezTo>
                    <a:pt x="744" y="12774"/>
                    <a:pt x="1933" y="14648"/>
                    <a:pt x="3519" y="16374"/>
                  </a:cubicBezTo>
                  <a:cubicBezTo>
                    <a:pt x="6642" y="19738"/>
                    <a:pt x="10571" y="21600"/>
                    <a:pt x="13818" y="21600"/>
                  </a:cubicBezTo>
                  <a:cubicBezTo>
                    <a:pt x="15528" y="21600"/>
                    <a:pt x="17089" y="21103"/>
                    <a:pt x="18242" y="19986"/>
                  </a:cubicBezTo>
                  <a:cubicBezTo>
                    <a:pt x="21600" y="16870"/>
                    <a:pt x="20448" y="10179"/>
                    <a:pt x="15701" y="5040"/>
                  </a:cubicBezTo>
                  <a:cubicBezTo>
                    <a:pt x="13111" y="2259"/>
                    <a:pt x="10001" y="534"/>
                    <a:pt x="7138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22;p20"/>
            <p:cNvSpPr/>
            <p:nvPr/>
          </p:nvSpPr>
          <p:spPr>
            <a:xfrm rot="17601383">
              <a:off x="885253" y="520458"/>
              <a:ext cx="60986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17754" y="0"/>
                  </a:moveTo>
                  <a:cubicBezTo>
                    <a:pt x="11761" y="7267"/>
                    <a:pt x="5836" y="13752"/>
                    <a:pt x="0" y="19610"/>
                  </a:cubicBezTo>
                  <a:cubicBezTo>
                    <a:pt x="3041" y="20952"/>
                    <a:pt x="5993" y="21600"/>
                    <a:pt x="8810" y="21600"/>
                  </a:cubicBezTo>
                  <a:cubicBezTo>
                    <a:pt x="12276" y="21600"/>
                    <a:pt x="15384" y="20504"/>
                    <a:pt x="17620" y="18201"/>
                  </a:cubicBezTo>
                  <a:cubicBezTo>
                    <a:pt x="21600" y="13998"/>
                    <a:pt x="21376" y="6887"/>
                    <a:pt x="17754" y="0"/>
                  </a:cubicBezTo>
                  <a:close/>
                </a:path>
              </a:pathLst>
            </a:custGeom>
            <a:solidFill>
              <a:srgbClr val="E3A1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23;p20"/>
            <p:cNvSpPr/>
            <p:nvPr/>
          </p:nvSpPr>
          <p:spPr>
            <a:xfrm rot="17601383">
              <a:off x="823737" y="516737"/>
              <a:ext cx="107906" cy="10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474" y="0"/>
                  </a:moveTo>
                  <a:cubicBezTo>
                    <a:pt x="4560" y="0"/>
                    <a:pt x="2843" y="665"/>
                    <a:pt x="1657" y="2022"/>
                  </a:cubicBezTo>
                  <a:cubicBezTo>
                    <a:pt x="-1529" y="5586"/>
                    <a:pt x="15" y="12675"/>
                    <a:pt x="5128" y="17849"/>
                  </a:cubicBezTo>
                  <a:cubicBezTo>
                    <a:pt x="6721" y="19538"/>
                    <a:pt x="8474" y="20762"/>
                    <a:pt x="10265" y="21600"/>
                  </a:cubicBezTo>
                  <a:cubicBezTo>
                    <a:pt x="13488" y="18115"/>
                    <a:pt x="16761" y="14258"/>
                    <a:pt x="20071" y="9935"/>
                  </a:cubicBezTo>
                  <a:cubicBezTo>
                    <a:pt x="19219" y="8193"/>
                    <a:pt x="18033" y="6464"/>
                    <a:pt x="16527" y="4921"/>
                  </a:cubicBezTo>
                  <a:cubicBezTo>
                    <a:pt x="13377" y="1716"/>
                    <a:pt x="9623" y="0"/>
                    <a:pt x="6474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24;p20"/>
            <p:cNvSpPr/>
            <p:nvPr/>
          </p:nvSpPr>
          <p:spPr>
            <a:xfrm rot="17601383">
              <a:off x="279003" y="115659"/>
              <a:ext cx="395957" cy="40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9" h="21600" fill="norm" stroke="1" extrusionOk="0">
                  <a:moveTo>
                    <a:pt x="6663" y="0"/>
                  </a:moveTo>
                  <a:cubicBezTo>
                    <a:pt x="2690" y="0"/>
                    <a:pt x="0" y="3265"/>
                    <a:pt x="0" y="3265"/>
                  </a:cubicBezTo>
                  <a:cubicBezTo>
                    <a:pt x="12888" y="9149"/>
                    <a:pt x="16369" y="21600"/>
                    <a:pt x="16369" y="21600"/>
                  </a:cubicBezTo>
                  <a:cubicBezTo>
                    <a:pt x="17739" y="19910"/>
                    <a:pt x="21600" y="12243"/>
                    <a:pt x="13990" y="3880"/>
                  </a:cubicBezTo>
                  <a:cubicBezTo>
                    <a:pt x="11325" y="954"/>
                    <a:pt x="8809" y="0"/>
                    <a:pt x="6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25;p20"/>
            <p:cNvSpPr/>
            <p:nvPr/>
          </p:nvSpPr>
          <p:spPr>
            <a:xfrm rot="17601383">
              <a:off x="340561" y="290922"/>
              <a:ext cx="469001" cy="43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384" y="0"/>
                  </a:moveTo>
                  <a:cubicBezTo>
                    <a:pt x="267" y="0"/>
                    <a:pt x="201" y="16"/>
                    <a:pt x="192" y="43"/>
                  </a:cubicBezTo>
                  <a:cubicBezTo>
                    <a:pt x="-347" y="2155"/>
                    <a:pt x="420" y="3880"/>
                    <a:pt x="420" y="3880"/>
                  </a:cubicBezTo>
                  <a:cubicBezTo>
                    <a:pt x="17245" y="9323"/>
                    <a:pt x="18638" y="21498"/>
                    <a:pt x="18638" y="21498"/>
                  </a:cubicBezTo>
                  <a:cubicBezTo>
                    <a:pt x="18945" y="21570"/>
                    <a:pt x="19240" y="21600"/>
                    <a:pt x="19526" y="21600"/>
                  </a:cubicBezTo>
                  <a:cubicBezTo>
                    <a:pt x="20164" y="21600"/>
                    <a:pt x="20739" y="21436"/>
                    <a:pt x="21253" y="21173"/>
                  </a:cubicBezTo>
                  <a:cubicBezTo>
                    <a:pt x="15597" y="3541"/>
                    <a:pt x="2156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26;p20"/>
            <p:cNvSpPr/>
            <p:nvPr/>
          </p:nvSpPr>
          <p:spPr>
            <a:xfrm rot="17601383">
              <a:off x="292707" y="220329"/>
              <a:ext cx="512244" cy="49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1" y="0"/>
                  </a:moveTo>
                  <a:cubicBezTo>
                    <a:pt x="1741" y="331"/>
                    <a:pt x="1288" y="759"/>
                    <a:pt x="910" y="1262"/>
                  </a:cubicBezTo>
                  <a:cubicBezTo>
                    <a:pt x="437" y="1881"/>
                    <a:pt x="148" y="2510"/>
                    <a:pt x="0" y="3105"/>
                  </a:cubicBezTo>
                  <a:cubicBezTo>
                    <a:pt x="8" y="3082"/>
                    <a:pt x="70" y="3068"/>
                    <a:pt x="179" y="3068"/>
                  </a:cubicBezTo>
                  <a:cubicBezTo>
                    <a:pt x="1828" y="3068"/>
                    <a:pt x="14335" y="6168"/>
                    <a:pt x="19598" y="21600"/>
                  </a:cubicBezTo>
                  <a:cubicBezTo>
                    <a:pt x="20441" y="21183"/>
                    <a:pt x="21099" y="20487"/>
                    <a:pt x="21600" y="19774"/>
                  </a:cubicBezTo>
                  <a:cubicBezTo>
                    <a:pt x="17470" y="2737"/>
                    <a:pt x="2898" y="112"/>
                    <a:pt x="22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27;p20"/>
            <p:cNvSpPr/>
            <p:nvPr/>
          </p:nvSpPr>
          <p:spPr>
            <a:xfrm rot="17601383">
              <a:off x="293068" y="182551"/>
              <a:ext cx="481587" cy="47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3459" y="0"/>
                  </a:moveTo>
                  <a:cubicBezTo>
                    <a:pt x="2231" y="0"/>
                    <a:pt x="1021" y="350"/>
                    <a:pt x="0" y="1032"/>
                  </a:cubicBezTo>
                  <a:cubicBezTo>
                    <a:pt x="701" y="1148"/>
                    <a:pt x="16022" y="3879"/>
                    <a:pt x="20364" y="21600"/>
                  </a:cubicBezTo>
                  <a:cubicBezTo>
                    <a:pt x="21347" y="20227"/>
                    <a:pt x="21600" y="18457"/>
                    <a:pt x="21103" y="16833"/>
                  </a:cubicBezTo>
                  <a:cubicBezTo>
                    <a:pt x="18077" y="6897"/>
                    <a:pt x="10338" y="2336"/>
                    <a:pt x="5958" y="496"/>
                  </a:cubicBezTo>
                  <a:cubicBezTo>
                    <a:pt x="5148" y="162"/>
                    <a:pt x="4301" y="0"/>
                    <a:pt x="34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28;p20"/>
            <p:cNvSpPr/>
            <p:nvPr/>
          </p:nvSpPr>
          <p:spPr>
            <a:xfrm rot="17601383">
              <a:off x="852037" y="991121"/>
              <a:ext cx="117455" cy="12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62" y="21600"/>
                  </a:lnTo>
                  <a:lnTo>
                    <a:pt x="21600" y="15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29;p20"/>
            <p:cNvSpPr/>
            <p:nvPr/>
          </p:nvSpPr>
          <p:spPr>
            <a:xfrm rot="17601383">
              <a:off x="544215" y="562745"/>
              <a:ext cx="330020" cy="29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2971" y="0"/>
                  </a:moveTo>
                  <a:cubicBezTo>
                    <a:pt x="558" y="0"/>
                    <a:pt x="0" y="4336"/>
                    <a:pt x="0" y="4336"/>
                  </a:cubicBezTo>
                  <a:cubicBezTo>
                    <a:pt x="163" y="14066"/>
                    <a:pt x="7867" y="19029"/>
                    <a:pt x="12627" y="21180"/>
                  </a:cubicBezTo>
                  <a:cubicBezTo>
                    <a:pt x="13265" y="21470"/>
                    <a:pt x="13911" y="21600"/>
                    <a:pt x="14534" y="21600"/>
                  </a:cubicBezTo>
                  <a:cubicBezTo>
                    <a:pt x="18565" y="21600"/>
                    <a:pt x="21600" y="16106"/>
                    <a:pt x="15127" y="12676"/>
                  </a:cubicBezTo>
                  <a:cubicBezTo>
                    <a:pt x="7666" y="8740"/>
                    <a:pt x="9007" y="3748"/>
                    <a:pt x="4927" y="781"/>
                  </a:cubicBezTo>
                  <a:cubicBezTo>
                    <a:pt x="4167" y="227"/>
                    <a:pt x="3521" y="0"/>
                    <a:pt x="29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30;p20"/>
            <p:cNvSpPr/>
            <p:nvPr/>
          </p:nvSpPr>
          <p:spPr>
            <a:xfrm rot="17601383">
              <a:off x="553537" y="750880"/>
              <a:ext cx="89569" cy="8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1" y="0"/>
                  </a:moveTo>
                  <a:lnTo>
                    <a:pt x="0" y="5824"/>
                  </a:lnTo>
                  <a:cubicBezTo>
                    <a:pt x="5076" y="11614"/>
                    <a:pt x="13546" y="16977"/>
                    <a:pt x="18221" y="19708"/>
                  </a:cubicBezTo>
                  <a:cubicBezTo>
                    <a:pt x="8550" y="13276"/>
                    <a:pt x="1761" y="0"/>
                    <a:pt x="1761" y="0"/>
                  </a:cubicBezTo>
                  <a:close/>
                  <a:moveTo>
                    <a:pt x="18221" y="19708"/>
                  </a:moveTo>
                  <a:cubicBezTo>
                    <a:pt x="19310" y="20432"/>
                    <a:pt x="20447" y="21074"/>
                    <a:pt x="21600" y="21600"/>
                  </a:cubicBezTo>
                  <a:cubicBezTo>
                    <a:pt x="21600" y="21600"/>
                    <a:pt x="20271" y="20909"/>
                    <a:pt x="18221" y="19708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31;p20"/>
            <p:cNvSpPr/>
            <p:nvPr/>
          </p:nvSpPr>
          <p:spPr>
            <a:xfrm rot="17601383">
              <a:off x="777743" y="632291"/>
              <a:ext cx="126683" cy="7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7562" y="16791"/>
                    <a:pt x="15419" y="21600"/>
                  </a:cubicBezTo>
                  <a:lnTo>
                    <a:pt x="21600" y="15637"/>
                  </a:lnTo>
                  <a:cubicBezTo>
                    <a:pt x="21600" y="15637"/>
                    <a:pt x="8242" y="13349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7" name="Google Shape;332;p20"/>
          <p:cNvGrpSpPr/>
          <p:nvPr/>
        </p:nvGrpSpPr>
        <p:grpSpPr>
          <a:xfrm>
            <a:off x="6658491" y="2375254"/>
            <a:ext cx="1796458" cy="2711575"/>
            <a:chOff x="0" y="0"/>
            <a:chExt cx="1796457" cy="2711574"/>
          </a:xfrm>
        </p:grpSpPr>
        <p:sp>
          <p:nvSpPr>
            <p:cNvPr id="423" name="Google Shape;333;p20"/>
            <p:cNvSpPr/>
            <p:nvPr/>
          </p:nvSpPr>
          <p:spPr>
            <a:xfrm flipH="1">
              <a:off x="0" y="0"/>
              <a:ext cx="1796458" cy="27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9551" y="0"/>
                  </a:moveTo>
                  <a:cubicBezTo>
                    <a:pt x="9413" y="0"/>
                    <a:pt x="9268" y="12"/>
                    <a:pt x="9120" y="35"/>
                  </a:cubicBezTo>
                  <a:cubicBezTo>
                    <a:pt x="8932" y="68"/>
                    <a:pt x="8581" y="144"/>
                    <a:pt x="8330" y="319"/>
                  </a:cubicBezTo>
                  <a:cubicBezTo>
                    <a:pt x="8230" y="390"/>
                    <a:pt x="8154" y="462"/>
                    <a:pt x="8104" y="532"/>
                  </a:cubicBezTo>
                  <a:lnTo>
                    <a:pt x="8101" y="532"/>
                  </a:lnTo>
                  <a:cubicBezTo>
                    <a:pt x="7114" y="976"/>
                    <a:pt x="6504" y="1795"/>
                    <a:pt x="6552" y="2620"/>
                  </a:cubicBezTo>
                  <a:cubicBezTo>
                    <a:pt x="6555" y="2664"/>
                    <a:pt x="6560" y="2709"/>
                    <a:pt x="6567" y="2751"/>
                  </a:cubicBezTo>
                  <a:cubicBezTo>
                    <a:pt x="6377" y="2850"/>
                    <a:pt x="6196" y="2956"/>
                    <a:pt x="6021" y="3068"/>
                  </a:cubicBezTo>
                  <a:cubicBezTo>
                    <a:pt x="6005" y="3056"/>
                    <a:pt x="5992" y="3046"/>
                    <a:pt x="5978" y="3036"/>
                  </a:cubicBezTo>
                  <a:cubicBezTo>
                    <a:pt x="5911" y="2980"/>
                    <a:pt x="5853" y="2924"/>
                    <a:pt x="5805" y="2866"/>
                  </a:cubicBezTo>
                  <a:cubicBezTo>
                    <a:pt x="5722" y="2766"/>
                    <a:pt x="5664" y="2659"/>
                    <a:pt x="5637" y="2554"/>
                  </a:cubicBezTo>
                  <a:cubicBezTo>
                    <a:pt x="5614" y="2467"/>
                    <a:pt x="5604" y="2373"/>
                    <a:pt x="5592" y="2269"/>
                  </a:cubicBezTo>
                  <a:lnTo>
                    <a:pt x="5589" y="2249"/>
                  </a:lnTo>
                  <a:cubicBezTo>
                    <a:pt x="5577" y="2132"/>
                    <a:pt x="5559" y="2000"/>
                    <a:pt x="5522" y="1866"/>
                  </a:cubicBezTo>
                  <a:cubicBezTo>
                    <a:pt x="5487" y="1745"/>
                    <a:pt x="5436" y="1630"/>
                    <a:pt x="5368" y="1526"/>
                  </a:cubicBezTo>
                  <a:cubicBezTo>
                    <a:pt x="5201" y="1264"/>
                    <a:pt x="4942" y="1065"/>
                    <a:pt x="4616" y="951"/>
                  </a:cubicBezTo>
                  <a:cubicBezTo>
                    <a:pt x="4418" y="884"/>
                    <a:pt x="4208" y="848"/>
                    <a:pt x="3987" y="848"/>
                  </a:cubicBezTo>
                  <a:lnTo>
                    <a:pt x="3944" y="848"/>
                  </a:lnTo>
                  <a:cubicBezTo>
                    <a:pt x="3759" y="852"/>
                    <a:pt x="3570" y="879"/>
                    <a:pt x="3392" y="928"/>
                  </a:cubicBezTo>
                  <a:cubicBezTo>
                    <a:pt x="2944" y="1051"/>
                    <a:pt x="2519" y="1320"/>
                    <a:pt x="2257" y="1649"/>
                  </a:cubicBezTo>
                  <a:cubicBezTo>
                    <a:pt x="2026" y="1937"/>
                    <a:pt x="1873" y="2261"/>
                    <a:pt x="1803" y="2610"/>
                  </a:cubicBezTo>
                  <a:lnTo>
                    <a:pt x="1797" y="2655"/>
                  </a:lnTo>
                  <a:cubicBezTo>
                    <a:pt x="1770" y="2799"/>
                    <a:pt x="1760" y="2950"/>
                    <a:pt x="1763" y="3100"/>
                  </a:cubicBezTo>
                  <a:cubicBezTo>
                    <a:pt x="1770" y="3479"/>
                    <a:pt x="1866" y="3880"/>
                    <a:pt x="2046" y="4297"/>
                  </a:cubicBezTo>
                  <a:cubicBezTo>
                    <a:pt x="2126" y="4485"/>
                    <a:pt x="2224" y="4672"/>
                    <a:pt x="2332" y="4852"/>
                  </a:cubicBezTo>
                  <a:cubicBezTo>
                    <a:pt x="2352" y="4886"/>
                    <a:pt x="2375" y="4919"/>
                    <a:pt x="2394" y="4952"/>
                  </a:cubicBezTo>
                  <a:lnTo>
                    <a:pt x="2403" y="4964"/>
                  </a:lnTo>
                  <a:cubicBezTo>
                    <a:pt x="2530" y="5164"/>
                    <a:pt x="2708" y="5424"/>
                    <a:pt x="2946" y="5660"/>
                  </a:cubicBezTo>
                  <a:cubicBezTo>
                    <a:pt x="2992" y="5704"/>
                    <a:pt x="3039" y="5749"/>
                    <a:pt x="3091" y="5795"/>
                  </a:cubicBezTo>
                  <a:cubicBezTo>
                    <a:pt x="3150" y="5846"/>
                    <a:pt x="3207" y="5892"/>
                    <a:pt x="3265" y="5935"/>
                  </a:cubicBezTo>
                  <a:cubicBezTo>
                    <a:pt x="3317" y="5974"/>
                    <a:pt x="3368" y="6009"/>
                    <a:pt x="3415" y="6039"/>
                  </a:cubicBezTo>
                  <a:cubicBezTo>
                    <a:pt x="3503" y="6096"/>
                    <a:pt x="3595" y="6149"/>
                    <a:pt x="3691" y="6197"/>
                  </a:cubicBezTo>
                  <a:cubicBezTo>
                    <a:pt x="3573" y="6845"/>
                    <a:pt x="3581" y="7556"/>
                    <a:pt x="3718" y="8407"/>
                  </a:cubicBezTo>
                  <a:cubicBezTo>
                    <a:pt x="3689" y="8415"/>
                    <a:pt x="3658" y="8424"/>
                    <a:pt x="3630" y="8433"/>
                  </a:cubicBezTo>
                  <a:cubicBezTo>
                    <a:pt x="3167" y="8563"/>
                    <a:pt x="2730" y="8728"/>
                    <a:pt x="2330" y="8921"/>
                  </a:cubicBezTo>
                  <a:lnTo>
                    <a:pt x="2267" y="8952"/>
                  </a:lnTo>
                  <a:lnTo>
                    <a:pt x="2264" y="8953"/>
                  </a:lnTo>
                  <a:cubicBezTo>
                    <a:pt x="1770" y="9199"/>
                    <a:pt x="1346" y="9487"/>
                    <a:pt x="1000" y="9810"/>
                  </a:cubicBezTo>
                  <a:cubicBezTo>
                    <a:pt x="-107" y="10846"/>
                    <a:pt x="-316" y="12252"/>
                    <a:pt x="481" y="13305"/>
                  </a:cubicBezTo>
                  <a:cubicBezTo>
                    <a:pt x="774" y="13693"/>
                    <a:pt x="1154" y="13815"/>
                    <a:pt x="1440" y="13844"/>
                  </a:cubicBezTo>
                  <a:cubicBezTo>
                    <a:pt x="1481" y="13948"/>
                    <a:pt x="1522" y="14051"/>
                    <a:pt x="1560" y="14155"/>
                  </a:cubicBezTo>
                  <a:cubicBezTo>
                    <a:pt x="1628" y="14329"/>
                    <a:pt x="1695" y="14506"/>
                    <a:pt x="1765" y="14681"/>
                  </a:cubicBezTo>
                  <a:cubicBezTo>
                    <a:pt x="1960" y="15169"/>
                    <a:pt x="2177" y="15637"/>
                    <a:pt x="2688" y="16015"/>
                  </a:cubicBezTo>
                  <a:cubicBezTo>
                    <a:pt x="3263" y="16439"/>
                    <a:pt x="4107" y="16663"/>
                    <a:pt x="5130" y="16663"/>
                  </a:cubicBezTo>
                  <a:cubicBezTo>
                    <a:pt x="5339" y="16663"/>
                    <a:pt x="5552" y="16653"/>
                    <a:pt x="5765" y="16634"/>
                  </a:cubicBezTo>
                  <a:cubicBezTo>
                    <a:pt x="5812" y="16631"/>
                    <a:pt x="5857" y="16626"/>
                    <a:pt x="5902" y="16620"/>
                  </a:cubicBezTo>
                  <a:cubicBezTo>
                    <a:pt x="5943" y="16846"/>
                    <a:pt x="5978" y="17067"/>
                    <a:pt x="6010" y="17284"/>
                  </a:cubicBezTo>
                  <a:cubicBezTo>
                    <a:pt x="6021" y="17358"/>
                    <a:pt x="6033" y="17433"/>
                    <a:pt x="6046" y="17509"/>
                  </a:cubicBezTo>
                  <a:cubicBezTo>
                    <a:pt x="6113" y="17923"/>
                    <a:pt x="6179" y="18315"/>
                    <a:pt x="6061" y="18654"/>
                  </a:cubicBezTo>
                  <a:cubicBezTo>
                    <a:pt x="6030" y="18746"/>
                    <a:pt x="5865" y="18922"/>
                    <a:pt x="5732" y="19064"/>
                  </a:cubicBezTo>
                  <a:cubicBezTo>
                    <a:pt x="5396" y="19426"/>
                    <a:pt x="4975" y="19875"/>
                    <a:pt x="5220" y="20359"/>
                  </a:cubicBezTo>
                  <a:cubicBezTo>
                    <a:pt x="5354" y="20618"/>
                    <a:pt x="5652" y="20818"/>
                    <a:pt x="6101" y="20952"/>
                  </a:cubicBezTo>
                  <a:cubicBezTo>
                    <a:pt x="6216" y="21089"/>
                    <a:pt x="6287" y="21160"/>
                    <a:pt x="6372" y="21215"/>
                  </a:cubicBezTo>
                  <a:cubicBezTo>
                    <a:pt x="6550" y="21332"/>
                    <a:pt x="7024" y="21600"/>
                    <a:pt x="7600" y="21600"/>
                  </a:cubicBezTo>
                  <a:lnTo>
                    <a:pt x="7635" y="21600"/>
                  </a:lnTo>
                  <a:cubicBezTo>
                    <a:pt x="7748" y="21596"/>
                    <a:pt x="8069" y="21532"/>
                    <a:pt x="8370" y="21409"/>
                  </a:cubicBezTo>
                  <a:cubicBezTo>
                    <a:pt x="8563" y="21454"/>
                    <a:pt x="8759" y="21478"/>
                    <a:pt x="8957" y="21478"/>
                  </a:cubicBezTo>
                  <a:cubicBezTo>
                    <a:pt x="9642" y="21478"/>
                    <a:pt x="10261" y="21195"/>
                    <a:pt x="10611" y="20720"/>
                  </a:cubicBezTo>
                  <a:cubicBezTo>
                    <a:pt x="10963" y="20245"/>
                    <a:pt x="10996" y="19731"/>
                    <a:pt x="11025" y="19277"/>
                  </a:cubicBezTo>
                  <a:cubicBezTo>
                    <a:pt x="11031" y="19216"/>
                    <a:pt x="11033" y="19154"/>
                    <a:pt x="11038" y="19093"/>
                  </a:cubicBezTo>
                  <a:cubicBezTo>
                    <a:pt x="11048" y="18969"/>
                    <a:pt x="11048" y="18849"/>
                    <a:pt x="11048" y="18746"/>
                  </a:cubicBezTo>
                  <a:cubicBezTo>
                    <a:pt x="11048" y="18298"/>
                    <a:pt x="11071" y="18217"/>
                    <a:pt x="11372" y="18091"/>
                  </a:cubicBezTo>
                  <a:cubicBezTo>
                    <a:pt x="11490" y="18044"/>
                    <a:pt x="11585" y="18026"/>
                    <a:pt x="11755" y="18026"/>
                  </a:cubicBezTo>
                  <a:cubicBezTo>
                    <a:pt x="11833" y="18026"/>
                    <a:pt x="11923" y="18030"/>
                    <a:pt x="12019" y="18035"/>
                  </a:cubicBezTo>
                  <a:cubicBezTo>
                    <a:pt x="12117" y="18039"/>
                    <a:pt x="12217" y="18042"/>
                    <a:pt x="12320" y="18044"/>
                  </a:cubicBezTo>
                  <a:cubicBezTo>
                    <a:pt x="12344" y="18044"/>
                    <a:pt x="12372" y="18045"/>
                    <a:pt x="12397" y="18045"/>
                  </a:cubicBezTo>
                  <a:cubicBezTo>
                    <a:pt x="12666" y="18045"/>
                    <a:pt x="12916" y="18023"/>
                    <a:pt x="13155" y="18001"/>
                  </a:cubicBezTo>
                  <a:cubicBezTo>
                    <a:pt x="13360" y="17984"/>
                    <a:pt x="13556" y="17967"/>
                    <a:pt x="13736" y="17967"/>
                  </a:cubicBezTo>
                  <a:cubicBezTo>
                    <a:pt x="13796" y="17967"/>
                    <a:pt x="13854" y="17969"/>
                    <a:pt x="13907" y="17972"/>
                  </a:cubicBezTo>
                  <a:cubicBezTo>
                    <a:pt x="14321" y="18003"/>
                    <a:pt x="14674" y="18132"/>
                    <a:pt x="14827" y="18310"/>
                  </a:cubicBezTo>
                  <a:cubicBezTo>
                    <a:pt x="14968" y="18469"/>
                    <a:pt x="14975" y="18625"/>
                    <a:pt x="14977" y="18911"/>
                  </a:cubicBezTo>
                  <a:cubicBezTo>
                    <a:pt x="14980" y="19020"/>
                    <a:pt x="14980" y="19133"/>
                    <a:pt x="14992" y="19256"/>
                  </a:cubicBezTo>
                  <a:cubicBezTo>
                    <a:pt x="15060" y="19870"/>
                    <a:pt x="15765" y="20352"/>
                    <a:pt x="16435" y="20558"/>
                  </a:cubicBezTo>
                  <a:cubicBezTo>
                    <a:pt x="16733" y="20650"/>
                    <a:pt x="17027" y="20695"/>
                    <a:pt x="17330" y="20695"/>
                  </a:cubicBezTo>
                  <a:cubicBezTo>
                    <a:pt x="17718" y="20695"/>
                    <a:pt x="18052" y="20623"/>
                    <a:pt x="18373" y="20554"/>
                  </a:cubicBezTo>
                  <a:cubicBezTo>
                    <a:pt x="18446" y="20538"/>
                    <a:pt x="18521" y="20521"/>
                    <a:pt x="18599" y="20506"/>
                  </a:cubicBezTo>
                  <a:cubicBezTo>
                    <a:pt x="18686" y="20488"/>
                    <a:pt x="18797" y="20477"/>
                    <a:pt x="18912" y="20466"/>
                  </a:cubicBezTo>
                  <a:cubicBezTo>
                    <a:pt x="19253" y="20433"/>
                    <a:pt x="19789" y="20381"/>
                    <a:pt x="20186" y="20040"/>
                  </a:cubicBezTo>
                  <a:cubicBezTo>
                    <a:pt x="20357" y="20002"/>
                    <a:pt x="20524" y="19957"/>
                    <a:pt x="20660" y="19866"/>
                  </a:cubicBezTo>
                  <a:cubicBezTo>
                    <a:pt x="20950" y="19673"/>
                    <a:pt x="21034" y="19426"/>
                    <a:pt x="21081" y="19280"/>
                  </a:cubicBezTo>
                  <a:cubicBezTo>
                    <a:pt x="21217" y="18881"/>
                    <a:pt x="21284" y="18305"/>
                    <a:pt x="20329" y="17879"/>
                  </a:cubicBezTo>
                  <a:cubicBezTo>
                    <a:pt x="20211" y="17827"/>
                    <a:pt x="20096" y="17787"/>
                    <a:pt x="19993" y="17750"/>
                  </a:cubicBezTo>
                  <a:cubicBezTo>
                    <a:pt x="19925" y="17726"/>
                    <a:pt x="19860" y="17705"/>
                    <a:pt x="19812" y="17684"/>
                  </a:cubicBezTo>
                  <a:cubicBezTo>
                    <a:pt x="19795" y="17677"/>
                    <a:pt x="19779" y="17670"/>
                    <a:pt x="19767" y="17664"/>
                  </a:cubicBezTo>
                  <a:cubicBezTo>
                    <a:pt x="19774" y="17647"/>
                    <a:pt x="19783" y="17630"/>
                    <a:pt x="19789" y="17616"/>
                  </a:cubicBezTo>
                  <a:cubicBezTo>
                    <a:pt x="19812" y="17565"/>
                    <a:pt x="19840" y="17507"/>
                    <a:pt x="19862" y="17446"/>
                  </a:cubicBezTo>
                  <a:cubicBezTo>
                    <a:pt x="20036" y="16946"/>
                    <a:pt x="20002" y="16526"/>
                    <a:pt x="19970" y="16117"/>
                  </a:cubicBezTo>
                  <a:cubicBezTo>
                    <a:pt x="19963" y="16015"/>
                    <a:pt x="19955" y="15910"/>
                    <a:pt x="19950" y="15801"/>
                  </a:cubicBezTo>
                  <a:cubicBezTo>
                    <a:pt x="19935" y="15491"/>
                    <a:pt x="19940" y="15171"/>
                    <a:pt x="19943" y="14860"/>
                  </a:cubicBezTo>
                  <a:cubicBezTo>
                    <a:pt x="19948" y="14528"/>
                    <a:pt x="19950" y="14185"/>
                    <a:pt x="19935" y="13841"/>
                  </a:cubicBezTo>
                  <a:cubicBezTo>
                    <a:pt x="19930" y="13757"/>
                    <a:pt x="19925" y="13669"/>
                    <a:pt x="19920" y="13583"/>
                  </a:cubicBezTo>
                  <a:cubicBezTo>
                    <a:pt x="20421" y="12983"/>
                    <a:pt x="20693" y="12281"/>
                    <a:pt x="20685" y="11589"/>
                  </a:cubicBezTo>
                  <a:cubicBezTo>
                    <a:pt x="20683" y="11144"/>
                    <a:pt x="20570" y="10703"/>
                    <a:pt x="20346" y="10276"/>
                  </a:cubicBezTo>
                  <a:lnTo>
                    <a:pt x="20334" y="10252"/>
                  </a:lnTo>
                  <a:cubicBezTo>
                    <a:pt x="20021" y="9654"/>
                    <a:pt x="19707" y="9216"/>
                    <a:pt x="19223" y="9045"/>
                  </a:cubicBezTo>
                  <a:cubicBezTo>
                    <a:pt x="19065" y="8406"/>
                    <a:pt x="18882" y="7774"/>
                    <a:pt x="18681" y="7165"/>
                  </a:cubicBezTo>
                  <a:cubicBezTo>
                    <a:pt x="19015" y="6993"/>
                    <a:pt x="19215" y="6741"/>
                    <a:pt x="19218" y="6462"/>
                  </a:cubicBezTo>
                  <a:cubicBezTo>
                    <a:pt x="19218" y="6174"/>
                    <a:pt x="19007" y="5907"/>
                    <a:pt x="18634" y="5727"/>
                  </a:cubicBezTo>
                  <a:cubicBezTo>
                    <a:pt x="18476" y="5652"/>
                    <a:pt x="18295" y="5595"/>
                    <a:pt x="18100" y="5558"/>
                  </a:cubicBezTo>
                  <a:cubicBezTo>
                    <a:pt x="17856" y="4996"/>
                    <a:pt x="17590" y="4537"/>
                    <a:pt x="17269" y="4126"/>
                  </a:cubicBezTo>
                  <a:cubicBezTo>
                    <a:pt x="17232" y="4079"/>
                    <a:pt x="17192" y="4031"/>
                    <a:pt x="17150" y="3984"/>
                  </a:cubicBezTo>
                  <a:cubicBezTo>
                    <a:pt x="17156" y="3966"/>
                    <a:pt x="17164" y="3945"/>
                    <a:pt x="17172" y="3923"/>
                  </a:cubicBezTo>
                  <a:cubicBezTo>
                    <a:pt x="17289" y="3597"/>
                    <a:pt x="17357" y="3272"/>
                    <a:pt x="17370" y="2958"/>
                  </a:cubicBezTo>
                  <a:cubicBezTo>
                    <a:pt x="17385" y="2686"/>
                    <a:pt x="17357" y="2417"/>
                    <a:pt x="17289" y="2156"/>
                  </a:cubicBezTo>
                  <a:cubicBezTo>
                    <a:pt x="17225" y="1887"/>
                    <a:pt x="17114" y="1628"/>
                    <a:pt x="16966" y="1386"/>
                  </a:cubicBezTo>
                  <a:lnTo>
                    <a:pt x="16911" y="1294"/>
                  </a:lnTo>
                  <a:lnTo>
                    <a:pt x="16906" y="1292"/>
                  </a:lnTo>
                  <a:cubicBezTo>
                    <a:pt x="16823" y="1167"/>
                    <a:pt x="16730" y="1045"/>
                    <a:pt x="16627" y="926"/>
                  </a:cubicBezTo>
                  <a:lnTo>
                    <a:pt x="16575" y="870"/>
                  </a:lnTo>
                  <a:cubicBezTo>
                    <a:pt x="16507" y="795"/>
                    <a:pt x="16429" y="720"/>
                    <a:pt x="16339" y="638"/>
                  </a:cubicBezTo>
                  <a:cubicBezTo>
                    <a:pt x="16164" y="479"/>
                    <a:pt x="15916" y="280"/>
                    <a:pt x="15549" y="160"/>
                  </a:cubicBezTo>
                  <a:cubicBezTo>
                    <a:pt x="15353" y="95"/>
                    <a:pt x="15136" y="61"/>
                    <a:pt x="14922" y="61"/>
                  </a:cubicBezTo>
                  <a:cubicBezTo>
                    <a:pt x="14834" y="61"/>
                    <a:pt x="14747" y="66"/>
                    <a:pt x="14656" y="80"/>
                  </a:cubicBezTo>
                  <a:cubicBezTo>
                    <a:pt x="14454" y="107"/>
                    <a:pt x="14273" y="166"/>
                    <a:pt x="14115" y="254"/>
                  </a:cubicBezTo>
                  <a:cubicBezTo>
                    <a:pt x="13882" y="387"/>
                    <a:pt x="13721" y="572"/>
                    <a:pt x="13644" y="809"/>
                  </a:cubicBezTo>
                  <a:cubicBezTo>
                    <a:pt x="13623" y="865"/>
                    <a:pt x="13611" y="923"/>
                    <a:pt x="13601" y="977"/>
                  </a:cubicBezTo>
                  <a:cubicBezTo>
                    <a:pt x="13589" y="1045"/>
                    <a:pt x="13581" y="1112"/>
                    <a:pt x="13576" y="1179"/>
                  </a:cubicBezTo>
                  <a:cubicBezTo>
                    <a:pt x="13573" y="1209"/>
                    <a:pt x="13569" y="1239"/>
                    <a:pt x="13566" y="1265"/>
                  </a:cubicBezTo>
                  <a:cubicBezTo>
                    <a:pt x="13548" y="1389"/>
                    <a:pt x="13503" y="1511"/>
                    <a:pt x="13428" y="1628"/>
                  </a:cubicBezTo>
                  <a:lnTo>
                    <a:pt x="13242" y="1852"/>
                  </a:lnTo>
                  <a:cubicBezTo>
                    <a:pt x="13215" y="1878"/>
                    <a:pt x="13187" y="1903"/>
                    <a:pt x="13157" y="1928"/>
                  </a:cubicBezTo>
                  <a:cubicBezTo>
                    <a:pt x="12924" y="1325"/>
                    <a:pt x="12269" y="743"/>
                    <a:pt x="11442" y="438"/>
                  </a:cubicBezTo>
                  <a:cubicBezTo>
                    <a:pt x="11093" y="309"/>
                    <a:pt x="10708" y="226"/>
                    <a:pt x="10311" y="192"/>
                  </a:cubicBezTo>
                  <a:cubicBezTo>
                    <a:pt x="10173" y="101"/>
                    <a:pt x="9935" y="0"/>
                    <a:pt x="9551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026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34;p20"/>
            <p:cNvSpPr/>
            <p:nvPr/>
          </p:nvSpPr>
          <p:spPr>
            <a:xfrm flipH="1">
              <a:off x="1107945" y="1248754"/>
              <a:ext cx="571124" cy="77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9318" y="0"/>
                  </a:moveTo>
                  <a:cubicBezTo>
                    <a:pt x="8948" y="0"/>
                    <a:pt x="8580" y="18"/>
                    <a:pt x="8215" y="52"/>
                  </a:cubicBezTo>
                  <a:cubicBezTo>
                    <a:pt x="6106" y="249"/>
                    <a:pt x="4084" y="1008"/>
                    <a:pt x="2609" y="2211"/>
                  </a:cubicBezTo>
                  <a:cubicBezTo>
                    <a:pt x="2048" y="2671"/>
                    <a:pt x="1541" y="3226"/>
                    <a:pt x="1126" y="3845"/>
                  </a:cubicBezTo>
                  <a:cubicBezTo>
                    <a:pt x="121" y="5318"/>
                    <a:pt x="-359" y="7113"/>
                    <a:pt x="310" y="8610"/>
                  </a:cubicBezTo>
                  <a:cubicBezTo>
                    <a:pt x="706" y="9481"/>
                    <a:pt x="1054" y="10363"/>
                    <a:pt x="1384" y="11246"/>
                  </a:cubicBezTo>
                  <a:cubicBezTo>
                    <a:pt x="1969" y="12803"/>
                    <a:pt x="2482" y="14377"/>
                    <a:pt x="3043" y="15946"/>
                  </a:cubicBezTo>
                  <a:cubicBezTo>
                    <a:pt x="3549" y="17360"/>
                    <a:pt x="4118" y="18819"/>
                    <a:pt x="5405" y="19881"/>
                  </a:cubicBezTo>
                  <a:cubicBezTo>
                    <a:pt x="6925" y="21140"/>
                    <a:pt x="9189" y="21600"/>
                    <a:pt x="11438" y="21600"/>
                  </a:cubicBezTo>
                  <a:cubicBezTo>
                    <a:pt x="12013" y="21600"/>
                    <a:pt x="12586" y="21569"/>
                    <a:pt x="13147" y="21515"/>
                  </a:cubicBezTo>
                  <a:cubicBezTo>
                    <a:pt x="15881" y="21247"/>
                    <a:pt x="18729" y="20365"/>
                    <a:pt x="20128" y="18498"/>
                  </a:cubicBezTo>
                  <a:cubicBezTo>
                    <a:pt x="21224" y="17043"/>
                    <a:pt x="21241" y="15248"/>
                    <a:pt x="21138" y="13553"/>
                  </a:cubicBezTo>
                  <a:cubicBezTo>
                    <a:pt x="20964" y="10786"/>
                    <a:pt x="20508" y="7966"/>
                    <a:pt x="18992" y="5461"/>
                  </a:cubicBezTo>
                  <a:cubicBezTo>
                    <a:pt x="18178" y="4121"/>
                    <a:pt x="17010" y="2873"/>
                    <a:pt x="15573" y="1919"/>
                  </a:cubicBezTo>
                  <a:cubicBezTo>
                    <a:pt x="14324" y="1084"/>
                    <a:pt x="12880" y="458"/>
                    <a:pt x="11285" y="171"/>
                  </a:cubicBezTo>
                  <a:cubicBezTo>
                    <a:pt x="10643" y="56"/>
                    <a:pt x="9979" y="0"/>
                    <a:pt x="9318" y="0"/>
                  </a:cubicBezTo>
                  <a:close/>
                </a:path>
              </a:pathLst>
            </a:custGeom>
            <a:solidFill>
              <a:srgbClr val="D87BA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35;p20"/>
            <p:cNvSpPr/>
            <p:nvPr/>
          </p:nvSpPr>
          <p:spPr>
            <a:xfrm flipH="1">
              <a:off x="1239127" y="1076267"/>
              <a:ext cx="505604" cy="59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fill="norm" stroke="1" extrusionOk="0">
                  <a:moveTo>
                    <a:pt x="16135" y="0"/>
                  </a:moveTo>
                  <a:cubicBezTo>
                    <a:pt x="14472" y="0"/>
                    <a:pt x="12639" y="612"/>
                    <a:pt x="11207" y="1130"/>
                  </a:cubicBezTo>
                  <a:cubicBezTo>
                    <a:pt x="11106" y="1167"/>
                    <a:pt x="11009" y="1205"/>
                    <a:pt x="10905" y="1245"/>
                  </a:cubicBezTo>
                  <a:cubicBezTo>
                    <a:pt x="9507" y="1775"/>
                    <a:pt x="8158" y="2443"/>
                    <a:pt x="6908" y="3253"/>
                  </a:cubicBezTo>
                  <a:lnTo>
                    <a:pt x="6900" y="3253"/>
                  </a:lnTo>
                  <a:cubicBezTo>
                    <a:pt x="5398" y="4234"/>
                    <a:pt x="4038" y="5416"/>
                    <a:pt x="2928" y="6809"/>
                  </a:cubicBezTo>
                  <a:cubicBezTo>
                    <a:pt x="-121" y="10632"/>
                    <a:pt x="-1033" y="16102"/>
                    <a:pt x="1366" y="20329"/>
                  </a:cubicBezTo>
                  <a:cubicBezTo>
                    <a:pt x="1691" y="20920"/>
                    <a:pt x="2190" y="21544"/>
                    <a:pt x="2897" y="21598"/>
                  </a:cubicBezTo>
                  <a:cubicBezTo>
                    <a:pt x="2926" y="21600"/>
                    <a:pt x="2952" y="21600"/>
                    <a:pt x="2980" y="21600"/>
                  </a:cubicBezTo>
                  <a:cubicBezTo>
                    <a:pt x="3459" y="21600"/>
                    <a:pt x="3851" y="21343"/>
                    <a:pt x="4158" y="20983"/>
                  </a:cubicBezTo>
                  <a:cubicBezTo>
                    <a:pt x="4477" y="20609"/>
                    <a:pt x="4719" y="20127"/>
                    <a:pt x="4909" y="19691"/>
                  </a:cubicBezTo>
                  <a:cubicBezTo>
                    <a:pt x="5595" y="18088"/>
                    <a:pt x="6456" y="16530"/>
                    <a:pt x="7667" y="15233"/>
                  </a:cubicBezTo>
                  <a:cubicBezTo>
                    <a:pt x="8379" y="14468"/>
                    <a:pt x="9239" y="13793"/>
                    <a:pt x="10193" y="13308"/>
                  </a:cubicBezTo>
                  <a:cubicBezTo>
                    <a:pt x="10193" y="13301"/>
                    <a:pt x="10201" y="13301"/>
                    <a:pt x="10209" y="13301"/>
                  </a:cubicBezTo>
                  <a:cubicBezTo>
                    <a:pt x="10856" y="12967"/>
                    <a:pt x="11550" y="12717"/>
                    <a:pt x="12273" y="12585"/>
                  </a:cubicBezTo>
                  <a:cubicBezTo>
                    <a:pt x="12351" y="12571"/>
                    <a:pt x="12444" y="12552"/>
                    <a:pt x="12522" y="12545"/>
                  </a:cubicBezTo>
                  <a:cubicBezTo>
                    <a:pt x="13949" y="12326"/>
                    <a:pt x="15462" y="12477"/>
                    <a:pt x="16785" y="11931"/>
                  </a:cubicBezTo>
                  <a:cubicBezTo>
                    <a:pt x="18170" y="11364"/>
                    <a:pt x="19054" y="10163"/>
                    <a:pt x="19605" y="8810"/>
                  </a:cubicBezTo>
                  <a:cubicBezTo>
                    <a:pt x="19889" y="8118"/>
                    <a:pt x="20086" y="7377"/>
                    <a:pt x="20213" y="6661"/>
                  </a:cubicBezTo>
                  <a:cubicBezTo>
                    <a:pt x="20499" y="5089"/>
                    <a:pt x="20567" y="3401"/>
                    <a:pt x="19792" y="1984"/>
                  </a:cubicBezTo>
                  <a:cubicBezTo>
                    <a:pt x="18981" y="492"/>
                    <a:pt x="17625" y="0"/>
                    <a:pt x="16135" y="0"/>
                  </a:cubicBezTo>
                  <a:close/>
                </a:path>
              </a:pathLst>
            </a:custGeom>
            <a:solidFill>
              <a:srgbClr val="8F358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36;p20"/>
            <p:cNvSpPr/>
            <p:nvPr/>
          </p:nvSpPr>
          <p:spPr>
            <a:xfrm flipH="1">
              <a:off x="1252735" y="1416479"/>
              <a:ext cx="389016" cy="60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49" y="0"/>
                  </a:moveTo>
                  <a:cubicBezTo>
                    <a:pt x="12462" y="23"/>
                    <a:pt x="11976" y="53"/>
                    <a:pt x="11504" y="106"/>
                  </a:cubicBezTo>
                  <a:cubicBezTo>
                    <a:pt x="11561" y="853"/>
                    <a:pt x="11504" y="1480"/>
                    <a:pt x="11300" y="1922"/>
                  </a:cubicBezTo>
                  <a:cubicBezTo>
                    <a:pt x="9992" y="4672"/>
                    <a:pt x="13821" y="10412"/>
                    <a:pt x="16434" y="12196"/>
                  </a:cubicBezTo>
                  <a:cubicBezTo>
                    <a:pt x="19047" y="13977"/>
                    <a:pt x="19248" y="15413"/>
                    <a:pt x="19770" y="16402"/>
                  </a:cubicBezTo>
                  <a:cubicBezTo>
                    <a:pt x="20263" y="17370"/>
                    <a:pt x="18490" y="18629"/>
                    <a:pt x="13159" y="18629"/>
                  </a:cubicBezTo>
                  <a:lnTo>
                    <a:pt x="12959" y="18629"/>
                  </a:lnTo>
                  <a:cubicBezTo>
                    <a:pt x="7472" y="18590"/>
                    <a:pt x="3546" y="10548"/>
                    <a:pt x="3782" y="7164"/>
                  </a:cubicBezTo>
                  <a:cubicBezTo>
                    <a:pt x="4011" y="3780"/>
                    <a:pt x="8323" y="846"/>
                    <a:pt x="8323" y="846"/>
                  </a:cubicBezTo>
                  <a:cubicBezTo>
                    <a:pt x="8312" y="846"/>
                    <a:pt x="8301" y="846"/>
                    <a:pt x="8301" y="853"/>
                  </a:cubicBezTo>
                  <a:cubicBezTo>
                    <a:pt x="6989" y="1328"/>
                    <a:pt x="5806" y="1989"/>
                    <a:pt x="4826" y="2738"/>
                  </a:cubicBezTo>
                  <a:cubicBezTo>
                    <a:pt x="3160" y="4008"/>
                    <a:pt x="1977" y="5534"/>
                    <a:pt x="1033" y="7104"/>
                  </a:cubicBezTo>
                  <a:cubicBezTo>
                    <a:pt x="772" y="7530"/>
                    <a:pt x="440" y="8003"/>
                    <a:pt x="0" y="8369"/>
                  </a:cubicBezTo>
                  <a:cubicBezTo>
                    <a:pt x="876" y="10359"/>
                    <a:pt x="1644" y="12371"/>
                    <a:pt x="2485" y="14376"/>
                  </a:cubicBezTo>
                  <a:cubicBezTo>
                    <a:pt x="3243" y="16183"/>
                    <a:pt x="4093" y="18048"/>
                    <a:pt x="6020" y="19406"/>
                  </a:cubicBezTo>
                  <a:cubicBezTo>
                    <a:pt x="8301" y="21015"/>
                    <a:pt x="11683" y="21600"/>
                    <a:pt x="15051" y="21600"/>
                  </a:cubicBezTo>
                  <a:cubicBezTo>
                    <a:pt x="15912" y="21600"/>
                    <a:pt x="16777" y="21563"/>
                    <a:pt x="17614" y="21494"/>
                  </a:cubicBezTo>
                  <a:cubicBezTo>
                    <a:pt x="18951" y="21379"/>
                    <a:pt x="20309" y="21183"/>
                    <a:pt x="21600" y="20883"/>
                  </a:cubicBezTo>
                  <a:cubicBezTo>
                    <a:pt x="21257" y="19177"/>
                    <a:pt x="20878" y="17469"/>
                    <a:pt x="20467" y="15761"/>
                  </a:cubicBezTo>
                  <a:cubicBezTo>
                    <a:pt x="20277" y="15008"/>
                    <a:pt x="20099" y="14252"/>
                    <a:pt x="19920" y="13491"/>
                  </a:cubicBezTo>
                  <a:cubicBezTo>
                    <a:pt x="18465" y="12424"/>
                    <a:pt x="17214" y="11234"/>
                    <a:pt x="16209" y="9962"/>
                  </a:cubicBezTo>
                  <a:cubicBezTo>
                    <a:pt x="14225" y="7447"/>
                    <a:pt x="13231" y="4603"/>
                    <a:pt x="13242" y="1761"/>
                  </a:cubicBezTo>
                  <a:cubicBezTo>
                    <a:pt x="13242" y="1381"/>
                    <a:pt x="13252" y="1000"/>
                    <a:pt x="13288" y="618"/>
                  </a:cubicBezTo>
                  <a:cubicBezTo>
                    <a:pt x="13159" y="420"/>
                    <a:pt x="13042" y="205"/>
                    <a:pt x="12949" y="0"/>
                  </a:cubicBezTo>
                  <a:close/>
                </a:path>
              </a:pathLst>
            </a:custGeom>
            <a:solidFill>
              <a:srgbClr val="A164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37;p20"/>
            <p:cNvSpPr/>
            <p:nvPr/>
          </p:nvSpPr>
          <p:spPr>
            <a:xfrm flipH="1">
              <a:off x="1399020" y="1090946"/>
              <a:ext cx="345749" cy="57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84" y="0"/>
                  </a:moveTo>
                  <a:cubicBezTo>
                    <a:pt x="19114" y="191"/>
                    <a:pt x="18181" y="406"/>
                    <a:pt x="17344" y="608"/>
                  </a:cubicBezTo>
                  <a:cubicBezTo>
                    <a:pt x="17187" y="647"/>
                    <a:pt x="17039" y="686"/>
                    <a:pt x="16878" y="727"/>
                  </a:cubicBezTo>
                  <a:cubicBezTo>
                    <a:pt x="16918" y="2148"/>
                    <a:pt x="17397" y="4039"/>
                    <a:pt x="17944" y="5987"/>
                  </a:cubicBezTo>
                  <a:cubicBezTo>
                    <a:pt x="18567" y="8253"/>
                    <a:pt x="19259" y="10592"/>
                    <a:pt x="19380" y="12316"/>
                  </a:cubicBezTo>
                  <a:cubicBezTo>
                    <a:pt x="19911" y="12260"/>
                    <a:pt x="20458" y="12229"/>
                    <a:pt x="21005" y="12205"/>
                  </a:cubicBezTo>
                  <a:cubicBezTo>
                    <a:pt x="19899" y="10122"/>
                    <a:pt x="20164" y="7686"/>
                    <a:pt x="21600" y="5733"/>
                  </a:cubicBezTo>
                  <a:cubicBezTo>
                    <a:pt x="21532" y="5523"/>
                    <a:pt x="21467" y="5316"/>
                    <a:pt x="21415" y="5101"/>
                  </a:cubicBezTo>
                  <a:cubicBezTo>
                    <a:pt x="20936" y="3440"/>
                    <a:pt x="20470" y="1733"/>
                    <a:pt x="20084" y="0"/>
                  </a:cubicBezTo>
                  <a:close/>
                  <a:moveTo>
                    <a:pt x="10679" y="2786"/>
                  </a:moveTo>
                  <a:cubicBezTo>
                    <a:pt x="8354" y="3792"/>
                    <a:pt x="6251" y="5004"/>
                    <a:pt x="4533" y="6433"/>
                  </a:cubicBezTo>
                  <a:cubicBezTo>
                    <a:pt x="1649" y="8828"/>
                    <a:pt x="0" y="11862"/>
                    <a:pt x="0" y="14839"/>
                  </a:cubicBezTo>
                  <a:cubicBezTo>
                    <a:pt x="0" y="16738"/>
                    <a:pt x="668" y="18616"/>
                    <a:pt x="2116" y="20299"/>
                  </a:cubicBezTo>
                  <a:cubicBezTo>
                    <a:pt x="2619" y="20905"/>
                    <a:pt x="3391" y="21544"/>
                    <a:pt x="4485" y="21600"/>
                  </a:cubicBezTo>
                  <a:lnTo>
                    <a:pt x="4626" y="21600"/>
                  </a:lnTo>
                  <a:cubicBezTo>
                    <a:pt x="5362" y="21600"/>
                    <a:pt x="5957" y="21337"/>
                    <a:pt x="6436" y="20970"/>
                  </a:cubicBezTo>
                  <a:cubicBezTo>
                    <a:pt x="6931" y="20586"/>
                    <a:pt x="7305" y="20091"/>
                    <a:pt x="7598" y="19645"/>
                  </a:cubicBezTo>
                  <a:cubicBezTo>
                    <a:pt x="8660" y="18001"/>
                    <a:pt x="9992" y="16403"/>
                    <a:pt x="11866" y="15073"/>
                  </a:cubicBezTo>
                  <a:cubicBezTo>
                    <a:pt x="12968" y="14288"/>
                    <a:pt x="14299" y="13595"/>
                    <a:pt x="15776" y="13098"/>
                  </a:cubicBezTo>
                  <a:cubicBezTo>
                    <a:pt x="12662" y="13827"/>
                    <a:pt x="10748" y="14711"/>
                    <a:pt x="9336" y="14711"/>
                  </a:cubicBezTo>
                  <a:cubicBezTo>
                    <a:pt x="8137" y="14711"/>
                    <a:pt x="7288" y="14081"/>
                    <a:pt x="6359" y="12212"/>
                  </a:cubicBezTo>
                  <a:cubicBezTo>
                    <a:pt x="6174" y="11838"/>
                    <a:pt x="6050" y="11454"/>
                    <a:pt x="6001" y="11063"/>
                  </a:cubicBezTo>
                  <a:cubicBezTo>
                    <a:pt x="5442" y="7266"/>
                    <a:pt x="10470" y="2969"/>
                    <a:pt x="10679" y="2786"/>
                  </a:cubicBezTo>
                  <a:close/>
                </a:path>
              </a:pathLst>
            </a:custGeom>
            <a:solidFill>
              <a:srgbClr val="6F34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38;p20"/>
            <p:cNvSpPr/>
            <p:nvPr/>
          </p:nvSpPr>
          <p:spPr>
            <a:xfrm flipH="1">
              <a:off x="408113" y="292567"/>
              <a:ext cx="283466" cy="23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541" y="0"/>
                  </a:moveTo>
                  <a:cubicBezTo>
                    <a:pt x="1634" y="1097"/>
                    <a:pt x="563" y="2135"/>
                    <a:pt x="168" y="3648"/>
                  </a:cubicBezTo>
                  <a:cubicBezTo>
                    <a:pt x="-363" y="5680"/>
                    <a:pt x="452" y="7875"/>
                    <a:pt x="1455" y="9552"/>
                  </a:cubicBezTo>
                  <a:cubicBezTo>
                    <a:pt x="4359" y="14533"/>
                    <a:pt x="8763" y="17403"/>
                    <a:pt x="13104" y="19719"/>
                  </a:cubicBezTo>
                  <a:cubicBezTo>
                    <a:pt x="14330" y="20358"/>
                    <a:pt x="15367" y="20919"/>
                    <a:pt x="16293" y="21232"/>
                  </a:cubicBezTo>
                  <a:cubicBezTo>
                    <a:pt x="16901" y="21461"/>
                    <a:pt x="17446" y="21600"/>
                    <a:pt x="17938" y="21600"/>
                  </a:cubicBezTo>
                  <a:cubicBezTo>
                    <a:pt x="19486" y="21600"/>
                    <a:pt x="20499" y="20279"/>
                    <a:pt x="21237" y="16529"/>
                  </a:cubicBezTo>
                  <a:cubicBezTo>
                    <a:pt x="20706" y="14496"/>
                    <a:pt x="19911" y="12699"/>
                    <a:pt x="18927" y="11108"/>
                  </a:cubicBezTo>
                  <a:cubicBezTo>
                    <a:pt x="13471" y="2310"/>
                    <a:pt x="2541" y="0"/>
                    <a:pt x="254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39;p20"/>
            <p:cNvSpPr/>
            <p:nvPr/>
          </p:nvSpPr>
          <p:spPr>
            <a:xfrm flipH="1">
              <a:off x="392792" y="211828"/>
              <a:ext cx="237385" cy="15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8384" y="0"/>
                  </a:moveTo>
                  <a:cubicBezTo>
                    <a:pt x="6322" y="0"/>
                    <a:pt x="4072" y="629"/>
                    <a:pt x="1659" y="2205"/>
                  </a:cubicBezTo>
                  <a:lnTo>
                    <a:pt x="0" y="6778"/>
                  </a:lnTo>
                  <a:lnTo>
                    <a:pt x="18" y="6778"/>
                  </a:lnTo>
                  <a:cubicBezTo>
                    <a:pt x="18" y="6778"/>
                    <a:pt x="391" y="6732"/>
                    <a:pt x="1058" y="6732"/>
                  </a:cubicBezTo>
                  <a:cubicBezTo>
                    <a:pt x="2617" y="6732"/>
                    <a:pt x="5767" y="7015"/>
                    <a:pt x="9371" y="8891"/>
                  </a:cubicBezTo>
                  <a:cubicBezTo>
                    <a:pt x="12112" y="10313"/>
                    <a:pt x="15126" y="12663"/>
                    <a:pt x="17890" y="16480"/>
                  </a:cubicBezTo>
                  <a:cubicBezTo>
                    <a:pt x="18947" y="17956"/>
                    <a:pt x="19993" y="19641"/>
                    <a:pt x="20963" y="21600"/>
                  </a:cubicBezTo>
                  <a:lnTo>
                    <a:pt x="21524" y="21154"/>
                  </a:lnTo>
                  <a:cubicBezTo>
                    <a:pt x="21600" y="17027"/>
                    <a:pt x="21425" y="12873"/>
                    <a:pt x="20981" y="8837"/>
                  </a:cubicBezTo>
                  <a:cubicBezTo>
                    <a:pt x="20169" y="7507"/>
                    <a:pt x="18626" y="5339"/>
                    <a:pt x="16476" y="3444"/>
                  </a:cubicBezTo>
                  <a:cubicBezTo>
                    <a:pt x="14408" y="1631"/>
                    <a:pt x="11761" y="118"/>
                    <a:pt x="8694" y="9"/>
                  </a:cubicBezTo>
                  <a:cubicBezTo>
                    <a:pt x="8589" y="0"/>
                    <a:pt x="8489" y="0"/>
                    <a:pt x="83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40;p20"/>
            <p:cNvSpPr/>
            <p:nvPr/>
          </p:nvSpPr>
          <p:spPr>
            <a:xfrm flipH="1">
              <a:off x="422598" y="111387"/>
              <a:ext cx="170557" cy="8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99" y="0"/>
                  </a:moveTo>
                  <a:cubicBezTo>
                    <a:pt x="6328" y="0"/>
                    <a:pt x="4477" y="520"/>
                    <a:pt x="2430" y="1768"/>
                  </a:cubicBezTo>
                  <a:cubicBezTo>
                    <a:pt x="1753" y="2167"/>
                    <a:pt x="1084" y="2635"/>
                    <a:pt x="351" y="3207"/>
                  </a:cubicBezTo>
                  <a:cubicBezTo>
                    <a:pt x="188" y="6241"/>
                    <a:pt x="139" y="9396"/>
                    <a:pt x="0" y="12378"/>
                  </a:cubicBezTo>
                  <a:cubicBezTo>
                    <a:pt x="0" y="12378"/>
                    <a:pt x="1810" y="10263"/>
                    <a:pt x="4607" y="9118"/>
                  </a:cubicBezTo>
                  <a:cubicBezTo>
                    <a:pt x="5626" y="8702"/>
                    <a:pt x="6776" y="8425"/>
                    <a:pt x="8032" y="8425"/>
                  </a:cubicBezTo>
                  <a:cubicBezTo>
                    <a:pt x="9744" y="8425"/>
                    <a:pt x="11644" y="8945"/>
                    <a:pt x="13617" y="10367"/>
                  </a:cubicBezTo>
                  <a:cubicBezTo>
                    <a:pt x="16210" y="12274"/>
                    <a:pt x="18958" y="15706"/>
                    <a:pt x="21600" y="21600"/>
                  </a:cubicBezTo>
                  <a:cubicBezTo>
                    <a:pt x="20736" y="17075"/>
                    <a:pt x="19716" y="12672"/>
                    <a:pt x="18493" y="8425"/>
                  </a:cubicBezTo>
                  <a:cubicBezTo>
                    <a:pt x="18493" y="8425"/>
                    <a:pt x="18493" y="8356"/>
                    <a:pt x="18469" y="8304"/>
                  </a:cubicBezTo>
                  <a:cubicBezTo>
                    <a:pt x="18118" y="7506"/>
                    <a:pt x="15370" y="2063"/>
                    <a:pt x="10625" y="451"/>
                  </a:cubicBezTo>
                  <a:cubicBezTo>
                    <a:pt x="9809" y="156"/>
                    <a:pt x="8937" y="0"/>
                    <a:pt x="79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41;p20"/>
            <p:cNvSpPr/>
            <p:nvPr/>
          </p:nvSpPr>
          <p:spPr>
            <a:xfrm flipH="1">
              <a:off x="526903" y="108425"/>
              <a:ext cx="130767" cy="21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7" y="0"/>
                  </a:moveTo>
                  <a:cubicBezTo>
                    <a:pt x="11326" y="484"/>
                    <a:pt x="11220" y="988"/>
                    <a:pt x="11114" y="1472"/>
                  </a:cubicBezTo>
                  <a:cubicBezTo>
                    <a:pt x="12071" y="1262"/>
                    <a:pt x="12943" y="1090"/>
                    <a:pt x="13826" y="943"/>
                  </a:cubicBezTo>
                  <a:cubicBezTo>
                    <a:pt x="13049" y="440"/>
                    <a:pt x="12284" y="147"/>
                    <a:pt x="11507" y="0"/>
                  </a:cubicBezTo>
                  <a:close/>
                  <a:moveTo>
                    <a:pt x="16665" y="3646"/>
                  </a:moveTo>
                  <a:cubicBezTo>
                    <a:pt x="13017" y="4066"/>
                    <a:pt x="10656" y="4844"/>
                    <a:pt x="10656" y="4844"/>
                  </a:cubicBezTo>
                  <a:cubicBezTo>
                    <a:pt x="10274" y="7247"/>
                    <a:pt x="9221" y="9611"/>
                    <a:pt x="7562" y="11778"/>
                  </a:cubicBezTo>
                  <a:cubicBezTo>
                    <a:pt x="11890" y="10682"/>
                    <a:pt x="15963" y="10242"/>
                    <a:pt x="19696" y="10242"/>
                  </a:cubicBezTo>
                  <a:lnTo>
                    <a:pt x="20366" y="10242"/>
                  </a:lnTo>
                  <a:cubicBezTo>
                    <a:pt x="19728" y="8872"/>
                    <a:pt x="18920" y="7285"/>
                    <a:pt x="17835" y="5392"/>
                  </a:cubicBezTo>
                  <a:cubicBezTo>
                    <a:pt x="17442" y="4755"/>
                    <a:pt x="17059" y="4168"/>
                    <a:pt x="16665" y="3646"/>
                  </a:cubicBezTo>
                  <a:close/>
                  <a:moveTo>
                    <a:pt x="6509" y="14940"/>
                  </a:moveTo>
                  <a:cubicBezTo>
                    <a:pt x="5275" y="14940"/>
                    <a:pt x="4573" y="14978"/>
                    <a:pt x="4573" y="14978"/>
                  </a:cubicBezTo>
                  <a:lnTo>
                    <a:pt x="4541" y="14978"/>
                  </a:lnTo>
                  <a:cubicBezTo>
                    <a:pt x="3212" y="16163"/>
                    <a:pt x="1691" y="17253"/>
                    <a:pt x="0" y="18228"/>
                  </a:cubicBezTo>
                  <a:cubicBezTo>
                    <a:pt x="0" y="18228"/>
                    <a:pt x="8200" y="19070"/>
                    <a:pt x="17442" y="21600"/>
                  </a:cubicBezTo>
                  <a:cubicBezTo>
                    <a:pt x="17516" y="21409"/>
                    <a:pt x="17654" y="21243"/>
                    <a:pt x="17835" y="21071"/>
                  </a:cubicBezTo>
                  <a:cubicBezTo>
                    <a:pt x="19484" y="19427"/>
                    <a:pt x="21175" y="18439"/>
                    <a:pt x="21600" y="16457"/>
                  </a:cubicBezTo>
                  <a:cubicBezTo>
                    <a:pt x="15091" y="15150"/>
                    <a:pt x="9359" y="14940"/>
                    <a:pt x="6509" y="14940"/>
                  </a:cubicBezTo>
                  <a:close/>
                </a:path>
              </a:pathLst>
            </a:custGeom>
            <a:solidFill>
              <a:srgbClr val="DCDE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42;p20"/>
            <p:cNvSpPr/>
            <p:nvPr/>
          </p:nvSpPr>
          <p:spPr>
            <a:xfrm flipH="1">
              <a:off x="492200" y="292567"/>
              <a:ext cx="193800" cy="14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57" y="0"/>
                  </a:moveTo>
                  <a:cubicBezTo>
                    <a:pt x="2016" y="1505"/>
                    <a:pt x="739" y="2910"/>
                    <a:pt x="0" y="4811"/>
                  </a:cubicBezTo>
                  <a:cubicBezTo>
                    <a:pt x="2756" y="6286"/>
                    <a:pt x="5461" y="7989"/>
                    <a:pt x="8095" y="9909"/>
                  </a:cubicBezTo>
                  <a:cubicBezTo>
                    <a:pt x="12364" y="13057"/>
                    <a:pt x="17208" y="16947"/>
                    <a:pt x="21600" y="21600"/>
                  </a:cubicBezTo>
                  <a:cubicBezTo>
                    <a:pt x="21148" y="21016"/>
                    <a:pt x="13792" y="10602"/>
                    <a:pt x="14926" y="5237"/>
                  </a:cubicBezTo>
                  <a:cubicBezTo>
                    <a:pt x="8690" y="1307"/>
                    <a:pt x="3157" y="0"/>
                    <a:pt x="315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43;p20"/>
            <p:cNvSpPr/>
            <p:nvPr/>
          </p:nvSpPr>
          <p:spPr>
            <a:xfrm flipH="1">
              <a:off x="526095" y="211892"/>
              <a:ext cx="104082" cy="6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8814" y="0"/>
                  </a:moveTo>
                  <a:cubicBezTo>
                    <a:pt x="14180" y="0"/>
                    <a:pt x="9123" y="1529"/>
                    <a:pt x="3750" y="5339"/>
                  </a:cubicBezTo>
                  <a:lnTo>
                    <a:pt x="0" y="16460"/>
                  </a:lnTo>
                  <a:lnTo>
                    <a:pt x="40" y="16460"/>
                  </a:lnTo>
                  <a:cubicBezTo>
                    <a:pt x="40" y="16460"/>
                    <a:pt x="911" y="16327"/>
                    <a:pt x="2443" y="16327"/>
                  </a:cubicBezTo>
                  <a:cubicBezTo>
                    <a:pt x="5981" y="16327"/>
                    <a:pt x="13097" y="17058"/>
                    <a:pt x="21178" y="21600"/>
                  </a:cubicBezTo>
                  <a:cubicBezTo>
                    <a:pt x="21600" y="16770"/>
                    <a:pt x="21257" y="10235"/>
                    <a:pt x="1964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44;p20"/>
            <p:cNvSpPr/>
            <p:nvPr/>
          </p:nvSpPr>
          <p:spPr>
            <a:xfrm flipH="1">
              <a:off x="556776" y="117954"/>
              <a:ext cx="36379" cy="3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93" y="0"/>
                  </a:moveTo>
                  <a:cubicBezTo>
                    <a:pt x="8219" y="812"/>
                    <a:pt x="5085" y="1765"/>
                    <a:pt x="1644" y="2929"/>
                  </a:cubicBezTo>
                  <a:cubicBezTo>
                    <a:pt x="879" y="9106"/>
                    <a:pt x="650" y="15529"/>
                    <a:pt x="0" y="21600"/>
                  </a:cubicBezTo>
                  <a:cubicBezTo>
                    <a:pt x="0" y="21600"/>
                    <a:pt x="8487" y="17294"/>
                    <a:pt x="21600" y="14965"/>
                  </a:cubicBezTo>
                  <a:cubicBezTo>
                    <a:pt x="18198" y="8082"/>
                    <a:pt x="14795" y="3176"/>
                    <a:pt x="113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45;p20"/>
            <p:cNvSpPr/>
            <p:nvPr/>
          </p:nvSpPr>
          <p:spPr>
            <a:xfrm flipH="1">
              <a:off x="71561" y="282844"/>
              <a:ext cx="1366657" cy="235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8414" y="0"/>
                  </a:moveTo>
                  <a:cubicBezTo>
                    <a:pt x="8185" y="0"/>
                    <a:pt x="7956" y="6"/>
                    <a:pt x="7728" y="17"/>
                  </a:cubicBezTo>
                  <a:cubicBezTo>
                    <a:pt x="6513" y="74"/>
                    <a:pt x="5318" y="292"/>
                    <a:pt x="4216" y="694"/>
                  </a:cubicBezTo>
                  <a:cubicBezTo>
                    <a:pt x="2026" y="1490"/>
                    <a:pt x="475" y="2916"/>
                    <a:pt x="119" y="4462"/>
                  </a:cubicBezTo>
                  <a:cubicBezTo>
                    <a:pt x="-195" y="5835"/>
                    <a:pt x="166" y="7299"/>
                    <a:pt x="565" y="8653"/>
                  </a:cubicBezTo>
                  <a:cubicBezTo>
                    <a:pt x="811" y="9500"/>
                    <a:pt x="1335" y="10339"/>
                    <a:pt x="1657" y="11190"/>
                  </a:cubicBezTo>
                  <a:cubicBezTo>
                    <a:pt x="2049" y="12238"/>
                    <a:pt x="2288" y="13354"/>
                    <a:pt x="2574" y="14425"/>
                  </a:cubicBezTo>
                  <a:cubicBezTo>
                    <a:pt x="2816" y="15334"/>
                    <a:pt x="3018" y="16246"/>
                    <a:pt x="3174" y="17161"/>
                  </a:cubicBezTo>
                  <a:cubicBezTo>
                    <a:pt x="3273" y="17741"/>
                    <a:pt x="3446" y="18363"/>
                    <a:pt x="3217" y="18940"/>
                  </a:cubicBezTo>
                  <a:cubicBezTo>
                    <a:pt x="2948" y="19621"/>
                    <a:pt x="850" y="20560"/>
                    <a:pt x="2988" y="20962"/>
                  </a:cubicBezTo>
                  <a:cubicBezTo>
                    <a:pt x="2998" y="20964"/>
                    <a:pt x="3277" y="21274"/>
                    <a:pt x="3351" y="21316"/>
                  </a:cubicBezTo>
                  <a:cubicBezTo>
                    <a:pt x="3594" y="21455"/>
                    <a:pt x="3972" y="21600"/>
                    <a:pt x="4321" y="21600"/>
                  </a:cubicBezTo>
                  <a:cubicBezTo>
                    <a:pt x="4328" y="21600"/>
                    <a:pt x="4335" y="21600"/>
                    <a:pt x="4342" y="21600"/>
                  </a:cubicBezTo>
                  <a:cubicBezTo>
                    <a:pt x="4452" y="21598"/>
                    <a:pt x="5342" y="21340"/>
                    <a:pt x="5144" y="21251"/>
                  </a:cubicBezTo>
                  <a:cubicBezTo>
                    <a:pt x="5466" y="21393"/>
                    <a:pt x="5800" y="21461"/>
                    <a:pt x="6117" y="21461"/>
                  </a:cubicBezTo>
                  <a:cubicBezTo>
                    <a:pt x="6656" y="21461"/>
                    <a:pt x="7147" y="21265"/>
                    <a:pt x="7456" y="20904"/>
                  </a:cubicBezTo>
                  <a:cubicBezTo>
                    <a:pt x="7878" y="20410"/>
                    <a:pt x="7864" y="19829"/>
                    <a:pt x="7914" y="19272"/>
                  </a:cubicBezTo>
                  <a:cubicBezTo>
                    <a:pt x="7974" y="18601"/>
                    <a:pt x="7715" y="18047"/>
                    <a:pt x="8828" y="17645"/>
                  </a:cubicBezTo>
                  <a:cubicBezTo>
                    <a:pt x="9178" y="17519"/>
                    <a:pt x="9492" y="17490"/>
                    <a:pt x="9818" y="17490"/>
                  </a:cubicBezTo>
                  <a:cubicBezTo>
                    <a:pt x="10063" y="17490"/>
                    <a:pt x="10314" y="17506"/>
                    <a:pt x="10592" y="17510"/>
                  </a:cubicBezTo>
                  <a:cubicBezTo>
                    <a:pt x="10616" y="17511"/>
                    <a:pt x="10639" y="17511"/>
                    <a:pt x="10662" y="17511"/>
                  </a:cubicBezTo>
                  <a:cubicBezTo>
                    <a:pt x="10961" y="17511"/>
                    <a:pt x="11260" y="17489"/>
                    <a:pt x="11559" y="17465"/>
                  </a:cubicBezTo>
                  <a:cubicBezTo>
                    <a:pt x="11853" y="17442"/>
                    <a:pt x="12148" y="17420"/>
                    <a:pt x="12447" y="17420"/>
                  </a:cubicBezTo>
                  <a:cubicBezTo>
                    <a:pt x="12555" y="17420"/>
                    <a:pt x="12664" y="17423"/>
                    <a:pt x="12774" y="17430"/>
                  </a:cubicBezTo>
                  <a:cubicBezTo>
                    <a:pt x="13534" y="17481"/>
                    <a:pt x="14308" y="17696"/>
                    <a:pt x="14709" y="18095"/>
                  </a:cubicBezTo>
                  <a:cubicBezTo>
                    <a:pt x="15154" y="18540"/>
                    <a:pt x="15011" y="18972"/>
                    <a:pt x="15068" y="19448"/>
                  </a:cubicBezTo>
                  <a:cubicBezTo>
                    <a:pt x="15121" y="19887"/>
                    <a:pt x="15771" y="20283"/>
                    <a:pt x="16402" y="20451"/>
                  </a:cubicBezTo>
                  <a:cubicBezTo>
                    <a:pt x="16693" y="20528"/>
                    <a:pt x="16954" y="20558"/>
                    <a:pt x="17204" y="20558"/>
                  </a:cubicBezTo>
                  <a:cubicBezTo>
                    <a:pt x="17670" y="20558"/>
                    <a:pt x="18099" y="20455"/>
                    <a:pt x="18613" y="20365"/>
                  </a:cubicBezTo>
                  <a:cubicBezTo>
                    <a:pt x="19280" y="20248"/>
                    <a:pt x="19970" y="20349"/>
                    <a:pt x="20379" y="19895"/>
                  </a:cubicBezTo>
                  <a:lnTo>
                    <a:pt x="20382" y="19893"/>
                  </a:lnTo>
                  <a:cubicBezTo>
                    <a:pt x="20425" y="19873"/>
                    <a:pt x="20867" y="19815"/>
                    <a:pt x="20949" y="19766"/>
                  </a:cubicBezTo>
                  <a:cubicBezTo>
                    <a:pt x="21119" y="19668"/>
                    <a:pt x="21182" y="19520"/>
                    <a:pt x="21231" y="19384"/>
                  </a:cubicBezTo>
                  <a:cubicBezTo>
                    <a:pt x="21405" y="18942"/>
                    <a:pt x="21312" y="18660"/>
                    <a:pt x="20661" y="18408"/>
                  </a:cubicBezTo>
                  <a:cubicBezTo>
                    <a:pt x="20445" y="18326"/>
                    <a:pt x="20209" y="18268"/>
                    <a:pt x="19994" y="18189"/>
                  </a:cubicBezTo>
                  <a:cubicBezTo>
                    <a:pt x="19778" y="18111"/>
                    <a:pt x="19572" y="18006"/>
                    <a:pt x="19476" y="17863"/>
                  </a:cubicBezTo>
                  <a:cubicBezTo>
                    <a:pt x="19347" y="17672"/>
                    <a:pt x="19546" y="17458"/>
                    <a:pt x="19618" y="17270"/>
                  </a:cubicBezTo>
                  <a:cubicBezTo>
                    <a:pt x="19868" y="16648"/>
                    <a:pt x="19742" y="16146"/>
                    <a:pt x="19708" y="15536"/>
                  </a:cubicBezTo>
                  <a:cubicBezTo>
                    <a:pt x="19671" y="14786"/>
                    <a:pt x="19732" y="14035"/>
                    <a:pt x="19688" y="13284"/>
                  </a:cubicBezTo>
                  <a:cubicBezTo>
                    <a:pt x="19606" y="11832"/>
                    <a:pt x="19393" y="10382"/>
                    <a:pt x="19051" y="8944"/>
                  </a:cubicBezTo>
                  <a:cubicBezTo>
                    <a:pt x="18789" y="7845"/>
                    <a:pt x="18451" y="6753"/>
                    <a:pt x="18039" y="5670"/>
                  </a:cubicBezTo>
                  <a:cubicBezTo>
                    <a:pt x="18022" y="5631"/>
                    <a:pt x="18009" y="5588"/>
                    <a:pt x="17989" y="5547"/>
                  </a:cubicBezTo>
                  <a:cubicBezTo>
                    <a:pt x="17571" y="4458"/>
                    <a:pt x="17169" y="3358"/>
                    <a:pt x="16279" y="2370"/>
                  </a:cubicBezTo>
                  <a:cubicBezTo>
                    <a:pt x="15612" y="1628"/>
                    <a:pt x="14072" y="1059"/>
                    <a:pt x="12860" y="680"/>
                  </a:cubicBezTo>
                  <a:cubicBezTo>
                    <a:pt x="12289" y="503"/>
                    <a:pt x="11696" y="356"/>
                    <a:pt x="11087" y="245"/>
                  </a:cubicBezTo>
                  <a:cubicBezTo>
                    <a:pt x="10212" y="85"/>
                    <a:pt x="9314" y="0"/>
                    <a:pt x="841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46;p20"/>
            <p:cNvSpPr/>
            <p:nvPr/>
          </p:nvSpPr>
          <p:spPr>
            <a:xfrm flipH="1">
              <a:off x="998732" y="366224"/>
              <a:ext cx="439493" cy="133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17" y="7522"/>
                  </a:moveTo>
                  <a:cubicBezTo>
                    <a:pt x="4031" y="7522"/>
                    <a:pt x="4145" y="7535"/>
                    <a:pt x="4272" y="7570"/>
                  </a:cubicBezTo>
                  <a:cubicBezTo>
                    <a:pt x="4417" y="7607"/>
                    <a:pt x="4512" y="7664"/>
                    <a:pt x="4598" y="7715"/>
                  </a:cubicBezTo>
                  <a:cubicBezTo>
                    <a:pt x="4889" y="7908"/>
                    <a:pt x="5038" y="8129"/>
                    <a:pt x="5003" y="8346"/>
                  </a:cubicBezTo>
                  <a:cubicBezTo>
                    <a:pt x="5003" y="8388"/>
                    <a:pt x="4984" y="8436"/>
                    <a:pt x="4889" y="8460"/>
                  </a:cubicBezTo>
                  <a:cubicBezTo>
                    <a:pt x="4848" y="8474"/>
                    <a:pt x="4794" y="8480"/>
                    <a:pt x="4734" y="8480"/>
                  </a:cubicBezTo>
                  <a:cubicBezTo>
                    <a:pt x="4680" y="8480"/>
                    <a:pt x="4617" y="8474"/>
                    <a:pt x="4563" y="8464"/>
                  </a:cubicBezTo>
                  <a:cubicBezTo>
                    <a:pt x="4471" y="8446"/>
                    <a:pt x="4386" y="8415"/>
                    <a:pt x="4323" y="8381"/>
                  </a:cubicBezTo>
                  <a:cubicBezTo>
                    <a:pt x="3927" y="8195"/>
                    <a:pt x="3655" y="7974"/>
                    <a:pt x="3528" y="7746"/>
                  </a:cubicBezTo>
                  <a:cubicBezTo>
                    <a:pt x="3468" y="7625"/>
                    <a:pt x="3642" y="7522"/>
                    <a:pt x="3917" y="7522"/>
                  </a:cubicBezTo>
                  <a:close/>
                  <a:moveTo>
                    <a:pt x="8949" y="10115"/>
                  </a:moveTo>
                  <a:cubicBezTo>
                    <a:pt x="9085" y="10115"/>
                    <a:pt x="9221" y="10143"/>
                    <a:pt x="9348" y="10209"/>
                  </a:cubicBezTo>
                  <a:cubicBezTo>
                    <a:pt x="9452" y="10257"/>
                    <a:pt x="9493" y="10318"/>
                    <a:pt x="9525" y="10378"/>
                  </a:cubicBezTo>
                  <a:cubicBezTo>
                    <a:pt x="9629" y="10591"/>
                    <a:pt x="9579" y="10819"/>
                    <a:pt x="9357" y="11022"/>
                  </a:cubicBezTo>
                  <a:cubicBezTo>
                    <a:pt x="9325" y="11064"/>
                    <a:pt x="9262" y="11105"/>
                    <a:pt x="9148" y="11119"/>
                  </a:cubicBezTo>
                  <a:cubicBezTo>
                    <a:pt x="9126" y="11122"/>
                    <a:pt x="9094" y="11125"/>
                    <a:pt x="9066" y="11125"/>
                  </a:cubicBezTo>
                  <a:cubicBezTo>
                    <a:pt x="8980" y="11125"/>
                    <a:pt x="8895" y="11109"/>
                    <a:pt x="8835" y="11088"/>
                  </a:cubicBezTo>
                  <a:cubicBezTo>
                    <a:pt x="8762" y="11061"/>
                    <a:pt x="8718" y="11022"/>
                    <a:pt x="8677" y="10985"/>
                  </a:cubicBezTo>
                  <a:cubicBezTo>
                    <a:pt x="8468" y="10763"/>
                    <a:pt x="8395" y="10526"/>
                    <a:pt x="8490" y="10294"/>
                  </a:cubicBezTo>
                  <a:cubicBezTo>
                    <a:pt x="8531" y="10191"/>
                    <a:pt x="8727" y="10115"/>
                    <a:pt x="8949" y="10115"/>
                  </a:cubicBezTo>
                  <a:close/>
                  <a:moveTo>
                    <a:pt x="12683" y="0"/>
                  </a:moveTo>
                  <a:cubicBezTo>
                    <a:pt x="10696" y="435"/>
                    <a:pt x="8886" y="958"/>
                    <a:pt x="7297" y="1552"/>
                  </a:cubicBezTo>
                  <a:cubicBezTo>
                    <a:pt x="7360" y="1566"/>
                    <a:pt x="7424" y="1576"/>
                    <a:pt x="7484" y="1586"/>
                  </a:cubicBezTo>
                  <a:cubicBezTo>
                    <a:pt x="7506" y="1828"/>
                    <a:pt x="7484" y="2059"/>
                    <a:pt x="7424" y="2277"/>
                  </a:cubicBezTo>
                  <a:cubicBezTo>
                    <a:pt x="7034" y="3835"/>
                    <a:pt x="4753" y="4766"/>
                    <a:pt x="2462" y="5332"/>
                  </a:cubicBezTo>
                  <a:cubicBezTo>
                    <a:pt x="3047" y="5405"/>
                    <a:pt x="3633" y="5435"/>
                    <a:pt x="4209" y="5435"/>
                  </a:cubicBezTo>
                  <a:cubicBezTo>
                    <a:pt x="6364" y="5435"/>
                    <a:pt x="8300" y="4983"/>
                    <a:pt x="9452" y="4521"/>
                  </a:cubicBezTo>
                  <a:cubicBezTo>
                    <a:pt x="8930" y="4956"/>
                    <a:pt x="8113" y="5366"/>
                    <a:pt x="7076" y="5671"/>
                  </a:cubicBezTo>
                  <a:cubicBezTo>
                    <a:pt x="6231" y="5922"/>
                    <a:pt x="5234" y="6100"/>
                    <a:pt x="4126" y="6163"/>
                  </a:cubicBezTo>
                  <a:cubicBezTo>
                    <a:pt x="3810" y="6180"/>
                    <a:pt x="3506" y="6191"/>
                    <a:pt x="3193" y="6191"/>
                  </a:cubicBezTo>
                  <a:cubicBezTo>
                    <a:pt x="2326" y="6191"/>
                    <a:pt x="1459" y="6121"/>
                    <a:pt x="642" y="6004"/>
                  </a:cubicBezTo>
                  <a:cubicBezTo>
                    <a:pt x="535" y="6180"/>
                    <a:pt x="453" y="6356"/>
                    <a:pt x="377" y="6535"/>
                  </a:cubicBezTo>
                  <a:cubicBezTo>
                    <a:pt x="117" y="7181"/>
                    <a:pt x="0" y="7836"/>
                    <a:pt x="0" y="8498"/>
                  </a:cubicBezTo>
                  <a:cubicBezTo>
                    <a:pt x="0" y="10322"/>
                    <a:pt x="861" y="12188"/>
                    <a:pt x="1782" y="13944"/>
                  </a:cubicBezTo>
                  <a:cubicBezTo>
                    <a:pt x="1823" y="14036"/>
                    <a:pt x="1873" y="14126"/>
                    <a:pt x="1927" y="14217"/>
                  </a:cubicBezTo>
                  <a:cubicBezTo>
                    <a:pt x="3152" y="13302"/>
                    <a:pt x="5452" y="12626"/>
                    <a:pt x="8677" y="12626"/>
                  </a:cubicBezTo>
                  <a:cubicBezTo>
                    <a:pt x="9104" y="12626"/>
                    <a:pt x="9556" y="12640"/>
                    <a:pt x="10015" y="12665"/>
                  </a:cubicBezTo>
                  <a:cubicBezTo>
                    <a:pt x="12278" y="12789"/>
                    <a:pt x="14297" y="13247"/>
                    <a:pt x="15721" y="13864"/>
                  </a:cubicBezTo>
                  <a:cubicBezTo>
                    <a:pt x="14895" y="12709"/>
                    <a:pt x="14189" y="11495"/>
                    <a:pt x="13775" y="10218"/>
                  </a:cubicBezTo>
                  <a:cubicBezTo>
                    <a:pt x="12923" y="10070"/>
                    <a:pt x="12328" y="9846"/>
                    <a:pt x="12142" y="9564"/>
                  </a:cubicBezTo>
                  <a:cubicBezTo>
                    <a:pt x="11901" y="9198"/>
                    <a:pt x="12401" y="8815"/>
                    <a:pt x="13398" y="8512"/>
                  </a:cubicBezTo>
                  <a:cubicBezTo>
                    <a:pt x="13363" y="8246"/>
                    <a:pt x="13344" y="7981"/>
                    <a:pt x="13344" y="7712"/>
                  </a:cubicBezTo>
                  <a:cubicBezTo>
                    <a:pt x="13344" y="5753"/>
                    <a:pt x="14142" y="4225"/>
                    <a:pt x="15331" y="3035"/>
                  </a:cubicBezTo>
                  <a:cubicBezTo>
                    <a:pt x="15300" y="3028"/>
                    <a:pt x="15281" y="3021"/>
                    <a:pt x="15249" y="3011"/>
                  </a:cubicBezTo>
                  <a:cubicBezTo>
                    <a:pt x="15173" y="2983"/>
                    <a:pt x="15132" y="2945"/>
                    <a:pt x="15091" y="2907"/>
                  </a:cubicBezTo>
                  <a:cubicBezTo>
                    <a:pt x="14882" y="2687"/>
                    <a:pt x="14809" y="2449"/>
                    <a:pt x="14904" y="2217"/>
                  </a:cubicBezTo>
                  <a:cubicBezTo>
                    <a:pt x="14942" y="2114"/>
                    <a:pt x="15145" y="2038"/>
                    <a:pt x="15363" y="2038"/>
                  </a:cubicBezTo>
                  <a:cubicBezTo>
                    <a:pt x="15499" y="2038"/>
                    <a:pt x="15635" y="2065"/>
                    <a:pt x="15759" y="2132"/>
                  </a:cubicBezTo>
                  <a:cubicBezTo>
                    <a:pt x="15866" y="2180"/>
                    <a:pt x="15907" y="2241"/>
                    <a:pt x="15939" y="2301"/>
                  </a:cubicBezTo>
                  <a:cubicBezTo>
                    <a:pt x="15961" y="2349"/>
                    <a:pt x="15980" y="2401"/>
                    <a:pt x="15980" y="2449"/>
                  </a:cubicBezTo>
                  <a:cubicBezTo>
                    <a:pt x="16565" y="1976"/>
                    <a:pt x="17205" y="1566"/>
                    <a:pt x="17863" y="1211"/>
                  </a:cubicBezTo>
                  <a:cubicBezTo>
                    <a:pt x="16819" y="1200"/>
                    <a:pt x="15759" y="1151"/>
                    <a:pt x="14850" y="973"/>
                  </a:cubicBezTo>
                  <a:cubicBezTo>
                    <a:pt x="13784" y="761"/>
                    <a:pt x="13082" y="407"/>
                    <a:pt x="12683" y="0"/>
                  </a:cubicBezTo>
                  <a:close/>
                  <a:moveTo>
                    <a:pt x="18208" y="16875"/>
                  </a:moveTo>
                  <a:cubicBezTo>
                    <a:pt x="18179" y="17088"/>
                    <a:pt x="18116" y="17306"/>
                    <a:pt x="18021" y="17517"/>
                  </a:cubicBezTo>
                  <a:cubicBezTo>
                    <a:pt x="17853" y="17886"/>
                    <a:pt x="17581" y="18261"/>
                    <a:pt x="16933" y="18562"/>
                  </a:cubicBezTo>
                  <a:cubicBezTo>
                    <a:pt x="16651" y="18693"/>
                    <a:pt x="16306" y="18803"/>
                    <a:pt x="15929" y="18900"/>
                  </a:cubicBezTo>
                  <a:cubicBezTo>
                    <a:pt x="15907" y="19093"/>
                    <a:pt x="15917" y="19290"/>
                    <a:pt x="15961" y="19486"/>
                  </a:cubicBezTo>
                  <a:cubicBezTo>
                    <a:pt x="16126" y="20197"/>
                    <a:pt x="17091" y="21341"/>
                    <a:pt x="19300" y="21600"/>
                  </a:cubicBezTo>
                  <a:cubicBezTo>
                    <a:pt x="19885" y="21223"/>
                    <a:pt x="20530" y="20882"/>
                    <a:pt x="21600" y="20665"/>
                  </a:cubicBezTo>
                  <a:cubicBezTo>
                    <a:pt x="20679" y="19489"/>
                    <a:pt x="19445" y="18227"/>
                    <a:pt x="18208" y="16875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47;p20"/>
            <p:cNvSpPr/>
            <p:nvPr/>
          </p:nvSpPr>
          <p:spPr>
            <a:xfrm flipH="1">
              <a:off x="244395" y="1793326"/>
              <a:ext cx="1063062" cy="84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60" y="3885"/>
                  </a:moveTo>
                  <a:cubicBezTo>
                    <a:pt x="3516" y="3885"/>
                    <a:pt x="3573" y="3923"/>
                    <a:pt x="3625" y="4026"/>
                  </a:cubicBezTo>
                  <a:cubicBezTo>
                    <a:pt x="3668" y="4108"/>
                    <a:pt x="3687" y="4200"/>
                    <a:pt x="3698" y="4299"/>
                  </a:cubicBezTo>
                  <a:cubicBezTo>
                    <a:pt x="3743" y="4636"/>
                    <a:pt x="3721" y="4989"/>
                    <a:pt x="3634" y="5315"/>
                  </a:cubicBezTo>
                  <a:cubicBezTo>
                    <a:pt x="3616" y="5375"/>
                    <a:pt x="3591" y="5439"/>
                    <a:pt x="3543" y="5466"/>
                  </a:cubicBezTo>
                  <a:cubicBezTo>
                    <a:pt x="3535" y="5472"/>
                    <a:pt x="3520" y="5472"/>
                    <a:pt x="3509" y="5472"/>
                  </a:cubicBezTo>
                  <a:cubicBezTo>
                    <a:pt x="3475" y="5472"/>
                    <a:pt x="3439" y="5451"/>
                    <a:pt x="3413" y="5418"/>
                  </a:cubicBezTo>
                  <a:cubicBezTo>
                    <a:pt x="3383" y="5369"/>
                    <a:pt x="3365" y="5310"/>
                    <a:pt x="3349" y="5250"/>
                  </a:cubicBezTo>
                  <a:cubicBezTo>
                    <a:pt x="3261" y="4907"/>
                    <a:pt x="3231" y="4527"/>
                    <a:pt x="3271" y="4169"/>
                  </a:cubicBezTo>
                  <a:cubicBezTo>
                    <a:pt x="3288" y="4005"/>
                    <a:pt x="3370" y="3885"/>
                    <a:pt x="3460" y="3885"/>
                  </a:cubicBezTo>
                  <a:close/>
                  <a:moveTo>
                    <a:pt x="4439" y="9835"/>
                  </a:moveTo>
                  <a:cubicBezTo>
                    <a:pt x="4495" y="9835"/>
                    <a:pt x="4551" y="9880"/>
                    <a:pt x="4602" y="9977"/>
                  </a:cubicBezTo>
                  <a:cubicBezTo>
                    <a:pt x="4647" y="10059"/>
                    <a:pt x="4662" y="10156"/>
                    <a:pt x="4677" y="10248"/>
                  </a:cubicBezTo>
                  <a:cubicBezTo>
                    <a:pt x="4720" y="10585"/>
                    <a:pt x="4698" y="10938"/>
                    <a:pt x="4608" y="11265"/>
                  </a:cubicBezTo>
                  <a:cubicBezTo>
                    <a:pt x="4591" y="11324"/>
                    <a:pt x="4568" y="11395"/>
                    <a:pt x="4521" y="11418"/>
                  </a:cubicBezTo>
                  <a:cubicBezTo>
                    <a:pt x="4507" y="11423"/>
                    <a:pt x="4499" y="11423"/>
                    <a:pt x="4487" y="11423"/>
                  </a:cubicBezTo>
                  <a:cubicBezTo>
                    <a:pt x="4452" y="11423"/>
                    <a:pt x="4417" y="11400"/>
                    <a:pt x="4392" y="11367"/>
                  </a:cubicBezTo>
                  <a:cubicBezTo>
                    <a:pt x="4362" y="11324"/>
                    <a:pt x="4343" y="11265"/>
                    <a:pt x="4326" y="11204"/>
                  </a:cubicBezTo>
                  <a:cubicBezTo>
                    <a:pt x="4240" y="10858"/>
                    <a:pt x="4210" y="10483"/>
                    <a:pt x="4248" y="10118"/>
                  </a:cubicBezTo>
                  <a:cubicBezTo>
                    <a:pt x="4266" y="9955"/>
                    <a:pt x="4343" y="9835"/>
                    <a:pt x="4439" y="9835"/>
                  </a:cubicBezTo>
                  <a:close/>
                  <a:moveTo>
                    <a:pt x="497" y="0"/>
                  </a:moveTo>
                  <a:cubicBezTo>
                    <a:pt x="563" y="542"/>
                    <a:pt x="628" y="1081"/>
                    <a:pt x="697" y="1619"/>
                  </a:cubicBezTo>
                  <a:cubicBezTo>
                    <a:pt x="1013" y="4151"/>
                    <a:pt x="1277" y="6690"/>
                    <a:pt x="1480" y="9237"/>
                  </a:cubicBezTo>
                  <a:cubicBezTo>
                    <a:pt x="1562" y="10271"/>
                    <a:pt x="1684" y="11352"/>
                    <a:pt x="1684" y="12410"/>
                  </a:cubicBezTo>
                  <a:cubicBezTo>
                    <a:pt x="1684" y="13015"/>
                    <a:pt x="1644" y="13612"/>
                    <a:pt x="1536" y="14193"/>
                  </a:cubicBezTo>
                  <a:cubicBezTo>
                    <a:pt x="1303" y="15465"/>
                    <a:pt x="0" y="17053"/>
                    <a:pt x="0" y="18302"/>
                  </a:cubicBezTo>
                  <a:cubicBezTo>
                    <a:pt x="0" y="18921"/>
                    <a:pt x="317" y="19454"/>
                    <a:pt x="1238" y="19824"/>
                  </a:cubicBezTo>
                  <a:cubicBezTo>
                    <a:pt x="1251" y="19828"/>
                    <a:pt x="1614" y="20693"/>
                    <a:pt x="1710" y="20808"/>
                  </a:cubicBezTo>
                  <a:cubicBezTo>
                    <a:pt x="2029" y="21199"/>
                    <a:pt x="2522" y="21600"/>
                    <a:pt x="2976" y="21600"/>
                  </a:cubicBezTo>
                  <a:lnTo>
                    <a:pt x="3002" y="21600"/>
                  </a:lnTo>
                  <a:cubicBezTo>
                    <a:pt x="3128" y="21595"/>
                    <a:pt x="4084" y="21013"/>
                    <a:pt x="4084" y="20714"/>
                  </a:cubicBezTo>
                  <a:cubicBezTo>
                    <a:pt x="4084" y="20681"/>
                    <a:pt x="4071" y="20655"/>
                    <a:pt x="4045" y="20627"/>
                  </a:cubicBezTo>
                  <a:cubicBezTo>
                    <a:pt x="4465" y="21025"/>
                    <a:pt x="4902" y="21214"/>
                    <a:pt x="5317" y="21214"/>
                  </a:cubicBezTo>
                  <a:cubicBezTo>
                    <a:pt x="6018" y="21214"/>
                    <a:pt x="6658" y="20672"/>
                    <a:pt x="7060" y="19661"/>
                  </a:cubicBezTo>
                  <a:cubicBezTo>
                    <a:pt x="7610" y="18287"/>
                    <a:pt x="7592" y="16667"/>
                    <a:pt x="7657" y="15117"/>
                  </a:cubicBezTo>
                  <a:cubicBezTo>
                    <a:pt x="7735" y="13249"/>
                    <a:pt x="7398" y="11705"/>
                    <a:pt x="8847" y="10585"/>
                  </a:cubicBezTo>
                  <a:cubicBezTo>
                    <a:pt x="9305" y="10233"/>
                    <a:pt x="9716" y="10156"/>
                    <a:pt x="10140" y="10156"/>
                  </a:cubicBezTo>
                  <a:cubicBezTo>
                    <a:pt x="10461" y="10156"/>
                    <a:pt x="10785" y="10200"/>
                    <a:pt x="11147" y="10210"/>
                  </a:cubicBezTo>
                  <a:lnTo>
                    <a:pt x="11252" y="10210"/>
                  </a:lnTo>
                  <a:cubicBezTo>
                    <a:pt x="11637" y="10210"/>
                    <a:pt x="12023" y="10146"/>
                    <a:pt x="12407" y="10085"/>
                  </a:cubicBezTo>
                  <a:cubicBezTo>
                    <a:pt x="12788" y="10026"/>
                    <a:pt x="13172" y="9960"/>
                    <a:pt x="13562" y="9960"/>
                  </a:cubicBezTo>
                  <a:cubicBezTo>
                    <a:pt x="13705" y="9960"/>
                    <a:pt x="13847" y="9972"/>
                    <a:pt x="13990" y="9988"/>
                  </a:cubicBezTo>
                  <a:cubicBezTo>
                    <a:pt x="14980" y="10128"/>
                    <a:pt x="15989" y="10728"/>
                    <a:pt x="16512" y="11840"/>
                  </a:cubicBezTo>
                  <a:cubicBezTo>
                    <a:pt x="17092" y="13079"/>
                    <a:pt x="16906" y="14281"/>
                    <a:pt x="16979" y="15607"/>
                  </a:cubicBezTo>
                  <a:cubicBezTo>
                    <a:pt x="17049" y="16829"/>
                    <a:pt x="17896" y="17932"/>
                    <a:pt x="18718" y="18400"/>
                  </a:cubicBezTo>
                  <a:cubicBezTo>
                    <a:pt x="19095" y="18617"/>
                    <a:pt x="19438" y="18698"/>
                    <a:pt x="19761" y="18698"/>
                  </a:cubicBezTo>
                  <a:cubicBezTo>
                    <a:pt x="20372" y="18698"/>
                    <a:pt x="20929" y="18410"/>
                    <a:pt x="21600" y="18160"/>
                  </a:cubicBezTo>
                  <a:cubicBezTo>
                    <a:pt x="21487" y="18193"/>
                    <a:pt x="21370" y="18210"/>
                    <a:pt x="21253" y="18210"/>
                  </a:cubicBezTo>
                  <a:cubicBezTo>
                    <a:pt x="19817" y="18210"/>
                    <a:pt x="18528" y="15880"/>
                    <a:pt x="19549" y="13878"/>
                  </a:cubicBezTo>
                  <a:cubicBezTo>
                    <a:pt x="20518" y="11977"/>
                    <a:pt x="18935" y="6223"/>
                    <a:pt x="16972" y="6223"/>
                  </a:cubicBezTo>
                  <a:cubicBezTo>
                    <a:pt x="16702" y="6223"/>
                    <a:pt x="16421" y="6337"/>
                    <a:pt x="16141" y="6582"/>
                  </a:cubicBezTo>
                  <a:cubicBezTo>
                    <a:pt x="15171" y="7434"/>
                    <a:pt x="13203" y="8092"/>
                    <a:pt x="11317" y="8092"/>
                  </a:cubicBezTo>
                  <a:cubicBezTo>
                    <a:pt x="8908" y="8092"/>
                    <a:pt x="6627" y="7015"/>
                    <a:pt x="6723" y="3880"/>
                  </a:cubicBezTo>
                  <a:cubicBezTo>
                    <a:pt x="6688" y="3885"/>
                    <a:pt x="6654" y="3885"/>
                    <a:pt x="6620" y="3885"/>
                  </a:cubicBezTo>
                  <a:cubicBezTo>
                    <a:pt x="5508" y="3885"/>
                    <a:pt x="4362" y="3456"/>
                    <a:pt x="3422" y="2853"/>
                  </a:cubicBezTo>
                  <a:cubicBezTo>
                    <a:pt x="2323" y="2153"/>
                    <a:pt x="1324" y="1180"/>
                    <a:pt x="49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48;p20"/>
            <p:cNvSpPr/>
            <p:nvPr/>
          </p:nvSpPr>
          <p:spPr>
            <a:xfrm flipH="1">
              <a:off x="300006" y="857292"/>
              <a:ext cx="724513" cy="59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17734" y="0"/>
                  </a:moveTo>
                  <a:cubicBezTo>
                    <a:pt x="16679" y="0"/>
                    <a:pt x="15639" y="612"/>
                    <a:pt x="14636" y="1119"/>
                  </a:cubicBezTo>
                  <a:cubicBezTo>
                    <a:pt x="14156" y="1352"/>
                    <a:pt x="13669" y="1571"/>
                    <a:pt x="13178" y="1757"/>
                  </a:cubicBezTo>
                  <a:cubicBezTo>
                    <a:pt x="13082" y="1795"/>
                    <a:pt x="12994" y="1825"/>
                    <a:pt x="12904" y="1858"/>
                  </a:cubicBezTo>
                  <a:cubicBezTo>
                    <a:pt x="12874" y="1872"/>
                    <a:pt x="12847" y="1879"/>
                    <a:pt x="12817" y="1896"/>
                  </a:cubicBezTo>
                  <a:cubicBezTo>
                    <a:pt x="12803" y="1896"/>
                    <a:pt x="12784" y="1905"/>
                    <a:pt x="12765" y="1912"/>
                  </a:cubicBezTo>
                  <a:cubicBezTo>
                    <a:pt x="11255" y="2440"/>
                    <a:pt x="9688" y="2746"/>
                    <a:pt x="8114" y="2800"/>
                  </a:cubicBezTo>
                  <a:cubicBezTo>
                    <a:pt x="8083" y="2807"/>
                    <a:pt x="8052" y="2807"/>
                    <a:pt x="8020" y="2807"/>
                  </a:cubicBezTo>
                  <a:lnTo>
                    <a:pt x="7963" y="2807"/>
                  </a:lnTo>
                  <a:cubicBezTo>
                    <a:pt x="7787" y="2807"/>
                    <a:pt x="7343" y="2706"/>
                    <a:pt x="6763" y="2605"/>
                  </a:cubicBezTo>
                  <a:cubicBezTo>
                    <a:pt x="6189" y="2503"/>
                    <a:pt x="5473" y="2397"/>
                    <a:pt x="4722" y="2397"/>
                  </a:cubicBezTo>
                  <a:cubicBezTo>
                    <a:pt x="4101" y="2397"/>
                    <a:pt x="3455" y="2470"/>
                    <a:pt x="2851" y="2675"/>
                  </a:cubicBezTo>
                  <a:cubicBezTo>
                    <a:pt x="1398" y="3149"/>
                    <a:pt x="166" y="4380"/>
                    <a:pt x="7" y="7152"/>
                  </a:cubicBezTo>
                  <a:cubicBezTo>
                    <a:pt x="-75" y="8655"/>
                    <a:pt x="590" y="10852"/>
                    <a:pt x="1051" y="12159"/>
                  </a:cubicBezTo>
                  <a:cubicBezTo>
                    <a:pt x="1568" y="13593"/>
                    <a:pt x="2256" y="14933"/>
                    <a:pt x="3065" y="16132"/>
                  </a:cubicBezTo>
                  <a:cubicBezTo>
                    <a:pt x="3995" y="17486"/>
                    <a:pt x="5094" y="18647"/>
                    <a:pt x="6321" y="19535"/>
                  </a:cubicBezTo>
                  <a:cubicBezTo>
                    <a:pt x="7995" y="20724"/>
                    <a:pt x="9585" y="21600"/>
                    <a:pt x="11313" y="21600"/>
                  </a:cubicBezTo>
                  <a:cubicBezTo>
                    <a:pt x="12062" y="21600"/>
                    <a:pt x="12838" y="21435"/>
                    <a:pt x="13656" y="21061"/>
                  </a:cubicBezTo>
                  <a:cubicBezTo>
                    <a:pt x="15712" y="20135"/>
                    <a:pt x="17455" y="18569"/>
                    <a:pt x="18769" y="16567"/>
                  </a:cubicBezTo>
                  <a:cubicBezTo>
                    <a:pt x="20526" y="13913"/>
                    <a:pt x="21525" y="10484"/>
                    <a:pt x="21504" y="6740"/>
                  </a:cubicBezTo>
                  <a:cubicBezTo>
                    <a:pt x="21498" y="5322"/>
                    <a:pt x="21334" y="3867"/>
                    <a:pt x="20816" y="2605"/>
                  </a:cubicBezTo>
                  <a:cubicBezTo>
                    <a:pt x="20380" y="1538"/>
                    <a:pt x="19646" y="636"/>
                    <a:pt x="18775" y="231"/>
                  </a:cubicBezTo>
                  <a:cubicBezTo>
                    <a:pt x="18687" y="191"/>
                    <a:pt x="18594" y="151"/>
                    <a:pt x="18498" y="122"/>
                  </a:cubicBezTo>
                  <a:cubicBezTo>
                    <a:pt x="18427" y="97"/>
                    <a:pt x="18351" y="75"/>
                    <a:pt x="18282" y="59"/>
                  </a:cubicBezTo>
                  <a:cubicBezTo>
                    <a:pt x="18099" y="16"/>
                    <a:pt x="17917" y="0"/>
                    <a:pt x="17734" y="0"/>
                  </a:cubicBezTo>
                  <a:close/>
                </a:path>
              </a:pathLst>
            </a:custGeom>
            <a:solidFill>
              <a:srgbClr val="AF21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49;p20"/>
            <p:cNvSpPr/>
            <p:nvPr/>
          </p:nvSpPr>
          <p:spPr>
            <a:xfrm flipH="1">
              <a:off x="467906" y="1002416"/>
              <a:ext cx="384312" cy="35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0" h="21600" fill="norm" stroke="1" extrusionOk="0">
                  <a:moveTo>
                    <a:pt x="14264" y="0"/>
                  </a:moveTo>
                  <a:cubicBezTo>
                    <a:pt x="13311" y="3098"/>
                    <a:pt x="11622" y="3988"/>
                    <a:pt x="9988" y="3988"/>
                  </a:cubicBezTo>
                  <a:cubicBezTo>
                    <a:pt x="7748" y="3988"/>
                    <a:pt x="5613" y="2303"/>
                    <a:pt x="5613" y="2303"/>
                  </a:cubicBezTo>
                  <a:lnTo>
                    <a:pt x="5594" y="2196"/>
                  </a:lnTo>
                  <a:cubicBezTo>
                    <a:pt x="5507" y="2445"/>
                    <a:pt x="5401" y="2695"/>
                    <a:pt x="5241" y="2888"/>
                  </a:cubicBezTo>
                  <a:cubicBezTo>
                    <a:pt x="4839" y="3411"/>
                    <a:pt x="4246" y="3581"/>
                    <a:pt x="3681" y="3672"/>
                  </a:cubicBezTo>
                  <a:cubicBezTo>
                    <a:pt x="3373" y="3715"/>
                    <a:pt x="3064" y="3739"/>
                    <a:pt x="2756" y="3739"/>
                  </a:cubicBezTo>
                  <a:cubicBezTo>
                    <a:pt x="2631" y="3739"/>
                    <a:pt x="2493" y="3727"/>
                    <a:pt x="2365" y="3727"/>
                  </a:cubicBezTo>
                  <a:cubicBezTo>
                    <a:pt x="1527" y="4946"/>
                    <a:pt x="869" y="6382"/>
                    <a:pt x="464" y="8032"/>
                  </a:cubicBezTo>
                  <a:cubicBezTo>
                    <a:pt x="-1359" y="15514"/>
                    <a:pt x="2779" y="19349"/>
                    <a:pt x="2779" y="19349"/>
                  </a:cubicBezTo>
                  <a:cubicBezTo>
                    <a:pt x="3639" y="20959"/>
                    <a:pt x="5465" y="21600"/>
                    <a:pt x="7568" y="21600"/>
                  </a:cubicBezTo>
                  <a:cubicBezTo>
                    <a:pt x="11282" y="21600"/>
                    <a:pt x="15888" y="19598"/>
                    <a:pt x="17756" y="17295"/>
                  </a:cubicBezTo>
                  <a:cubicBezTo>
                    <a:pt x="20241" y="14244"/>
                    <a:pt x="19265" y="4693"/>
                    <a:pt x="16110" y="704"/>
                  </a:cubicBezTo>
                  <a:cubicBezTo>
                    <a:pt x="15272" y="574"/>
                    <a:pt x="14656" y="261"/>
                    <a:pt x="14264" y="0"/>
                  </a:cubicBezTo>
                  <a:close/>
                </a:path>
              </a:pathLst>
            </a:custGeom>
            <a:solidFill>
              <a:srgbClr val="811F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50;p20"/>
            <p:cNvSpPr/>
            <p:nvPr/>
          </p:nvSpPr>
          <p:spPr>
            <a:xfrm flipH="1">
              <a:off x="738349" y="922836"/>
              <a:ext cx="190130" cy="14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61" y="0"/>
                  </a:moveTo>
                  <a:cubicBezTo>
                    <a:pt x="4784" y="0"/>
                    <a:pt x="2311" y="307"/>
                    <a:pt x="0" y="1169"/>
                  </a:cubicBezTo>
                  <a:cubicBezTo>
                    <a:pt x="263" y="2576"/>
                    <a:pt x="607" y="3953"/>
                    <a:pt x="944" y="5232"/>
                  </a:cubicBezTo>
                  <a:cubicBezTo>
                    <a:pt x="1163" y="6113"/>
                    <a:pt x="1404" y="6966"/>
                    <a:pt x="1624" y="7758"/>
                  </a:cubicBezTo>
                  <a:cubicBezTo>
                    <a:pt x="3021" y="12861"/>
                    <a:pt x="5544" y="17617"/>
                    <a:pt x="9048" y="19916"/>
                  </a:cubicBezTo>
                  <a:cubicBezTo>
                    <a:pt x="10884" y="21124"/>
                    <a:pt x="12918" y="21600"/>
                    <a:pt x="14958" y="21600"/>
                  </a:cubicBezTo>
                  <a:cubicBezTo>
                    <a:pt x="15661" y="21600"/>
                    <a:pt x="16363" y="21541"/>
                    <a:pt x="17050" y="21441"/>
                  </a:cubicBezTo>
                  <a:cubicBezTo>
                    <a:pt x="18338" y="21214"/>
                    <a:pt x="19691" y="20788"/>
                    <a:pt x="20605" y="19480"/>
                  </a:cubicBezTo>
                  <a:cubicBezTo>
                    <a:pt x="20971" y="18994"/>
                    <a:pt x="21212" y="18370"/>
                    <a:pt x="21410" y="17746"/>
                  </a:cubicBezTo>
                  <a:cubicBezTo>
                    <a:pt x="21476" y="17518"/>
                    <a:pt x="21549" y="17320"/>
                    <a:pt x="21600" y="17092"/>
                  </a:cubicBezTo>
                  <a:cubicBezTo>
                    <a:pt x="21183" y="13455"/>
                    <a:pt x="21015" y="9056"/>
                    <a:pt x="20583" y="4776"/>
                  </a:cubicBezTo>
                  <a:cubicBezTo>
                    <a:pt x="20488" y="3914"/>
                    <a:pt x="20393" y="3101"/>
                    <a:pt x="20269" y="2249"/>
                  </a:cubicBezTo>
                  <a:cubicBezTo>
                    <a:pt x="20225" y="2051"/>
                    <a:pt x="20174" y="1892"/>
                    <a:pt x="20144" y="1694"/>
                  </a:cubicBezTo>
                  <a:lnTo>
                    <a:pt x="19669" y="1724"/>
                  </a:lnTo>
                  <a:lnTo>
                    <a:pt x="19567" y="1724"/>
                  </a:lnTo>
                  <a:cubicBezTo>
                    <a:pt x="18894" y="1724"/>
                    <a:pt x="17197" y="1298"/>
                    <a:pt x="14973" y="872"/>
                  </a:cubicBezTo>
                  <a:cubicBezTo>
                    <a:pt x="12779" y="446"/>
                    <a:pt x="10036" y="0"/>
                    <a:pt x="71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51;p20"/>
            <p:cNvSpPr/>
            <p:nvPr/>
          </p:nvSpPr>
          <p:spPr>
            <a:xfrm flipH="1">
              <a:off x="392150" y="1263692"/>
              <a:ext cx="529117" cy="184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99" y="0"/>
                  </a:moveTo>
                  <a:cubicBezTo>
                    <a:pt x="14172" y="0"/>
                    <a:pt x="12351" y="1556"/>
                    <a:pt x="10866" y="4758"/>
                  </a:cubicBezTo>
                  <a:cubicBezTo>
                    <a:pt x="9157" y="2334"/>
                    <a:pt x="7265" y="1148"/>
                    <a:pt x="5375" y="1148"/>
                  </a:cubicBezTo>
                  <a:cubicBezTo>
                    <a:pt x="4855" y="1148"/>
                    <a:pt x="4334" y="1239"/>
                    <a:pt x="3816" y="1420"/>
                  </a:cubicBezTo>
                  <a:cubicBezTo>
                    <a:pt x="2957" y="1714"/>
                    <a:pt x="1333" y="2470"/>
                    <a:pt x="0" y="4063"/>
                  </a:cubicBezTo>
                  <a:cubicBezTo>
                    <a:pt x="1280" y="8406"/>
                    <a:pt x="2791" y="12129"/>
                    <a:pt x="4487" y="14954"/>
                  </a:cubicBezTo>
                  <a:cubicBezTo>
                    <a:pt x="6784" y="18790"/>
                    <a:pt x="8968" y="21600"/>
                    <a:pt x="11347" y="21600"/>
                  </a:cubicBezTo>
                  <a:cubicBezTo>
                    <a:pt x="12377" y="21600"/>
                    <a:pt x="13442" y="21071"/>
                    <a:pt x="14566" y="19870"/>
                  </a:cubicBezTo>
                  <a:cubicBezTo>
                    <a:pt x="17395" y="16902"/>
                    <a:pt x="19792" y="11880"/>
                    <a:pt x="21600" y="5460"/>
                  </a:cubicBezTo>
                  <a:cubicBezTo>
                    <a:pt x="20010" y="1858"/>
                    <a:pt x="17999" y="0"/>
                    <a:pt x="159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52;p20"/>
            <p:cNvSpPr/>
            <p:nvPr/>
          </p:nvSpPr>
          <p:spPr>
            <a:xfrm flipH="1">
              <a:off x="655679" y="282330"/>
              <a:ext cx="389162" cy="16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7" h="21600" fill="norm" stroke="1" extrusionOk="0">
                  <a:moveTo>
                    <a:pt x="11308" y="0"/>
                  </a:moveTo>
                  <a:cubicBezTo>
                    <a:pt x="10378" y="0"/>
                    <a:pt x="9397" y="389"/>
                    <a:pt x="8252" y="1091"/>
                  </a:cubicBezTo>
                  <a:cubicBezTo>
                    <a:pt x="6449" y="2232"/>
                    <a:pt x="-3629" y="13307"/>
                    <a:pt x="1384" y="20239"/>
                  </a:cubicBezTo>
                  <a:cubicBezTo>
                    <a:pt x="2015" y="21110"/>
                    <a:pt x="2723" y="21329"/>
                    <a:pt x="3413" y="21473"/>
                  </a:cubicBezTo>
                  <a:cubicBezTo>
                    <a:pt x="3887" y="21558"/>
                    <a:pt x="4360" y="21600"/>
                    <a:pt x="4837" y="21600"/>
                  </a:cubicBezTo>
                  <a:cubicBezTo>
                    <a:pt x="6321" y="21600"/>
                    <a:pt x="7804" y="21177"/>
                    <a:pt x="9263" y="20349"/>
                  </a:cubicBezTo>
                  <a:cubicBezTo>
                    <a:pt x="10216" y="19791"/>
                    <a:pt x="11157" y="19098"/>
                    <a:pt x="12082" y="18193"/>
                  </a:cubicBezTo>
                  <a:cubicBezTo>
                    <a:pt x="12244" y="18032"/>
                    <a:pt x="12478" y="17804"/>
                    <a:pt x="12764" y="17500"/>
                  </a:cubicBezTo>
                  <a:lnTo>
                    <a:pt x="12772" y="17500"/>
                  </a:lnTo>
                  <a:cubicBezTo>
                    <a:pt x="14496" y="15682"/>
                    <a:pt x="17971" y="11404"/>
                    <a:pt x="17112" y="5783"/>
                  </a:cubicBezTo>
                  <a:cubicBezTo>
                    <a:pt x="16952" y="4751"/>
                    <a:pt x="16573" y="4168"/>
                    <a:pt x="16233" y="3694"/>
                  </a:cubicBezTo>
                  <a:cubicBezTo>
                    <a:pt x="15440" y="2595"/>
                    <a:pt x="14724" y="1792"/>
                    <a:pt x="14045" y="1200"/>
                  </a:cubicBezTo>
                  <a:cubicBezTo>
                    <a:pt x="13106" y="380"/>
                    <a:pt x="12230" y="0"/>
                    <a:pt x="113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53;p20"/>
            <p:cNvSpPr/>
            <p:nvPr/>
          </p:nvSpPr>
          <p:spPr>
            <a:xfrm flipH="1">
              <a:off x="1067188" y="1145674"/>
              <a:ext cx="352382" cy="41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8" h="21600" fill="norm" stroke="1" extrusionOk="0">
                  <a:moveTo>
                    <a:pt x="8550" y="0"/>
                  </a:moveTo>
                  <a:cubicBezTo>
                    <a:pt x="699" y="0"/>
                    <a:pt x="-2229" y="10647"/>
                    <a:pt x="1808" y="16605"/>
                  </a:cubicBezTo>
                  <a:cubicBezTo>
                    <a:pt x="3923" y="19719"/>
                    <a:pt x="7674" y="21600"/>
                    <a:pt x="11418" y="21600"/>
                  </a:cubicBezTo>
                  <a:cubicBezTo>
                    <a:pt x="12207" y="21600"/>
                    <a:pt x="12999" y="21516"/>
                    <a:pt x="13774" y="21342"/>
                  </a:cubicBezTo>
                  <a:cubicBezTo>
                    <a:pt x="15260" y="20997"/>
                    <a:pt x="16750" y="20309"/>
                    <a:pt x="17661" y="19079"/>
                  </a:cubicBezTo>
                  <a:cubicBezTo>
                    <a:pt x="18376" y="18113"/>
                    <a:pt x="18677" y="16907"/>
                    <a:pt x="18862" y="15720"/>
                  </a:cubicBezTo>
                  <a:cubicBezTo>
                    <a:pt x="19371" y="12438"/>
                    <a:pt x="19102" y="8968"/>
                    <a:pt x="17616" y="5998"/>
                  </a:cubicBezTo>
                  <a:cubicBezTo>
                    <a:pt x="16126" y="3024"/>
                    <a:pt x="13310" y="640"/>
                    <a:pt x="10033" y="124"/>
                  </a:cubicBezTo>
                  <a:cubicBezTo>
                    <a:pt x="9524" y="40"/>
                    <a:pt x="9028" y="0"/>
                    <a:pt x="855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54;p20"/>
            <p:cNvSpPr/>
            <p:nvPr/>
          </p:nvSpPr>
          <p:spPr>
            <a:xfrm flipH="1">
              <a:off x="822333" y="1196539"/>
              <a:ext cx="581004" cy="74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5745" y="0"/>
                  </a:moveTo>
                  <a:cubicBezTo>
                    <a:pt x="5726" y="0"/>
                    <a:pt x="5710" y="0"/>
                    <a:pt x="5693" y="2"/>
                  </a:cubicBezTo>
                  <a:cubicBezTo>
                    <a:pt x="1737" y="30"/>
                    <a:pt x="538" y="3292"/>
                    <a:pt x="136" y="5976"/>
                  </a:cubicBezTo>
                  <a:cubicBezTo>
                    <a:pt x="-301" y="8835"/>
                    <a:pt x="313" y="11814"/>
                    <a:pt x="1953" y="14369"/>
                  </a:cubicBezTo>
                  <a:cubicBezTo>
                    <a:pt x="3648" y="16997"/>
                    <a:pt x="6401" y="19134"/>
                    <a:pt x="9649" y="20436"/>
                  </a:cubicBezTo>
                  <a:cubicBezTo>
                    <a:pt x="11332" y="21117"/>
                    <a:pt x="13387" y="21600"/>
                    <a:pt x="15389" y="21600"/>
                  </a:cubicBezTo>
                  <a:cubicBezTo>
                    <a:pt x="16868" y="21600"/>
                    <a:pt x="18318" y="21336"/>
                    <a:pt x="19567" y="20694"/>
                  </a:cubicBezTo>
                  <a:cubicBezTo>
                    <a:pt x="20227" y="20356"/>
                    <a:pt x="20843" y="19895"/>
                    <a:pt x="21076" y="19281"/>
                  </a:cubicBezTo>
                  <a:cubicBezTo>
                    <a:pt x="21299" y="18703"/>
                    <a:pt x="20787" y="18256"/>
                    <a:pt x="20864" y="17723"/>
                  </a:cubicBezTo>
                  <a:cubicBezTo>
                    <a:pt x="20918" y="17390"/>
                    <a:pt x="21052" y="17132"/>
                    <a:pt x="21137" y="16861"/>
                  </a:cubicBezTo>
                  <a:cubicBezTo>
                    <a:pt x="21224" y="16586"/>
                    <a:pt x="21261" y="16297"/>
                    <a:pt x="21099" y="15929"/>
                  </a:cubicBezTo>
                  <a:cubicBezTo>
                    <a:pt x="20709" y="15075"/>
                    <a:pt x="19769" y="15088"/>
                    <a:pt x="19219" y="14518"/>
                  </a:cubicBezTo>
                  <a:cubicBezTo>
                    <a:pt x="18673" y="13964"/>
                    <a:pt x="18892" y="13270"/>
                    <a:pt x="17959" y="12804"/>
                  </a:cubicBezTo>
                  <a:cubicBezTo>
                    <a:pt x="17503" y="12577"/>
                    <a:pt x="16976" y="12469"/>
                    <a:pt x="16445" y="12469"/>
                  </a:cubicBezTo>
                  <a:cubicBezTo>
                    <a:pt x="15949" y="12469"/>
                    <a:pt x="15451" y="12564"/>
                    <a:pt x="15004" y="12741"/>
                  </a:cubicBezTo>
                  <a:cubicBezTo>
                    <a:pt x="14071" y="13123"/>
                    <a:pt x="13535" y="13780"/>
                    <a:pt x="13062" y="14510"/>
                  </a:cubicBezTo>
                  <a:cubicBezTo>
                    <a:pt x="11422" y="14050"/>
                    <a:pt x="10705" y="12013"/>
                    <a:pt x="10582" y="10746"/>
                  </a:cubicBezTo>
                  <a:cubicBezTo>
                    <a:pt x="10432" y="9218"/>
                    <a:pt x="10815" y="7693"/>
                    <a:pt x="10947" y="6165"/>
                  </a:cubicBezTo>
                  <a:cubicBezTo>
                    <a:pt x="11078" y="4629"/>
                    <a:pt x="10923" y="2992"/>
                    <a:pt x="9844" y="1744"/>
                  </a:cubicBezTo>
                  <a:cubicBezTo>
                    <a:pt x="9377" y="1203"/>
                    <a:pt x="8740" y="761"/>
                    <a:pt x="8018" y="461"/>
                  </a:cubicBezTo>
                  <a:cubicBezTo>
                    <a:pt x="7315" y="167"/>
                    <a:pt x="6535" y="0"/>
                    <a:pt x="57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55;p20"/>
            <p:cNvSpPr/>
            <p:nvPr/>
          </p:nvSpPr>
          <p:spPr>
            <a:xfrm flipH="1">
              <a:off x="111725" y="1182116"/>
              <a:ext cx="339990" cy="60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4923" y="0"/>
                  </a:moveTo>
                  <a:cubicBezTo>
                    <a:pt x="14608" y="0"/>
                    <a:pt x="14362" y="71"/>
                    <a:pt x="14168" y="188"/>
                  </a:cubicBezTo>
                  <a:cubicBezTo>
                    <a:pt x="13301" y="719"/>
                    <a:pt x="13430" y="2225"/>
                    <a:pt x="13382" y="2811"/>
                  </a:cubicBezTo>
                  <a:cubicBezTo>
                    <a:pt x="13244" y="4611"/>
                    <a:pt x="12671" y="6399"/>
                    <a:pt x="11630" y="8100"/>
                  </a:cubicBezTo>
                  <a:cubicBezTo>
                    <a:pt x="11344" y="8590"/>
                    <a:pt x="7656" y="13378"/>
                    <a:pt x="6663" y="13378"/>
                  </a:cubicBezTo>
                  <a:cubicBezTo>
                    <a:pt x="6635" y="13378"/>
                    <a:pt x="6611" y="13376"/>
                    <a:pt x="6590" y="13369"/>
                  </a:cubicBezTo>
                  <a:cubicBezTo>
                    <a:pt x="6009" y="13185"/>
                    <a:pt x="5352" y="13093"/>
                    <a:pt x="4690" y="13093"/>
                  </a:cubicBezTo>
                  <a:cubicBezTo>
                    <a:pt x="3794" y="13093"/>
                    <a:pt x="2898" y="13258"/>
                    <a:pt x="2184" y="13580"/>
                  </a:cubicBezTo>
                  <a:cubicBezTo>
                    <a:pt x="957" y="14153"/>
                    <a:pt x="356" y="15155"/>
                    <a:pt x="719" y="16058"/>
                  </a:cubicBezTo>
                  <a:cubicBezTo>
                    <a:pt x="-229" y="16826"/>
                    <a:pt x="-241" y="17959"/>
                    <a:pt x="691" y="18734"/>
                  </a:cubicBezTo>
                  <a:cubicBezTo>
                    <a:pt x="1405" y="19329"/>
                    <a:pt x="2644" y="19678"/>
                    <a:pt x="3871" y="19678"/>
                  </a:cubicBezTo>
                  <a:cubicBezTo>
                    <a:pt x="4246" y="19678"/>
                    <a:pt x="4617" y="19646"/>
                    <a:pt x="4976" y="19580"/>
                  </a:cubicBezTo>
                  <a:cubicBezTo>
                    <a:pt x="4641" y="20331"/>
                    <a:pt x="5562" y="21138"/>
                    <a:pt x="6788" y="21432"/>
                  </a:cubicBezTo>
                  <a:cubicBezTo>
                    <a:pt x="7276" y="21549"/>
                    <a:pt x="7793" y="21600"/>
                    <a:pt x="8317" y="21600"/>
                  </a:cubicBezTo>
                  <a:cubicBezTo>
                    <a:pt x="9100" y="21600"/>
                    <a:pt x="9895" y="21487"/>
                    <a:pt x="10630" y="21320"/>
                  </a:cubicBezTo>
                  <a:cubicBezTo>
                    <a:pt x="11473" y="21120"/>
                    <a:pt x="12272" y="20855"/>
                    <a:pt x="12994" y="20536"/>
                  </a:cubicBezTo>
                  <a:cubicBezTo>
                    <a:pt x="12994" y="20536"/>
                    <a:pt x="13006" y="20536"/>
                    <a:pt x="13006" y="20529"/>
                  </a:cubicBezTo>
                  <a:cubicBezTo>
                    <a:pt x="14435" y="19913"/>
                    <a:pt x="15649" y="19106"/>
                    <a:pt x="16674" y="18249"/>
                  </a:cubicBezTo>
                  <a:cubicBezTo>
                    <a:pt x="19705" y="15702"/>
                    <a:pt x="21359" y="12585"/>
                    <a:pt x="21307" y="9477"/>
                  </a:cubicBezTo>
                  <a:cubicBezTo>
                    <a:pt x="21294" y="7737"/>
                    <a:pt x="20758" y="6004"/>
                    <a:pt x="19745" y="4377"/>
                  </a:cubicBezTo>
                  <a:cubicBezTo>
                    <a:pt x="19103" y="3351"/>
                    <a:pt x="17328" y="386"/>
                    <a:pt x="15371" y="44"/>
                  </a:cubicBezTo>
                  <a:cubicBezTo>
                    <a:pt x="15205" y="14"/>
                    <a:pt x="15056" y="0"/>
                    <a:pt x="1492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56;p20"/>
            <p:cNvSpPr/>
            <p:nvPr/>
          </p:nvSpPr>
          <p:spPr>
            <a:xfrm flipH="1">
              <a:off x="851234" y="605288"/>
              <a:ext cx="190402" cy="21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5991" y="0"/>
                  </a:moveTo>
                  <a:cubicBezTo>
                    <a:pt x="15645" y="0"/>
                    <a:pt x="15300" y="79"/>
                    <a:pt x="14976" y="244"/>
                  </a:cubicBezTo>
                  <a:cubicBezTo>
                    <a:pt x="14005" y="765"/>
                    <a:pt x="13674" y="1900"/>
                    <a:pt x="14242" y="2797"/>
                  </a:cubicBezTo>
                  <a:cubicBezTo>
                    <a:pt x="15861" y="5390"/>
                    <a:pt x="16854" y="8359"/>
                    <a:pt x="17142" y="11394"/>
                  </a:cubicBezTo>
                  <a:cubicBezTo>
                    <a:pt x="17358" y="13617"/>
                    <a:pt x="17020" y="15299"/>
                    <a:pt x="16142" y="16388"/>
                  </a:cubicBezTo>
                  <a:cubicBezTo>
                    <a:pt x="15307" y="17404"/>
                    <a:pt x="13933" y="17853"/>
                    <a:pt x="12587" y="17853"/>
                  </a:cubicBezTo>
                  <a:cubicBezTo>
                    <a:pt x="11796" y="17853"/>
                    <a:pt x="11004" y="17694"/>
                    <a:pt x="10335" y="17411"/>
                  </a:cubicBezTo>
                  <a:cubicBezTo>
                    <a:pt x="8335" y="16579"/>
                    <a:pt x="6601" y="14620"/>
                    <a:pt x="5601" y="12067"/>
                  </a:cubicBezTo>
                  <a:cubicBezTo>
                    <a:pt x="4601" y="9560"/>
                    <a:pt x="4342" y="6723"/>
                    <a:pt x="4054" y="3991"/>
                  </a:cubicBezTo>
                  <a:cubicBezTo>
                    <a:pt x="3967" y="3028"/>
                    <a:pt x="3104" y="2303"/>
                    <a:pt x="2054" y="2303"/>
                  </a:cubicBezTo>
                  <a:cubicBezTo>
                    <a:pt x="1989" y="2303"/>
                    <a:pt x="1917" y="2309"/>
                    <a:pt x="1845" y="2316"/>
                  </a:cubicBezTo>
                  <a:cubicBezTo>
                    <a:pt x="730" y="2401"/>
                    <a:pt x="-105" y="3319"/>
                    <a:pt x="10" y="4341"/>
                  </a:cubicBezTo>
                  <a:cubicBezTo>
                    <a:pt x="298" y="7310"/>
                    <a:pt x="607" y="10365"/>
                    <a:pt x="1773" y="13333"/>
                  </a:cubicBezTo>
                  <a:cubicBezTo>
                    <a:pt x="3154" y="16889"/>
                    <a:pt x="5601" y="19528"/>
                    <a:pt x="8644" y="20815"/>
                  </a:cubicBezTo>
                  <a:cubicBezTo>
                    <a:pt x="9882" y="21343"/>
                    <a:pt x="11213" y="21600"/>
                    <a:pt x="12551" y="21600"/>
                  </a:cubicBezTo>
                  <a:cubicBezTo>
                    <a:pt x="15242" y="21600"/>
                    <a:pt x="17854" y="20531"/>
                    <a:pt x="19401" y="18611"/>
                  </a:cubicBezTo>
                  <a:cubicBezTo>
                    <a:pt x="20898" y="16777"/>
                    <a:pt x="21495" y="14250"/>
                    <a:pt x="21207" y="11064"/>
                  </a:cubicBezTo>
                  <a:cubicBezTo>
                    <a:pt x="20876" y="7508"/>
                    <a:pt x="19689" y="4018"/>
                    <a:pt x="17761" y="943"/>
                  </a:cubicBezTo>
                  <a:cubicBezTo>
                    <a:pt x="17394" y="336"/>
                    <a:pt x="16696" y="0"/>
                    <a:pt x="15991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57;p20"/>
            <p:cNvSpPr/>
            <p:nvPr/>
          </p:nvSpPr>
          <p:spPr>
            <a:xfrm flipH="1">
              <a:off x="466760" y="575670"/>
              <a:ext cx="171324" cy="18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6028" y="0"/>
                  </a:moveTo>
                  <a:cubicBezTo>
                    <a:pt x="15684" y="0"/>
                    <a:pt x="15332" y="81"/>
                    <a:pt x="15004" y="249"/>
                  </a:cubicBezTo>
                  <a:cubicBezTo>
                    <a:pt x="14027" y="756"/>
                    <a:pt x="13683" y="1900"/>
                    <a:pt x="14235" y="2795"/>
                  </a:cubicBezTo>
                  <a:cubicBezTo>
                    <a:pt x="15884" y="5393"/>
                    <a:pt x="16884" y="8349"/>
                    <a:pt x="17148" y="11387"/>
                  </a:cubicBezTo>
                  <a:cubicBezTo>
                    <a:pt x="17364" y="13617"/>
                    <a:pt x="17044" y="15290"/>
                    <a:pt x="16140" y="16383"/>
                  </a:cubicBezTo>
                  <a:cubicBezTo>
                    <a:pt x="15332" y="17403"/>
                    <a:pt x="13971" y="17843"/>
                    <a:pt x="12627" y="17843"/>
                  </a:cubicBezTo>
                  <a:cubicBezTo>
                    <a:pt x="11826" y="17843"/>
                    <a:pt x="11026" y="17689"/>
                    <a:pt x="10354" y="17403"/>
                  </a:cubicBezTo>
                  <a:cubicBezTo>
                    <a:pt x="8337" y="16574"/>
                    <a:pt x="6616" y="14608"/>
                    <a:pt x="5608" y="12062"/>
                  </a:cubicBezTo>
                  <a:cubicBezTo>
                    <a:pt x="4632" y="9538"/>
                    <a:pt x="4344" y="6728"/>
                    <a:pt x="4072" y="3984"/>
                  </a:cubicBezTo>
                  <a:cubicBezTo>
                    <a:pt x="3984" y="3038"/>
                    <a:pt x="3095" y="2296"/>
                    <a:pt x="2071" y="2296"/>
                  </a:cubicBezTo>
                  <a:cubicBezTo>
                    <a:pt x="1999" y="2296"/>
                    <a:pt x="1927" y="2304"/>
                    <a:pt x="1855" y="2311"/>
                  </a:cubicBezTo>
                  <a:cubicBezTo>
                    <a:pt x="742" y="2385"/>
                    <a:pt x="-82" y="3302"/>
                    <a:pt x="6" y="4321"/>
                  </a:cubicBezTo>
                  <a:cubicBezTo>
                    <a:pt x="318" y="7308"/>
                    <a:pt x="614" y="10367"/>
                    <a:pt x="1775" y="13324"/>
                  </a:cubicBezTo>
                  <a:cubicBezTo>
                    <a:pt x="3183" y="16868"/>
                    <a:pt x="5608" y="19538"/>
                    <a:pt x="8657" y="20793"/>
                  </a:cubicBezTo>
                  <a:cubicBezTo>
                    <a:pt x="9898" y="21329"/>
                    <a:pt x="11250" y="21600"/>
                    <a:pt x="12571" y="21600"/>
                  </a:cubicBezTo>
                  <a:cubicBezTo>
                    <a:pt x="15244" y="21600"/>
                    <a:pt x="17861" y="20536"/>
                    <a:pt x="19429" y="18614"/>
                  </a:cubicBezTo>
                  <a:cubicBezTo>
                    <a:pt x="20910" y="16772"/>
                    <a:pt x="21518" y="14241"/>
                    <a:pt x="21222" y="11071"/>
                  </a:cubicBezTo>
                  <a:cubicBezTo>
                    <a:pt x="20910" y="7498"/>
                    <a:pt x="19717" y="4006"/>
                    <a:pt x="17789" y="924"/>
                  </a:cubicBezTo>
                  <a:cubicBezTo>
                    <a:pt x="17412" y="330"/>
                    <a:pt x="16732" y="0"/>
                    <a:pt x="16028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58;p20"/>
            <p:cNvSpPr/>
            <p:nvPr/>
          </p:nvSpPr>
          <p:spPr>
            <a:xfrm flipH="1">
              <a:off x="565922" y="905323"/>
              <a:ext cx="189422" cy="16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3" y="0"/>
                  </a:moveTo>
                  <a:lnTo>
                    <a:pt x="18883" y="369"/>
                  </a:lnTo>
                  <a:cubicBezTo>
                    <a:pt x="18766" y="421"/>
                    <a:pt x="18663" y="446"/>
                    <a:pt x="18546" y="507"/>
                  </a:cubicBezTo>
                  <a:cubicBezTo>
                    <a:pt x="18494" y="507"/>
                    <a:pt x="18421" y="541"/>
                    <a:pt x="18348" y="567"/>
                  </a:cubicBezTo>
                  <a:cubicBezTo>
                    <a:pt x="12547" y="2490"/>
                    <a:pt x="6527" y="3606"/>
                    <a:pt x="477" y="3803"/>
                  </a:cubicBezTo>
                  <a:lnTo>
                    <a:pt x="0" y="3829"/>
                  </a:lnTo>
                  <a:lnTo>
                    <a:pt x="308" y="6387"/>
                  </a:lnTo>
                  <a:lnTo>
                    <a:pt x="1747" y="17711"/>
                  </a:lnTo>
                  <a:lnTo>
                    <a:pt x="1791" y="17943"/>
                  </a:lnTo>
                  <a:cubicBezTo>
                    <a:pt x="1791" y="17943"/>
                    <a:pt x="6674" y="21600"/>
                    <a:pt x="11799" y="21600"/>
                  </a:cubicBezTo>
                  <a:cubicBezTo>
                    <a:pt x="15528" y="21600"/>
                    <a:pt x="19390" y="19651"/>
                    <a:pt x="21578" y="12946"/>
                  </a:cubicBezTo>
                  <a:cubicBezTo>
                    <a:pt x="21578" y="12946"/>
                    <a:pt x="21600" y="12912"/>
                    <a:pt x="21600" y="12886"/>
                  </a:cubicBezTo>
                  <a:lnTo>
                    <a:pt x="20367" y="3408"/>
                  </a:lnTo>
                  <a:lnTo>
                    <a:pt x="1993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59;p20"/>
            <p:cNvSpPr/>
            <p:nvPr/>
          </p:nvSpPr>
          <p:spPr>
            <a:xfrm flipH="1">
              <a:off x="388554" y="857292"/>
              <a:ext cx="201188" cy="15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7143" y="0"/>
                  </a:moveTo>
                  <a:cubicBezTo>
                    <a:pt x="13398" y="0"/>
                    <a:pt x="9708" y="2299"/>
                    <a:pt x="6146" y="4200"/>
                  </a:cubicBezTo>
                  <a:cubicBezTo>
                    <a:pt x="4443" y="5075"/>
                    <a:pt x="2714" y="5897"/>
                    <a:pt x="970" y="6596"/>
                  </a:cubicBezTo>
                  <a:lnTo>
                    <a:pt x="0" y="6976"/>
                  </a:lnTo>
                  <a:lnTo>
                    <a:pt x="448" y="10566"/>
                  </a:lnTo>
                  <a:lnTo>
                    <a:pt x="1486" y="19054"/>
                  </a:lnTo>
                  <a:cubicBezTo>
                    <a:pt x="1486" y="19054"/>
                    <a:pt x="1818" y="19460"/>
                    <a:pt x="2490" y="19929"/>
                  </a:cubicBezTo>
                  <a:cubicBezTo>
                    <a:pt x="3521" y="20663"/>
                    <a:pt x="5332" y="21600"/>
                    <a:pt x="7842" y="21600"/>
                  </a:cubicBezTo>
                  <a:cubicBezTo>
                    <a:pt x="10244" y="21600"/>
                    <a:pt x="13283" y="20742"/>
                    <a:pt x="16892" y="18028"/>
                  </a:cubicBezTo>
                  <a:cubicBezTo>
                    <a:pt x="21512" y="14544"/>
                    <a:pt x="21600" y="8727"/>
                    <a:pt x="20840" y="4368"/>
                  </a:cubicBezTo>
                  <a:cubicBezTo>
                    <a:pt x="20569" y="2820"/>
                    <a:pt x="20196" y="1477"/>
                    <a:pt x="19857" y="460"/>
                  </a:cubicBezTo>
                  <a:cubicBezTo>
                    <a:pt x="19606" y="363"/>
                    <a:pt x="19334" y="283"/>
                    <a:pt x="19090" y="221"/>
                  </a:cubicBezTo>
                  <a:cubicBezTo>
                    <a:pt x="18439" y="62"/>
                    <a:pt x="17794" y="0"/>
                    <a:pt x="171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60;p20"/>
            <p:cNvSpPr/>
            <p:nvPr/>
          </p:nvSpPr>
          <p:spPr>
            <a:xfrm flipH="1">
              <a:off x="983018" y="855489"/>
              <a:ext cx="182596" cy="15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fill="norm" stroke="1" extrusionOk="0">
                  <a:moveTo>
                    <a:pt x="10884" y="0"/>
                  </a:moveTo>
                  <a:cubicBezTo>
                    <a:pt x="9648" y="0"/>
                    <a:pt x="8361" y="181"/>
                    <a:pt x="7059" y="571"/>
                  </a:cubicBezTo>
                  <a:cubicBezTo>
                    <a:pt x="4206" y="1377"/>
                    <a:pt x="1763" y="3017"/>
                    <a:pt x="0" y="5092"/>
                  </a:cubicBezTo>
                  <a:cubicBezTo>
                    <a:pt x="139" y="10130"/>
                    <a:pt x="432" y="15067"/>
                    <a:pt x="870" y="19915"/>
                  </a:cubicBezTo>
                  <a:cubicBezTo>
                    <a:pt x="2509" y="21002"/>
                    <a:pt x="4564" y="21600"/>
                    <a:pt x="6817" y="21600"/>
                  </a:cubicBezTo>
                  <a:cubicBezTo>
                    <a:pt x="8046" y="21600"/>
                    <a:pt x="9333" y="21419"/>
                    <a:pt x="10635" y="21029"/>
                  </a:cubicBezTo>
                  <a:cubicBezTo>
                    <a:pt x="17145" y="19145"/>
                    <a:pt x="21600" y="13029"/>
                    <a:pt x="20605" y="7375"/>
                  </a:cubicBezTo>
                  <a:cubicBezTo>
                    <a:pt x="19801" y="2845"/>
                    <a:pt x="15792" y="0"/>
                    <a:pt x="10884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61;p20"/>
            <p:cNvSpPr/>
            <p:nvPr/>
          </p:nvSpPr>
          <p:spPr>
            <a:xfrm flipH="1">
              <a:off x="1157951" y="891674"/>
              <a:ext cx="34437" cy="10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5173" y="0"/>
                  </a:moveTo>
                  <a:cubicBezTo>
                    <a:pt x="3680" y="3842"/>
                    <a:pt x="-2085" y="8688"/>
                    <a:pt x="688" y="13322"/>
                  </a:cubicBezTo>
                  <a:cubicBezTo>
                    <a:pt x="2841" y="16887"/>
                    <a:pt x="9700" y="19725"/>
                    <a:pt x="19515" y="21600"/>
                  </a:cubicBezTo>
                  <a:cubicBezTo>
                    <a:pt x="17326" y="14536"/>
                    <a:pt x="15866" y="7341"/>
                    <a:pt x="15173" y="0"/>
                  </a:cubicBezTo>
                  <a:close/>
                </a:path>
              </a:pathLst>
            </a:custGeom>
            <a:solidFill>
              <a:srgbClr val="BF7F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62;p20"/>
            <p:cNvSpPr/>
            <p:nvPr/>
          </p:nvSpPr>
          <p:spPr>
            <a:xfrm flipH="1">
              <a:off x="236325" y="748416"/>
              <a:ext cx="81063" cy="10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0" y="0"/>
                  </a:moveTo>
                  <a:cubicBezTo>
                    <a:pt x="2430" y="7135"/>
                    <a:pt x="4621" y="14374"/>
                    <a:pt x="6846" y="21600"/>
                  </a:cubicBezTo>
                  <a:cubicBezTo>
                    <a:pt x="15336" y="20272"/>
                    <a:pt x="21549" y="16093"/>
                    <a:pt x="21549" y="11106"/>
                  </a:cubicBezTo>
                  <a:cubicBezTo>
                    <a:pt x="21600" y="4987"/>
                    <a:pt x="12375" y="39"/>
                    <a:pt x="958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63;p20"/>
            <p:cNvSpPr/>
            <p:nvPr/>
          </p:nvSpPr>
          <p:spPr>
            <a:xfrm flipH="1">
              <a:off x="291634" y="748416"/>
              <a:ext cx="99863" cy="10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15998" y="0"/>
                  </a:moveTo>
                  <a:cubicBezTo>
                    <a:pt x="7075" y="255"/>
                    <a:pt x="0" y="4916"/>
                    <a:pt x="0" y="10736"/>
                  </a:cubicBezTo>
                  <a:cubicBezTo>
                    <a:pt x="-42" y="16671"/>
                    <a:pt x="7450" y="21562"/>
                    <a:pt x="16679" y="21600"/>
                  </a:cubicBezTo>
                  <a:lnTo>
                    <a:pt x="16818" y="21600"/>
                  </a:lnTo>
                  <a:cubicBezTo>
                    <a:pt x="18431" y="21600"/>
                    <a:pt x="20029" y="21434"/>
                    <a:pt x="21558" y="21129"/>
                  </a:cubicBezTo>
                  <a:cubicBezTo>
                    <a:pt x="19751" y="14060"/>
                    <a:pt x="17972" y="6979"/>
                    <a:pt x="15998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64;p20"/>
            <p:cNvSpPr/>
            <p:nvPr/>
          </p:nvSpPr>
          <p:spPr>
            <a:xfrm flipH="1">
              <a:off x="743186" y="78357"/>
              <a:ext cx="445398" cy="36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10560" y="0"/>
                  </a:moveTo>
                  <a:cubicBezTo>
                    <a:pt x="10502" y="0"/>
                    <a:pt x="10441" y="0"/>
                    <a:pt x="10382" y="0"/>
                  </a:cubicBezTo>
                  <a:cubicBezTo>
                    <a:pt x="10088" y="0"/>
                    <a:pt x="9794" y="38"/>
                    <a:pt x="9500" y="65"/>
                  </a:cubicBezTo>
                  <a:cubicBezTo>
                    <a:pt x="8265" y="230"/>
                    <a:pt x="7049" y="659"/>
                    <a:pt x="5924" y="1357"/>
                  </a:cubicBezTo>
                  <a:cubicBezTo>
                    <a:pt x="5581" y="1572"/>
                    <a:pt x="5244" y="1825"/>
                    <a:pt x="4910" y="2093"/>
                  </a:cubicBezTo>
                  <a:cubicBezTo>
                    <a:pt x="1801" y="4665"/>
                    <a:pt x="-145" y="9495"/>
                    <a:pt x="8" y="14298"/>
                  </a:cubicBezTo>
                  <a:cubicBezTo>
                    <a:pt x="88" y="16809"/>
                    <a:pt x="826" y="19469"/>
                    <a:pt x="2499" y="20715"/>
                  </a:cubicBezTo>
                  <a:cubicBezTo>
                    <a:pt x="3574" y="21512"/>
                    <a:pt x="4861" y="21600"/>
                    <a:pt x="6087" y="21600"/>
                  </a:cubicBezTo>
                  <a:cubicBezTo>
                    <a:pt x="6513" y="21600"/>
                    <a:pt x="6926" y="21600"/>
                    <a:pt x="7343" y="21573"/>
                  </a:cubicBezTo>
                  <a:cubicBezTo>
                    <a:pt x="9580" y="21512"/>
                    <a:pt x="11801" y="21205"/>
                    <a:pt x="13998" y="20699"/>
                  </a:cubicBezTo>
                  <a:cubicBezTo>
                    <a:pt x="14261" y="20638"/>
                    <a:pt x="14515" y="20573"/>
                    <a:pt x="14788" y="20485"/>
                  </a:cubicBezTo>
                  <a:cubicBezTo>
                    <a:pt x="17919" y="19534"/>
                    <a:pt x="21455" y="17077"/>
                    <a:pt x="21179" y="12197"/>
                  </a:cubicBezTo>
                  <a:cubicBezTo>
                    <a:pt x="20946" y="7896"/>
                    <a:pt x="18315" y="3484"/>
                    <a:pt x="15477" y="1533"/>
                  </a:cubicBezTo>
                  <a:cubicBezTo>
                    <a:pt x="13970" y="506"/>
                    <a:pt x="12264" y="0"/>
                    <a:pt x="105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65;p20"/>
            <p:cNvSpPr/>
            <p:nvPr/>
          </p:nvSpPr>
          <p:spPr>
            <a:xfrm flipH="1">
              <a:off x="969546" y="56659"/>
              <a:ext cx="96135" cy="5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15450" y="0"/>
                  </a:moveTo>
                  <a:cubicBezTo>
                    <a:pt x="13909" y="0"/>
                    <a:pt x="12184" y="451"/>
                    <a:pt x="10488" y="1247"/>
                  </a:cubicBezTo>
                  <a:cubicBezTo>
                    <a:pt x="7180" y="2707"/>
                    <a:pt x="3943" y="5440"/>
                    <a:pt x="2218" y="8783"/>
                  </a:cubicBezTo>
                  <a:cubicBezTo>
                    <a:pt x="-29" y="13162"/>
                    <a:pt x="-397" y="16240"/>
                    <a:pt x="352" y="18336"/>
                  </a:cubicBezTo>
                  <a:cubicBezTo>
                    <a:pt x="1130" y="20592"/>
                    <a:pt x="3250" y="21600"/>
                    <a:pt x="5837" y="21600"/>
                  </a:cubicBezTo>
                  <a:cubicBezTo>
                    <a:pt x="9428" y="21600"/>
                    <a:pt x="13937" y="19636"/>
                    <a:pt x="17089" y="16240"/>
                  </a:cubicBezTo>
                  <a:cubicBezTo>
                    <a:pt x="17556" y="15789"/>
                    <a:pt x="17923" y="15338"/>
                    <a:pt x="18291" y="14807"/>
                  </a:cubicBezTo>
                  <a:cubicBezTo>
                    <a:pt x="19563" y="13162"/>
                    <a:pt x="20496" y="11145"/>
                    <a:pt x="20920" y="8943"/>
                  </a:cubicBezTo>
                  <a:cubicBezTo>
                    <a:pt x="21005" y="8253"/>
                    <a:pt x="21104" y="7563"/>
                    <a:pt x="21104" y="6740"/>
                  </a:cubicBezTo>
                  <a:cubicBezTo>
                    <a:pt x="21203" y="1937"/>
                    <a:pt x="18701" y="0"/>
                    <a:pt x="15450" y="0"/>
                  </a:cubicBezTo>
                  <a:close/>
                </a:path>
              </a:pathLst>
            </a:custGeom>
            <a:solidFill>
              <a:srgbClr val="C6491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66;p20"/>
            <p:cNvSpPr/>
            <p:nvPr/>
          </p:nvSpPr>
          <p:spPr>
            <a:xfrm flipH="1">
              <a:off x="1285784" y="415608"/>
              <a:ext cx="210131" cy="31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5480" y="0"/>
                  </a:moveTo>
                  <a:cubicBezTo>
                    <a:pt x="15195" y="767"/>
                    <a:pt x="14845" y="1668"/>
                    <a:pt x="14409" y="2595"/>
                  </a:cubicBezTo>
                  <a:cubicBezTo>
                    <a:pt x="12611" y="6608"/>
                    <a:pt x="9491" y="11812"/>
                    <a:pt x="4270" y="15674"/>
                  </a:cubicBezTo>
                  <a:cubicBezTo>
                    <a:pt x="2974" y="16633"/>
                    <a:pt x="1553" y="17515"/>
                    <a:pt x="0" y="18269"/>
                  </a:cubicBezTo>
                  <a:cubicBezTo>
                    <a:pt x="397" y="18612"/>
                    <a:pt x="787" y="18933"/>
                    <a:pt x="1229" y="19246"/>
                  </a:cubicBezTo>
                  <a:cubicBezTo>
                    <a:pt x="1533" y="19477"/>
                    <a:pt x="1837" y="19700"/>
                    <a:pt x="2188" y="19919"/>
                  </a:cubicBezTo>
                  <a:cubicBezTo>
                    <a:pt x="3173" y="20570"/>
                    <a:pt x="4290" y="21145"/>
                    <a:pt x="5466" y="21600"/>
                  </a:cubicBezTo>
                  <a:cubicBezTo>
                    <a:pt x="7152" y="21069"/>
                    <a:pt x="9121" y="20347"/>
                    <a:pt x="11064" y="19375"/>
                  </a:cubicBezTo>
                  <a:cubicBezTo>
                    <a:pt x="15850" y="16958"/>
                    <a:pt x="20615" y="12976"/>
                    <a:pt x="21428" y="6314"/>
                  </a:cubicBezTo>
                  <a:cubicBezTo>
                    <a:pt x="21554" y="5382"/>
                    <a:pt x="21600" y="4397"/>
                    <a:pt x="21554" y="3362"/>
                  </a:cubicBezTo>
                  <a:cubicBezTo>
                    <a:pt x="21051" y="3184"/>
                    <a:pt x="20569" y="2979"/>
                    <a:pt x="20086" y="2774"/>
                  </a:cubicBezTo>
                  <a:cubicBezTo>
                    <a:pt x="19782" y="2640"/>
                    <a:pt x="19498" y="2510"/>
                    <a:pt x="19214" y="2359"/>
                  </a:cubicBezTo>
                  <a:cubicBezTo>
                    <a:pt x="18189" y="1859"/>
                    <a:pt x="17231" y="1298"/>
                    <a:pt x="16372" y="678"/>
                  </a:cubicBezTo>
                  <a:cubicBezTo>
                    <a:pt x="16048" y="455"/>
                    <a:pt x="15757" y="236"/>
                    <a:pt x="15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67;p20"/>
            <p:cNvSpPr/>
            <p:nvPr/>
          </p:nvSpPr>
          <p:spPr>
            <a:xfrm flipH="1">
              <a:off x="1366631" y="324309"/>
              <a:ext cx="206999" cy="25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29" y="0"/>
                    <a:pt x="18268" y="1509"/>
                    <a:pt x="16292" y="3713"/>
                  </a:cubicBezTo>
                  <a:cubicBezTo>
                    <a:pt x="13820" y="6407"/>
                    <a:pt x="9977" y="10164"/>
                    <a:pt x="5025" y="13348"/>
                  </a:cubicBezTo>
                  <a:cubicBezTo>
                    <a:pt x="3467" y="14350"/>
                    <a:pt x="1780" y="15320"/>
                    <a:pt x="0" y="16157"/>
                  </a:cubicBezTo>
                  <a:cubicBezTo>
                    <a:pt x="672" y="18014"/>
                    <a:pt x="1444" y="19832"/>
                    <a:pt x="2318" y="21600"/>
                  </a:cubicBezTo>
                  <a:cubicBezTo>
                    <a:pt x="3803" y="21236"/>
                    <a:pt x="5556" y="20597"/>
                    <a:pt x="7518" y="19578"/>
                  </a:cubicBezTo>
                  <a:cubicBezTo>
                    <a:pt x="11200" y="17612"/>
                    <a:pt x="15533" y="14152"/>
                    <a:pt x="19685" y="8103"/>
                  </a:cubicBezTo>
                  <a:cubicBezTo>
                    <a:pt x="20330" y="7194"/>
                    <a:pt x="20975" y="6208"/>
                    <a:pt x="21600" y="5151"/>
                  </a:cubicBezTo>
                  <a:cubicBezTo>
                    <a:pt x="20512" y="3564"/>
                    <a:pt x="19732" y="1840"/>
                    <a:pt x="193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68;p20"/>
            <p:cNvSpPr/>
            <p:nvPr/>
          </p:nvSpPr>
          <p:spPr>
            <a:xfrm flipH="1">
              <a:off x="1392836" y="210411"/>
              <a:ext cx="202042" cy="17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0" y="0"/>
                  </a:moveTo>
                  <a:cubicBezTo>
                    <a:pt x="18895" y="2284"/>
                    <a:pt x="17683" y="4244"/>
                    <a:pt x="16506" y="5935"/>
                  </a:cubicBezTo>
                  <a:cubicBezTo>
                    <a:pt x="12335" y="11877"/>
                    <a:pt x="8556" y="14430"/>
                    <a:pt x="5348" y="15186"/>
                  </a:cubicBezTo>
                  <a:cubicBezTo>
                    <a:pt x="4591" y="15357"/>
                    <a:pt x="3862" y="15430"/>
                    <a:pt x="3173" y="15430"/>
                  </a:cubicBezTo>
                  <a:cubicBezTo>
                    <a:pt x="2134" y="15430"/>
                    <a:pt x="1177" y="15259"/>
                    <a:pt x="296" y="14966"/>
                  </a:cubicBezTo>
                  <a:lnTo>
                    <a:pt x="296" y="15072"/>
                  </a:lnTo>
                  <a:lnTo>
                    <a:pt x="0" y="21502"/>
                  </a:lnTo>
                  <a:cubicBezTo>
                    <a:pt x="702" y="21567"/>
                    <a:pt x="1384" y="21600"/>
                    <a:pt x="2051" y="21600"/>
                  </a:cubicBezTo>
                  <a:cubicBezTo>
                    <a:pt x="3249" y="21600"/>
                    <a:pt x="4398" y="21494"/>
                    <a:pt x="5507" y="21291"/>
                  </a:cubicBezTo>
                  <a:cubicBezTo>
                    <a:pt x="10401" y="20446"/>
                    <a:pt x="14269" y="17820"/>
                    <a:pt x="17250" y="14731"/>
                  </a:cubicBezTo>
                  <a:cubicBezTo>
                    <a:pt x="19005" y="12926"/>
                    <a:pt x="20437" y="10967"/>
                    <a:pt x="21600" y="9105"/>
                  </a:cubicBezTo>
                  <a:cubicBezTo>
                    <a:pt x="21462" y="7284"/>
                    <a:pt x="21352" y="5422"/>
                    <a:pt x="21036" y="3626"/>
                  </a:cubicBezTo>
                  <a:cubicBezTo>
                    <a:pt x="20850" y="2382"/>
                    <a:pt x="20554" y="1130"/>
                    <a:pt x="201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69;p20"/>
            <p:cNvSpPr/>
            <p:nvPr/>
          </p:nvSpPr>
          <p:spPr>
            <a:xfrm flipH="1">
              <a:off x="1034268" y="101149"/>
              <a:ext cx="154396" cy="34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30" y="0"/>
                  </a:moveTo>
                  <a:cubicBezTo>
                    <a:pt x="16421" y="229"/>
                    <a:pt x="15430" y="499"/>
                    <a:pt x="14448" y="785"/>
                  </a:cubicBezTo>
                  <a:cubicBezTo>
                    <a:pt x="5630" y="3436"/>
                    <a:pt x="36" y="8303"/>
                    <a:pt x="0" y="13240"/>
                  </a:cubicBezTo>
                  <a:cubicBezTo>
                    <a:pt x="0" y="13432"/>
                    <a:pt x="36" y="13620"/>
                    <a:pt x="36" y="13808"/>
                  </a:cubicBezTo>
                  <a:cubicBezTo>
                    <a:pt x="270" y="16487"/>
                    <a:pt x="2441" y="19326"/>
                    <a:pt x="7359" y="20655"/>
                  </a:cubicBezTo>
                  <a:cubicBezTo>
                    <a:pt x="10521" y="21506"/>
                    <a:pt x="14304" y="21600"/>
                    <a:pt x="17907" y="21600"/>
                  </a:cubicBezTo>
                  <a:cubicBezTo>
                    <a:pt x="19159" y="21600"/>
                    <a:pt x="20375" y="21600"/>
                    <a:pt x="21600" y="21571"/>
                  </a:cubicBezTo>
                  <a:cubicBezTo>
                    <a:pt x="18141" y="20950"/>
                    <a:pt x="13917" y="19449"/>
                    <a:pt x="10458" y="16029"/>
                  </a:cubicBezTo>
                  <a:cubicBezTo>
                    <a:pt x="3369" y="8982"/>
                    <a:pt x="17421" y="0"/>
                    <a:pt x="174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70;p20"/>
            <p:cNvSpPr/>
            <p:nvPr/>
          </p:nvSpPr>
          <p:spPr>
            <a:xfrm flipH="1">
              <a:off x="1420715" y="168883"/>
              <a:ext cx="174275" cy="56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12255" y="0"/>
                  </a:moveTo>
                  <a:cubicBezTo>
                    <a:pt x="8966" y="404"/>
                    <a:pt x="5995" y="1344"/>
                    <a:pt x="4203" y="2355"/>
                  </a:cubicBezTo>
                  <a:cubicBezTo>
                    <a:pt x="2148" y="3521"/>
                    <a:pt x="906" y="4784"/>
                    <a:pt x="356" y="6087"/>
                  </a:cubicBezTo>
                  <a:cubicBezTo>
                    <a:pt x="1384" y="6175"/>
                    <a:pt x="2491" y="6224"/>
                    <a:pt x="3701" y="6224"/>
                  </a:cubicBezTo>
                  <a:cubicBezTo>
                    <a:pt x="4490" y="6224"/>
                    <a:pt x="5334" y="6202"/>
                    <a:pt x="6202" y="6153"/>
                  </a:cubicBezTo>
                  <a:cubicBezTo>
                    <a:pt x="6545" y="1927"/>
                    <a:pt x="12255" y="0"/>
                    <a:pt x="12255" y="0"/>
                  </a:cubicBezTo>
                  <a:close/>
                  <a:moveTo>
                    <a:pt x="356" y="6119"/>
                  </a:moveTo>
                  <a:cubicBezTo>
                    <a:pt x="70" y="6760"/>
                    <a:pt x="-42" y="7399"/>
                    <a:pt x="14" y="8055"/>
                  </a:cubicBezTo>
                  <a:lnTo>
                    <a:pt x="356" y="6119"/>
                  </a:lnTo>
                  <a:close/>
                  <a:moveTo>
                    <a:pt x="6385" y="7992"/>
                  </a:moveTo>
                  <a:cubicBezTo>
                    <a:pt x="5119" y="8055"/>
                    <a:pt x="3805" y="8087"/>
                    <a:pt x="2435" y="8087"/>
                  </a:cubicBezTo>
                  <a:cubicBezTo>
                    <a:pt x="1646" y="8087"/>
                    <a:pt x="834" y="8070"/>
                    <a:pt x="14" y="8055"/>
                  </a:cubicBezTo>
                  <a:cubicBezTo>
                    <a:pt x="70" y="9730"/>
                    <a:pt x="1065" y="11439"/>
                    <a:pt x="2642" y="13092"/>
                  </a:cubicBezTo>
                  <a:cubicBezTo>
                    <a:pt x="4753" y="12720"/>
                    <a:pt x="6752" y="12289"/>
                    <a:pt x="8600" y="11843"/>
                  </a:cubicBezTo>
                  <a:cubicBezTo>
                    <a:pt x="7357" y="10428"/>
                    <a:pt x="6680" y="9140"/>
                    <a:pt x="6385" y="7992"/>
                  </a:cubicBezTo>
                  <a:close/>
                  <a:moveTo>
                    <a:pt x="11554" y="14612"/>
                  </a:moveTo>
                  <a:cubicBezTo>
                    <a:pt x="9229" y="15065"/>
                    <a:pt x="7150" y="15349"/>
                    <a:pt x="5390" y="15511"/>
                  </a:cubicBezTo>
                  <a:cubicBezTo>
                    <a:pt x="5597" y="15665"/>
                    <a:pt x="5804" y="15819"/>
                    <a:pt x="6019" y="15981"/>
                  </a:cubicBezTo>
                  <a:cubicBezTo>
                    <a:pt x="7469" y="16985"/>
                    <a:pt x="9022" y="17998"/>
                    <a:pt x="11021" y="18894"/>
                  </a:cubicBezTo>
                  <a:cubicBezTo>
                    <a:pt x="11419" y="19073"/>
                    <a:pt x="11841" y="19252"/>
                    <a:pt x="12255" y="19414"/>
                  </a:cubicBezTo>
                  <a:cubicBezTo>
                    <a:pt x="14127" y="19000"/>
                    <a:pt x="15839" y="18515"/>
                    <a:pt x="17400" y="17989"/>
                  </a:cubicBezTo>
                  <a:cubicBezTo>
                    <a:pt x="15322" y="17146"/>
                    <a:pt x="13339" y="16045"/>
                    <a:pt x="11554" y="14612"/>
                  </a:cubicBezTo>
                  <a:close/>
                  <a:moveTo>
                    <a:pt x="21558" y="20824"/>
                  </a:moveTo>
                  <a:cubicBezTo>
                    <a:pt x="20610" y="20985"/>
                    <a:pt x="19686" y="21123"/>
                    <a:pt x="18842" y="21243"/>
                  </a:cubicBezTo>
                  <a:cubicBezTo>
                    <a:pt x="19455" y="21365"/>
                    <a:pt x="20108" y="21470"/>
                    <a:pt x="20738" y="21558"/>
                  </a:cubicBezTo>
                  <a:cubicBezTo>
                    <a:pt x="20849" y="21576"/>
                    <a:pt x="20929" y="21583"/>
                    <a:pt x="21008" y="21600"/>
                  </a:cubicBezTo>
                  <a:cubicBezTo>
                    <a:pt x="21192" y="21340"/>
                    <a:pt x="21375" y="21081"/>
                    <a:pt x="21558" y="20824"/>
                  </a:cubicBezTo>
                  <a:close/>
                </a:path>
              </a:pathLst>
            </a:custGeom>
            <a:solidFill>
              <a:srgbClr val="DCDE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71;p20"/>
            <p:cNvSpPr/>
            <p:nvPr/>
          </p:nvSpPr>
          <p:spPr>
            <a:xfrm flipH="1">
              <a:off x="1245906" y="645335"/>
              <a:ext cx="179249" cy="103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76" y="5977"/>
                    <a:pt x="14028" y="11819"/>
                    <a:pt x="8744" y="11819"/>
                  </a:cubicBezTo>
                  <a:cubicBezTo>
                    <a:pt x="7332" y="11819"/>
                    <a:pt x="5897" y="11427"/>
                    <a:pt x="4461" y="10483"/>
                  </a:cubicBezTo>
                  <a:cubicBezTo>
                    <a:pt x="3127" y="12183"/>
                    <a:pt x="1792" y="13653"/>
                    <a:pt x="535" y="14908"/>
                  </a:cubicBezTo>
                  <a:cubicBezTo>
                    <a:pt x="357" y="16325"/>
                    <a:pt x="178" y="17755"/>
                    <a:pt x="0" y="19185"/>
                  </a:cubicBezTo>
                  <a:cubicBezTo>
                    <a:pt x="2002" y="20696"/>
                    <a:pt x="4128" y="21600"/>
                    <a:pt x="6253" y="21600"/>
                  </a:cubicBezTo>
                  <a:cubicBezTo>
                    <a:pt x="7022" y="21600"/>
                    <a:pt x="7766" y="21452"/>
                    <a:pt x="8542" y="21236"/>
                  </a:cubicBezTo>
                  <a:cubicBezTo>
                    <a:pt x="11258" y="20426"/>
                    <a:pt x="13702" y="18119"/>
                    <a:pt x="15773" y="14868"/>
                  </a:cubicBezTo>
                  <a:cubicBezTo>
                    <a:pt x="18318" y="10928"/>
                    <a:pt x="20320" y="5626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72;p20"/>
            <p:cNvSpPr/>
            <p:nvPr/>
          </p:nvSpPr>
          <p:spPr>
            <a:xfrm flipH="1">
              <a:off x="1388134" y="641922"/>
              <a:ext cx="107782" cy="8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35" y="0"/>
                  </a:moveTo>
                  <a:cubicBezTo>
                    <a:pt x="5806" y="3494"/>
                    <a:pt x="3032" y="6712"/>
                    <a:pt x="0" y="9459"/>
                  </a:cubicBezTo>
                  <a:cubicBezTo>
                    <a:pt x="774" y="10711"/>
                    <a:pt x="1535" y="11881"/>
                    <a:pt x="2400" y="13019"/>
                  </a:cubicBezTo>
                  <a:cubicBezTo>
                    <a:pt x="2994" y="13864"/>
                    <a:pt x="3587" y="14676"/>
                    <a:pt x="4271" y="15473"/>
                  </a:cubicBezTo>
                  <a:cubicBezTo>
                    <a:pt x="6194" y="17846"/>
                    <a:pt x="8374" y="19942"/>
                    <a:pt x="10671" y="21600"/>
                  </a:cubicBezTo>
                  <a:cubicBezTo>
                    <a:pt x="12039" y="20804"/>
                    <a:pt x="13535" y="19893"/>
                    <a:pt x="15071" y="18821"/>
                  </a:cubicBezTo>
                  <a:cubicBezTo>
                    <a:pt x="17161" y="17309"/>
                    <a:pt x="19381" y="15538"/>
                    <a:pt x="21600" y="13490"/>
                  </a:cubicBezTo>
                  <a:cubicBezTo>
                    <a:pt x="17123" y="11393"/>
                    <a:pt x="12645" y="7200"/>
                    <a:pt x="833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73;p20"/>
            <p:cNvSpPr/>
            <p:nvPr/>
          </p:nvSpPr>
          <p:spPr>
            <a:xfrm flipH="1">
              <a:off x="1501582" y="480315"/>
              <a:ext cx="72048" cy="9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39" y="0"/>
                  </a:moveTo>
                  <a:cubicBezTo>
                    <a:pt x="9960" y="2624"/>
                    <a:pt x="5115" y="5162"/>
                    <a:pt x="0" y="7354"/>
                  </a:cubicBezTo>
                  <a:cubicBezTo>
                    <a:pt x="1930" y="12213"/>
                    <a:pt x="4150" y="16971"/>
                    <a:pt x="6660" y="21600"/>
                  </a:cubicBezTo>
                  <a:cubicBezTo>
                    <a:pt x="10925" y="20648"/>
                    <a:pt x="15964" y="18976"/>
                    <a:pt x="21600" y="16308"/>
                  </a:cubicBezTo>
                  <a:cubicBezTo>
                    <a:pt x="20442" y="14217"/>
                    <a:pt x="19361" y="11982"/>
                    <a:pt x="18338" y="9589"/>
                  </a:cubicBezTo>
                  <a:cubicBezTo>
                    <a:pt x="16851" y="6301"/>
                    <a:pt x="15577" y="3100"/>
                    <a:pt x="1443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74;p20"/>
            <p:cNvSpPr/>
            <p:nvPr/>
          </p:nvSpPr>
          <p:spPr>
            <a:xfrm flipH="1">
              <a:off x="1543368" y="328945"/>
              <a:ext cx="51509" cy="52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" y="0"/>
                  </a:moveTo>
                  <a:lnTo>
                    <a:pt x="1161" y="344"/>
                  </a:lnTo>
                  <a:lnTo>
                    <a:pt x="0" y="21256"/>
                  </a:lnTo>
                  <a:cubicBezTo>
                    <a:pt x="2781" y="21415"/>
                    <a:pt x="5535" y="21600"/>
                    <a:pt x="8208" y="21600"/>
                  </a:cubicBezTo>
                  <a:cubicBezTo>
                    <a:pt x="12852" y="21600"/>
                    <a:pt x="17307" y="21256"/>
                    <a:pt x="21600" y="20569"/>
                  </a:cubicBezTo>
                  <a:cubicBezTo>
                    <a:pt x="20979" y="13457"/>
                    <a:pt x="20817" y="6821"/>
                    <a:pt x="20979" y="714"/>
                  </a:cubicBezTo>
                  <a:cubicBezTo>
                    <a:pt x="18036" y="1243"/>
                    <a:pt x="15174" y="1481"/>
                    <a:pt x="12501" y="1481"/>
                  </a:cubicBezTo>
                  <a:cubicBezTo>
                    <a:pt x="8397" y="1481"/>
                    <a:pt x="4644" y="952"/>
                    <a:pt x="11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75;p20"/>
            <p:cNvSpPr/>
            <p:nvPr/>
          </p:nvSpPr>
          <p:spPr>
            <a:xfrm flipH="1">
              <a:off x="752642" y="922772"/>
              <a:ext cx="175837" cy="3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1" y="0"/>
                  </a:moveTo>
                  <a:cubicBezTo>
                    <a:pt x="5204" y="0"/>
                    <a:pt x="2507" y="1347"/>
                    <a:pt x="0" y="4859"/>
                  </a:cubicBezTo>
                  <a:cubicBezTo>
                    <a:pt x="285" y="10657"/>
                    <a:pt x="656" y="16333"/>
                    <a:pt x="1020" y="21600"/>
                  </a:cubicBezTo>
                  <a:cubicBezTo>
                    <a:pt x="1226" y="21600"/>
                    <a:pt x="1495" y="21478"/>
                    <a:pt x="1756" y="21192"/>
                  </a:cubicBezTo>
                  <a:cubicBezTo>
                    <a:pt x="1756" y="21192"/>
                    <a:pt x="5940" y="16047"/>
                    <a:pt x="12528" y="16047"/>
                  </a:cubicBezTo>
                  <a:cubicBezTo>
                    <a:pt x="15194" y="16047"/>
                    <a:pt x="18254" y="16864"/>
                    <a:pt x="21600" y="19313"/>
                  </a:cubicBezTo>
                  <a:lnTo>
                    <a:pt x="21268" y="7146"/>
                  </a:lnTo>
                  <a:lnTo>
                    <a:pt x="21110" y="7146"/>
                  </a:lnTo>
                  <a:cubicBezTo>
                    <a:pt x="20350" y="7146"/>
                    <a:pt x="18571" y="5390"/>
                    <a:pt x="16190" y="3634"/>
                  </a:cubicBezTo>
                  <a:cubicBezTo>
                    <a:pt x="13841" y="1715"/>
                    <a:pt x="10883" y="0"/>
                    <a:pt x="7791" y="0"/>
                  </a:cubicBezTo>
                  <a:close/>
                </a:path>
              </a:pathLst>
            </a:custGeom>
            <a:solidFill>
              <a:srgbClr val="DBDC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76;p20"/>
            <p:cNvSpPr/>
            <p:nvPr/>
          </p:nvSpPr>
          <p:spPr>
            <a:xfrm flipH="1">
              <a:off x="585495" y="908092"/>
              <a:ext cx="169849" cy="5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60" y="0"/>
                  </a:moveTo>
                  <a:cubicBezTo>
                    <a:pt x="20929" y="163"/>
                    <a:pt x="20814" y="245"/>
                    <a:pt x="20683" y="436"/>
                  </a:cubicBezTo>
                  <a:cubicBezTo>
                    <a:pt x="20626" y="436"/>
                    <a:pt x="20544" y="545"/>
                    <a:pt x="20462" y="626"/>
                  </a:cubicBezTo>
                  <a:cubicBezTo>
                    <a:pt x="13993" y="6728"/>
                    <a:pt x="7279" y="10269"/>
                    <a:pt x="532" y="10895"/>
                  </a:cubicBezTo>
                  <a:lnTo>
                    <a:pt x="0" y="10977"/>
                  </a:lnTo>
                  <a:lnTo>
                    <a:pt x="344" y="19094"/>
                  </a:lnTo>
                  <a:cubicBezTo>
                    <a:pt x="565" y="19176"/>
                    <a:pt x="786" y="19258"/>
                    <a:pt x="1024" y="19366"/>
                  </a:cubicBezTo>
                  <a:cubicBezTo>
                    <a:pt x="1646" y="19612"/>
                    <a:pt x="2268" y="19993"/>
                    <a:pt x="2923" y="20347"/>
                  </a:cubicBezTo>
                  <a:cubicBezTo>
                    <a:pt x="4299" y="21164"/>
                    <a:pt x="5682" y="21600"/>
                    <a:pt x="7058" y="21600"/>
                  </a:cubicBezTo>
                  <a:cubicBezTo>
                    <a:pt x="12094" y="21600"/>
                    <a:pt x="17080" y="16833"/>
                    <a:pt x="21600" y="11059"/>
                  </a:cubicBezTo>
                  <a:lnTo>
                    <a:pt x="21060" y="0"/>
                  </a:lnTo>
                  <a:close/>
                </a:path>
              </a:pathLst>
            </a:custGeom>
            <a:solidFill>
              <a:srgbClr val="DBDC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77;p20"/>
            <p:cNvSpPr/>
            <p:nvPr/>
          </p:nvSpPr>
          <p:spPr>
            <a:xfrm flipH="1">
              <a:off x="391950" y="857420"/>
              <a:ext cx="197792" cy="7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0" y="0"/>
                  </a:moveTo>
                  <a:cubicBezTo>
                    <a:pt x="13880" y="0"/>
                    <a:pt x="10048" y="4726"/>
                    <a:pt x="6370" y="8564"/>
                  </a:cubicBezTo>
                  <a:cubicBezTo>
                    <a:pt x="4605" y="10356"/>
                    <a:pt x="2812" y="12040"/>
                    <a:pt x="1005" y="13471"/>
                  </a:cubicBezTo>
                  <a:lnTo>
                    <a:pt x="0" y="14249"/>
                  </a:lnTo>
                  <a:lnTo>
                    <a:pt x="464" y="21600"/>
                  </a:lnTo>
                  <a:cubicBezTo>
                    <a:pt x="766" y="21292"/>
                    <a:pt x="1090" y="21021"/>
                    <a:pt x="1420" y="20659"/>
                  </a:cubicBezTo>
                  <a:cubicBezTo>
                    <a:pt x="6391" y="15625"/>
                    <a:pt x="10631" y="9886"/>
                    <a:pt x="13303" y="9089"/>
                  </a:cubicBezTo>
                  <a:cubicBezTo>
                    <a:pt x="15117" y="8492"/>
                    <a:pt x="16671" y="8310"/>
                    <a:pt x="17951" y="8310"/>
                  </a:cubicBezTo>
                  <a:cubicBezTo>
                    <a:pt x="19765" y="8310"/>
                    <a:pt x="21016" y="8673"/>
                    <a:pt x="21600" y="8908"/>
                  </a:cubicBezTo>
                  <a:cubicBezTo>
                    <a:pt x="21319" y="5739"/>
                    <a:pt x="20932" y="2987"/>
                    <a:pt x="20580" y="905"/>
                  </a:cubicBezTo>
                  <a:cubicBezTo>
                    <a:pt x="20320" y="706"/>
                    <a:pt x="20039" y="543"/>
                    <a:pt x="19786" y="416"/>
                  </a:cubicBezTo>
                  <a:cubicBezTo>
                    <a:pt x="19090" y="109"/>
                    <a:pt x="18415" y="0"/>
                    <a:pt x="17740" y="0"/>
                  </a:cubicBezTo>
                  <a:close/>
                </a:path>
              </a:pathLst>
            </a:custGeom>
            <a:solidFill>
              <a:srgbClr val="DBDC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78;p20"/>
            <p:cNvSpPr/>
            <p:nvPr/>
          </p:nvSpPr>
          <p:spPr>
            <a:xfrm flipH="1">
              <a:off x="644246" y="492034"/>
              <a:ext cx="22950" cy="6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1" h="21600" fill="norm" stroke="1" extrusionOk="0">
                  <a:moveTo>
                    <a:pt x="8748" y="0"/>
                  </a:moveTo>
                  <a:cubicBezTo>
                    <a:pt x="4871" y="0"/>
                    <a:pt x="1438" y="1627"/>
                    <a:pt x="718" y="3834"/>
                  </a:cubicBezTo>
                  <a:cubicBezTo>
                    <a:pt x="-944" y="8783"/>
                    <a:pt x="330" y="13865"/>
                    <a:pt x="4041" y="18568"/>
                  </a:cubicBezTo>
                  <a:cubicBezTo>
                    <a:pt x="4705" y="19393"/>
                    <a:pt x="5481" y="20196"/>
                    <a:pt x="6754" y="20798"/>
                  </a:cubicBezTo>
                  <a:cubicBezTo>
                    <a:pt x="7862" y="21221"/>
                    <a:pt x="9302" y="21600"/>
                    <a:pt x="10798" y="21600"/>
                  </a:cubicBezTo>
                  <a:cubicBezTo>
                    <a:pt x="11296" y="21600"/>
                    <a:pt x="11905" y="21533"/>
                    <a:pt x="12238" y="21466"/>
                  </a:cubicBezTo>
                  <a:cubicBezTo>
                    <a:pt x="14231" y="21154"/>
                    <a:pt x="15339" y="20285"/>
                    <a:pt x="15893" y="19393"/>
                  </a:cubicBezTo>
                  <a:cubicBezTo>
                    <a:pt x="19770" y="15046"/>
                    <a:pt x="20656" y="10254"/>
                    <a:pt x="18828" y="5617"/>
                  </a:cubicBezTo>
                  <a:cubicBezTo>
                    <a:pt x="18274" y="4347"/>
                    <a:pt x="17554" y="3032"/>
                    <a:pt x="15727" y="2006"/>
                  </a:cubicBezTo>
                  <a:cubicBezTo>
                    <a:pt x="13511" y="580"/>
                    <a:pt x="11130" y="0"/>
                    <a:pt x="874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79;p20"/>
            <p:cNvSpPr/>
            <p:nvPr/>
          </p:nvSpPr>
          <p:spPr>
            <a:xfrm flipH="1">
              <a:off x="1112927" y="517401"/>
              <a:ext cx="13347" cy="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20595" y="0"/>
                  </a:moveTo>
                  <a:cubicBezTo>
                    <a:pt x="13563" y="6687"/>
                    <a:pt x="6631" y="13636"/>
                    <a:pt x="0" y="21112"/>
                  </a:cubicBezTo>
                  <a:cubicBezTo>
                    <a:pt x="1607" y="21375"/>
                    <a:pt x="3315" y="21600"/>
                    <a:pt x="4722" y="21600"/>
                  </a:cubicBezTo>
                  <a:cubicBezTo>
                    <a:pt x="5626" y="21600"/>
                    <a:pt x="6631" y="21487"/>
                    <a:pt x="7334" y="21375"/>
                  </a:cubicBezTo>
                  <a:cubicBezTo>
                    <a:pt x="10951" y="20849"/>
                    <a:pt x="12960" y="19384"/>
                    <a:pt x="13965" y="17881"/>
                  </a:cubicBezTo>
                  <a:cubicBezTo>
                    <a:pt x="19289" y="12171"/>
                    <a:pt x="21600" y="6086"/>
                    <a:pt x="2059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80;p20"/>
            <p:cNvSpPr/>
            <p:nvPr/>
          </p:nvSpPr>
          <p:spPr>
            <a:xfrm flipH="1">
              <a:off x="1113073" y="492034"/>
              <a:ext cx="22727" cy="6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9222" y="0"/>
                  </a:moveTo>
                  <a:cubicBezTo>
                    <a:pt x="5194" y="0"/>
                    <a:pt x="1458" y="1649"/>
                    <a:pt x="757" y="3886"/>
                  </a:cubicBezTo>
                  <a:cubicBezTo>
                    <a:pt x="-994" y="8902"/>
                    <a:pt x="349" y="14054"/>
                    <a:pt x="4202" y="18821"/>
                  </a:cubicBezTo>
                  <a:cubicBezTo>
                    <a:pt x="4961" y="19657"/>
                    <a:pt x="5720" y="20470"/>
                    <a:pt x="7121" y="21080"/>
                  </a:cubicBezTo>
                  <a:cubicBezTo>
                    <a:pt x="7704" y="21306"/>
                    <a:pt x="8055" y="21442"/>
                    <a:pt x="8638" y="21600"/>
                  </a:cubicBezTo>
                  <a:cubicBezTo>
                    <a:pt x="12491" y="17104"/>
                    <a:pt x="16520" y="12924"/>
                    <a:pt x="20606" y="8902"/>
                  </a:cubicBezTo>
                  <a:cubicBezTo>
                    <a:pt x="20606" y="7863"/>
                    <a:pt x="20256" y="6733"/>
                    <a:pt x="19847" y="5694"/>
                  </a:cubicBezTo>
                  <a:cubicBezTo>
                    <a:pt x="19263" y="4406"/>
                    <a:pt x="18504" y="3073"/>
                    <a:pt x="16520" y="2033"/>
                  </a:cubicBezTo>
                  <a:cubicBezTo>
                    <a:pt x="14243" y="587"/>
                    <a:pt x="11732" y="0"/>
                    <a:pt x="92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81;p20"/>
            <p:cNvSpPr/>
            <p:nvPr/>
          </p:nvSpPr>
          <p:spPr>
            <a:xfrm flipH="1">
              <a:off x="1243361" y="990634"/>
              <a:ext cx="22951" cy="6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2" h="21600" fill="norm" stroke="1" extrusionOk="0">
                  <a:moveTo>
                    <a:pt x="8749" y="0"/>
                  </a:moveTo>
                  <a:cubicBezTo>
                    <a:pt x="4872" y="0"/>
                    <a:pt x="1439" y="1627"/>
                    <a:pt x="719" y="3834"/>
                  </a:cubicBezTo>
                  <a:cubicBezTo>
                    <a:pt x="-943" y="8783"/>
                    <a:pt x="331" y="13865"/>
                    <a:pt x="3986" y="18591"/>
                  </a:cubicBezTo>
                  <a:cubicBezTo>
                    <a:pt x="4706" y="19393"/>
                    <a:pt x="5482" y="20218"/>
                    <a:pt x="6755" y="20798"/>
                  </a:cubicBezTo>
                  <a:cubicBezTo>
                    <a:pt x="7808" y="21243"/>
                    <a:pt x="9303" y="21600"/>
                    <a:pt x="10799" y="21600"/>
                  </a:cubicBezTo>
                  <a:cubicBezTo>
                    <a:pt x="11297" y="21600"/>
                    <a:pt x="11851" y="21533"/>
                    <a:pt x="12239" y="21466"/>
                  </a:cubicBezTo>
                  <a:cubicBezTo>
                    <a:pt x="14232" y="21154"/>
                    <a:pt x="15340" y="20285"/>
                    <a:pt x="15894" y="19393"/>
                  </a:cubicBezTo>
                  <a:cubicBezTo>
                    <a:pt x="19771" y="15046"/>
                    <a:pt x="20657" y="10187"/>
                    <a:pt x="18829" y="5617"/>
                  </a:cubicBezTo>
                  <a:cubicBezTo>
                    <a:pt x="18275" y="4347"/>
                    <a:pt x="17555" y="3032"/>
                    <a:pt x="15728" y="2006"/>
                  </a:cubicBezTo>
                  <a:cubicBezTo>
                    <a:pt x="13512" y="602"/>
                    <a:pt x="11131" y="0"/>
                    <a:pt x="87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82;p20"/>
            <p:cNvSpPr/>
            <p:nvPr/>
          </p:nvSpPr>
          <p:spPr>
            <a:xfrm flipH="1">
              <a:off x="380075" y="1416673"/>
              <a:ext cx="23008" cy="6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1" h="21600" fill="norm" stroke="1" extrusionOk="0">
                  <a:moveTo>
                    <a:pt x="8859" y="0"/>
                  </a:moveTo>
                  <a:cubicBezTo>
                    <a:pt x="4816" y="0"/>
                    <a:pt x="1327" y="1632"/>
                    <a:pt x="607" y="3868"/>
                  </a:cubicBezTo>
                  <a:cubicBezTo>
                    <a:pt x="-833" y="8810"/>
                    <a:pt x="275" y="13908"/>
                    <a:pt x="4096" y="18648"/>
                  </a:cubicBezTo>
                  <a:cubicBezTo>
                    <a:pt x="4650" y="19386"/>
                    <a:pt x="5370" y="20191"/>
                    <a:pt x="6865" y="20862"/>
                  </a:cubicBezTo>
                  <a:cubicBezTo>
                    <a:pt x="7918" y="21309"/>
                    <a:pt x="9413" y="21600"/>
                    <a:pt x="10909" y="21600"/>
                  </a:cubicBezTo>
                  <a:cubicBezTo>
                    <a:pt x="11407" y="21600"/>
                    <a:pt x="11739" y="21600"/>
                    <a:pt x="12349" y="21511"/>
                  </a:cubicBezTo>
                  <a:cubicBezTo>
                    <a:pt x="14342" y="21242"/>
                    <a:pt x="15284" y="20281"/>
                    <a:pt x="16004" y="19453"/>
                  </a:cubicBezTo>
                  <a:cubicBezTo>
                    <a:pt x="19825" y="15026"/>
                    <a:pt x="20767" y="10219"/>
                    <a:pt x="18773" y="5635"/>
                  </a:cubicBezTo>
                  <a:cubicBezTo>
                    <a:pt x="18330" y="4383"/>
                    <a:pt x="17499" y="3041"/>
                    <a:pt x="15782" y="1923"/>
                  </a:cubicBezTo>
                  <a:cubicBezTo>
                    <a:pt x="13622" y="604"/>
                    <a:pt x="11075" y="0"/>
                    <a:pt x="88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83;p20"/>
            <p:cNvSpPr/>
            <p:nvPr/>
          </p:nvSpPr>
          <p:spPr>
            <a:xfrm flipH="1">
              <a:off x="469076" y="1874453"/>
              <a:ext cx="23029" cy="6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8870" y="0"/>
                  </a:moveTo>
                  <a:cubicBezTo>
                    <a:pt x="4837" y="0"/>
                    <a:pt x="1357" y="1694"/>
                    <a:pt x="639" y="3834"/>
                  </a:cubicBezTo>
                  <a:cubicBezTo>
                    <a:pt x="-853" y="8760"/>
                    <a:pt x="252" y="13865"/>
                    <a:pt x="4119" y="18568"/>
                  </a:cubicBezTo>
                  <a:cubicBezTo>
                    <a:pt x="4616" y="19371"/>
                    <a:pt x="5389" y="20196"/>
                    <a:pt x="6826" y="20775"/>
                  </a:cubicBezTo>
                  <a:cubicBezTo>
                    <a:pt x="7931" y="21288"/>
                    <a:pt x="9422" y="21600"/>
                    <a:pt x="10859" y="21600"/>
                  </a:cubicBezTo>
                  <a:cubicBezTo>
                    <a:pt x="11411" y="21600"/>
                    <a:pt x="11798" y="21533"/>
                    <a:pt x="12295" y="21444"/>
                  </a:cubicBezTo>
                  <a:cubicBezTo>
                    <a:pt x="14339" y="21154"/>
                    <a:pt x="15223" y="20263"/>
                    <a:pt x="15996" y="19371"/>
                  </a:cubicBezTo>
                  <a:cubicBezTo>
                    <a:pt x="19808" y="15024"/>
                    <a:pt x="20747" y="10232"/>
                    <a:pt x="18703" y="5595"/>
                  </a:cubicBezTo>
                  <a:cubicBezTo>
                    <a:pt x="18372" y="4347"/>
                    <a:pt x="17432" y="3098"/>
                    <a:pt x="15775" y="1984"/>
                  </a:cubicBezTo>
                  <a:cubicBezTo>
                    <a:pt x="13565" y="602"/>
                    <a:pt x="11024" y="0"/>
                    <a:pt x="88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84;p20"/>
            <p:cNvSpPr/>
            <p:nvPr/>
          </p:nvSpPr>
          <p:spPr>
            <a:xfrm flipH="1">
              <a:off x="313929" y="1945533"/>
              <a:ext cx="22964" cy="6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8693" y="0"/>
                  </a:moveTo>
                  <a:cubicBezTo>
                    <a:pt x="4872" y="0"/>
                    <a:pt x="1382" y="1632"/>
                    <a:pt x="607" y="3868"/>
                  </a:cubicBezTo>
                  <a:cubicBezTo>
                    <a:pt x="-833" y="8743"/>
                    <a:pt x="275" y="13908"/>
                    <a:pt x="4096" y="18581"/>
                  </a:cubicBezTo>
                  <a:cubicBezTo>
                    <a:pt x="4650" y="19386"/>
                    <a:pt x="5370" y="20191"/>
                    <a:pt x="6865" y="20862"/>
                  </a:cubicBezTo>
                  <a:cubicBezTo>
                    <a:pt x="7807" y="21309"/>
                    <a:pt x="9413" y="21600"/>
                    <a:pt x="10853" y="21600"/>
                  </a:cubicBezTo>
                  <a:cubicBezTo>
                    <a:pt x="11241" y="21600"/>
                    <a:pt x="11795" y="21600"/>
                    <a:pt x="12182" y="21511"/>
                  </a:cubicBezTo>
                  <a:cubicBezTo>
                    <a:pt x="14176" y="21153"/>
                    <a:pt x="15284" y="20281"/>
                    <a:pt x="16004" y="19453"/>
                  </a:cubicBezTo>
                  <a:cubicBezTo>
                    <a:pt x="19659" y="15026"/>
                    <a:pt x="20767" y="10219"/>
                    <a:pt x="18773" y="5635"/>
                  </a:cubicBezTo>
                  <a:cubicBezTo>
                    <a:pt x="18219" y="4293"/>
                    <a:pt x="17444" y="3041"/>
                    <a:pt x="15838" y="1923"/>
                  </a:cubicBezTo>
                  <a:cubicBezTo>
                    <a:pt x="13622" y="514"/>
                    <a:pt x="11075" y="0"/>
                    <a:pt x="8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85;p20"/>
            <p:cNvSpPr/>
            <p:nvPr/>
          </p:nvSpPr>
          <p:spPr>
            <a:xfrm flipH="1">
              <a:off x="1033337" y="1221456"/>
              <a:ext cx="22946" cy="6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7" h="21600" fill="norm" stroke="1" extrusionOk="0">
                  <a:moveTo>
                    <a:pt x="8638" y="0"/>
                  </a:moveTo>
                  <a:cubicBezTo>
                    <a:pt x="4816" y="0"/>
                    <a:pt x="1382" y="1694"/>
                    <a:pt x="607" y="3834"/>
                  </a:cubicBezTo>
                  <a:cubicBezTo>
                    <a:pt x="-833" y="8783"/>
                    <a:pt x="275" y="13843"/>
                    <a:pt x="4096" y="18568"/>
                  </a:cubicBezTo>
                  <a:cubicBezTo>
                    <a:pt x="4650" y="19393"/>
                    <a:pt x="5370" y="20196"/>
                    <a:pt x="6865" y="20798"/>
                  </a:cubicBezTo>
                  <a:cubicBezTo>
                    <a:pt x="7752" y="21310"/>
                    <a:pt x="9413" y="21600"/>
                    <a:pt x="10853" y="21600"/>
                  </a:cubicBezTo>
                  <a:cubicBezTo>
                    <a:pt x="11241" y="21600"/>
                    <a:pt x="11795" y="21533"/>
                    <a:pt x="12127" y="21466"/>
                  </a:cubicBezTo>
                  <a:cubicBezTo>
                    <a:pt x="14121" y="21154"/>
                    <a:pt x="15229" y="20285"/>
                    <a:pt x="16004" y="19393"/>
                  </a:cubicBezTo>
                  <a:cubicBezTo>
                    <a:pt x="19659" y="15046"/>
                    <a:pt x="20767" y="10254"/>
                    <a:pt x="18718" y="5684"/>
                  </a:cubicBezTo>
                  <a:cubicBezTo>
                    <a:pt x="18219" y="4347"/>
                    <a:pt x="17444" y="3098"/>
                    <a:pt x="15838" y="2006"/>
                  </a:cubicBezTo>
                  <a:cubicBezTo>
                    <a:pt x="13622" y="580"/>
                    <a:pt x="11019" y="0"/>
                    <a:pt x="863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86;p20"/>
            <p:cNvSpPr/>
            <p:nvPr/>
          </p:nvSpPr>
          <p:spPr>
            <a:xfrm flipH="1">
              <a:off x="775608" y="797735"/>
              <a:ext cx="22966" cy="6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8751" y="0"/>
                  </a:moveTo>
                  <a:cubicBezTo>
                    <a:pt x="4939" y="0"/>
                    <a:pt x="1403" y="1627"/>
                    <a:pt x="741" y="3856"/>
                  </a:cubicBezTo>
                  <a:cubicBezTo>
                    <a:pt x="-972" y="8783"/>
                    <a:pt x="354" y="13887"/>
                    <a:pt x="4000" y="18591"/>
                  </a:cubicBezTo>
                  <a:cubicBezTo>
                    <a:pt x="4718" y="19393"/>
                    <a:pt x="5436" y="20218"/>
                    <a:pt x="6707" y="20798"/>
                  </a:cubicBezTo>
                  <a:cubicBezTo>
                    <a:pt x="7812" y="21243"/>
                    <a:pt x="9303" y="21600"/>
                    <a:pt x="10740" y="21600"/>
                  </a:cubicBezTo>
                  <a:cubicBezTo>
                    <a:pt x="11292" y="21600"/>
                    <a:pt x="11844" y="21533"/>
                    <a:pt x="12231" y="21466"/>
                  </a:cubicBezTo>
                  <a:cubicBezTo>
                    <a:pt x="14220" y="21176"/>
                    <a:pt x="15325" y="20218"/>
                    <a:pt x="15877" y="19393"/>
                  </a:cubicBezTo>
                  <a:cubicBezTo>
                    <a:pt x="19689" y="14980"/>
                    <a:pt x="20628" y="10187"/>
                    <a:pt x="18805" y="5617"/>
                  </a:cubicBezTo>
                  <a:cubicBezTo>
                    <a:pt x="18253" y="4369"/>
                    <a:pt x="17534" y="3032"/>
                    <a:pt x="15656" y="2006"/>
                  </a:cubicBezTo>
                  <a:cubicBezTo>
                    <a:pt x="13502" y="602"/>
                    <a:pt x="11126" y="0"/>
                    <a:pt x="87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87;p20"/>
            <p:cNvSpPr/>
            <p:nvPr/>
          </p:nvSpPr>
          <p:spPr>
            <a:xfrm flipH="1">
              <a:off x="898240" y="1462258"/>
              <a:ext cx="22961" cy="6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0" h="21600" fill="norm" stroke="1" extrusionOk="0">
                  <a:moveTo>
                    <a:pt x="8749" y="0"/>
                  </a:moveTo>
                  <a:cubicBezTo>
                    <a:pt x="4928" y="0"/>
                    <a:pt x="1439" y="1634"/>
                    <a:pt x="719" y="3850"/>
                  </a:cubicBezTo>
                  <a:cubicBezTo>
                    <a:pt x="-943" y="8730"/>
                    <a:pt x="331" y="13855"/>
                    <a:pt x="3986" y="18578"/>
                  </a:cubicBezTo>
                  <a:cubicBezTo>
                    <a:pt x="4706" y="19384"/>
                    <a:pt x="5482" y="20212"/>
                    <a:pt x="6755" y="20794"/>
                  </a:cubicBezTo>
                  <a:cubicBezTo>
                    <a:pt x="7863" y="21331"/>
                    <a:pt x="9359" y="21600"/>
                    <a:pt x="10799" y="21600"/>
                  </a:cubicBezTo>
                  <a:cubicBezTo>
                    <a:pt x="11297" y="21600"/>
                    <a:pt x="11906" y="21600"/>
                    <a:pt x="12239" y="21533"/>
                  </a:cubicBezTo>
                  <a:cubicBezTo>
                    <a:pt x="14232" y="21175"/>
                    <a:pt x="15340" y="20279"/>
                    <a:pt x="16115" y="19384"/>
                  </a:cubicBezTo>
                  <a:cubicBezTo>
                    <a:pt x="19771" y="15019"/>
                    <a:pt x="20657" y="10229"/>
                    <a:pt x="18829" y="5618"/>
                  </a:cubicBezTo>
                  <a:cubicBezTo>
                    <a:pt x="18275" y="4298"/>
                    <a:pt x="17555" y="3022"/>
                    <a:pt x="15728" y="1925"/>
                  </a:cubicBezTo>
                  <a:cubicBezTo>
                    <a:pt x="13512" y="515"/>
                    <a:pt x="11131" y="0"/>
                    <a:pt x="87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88;p20"/>
            <p:cNvSpPr/>
            <p:nvPr/>
          </p:nvSpPr>
          <p:spPr>
            <a:xfrm flipH="1">
              <a:off x="764102" y="1988801"/>
              <a:ext cx="22981" cy="6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7" h="21600" fill="norm" stroke="1" extrusionOk="0">
                  <a:moveTo>
                    <a:pt x="8726" y="0"/>
                  </a:moveTo>
                  <a:cubicBezTo>
                    <a:pt x="4693" y="0"/>
                    <a:pt x="1433" y="1612"/>
                    <a:pt x="715" y="3828"/>
                  </a:cubicBezTo>
                  <a:cubicBezTo>
                    <a:pt x="-942" y="8797"/>
                    <a:pt x="329" y="13900"/>
                    <a:pt x="4030" y="18645"/>
                  </a:cubicBezTo>
                  <a:cubicBezTo>
                    <a:pt x="4693" y="19474"/>
                    <a:pt x="5466" y="20257"/>
                    <a:pt x="6737" y="20861"/>
                  </a:cubicBezTo>
                  <a:cubicBezTo>
                    <a:pt x="7842" y="21309"/>
                    <a:pt x="9333" y="21600"/>
                    <a:pt x="10770" y="21600"/>
                  </a:cubicBezTo>
                  <a:cubicBezTo>
                    <a:pt x="11267" y="21600"/>
                    <a:pt x="11709" y="21600"/>
                    <a:pt x="12206" y="21533"/>
                  </a:cubicBezTo>
                  <a:cubicBezTo>
                    <a:pt x="14250" y="21242"/>
                    <a:pt x="15134" y="20257"/>
                    <a:pt x="15907" y="19474"/>
                  </a:cubicBezTo>
                  <a:cubicBezTo>
                    <a:pt x="19719" y="15019"/>
                    <a:pt x="20658" y="10207"/>
                    <a:pt x="18780" y="5618"/>
                  </a:cubicBezTo>
                  <a:cubicBezTo>
                    <a:pt x="18283" y="4365"/>
                    <a:pt x="17509" y="3044"/>
                    <a:pt x="15686" y="1925"/>
                  </a:cubicBezTo>
                  <a:cubicBezTo>
                    <a:pt x="13476" y="582"/>
                    <a:pt x="11101" y="0"/>
                    <a:pt x="87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89;p20"/>
            <p:cNvSpPr/>
            <p:nvPr/>
          </p:nvSpPr>
          <p:spPr>
            <a:xfrm flipH="1">
              <a:off x="1076228" y="2178674"/>
              <a:ext cx="22961" cy="6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0" h="21600" fill="norm" stroke="1" extrusionOk="0">
                  <a:moveTo>
                    <a:pt x="8769" y="0"/>
                  </a:moveTo>
                  <a:cubicBezTo>
                    <a:pt x="4726" y="0"/>
                    <a:pt x="1459" y="1632"/>
                    <a:pt x="683" y="3846"/>
                  </a:cubicBezTo>
                  <a:cubicBezTo>
                    <a:pt x="-923" y="8810"/>
                    <a:pt x="351" y="13908"/>
                    <a:pt x="4006" y="18626"/>
                  </a:cubicBezTo>
                  <a:cubicBezTo>
                    <a:pt x="4726" y="19453"/>
                    <a:pt x="5502" y="20258"/>
                    <a:pt x="6775" y="20840"/>
                  </a:cubicBezTo>
                  <a:cubicBezTo>
                    <a:pt x="7828" y="21287"/>
                    <a:pt x="9323" y="21600"/>
                    <a:pt x="10819" y="21600"/>
                  </a:cubicBezTo>
                  <a:cubicBezTo>
                    <a:pt x="11317" y="21600"/>
                    <a:pt x="11649" y="21600"/>
                    <a:pt x="12259" y="21533"/>
                  </a:cubicBezTo>
                  <a:cubicBezTo>
                    <a:pt x="14252" y="21220"/>
                    <a:pt x="15194" y="20258"/>
                    <a:pt x="15914" y="19453"/>
                  </a:cubicBezTo>
                  <a:cubicBezTo>
                    <a:pt x="19735" y="15004"/>
                    <a:pt x="20677" y="10196"/>
                    <a:pt x="18849" y="5612"/>
                  </a:cubicBezTo>
                  <a:cubicBezTo>
                    <a:pt x="18240" y="4360"/>
                    <a:pt x="17575" y="3041"/>
                    <a:pt x="15692" y="1923"/>
                  </a:cubicBezTo>
                  <a:cubicBezTo>
                    <a:pt x="13532" y="604"/>
                    <a:pt x="11151" y="0"/>
                    <a:pt x="87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390;p20"/>
            <p:cNvSpPr/>
            <p:nvPr/>
          </p:nvSpPr>
          <p:spPr>
            <a:xfrm flipH="1">
              <a:off x="1124337" y="1945533"/>
              <a:ext cx="22988" cy="6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8726" y="0"/>
                  </a:moveTo>
                  <a:cubicBezTo>
                    <a:pt x="4914" y="0"/>
                    <a:pt x="1433" y="1632"/>
                    <a:pt x="715" y="3868"/>
                  </a:cubicBezTo>
                  <a:cubicBezTo>
                    <a:pt x="-942" y="8743"/>
                    <a:pt x="329" y="13908"/>
                    <a:pt x="4030" y="18581"/>
                  </a:cubicBezTo>
                  <a:cubicBezTo>
                    <a:pt x="4693" y="19386"/>
                    <a:pt x="5466" y="20191"/>
                    <a:pt x="6737" y="20862"/>
                  </a:cubicBezTo>
                  <a:cubicBezTo>
                    <a:pt x="7842" y="21309"/>
                    <a:pt x="9333" y="21600"/>
                    <a:pt x="10770" y="21600"/>
                  </a:cubicBezTo>
                  <a:cubicBezTo>
                    <a:pt x="11267" y="21600"/>
                    <a:pt x="11874" y="21600"/>
                    <a:pt x="12206" y="21511"/>
                  </a:cubicBezTo>
                  <a:cubicBezTo>
                    <a:pt x="14250" y="21153"/>
                    <a:pt x="15299" y="20281"/>
                    <a:pt x="16073" y="19453"/>
                  </a:cubicBezTo>
                  <a:cubicBezTo>
                    <a:pt x="19719" y="15026"/>
                    <a:pt x="20658" y="10219"/>
                    <a:pt x="18780" y="5635"/>
                  </a:cubicBezTo>
                  <a:cubicBezTo>
                    <a:pt x="18283" y="4293"/>
                    <a:pt x="17509" y="3041"/>
                    <a:pt x="15686" y="1923"/>
                  </a:cubicBezTo>
                  <a:cubicBezTo>
                    <a:pt x="13476" y="514"/>
                    <a:pt x="11101" y="0"/>
                    <a:pt x="87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391;p20"/>
            <p:cNvSpPr/>
            <p:nvPr/>
          </p:nvSpPr>
          <p:spPr>
            <a:xfrm flipH="1">
              <a:off x="580057" y="797735"/>
              <a:ext cx="22985" cy="6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8649" y="0"/>
                  </a:moveTo>
                  <a:cubicBezTo>
                    <a:pt x="4837" y="0"/>
                    <a:pt x="1357" y="1627"/>
                    <a:pt x="639" y="3856"/>
                  </a:cubicBezTo>
                  <a:cubicBezTo>
                    <a:pt x="-853" y="8783"/>
                    <a:pt x="252" y="13887"/>
                    <a:pt x="4119" y="18591"/>
                  </a:cubicBezTo>
                  <a:cubicBezTo>
                    <a:pt x="4616" y="19393"/>
                    <a:pt x="5389" y="20218"/>
                    <a:pt x="6826" y="20798"/>
                  </a:cubicBezTo>
                  <a:cubicBezTo>
                    <a:pt x="7765" y="21243"/>
                    <a:pt x="9422" y="21600"/>
                    <a:pt x="10859" y="21600"/>
                  </a:cubicBezTo>
                  <a:cubicBezTo>
                    <a:pt x="11245" y="21600"/>
                    <a:pt x="11798" y="21533"/>
                    <a:pt x="12129" y="21466"/>
                  </a:cubicBezTo>
                  <a:cubicBezTo>
                    <a:pt x="14173" y="21176"/>
                    <a:pt x="15278" y="20218"/>
                    <a:pt x="15996" y="19393"/>
                  </a:cubicBezTo>
                  <a:cubicBezTo>
                    <a:pt x="19642" y="14980"/>
                    <a:pt x="20747" y="10187"/>
                    <a:pt x="18703" y="5617"/>
                  </a:cubicBezTo>
                  <a:cubicBezTo>
                    <a:pt x="18206" y="4369"/>
                    <a:pt x="17432" y="3032"/>
                    <a:pt x="15830" y="2006"/>
                  </a:cubicBezTo>
                  <a:cubicBezTo>
                    <a:pt x="13621" y="602"/>
                    <a:pt x="11024" y="0"/>
                    <a:pt x="86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392;p20"/>
            <p:cNvSpPr/>
            <p:nvPr/>
          </p:nvSpPr>
          <p:spPr>
            <a:xfrm flipH="1">
              <a:off x="655733" y="1529347"/>
              <a:ext cx="22988" cy="6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8781" y="0"/>
                  </a:moveTo>
                  <a:cubicBezTo>
                    <a:pt x="4914" y="0"/>
                    <a:pt x="1433" y="1634"/>
                    <a:pt x="715" y="3850"/>
                  </a:cubicBezTo>
                  <a:cubicBezTo>
                    <a:pt x="-942" y="8797"/>
                    <a:pt x="329" y="13900"/>
                    <a:pt x="4030" y="18645"/>
                  </a:cubicBezTo>
                  <a:cubicBezTo>
                    <a:pt x="4748" y="19451"/>
                    <a:pt x="5466" y="20279"/>
                    <a:pt x="6737" y="20861"/>
                  </a:cubicBezTo>
                  <a:cubicBezTo>
                    <a:pt x="7842" y="21309"/>
                    <a:pt x="9278" y="21600"/>
                    <a:pt x="10770" y="21600"/>
                  </a:cubicBezTo>
                  <a:cubicBezTo>
                    <a:pt x="11322" y="21600"/>
                    <a:pt x="11874" y="21600"/>
                    <a:pt x="12206" y="21533"/>
                  </a:cubicBezTo>
                  <a:cubicBezTo>
                    <a:pt x="14250" y="21242"/>
                    <a:pt x="15355" y="20279"/>
                    <a:pt x="16073" y="19451"/>
                  </a:cubicBezTo>
                  <a:cubicBezTo>
                    <a:pt x="19719" y="15019"/>
                    <a:pt x="20658" y="10207"/>
                    <a:pt x="18780" y="5618"/>
                  </a:cubicBezTo>
                  <a:cubicBezTo>
                    <a:pt x="18283" y="4365"/>
                    <a:pt x="17509" y="3022"/>
                    <a:pt x="15686" y="1903"/>
                  </a:cubicBezTo>
                  <a:cubicBezTo>
                    <a:pt x="13476" y="582"/>
                    <a:pt x="11156" y="0"/>
                    <a:pt x="8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93;p20"/>
            <p:cNvSpPr/>
            <p:nvPr/>
          </p:nvSpPr>
          <p:spPr>
            <a:xfrm flipH="1">
              <a:off x="655733" y="1812321"/>
              <a:ext cx="22988" cy="6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8781" y="0"/>
                  </a:moveTo>
                  <a:cubicBezTo>
                    <a:pt x="4914" y="0"/>
                    <a:pt x="1433" y="1612"/>
                    <a:pt x="715" y="3828"/>
                  </a:cubicBezTo>
                  <a:cubicBezTo>
                    <a:pt x="-942" y="8774"/>
                    <a:pt x="329" y="13900"/>
                    <a:pt x="4030" y="18645"/>
                  </a:cubicBezTo>
                  <a:cubicBezTo>
                    <a:pt x="4748" y="19451"/>
                    <a:pt x="5466" y="20257"/>
                    <a:pt x="6737" y="20861"/>
                  </a:cubicBezTo>
                  <a:cubicBezTo>
                    <a:pt x="7842" y="21309"/>
                    <a:pt x="9278" y="21600"/>
                    <a:pt x="10770" y="21600"/>
                  </a:cubicBezTo>
                  <a:cubicBezTo>
                    <a:pt x="11322" y="21600"/>
                    <a:pt x="11874" y="21600"/>
                    <a:pt x="12206" y="21533"/>
                  </a:cubicBezTo>
                  <a:cubicBezTo>
                    <a:pt x="14250" y="21219"/>
                    <a:pt x="15355" y="20257"/>
                    <a:pt x="16073" y="19451"/>
                  </a:cubicBezTo>
                  <a:cubicBezTo>
                    <a:pt x="19719" y="14997"/>
                    <a:pt x="20658" y="10207"/>
                    <a:pt x="18780" y="5596"/>
                  </a:cubicBezTo>
                  <a:cubicBezTo>
                    <a:pt x="18283" y="4342"/>
                    <a:pt x="17509" y="3022"/>
                    <a:pt x="15686" y="1903"/>
                  </a:cubicBezTo>
                  <a:cubicBezTo>
                    <a:pt x="13476" y="582"/>
                    <a:pt x="11156" y="0"/>
                    <a:pt x="8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94;p20"/>
            <p:cNvSpPr/>
            <p:nvPr/>
          </p:nvSpPr>
          <p:spPr>
            <a:xfrm flipH="1">
              <a:off x="1336329" y="830572"/>
              <a:ext cx="30347" cy="5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5520" y="0"/>
                  </a:moveTo>
                  <a:cubicBezTo>
                    <a:pt x="1731" y="0"/>
                    <a:pt x="-664" y="2327"/>
                    <a:pt x="163" y="5053"/>
                  </a:cubicBezTo>
                  <a:cubicBezTo>
                    <a:pt x="1905" y="10177"/>
                    <a:pt x="5651" y="15160"/>
                    <a:pt x="11094" y="19367"/>
                  </a:cubicBezTo>
                  <a:cubicBezTo>
                    <a:pt x="11965" y="20119"/>
                    <a:pt x="13141" y="20824"/>
                    <a:pt x="14404" y="21224"/>
                  </a:cubicBezTo>
                  <a:cubicBezTo>
                    <a:pt x="15144" y="21459"/>
                    <a:pt x="16015" y="21600"/>
                    <a:pt x="16755" y="21600"/>
                  </a:cubicBezTo>
                  <a:cubicBezTo>
                    <a:pt x="17583" y="21600"/>
                    <a:pt x="18323" y="21459"/>
                    <a:pt x="18889" y="21130"/>
                  </a:cubicBezTo>
                  <a:cubicBezTo>
                    <a:pt x="20196" y="20589"/>
                    <a:pt x="20457" y="19508"/>
                    <a:pt x="20457" y="18568"/>
                  </a:cubicBezTo>
                  <a:cubicBezTo>
                    <a:pt x="20936" y="13679"/>
                    <a:pt x="18889" y="8696"/>
                    <a:pt x="14883" y="4348"/>
                  </a:cubicBezTo>
                  <a:cubicBezTo>
                    <a:pt x="13707" y="3197"/>
                    <a:pt x="12401" y="1927"/>
                    <a:pt x="10397" y="1081"/>
                  </a:cubicBezTo>
                  <a:cubicBezTo>
                    <a:pt x="8655" y="306"/>
                    <a:pt x="7088" y="0"/>
                    <a:pt x="55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395;p20"/>
            <p:cNvSpPr/>
            <p:nvPr/>
          </p:nvSpPr>
          <p:spPr>
            <a:xfrm flipH="1">
              <a:off x="824377" y="1196603"/>
              <a:ext cx="578888" cy="74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5814" y="0"/>
                  </a:moveTo>
                  <a:cubicBezTo>
                    <a:pt x="1773" y="28"/>
                    <a:pt x="548" y="3291"/>
                    <a:pt x="137" y="5974"/>
                  </a:cubicBezTo>
                  <a:cubicBezTo>
                    <a:pt x="41" y="6568"/>
                    <a:pt x="0" y="7164"/>
                    <a:pt x="0" y="7760"/>
                  </a:cubicBezTo>
                  <a:cubicBezTo>
                    <a:pt x="-7" y="10050"/>
                    <a:pt x="661" y="12341"/>
                    <a:pt x="1994" y="14367"/>
                  </a:cubicBezTo>
                  <a:cubicBezTo>
                    <a:pt x="3725" y="16995"/>
                    <a:pt x="6537" y="19132"/>
                    <a:pt x="9856" y="20434"/>
                  </a:cubicBezTo>
                  <a:cubicBezTo>
                    <a:pt x="11581" y="21115"/>
                    <a:pt x="13685" y="21600"/>
                    <a:pt x="15726" y="21600"/>
                  </a:cubicBezTo>
                  <a:cubicBezTo>
                    <a:pt x="17232" y="21600"/>
                    <a:pt x="18718" y="21336"/>
                    <a:pt x="19989" y="20692"/>
                  </a:cubicBezTo>
                  <a:cubicBezTo>
                    <a:pt x="20664" y="20354"/>
                    <a:pt x="21293" y="19893"/>
                    <a:pt x="21531" y="19279"/>
                  </a:cubicBezTo>
                  <a:cubicBezTo>
                    <a:pt x="21579" y="19175"/>
                    <a:pt x="21593" y="19076"/>
                    <a:pt x="21593" y="18980"/>
                  </a:cubicBezTo>
                  <a:cubicBezTo>
                    <a:pt x="21593" y="18579"/>
                    <a:pt x="21307" y="18230"/>
                    <a:pt x="21307" y="17836"/>
                  </a:cubicBezTo>
                  <a:cubicBezTo>
                    <a:pt x="21307" y="17801"/>
                    <a:pt x="21307" y="17758"/>
                    <a:pt x="21314" y="17721"/>
                  </a:cubicBezTo>
                  <a:cubicBezTo>
                    <a:pt x="19482" y="19212"/>
                    <a:pt x="18464" y="19654"/>
                    <a:pt x="17654" y="19654"/>
                  </a:cubicBezTo>
                  <a:cubicBezTo>
                    <a:pt x="17052" y="19654"/>
                    <a:pt x="16557" y="19401"/>
                    <a:pt x="15930" y="19151"/>
                  </a:cubicBezTo>
                  <a:cubicBezTo>
                    <a:pt x="15303" y="18900"/>
                    <a:pt x="14542" y="18642"/>
                    <a:pt x="13382" y="18642"/>
                  </a:cubicBezTo>
                  <a:cubicBezTo>
                    <a:pt x="13240" y="18642"/>
                    <a:pt x="13096" y="18647"/>
                    <a:pt x="12945" y="18653"/>
                  </a:cubicBezTo>
                  <a:cubicBezTo>
                    <a:pt x="12882" y="18659"/>
                    <a:pt x="12818" y="18659"/>
                    <a:pt x="12753" y="18659"/>
                  </a:cubicBezTo>
                  <a:cubicBezTo>
                    <a:pt x="8427" y="18659"/>
                    <a:pt x="2700" y="11370"/>
                    <a:pt x="3908" y="5333"/>
                  </a:cubicBezTo>
                  <a:cubicBezTo>
                    <a:pt x="4727" y="1233"/>
                    <a:pt x="6283" y="552"/>
                    <a:pt x="7227" y="552"/>
                  </a:cubicBezTo>
                  <a:cubicBezTo>
                    <a:pt x="7695" y="552"/>
                    <a:pt x="8014" y="717"/>
                    <a:pt x="8014" y="717"/>
                  </a:cubicBezTo>
                  <a:lnTo>
                    <a:pt x="8190" y="459"/>
                  </a:lnTo>
                  <a:cubicBezTo>
                    <a:pt x="7464" y="163"/>
                    <a:pt x="6672" y="0"/>
                    <a:pt x="586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396;p20"/>
            <p:cNvSpPr/>
            <p:nvPr/>
          </p:nvSpPr>
          <p:spPr>
            <a:xfrm flipH="1">
              <a:off x="205186" y="1187396"/>
              <a:ext cx="246576" cy="59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1" h="21600" fill="norm" stroke="1" extrusionOk="0">
                  <a:moveTo>
                    <a:pt x="16480" y="0"/>
                  </a:moveTo>
                  <a:cubicBezTo>
                    <a:pt x="16448" y="16"/>
                    <a:pt x="16433" y="30"/>
                    <a:pt x="16401" y="46"/>
                  </a:cubicBezTo>
                  <a:cubicBezTo>
                    <a:pt x="15471" y="621"/>
                    <a:pt x="15622" y="2078"/>
                    <a:pt x="15565" y="2646"/>
                  </a:cubicBezTo>
                  <a:cubicBezTo>
                    <a:pt x="15406" y="4461"/>
                    <a:pt x="14739" y="6266"/>
                    <a:pt x="13529" y="7981"/>
                  </a:cubicBezTo>
                  <a:cubicBezTo>
                    <a:pt x="13186" y="8473"/>
                    <a:pt x="8907" y="13306"/>
                    <a:pt x="7757" y="13306"/>
                  </a:cubicBezTo>
                  <a:cubicBezTo>
                    <a:pt x="7729" y="13306"/>
                    <a:pt x="7696" y="13306"/>
                    <a:pt x="7668" y="13296"/>
                  </a:cubicBezTo>
                  <a:cubicBezTo>
                    <a:pt x="6997" y="13111"/>
                    <a:pt x="6241" y="13020"/>
                    <a:pt x="5462" y="13020"/>
                  </a:cubicBezTo>
                  <a:cubicBezTo>
                    <a:pt x="4420" y="13020"/>
                    <a:pt x="3383" y="13190"/>
                    <a:pt x="2543" y="13510"/>
                  </a:cubicBezTo>
                  <a:cubicBezTo>
                    <a:pt x="1398" y="13978"/>
                    <a:pt x="713" y="14732"/>
                    <a:pt x="713" y="15481"/>
                  </a:cubicBezTo>
                  <a:cubicBezTo>
                    <a:pt x="713" y="15659"/>
                    <a:pt x="746" y="15835"/>
                    <a:pt x="840" y="16009"/>
                  </a:cubicBezTo>
                  <a:cubicBezTo>
                    <a:pt x="282" y="16401"/>
                    <a:pt x="0" y="16883"/>
                    <a:pt x="0" y="17368"/>
                  </a:cubicBezTo>
                  <a:cubicBezTo>
                    <a:pt x="0" y="17843"/>
                    <a:pt x="263" y="18319"/>
                    <a:pt x="807" y="18708"/>
                  </a:cubicBezTo>
                  <a:cubicBezTo>
                    <a:pt x="1642" y="19307"/>
                    <a:pt x="3074" y="19661"/>
                    <a:pt x="4514" y="19661"/>
                  </a:cubicBezTo>
                  <a:cubicBezTo>
                    <a:pt x="4937" y="19661"/>
                    <a:pt x="5368" y="19629"/>
                    <a:pt x="5791" y="19562"/>
                  </a:cubicBezTo>
                  <a:cubicBezTo>
                    <a:pt x="5725" y="19668"/>
                    <a:pt x="5711" y="19775"/>
                    <a:pt x="5711" y="19875"/>
                  </a:cubicBezTo>
                  <a:cubicBezTo>
                    <a:pt x="5711" y="20536"/>
                    <a:pt x="6673" y="21171"/>
                    <a:pt x="7898" y="21431"/>
                  </a:cubicBezTo>
                  <a:cubicBezTo>
                    <a:pt x="8456" y="21547"/>
                    <a:pt x="9061" y="21600"/>
                    <a:pt x="9667" y="21600"/>
                  </a:cubicBezTo>
                  <a:cubicBezTo>
                    <a:pt x="10582" y="21600"/>
                    <a:pt x="11497" y="21484"/>
                    <a:pt x="12365" y="21317"/>
                  </a:cubicBezTo>
                  <a:cubicBezTo>
                    <a:pt x="12365" y="21317"/>
                    <a:pt x="7494" y="20081"/>
                    <a:pt x="9197" y="18586"/>
                  </a:cubicBezTo>
                  <a:cubicBezTo>
                    <a:pt x="9197" y="18586"/>
                    <a:pt x="4500" y="17551"/>
                    <a:pt x="8381" y="16095"/>
                  </a:cubicBezTo>
                  <a:cubicBezTo>
                    <a:pt x="12196" y="14653"/>
                    <a:pt x="21600" y="6532"/>
                    <a:pt x="164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8" name="Google Shape;397;p20"/>
          <p:cNvSpPr/>
          <p:nvPr/>
        </p:nvSpPr>
        <p:spPr>
          <a:xfrm rot="19942441">
            <a:off x="1958675" y="1637597"/>
            <a:ext cx="36233" cy="59049"/>
          </a:xfrm>
          <a:prstGeom prst="ellipse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9" name="Google Shape;398;p20"/>
          <p:cNvSpPr/>
          <p:nvPr/>
        </p:nvSpPr>
        <p:spPr>
          <a:xfrm rot="19942441">
            <a:off x="2158250" y="1528747"/>
            <a:ext cx="36233" cy="59049"/>
          </a:xfrm>
          <a:prstGeom prst="ellipse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12" name="Google Shape;399;p20"/>
          <p:cNvGrpSpPr/>
          <p:nvPr/>
        </p:nvGrpSpPr>
        <p:grpSpPr>
          <a:xfrm>
            <a:off x="1619889" y="3028769"/>
            <a:ext cx="1755668" cy="1399891"/>
            <a:chOff x="0" y="0"/>
            <a:chExt cx="1755666" cy="1399890"/>
          </a:xfrm>
        </p:grpSpPr>
        <p:sp>
          <p:nvSpPr>
            <p:cNvPr id="490" name="Google Shape;400;p20"/>
            <p:cNvSpPr/>
            <p:nvPr/>
          </p:nvSpPr>
          <p:spPr>
            <a:xfrm rot="12934007">
              <a:off x="100894" y="1683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258"/>
                  </a:lnTo>
                  <a:cubicBezTo>
                    <a:pt x="6353" y="17429"/>
                    <a:pt x="11435" y="21600"/>
                    <a:pt x="15247" y="21600"/>
                  </a:cubicBezTo>
                  <a:cubicBezTo>
                    <a:pt x="19059" y="21600"/>
                    <a:pt x="21600" y="16386"/>
                    <a:pt x="21600" y="0"/>
                  </a:cubicBezTo>
                  <a:close/>
                </a:path>
              </a:pathLst>
            </a:custGeom>
            <a:solidFill>
              <a:srgbClr val="F987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01;p20"/>
            <p:cNvSpPr/>
            <p:nvPr/>
          </p:nvSpPr>
          <p:spPr>
            <a:xfrm rot="12934007">
              <a:off x="-71376" y="518202"/>
              <a:ext cx="1898419" cy="36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9050" dir="1920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02;p20"/>
            <p:cNvSpPr/>
            <p:nvPr/>
          </p:nvSpPr>
          <p:spPr>
            <a:xfrm>
              <a:off x="214652" y="30163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03;p20"/>
            <p:cNvSpPr/>
            <p:nvPr/>
          </p:nvSpPr>
          <p:spPr>
            <a:xfrm>
              <a:off x="376202" y="42121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04;p20"/>
            <p:cNvSpPr/>
            <p:nvPr/>
          </p:nvSpPr>
          <p:spPr>
            <a:xfrm>
              <a:off x="350590" y="25496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05;p20"/>
            <p:cNvSpPr/>
            <p:nvPr/>
          </p:nvSpPr>
          <p:spPr>
            <a:xfrm>
              <a:off x="634752" y="387342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06;p20"/>
            <p:cNvSpPr/>
            <p:nvPr/>
          </p:nvSpPr>
          <p:spPr>
            <a:xfrm>
              <a:off x="486515" y="34946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07;p20"/>
            <p:cNvSpPr/>
            <p:nvPr/>
          </p:nvSpPr>
          <p:spPr>
            <a:xfrm>
              <a:off x="486515" y="52136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08;p20"/>
            <p:cNvSpPr/>
            <p:nvPr/>
          </p:nvSpPr>
          <p:spPr>
            <a:xfrm>
              <a:off x="250815" y="10508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09;p20"/>
            <p:cNvSpPr/>
            <p:nvPr/>
          </p:nvSpPr>
          <p:spPr>
            <a:xfrm>
              <a:off x="634752" y="62178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10;p20"/>
            <p:cNvSpPr/>
            <p:nvPr/>
          </p:nvSpPr>
          <p:spPr>
            <a:xfrm>
              <a:off x="731727" y="716505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11;p20"/>
            <p:cNvSpPr/>
            <p:nvPr/>
          </p:nvSpPr>
          <p:spPr>
            <a:xfrm>
              <a:off x="853502" y="62178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12;p20"/>
            <p:cNvSpPr/>
            <p:nvPr/>
          </p:nvSpPr>
          <p:spPr>
            <a:xfrm>
              <a:off x="895002" y="82083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13;p20"/>
            <p:cNvSpPr/>
            <p:nvPr/>
          </p:nvSpPr>
          <p:spPr>
            <a:xfrm>
              <a:off x="998627" y="67466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14;p20"/>
            <p:cNvSpPr/>
            <p:nvPr/>
          </p:nvSpPr>
          <p:spPr>
            <a:xfrm>
              <a:off x="1039452" y="82083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15;p20"/>
            <p:cNvSpPr/>
            <p:nvPr/>
          </p:nvSpPr>
          <p:spPr>
            <a:xfrm>
              <a:off x="763477" y="521355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16;p20"/>
            <p:cNvSpPr/>
            <p:nvPr/>
          </p:nvSpPr>
          <p:spPr>
            <a:xfrm>
              <a:off x="1209316" y="839692"/>
              <a:ext cx="55270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17;p20"/>
            <p:cNvSpPr/>
            <p:nvPr/>
          </p:nvSpPr>
          <p:spPr>
            <a:xfrm>
              <a:off x="1319952" y="98686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18;p20"/>
            <p:cNvSpPr/>
            <p:nvPr/>
          </p:nvSpPr>
          <p:spPr>
            <a:xfrm>
              <a:off x="1149627" y="986867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19;p20"/>
            <p:cNvSpPr/>
            <p:nvPr/>
          </p:nvSpPr>
          <p:spPr>
            <a:xfrm>
              <a:off x="1379652" y="1142880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20;p20"/>
            <p:cNvSpPr/>
            <p:nvPr/>
          </p:nvSpPr>
          <p:spPr>
            <a:xfrm>
              <a:off x="1490277" y="1028142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21;p20"/>
            <p:cNvSpPr/>
            <p:nvPr/>
          </p:nvSpPr>
          <p:spPr>
            <a:xfrm>
              <a:off x="1490277" y="1174305"/>
              <a:ext cx="55271" cy="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10050" y="0"/>
                  </a:moveTo>
                  <a:cubicBezTo>
                    <a:pt x="5236" y="0"/>
                    <a:pt x="959" y="3727"/>
                    <a:pt x="142" y="8959"/>
                  </a:cubicBezTo>
                  <a:cubicBezTo>
                    <a:pt x="-782" y="14840"/>
                    <a:pt x="2915" y="20442"/>
                    <a:pt x="8309" y="21438"/>
                  </a:cubicBezTo>
                  <a:cubicBezTo>
                    <a:pt x="8868" y="21531"/>
                    <a:pt x="9448" y="21600"/>
                    <a:pt x="10007" y="21600"/>
                  </a:cubicBezTo>
                  <a:cubicBezTo>
                    <a:pt x="14822" y="21600"/>
                    <a:pt x="19056" y="17896"/>
                    <a:pt x="19894" y="12641"/>
                  </a:cubicBezTo>
                  <a:cubicBezTo>
                    <a:pt x="20818" y="6737"/>
                    <a:pt x="17186" y="1227"/>
                    <a:pt x="11727" y="139"/>
                  </a:cubicBezTo>
                  <a:cubicBezTo>
                    <a:pt x="11146" y="46"/>
                    <a:pt x="10588" y="0"/>
                    <a:pt x="100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20" name="Google Shape;422;p20"/>
          <p:cNvGrpSpPr/>
          <p:nvPr/>
        </p:nvGrpSpPr>
        <p:grpSpPr>
          <a:xfrm>
            <a:off x="4840655" y="213956"/>
            <a:ext cx="460152" cy="634155"/>
            <a:chOff x="0" y="0"/>
            <a:chExt cx="460150" cy="634154"/>
          </a:xfrm>
        </p:grpSpPr>
        <p:sp>
          <p:nvSpPr>
            <p:cNvPr id="513" name="Google Shape;423;p20"/>
            <p:cNvSpPr/>
            <p:nvPr/>
          </p:nvSpPr>
          <p:spPr>
            <a:xfrm>
              <a:off x="0" y="0"/>
              <a:ext cx="460151" cy="63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2627" y="1731"/>
                  </a:moveTo>
                  <a:cubicBezTo>
                    <a:pt x="13509" y="1731"/>
                    <a:pt x="14401" y="1906"/>
                    <a:pt x="15218" y="2274"/>
                  </a:cubicBezTo>
                  <a:cubicBezTo>
                    <a:pt x="17697" y="3397"/>
                    <a:pt x="18549" y="5891"/>
                    <a:pt x="17107" y="7844"/>
                  </a:cubicBezTo>
                  <a:cubicBezTo>
                    <a:pt x="17079" y="7879"/>
                    <a:pt x="17052" y="7914"/>
                    <a:pt x="17013" y="7962"/>
                  </a:cubicBezTo>
                  <a:cubicBezTo>
                    <a:pt x="16994" y="7990"/>
                    <a:pt x="16978" y="8019"/>
                    <a:pt x="16959" y="8047"/>
                  </a:cubicBezTo>
                  <a:lnTo>
                    <a:pt x="11685" y="15203"/>
                  </a:lnTo>
                  <a:cubicBezTo>
                    <a:pt x="11227" y="15822"/>
                    <a:pt x="10394" y="16168"/>
                    <a:pt x="9540" y="16168"/>
                  </a:cubicBezTo>
                  <a:cubicBezTo>
                    <a:pt x="9123" y="16168"/>
                    <a:pt x="8699" y="16086"/>
                    <a:pt x="8313" y="15911"/>
                  </a:cubicBezTo>
                  <a:lnTo>
                    <a:pt x="6011" y="14869"/>
                  </a:lnTo>
                  <a:lnTo>
                    <a:pt x="2349" y="19840"/>
                  </a:lnTo>
                  <a:cubicBezTo>
                    <a:pt x="2338" y="19856"/>
                    <a:pt x="2317" y="19863"/>
                    <a:pt x="2297" y="19863"/>
                  </a:cubicBezTo>
                  <a:cubicBezTo>
                    <a:pt x="2247" y="19863"/>
                    <a:pt x="2190" y="19823"/>
                    <a:pt x="2219" y="19783"/>
                  </a:cubicBezTo>
                  <a:lnTo>
                    <a:pt x="5887" y="14814"/>
                  </a:lnTo>
                  <a:lnTo>
                    <a:pt x="3585" y="13773"/>
                  </a:lnTo>
                  <a:cubicBezTo>
                    <a:pt x="2407" y="13240"/>
                    <a:pt x="2003" y="12056"/>
                    <a:pt x="2680" y="11134"/>
                  </a:cubicBezTo>
                  <a:lnTo>
                    <a:pt x="7941" y="4003"/>
                  </a:lnTo>
                  <a:lnTo>
                    <a:pt x="8032" y="3894"/>
                  </a:lnTo>
                  <a:lnTo>
                    <a:pt x="8048" y="3869"/>
                  </a:lnTo>
                  <a:cubicBezTo>
                    <a:pt x="8071" y="3838"/>
                    <a:pt x="8090" y="3809"/>
                    <a:pt x="8106" y="3778"/>
                  </a:cubicBezTo>
                  <a:lnTo>
                    <a:pt x="8116" y="3764"/>
                  </a:lnTo>
                  <a:cubicBezTo>
                    <a:pt x="9078" y="2461"/>
                    <a:pt x="10829" y="1731"/>
                    <a:pt x="12627" y="1731"/>
                  </a:cubicBezTo>
                  <a:close/>
                  <a:moveTo>
                    <a:pt x="12633" y="0"/>
                  </a:moveTo>
                  <a:cubicBezTo>
                    <a:pt x="10071" y="0"/>
                    <a:pt x="7573" y="1040"/>
                    <a:pt x="6200" y="2899"/>
                  </a:cubicBezTo>
                  <a:cubicBezTo>
                    <a:pt x="6172" y="2937"/>
                    <a:pt x="6145" y="2976"/>
                    <a:pt x="6124" y="3018"/>
                  </a:cubicBezTo>
                  <a:cubicBezTo>
                    <a:pt x="6087" y="3056"/>
                    <a:pt x="6056" y="3095"/>
                    <a:pt x="6029" y="3133"/>
                  </a:cubicBezTo>
                  <a:lnTo>
                    <a:pt x="768" y="10269"/>
                  </a:lnTo>
                  <a:cubicBezTo>
                    <a:pt x="-522" y="12017"/>
                    <a:pt x="244" y="14264"/>
                    <a:pt x="2479" y="15273"/>
                  </a:cubicBezTo>
                  <a:lnTo>
                    <a:pt x="2863" y="15445"/>
                  </a:lnTo>
                  <a:lnTo>
                    <a:pt x="307" y="18918"/>
                  </a:lnTo>
                  <a:cubicBezTo>
                    <a:pt x="-324" y="19769"/>
                    <a:pt x="52" y="20867"/>
                    <a:pt x="1139" y="21360"/>
                  </a:cubicBezTo>
                  <a:cubicBezTo>
                    <a:pt x="1500" y="21523"/>
                    <a:pt x="1892" y="21600"/>
                    <a:pt x="2281" y="21600"/>
                  </a:cubicBezTo>
                  <a:cubicBezTo>
                    <a:pt x="3072" y="21600"/>
                    <a:pt x="3842" y="21279"/>
                    <a:pt x="4265" y="20706"/>
                  </a:cubicBezTo>
                  <a:lnTo>
                    <a:pt x="6822" y="17236"/>
                  </a:lnTo>
                  <a:lnTo>
                    <a:pt x="7207" y="17407"/>
                  </a:lnTo>
                  <a:cubicBezTo>
                    <a:pt x="7942" y="17740"/>
                    <a:pt x="8747" y="17899"/>
                    <a:pt x="9540" y="17899"/>
                  </a:cubicBezTo>
                  <a:cubicBezTo>
                    <a:pt x="11158" y="17899"/>
                    <a:pt x="12733" y="17242"/>
                    <a:pt x="13601" y="16068"/>
                  </a:cubicBezTo>
                  <a:lnTo>
                    <a:pt x="18857" y="8933"/>
                  </a:lnTo>
                  <a:cubicBezTo>
                    <a:pt x="18888" y="8898"/>
                    <a:pt x="18911" y="8860"/>
                    <a:pt x="18933" y="8825"/>
                  </a:cubicBezTo>
                  <a:lnTo>
                    <a:pt x="18952" y="8804"/>
                  </a:lnTo>
                  <a:cubicBezTo>
                    <a:pt x="18978" y="8769"/>
                    <a:pt x="19005" y="8734"/>
                    <a:pt x="19032" y="8699"/>
                  </a:cubicBezTo>
                  <a:cubicBezTo>
                    <a:pt x="21078" y="5930"/>
                    <a:pt x="19861" y="2373"/>
                    <a:pt x="16323" y="775"/>
                  </a:cubicBezTo>
                  <a:cubicBezTo>
                    <a:pt x="15161" y="249"/>
                    <a:pt x="13889" y="0"/>
                    <a:pt x="12633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6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24;p20"/>
            <p:cNvSpPr/>
            <p:nvPr/>
          </p:nvSpPr>
          <p:spPr>
            <a:xfrm>
              <a:off x="25386" y="319741"/>
              <a:ext cx="189756" cy="28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17785" y="0"/>
                  </a:moveTo>
                  <a:cubicBezTo>
                    <a:pt x="16763" y="0"/>
                    <a:pt x="15769" y="363"/>
                    <a:pt x="15228" y="1012"/>
                  </a:cubicBezTo>
                  <a:lnTo>
                    <a:pt x="392" y="18558"/>
                  </a:lnTo>
                  <a:cubicBezTo>
                    <a:pt x="-418" y="19526"/>
                    <a:pt x="65" y="20765"/>
                    <a:pt x="1485" y="21326"/>
                  </a:cubicBezTo>
                  <a:cubicBezTo>
                    <a:pt x="1951" y="21512"/>
                    <a:pt x="2462" y="21600"/>
                    <a:pt x="2969" y="21600"/>
                  </a:cubicBezTo>
                  <a:cubicBezTo>
                    <a:pt x="3991" y="21600"/>
                    <a:pt x="4985" y="21237"/>
                    <a:pt x="5536" y="20586"/>
                  </a:cubicBezTo>
                  <a:lnTo>
                    <a:pt x="20362" y="3042"/>
                  </a:lnTo>
                  <a:cubicBezTo>
                    <a:pt x="21182" y="2072"/>
                    <a:pt x="20699" y="825"/>
                    <a:pt x="19269" y="272"/>
                  </a:cubicBezTo>
                  <a:cubicBezTo>
                    <a:pt x="18799" y="88"/>
                    <a:pt x="18288" y="0"/>
                    <a:pt x="177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25;p20"/>
            <p:cNvSpPr/>
            <p:nvPr/>
          </p:nvSpPr>
          <p:spPr>
            <a:xfrm>
              <a:off x="28641" y="25358"/>
              <a:ext cx="406131" cy="47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21600" fill="norm" stroke="1" extrusionOk="0">
                  <a:moveTo>
                    <a:pt x="12883" y="0"/>
                  </a:moveTo>
                  <a:cubicBezTo>
                    <a:pt x="10416" y="0"/>
                    <a:pt x="8018" y="1182"/>
                    <a:pt x="6694" y="3299"/>
                  </a:cubicBezTo>
                  <a:cubicBezTo>
                    <a:pt x="6664" y="3351"/>
                    <a:pt x="6638" y="3407"/>
                    <a:pt x="6602" y="3457"/>
                  </a:cubicBezTo>
                  <a:cubicBezTo>
                    <a:pt x="6572" y="3510"/>
                    <a:pt x="6532" y="3557"/>
                    <a:pt x="6497" y="3613"/>
                  </a:cubicBezTo>
                  <a:lnTo>
                    <a:pt x="538" y="13140"/>
                  </a:lnTo>
                  <a:cubicBezTo>
                    <a:pt x="-572" y="14919"/>
                    <a:pt x="92" y="17218"/>
                    <a:pt x="2024" y="18249"/>
                  </a:cubicBezTo>
                  <a:lnTo>
                    <a:pt x="7378" y="21104"/>
                  </a:lnTo>
                  <a:cubicBezTo>
                    <a:pt x="8010" y="21440"/>
                    <a:pt x="8702" y="21600"/>
                    <a:pt x="9384" y="21600"/>
                  </a:cubicBezTo>
                  <a:cubicBezTo>
                    <a:pt x="10787" y="21600"/>
                    <a:pt x="12155" y="20929"/>
                    <a:pt x="12904" y="19733"/>
                  </a:cubicBezTo>
                  <a:lnTo>
                    <a:pt x="18863" y="10205"/>
                  </a:lnTo>
                  <a:cubicBezTo>
                    <a:pt x="18894" y="10149"/>
                    <a:pt x="18918" y="10098"/>
                    <a:pt x="18953" y="10041"/>
                  </a:cubicBezTo>
                  <a:cubicBezTo>
                    <a:pt x="18984" y="9989"/>
                    <a:pt x="19024" y="9942"/>
                    <a:pt x="19055" y="9891"/>
                  </a:cubicBezTo>
                  <a:cubicBezTo>
                    <a:pt x="21028" y="6735"/>
                    <a:pt x="19861" y="2704"/>
                    <a:pt x="16445" y="883"/>
                  </a:cubicBezTo>
                  <a:cubicBezTo>
                    <a:pt x="15321" y="285"/>
                    <a:pt x="14094" y="0"/>
                    <a:pt x="12883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26;p20"/>
            <p:cNvSpPr/>
            <p:nvPr/>
          </p:nvSpPr>
          <p:spPr>
            <a:xfrm>
              <a:off x="73458" y="114038"/>
              <a:ext cx="184726" cy="26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16604" y="0"/>
                  </a:moveTo>
                  <a:cubicBezTo>
                    <a:pt x="15265" y="0"/>
                    <a:pt x="13956" y="503"/>
                    <a:pt x="13238" y="1411"/>
                  </a:cubicBezTo>
                  <a:lnTo>
                    <a:pt x="518" y="17378"/>
                  </a:lnTo>
                  <a:cubicBezTo>
                    <a:pt x="-552" y="18723"/>
                    <a:pt x="87" y="20447"/>
                    <a:pt x="1948" y="21225"/>
                  </a:cubicBezTo>
                  <a:cubicBezTo>
                    <a:pt x="2559" y="21480"/>
                    <a:pt x="3225" y="21600"/>
                    <a:pt x="3885" y="21600"/>
                  </a:cubicBezTo>
                  <a:cubicBezTo>
                    <a:pt x="5228" y="21600"/>
                    <a:pt x="6536" y="21095"/>
                    <a:pt x="7258" y="20189"/>
                  </a:cubicBezTo>
                  <a:lnTo>
                    <a:pt x="19974" y="4232"/>
                  </a:lnTo>
                  <a:cubicBezTo>
                    <a:pt x="21048" y="2877"/>
                    <a:pt x="20420" y="1156"/>
                    <a:pt x="18545" y="380"/>
                  </a:cubicBezTo>
                  <a:cubicBezTo>
                    <a:pt x="17934" y="123"/>
                    <a:pt x="17267" y="0"/>
                    <a:pt x="16604" y="0"/>
                  </a:cubicBezTo>
                  <a:close/>
                </a:path>
              </a:pathLst>
            </a:custGeom>
            <a:solidFill>
              <a:srgbClr val="F1C2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27;p20"/>
            <p:cNvSpPr/>
            <p:nvPr/>
          </p:nvSpPr>
          <p:spPr>
            <a:xfrm>
              <a:off x="191975" y="182460"/>
              <a:ext cx="184768" cy="26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6608" y="0"/>
                  </a:moveTo>
                  <a:cubicBezTo>
                    <a:pt x="15265" y="0"/>
                    <a:pt x="13954" y="508"/>
                    <a:pt x="13232" y="1410"/>
                  </a:cubicBezTo>
                  <a:lnTo>
                    <a:pt x="519" y="17374"/>
                  </a:lnTo>
                  <a:cubicBezTo>
                    <a:pt x="-551" y="18722"/>
                    <a:pt x="87" y="20442"/>
                    <a:pt x="1948" y="21217"/>
                  </a:cubicBezTo>
                  <a:cubicBezTo>
                    <a:pt x="2562" y="21477"/>
                    <a:pt x="3235" y="21600"/>
                    <a:pt x="3894" y="21600"/>
                  </a:cubicBezTo>
                  <a:cubicBezTo>
                    <a:pt x="5236" y="21600"/>
                    <a:pt x="6537" y="21095"/>
                    <a:pt x="7255" y="20192"/>
                  </a:cubicBezTo>
                  <a:lnTo>
                    <a:pt x="19965" y="4231"/>
                  </a:lnTo>
                  <a:cubicBezTo>
                    <a:pt x="21049" y="2884"/>
                    <a:pt x="20411" y="1155"/>
                    <a:pt x="18540" y="378"/>
                  </a:cubicBezTo>
                  <a:cubicBezTo>
                    <a:pt x="17933" y="123"/>
                    <a:pt x="17267" y="0"/>
                    <a:pt x="16608" y="0"/>
                  </a:cubicBezTo>
                  <a:close/>
                </a:path>
              </a:pathLst>
            </a:custGeom>
            <a:solidFill>
              <a:srgbClr val="F1C2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28;p20"/>
            <p:cNvSpPr/>
            <p:nvPr/>
          </p:nvSpPr>
          <p:spPr>
            <a:xfrm>
              <a:off x="159791" y="51246"/>
              <a:ext cx="239124" cy="11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9661" y="0"/>
                  </a:moveTo>
                  <a:cubicBezTo>
                    <a:pt x="8097" y="0"/>
                    <a:pt x="6534" y="728"/>
                    <a:pt x="5119" y="2539"/>
                  </a:cubicBezTo>
                  <a:cubicBezTo>
                    <a:pt x="3226" y="4942"/>
                    <a:pt x="-973" y="18430"/>
                    <a:pt x="205" y="20703"/>
                  </a:cubicBezTo>
                  <a:cubicBezTo>
                    <a:pt x="424" y="21115"/>
                    <a:pt x="651" y="21419"/>
                    <a:pt x="894" y="21600"/>
                  </a:cubicBezTo>
                  <a:lnTo>
                    <a:pt x="2798" y="14565"/>
                  </a:lnTo>
                  <a:cubicBezTo>
                    <a:pt x="3347" y="12518"/>
                    <a:pt x="4353" y="11378"/>
                    <a:pt x="5383" y="11378"/>
                  </a:cubicBezTo>
                  <a:cubicBezTo>
                    <a:pt x="5879" y="11378"/>
                    <a:pt x="6397" y="11655"/>
                    <a:pt x="6856" y="12241"/>
                  </a:cubicBezTo>
                  <a:cubicBezTo>
                    <a:pt x="7374" y="12873"/>
                    <a:pt x="7767" y="13764"/>
                    <a:pt x="8021" y="14814"/>
                  </a:cubicBezTo>
                  <a:cubicBezTo>
                    <a:pt x="8987" y="13618"/>
                    <a:pt x="9941" y="12704"/>
                    <a:pt x="10823" y="12574"/>
                  </a:cubicBezTo>
                  <a:cubicBezTo>
                    <a:pt x="10955" y="12552"/>
                    <a:pt x="11084" y="12535"/>
                    <a:pt x="11224" y="12535"/>
                  </a:cubicBezTo>
                  <a:cubicBezTo>
                    <a:pt x="12378" y="12535"/>
                    <a:pt x="13835" y="13172"/>
                    <a:pt x="15240" y="13804"/>
                  </a:cubicBezTo>
                  <a:cubicBezTo>
                    <a:pt x="16653" y="14436"/>
                    <a:pt x="18015" y="15073"/>
                    <a:pt x="18969" y="15073"/>
                  </a:cubicBezTo>
                  <a:cubicBezTo>
                    <a:pt x="20078" y="15073"/>
                    <a:pt x="20627" y="14233"/>
                    <a:pt x="20078" y="11547"/>
                  </a:cubicBezTo>
                  <a:cubicBezTo>
                    <a:pt x="19074" y="6623"/>
                    <a:pt x="14340" y="0"/>
                    <a:pt x="9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29;p20"/>
            <p:cNvSpPr/>
            <p:nvPr/>
          </p:nvSpPr>
          <p:spPr>
            <a:xfrm>
              <a:off x="170327" y="114006"/>
              <a:ext cx="83980" cy="5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05" y="0"/>
                  </a:moveTo>
                  <a:cubicBezTo>
                    <a:pt x="10484" y="0"/>
                    <a:pt x="7435" y="2347"/>
                    <a:pt x="5770" y="6565"/>
                  </a:cubicBezTo>
                  <a:lnTo>
                    <a:pt x="0" y="21054"/>
                  </a:lnTo>
                  <a:cubicBezTo>
                    <a:pt x="712" y="21437"/>
                    <a:pt x="1481" y="21600"/>
                    <a:pt x="2249" y="21600"/>
                  </a:cubicBezTo>
                  <a:cubicBezTo>
                    <a:pt x="7811" y="21600"/>
                    <a:pt x="14845" y="12758"/>
                    <a:pt x="21600" y="7076"/>
                  </a:cubicBezTo>
                  <a:cubicBezTo>
                    <a:pt x="20832" y="4915"/>
                    <a:pt x="19639" y="3079"/>
                    <a:pt x="18071" y="1778"/>
                  </a:cubicBezTo>
                  <a:cubicBezTo>
                    <a:pt x="16678" y="569"/>
                    <a:pt x="15110" y="0"/>
                    <a:pt x="1360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1" name="Google Shape;430;p20"/>
          <p:cNvSpPr/>
          <p:nvPr/>
        </p:nvSpPr>
        <p:spPr>
          <a:xfrm>
            <a:off x="707349" y="-16851"/>
            <a:ext cx="138301" cy="51603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2" name="Google Shape;431;p20"/>
          <p:cNvSpPr/>
          <p:nvPr/>
        </p:nvSpPr>
        <p:spPr>
          <a:xfrm>
            <a:off x="845350" y="-16851"/>
            <a:ext cx="138301" cy="5160302"/>
          </a:xfrm>
          <a:prstGeom prst="rect">
            <a:avLst/>
          </a:prstGeom>
          <a:solidFill>
            <a:srgbClr val="FFFBE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3" name="Google Shape;432;p20"/>
          <p:cNvSpPr/>
          <p:nvPr/>
        </p:nvSpPr>
        <p:spPr>
          <a:xfrm>
            <a:off x="977117" y="-16851"/>
            <a:ext cx="138301" cy="5160302"/>
          </a:xfrm>
          <a:prstGeom prst="rect">
            <a:avLst/>
          </a:prstGeom>
          <a:solidFill>
            <a:srgbClr val="FFAE24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434343">
                <a:alpha val="22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4" name="Google Shape;433;p20"/>
          <p:cNvSpPr/>
          <p:nvPr/>
        </p:nvSpPr>
        <p:spPr>
          <a:xfrm>
            <a:off x="-9001" y="-16526"/>
            <a:ext cx="707702" cy="5160602"/>
          </a:xfrm>
          <a:prstGeom prst="rect">
            <a:avLst/>
          </a:prstGeom>
          <a:solidFill>
            <a:srgbClr val="FFFBEF"/>
          </a:solidFill>
          <a:ln w="12700">
            <a:miter lim="400000"/>
          </a:ln>
          <a:effectLst>
            <a:outerShdw sx="100000" sy="100000" kx="0" ky="0" algn="b" rotWithShape="0" blurRad="25400" dist="38100" dir="2040000">
              <a:srgbClr val="000000">
                <a:alpha val="22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5" name="Google Shape;434;p20"/>
          <p:cNvSpPr/>
          <p:nvPr/>
        </p:nvSpPr>
        <p:spPr>
          <a:xfrm>
            <a:off x="-1" y="-16851"/>
            <a:ext cx="716702" cy="5160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" dist="19050" dir="19500000">
              <a:srgbClr val="434343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6" name="Google Shape;435;p20"/>
          <p:cNvSpPr/>
          <p:nvPr/>
        </p:nvSpPr>
        <p:spPr>
          <a:xfrm>
            <a:off x="273606" y="7846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7" name="Google Shape;436;p20"/>
          <p:cNvSpPr/>
          <p:nvPr/>
        </p:nvSpPr>
        <p:spPr>
          <a:xfrm>
            <a:off x="273606" y="18913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8" name="Google Shape;437;p20"/>
          <p:cNvSpPr/>
          <p:nvPr/>
        </p:nvSpPr>
        <p:spPr>
          <a:xfrm>
            <a:off x="273606" y="3079675"/>
            <a:ext cx="163201" cy="163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9" name="Google Shape;438;p20"/>
          <p:cNvSpPr/>
          <p:nvPr/>
        </p:nvSpPr>
        <p:spPr>
          <a:xfrm>
            <a:off x="273606" y="4104775"/>
            <a:ext cx="163201" cy="163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0" name="Google Shape;439;p20"/>
          <p:cNvSpPr/>
          <p:nvPr/>
        </p:nvSpPr>
        <p:spPr>
          <a:xfrm>
            <a:off x="3568324" y="1056099"/>
            <a:ext cx="2242426" cy="786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550"/>
                </a:moveTo>
                <a:lnTo>
                  <a:pt x="499" y="21600"/>
                </a:lnTo>
                <a:lnTo>
                  <a:pt x="13188" y="16148"/>
                </a:lnTo>
                <a:lnTo>
                  <a:pt x="21600" y="14680"/>
                </a:lnTo>
                <a:lnTo>
                  <a:pt x="21172" y="0"/>
                </a:lnTo>
                <a:lnTo>
                  <a:pt x="13188" y="5242"/>
                </a:lnTo>
                <a:lnTo>
                  <a:pt x="12119" y="2307"/>
                </a:lnTo>
                <a:close/>
              </a:path>
            </a:pathLst>
          </a:custGeom>
          <a:solidFill>
            <a:srgbClr val="FFE466"/>
          </a:solidFill>
          <a:ln w="76200">
            <a:solidFill>
              <a:srgbClr val="FFFFFF"/>
            </a:solidFill>
          </a:ln>
          <a:effectLst>
            <a:outerShdw sx="100000" sy="100000" kx="0" ky="0" algn="b" rotWithShape="0" blurRad="25400" dist="19050" dir="19320000">
              <a:srgbClr val="000000">
                <a:alpha val="24000"/>
              </a:srgbClr>
            </a:outerShdw>
          </a:effectLst>
        </p:spPr>
        <p:txBody>
          <a:bodyPr lIns="0" tIns="0" rIns="0" bIns="0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43" name="Google Shape;440;p20"/>
          <p:cNvGrpSpPr/>
          <p:nvPr/>
        </p:nvGrpSpPr>
        <p:grpSpPr>
          <a:xfrm>
            <a:off x="4253563" y="3778962"/>
            <a:ext cx="717103" cy="712426"/>
            <a:chOff x="0" y="0"/>
            <a:chExt cx="717102" cy="712425"/>
          </a:xfrm>
        </p:grpSpPr>
        <p:sp>
          <p:nvSpPr>
            <p:cNvPr id="531" name="Google Shape;441;p20"/>
            <p:cNvSpPr/>
            <p:nvPr/>
          </p:nvSpPr>
          <p:spPr>
            <a:xfrm>
              <a:off x="-1" y="0"/>
              <a:ext cx="717104" cy="71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10982" y="0"/>
                  </a:moveTo>
                  <a:cubicBezTo>
                    <a:pt x="10550" y="0"/>
                    <a:pt x="10126" y="71"/>
                    <a:pt x="9713" y="211"/>
                  </a:cubicBezTo>
                  <a:cubicBezTo>
                    <a:pt x="7599" y="926"/>
                    <a:pt x="5799" y="2341"/>
                    <a:pt x="4215" y="3586"/>
                  </a:cubicBezTo>
                  <a:cubicBezTo>
                    <a:pt x="3422" y="4209"/>
                    <a:pt x="2435" y="4985"/>
                    <a:pt x="1855" y="6120"/>
                  </a:cubicBezTo>
                  <a:cubicBezTo>
                    <a:pt x="1706" y="6414"/>
                    <a:pt x="1597" y="6728"/>
                    <a:pt x="1531" y="7054"/>
                  </a:cubicBezTo>
                  <a:cubicBezTo>
                    <a:pt x="1042" y="7340"/>
                    <a:pt x="638" y="7752"/>
                    <a:pt x="370" y="8246"/>
                  </a:cubicBezTo>
                  <a:cubicBezTo>
                    <a:pt x="-356" y="9599"/>
                    <a:pt x="16" y="11388"/>
                    <a:pt x="1218" y="12319"/>
                  </a:cubicBezTo>
                  <a:cubicBezTo>
                    <a:pt x="1521" y="12552"/>
                    <a:pt x="1869" y="12724"/>
                    <a:pt x="2240" y="12823"/>
                  </a:cubicBezTo>
                  <a:cubicBezTo>
                    <a:pt x="2344" y="12931"/>
                    <a:pt x="2456" y="13031"/>
                    <a:pt x="2573" y="13121"/>
                  </a:cubicBezTo>
                  <a:cubicBezTo>
                    <a:pt x="2761" y="13268"/>
                    <a:pt x="2966" y="13396"/>
                    <a:pt x="3186" y="13504"/>
                  </a:cubicBezTo>
                  <a:cubicBezTo>
                    <a:pt x="3377" y="14277"/>
                    <a:pt x="3811" y="14971"/>
                    <a:pt x="4426" y="15451"/>
                  </a:cubicBezTo>
                  <a:cubicBezTo>
                    <a:pt x="4479" y="15490"/>
                    <a:pt x="4534" y="15532"/>
                    <a:pt x="4593" y="15572"/>
                  </a:cubicBezTo>
                  <a:cubicBezTo>
                    <a:pt x="4753" y="16442"/>
                    <a:pt x="5278" y="17219"/>
                    <a:pt x="6011" y="17681"/>
                  </a:cubicBezTo>
                  <a:cubicBezTo>
                    <a:pt x="6070" y="17916"/>
                    <a:pt x="6157" y="18146"/>
                    <a:pt x="6265" y="18360"/>
                  </a:cubicBezTo>
                  <a:cubicBezTo>
                    <a:pt x="6675" y="19170"/>
                    <a:pt x="7433" y="19781"/>
                    <a:pt x="8340" y="20036"/>
                  </a:cubicBezTo>
                  <a:cubicBezTo>
                    <a:pt x="8367" y="20042"/>
                    <a:pt x="8396" y="20050"/>
                    <a:pt x="8423" y="20057"/>
                  </a:cubicBezTo>
                  <a:cubicBezTo>
                    <a:pt x="8611" y="20390"/>
                    <a:pt x="8855" y="20680"/>
                    <a:pt x="9142" y="20919"/>
                  </a:cubicBezTo>
                  <a:cubicBezTo>
                    <a:pt x="9677" y="21357"/>
                    <a:pt x="10363" y="21600"/>
                    <a:pt x="11071" y="21600"/>
                  </a:cubicBezTo>
                  <a:cubicBezTo>
                    <a:pt x="11732" y="21600"/>
                    <a:pt x="12382" y="21385"/>
                    <a:pt x="12903" y="20998"/>
                  </a:cubicBezTo>
                  <a:cubicBezTo>
                    <a:pt x="13762" y="20898"/>
                    <a:pt x="14647" y="20601"/>
                    <a:pt x="15492" y="20133"/>
                  </a:cubicBezTo>
                  <a:cubicBezTo>
                    <a:pt x="16476" y="19581"/>
                    <a:pt x="17265" y="18865"/>
                    <a:pt x="18025" y="18174"/>
                  </a:cubicBezTo>
                  <a:cubicBezTo>
                    <a:pt x="18220" y="17999"/>
                    <a:pt x="18412" y="17824"/>
                    <a:pt x="18609" y="17652"/>
                  </a:cubicBezTo>
                  <a:cubicBezTo>
                    <a:pt x="19493" y="16876"/>
                    <a:pt x="20699" y="15812"/>
                    <a:pt x="21025" y="14191"/>
                  </a:cubicBezTo>
                  <a:cubicBezTo>
                    <a:pt x="21244" y="13111"/>
                    <a:pt x="21011" y="12062"/>
                    <a:pt x="20754" y="11181"/>
                  </a:cubicBezTo>
                  <a:cubicBezTo>
                    <a:pt x="20003" y="8596"/>
                    <a:pt x="18697" y="6131"/>
                    <a:pt x="16976" y="4051"/>
                  </a:cubicBezTo>
                  <a:cubicBezTo>
                    <a:pt x="16211" y="3121"/>
                    <a:pt x="15367" y="2158"/>
                    <a:pt x="14394" y="1386"/>
                  </a:cubicBezTo>
                  <a:cubicBezTo>
                    <a:pt x="13234" y="465"/>
                    <a:pt x="12083" y="0"/>
                    <a:pt x="10982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42;p20"/>
            <p:cNvSpPr/>
            <p:nvPr/>
          </p:nvSpPr>
          <p:spPr>
            <a:xfrm>
              <a:off x="83238" y="35374"/>
              <a:ext cx="595915" cy="6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fill="norm" stroke="1" extrusionOk="0">
                  <a:moveTo>
                    <a:pt x="10021" y="0"/>
                  </a:moveTo>
                  <a:cubicBezTo>
                    <a:pt x="9657" y="0"/>
                    <a:pt x="9287" y="56"/>
                    <a:pt x="8916" y="177"/>
                  </a:cubicBezTo>
                  <a:cubicBezTo>
                    <a:pt x="6638" y="924"/>
                    <a:pt x="4690" y="2400"/>
                    <a:pt x="2781" y="3852"/>
                  </a:cubicBezTo>
                  <a:cubicBezTo>
                    <a:pt x="1848" y="4561"/>
                    <a:pt x="886" y="5308"/>
                    <a:pt x="340" y="6341"/>
                  </a:cubicBezTo>
                  <a:cubicBezTo>
                    <a:pt x="-725" y="8370"/>
                    <a:pt x="960" y="10711"/>
                    <a:pt x="2030" y="12394"/>
                  </a:cubicBezTo>
                  <a:cubicBezTo>
                    <a:pt x="3391" y="14534"/>
                    <a:pt x="4758" y="16686"/>
                    <a:pt x="6407" y="18615"/>
                  </a:cubicBezTo>
                  <a:cubicBezTo>
                    <a:pt x="7477" y="19861"/>
                    <a:pt x="8739" y="21062"/>
                    <a:pt x="10330" y="21456"/>
                  </a:cubicBezTo>
                  <a:cubicBezTo>
                    <a:pt x="10722" y="21555"/>
                    <a:pt x="11123" y="21600"/>
                    <a:pt x="11523" y="21600"/>
                  </a:cubicBezTo>
                  <a:cubicBezTo>
                    <a:pt x="12643" y="21600"/>
                    <a:pt x="13769" y="21247"/>
                    <a:pt x="14761" y="20710"/>
                  </a:cubicBezTo>
                  <a:cubicBezTo>
                    <a:pt x="16081" y="20000"/>
                    <a:pt x="17109" y="18971"/>
                    <a:pt x="18232" y="18015"/>
                  </a:cubicBezTo>
                  <a:cubicBezTo>
                    <a:pt x="19276" y="17126"/>
                    <a:pt x="20382" y="16158"/>
                    <a:pt x="20677" y="14751"/>
                  </a:cubicBezTo>
                  <a:cubicBezTo>
                    <a:pt x="20875" y="13812"/>
                    <a:pt x="20657" y="12837"/>
                    <a:pt x="20382" y="11918"/>
                  </a:cubicBezTo>
                  <a:cubicBezTo>
                    <a:pt x="19530" y="9088"/>
                    <a:pt x="18075" y="6447"/>
                    <a:pt x="16160" y="4201"/>
                  </a:cubicBezTo>
                  <a:cubicBezTo>
                    <a:pt x="15403" y="3311"/>
                    <a:pt x="14417" y="2187"/>
                    <a:pt x="13293" y="1330"/>
                  </a:cubicBezTo>
                  <a:cubicBezTo>
                    <a:pt x="12293" y="559"/>
                    <a:pt x="11181" y="0"/>
                    <a:pt x="10021" y="0"/>
                  </a:cubicBezTo>
                  <a:close/>
                </a:path>
              </a:pathLst>
            </a:custGeom>
            <a:solidFill>
              <a:srgbClr val="7CA8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43;p20"/>
            <p:cNvSpPr/>
            <p:nvPr/>
          </p:nvSpPr>
          <p:spPr>
            <a:xfrm>
              <a:off x="402386" y="354850"/>
              <a:ext cx="140205" cy="9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0952" y="0"/>
                  </a:moveTo>
                  <a:cubicBezTo>
                    <a:pt x="8128" y="2860"/>
                    <a:pt x="0" y="20713"/>
                    <a:pt x="0" y="20713"/>
                  </a:cubicBezTo>
                  <a:cubicBezTo>
                    <a:pt x="1600" y="21313"/>
                    <a:pt x="3245" y="21600"/>
                    <a:pt x="4898" y="21600"/>
                  </a:cubicBezTo>
                  <a:cubicBezTo>
                    <a:pt x="8520" y="21600"/>
                    <a:pt x="12165" y="20211"/>
                    <a:pt x="15342" y="17688"/>
                  </a:cubicBezTo>
                  <a:cubicBezTo>
                    <a:pt x="17841" y="15693"/>
                    <a:pt x="20214" y="12751"/>
                    <a:pt x="21044" y="8767"/>
                  </a:cubicBezTo>
                  <a:cubicBezTo>
                    <a:pt x="21600" y="5907"/>
                    <a:pt x="21330" y="2915"/>
                    <a:pt x="209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44;p20"/>
            <p:cNvSpPr/>
            <p:nvPr/>
          </p:nvSpPr>
          <p:spPr>
            <a:xfrm>
              <a:off x="321417" y="253275"/>
              <a:ext cx="218495" cy="19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7262" y="0"/>
                  </a:moveTo>
                  <a:cubicBezTo>
                    <a:pt x="17196" y="0"/>
                    <a:pt x="17129" y="6"/>
                    <a:pt x="17057" y="19"/>
                  </a:cubicBezTo>
                  <a:cubicBezTo>
                    <a:pt x="16463" y="122"/>
                    <a:pt x="15743" y="682"/>
                    <a:pt x="14786" y="1638"/>
                  </a:cubicBezTo>
                  <a:cubicBezTo>
                    <a:pt x="14226" y="2184"/>
                    <a:pt x="13669" y="2731"/>
                    <a:pt x="13077" y="3264"/>
                  </a:cubicBezTo>
                  <a:cubicBezTo>
                    <a:pt x="12577" y="3720"/>
                    <a:pt x="12076" y="4178"/>
                    <a:pt x="11561" y="4623"/>
                  </a:cubicBezTo>
                  <a:cubicBezTo>
                    <a:pt x="10165" y="5782"/>
                    <a:pt x="8707" y="6904"/>
                    <a:pt x="7218" y="7934"/>
                  </a:cubicBezTo>
                  <a:cubicBezTo>
                    <a:pt x="6379" y="8505"/>
                    <a:pt x="5519" y="9052"/>
                    <a:pt x="4656" y="9577"/>
                  </a:cubicBezTo>
                  <a:cubicBezTo>
                    <a:pt x="3761" y="10112"/>
                    <a:pt x="2838" y="10634"/>
                    <a:pt x="1921" y="11115"/>
                  </a:cubicBezTo>
                  <a:cubicBezTo>
                    <a:pt x="1442" y="11363"/>
                    <a:pt x="930" y="11664"/>
                    <a:pt x="547" y="12079"/>
                  </a:cubicBezTo>
                  <a:cubicBezTo>
                    <a:pt x="269" y="12355"/>
                    <a:pt x="59" y="12719"/>
                    <a:pt x="12" y="13161"/>
                  </a:cubicBezTo>
                  <a:cubicBezTo>
                    <a:pt x="-47" y="13630"/>
                    <a:pt x="128" y="14114"/>
                    <a:pt x="301" y="14545"/>
                  </a:cubicBezTo>
                  <a:cubicBezTo>
                    <a:pt x="1736" y="18038"/>
                    <a:pt x="4680" y="20647"/>
                    <a:pt x="7987" y="21600"/>
                  </a:cubicBezTo>
                  <a:cubicBezTo>
                    <a:pt x="7987" y="21600"/>
                    <a:pt x="13250" y="12653"/>
                    <a:pt x="21553" y="11220"/>
                  </a:cubicBezTo>
                  <a:cubicBezTo>
                    <a:pt x="21052" y="8323"/>
                    <a:pt x="20305" y="5481"/>
                    <a:pt x="19316" y="2756"/>
                  </a:cubicBezTo>
                  <a:cubicBezTo>
                    <a:pt x="18641" y="867"/>
                    <a:pt x="18054" y="0"/>
                    <a:pt x="17262" y="0"/>
                  </a:cubicBezTo>
                  <a:close/>
                </a:path>
              </a:pathLst>
            </a:custGeom>
            <a:solidFill>
              <a:srgbClr val="AF21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45;p20"/>
            <p:cNvSpPr/>
            <p:nvPr/>
          </p:nvSpPr>
          <p:spPr>
            <a:xfrm>
              <a:off x="184587" y="194750"/>
              <a:ext cx="140409" cy="13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7880" y="0"/>
                  </a:moveTo>
                  <a:cubicBezTo>
                    <a:pt x="6967" y="0"/>
                    <a:pt x="6061" y="162"/>
                    <a:pt x="5193" y="522"/>
                  </a:cubicBezTo>
                  <a:cubicBezTo>
                    <a:pt x="2271" y="1740"/>
                    <a:pt x="228" y="5221"/>
                    <a:pt x="17" y="8831"/>
                  </a:cubicBezTo>
                  <a:cubicBezTo>
                    <a:pt x="-180" y="12465"/>
                    <a:pt x="1338" y="16076"/>
                    <a:pt x="3755" y="18366"/>
                  </a:cubicBezTo>
                  <a:cubicBezTo>
                    <a:pt x="5712" y="20232"/>
                    <a:pt x="8834" y="21600"/>
                    <a:pt x="11745" y="21600"/>
                  </a:cubicBezTo>
                  <a:cubicBezTo>
                    <a:pt x="14180" y="21600"/>
                    <a:pt x="16465" y="20645"/>
                    <a:pt x="17796" y="18217"/>
                  </a:cubicBezTo>
                  <a:cubicBezTo>
                    <a:pt x="21420" y="11583"/>
                    <a:pt x="18630" y="4553"/>
                    <a:pt x="12848" y="1396"/>
                  </a:cubicBezTo>
                  <a:cubicBezTo>
                    <a:pt x="11299" y="554"/>
                    <a:pt x="9578" y="0"/>
                    <a:pt x="78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46;p20"/>
            <p:cNvSpPr/>
            <p:nvPr/>
          </p:nvSpPr>
          <p:spPr>
            <a:xfrm>
              <a:off x="309259" y="105325"/>
              <a:ext cx="145079" cy="14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600" fill="norm" stroke="1" extrusionOk="0">
                  <a:moveTo>
                    <a:pt x="10025" y="0"/>
                  </a:moveTo>
                  <a:cubicBezTo>
                    <a:pt x="5629" y="0"/>
                    <a:pt x="1289" y="3262"/>
                    <a:pt x="245" y="7898"/>
                  </a:cubicBezTo>
                  <a:cubicBezTo>
                    <a:pt x="-712" y="12155"/>
                    <a:pt x="1219" y="16887"/>
                    <a:pt x="4613" y="19358"/>
                  </a:cubicBezTo>
                  <a:cubicBezTo>
                    <a:pt x="6446" y="20687"/>
                    <a:pt x="9260" y="21600"/>
                    <a:pt x="11904" y="21600"/>
                  </a:cubicBezTo>
                  <a:cubicBezTo>
                    <a:pt x="13416" y="21600"/>
                    <a:pt x="14875" y="21299"/>
                    <a:pt x="16059" y="20605"/>
                  </a:cubicBezTo>
                  <a:cubicBezTo>
                    <a:pt x="19701" y="18464"/>
                    <a:pt x="20888" y="12648"/>
                    <a:pt x="19963" y="8581"/>
                  </a:cubicBezTo>
                  <a:cubicBezTo>
                    <a:pt x="19949" y="8458"/>
                    <a:pt x="19917" y="8321"/>
                    <a:pt x="19886" y="8198"/>
                  </a:cubicBezTo>
                  <a:cubicBezTo>
                    <a:pt x="18810" y="4186"/>
                    <a:pt x="15511" y="872"/>
                    <a:pt x="11638" y="152"/>
                  </a:cubicBezTo>
                  <a:cubicBezTo>
                    <a:pt x="11104" y="52"/>
                    <a:pt x="10563" y="0"/>
                    <a:pt x="100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47;p20"/>
            <p:cNvSpPr/>
            <p:nvPr/>
          </p:nvSpPr>
          <p:spPr>
            <a:xfrm>
              <a:off x="326961" y="339975"/>
              <a:ext cx="54301" cy="4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6041" y="0"/>
                  </a:moveTo>
                  <a:cubicBezTo>
                    <a:pt x="12576" y="2124"/>
                    <a:pt x="8966" y="4193"/>
                    <a:pt x="5376" y="6098"/>
                  </a:cubicBezTo>
                  <a:cubicBezTo>
                    <a:pt x="3503" y="7083"/>
                    <a:pt x="1496" y="8277"/>
                    <a:pt x="0" y="9875"/>
                  </a:cubicBezTo>
                  <a:cubicBezTo>
                    <a:pt x="1583" y="13958"/>
                    <a:pt x="4507" y="17582"/>
                    <a:pt x="8474" y="20155"/>
                  </a:cubicBezTo>
                  <a:cubicBezTo>
                    <a:pt x="9931" y="21118"/>
                    <a:pt x="11669" y="21600"/>
                    <a:pt x="13387" y="21600"/>
                  </a:cubicBezTo>
                  <a:cubicBezTo>
                    <a:pt x="16398" y="21600"/>
                    <a:pt x="19342" y="20089"/>
                    <a:pt x="20509" y="16958"/>
                  </a:cubicBezTo>
                  <a:cubicBezTo>
                    <a:pt x="21600" y="13805"/>
                    <a:pt x="20558" y="10181"/>
                    <a:pt x="19139" y="7127"/>
                  </a:cubicBezTo>
                  <a:cubicBezTo>
                    <a:pt x="18097" y="4751"/>
                    <a:pt x="16765" y="2474"/>
                    <a:pt x="16041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448;p20"/>
            <p:cNvSpPr/>
            <p:nvPr/>
          </p:nvSpPr>
          <p:spPr>
            <a:xfrm>
              <a:off x="394586" y="295000"/>
              <a:ext cx="56633" cy="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600" fill="norm" stroke="1" extrusionOk="0">
                  <a:moveTo>
                    <a:pt x="16009" y="0"/>
                  </a:moveTo>
                  <a:cubicBezTo>
                    <a:pt x="10864" y="3924"/>
                    <a:pt x="5491" y="7583"/>
                    <a:pt x="0" y="10987"/>
                  </a:cubicBezTo>
                  <a:cubicBezTo>
                    <a:pt x="2582" y="13615"/>
                    <a:pt x="4555" y="16809"/>
                    <a:pt x="7391" y="19081"/>
                  </a:cubicBezTo>
                  <a:cubicBezTo>
                    <a:pt x="9291" y="20587"/>
                    <a:pt x="11818" y="21600"/>
                    <a:pt x="14182" y="21600"/>
                  </a:cubicBezTo>
                  <a:cubicBezTo>
                    <a:pt x="15809" y="21600"/>
                    <a:pt x="17364" y="21116"/>
                    <a:pt x="18591" y="19994"/>
                  </a:cubicBezTo>
                  <a:cubicBezTo>
                    <a:pt x="21600" y="17110"/>
                    <a:pt x="20745" y="12100"/>
                    <a:pt x="19100" y="8277"/>
                  </a:cubicBezTo>
                  <a:cubicBezTo>
                    <a:pt x="17909" y="5594"/>
                    <a:pt x="16445" y="2847"/>
                    <a:pt x="16009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449;p20"/>
            <p:cNvSpPr/>
            <p:nvPr/>
          </p:nvSpPr>
          <p:spPr>
            <a:xfrm>
              <a:off x="453986" y="253450"/>
              <a:ext cx="62497" cy="5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3629" y="0"/>
                  </a:moveTo>
                  <a:cubicBezTo>
                    <a:pt x="11594" y="355"/>
                    <a:pt x="9128" y="2303"/>
                    <a:pt x="5852" y="5623"/>
                  </a:cubicBezTo>
                  <a:cubicBezTo>
                    <a:pt x="3935" y="7571"/>
                    <a:pt x="1984" y="9423"/>
                    <a:pt x="0" y="11275"/>
                  </a:cubicBezTo>
                  <a:cubicBezTo>
                    <a:pt x="1469" y="11640"/>
                    <a:pt x="2829" y="12455"/>
                    <a:pt x="4062" y="13453"/>
                  </a:cubicBezTo>
                  <a:cubicBezTo>
                    <a:pt x="6696" y="15679"/>
                    <a:pt x="8807" y="18712"/>
                    <a:pt x="11720" y="20477"/>
                  </a:cubicBezTo>
                  <a:cubicBezTo>
                    <a:pt x="12911" y="21197"/>
                    <a:pt x="14338" y="21600"/>
                    <a:pt x="15714" y="21600"/>
                  </a:cubicBezTo>
                  <a:cubicBezTo>
                    <a:pt x="17716" y="21600"/>
                    <a:pt x="19607" y="20756"/>
                    <a:pt x="20536" y="18798"/>
                  </a:cubicBezTo>
                  <a:cubicBezTo>
                    <a:pt x="21600" y="16533"/>
                    <a:pt x="21009" y="13674"/>
                    <a:pt x="20165" y="11227"/>
                  </a:cubicBezTo>
                  <a:cubicBezTo>
                    <a:pt x="18771" y="7062"/>
                    <a:pt x="16584" y="2898"/>
                    <a:pt x="13629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450;p20"/>
            <p:cNvSpPr/>
            <p:nvPr/>
          </p:nvSpPr>
          <p:spPr>
            <a:xfrm>
              <a:off x="34186" y="253750"/>
              <a:ext cx="391995" cy="42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4866" y="3605"/>
                  </a:moveTo>
                  <a:cubicBezTo>
                    <a:pt x="5145" y="3605"/>
                    <a:pt x="5456" y="3751"/>
                    <a:pt x="5668" y="3985"/>
                  </a:cubicBezTo>
                  <a:cubicBezTo>
                    <a:pt x="5852" y="4198"/>
                    <a:pt x="5929" y="4446"/>
                    <a:pt x="5871" y="4664"/>
                  </a:cubicBezTo>
                  <a:cubicBezTo>
                    <a:pt x="5827" y="4844"/>
                    <a:pt x="5700" y="5031"/>
                    <a:pt x="5501" y="5219"/>
                  </a:cubicBezTo>
                  <a:cubicBezTo>
                    <a:pt x="5058" y="5648"/>
                    <a:pt x="4426" y="5885"/>
                    <a:pt x="3791" y="5913"/>
                  </a:cubicBezTo>
                  <a:cubicBezTo>
                    <a:pt x="3626" y="5601"/>
                    <a:pt x="3549" y="5274"/>
                    <a:pt x="3562" y="4953"/>
                  </a:cubicBezTo>
                  <a:cubicBezTo>
                    <a:pt x="3600" y="4269"/>
                    <a:pt x="4173" y="3654"/>
                    <a:pt x="4802" y="3605"/>
                  </a:cubicBezTo>
                  <a:close/>
                  <a:moveTo>
                    <a:pt x="8048" y="6397"/>
                  </a:moveTo>
                  <a:cubicBezTo>
                    <a:pt x="8231" y="6397"/>
                    <a:pt x="8428" y="6456"/>
                    <a:pt x="8580" y="6566"/>
                  </a:cubicBezTo>
                  <a:cubicBezTo>
                    <a:pt x="8669" y="6627"/>
                    <a:pt x="8821" y="6755"/>
                    <a:pt x="8821" y="6942"/>
                  </a:cubicBezTo>
                  <a:cubicBezTo>
                    <a:pt x="8821" y="7214"/>
                    <a:pt x="8542" y="7467"/>
                    <a:pt x="8262" y="7571"/>
                  </a:cubicBezTo>
                  <a:cubicBezTo>
                    <a:pt x="8049" y="7649"/>
                    <a:pt x="7813" y="7676"/>
                    <a:pt x="7578" y="7676"/>
                  </a:cubicBezTo>
                  <a:cubicBezTo>
                    <a:pt x="7376" y="7676"/>
                    <a:pt x="7174" y="7655"/>
                    <a:pt x="6984" y="7631"/>
                  </a:cubicBezTo>
                  <a:cubicBezTo>
                    <a:pt x="6932" y="7626"/>
                    <a:pt x="6883" y="7618"/>
                    <a:pt x="6837" y="7612"/>
                  </a:cubicBezTo>
                  <a:cubicBezTo>
                    <a:pt x="6972" y="7129"/>
                    <a:pt x="7295" y="6592"/>
                    <a:pt x="7830" y="6429"/>
                  </a:cubicBezTo>
                  <a:cubicBezTo>
                    <a:pt x="7897" y="6407"/>
                    <a:pt x="7971" y="6397"/>
                    <a:pt x="8048" y="6397"/>
                  </a:cubicBezTo>
                  <a:close/>
                  <a:moveTo>
                    <a:pt x="11718" y="9906"/>
                  </a:moveTo>
                  <a:cubicBezTo>
                    <a:pt x="11834" y="9906"/>
                    <a:pt x="11927" y="9926"/>
                    <a:pt x="11982" y="9970"/>
                  </a:cubicBezTo>
                  <a:cubicBezTo>
                    <a:pt x="12091" y="10048"/>
                    <a:pt x="12122" y="10266"/>
                    <a:pt x="12047" y="10441"/>
                  </a:cubicBezTo>
                  <a:cubicBezTo>
                    <a:pt x="11950" y="10647"/>
                    <a:pt x="11736" y="10840"/>
                    <a:pt x="11398" y="11011"/>
                  </a:cubicBezTo>
                  <a:cubicBezTo>
                    <a:pt x="10945" y="11242"/>
                    <a:pt x="10428" y="11351"/>
                    <a:pt x="9909" y="11351"/>
                  </a:cubicBezTo>
                  <a:cubicBezTo>
                    <a:pt x="9822" y="11351"/>
                    <a:pt x="9736" y="11349"/>
                    <a:pt x="9648" y="11342"/>
                  </a:cubicBezTo>
                  <a:cubicBezTo>
                    <a:pt x="9986" y="10671"/>
                    <a:pt x="10629" y="10129"/>
                    <a:pt x="11398" y="9947"/>
                  </a:cubicBezTo>
                  <a:cubicBezTo>
                    <a:pt x="11515" y="9920"/>
                    <a:pt x="11624" y="9906"/>
                    <a:pt x="11718" y="9906"/>
                  </a:cubicBezTo>
                  <a:close/>
                  <a:moveTo>
                    <a:pt x="14057" y="12606"/>
                  </a:moveTo>
                  <a:cubicBezTo>
                    <a:pt x="14096" y="12606"/>
                    <a:pt x="14120" y="12612"/>
                    <a:pt x="14125" y="12624"/>
                  </a:cubicBezTo>
                  <a:cubicBezTo>
                    <a:pt x="14171" y="12648"/>
                    <a:pt x="14210" y="12835"/>
                    <a:pt x="14133" y="13077"/>
                  </a:cubicBezTo>
                  <a:cubicBezTo>
                    <a:pt x="13867" y="13942"/>
                    <a:pt x="12968" y="14589"/>
                    <a:pt x="12020" y="14673"/>
                  </a:cubicBezTo>
                  <a:cubicBezTo>
                    <a:pt x="12047" y="14571"/>
                    <a:pt x="12079" y="14473"/>
                    <a:pt x="12117" y="14377"/>
                  </a:cubicBezTo>
                  <a:cubicBezTo>
                    <a:pt x="12408" y="13596"/>
                    <a:pt x="12994" y="12981"/>
                    <a:pt x="13706" y="12690"/>
                  </a:cubicBezTo>
                  <a:cubicBezTo>
                    <a:pt x="13872" y="12630"/>
                    <a:pt x="13987" y="12606"/>
                    <a:pt x="14057" y="12606"/>
                  </a:cubicBezTo>
                  <a:close/>
                  <a:moveTo>
                    <a:pt x="16823" y="16244"/>
                  </a:moveTo>
                  <a:cubicBezTo>
                    <a:pt x="16849" y="16244"/>
                    <a:pt x="16873" y="16250"/>
                    <a:pt x="16893" y="16258"/>
                  </a:cubicBezTo>
                  <a:cubicBezTo>
                    <a:pt x="17110" y="16305"/>
                    <a:pt x="17269" y="16613"/>
                    <a:pt x="17211" y="16880"/>
                  </a:cubicBezTo>
                  <a:cubicBezTo>
                    <a:pt x="17128" y="17296"/>
                    <a:pt x="16714" y="17592"/>
                    <a:pt x="16480" y="17737"/>
                  </a:cubicBezTo>
                  <a:cubicBezTo>
                    <a:pt x="16251" y="17871"/>
                    <a:pt x="15995" y="17973"/>
                    <a:pt x="15728" y="18040"/>
                  </a:cubicBezTo>
                  <a:cubicBezTo>
                    <a:pt x="15728" y="17592"/>
                    <a:pt x="15851" y="17145"/>
                    <a:pt x="16104" y="16765"/>
                  </a:cubicBezTo>
                  <a:cubicBezTo>
                    <a:pt x="16276" y="16492"/>
                    <a:pt x="16575" y="16244"/>
                    <a:pt x="16823" y="16244"/>
                  </a:cubicBezTo>
                  <a:close/>
                  <a:moveTo>
                    <a:pt x="3736" y="0"/>
                  </a:moveTo>
                  <a:cubicBezTo>
                    <a:pt x="2411" y="0"/>
                    <a:pt x="1081" y="676"/>
                    <a:pt x="433" y="1792"/>
                  </a:cubicBezTo>
                  <a:cubicBezTo>
                    <a:pt x="-426" y="3266"/>
                    <a:pt x="32" y="5286"/>
                    <a:pt x="1450" y="6295"/>
                  </a:cubicBezTo>
                  <a:cubicBezTo>
                    <a:pt x="1951" y="6658"/>
                    <a:pt x="2551" y="6869"/>
                    <a:pt x="3173" y="6942"/>
                  </a:cubicBezTo>
                  <a:cubicBezTo>
                    <a:pt x="3383" y="7207"/>
                    <a:pt x="3639" y="7450"/>
                    <a:pt x="3930" y="7654"/>
                  </a:cubicBezTo>
                  <a:cubicBezTo>
                    <a:pt x="4414" y="8000"/>
                    <a:pt x="4974" y="8260"/>
                    <a:pt x="5642" y="8441"/>
                  </a:cubicBezTo>
                  <a:cubicBezTo>
                    <a:pt x="5680" y="9663"/>
                    <a:pt x="6290" y="10845"/>
                    <a:pt x="7327" y="11590"/>
                  </a:cubicBezTo>
                  <a:cubicBezTo>
                    <a:pt x="7626" y="11813"/>
                    <a:pt x="7963" y="11989"/>
                    <a:pt x="8313" y="12115"/>
                  </a:cubicBezTo>
                  <a:cubicBezTo>
                    <a:pt x="8306" y="12201"/>
                    <a:pt x="8306" y="12291"/>
                    <a:pt x="8306" y="12377"/>
                  </a:cubicBezTo>
                  <a:cubicBezTo>
                    <a:pt x="8332" y="13821"/>
                    <a:pt x="9401" y="15144"/>
                    <a:pt x="10820" y="15579"/>
                  </a:cubicBezTo>
                  <a:cubicBezTo>
                    <a:pt x="10837" y="16124"/>
                    <a:pt x="10984" y="16656"/>
                    <a:pt x="11239" y="17121"/>
                  </a:cubicBezTo>
                  <a:cubicBezTo>
                    <a:pt x="11741" y="18040"/>
                    <a:pt x="12683" y="18735"/>
                    <a:pt x="13821" y="19026"/>
                  </a:cubicBezTo>
                  <a:cubicBezTo>
                    <a:pt x="14151" y="19110"/>
                    <a:pt x="14477" y="19159"/>
                    <a:pt x="14807" y="19170"/>
                  </a:cubicBezTo>
                  <a:cubicBezTo>
                    <a:pt x="15024" y="19823"/>
                    <a:pt x="15422" y="20421"/>
                    <a:pt x="15995" y="20856"/>
                  </a:cubicBezTo>
                  <a:cubicBezTo>
                    <a:pt x="16658" y="21358"/>
                    <a:pt x="17483" y="21600"/>
                    <a:pt x="18312" y="21600"/>
                  </a:cubicBezTo>
                  <a:cubicBezTo>
                    <a:pt x="19286" y="21600"/>
                    <a:pt x="20251" y="21262"/>
                    <a:pt x="20957" y="20603"/>
                  </a:cubicBezTo>
                  <a:cubicBezTo>
                    <a:pt x="21174" y="20398"/>
                    <a:pt x="21174" y="20065"/>
                    <a:pt x="20957" y="19859"/>
                  </a:cubicBezTo>
                  <a:cubicBezTo>
                    <a:pt x="20849" y="19757"/>
                    <a:pt x="20708" y="19705"/>
                    <a:pt x="20567" y="19705"/>
                  </a:cubicBezTo>
                  <a:cubicBezTo>
                    <a:pt x="20425" y="19705"/>
                    <a:pt x="20284" y="19757"/>
                    <a:pt x="20175" y="19859"/>
                  </a:cubicBezTo>
                  <a:cubicBezTo>
                    <a:pt x="19690" y="20317"/>
                    <a:pt x="19000" y="20552"/>
                    <a:pt x="18313" y="20552"/>
                  </a:cubicBezTo>
                  <a:cubicBezTo>
                    <a:pt x="17728" y="20552"/>
                    <a:pt x="17145" y="20383"/>
                    <a:pt x="16690" y="20036"/>
                  </a:cubicBezTo>
                  <a:cubicBezTo>
                    <a:pt x="16353" y="19781"/>
                    <a:pt x="16104" y="19449"/>
                    <a:pt x="15940" y="19068"/>
                  </a:cubicBezTo>
                  <a:cubicBezTo>
                    <a:pt x="16338" y="18977"/>
                    <a:pt x="16721" y="18832"/>
                    <a:pt x="17064" y="18626"/>
                  </a:cubicBezTo>
                  <a:cubicBezTo>
                    <a:pt x="17739" y="18228"/>
                    <a:pt x="18178" y="17678"/>
                    <a:pt x="18300" y="17079"/>
                  </a:cubicBezTo>
                  <a:cubicBezTo>
                    <a:pt x="18445" y="16341"/>
                    <a:pt x="18018" y="15428"/>
                    <a:pt x="17148" y="15235"/>
                  </a:cubicBezTo>
                  <a:cubicBezTo>
                    <a:pt x="17035" y="15209"/>
                    <a:pt x="16924" y="15198"/>
                    <a:pt x="16815" y="15198"/>
                  </a:cubicBezTo>
                  <a:cubicBezTo>
                    <a:pt x="16095" y="15198"/>
                    <a:pt x="15490" y="15715"/>
                    <a:pt x="15169" y="16208"/>
                  </a:cubicBezTo>
                  <a:cubicBezTo>
                    <a:pt x="14788" y="16776"/>
                    <a:pt x="14616" y="17441"/>
                    <a:pt x="14622" y="18106"/>
                  </a:cubicBezTo>
                  <a:cubicBezTo>
                    <a:pt x="14457" y="18089"/>
                    <a:pt x="14286" y="18058"/>
                    <a:pt x="14113" y="18016"/>
                  </a:cubicBezTo>
                  <a:cubicBezTo>
                    <a:pt x="13267" y="17798"/>
                    <a:pt x="12580" y="17296"/>
                    <a:pt x="12218" y="16637"/>
                  </a:cubicBezTo>
                  <a:cubicBezTo>
                    <a:pt x="12064" y="16359"/>
                    <a:pt x="11970" y="16052"/>
                    <a:pt x="11938" y="15725"/>
                  </a:cubicBezTo>
                  <a:cubicBezTo>
                    <a:pt x="13394" y="15677"/>
                    <a:pt x="14783" y="14709"/>
                    <a:pt x="15188" y="13367"/>
                  </a:cubicBezTo>
                  <a:cubicBezTo>
                    <a:pt x="15398" y="12690"/>
                    <a:pt x="15233" y="12073"/>
                    <a:pt x="14762" y="11759"/>
                  </a:cubicBezTo>
                  <a:cubicBezTo>
                    <a:pt x="14599" y="11656"/>
                    <a:pt x="14365" y="11557"/>
                    <a:pt x="14047" y="11557"/>
                  </a:cubicBezTo>
                  <a:cubicBezTo>
                    <a:pt x="13832" y="11557"/>
                    <a:pt x="13577" y="11603"/>
                    <a:pt x="13279" y="11724"/>
                  </a:cubicBezTo>
                  <a:cubicBezTo>
                    <a:pt x="12281" y="12128"/>
                    <a:pt x="11474" y="12968"/>
                    <a:pt x="11080" y="14020"/>
                  </a:cubicBezTo>
                  <a:cubicBezTo>
                    <a:pt x="11017" y="14176"/>
                    <a:pt x="10972" y="14342"/>
                    <a:pt x="10928" y="14498"/>
                  </a:cubicBezTo>
                  <a:cubicBezTo>
                    <a:pt x="10075" y="14135"/>
                    <a:pt x="9431" y="13283"/>
                    <a:pt x="9414" y="12377"/>
                  </a:cubicBezTo>
                  <a:cubicBezTo>
                    <a:pt x="9579" y="12394"/>
                    <a:pt x="9745" y="12403"/>
                    <a:pt x="9912" y="12403"/>
                  </a:cubicBezTo>
                  <a:cubicBezTo>
                    <a:pt x="10604" y="12403"/>
                    <a:pt x="11298" y="12251"/>
                    <a:pt x="11920" y="11934"/>
                  </a:cubicBezTo>
                  <a:cubicBezTo>
                    <a:pt x="12478" y="11651"/>
                    <a:pt x="12861" y="11288"/>
                    <a:pt x="13057" y="10853"/>
                  </a:cubicBezTo>
                  <a:cubicBezTo>
                    <a:pt x="13344" y="10230"/>
                    <a:pt x="13172" y="9504"/>
                    <a:pt x="12650" y="9130"/>
                  </a:cubicBezTo>
                  <a:cubicBezTo>
                    <a:pt x="12398" y="8951"/>
                    <a:pt x="12082" y="8857"/>
                    <a:pt x="11721" y="8857"/>
                  </a:cubicBezTo>
                  <a:cubicBezTo>
                    <a:pt x="11536" y="8857"/>
                    <a:pt x="11341" y="8882"/>
                    <a:pt x="11136" y="8932"/>
                  </a:cubicBezTo>
                  <a:cubicBezTo>
                    <a:pt x="9960" y="9202"/>
                    <a:pt x="9005" y="10043"/>
                    <a:pt x="8568" y="11077"/>
                  </a:cubicBezTo>
                  <a:cubicBezTo>
                    <a:pt x="8363" y="10991"/>
                    <a:pt x="8166" y="10883"/>
                    <a:pt x="7990" y="10756"/>
                  </a:cubicBezTo>
                  <a:cubicBezTo>
                    <a:pt x="7308" y="10260"/>
                    <a:pt x="6862" y="9481"/>
                    <a:pt x="6768" y="8664"/>
                  </a:cubicBezTo>
                  <a:cubicBezTo>
                    <a:pt x="6792" y="8670"/>
                    <a:pt x="6818" y="8670"/>
                    <a:pt x="6845" y="8677"/>
                  </a:cubicBezTo>
                  <a:cubicBezTo>
                    <a:pt x="7059" y="8702"/>
                    <a:pt x="7302" y="8724"/>
                    <a:pt x="7557" y="8724"/>
                  </a:cubicBezTo>
                  <a:cubicBezTo>
                    <a:pt x="7917" y="8724"/>
                    <a:pt x="8301" y="8681"/>
                    <a:pt x="8669" y="8544"/>
                  </a:cubicBezTo>
                  <a:cubicBezTo>
                    <a:pt x="9419" y="8265"/>
                    <a:pt x="9921" y="7618"/>
                    <a:pt x="9921" y="6942"/>
                  </a:cubicBezTo>
                  <a:cubicBezTo>
                    <a:pt x="9921" y="6471"/>
                    <a:pt x="9675" y="6022"/>
                    <a:pt x="9234" y="5721"/>
                  </a:cubicBezTo>
                  <a:cubicBezTo>
                    <a:pt x="8887" y="5476"/>
                    <a:pt x="8459" y="5347"/>
                    <a:pt x="8041" y="5347"/>
                  </a:cubicBezTo>
                  <a:cubicBezTo>
                    <a:pt x="7855" y="5347"/>
                    <a:pt x="7673" y="5373"/>
                    <a:pt x="7500" y="5424"/>
                  </a:cubicBezTo>
                  <a:cubicBezTo>
                    <a:pt x="6673" y="5672"/>
                    <a:pt x="6017" y="6415"/>
                    <a:pt x="5757" y="7383"/>
                  </a:cubicBezTo>
                  <a:cubicBezTo>
                    <a:pt x="5324" y="7244"/>
                    <a:pt x="4948" y="7068"/>
                    <a:pt x="4631" y="6845"/>
                  </a:cubicBezTo>
                  <a:cubicBezTo>
                    <a:pt x="5254" y="6694"/>
                    <a:pt x="5827" y="6398"/>
                    <a:pt x="6285" y="5963"/>
                  </a:cubicBezTo>
                  <a:cubicBezTo>
                    <a:pt x="6621" y="5637"/>
                    <a:pt x="6845" y="5286"/>
                    <a:pt x="6939" y="4922"/>
                  </a:cubicBezTo>
                  <a:cubicBezTo>
                    <a:pt x="7086" y="4373"/>
                    <a:pt x="6932" y="3787"/>
                    <a:pt x="6507" y="3309"/>
                  </a:cubicBezTo>
                  <a:cubicBezTo>
                    <a:pt x="6088" y="2832"/>
                    <a:pt x="5467" y="2554"/>
                    <a:pt x="4862" y="2554"/>
                  </a:cubicBezTo>
                  <a:cubicBezTo>
                    <a:pt x="4815" y="2554"/>
                    <a:pt x="4767" y="2556"/>
                    <a:pt x="4719" y="2559"/>
                  </a:cubicBezTo>
                  <a:cubicBezTo>
                    <a:pt x="3542" y="2644"/>
                    <a:pt x="2532" y="3696"/>
                    <a:pt x="2462" y="4898"/>
                  </a:cubicBezTo>
                  <a:cubicBezTo>
                    <a:pt x="2448" y="5165"/>
                    <a:pt x="2474" y="5430"/>
                    <a:pt x="2544" y="5695"/>
                  </a:cubicBezTo>
                  <a:cubicBezTo>
                    <a:pt x="2392" y="5637"/>
                    <a:pt x="2245" y="5551"/>
                    <a:pt x="2112" y="5455"/>
                  </a:cubicBezTo>
                  <a:cubicBezTo>
                    <a:pt x="1132" y="4760"/>
                    <a:pt x="808" y="3316"/>
                    <a:pt x="1399" y="2299"/>
                  </a:cubicBezTo>
                  <a:cubicBezTo>
                    <a:pt x="1849" y="1527"/>
                    <a:pt x="2804" y="1052"/>
                    <a:pt x="3736" y="1052"/>
                  </a:cubicBezTo>
                  <a:cubicBezTo>
                    <a:pt x="4030" y="1052"/>
                    <a:pt x="4321" y="1098"/>
                    <a:pt x="4593" y="1198"/>
                  </a:cubicBezTo>
                  <a:cubicBezTo>
                    <a:pt x="4659" y="1223"/>
                    <a:pt x="4726" y="1234"/>
                    <a:pt x="4792" y="1234"/>
                  </a:cubicBezTo>
                  <a:cubicBezTo>
                    <a:pt x="5013" y="1234"/>
                    <a:pt x="5220" y="1107"/>
                    <a:pt x="5304" y="897"/>
                  </a:cubicBezTo>
                  <a:cubicBezTo>
                    <a:pt x="5418" y="631"/>
                    <a:pt x="5272" y="323"/>
                    <a:pt x="4993" y="219"/>
                  </a:cubicBezTo>
                  <a:cubicBezTo>
                    <a:pt x="4590" y="70"/>
                    <a:pt x="4163" y="0"/>
                    <a:pt x="3736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451;p20"/>
            <p:cNvSpPr/>
            <p:nvPr/>
          </p:nvSpPr>
          <p:spPr>
            <a:xfrm>
              <a:off x="340000" y="165950"/>
              <a:ext cx="64909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6" h="21600" fill="norm" stroke="1" extrusionOk="0">
                  <a:moveTo>
                    <a:pt x="7257" y="0"/>
                  </a:moveTo>
                  <a:cubicBezTo>
                    <a:pt x="4571" y="0"/>
                    <a:pt x="2185" y="1376"/>
                    <a:pt x="908" y="4034"/>
                  </a:cubicBezTo>
                  <a:cubicBezTo>
                    <a:pt x="-1325" y="8629"/>
                    <a:pt x="704" y="15433"/>
                    <a:pt x="5425" y="19185"/>
                  </a:cubicBezTo>
                  <a:cubicBezTo>
                    <a:pt x="7476" y="20814"/>
                    <a:pt x="9701" y="21600"/>
                    <a:pt x="11737" y="21600"/>
                  </a:cubicBezTo>
                  <a:cubicBezTo>
                    <a:pt x="14415" y="21600"/>
                    <a:pt x="16787" y="20234"/>
                    <a:pt x="18035" y="17594"/>
                  </a:cubicBezTo>
                  <a:cubicBezTo>
                    <a:pt x="20275" y="12953"/>
                    <a:pt x="18239" y="6158"/>
                    <a:pt x="13518" y="2386"/>
                  </a:cubicBezTo>
                  <a:cubicBezTo>
                    <a:pt x="11482" y="777"/>
                    <a:pt x="9285" y="0"/>
                    <a:pt x="7257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452;p20"/>
            <p:cNvSpPr/>
            <p:nvPr/>
          </p:nvSpPr>
          <p:spPr>
            <a:xfrm>
              <a:off x="248299" y="229175"/>
              <a:ext cx="57953" cy="6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7" h="21600" fill="norm" stroke="1" extrusionOk="0">
                  <a:moveTo>
                    <a:pt x="7326" y="0"/>
                  </a:moveTo>
                  <a:cubicBezTo>
                    <a:pt x="5936" y="0"/>
                    <a:pt x="4597" y="359"/>
                    <a:pt x="3432" y="1119"/>
                  </a:cubicBezTo>
                  <a:cubicBezTo>
                    <a:pt x="-653" y="3724"/>
                    <a:pt x="-1161" y="10236"/>
                    <a:pt x="2284" y="15555"/>
                  </a:cubicBezTo>
                  <a:cubicBezTo>
                    <a:pt x="4730" y="19379"/>
                    <a:pt x="8524" y="21600"/>
                    <a:pt x="11985" y="21600"/>
                  </a:cubicBezTo>
                  <a:cubicBezTo>
                    <a:pt x="13375" y="21600"/>
                    <a:pt x="14715" y="21241"/>
                    <a:pt x="15888" y="20481"/>
                  </a:cubicBezTo>
                  <a:cubicBezTo>
                    <a:pt x="19931" y="17843"/>
                    <a:pt x="20439" y="11380"/>
                    <a:pt x="17028" y="6012"/>
                  </a:cubicBezTo>
                  <a:cubicBezTo>
                    <a:pt x="14565" y="2196"/>
                    <a:pt x="10771" y="0"/>
                    <a:pt x="7326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44" name="IMG_0049.png" descr="IMG_00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3938913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2306;p40"/>
          <p:cNvGrpSpPr/>
          <p:nvPr/>
        </p:nvGrpSpPr>
        <p:grpSpPr>
          <a:xfrm>
            <a:off x="1542970" y="192557"/>
            <a:ext cx="7499674" cy="4377844"/>
            <a:chOff x="0" y="0"/>
            <a:chExt cx="7499673" cy="4377843"/>
          </a:xfrm>
        </p:grpSpPr>
        <p:sp>
          <p:nvSpPr>
            <p:cNvPr id="1031" name="Google Shape;2307;p40"/>
            <p:cNvSpPr/>
            <p:nvPr/>
          </p:nvSpPr>
          <p:spPr>
            <a:xfrm>
              <a:off x="0" y="364848"/>
              <a:ext cx="7252852" cy="401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38"/>
                  </a:lnTo>
                  <a:lnTo>
                    <a:pt x="65" y="654"/>
                  </a:lnTo>
                  <a:lnTo>
                    <a:pt x="0" y="751"/>
                  </a:lnTo>
                  <a:lnTo>
                    <a:pt x="0" y="908"/>
                  </a:lnTo>
                  <a:lnTo>
                    <a:pt x="223" y="1510"/>
                  </a:lnTo>
                  <a:lnTo>
                    <a:pt x="0" y="1510"/>
                  </a:lnTo>
                  <a:lnTo>
                    <a:pt x="223" y="1898"/>
                  </a:lnTo>
                  <a:lnTo>
                    <a:pt x="91" y="2148"/>
                  </a:lnTo>
                  <a:lnTo>
                    <a:pt x="223" y="2535"/>
                  </a:lnTo>
                  <a:lnTo>
                    <a:pt x="91" y="2911"/>
                  </a:lnTo>
                  <a:lnTo>
                    <a:pt x="223" y="3270"/>
                  </a:lnTo>
                  <a:cubicBezTo>
                    <a:pt x="223" y="3270"/>
                    <a:pt x="72" y="3391"/>
                    <a:pt x="91" y="3513"/>
                  </a:cubicBezTo>
                  <a:cubicBezTo>
                    <a:pt x="111" y="3646"/>
                    <a:pt x="223" y="4074"/>
                    <a:pt x="223" y="4074"/>
                  </a:cubicBezTo>
                  <a:lnTo>
                    <a:pt x="125" y="4195"/>
                  </a:lnTo>
                  <a:lnTo>
                    <a:pt x="171" y="4647"/>
                  </a:lnTo>
                  <a:lnTo>
                    <a:pt x="135" y="5047"/>
                  </a:lnTo>
                  <a:lnTo>
                    <a:pt x="187" y="5689"/>
                  </a:lnTo>
                  <a:lnTo>
                    <a:pt x="135" y="6726"/>
                  </a:lnTo>
                  <a:lnTo>
                    <a:pt x="223" y="7824"/>
                  </a:lnTo>
                  <a:lnTo>
                    <a:pt x="164" y="8866"/>
                  </a:lnTo>
                  <a:lnTo>
                    <a:pt x="223" y="9960"/>
                  </a:lnTo>
                  <a:lnTo>
                    <a:pt x="91" y="11935"/>
                  </a:lnTo>
                  <a:lnTo>
                    <a:pt x="223" y="14018"/>
                  </a:lnTo>
                  <a:lnTo>
                    <a:pt x="125" y="15298"/>
                  </a:lnTo>
                  <a:lnTo>
                    <a:pt x="178" y="16796"/>
                  </a:lnTo>
                  <a:lnTo>
                    <a:pt x="158" y="18051"/>
                  </a:lnTo>
                  <a:lnTo>
                    <a:pt x="223" y="18786"/>
                  </a:lnTo>
                  <a:cubicBezTo>
                    <a:pt x="223" y="18786"/>
                    <a:pt x="111" y="18903"/>
                    <a:pt x="135" y="18996"/>
                  </a:cubicBezTo>
                  <a:cubicBezTo>
                    <a:pt x="158" y="19077"/>
                    <a:pt x="246" y="19428"/>
                    <a:pt x="223" y="19545"/>
                  </a:cubicBezTo>
                  <a:cubicBezTo>
                    <a:pt x="200" y="19666"/>
                    <a:pt x="95" y="20825"/>
                    <a:pt x="95" y="20825"/>
                  </a:cubicBezTo>
                  <a:lnTo>
                    <a:pt x="226" y="21095"/>
                  </a:lnTo>
                  <a:lnTo>
                    <a:pt x="125" y="21281"/>
                  </a:lnTo>
                  <a:lnTo>
                    <a:pt x="141" y="21600"/>
                  </a:lnTo>
                  <a:lnTo>
                    <a:pt x="21563" y="21600"/>
                  </a:lnTo>
                  <a:lnTo>
                    <a:pt x="21252" y="20679"/>
                  </a:lnTo>
                  <a:lnTo>
                    <a:pt x="21410" y="19719"/>
                  </a:lnTo>
                  <a:lnTo>
                    <a:pt x="21104" y="18677"/>
                  </a:lnTo>
                  <a:lnTo>
                    <a:pt x="21455" y="17890"/>
                  </a:lnTo>
                  <a:lnTo>
                    <a:pt x="21104" y="16836"/>
                  </a:lnTo>
                  <a:cubicBezTo>
                    <a:pt x="21104" y="16836"/>
                    <a:pt x="21455" y="15609"/>
                    <a:pt x="21512" y="15423"/>
                  </a:cubicBezTo>
                  <a:cubicBezTo>
                    <a:pt x="21566" y="15233"/>
                    <a:pt x="21276" y="14139"/>
                    <a:pt x="21276" y="14139"/>
                  </a:cubicBezTo>
                  <a:lnTo>
                    <a:pt x="21498" y="13404"/>
                  </a:lnTo>
                  <a:lnTo>
                    <a:pt x="21196" y="11216"/>
                  </a:lnTo>
                  <a:lnTo>
                    <a:pt x="21600" y="10227"/>
                  </a:lnTo>
                  <a:lnTo>
                    <a:pt x="21600" y="6076"/>
                  </a:lnTo>
                  <a:lnTo>
                    <a:pt x="21196" y="4393"/>
                  </a:lnTo>
                  <a:lnTo>
                    <a:pt x="21600" y="3004"/>
                  </a:lnTo>
                  <a:lnTo>
                    <a:pt x="21600" y="2003"/>
                  </a:lnTo>
                  <a:lnTo>
                    <a:pt x="21196" y="20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9050" dir="1932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2309;p40"/>
            <p:cNvSpPr/>
            <p:nvPr/>
          </p:nvSpPr>
          <p:spPr>
            <a:xfrm rot="13717362">
              <a:off x="6163167" y="443390"/>
              <a:ext cx="1395527" cy="47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54" name="Google Shape;2312;p40"/>
          <p:cNvGrpSpPr/>
          <p:nvPr/>
        </p:nvGrpSpPr>
        <p:grpSpPr>
          <a:xfrm>
            <a:off x="1080023" y="74167"/>
            <a:ext cx="1209047" cy="1130816"/>
            <a:chOff x="0" y="0"/>
            <a:chExt cx="1209045" cy="1130814"/>
          </a:xfrm>
        </p:grpSpPr>
        <p:sp>
          <p:nvSpPr>
            <p:cNvPr id="1034" name="Google Shape;2313;p40"/>
            <p:cNvSpPr/>
            <p:nvPr/>
          </p:nvSpPr>
          <p:spPr>
            <a:xfrm rot="17819465">
              <a:off x="251860" y="129072"/>
              <a:ext cx="694086" cy="8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8" h="21600" fill="norm" stroke="1" extrusionOk="0">
                  <a:moveTo>
                    <a:pt x="18588" y="8864"/>
                  </a:moveTo>
                  <a:cubicBezTo>
                    <a:pt x="18629" y="8955"/>
                    <a:pt x="18659" y="9024"/>
                    <a:pt x="18677" y="9068"/>
                  </a:cubicBezTo>
                  <a:cubicBezTo>
                    <a:pt x="18648" y="9000"/>
                    <a:pt x="18618" y="8932"/>
                    <a:pt x="18588" y="8864"/>
                  </a:cubicBezTo>
                  <a:close/>
                  <a:moveTo>
                    <a:pt x="13306" y="0"/>
                  </a:moveTo>
                  <a:cubicBezTo>
                    <a:pt x="11132" y="0"/>
                    <a:pt x="9649" y="1338"/>
                    <a:pt x="9607" y="1375"/>
                  </a:cubicBezTo>
                  <a:cubicBezTo>
                    <a:pt x="9269" y="1293"/>
                    <a:pt x="8923" y="1252"/>
                    <a:pt x="8579" y="1252"/>
                  </a:cubicBezTo>
                  <a:cubicBezTo>
                    <a:pt x="7857" y="1252"/>
                    <a:pt x="7147" y="1430"/>
                    <a:pt x="6549" y="1775"/>
                  </a:cubicBezTo>
                  <a:cubicBezTo>
                    <a:pt x="6243" y="1952"/>
                    <a:pt x="5965" y="2173"/>
                    <a:pt x="5731" y="2437"/>
                  </a:cubicBezTo>
                  <a:cubicBezTo>
                    <a:pt x="5440" y="2764"/>
                    <a:pt x="5264" y="3092"/>
                    <a:pt x="5171" y="3405"/>
                  </a:cubicBezTo>
                  <a:cubicBezTo>
                    <a:pt x="4864" y="4372"/>
                    <a:pt x="5303" y="5167"/>
                    <a:pt x="5303" y="5167"/>
                  </a:cubicBezTo>
                  <a:cubicBezTo>
                    <a:pt x="5316" y="5171"/>
                    <a:pt x="5323" y="5174"/>
                    <a:pt x="5332" y="5178"/>
                  </a:cubicBezTo>
                  <a:cubicBezTo>
                    <a:pt x="5323" y="5174"/>
                    <a:pt x="5316" y="5171"/>
                    <a:pt x="5303" y="5171"/>
                  </a:cubicBezTo>
                  <a:cubicBezTo>
                    <a:pt x="5303" y="5171"/>
                    <a:pt x="4183" y="5913"/>
                    <a:pt x="2963" y="7348"/>
                  </a:cubicBezTo>
                  <a:cubicBezTo>
                    <a:pt x="2877" y="7334"/>
                    <a:pt x="2793" y="7327"/>
                    <a:pt x="2712" y="7327"/>
                  </a:cubicBezTo>
                  <a:cubicBezTo>
                    <a:pt x="2473" y="7327"/>
                    <a:pt x="2258" y="7389"/>
                    <a:pt x="2095" y="7521"/>
                  </a:cubicBezTo>
                  <a:cubicBezTo>
                    <a:pt x="1786" y="7774"/>
                    <a:pt x="1753" y="8218"/>
                    <a:pt x="1962" y="8671"/>
                  </a:cubicBezTo>
                  <a:cubicBezTo>
                    <a:pt x="1056" y="10039"/>
                    <a:pt x="254" y="11795"/>
                    <a:pt x="0" y="13920"/>
                  </a:cubicBezTo>
                  <a:lnTo>
                    <a:pt x="145" y="18869"/>
                  </a:lnTo>
                  <a:lnTo>
                    <a:pt x="225" y="21600"/>
                  </a:lnTo>
                  <a:lnTo>
                    <a:pt x="3208" y="20763"/>
                  </a:lnTo>
                  <a:lnTo>
                    <a:pt x="8246" y="19351"/>
                  </a:lnTo>
                  <a:lnTo>
                    <a:pt x="8246" y="19355"/>
                  </a:lnTo>
                  <a:cubicBezTo>
                    <a:pt x="8246" y="19355"/>
                    <a:pt x="10386" y="18592"/>
                    <a:pt x="12852" y="16438"/>
                  </a:cubicBezTo>
                  <a:cubicBezTo>
                    <a:pt x="13087" y="16527"/>
                    <a:pt x="13321" y="16573"/>
                    <a:pt x="13534" y="16573"/>
                  </a:cubicBezTo>
                  <a:cubicBezTo>
                    <a:pt x="13806" y="16573"/>
                    <a:pt x="14044" y="16500"/>
                    <a:pt x="14211" y="16344"/>
                  </a:cubicBezTo>
                  <a:cubicBezTo>
                    <a:pt x="14521" y="16058"/>
                    <a:pt x="14505" y="15580"/>
                    <a:pt x="14226" y="15116"/>
                  </a:cubicBezTo>
                  <a:cubicBezTo>
                    <a:pt x="14746" y="14563"/>
                    <a:pt x="15266" y="13948"/>
                    <a:pt x="15770" y="13262"/>
                  </a:cubicBezTo>
                  <a:cubicBezTo>
                    <a:pt x="15946" y="13293"/>
                    <a:pt x="16114" y="13308"/>
                    <a:pt x="16276" y="13308"/>
                  </a:cubicBezTo>
                  <a:cubicBezTo>
                    <a:pt x="16645" y="13308"/>
                    <a:pt x="16975" y="13233"/>
                    <a:pt x="17269" y="13107"/>
                  </a:cubicBezTo>
                  <a:cubicBezTo>
                    <a:pt x="17790" y="12893"/>
                    <a:pt x="18200" y="12530"/>
                    <a:pt x="18506" y="12154"/>
                  </a:cubicBezTo>
                  <a:cubicBezTo>
                    <a:pt x="19083" y="11457"/>
                    <a:pt x="19231" y="10564"/>
                    <a:pt x="18941" y="9744"/>
                  </a:cubicBezTo>
                  <a:cubicBezTo>
                    <a:pt x="18866" y="9533"/>
                    <a:pt x="18786" y="9326"/>
                    <a:pt x="18701" y="9124"/>
                  </a:cubicBezTo>
                  <a:cubicBezTo>
                    <a:pt x="19456" y="8405"/>
                    <a:pt x="21600" y="5169"/>
                    <a:pt x="17378" y="1642"/>
                  </a:cubicBezTo>
                  <a:cubicBezTo>
                    <a:pt x="15896" y="402"/>
                    <a:pt x="14497" y="0"/>
                    <a:pt x="13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2314;p40"/>
            <p:cNvSpPr/>
            <p:nvPr/>
          </p:nvSpPr>
          <p:spPr>
            <a:xfrm rot="17819465">
              <a:off x="214313" y="85734"/>
              <a:ext cx="780420" cy="95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3712" y="0"/>
                  </a:moveTo>
                  <a:cubicBezTo>
                    <a:pt x="12138" y="0"/>
                    <a:pt x="10792" y="564"/>
                    <a:pt x="9915" y="1163"/>
                  </a:cubicBezTo>
                  <a:cubicBezTo>
                    <a:pt x="9701" y="1139"/>
                    <a:pt x="9487" y="1127"/>
                    <a:pt x="9274" y="1127"/>
                  </a:cubicBezTo>
                  <a:cubicBezTo>
                    <a:pt x="8381" y="1127"/>
                    <a:pt x="7508" y="1340"/>
                    <a:pt x="6767" y="1748"/>
                  </a:cubicBezTo>
                  <a:cubicBezTo>
                    <a:pt x="6370" y="1963"/>
                    <a:pt x="6021" y="2232"/>
                    <a:pt x="5730" y="2549"/>
                  </a:cubicBezTo>
                  <a:cubicBezTo>
                    <a:pt x="5384" y="2918"/>
                    <a:pt x="5143" y="3324"/>
                    <a:pt x="5007" y="3743"/>
                  </a:cubicBezTo>
                  <a:cubicBezTo>
                    <a:pt x="4813" y="4332"/>
                    <a:pt x="4848" y="4863"/>
                    <a:pt x="4938" y="5264"/>
                  </a:cubicBezTo>
                  <a:cubicBezTo>
                    <a:pt x="4556" y="5562"/>
                    <a:pt x="4026" y="6010"/>
                    <a:pt x="3458" y="6606"/>
                  </a:cubicBezTo>
                  <a:cubicBezTo>
                    <a:pt x="3067" y="6652"/>
                    <a:pt x="2715" y="6792"/>
                    <a:pt x="2436" y="7007"/>
                  </a:cubicBezTo>
                  <a:cubicBezTo>
                    <a:pt x="1936" y="7398"/>
                    <a:pt x="1739" y="7984"/>
                    <a:pt x="1875" y="8604"/>
                  </a:cubicBezTo>
                  <a:cubicBezTo>
                    <a:pt x="1064" y="9859"/>
                    <a:pt x="515" y="11193"/>
                    <a:pt x="239" y="12582"/>
                  </a:cubicBezTo>
                  <a:lnTo>
                    <a:pt x="83" y="12594"/>
                  </a:lnTo>
                  <a:lnTo>
                    <a:pt x="110" y="13401"/>
                  </a:lnTo>
                  <a:lnTo>
                    <a:pt x="0" y="14258"/>
                  </a:lnTo>
                  <a:lnTo>
                    <a:pt x="136" y="14271"/>
                  </a:lnTo>
                  <a:lnTo>
                    <a:pt x="360" y="21600"/>
                  </a:lnTo>
                  <a:lnTo>
                    <a:pt x="8025" y="19548"/>
                  </a:lnTo>
                  <a:lnTo>
                    <a:pt x="8036" y="19643"/>
                  </a:lnTo>
                  <a:lnTo>
                    <a:pt x="9388" y="19181"/>
                  </a:lnTo>
                  <a:cubicBezTo>
                    <a:pt x="9471" y="19152"/>
                    <a:pt x="11365" y="18491"/>
                    <a:pt x="13618" y="16730"/>
                  </a:cubicBezTo>
                  <a:cubicBezTo>
                    <a:pt x="13726" y="16742"/>
                    <a:pt x="13834" y="16748"/>
                    <a:pt x="13939" y="16748"/>
                  </a:cubicBezTo>
                  <a:cubicBezTo>
                    <a:pt x="14497" y="16748"/>
                    <a:pt x="15006" y="16581"/>
                    <a:pt x="15378" y="16255"/>
                  </a:cubicBezTo>
                  <a:cubicBezTo>
                    <a:pt x="15829" y="15858"/>
                    <a:pt x="15992" y="15282"/>
                    <a:pt x="15836" y="14688"/>
                  </a:cubicBezTo>
                  <a:cubicBezTo>
                    <a:pt x="16098" y="14403"/>
                    <a:pt x="16355" y="14112"/>
                    <a:pt x="16598" y="13815"/>
                  </a:cubicBezTo>
                  <a:cubicBezTo>
                    <a:pt x="17059" y="13805"/>
                    <a:pt x="17503" y="13713"/>
                    <a:pt x="17919" y="13546"/>
                  </a:cubicBezTo>
                  <a:cubicBezTo>
                    <a:pt x="18522" y="13309"/>
                    <a:pt x="19055" y="12920"/>
                    <a:pt x="19510" y="12392"/>
                  </a:cubicBezTo>
                  <a:cubicBezTo>
                    <a:pt x="20241" y="11542"/>
                    <a:pt x="20453" y="10428"/>
                    <a:pt x="20074" y="9413"/>
                  </a:cubicBezTo>
                  <a:cubicBezTo>
                    <a:pt x="20063" y="9372"/>
                    <a:pt x="20044" y="9334"/>
                    <a:pt x="20029" y="9293"/>
                  </a:cubicBezTo>
                  <a:cubicBezTo>
                    <a:pt x="20828" y="8281"/>
                    <a:pt x="21600" y="6390"/>
                    <a:pt x="20487" y="4243"/>
                  </a:cubicBezTo>
                  <a:cubicBezTo>
                    <a:pt x="20036" y="3367"/>
                    <a:pt x="19306" y="2523"/>
                    <a:pt x="18313" y="1732"/>
                  </a:cubicBezTo>
                  <a:cubicBezTo>
                    <a:pt x="16711" y="451"/>
                    <a:pt x="15120" y="0"/>
                    <a:pt x="137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2315;p40"/>
            <p:cNvSpPr/>
            <p:nvPr/>
          </p:nvSpPr>
          <p:spPr>
            <a:xfrm rot="17819465">
              <a:off x="635328" y="385264"/>
              <a:ext cx="276696" cy="37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93" y="0"/>
                  </a:moveTo>
                  <a:lnTo>
                    <a:pt x="0" y="15845"/>
                  </a:lnTo>
                  <a:lnTo>
                    <a:pt x="1128" y="21600"/>
                  </a:lnTo>
                  <a:cubicBezTo>
                    <a:pt x="1128" y="21600"/>
                    <a:pt x="12345" y="18173"/>
                    <a:pt x="21600" y="7401"/>
                  </a:cubicBezTo>
                  <a:cubicBezTo>
                    <a:pt x="21600" y="7401"/>
                    <a:pt x="20732" y="3991"/>
                    <a:pt x="17093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2316;p40"/>
            <p:cNvSpPr/>
            <p:nvPr/>
          </p:nvSpPr>
          <p:spPr>
            <a:xfrm rot="17819465">
              <a:off x="435003" y="403371"/>
              <a:ext cx="372021" cy="4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13" y="0"/>
                  </a:moveTo>
                  <a:lnTo>
                    <a:pt x="0" y="15530"/>
                  </a:lnTo>
                  <a:lnTo>
                    <a:pt x="1727" y="21600"/>
                  </a:lnTo>
                  <a:lnTo>
                    <a:pt x="8887" y="21425"/>
                  </a:lnTo>
                  <a:lnTo>
                    <a:pt x="21600" y="7292"/>
                  </a:lnTo>
                  <a:cubicBezTo>
                    <a:pt x="19740" y="4834"/>
                    <a:pt x="16903" y="2129"/>
                    <a:pt x="12613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2317;p40"/>
            <p:cNvSpPr/>
            <p:nvPr/>
          </p:nvSpPr>
          <p:spPr>
            <a:xfrm rot="17819465">
              <a:off x="313111" y="516792"/>
              <a:ext cx="337192" cy="35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9" y="0"/>
                  </a:moveTo>
                  <a:cubicBezTo>
                    <a:pt x="11849" y="0"/>
                    <a:pt x="1539" y="7428"/>
                    <a:pt x="0" y="21285"/>
                  </a:cubicBezTo>
                  <a:lnTo>
                    <a:pt x="7684" y="21600"/>
                  </a:lnTo>
                  <a:lnTo>
                    <a:pt x="21600" y="3422"/>
                  </a:lnTo>
                  <a:cubicBezTo>
                    <a:pt x="18900" y="2003"/>
                    <a:pt x="15680" y="803"/>
                    <a:pt x="11849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2318;p40"/>
            <p:cNvSpPr/>
            <p:nvPr/>
          </p:nvSpPr>
          <p:spPr>
            <a:xfrm rot="17819465">
              <a:off x="364234" y="714852"/>
              <a:ext cx="42117" cy="5380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2319;p40"/>
            <p:cNvSpPr/>
            <p:nvPr/>
          </p:nvSpPr>
          <p:spPr>
            <a:xfrm rot="17819465">
              <a:off x="375747" y="669886"/>
              <a:ext cx="98059" cy="10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7157" y="0"/>
                  </a:moveTo>
                  <a:cubicBezTo>
                    <a:pt x="4759" y="3207"/>
                    <a:pt x="2337" y="6857"/>
                    <a:pt x="0" y="10917"/>
                  </a:cubicBezTo>
                  <a:cubicBezTo>
                    <a:pt x="746" y="12799"/>
                    <a:pt x="1933" y="14676"/>
                    <a:pt x="3517" y="16387"/>
                  </a:cubicBezTo>
                  <a:cubicBezTo>
                    <a:pt x="6637" y="19748"/>
                    <a:pt x="10571" y="21600"/>
                    <a:pt x="13825" y="21600"/>
                  </a:cubicBezTo>
                  <a:cubicBezTo>
                    <a:pt x="15532" y="21600"/>
                    <a:pt x="17092" y="21103"/>
                    <a:pt x="18248" y="20005"/>
                  </a:cubicBezTo>
                  <a:cubicBezTo>
                    <a:pt x="21600" y="16878"/>
                    <a:pt x="20450" y="10156"/>
                    <a:pt x="15679" y="5035"/>
                  </a:cubicBezTo>
                  <a:cubicBezTo>
                    <a:pt x="13109" y="2257"/>
                    <a:pt x="9989" y="521"/>
                    <a:pt x="7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2320;p40"/>
            <p:cNvSpPr/>
            <p:nvPr/>
          </p:nvSpPr>
          <p:spPr>
            <a:xfrm rot="17819465">
              <a:off x="815178" y="504293"/>
              <a:ext cx="55289" cy="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17788" y="0"/>
                  </a:moveTo>
                  <a:cubicBezTo>
                    <a:pt x="11789" y="7252"/>
                    <a:pt x="5845" y="13774"/>
                    <a:pt x="0" y="19621"/>
                  </a:cubicBezTo>
                  <a:cubicBezTo>
                    <a:pt x="3027" y="20926"/>
                    <a:pt x="6044" y="21600"/>
                    <a:pt x="8817" y="21600"/>
                  </a:cubicBezTo>
                  <a:cubicBezTo>
                    <a:pt x="12308" y="21600"/>
                    <a:pt x="15391" y="20506"/>
                    <a:pt x="17578" y="18206"/>
                  </a:cubicBezTo>
                  <a:cubicBezTo>
                    <a:pt x="21600" y="13984"/>
                    <a:pt x="21379" y="6887"/>
                    <a:pt x="177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2321;p40"/>
            <p:cNvSpPr/>
            <p:nvPr/>
          </p:nvSpPr>
          <p:spPr>
            <a:xfrm rot="17819465">
              <a:off x="758431" y="498670"/>
              <a:ext cx="97926" cy="9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6487" y="0"/>
                  </a:moveTo>
                  <a:cubicBezTo>
                    <a:pt x="4529" y="0"/>
                    <a:pt x="2833" y="651"/>
                    <a:pt x="1619" y="2011"/>
                  </a:cubicBezTo>
                  <a:cubicBezTo>
                    <a:pt x="-1516" y="5587"/>
                    <a:pt x="39" y="12693"/>
                    <a:pt x="5102" y="17879"/>
                  </a:cubicBezTo>
                  <a:cubicBezTo>
                    <a:pt x="6719" y="19516"/>
                    <a:pt x="8476" y="20759"/>
                    <a:pt x="10263" y="21600"/>
                  </a:cubicBezTo>
                  <a:cubicBezTo>
                    <a:pt x="13490" y="18123"/>
                    <a:pt x="16772" y="14244"/>
                    <a:pt x="20084" y="9932"/>
                  </a:cubicBezTo>
                  <a:cubicBezTo>
                    <a:pt x="19224" y="8197"/>
                    <a:pt x="18010" y="6448"/>
                    <a:pt x="16509" y="4904"/>
                  </a:cubicBezTo>
                  <a:cubicBezTo>
                    <a:pt x="13374" y="1702"/>
                    <a:pt x="9629" y="0"/>
                    <a:pt x="64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2322;p40"/>
            <p:cNvSpPr/>
            <p:nvPr/>
          </p:nvSpPr>
          <p:spPr>
            <a:xfrm rot="17819465">
              <a:off x="279463" y="112228"/>
              <a:ext cx="359379" cy="36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7" h="21600" fill="norm" stroke="1" extrusionOk="0">
                  <a:moveTo>
                    <a:pt x="6660" y="0"/>
                  </a:moveTo>
                  <a:cubicBezTo>
                    <a:pt x="2691" y="0"/>
                    <a:pt x="0" y="3260"/>
                    <a:pt x="0" y="3260"/>
                  </a:cubicBezTo>
                  <a:cubicBezTo>
                    <a:pt x="12887" y="9149"/>
                    <a:pt x="16369" y="21600"/>
                    <a:pt x="16369" y="21600"/>
                  </a:cubicBezTo>
                  <a:cubicBezTo>
                    <a:pt x="17732" y="19908"/>
                    <a:pt x="21600" y="12239"/>
                    <a:pt x="13989" y="3886"/>
                  </a:cubicBezTo>
                  <a:cubicBezTo>
                    <a:pt x="11322" y="952"/>
                    <a:pt x="8803" y="0"/>
                    <a:pt x="66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2323;p40"/>
            <p:cNvSpPr/>
            <p:nvPr/>
          </p:nvSpPr>
          <p:spPr>
            <a:xfrm rot="17819465">
              <a:off x="324186" y="276542"/>
              <a:ext cx="425446" cy="39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381" y="0"/>
                  </a:moveTo>
                  <a:cubicBezTo>
                    <a:pt x="261" y="0"/>
                    <a:pt x="194" y="16"/>
                    <a:pt x="185" y="45"/>
                  </a:cubicBezTo>
                  <a:cubicBezTo>
                    <a:pt x="-341" y="2151"/>
                    <a:pt x="424" y="3884"/>
                    <a:pt x="424" y="3884"/>
                  </a:cubicBezTo>
                  <a:cubicBezTo>
                    <a:pt x="17251" y="9315"/>
                    <a:pt x="18649" y="21501"/>
                    <a:pt x="18649" y="21501"/>
                  </a:cubicBezTo>
                  <a:cubicBezTo>
                    <a:pt x="18954" y="21569"/>
                    <a:pt x="19247" y="21600"/>
                    <a:pt x="19526" y="21600"/>
                  </a:cubicBezTo>
                  <a:cubicBezTo>
                    <a:pt x="20167" y="21600"/>
                    <a:pt x="20742" y="21436"/>
                    <a:pt x="21259" y="21165"/>
                  </a:cubicBezTo>
                  <a:cubicBezTo>
                    <a:pt x="15604" y="3548"/>
                    <a:pt x="2166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2324;p40"/>
            <p:cNvSpPr/>
            <p:nvPr/>
          </p:nvSpPr>
          <p:spPr>
            <a:xfrm rot="17819465">
              <a:off x="282882" y="211092"/>
              <a:ext cx="464877" cy="45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7" y="0"/>
                  </a:moveTo>
                  <a:cubicBezTo>
                    <a:pt x="1743" y="335"/>
                    <a:pt x="1292" y="758"/>
                    <a:pt x="913" y="1260"/>
                  </a:cubicBezTo>
                  <a:cubicBezTo>
                    <a:pt x="444" y="1884"/>
                    <a:pt x="156" y="2508"/>
                    <a:pt x="0" y="3111"/>
                  </a:cubicBezTo>
                  <a:cubicBezTo>
                    <a:pt x="8" y="3086"/>
                    <a:pt x="70" y="3072"/>
                    <a:pt x="182" y="3072"/>
                  </a:cubicBezTo>
                  <a:cubicBezTo>
                    <a:pt x="1842" y="3072"/>
                    <a:pt x="14338" y="6178"/>
                    <a:pt x="19596" y="21600"/>
                  </a:cubicBezTo>
                  <a:cubicBezTo>
                    <a:pt x="20438" y="21191"/>
                    <a:pt x="21104" y="20498"/>
                    <a:pt x="21600" y="19782"/>
                  </a:cubicBezTo>
                  <a:cubicBezTo>
                    <a:pt x="17468" y="2737"/>
                    <a:pt x="2898" y="115"/>
                    <a:pt x="22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2325;p40"/>
            <p:cNvSpPr/>
            <p:nvPr/>
          </p:nvSpPr>
          <p:spPr>
            <a:xfrm rot="17819465">
              <a:off x="286155" y="175938"/>
              <a:ext cx="436838" cy="43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3452" y="0"/>
                  </a:moveTo>
                  <a:cubicBezTo>
                    <a:pt x="2224" y="0"/>
                    <a:pt x="1019" y="351"/>
                    <a:pt x="0" y="1033"/>
                  </a:cubicBezTo>
                  <a:cubicBezTo>
                    <a:pt x="695" y="1153"/>
                    <a:pt x="16019" y="3879"/>
                    <a:pt x="20365" y="21600"/>
                  </a:cubicBezTo>
                  <a:cubicBezTo>
                    <a:pt x="21338" y="20220"/>
                    <a:pt x="21600" y="18455"/>
                    <a:pt x="21099" y="16831"/>
                  </a:cubicBezTo>
                  <a:cubicBezTo>
                    <a:pt x="18078" y="6889"/>
                    <a:pt x="10337" y="2343"/>
                    <a:pt x="5958" y="503"/>
                  </a:cubicBezTo>
                  <a:cubicBezTo>
                    <a:pt x="5148" y="165"/>
                    <a:pt x="4295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2326;p40"/>
            <p:cNvSpPr/>
            <p:nvPr/>
          </p:nvSpPr>
          <p:spPr>
            <a:xfrm rot="17819465">
              <a:off x="607388" y="695519"/>
              <a:ext cx="290437" cy="32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4" y="0"/>
                  </a:moveTo>
                  <a:lnTo>
                    <a:pt x="0" y="1250"/>
                  </a:lnTo>
                  <a:lnTo>
                    <a:pt x="586" y="21600"/>
                  </a:lnTo>
                  <a:lnTo>
                    <a:pt x="21379" y="15654"/>
                  </a:lnTo>
                  <a:lnTo>
                    <a:pt x="21600" y="7664"/>
                  </a:lnTo>
                  <a:lnTo>
                    <a:pt x="12982" y="7952"/>
                  </a:lnTo>
                  <a:lnTo>
                    <a:pt x="10224" y="0"/>
                  </a:ln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2327;p40"/>
            <p:cNvSpPr/>
            <p:nvPr/>
          </p:nvSpPr>
          <p:spPr>
            <a:xfrm rot="17819465">
              <a:off x="756240" y="930133"/>
              <a:ext cx="106866" cy="10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1600" y="15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2328;p40"/>
            <p:cNvSpPr/>
            <p:nvPr/>
          </p:nvSpPr>
          <p:spPr>
            <a:xfrm rot="17819465">
              <a:off x="370784" y="548596"/>
              <a:ext cx="121394" cy="11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9827" y="0"/>
                  </a:moveTo>
                  <a:cubicBezTo>
                    <a:pt x="9738" y="0"/>
                    <a:pt x="9650" y="11"/>
                    <a:pt x="9562" y="28"/>
                  </a:cubicBezTo>
                  <a:cubicBezTo>
                    <a:pt x="8678" y="182"/>
                    <a:pt x="8065" y="1071"/>
                    <a:pt x="8210" y="2009"/>
                  </a:cubicBezTo>
                  <a:cubicBezTo>
                    <a:pt x="8288" y="2450"/>
                    <a:pt x="9681" y="10811"/>
                    <a:pt x="14395" y="17091"/>
                  </a:cubicBezTo>
                  <a:cubicBezTo>
                    <a:pt x="11329" y="16208"/>
                    <a:pt x="7135" y="14646"/>
                    <a:pt x="2421" y="11799"/>
                  </a:cubicBezTo>
                  <a:cubicBezTo>
                    <a:pt x="2166" y="11650"/>
                    <a:pt x="1890" y="11578"/>
                    <a:pt x="1620" y="11578"/>
                  </a:cubicBezTo>
                  <a:cubicBezTo>
                    <a:pt x="1059" y="11578"/>
                    <a:pt x="513" y="11893"/>
                    <a:pt x="212" y="12456"/>
                  </a:cubicBezTo>
                  <a:cubicBezTo>
                    <a:pt x="-230" y="13289"/>
                    <a:pt x="40" y="14332"/>
                    <a:pt x="825" y="14801"/>
                  </a:cubicBezTo>
                  <a:cubicBezTo>
                    <a:pt x="11256" y="21059"/>
                    <a:pt x="19161" y="21578"/>
                    <a:pt x="19504" y="21600"/>
                  </a:cubicBezTo>
                  <a:lnTo>
                    <a:pt x="19572" y="21600"/>
                  </a:lnTo>
                  <a:cubicBezTo>
                    <a:pt x="20284" y="21600"/>
                    <a:pt x="20897" y="21131"/>
                    <a:pt x="21121" y="20402"/>
                  </a:cubicBezTo>
                  <a:cubicBezTo>
                    <a:pt x="21370" y="19674"/>
                    <a:pt x="21100" y="18868"/>
                    <a:pt x="20455" y="18427"/>
                  </a:cubicBezTo>
                  <a:cubicBezTo>
                    <a:pt x="13439" y="13576"/>
                    <a:pt x="11448" y="1562"/>
                    <a:pt x="11428" y="1435"/>
                  </a:cubicBezTo>
                  <a:cubicBezTo>
                    <a:pt x="11292" y="590"/>
                    <a:pt x="10591" y="0"/>
                    <a:pt x="9827" y="0"/>
                  </a:cubicBezTo>
                  <a:close/>
                </a:path>
              </a:pathLst>
            </a:custGeom>
            <a:solidFill>
              <a:srgbClr val="1F26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2329;p40"/>
            <p:cNvSpPr/>
            <p:nvPr/>
          </p:nvSpPr>
          <p:spPr>
            <a:xfrm rot="17819465">
              <a:off x="667131" y="433563"/>
              <a:ext cx="129079" cy="10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540" y="0"/>
                  </a:moveTo>
                  <a:cubicBezTo>
                    <a:pt x="1180" y="0"/>
                    <a:pt x="821" y="150"/>
                    <a:pt x="531" y="455"/>
                  </a:cubicBezTo>
                  <a:cubicBezTo>
                    <a:pt x="18" y="995"/>
                    <a:pt x="-144" y="1870"/>
                    <a:pt x="137" y="2607"/>
                  </a:cubicBezTo>
                  <a:cubicBezTo>
                    <a:pt x="319" y="3200"/>
                    <a:pt x="5272" y="16955"/>
                    <a:pt x="11948" y="21366"/>
                  </a:cubicBezTo>
                  <a:cubicBezTo>
                    <a:pt x="12175" y="21540"/>
                    <a:pt x="12411" y="21600"/>
                    <a:pt x="12667" y="21600"/>
                  </a:cubicBezTo>
                  <a:cubicBezTo>
                    <a:pt x="13224" y="21600"/>
                    <a:pt x="13736" y="21258"/>
                    <a:pt x="14016" y="20605"/>
                  </a:cubicBezTo>
                  <a:cubicBezTo>
                    <a:pt x="14435" y="19700"/>
                    <a:pt x="14154" y="18567"/>
                    <a:pt x="13411" y="18088"/>
                  </a:cubicBezTo>
                  <a:cubicBezTo>
                    <a:pt x="9945" y="15792"/>
                    <a:pt x="6872" y="10165"/>
                    <a:pt x="4972" y="6005"/>
                  </a:cubicBezTo>
                  <a:cubicBezTo>
                    <a:pt x="9772" y="8277"/>
                    <a:pt x="14420" y="8696"/>
                    <a:pt x="17251" y="8696"/>
                  </a:cubicBezTo>
                  <a:cubicBezTo>
                    <a:pt x="18861" y="8696"/>
                    <a:pt x="19885" y="8564"/>
                    <a:pt x="20013" y="8552"/>
                  </a:cubicBezTo>
                  <a:cubicBezTo>
                    <a:pt x="20850" y="8409"/>
                    <a:pt x="21456" y="7474"/>
                    <a:pt x="21358" y="6455"/>
                  </a:cubicBezTo>
                  <a:cubicBezTo>
                    <a:pt x="21249" y="5508"/>
                    <a:pt x="20580" y="4807"/>
                    <a:pt x="19816" y="4807"/>
                  </a:cubicBezTo>
                  <a:cubicBezTo>
                    <a:pt x="19757" y="4807"/>
                    <a:pt x="19698" y="4807"/>
                    <a:pt x="19639" y="4819"/>
                  </a:cubicBezTo>
                  <a:cubicBezTo>
                    <a:pt x="19615" y="4819"/>
                    <a:pt x="18733" y="4933"/>
                    <a:pt x="17300" y="4933"/>
                  </a:cubicBezTo>
                  <a:cubicBezTo>
                    <a:pt x="14016" y="4933"/>
                    <a:pt x="7832" y="4315"/>
                    <a:pt x="2342" y="258"/>
                  </a:cubicBezTo>
                  <a:cubicBezTo>
                    <a:pt x="2091" y="90"/>
                    <a:pt x="1816" y="0"/>
                    <a:pt x="1540" y="0"/>
                  </a:cubicBezTo>
                  <a:close/>
                </a:path>
              </a:pathLst>
            </a:custGeom>
            <a:solidFill>
              <a:srgbClr val="1F26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2330;p40"/>
            <p:cNvSpPr/>
            <p:nvPr/>
          </p:nvSpPr>
          <p:spPr>
            <a:xfrm rot="17819465">
              <a:off x="497090" y="530428"/>
              <a:ext cx="299341" cy="26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21600" fill="norm" stroke="1" extrusionOk="0">
                  <a:moveTo>
                    <a:pt x="2962" y="0"/>
                  </a:moveTo>
                  <a:cubicBezTo>
                    <a:pt x="552" y="0"/>
                    <a:pt x="0" y="4340"/>
                    <a:pt x="0" y="4340"/>
                  </a:cubicBezTo>
                  <a:cubicBezTo>
                    <a:pt x="159" y="14067"/>
                    <a:pt x="7866" y="19012"/>
                    <a:pt x="12631" y="21181"/>
                  </a:cubicBezTo>
                  <a:cubicBezTo>
                    <a:pt x="13267" y="21469"/>
                    <a:pt x="13912" y="21600"/>
                    <a:pt x="14531" y="21600"/>
                  </a:cubicBezTo>
                  <a:cubicBezTo>
                    <a:pt x="18559" y="21600"/>
                    <a:pt x="21600" y="16112"/>
                    <a:pt x="15130" y="12683"/>
                  </a:cubicBezTo>
                  <a:cubicBezTo>
                    <a:pt x="7661" y="8724"/>
                    <a:pt x="9007" y="3745"/>
                    <a:pt x="4915" y="779"/>
                  </a:cubicBezTo>
                  <a:cubicBezTo>
                    <a:pt x="4157" y="224"/>
                    <a:pt x="3512" y="0"/>
                    <a:pt x="29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2331;p40"/>
            <p:cNvSpPr/>
            <p:nvPr/>
          </p:nvSpPr>
          <p:spPr>
            <a:xfrm rot="17819465">
              <a:off x="501031" y="694614"/>
              <a:ext cx="81139" cy="7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" y="0"/>
                  </a:moveTo>
                  <a:lnTo>
                    <a:pt x="0" y="5824"/>
                  </a:lnTo>
                  <a:cubicBezTo>
                    <a:pt x="5139" y="11688"/>
                    <a:pt x="13785" y="17139"/>
                    <a:pt x="18433" y="19832"/>
                  </a:cubicBezTo>
                  <a:cubicBezTo>
                    <a:pt x="8662" y="13416"/>
                    <a:pt x="1718" y="0"/>
                    <a:pt x="1718" y="0"/>
                  </a:cubicBezTo>
                  <a:close/>
                  <a:moveTo>
                    <a:pt x="18433" y="19832"/>
                  </a:moveTo>
                  <a:cubicBezTo>
                    <a:pt x="19462" y="20505"/>
                    <a:pt x="20515" y="21105"/>
                    <a:pt x="21600" y="21600"/>
                  </a:cubicBezTo>
                  <a:cubicBezTo>
                    <a:pt x="21600" y="21600"/>
                    <a:pt x="20365" y="20959"/>
                    <a:pt x="18433" y="19832"/>
                  </a:cubicBezTo>
                  <a:close/>
                </a:path>
              </a:pathLst>
            </a:custGeom>
            <a:solidFill>
              <a:srgbClr val="1E2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2332;p40"/>
            <p:cNvSpPr/>
            <p:nvPr/>
          </p:nvSpPr>
          <p:spPr>
            <a:xfrm rot="17819465">
              <a:off x="710976" y="601177"/>
              <a:ext cx="115015" cy="6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" y="9"/>
                    <a:pt x="7546" y="16762"/>
                    <a:pt x="15428" y="21600"/>
                  </a:cubicBezTo>
                  <a:lnTo>
                    <a:pt x="21600" y="15643"/>
                  </a:lnTo>
                  <a:cubicBezTo>
                    <a:pt x="21600" y="15643"/>
                    <a:pt x="8228" y="13357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62" name="Google Shape;2333;p40"/>
          <p:cNvGrpSpPr/>
          <p:nvPr/>
        </p:nvGrpSpPr>
        <p:grpSpPr>
          <a:xfrm>
            <a:off x="7453432" y="3825885"/>
            <a:ext cx="1467868" cy="1314489"/>
            <a:chOff x="0" y="0"/>
            <a:chExt cx="1467866" cy="1314488"/>
          </a:xfrm>
        </p:grpSpPr>
        <p:sp>
          <p:nvSpPr>
            <p:cNvPr id="1055" name="Google Shape;2334;p40"/>
            <p:cNvSpPr/>
            <p:nvPr/>
          </p:nvSpPr>
          <p:spPr>
            <a:xfrm rot="20727047">
              <a:off x="109878" y="140189"/>
              <a:ext cx="1248111" cy="103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7056" y="0"/>
                  </a:moveTo>
                  <a:cubicBezTo>
                    <a:pt x="5613" y="0"/>
                    <a:pt x="4779" y="707"/>
                    <a:pt x="4335" y="1304"/>
                  </a:cubicBezTo>
                  <a:cubicBezTo>
                    <a:pt x="4090" y="1631"/>
                    <a:pt x="3911" y="1981"/>
                    <a:pt x="3781" y="2329"/>
                  </a:cubicBezTo>
                  <a:cubicBezTo>
                    <a:pt x="3383" y="2089"/>
                    <a:pt x="2925" y="1912"/>
                    <a:pt x="2454" y="1912"/>
                  </a:cubicBezTo>
                  <a:cubicBezTo>
                    <a:pt x="1853" y="1912"/>
                    <a:pt x="765" y="2206"/>
                    <a:pt x="197" y="4167"/>
                  </a:cubicBezTo>
                  <a:cubicBezTo>
                    <a:pt x="-211" y="5589"/>
                    <a:pt x="91" y="6603"/>
                    <a:pt x="416" y="7199"/>
                  </a:cubicBezTo>
                  <a:cubicBezTo>
                    <a:pt x="981" y="8232"/>
                    <a:pt x="1992" y="8735"/>
                    <a:pt x="2802" y="8976"/>
                  </a:cubicBezTo>
                  <a:cubicBezTo>
                    <a:pt x="2649" y="10815"/>
                    <a:pt x="3098" y="13449"/>
                    <a:pt x="5401" y="15648"/>
                  </a:cubicBezTo>
                  <a:cubicBezTo>
                    <a:pt x="6611" y="16807"/>
                    <a:pt x="7913" y="17395"/>
                    <a:pt x="9259" y="17395"/>
                  </a:cubicBezTo>
                  <a:cubicBezTo>
                    <a:pt x="9913" y="17395"/>
                    <a:pt x="10501" y="17252"/>
                    <a:pt x="10999" y="17056"/>
                  </a:cubicBezTo>
                  <a:cubicBezTo>
                    <a:pt x="11084" y="17400"/>
                    <a:pt x="11214" y="17747"/>
                    <a:pt x="11383" y="18086"/>
                  </a:cubicBezTo>
                  <a:cubicBezTo>
                    <a:pt x="12373" y="20088"/>
                    <a:pt x="14615" y="21600"/>
                    <a:pt x="16597" y="21600"/>
                  </a:cubicBezTo>
                  <a:cubicBezTo>
                    <a:pt x="18531" y="21600"/>
                    <a:pt x="20028" y="20247"/>
                    <a:pt x="20705" y="17890"/>
                  </a:cubicBezTo>
                  <a:cubicBezTo>
                    <a:pt x="21389" y="15508"/>
                    <a:pt x="21329" y="13593"/>
                    <a:pt x="20519" y="12188"/>
                  </a:cubicBezTo>
                  <a:cubicBezTo>
                    <a:pt x="20035" y="11337"/>
                    <a:pt x="19367" y="10847"/>
                    <a:pt x="18741" y="10557"/>
                  </a:cubicBezTo>
                  <a:cubicBezTo>
                    <a:pt x="19401" y="9254"/>
                    <a:pt x="20101" y="7350"/>
                    <a:pt x="19905" y="5401"/>
                  </a:cubicBezTo>
                  <a:cubicBezTo>
                    <a:pt x="19740" y="3743"/>
                    <a:pt x="18986" y="2366"/>
                    <a:pt x="17672" y="1312"/>
                  </a:cubicBezTo>
                  <a:cubicBezTo>
                    <a:pt x="16643" y="486"/>
                    <a:pt x="15595" y="66"/>
                    <a:pt x="14555" y="66"/>
                  </a:cubicBezTo>
                  <a:cubicBezTo>
                    <a:pt x="12870" y="66"/>
                    <a:pt x="11569" y="1161"/>
                    <a:pt x="10706" y="2215"/>
                  </a:cubicBezTo>
                  <a:cubicBezTo>
                    <a:pt x="10103" y="1083"/>
                    <a:pt x="9037" y="82"/>
                    <a:pt x="7273" y="5"/>
                  </a:cubicBezTo>
                  <a:cubicBezTo>
                    <a:pt x="7199" y="0"/>
                    <a:pt x="7126" y="0"/>
                    <a:pt x="70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2335;p40"/>
            <p:cNvSpPr/>
            <p:nvPr/>
          </p:nvSpPr>
          <p:spPr>
            <a:xfrm rot="20727047">
              <a:off x="169647" y="199844"/>
              <a:ext cx="1128467" cy="91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3" h="21600" fill="norm" stroke="1" extrusionOk="0">
                  <a:moveTo>
                    <a:pt x="6161" y="0"/>
                  </a:moveTo>
                  <a:cubicBezTo>
                    <a:pt x="3293" y="0"/>
                    <a:pt x="3504" y="3631"/>
                    <a:pt x="3504" y="3631"/>
                  </a:cubicBezTo>
                  <a:cubicBezTo>
                    <a:pt x="3504" y="3631"/>
                    <a:pt x="2449" y="2166"/>
                    <a:pt x="1465" y="2166"/>
                  </a:cubicBezTo>
                  <a:cubicBezTo>
                    <a:pt x="951" y="2166"/>
                    <a:pt x="456" y="2565"/>
                    <a:pt x="141" y="3780"/>
                  </a:cubicBezTo>
                  <a:cubicBezTo>
                    <a:pt x="-775" y="7317"/>
                    <a:pt x="3076" y="7585"/>
                    <a:pt x="3076" y="7585"/>
                  </a:cubicBezTo>
                  <a:cubicBezTo>
                    <a:pt x="3076" y="7585"/>
                    <a:pt x="1783" y="11654"/>
                    <a:pt x="5100" y="15170"/>
                  </a:cubicBezTo>
                  <a:cubicBezTo>
                    <a:pt x="6300" y="16441"/>
                    <a:pt x="7436" y="16846"/>
                    <a:pt x="8398" y="16846"/>
                  </a:cubicBezTo>
                  <a:cubicBezTo>
                    <a:pt x="10097" y="16846"/>
                    <a:pt x="11251" y="15581"/>
                    <a:pt x="11252" y="15580"/>
                  </a:cubicBezTo>
                  <a:cubicBezTo>
                    <a:pt x="10280" y="18149"/>
                    <a:pt x="13241" y="21600"/>
                    <a:pt x="15875" y="21600"/>
                  </a:cubicBezTo>
                  <a:cubicBezTo>
                    <a:pt x="17216" y="21600"/>
                    <a:pt x="18473" y="20706"/>
                    <a:pt x="19083" y="18347"/>
                  </a:cubicBezTo>
                  <a:cubicBezTo>
                    <a:pt x="20825" y="11625"/>
                    <a:pt x="16602" y="11493"/>
                    <a:pt x="16268" y="11493"/>
                  </a:cubicBezTo>
                  <a:cubicBezTo>
                    <a:pt x="16254" y="11493"/>
                    <a:pt x="16247" y="11493"/>
                    <a:pt x="16247" y="11493"/>
                  </a:cubicBezTo>
                  <a:cubicBezTo>
                    <a:pt x="16247" y="11493"/>
                    <a:pt x="20632" y="5021"/>
                    <a:pt x="16403" y="1258"/>
                  </a:cubicBezTo>
                  <a:cubicBezTo>
                    <a:pt x="15449" y="408"/>
                    <a:pt x="14575" y="79"/>
                    <a:pt x="13795" y="79"/>
                  </a:cubicBezTo>
                  <a:cubicBezTo>
                    <a:pt x="11116" y="79"/>
                    <a:pt x="9531" y="3950"/>
                    <a:pt x="9531" y="3950"/>
                  </a:cubicBezTo>
                  <a:cubicBezTo>
                    <a:pt x="9531" y="3950"/>
                    <a:pt x="9389" y="162"/>
                    <a:pt x="6337" y="5"/>
                  </a:cubicBezTo>
                  <a:cubicBezTo>
                    <a:pt x="6277" y="2"/>
                    <a:pt x="6218" y="0"/>
                    <a:pt x="616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2336;p40"/>
            <p:cNvSpPr/>
            <p:nvPr/>
          </p:nvSpPr>
          <p:spPr>
            <a:xfrm rot="20727047">
              <a:off x="832142" y="479285"/>
              <a:ext cx="97080" cy="12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5" h="21600" fill="norm" stroke="1" extrusionOk="0">
                  <a:moveTo>
                    <a:pt x="14798" y="0"/>
                  </a:moveTo>
                  <a:cubicBezTo>
                    <a:pt x="11334" y="0"/>
                    <a:pt x="6693" y="2965"/>
                    <a:pt x="3393" y="7601"/>
                  </a:cubicBezTo>
                  <a:cubicBezTo>
                    <a:pt x="-655" y="13279"/>
                    <a:pt x="-1157" y="19320"/>
                    <a:pt x="2299" y="21104"/>
                  </a:cubicBezTo>
                  <a:cubicBezTo>
                    <a:pt x="2941" y="21439"/>
                    <a:pt x="3690" y="21600"/>
                    <a:pt x="4488" y="21600"/>
                  </a:cubicBezTo>
                  <a:cubicBezTo>
                    <a:pt x="7952" y="21600"/>
                    <a:pt x="12585" y="18635"/>
                    <a:pt x="15893" y="14006"/>
                  </a:cubicBezTo>
                  <a:cubicBezTo>
                    <a:pt x="19941" y="8328"/>
                    <a:pt x="20443" y="2280"/>
                    <a:pt x="16987" y="496"/>
                  </a:cubicBezTo>
                  <a:cubicBezTo>
                    <a:pt x="16337" y="161"/>
                    <a:pt x="15596" y="0"/>
                    <a:pt x="14798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2337;p40"/>
            <p:cNvSpPr/>
            <p:nvPr/>
          </p:nvSpPr>
          <p:spPr>
            <a:xfrm rot="20727047">
              <a:off x="488025" y="396876"/>
              <a:ext cx="97025" cy="12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4810" y="0"/>
                  </a:moveTo>
                  <a:cubicBezTo>
                    <a:pt x="11332" y="0"/>
                    <a:pt x="6717" y="2965"/>
                    <a:pt x="3404" y="7601"/>
                  </a:cubicBezTo>
                  <a:cubicBezTo>
                    <a:pt x="-650" y="13272"/>
                    <a:pt x="-1153" y="19320"/>
                    <a:pt x="2275" y="21104"/>
                  </a:cubicBezTo>
                  <a:cubicBezTo>
                    <a:pt x="2926" y="21439"/>
                    <a:pt x="3676" y="21600"/>
                    <a:pt x="4484" y="21600"/>
                  </a:cubicBezTo>
                  <a:cubicBezTo>
                    <a:pt x="7970" y="21600"/>
                    <a:pt x="12610" y="18635"/>
                    <a:pt x="15890" y="13999"/>
                  </a:cubicBezTo>
                  <a:cubicBezTo>
                    <a:pt x="19977" y="8321"/>
                    <a:pt x="20447" y="2280"/>
                    <a:pt x="17019" y="496"/>
                  </a:cubicBezTo>
                  <a:cubicBezTo>
                    <a:pt x="16368" y="161"/>
                    <a:pt x="15618" y="0"/>
                    <a:pt x="1481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2338;p40"/>
            <p:cNvSpPr/>
            <p:nvPr/>
          </p:nvSpPr>
          <p:spPr>
            <a:xfrm rot="20727047">
              <a:off x="320204" y="504863"/>
              <a:ext cx="155669" cy="13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9" h="21600" fill="norm" stroke="1" extrusionOk="0">
                  <a:moveTo>
                    <a:pt x="5849" y="0"/>
                  </a:moveTo>
                  <a:cubicBezTo>
                    <a:pt x="3746" y="0"/>
                    <a:pt x="1951" y="934"/>
                    <a:pt x="908" y="2814"/>
                  </a:cubicBezTo>
                  <a:cubicBezTo>
                    <a:pt x="-1331" y="6856"/>
                    <a:pt x="721" y="13667"/>
                    <a:pt x="5435" y="18074"/>
                  </a:cubicBezTo>
                  <a:cubicBezTo>
                    <a:pt x="7946" y="20412"/>
                    <a:pt x="10714" y="21600"/>
                    <a:pt x="13089" y="21600"/>
                  </a:cubicBezTo>
                  <a:cubicBezTo>
                    <a:pt x="15197" y="21600"/>
                    <a:pt x="17002" y="20666"/>
                    <a:pt x="18051" y="18786"/>
                  </a:cubicBezTo>
                  <a:cubicBezTo>
                    <a:pt x="20269" y="14744"/>
                    <a:pt x="18242" y="7927"/>
                    <a:pt x="13503" y="3526"/>
                  </a:cubicBezTo>
                  <a:cubicBezTo>
                    <a:pt x="10992" y="1188"/>
                    <a:pt x="8224" y="0"/>
                    <a:pt x="58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2339;p40"/>
            <p:cNvSpPr/>
            <p:nvPr/>
          </p:nvSpPr>
          <p:spPr>
            <a:xfrm rot="20727047">
              <a:off x="830188" y="650358"/>
              <a:ext cx="155634" cy="13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5852" y="0"/>
                  </a:moveTo>
                  <a:cubicBezTo>
                    <a:pt x="3744" y="0"/>
                    <a:pt x="1948" y="929"/>
                    <a:pt x="909" y="2819"/>
                  </a:cubicBezTo>
                  <a:cubicBezTo>
                    <a:pt x="-1331" y="6834"/>
                    <a:pt x="717" y="13687"/>
                    <a:pt x="5434" y="18069"/>
                  </a:cubicBezTo>
                  <a:cubicBezTo>
                    <a:pt x="7946" y="20410"/>
                    <a:pt x="10715" y="21600"/>
                    <a:pt x="13096" y="21600"/>
                  </a:cubicBezTo>
                  <a:cubicBezTo>
                    <a:pt x="15204" y="21600"/>
                    <a:pt x="17005" y="20665"/>
                    <a:pt x="18060" y="18781"/>
                  </a:cubicBezTo>
                  <a:cubicBezTo>
                    <a:pt x="20269" y="14760"/>
                    <a:pt x="18246" y="7946"/>
                    <a:pt x="13510" y="3525"/>
                  </a:cubicBezTo>
                  <a:cubicBezTo>
                    <a:pt x="10997" y="1184"/>
                    <a:pt x="8228" y="0"/>
                    <a:pt x="58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2340;p40"/>
            <p:cNvSpPr/>
            <p:nvPr/>
          </p:nvSpPr>
          <p:spPr>
            <a:xfrm rot="20727047">
              <a:off x="509559" y="593599"/>
              <a:ext cx="253022" cy="19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1" h="21600" fill="norm" stroke="1" extrusionOk="0">
                  <a:moveTo>
                    <a:pt x="6611" y="0"/>
                  </a:moveTo>
                  <a:cubicBezTo>
                    <a:pt x="6568" y="0"/>
                    <a:pt x="6528" y="0"/>
                    <a:pt x="6484" y="9"/>
                  </a:cubicBezTo>
                  <a:cubicBezTo>
                    <a:pt x="6011" y="95"/>
                    <a:pt x="1839" y="966"/>
                    <a:pt x="438" y="4569"/>
                  </a:cubicBezTo>
                  <a:cubicBezTo>
                    <a:pt x="-5" y="5726"/>
                    <a:pt x="-332" y="7613"/>
                    <a:pt x="592" y="10122"/>
                  </a:cubicBezTo>
                  <a:cubicBezTo>
                    <a:pt x="1732" y="13257"/>
                    <a:pt x="3700" y="15058"/>
                    <a:pt x="5954" y="15058"/>
                  </a:cubicBezTo>
                  <a:cubicBezTo>
                    <a:pt x="6068" y="15058"/>
                    <a:pt x="6181" y="15053"/>
                    <a:pt x="6294" y="15044"/>
                  </a:cubicBezTo>
                  <a:cubicBezTo>
                    <a:pt x="7318" y="14981"/>
                    <a:pt x="8309" y="14554"/>
                    <a:pt x="9146" y="13910"/>
                  </a:cubicBezTo>
                  <a:cubicBezTo>
                    <a:pt x="9366" y="15947"/>
                    <a:pt x="9899" y="18365"/>
                    <a:pt x="11160" y="19930"/>
                  </a:cubicBezTo>
                  <a:cubicBezTo>
                    <a:pt x="11807" y="20743"/>
                    <a:pt x="12861" y="21600"/>
                    <a:pt x="14452" y="21600"/>
                  </a:cubicBezTo>
                  <a:cubicBezTo>
                    <a:pt x="14785" y="21600"/>
                    <a:pt x="15142" y="21559"/>
                    <a:pt x="15522" y="21473"/>
                  </a:cubicBezTo>
                  <a:cubicBezTo>
                    <a:pt x="17239" y="21105"/>
                    <a:pt x="18530" y="19994"/>
                    <a:pt x="19364" y="18170"/>
                  </a:cubicBezTo>
                  <a:cubicBezTo>
                    <a:pt x="21268" y="14037"/>
                    <a:pt x="19901" y="7676"/>
                    <a:pt x="19837" y="7422"/>
                  </a:cubicBezTo>
                  <a:cubicBezTo>
                    <a:pt x="19691" y="6737"/>
                    <a:pt x="19230" y="6315"/>
                    <a:pt x="18733" y="6315"/>
                  </a:cubicBezTo>
                  <a:cubicBezTo>
                    <a:pt x="18637" y="6315"/>
                    <a:pt x="18533" y="6333"/>
                    <a:pt x="18433" y="6365"/>
                  </a:cubicBezTo>
                  <a:cubicBezTo>
                    <a:pt x="17836" y="6624"/>
                    <a:pt x="17490" y="7481"/>
                    <a:pt x="17680" y="8293"/>
                  </a:cubicBezTo>
                  <a:cubicBezTo>
                    <a:pt x="17996" y="9754"/>
                    <a:pt x="18577" y="14105"/>
                    <a:pt x="17443" y="16546"/>
                  </a:cubicBezTo>
                  <a:cubicBezTo>
                    <a:pt x="16973" y="17594"/>
                    <a:pt x="16216" y="18220"/>
                    <a:pt x="15162" y="18429"/>
                  </a:cubicBezTo>
                  <a:cubicBezTo>
                    <a:pt x="14892" y="18492"/>
                    <a:pt x="14638" y="18524"/>
                    <a:pt x="14401" y="18524"/>
                  </a:cubicBezTo>
                  <a:cubicBezTo>
                    <a:pt x="13698" y="18524"/>
                    <a:pt x="13138" y="18238"/>
                    <a:pt x="12687" y="17680"/>
                  </a:cubicBezTo>
                  <a:cubicBezTo>
                    <a:pt x="11303" y="15947"/>
                    <a:pt x="11210" y="11855"/>
                    <a:pt x="11287" y="10417"/>
                  </a:cubicBezTo>
                  <a:cubicBezTo>
                    <a:pt x="11317" y="9668"/>
                    <a:pt x="10940" y="8965"/>
                    <a:pt x="10403" y="8811"/>
                  </a:cubicBezTo>
                  <a:cubicBezTo>
                    <a:pt x="10316" y="8783"/>
                    <a:pt x="10230" y="8770"/>
                    <a:pt x="10146" y="8770"/>
                  </a:cubicBezTo>
                  <a:cubicBezTo>
                    <a:pt x="9676" y="8770"/>
                    <a:pt x="9256" y="9155"/>
                    <a:pt x="9096" y="9754"/>
                  </a:cubicBezTo>
                  <a:cubicBezTo>
                    <a:pt x="8812" y="10739"/>
                    <a:pt x="7585" y="11873"/>
                    <a:pt x="6184" y="11959"/>
                  </a:cubicBezTo>
                  <a:cubicBezTo>
                    <a:pt x="6111" y="11968"/>
                    <a:pt x="6038" y="11968"/>
                    <a:pt x="5961" y="11968"/>
                  </a:cubicBezTo>
                  <a:cubicBezTo>
                    <a:pt x="4890" y="11968"/>
                    <a:pt x="3566" y="11347"/>
                    <a:pt x="2609" y="8747"/>
                  </a:cubicBezTo>
                  <a:cubicBezTo>
                    <a:pt x="2009" y="7118"/>
                    <a:pt x="2326" y="6284"/>
                    <a:pt x="2436" y="6029"/>
                  </a:cubicBezTo>
                  <a:cubicBezTo>
                    <a:pt x="3163" y="4142"/>
                    <a:pt x="5901" y="3239"/>
                    <a:pt x="6798" y="3049"/>
                  </a:cubicBezTo>
                  <a:cubicBezTo>
                    <a:pt x="7415" y="2944"/>
                    <a:pt x="7852" y="2173"/>
                    <a:pt x="7758" y="1311"/>
                  </a:cubicBezTo>
                  <a:cubicBezTo>
                    <a:pt x="7685" y="535"/>
                    <a:pt x="7175" y="0"/>
                    <a:pt x="6611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76" name="Google Shape;2002;p50"/>
          <p:cNvGrpSpPr/>
          <p:nvPr/>
        </p:nvGrpSpPr>
        <p:grpSpPr>
          <a:xfrm>
            <a:off x="1281015" y="1286455"/>
            <a:ext cx="807063" cy="781018"/>
            <a:chOff x="0" y="0"/>
            <a:chExt cx="807062" cy="781016"/>
          </a:xfrm>
        </p:grpSpPr>
        <p:sp>
          <p:nvSpPr>
            <p:cNvPr id="1063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70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1066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7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8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9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75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1073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1071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72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074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077" name="116"/>
          <p:cNvSpPr txBox="1"/>
          <p:nvPr/>
        </p:nvSpPr>
        <p:spPr>
          <a:xfrm>
            <a:off x="1446470" y="1526449"/>
            <a:ext cx="476152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116</a:t>
            </a:r>
          </a:p>
        </p:txBody>
      </p:sp>
      <p:pic>
        <p:nvPicPr>
          <p:cNvPr id="1078" name="IMG_7625.jpeg" descr="IMG_76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540" y="936915"/>
            <a:ext cx="5895047" cy="828991"/>
          </a:xfrm>
          <a:prstGeom prst="rect">
            <a:avLst/>
          </a:prstGeom>
          <a:ln w="12700">
            <a:solidFill>
              <a:srgbClr val="FED283"/>
            </a:solidFill>
            <a:miter lim="400000"/>
          </a:ln>
        </p:spPr>
      </p:pic>
      <p:pic>
        <p:nvPicPr>
          <p:cNvPr id="1079" name="IMG_0167.jpeg" descr="IMG_016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242" y="2902917"/>
            <a:ext cx="1636820" cy="1636820"/>
          </a:xfrm>
          <a:prstGeom prst="rect">
            <a:avLst/>
          </a:prstGeom>
          <a:ln w="12700">
            <a:solidFill>
              <a:schemeClr val="accent6"/>
            </a:solidFill>
            <a:miter lim="400000"/>
          </a:ln>
        </p:spPr>
      </p:pic>
      <p:grpSp>
        <p:nvGrpSpPr>
          <p:cNvPr id="1091" name="Google Shape;1666;p33"/>
          <p:cNvGrpSpPr/>
          <p:nvPr/>
        </p:nvGrpSpPr>
        <p:grpSpPr>
          <a:xfrm>
            <a:off x="1123476" y="3808674"/>
            <a:ext cx="696575" cy="868691"/>
            <a:chOff x="0" y="0"/>
            <a:chExt cx="696574" cy="868690"/>
          </a:xfrm>
        </p:grpSpPr>
        <p:sp>
          <p:nvSpPr>
            <p:cNvPr id="1080" name="Google Shape;1667;p33"/>
            <p:cNvSpPr/>
            <p:nvPr/>
          </p:nvSpPr>
          <p:spPr>
            <a:xfrm>
              <a:off x="3458" y="0"/>
              <a:ext cx="693117" cy="86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9" h="21600" fill="norm" stroke="1" extrusionOk="0">
                  <a:moveTo>
                    <a:pt x="8980" y="0"/>
                  </a:moveTo>
                  <a:cubicBezTo>
                    <a:pt x="2081" y="0"/>
                    <a:pt x="-4398" y="15445"/>
                    <a:pt x="3915" y="19841"/>
                  </a:cubicBezTo>
                  <a:cubicBezTo>
                    <a:pt x="6337" y="21121"/>
                    <a:pt x="8451" y="21600"/>
                    <a:pt x="10236" y="21600"/>
                  </a:cubicBezTo>
                  <a:cubicBezTo>
                    <a:pt x="14324" y="21600"/>
                    <a:pt x="16695" y="19092"/>
                    <a:pt x="17113" y="17943"/>
                  </a:cubicBezTo>
                  <a:cubicBezTo>
                    <a:pt x="17198" y="17709"/>
                    <a:pt x="17202" y="17528"/>
                    <a:pt x="17123" y="17443"/>
                  </a:cubicBezTo>
                  <a:cubicBezTo>
                    <a:pt x="16484" y="16735"/>
                    <a:pt x="11870" y="16796"/>
                    <a:pt x="13458" y="11623"/>
                  </a:cubicBezTo>
                  <a:cubicBezTo>
                    <a:pt x="14921" y="6867"/>
                    <a:pt x="15077" y="3006"/>
                    <a:pt x="11841" y="931"/>
                  </a:cubicBezTo>
                  <a:cubicBezTo>
                    <a:pt x="11563" y="750"/>
                    <a:pt x="11259" y="585"/>
                    <a:pt x="10927" y="433"/>
                  </a:cubicBezTo>
                  <a:cubicBezTo>
                    <a:pt x="10282" y="137"/>
                    <a:pt x="9629" y="0"/>
                    <a:pt x="898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25400" dist="19050" dir="1932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668;p33"/>
            <p:cNvSpPr/>
            <p:nvPr/>
          </p:nvSpPr>
          <p:spPr>
            <a:xfrm>
              <a:off x="-1" y="0"/>
              <a:ext cx="693118" cy="86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9" h="21600" fill="norm" stroke="1" extrusionOk="0">
                  <a:moveTo>
                    <a:pt x="8980" y="0"/>
                  </a:moveTo>
                  <a:cubicBezTo>
                    <a:pt x="2081" y="0"/>
                    <a:pt x="-4398" y="15445"/>
                    <a:pt x="3915" y="19841"/>
                  </a:cubicBezTo>
                  <a:cubicBezTo>
                    <a:pt x="6337" y="21121"/>
                    <a:pt x="8451" y="21600"/>
                    <a:pt x="10236" y="21600"/>
                  </a:cubicBezTo>
                  <a:cubicBezTo>
                    <a:pt x="14324" y="21600"/>
                    <a:pt x="16695" y="19092"/>
                    <a:pt x="17113" y="17943"/>
                  </a:cubicBezTo>
                  <a:cubicBezTo>
                    <a:pt x="17198" y="17709"/>
                    <a:pt x="17202" y="17528"/>
                    <a:pt x="17123" y="17443"/>
                  </a:cubicBezTo>
                  <a:cubicBezTo>
                    <a:pt x="16484" y="16735"/>
                    <a:pt x="11870" y="16796"/>
                    <a:pt x="13458" y="11623"/>
                  </a:cubicBezTo>
                  <a:cubicBezTo>
                    <a:pt x="14921" y="6867"/>
                    <a:pt x="15077" y="3006"/>
                    <a:pt x="11841" y="931"/>
                  </a:cubicBezTo>
                  <a:cubicBezTo>
                    <a:pt x="11563" y="750"/>
                    <a:pt x="11259" y="585"/>
                    <a:pt x="10927" y="433"/>
                  </a:cubicBezTo>
                  <a:cubicBezTo>
                    <a:pt x="10282" y="137"/>
                    <a:pt x="9629" y="0"/>
                    <a:pt x="89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669;p33"/>
            <p:cNvSpPr/>
            <p:nvPr/>
          </p:nvSpPr>
          <p:spPr>
            <a:xfrm>
              <a:off x="441569" y="37430"/>
              <a:ext cx="251522" cy="69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2714" y="0"/>
                  </a:moveTo>
                  <a:cubicBezTo>
                    <a:pt x="3730" y="2287"/>
                    <a:pt x="5731" y="8288"/>
                    <a:pt x="1489" y="12990"/>
                  </a:cubicBezTo>
                  <a:cubicBezTo>
                    <a:pt x="-2727" y="17667"/>
                    <a:pt x="2360" y="21600"/>
                    <a:pt x="12347" y="21600"/>
                  </a:cubicBezTo>
                  <a:cubicBezTo>
                    <a:pt x="14278" y="21600"/>
                    <a:pt x="16403" y="21451"/>
                    <a:pt x="18673" y="21130"/>
                  </a:cubicBezTo>
                  <a:cubicBezTo>
                    <a:pt x="18806" y="20981"/>
                    <a:pt x="18873" y="20847"/>
                    <a:pt x="18873" y="20741"/>
                  </a:cubicBezTo>
                  <a:cubicBezTo>
                    <a:pt x="18873" y="20638"/>
                    <a:pt x="18818" y="20560"/>
                    <a:pt x="18702" y="20508"/>
                  </a:cubicBezTo>
                  <a:cubicBezTo>
                    <a:pt x="17046" y="19755"/>
                    <a:pt x="6611" y="19705"/>
                    <a:pt x="6611" y="15696"/>
                  </a:cubicBezTo>
                  <a:cubicBezTo>
                    <a:pt x="6602" y="15015"/>
                    <a:pt x="6906" y="14220"/>
                    <a:pt x="7607" y="13281"/>
                  </a:cubicBezTo>
                  <a:cubicBezTo>
                    <a:pt x="9466" y="10805"/>
                    <a:pt x="10624" y="8528"/>
                    <a:pt x="10633" y="6522"/>
                  </a:cubicBezTo>
                  <a:cubicBezTo>
                    <a:pt x="10633" y="3744"/>
                    <a:pt x="8409" y="1498"/>
                    <a:pt x="27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670;p33"/>
            <p:cNvSpPr/>
            <p:nvPr/>
          </p:nvSpPr>
          <p:spPr>
            <a:xfrm>
              <a:off x="125806" y="275169"/>
              <a:ext cx="266331" cy="39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11242" y="0"/>
                  </a:moveTo>
                  <a:cubicBezTo>
                    <a:pt x="5881" y="0"/>
                    <a:pt x="994" y="4335"/>
                    <a:pt x="129" y="10014"/>
                  </a:cubicBezTo>
                  <a:cubicBezTo>
                    <a:pt x="-99" y="11545"/>
                    <a:pt x="-21" y="13019"/>
                    <a:pt x="327" y="14379"/>
                  </a:cubicBezTo>
                  <a:cubicBezTo>
                    <a:pt x="1322" y="18307"/>
                    <a:pt x="4517" y="21246"/>
                    <a:pt x="8731" y="21572"/>
                  </a:cubicBezTo>
                  <a:cubicBezTo>
                    <a:pt x="8977" y="21589"/>
                    <a:pt x="9226" y="21600"/>
                    <a:pt x="9473" y="21600"/>
                  </a:cubicBezTo>
                  <a:cubicBezTo>
                    <a:pt x="12383" y="21600"/>
                    <a:pt x="15161" y="20323"/>
                    <a:pt x="17233" y="18243"/>
                  </a:cubicBezTo>
                  <a:cubicBezTo>
                    <a:pt x="18969" y="16495"/>
                    <a:pt x="20213" y="14181"/>
                    <a:pt x="20597" y="11586"/>
                  </a:cubicBezTo>
                  <a:cubicBezTo>
                    <a:pt x="21501" y="5634"/>
                    <a:pt x="17648" y="458"/>
                    <a:pt x="11998" y="30"/>
                  </a:cubicBezTo>
                  <a:cubicBezTo>
                    <a:pt x="11746" y="11"/>
                    <a:pt x="11494" y="0"/>
                    <a:pt x="1124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671;p33"/>
            <p:cNvSpPr/>
            <p:nvPr/>
          </p:nvSpPr>
          <p:spPr>
            <a:xfrm>
              <a:off x="130017" y="497435"/>
              <a:ext cx="217212" cy="16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22" y="0"/>
                  </a:moveTo>
                  <a:cubicBezTo>
                    <a:pt x="5645" y="0"/>
                    <a:pt x="2533" y="1800"/>
                    <a:pt x="0" y="4860"/>
                  </a:cubicBezTo>
                  <a:cubicBezTo>
                    <a:pt x="1270" y="13967"/>
                    <a:pt x="5353" y="20779"/>
                    <a:pt x="10737" y="21536"/>
                  </a:cubicBezTo>
                  <a:cubicBezTo>
                    <a:pt x="11051" y="21575"/>
                    <a:pt x="11370" y="21600"/>
                    <a:pt x="11684" y="21600"/>
                  </a:cubicBezTo>
                  <a:cubicBezTo>
                    <a:pt x="15403" y="21600"/>
                    <a:pt x="18952" y="18639"/>
                    <a:pt x="21600" y="13818"/>
                  </a:cubicBezTo>
                  <a:cubicBezTo>
                    <a:pt x="19796" y="6328"/>
                    <a:pt x="15518" y="836"/>
                    <a:pt x="10138" y="84"/>
                  </a:cubicBezTo>
                  <a:cubicBezTo>
                    <a:pt x="9731" y="30"/>
                    <a:pt x="9325" y="0"/>
                    <a:pt x="89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672;p33"/>
            <p:cNvSpPr/>
            <p:nvPr/>
          </p:nvSpPr>
          <p:spPr>
            <a:xfrm>
              <a:off x="227793" y="147752"/>
              <a:ext cx="44888" cy="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872" y="0"/>
                  </a:moveTo>
                  <a:cubicBezTo>
                    <a:pt x="5654" y="0"/>
                    <a:pt x="921" y="4328"/>
                    <a:pt x="106" y="10007"/>
                  </a:cubicBezTo>
                  <a:cubicBezTo>
                    <a:pt x="-691" y="15948"/>
                    <a:pt x="3088" y="21154"/>
                    <a:pt x="8583" y="21574"/>
                  </a:cubicBezTo>
                  <a:cubicBezTo>
                    <a:pt x="8844" y="21600"/>
                    <a:pt x="9086" y="21600"/>
                    <a:pt x="9346" y="21600"/>
                  </a:cubicBezTo>
                  <a:cubicBezTo>
                    <a:pt x="14547" y="21600"/>
                    <a:pt x="19227" y="17325"/>
                    <a:pt x="20042" y="11646"/>
                  </a:cubicBezTo>
                  <a:cubicBezTo>
                    <a:pt x="20909" y="5666"/>
                    <a:pt x="17113" y="498"/>
                    <a:pt x="11617" y="26"/>
                  </a:cubicBezTo>
                  <a:cubicBezTo>
                    <a:pt x="11374" y="13"/>
                    <a:pt x="11114" y="0"/>
                    <a:pt x="1087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673;p33"/>
            <p:cNvSpPr/>
            <p:nvPr/>
          </p:nvSpPr>
          <p:spPr>
            <a:xfrm>
              <a:off x="398622" y="198302"/>
              <a:ext cx="44927" cy="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10880" y="0"/>
                  </a:moveTo>
                  <a:cubicBezTo>
                    <a:pt x="5666" y="0"/>
                    <a:pt x="937" y="4289"/>
                    <a:pt x="106" y="9993"/>
                  </a:cubicBezTo>
                  <a:cubicBezTo>
                    <a:pt x="-691" y="15934"/>
                    <a:pt x="3102" y="21102"/>
                    <a:pt x="8593" y="21574"/>
                  </a:cubicBezTo>
                  <a:cubicBezTo>
                    <a:pt x="8836" y="21587"/>
                    <a:pt x="9096" y="21600"/>
                    <a:pt x="9338" y="21600"/>
                  </a:cubicBezTo>
                  <a:cubicBezTo>
                    <a:pt x="14552" y="21600"/>
                    <a:pt x="19229" y="17272"/>
                    <a:pt x="20043" y="11593"/>
                  </a:cubicBezTo>
                  <a:cubicBezTo>
                    <a:pt x="20909" y="5652"/>
                    <a:pt x="17133" y="446"/>
                    <a:pt x="11625" y="26"/>
                  </a:cubicBezTo>
                  <a:cubicBezTo>
                    <a:pt x="11382" y="0"/>
                    <a:pt x="11122" y="0"/>
                    <a:pt x="108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674;p33"/>
            <p:cNvSpPr/>
            <p:nvPr/>
          </p:nvSpPr>
          <p:spPr>
            <a:xfrm>
              <a:off x="417991" y="280764"/>
              <a:ext cx="95627" cy="9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10259" y="0"/>
                  </a:moveTo>
                  <a:cubicBezTo>
                    <a:pt x="5076" y="0"/>
                    <a:pt x="622" y="4113"/>
                    <a:pt x="59" y="9654"/>
                  </a:cubicBezTo>
                  <a:cubicBezTo>
                    <a:pt x="-545" y="15562"/>
                    <a:pt x="3537" y="20894"/>
                    <a:pt x="9150" y="21530"/>
                  </a:cubicBezTo>
                  <a:cubicBezTo>
                    <a:pt x="9539" y="21574"/>
                    <a:pt x="9920" y="21600"/>
                    <a:pt x="10301" y="21600"/>
                  </a:cubicBezTo>
                  <a:cubicBezTo>
                    <a:pt x="15458" y="21600"/>
                    <a:pt x="19896" y="17496"/>
                    <a:pt x="20459" y="11963"/>
                  </a:cubicBezTo>
                  <a:cubicBezTo>
                    <a:pt x="21055" y="6030"/>
                    <a:pt x="16973" y="723"/>
                    <a:pt x="11369" y="70"/>
                  </a:cubicBezTo>
                  <a:cubicBezTo>
                    <a:pt x="10996" y="26"/>
                    <a:pt x="10623" y="0"/>
                    <a:pt x="102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675;p33"/>
            <p:cNvSpPr/>
            <p:nvPr/>
          </p:nvSpPr>
          <p:spPr>
            <a:xfrm>
              <a:off x="108562" y="184951"/>
              <a:ext cx="95590" cy="9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270" y="0"/>
                  </a:moveTo>
                  <a:cubicBezTo>
                    <a:pt x="5086" y="0"/>
                    <a:pt x="622" y="4114"/>
                    <a:pt x="58" y="9658"/>
                  </a:cubicBezTo>
                  <a:cubicBezTo>
                    <a:pt x="-538" y="15568"/>
                    <a:pt x="3537" y="20903"/>
                    <a:pt x="9152" y="21539"/>
                  </a:cubicBezTo>
                  <a:cubicBezTo>
                    <a:pt x="9525" y="21583"/>
                    <a:pt x="9898" y="21600"/>
                    <a:pt x="10262" y="21600"/>
                  </a:cubicBezTo>
                  <a:cubicBezTo>
                    <a:pt x="15438" y="21600"/>
                    <a:pt x="19902" y="17512"/>
                    <a:pt x="20457" y="11959"/>
                  </a:cubicBezTo>
                  <a:cubicBezTo>
                    <a:pt x="21062" y="6023"/>
                    <a:pt x="16987" y="697"/>
                    <a:pt x="11372" y="61"/>
                  </a:cubicBezTo>
                  <a:cubicBezTo>
                    <a:pt x="10999" y="17"/>
                    <a:pt x="10635" y="0"/>
                    <a:pt x="10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676;p33"/>
            <p:cNvSpPr/>
            <p:nvPr/>
          </p:nvSpPr>
          <p:spPr>
            <a:xfrm>
              <a:off x="14363" y="323674"/>
              <a:ext cx="59338" cy="2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600" fill="norm" stroke="1" extrusionOk="0">
                  <a:moveTo>
                    <a:pt x="14857" y="0"/>
                  </a:moveTo>
                  <a:cubicBezTo>
                    <a:pt x="13124" y="0"/>
                    <a:pt x="11510" y="234"/>
                    <a:pt x="10867" y="793"/>
                  </a:cubicBezTo>
                  <a:cubicBezTo>
                    <a:pt x="3138" y="7149"/>
                    <a:pt x="-497" y="13587"/>
                    <a:pt x="54" y="20245"/>
                  </a:cubicBezTo>
                  <a:cubicBezTo>
                    <a:pt x="107" y="21119"/>
                    <a:pt x="3007" y="21600"/>
                    <a:pt x="5605" y="21600"/>
                  </a:cubicBezTo>
                  <a:cubicBezTo>
                    <a:pt x="7823" y="21600"/>
                    <a:pt x="9831" y="21251"/>
                    <a:pt x="9739" y="20512"/>
                  </a:cubicBezTo>
                  <a:cubicBezTo>
                    <a:pt x="9214" y="14095"/>
                    <a:pt x="12468" y="7854"/>
                    <a:pt x="19935" y="1714"/>
                  </a:cubicBezTo>
                  <a:cubicBezTo>
                    <a:pt x="21103" y="739"/>
                    <a:pt x="17849" y="0"/>
                    <a:pt x="1485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677;p33"/>
            <p:cNvSpPr/>
            <p:nvPr/>
          </p:nvSpPr>
          <p:spPr>
            <a:xfrm>
              <a:off x="25433" y="590469"/>
              <a:ext cx="27810" cy="2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0" h="21600" fill="norm" stroke="1" extrusionOk="0">
                  <a:moveTo>
                    <a:pt x="7587" y="0"/>
                  </a:moveTo>
                  <a:cubicBezTo>
                    <a:pt x="-1738" y="0"/>
                    <a:pt x="-3030" y="20090"/>
                    <a:pt x="6876" y="21513"/>
                  </a:cubicBezTo>
                  <a:cubicBezTo>
                    <a:pt x="7242" y="21600"/>
                    <a:pt x="7587" y="21600"/>
                    <a:pt x="7888" y="21600"/>
                  </a:cubicBezTo>
                  <a:cubicBezTo>
                    <a:pt x="17278" y="21600"/>
                    <a:pt x="18570" y="1539"/>
                    <a:pt x="8578" y="116"/>
                  </a:cubicBezTo>
                  <a:cubicBezTo>
                    <a:pt x="8319" y="0"/>
                    <a:pt x="7953" y="0"/>
                    <a:pt x="758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092" name="IMG_0049.png" descr="IMG_00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596;p32"/>
          <p:cNvGrpSpPr/>
          <p:nvPr/>
        </p:nvGrpSpPr>
        <p:grpSpPr>
          <a:xfrm>
            <a:off x="1966943" y="49233"/>
            <a:ext cx="5929972" cy="1251362"/>
            <a:chOff x="0" y="0"/>
            <a:chExt cx="5929970" cy="1251361"/>
          </a:xfrm>
        </p:grpSpPr>
        <p:sp>
          <p:nvSpPr>
            <p:cNvPr id="1094" name="Google Shape;1597;p32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598;p32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599;p32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098" name="IMG_5820.jpeg" descr="IMG_5820.jpeg"/>
          <p:cNvPicPr>
            <a:picLocks noChangeAspect="1"/>
          </p:cNvPicPr>
          <p:nvPr/>
        </p:nvPicPr>
        <p:blipFill>
          <a:blip r:embed="rId2">
            <a:extLst/>
          </a:blip>
          <a:srcRect l="6174" t="21088" r="10083" b="11876"/>
          <a:stretch>
            <a:fillRect/>
          </a:stretch>
        </p:blipFill>
        <p:spPr>
          <a:xfrm>
            <a:off x="2699995" y="444750"/>
            <a:ext cx="4246542" cy="46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482" fill="norm" stroke="1" extrusionOk="0">
                <a:moveTo>
                  <a:pt x="21549" y="17"/>
                </a:moveTo>
                <a:cubicBezTo>
                  <a:pt x="21537" y="-94"/>
                  <a:pt x="21434" y="345"/>
                  <a:pt x="21321" y="999"/>
                </a:cubicBezTo>
                <a:cubicBezTo>
                  <a:pt x="21101" y="2266"/>
                  <a:pt x="21052" y="2399"/>
                  <a:pt x="20992" y="1851"/>
                </a:cubicBezTo>
                <a:cubicBezTo>
                  <a:pt x="20971" y="1660"/>
                  <a:pt x="20954" y="1596"/>
                  <a:pt x="20954" y="1703"/>
                </a:cubicBezTo>
                <a:cubicBezTo>
                  <a:pt x="20954" y="1810"/>
                  <a:pt x="20918" y="1766"/>
                  <a:pt x="20873" y="1610"/>
                </a:cubicBezTo>
                <a:cubicBezTo>
                  <a:pt x="20748" y="1177"/>
                  <a:pt x="919" y="1213"/>
                  <a:pt x="778" y="1647"/>
                </a:cubicBezTo>
                <a:cubicBezTo>
                  <a:pt x="719" y="1830"/>
                  <a:pt x="652" y="2109"/>
                  <a:pt x="631" y="2258"/>
                </a:cubicBezTo>
                <a:cubicBezTo>
                  <a:pt x="610" y="2408"/>
                  <a:pt x="580" y="2457"/>
                  <a:pt x="564" y="2370"/>
                </a:cubicBezTo>
                <a:cubicBezTo>
                  <a:pt x="549" y="2282"/>
                  <a:pt x="497" y="2602"/>
                  <a:pt x="447" y="3073"/>
                </a:cubicBezTo>
                <a:cubicBezTo>
                  <a:pt x="391" y="3608"/>
                  <a:pt x="337" y="3874"/>
                  <a:pt x="304" y="3777"/>
                </a:cubicBezTo>
                <a:cubicBezTo>
                  <a:pt x="248" y="3616"/>
                  <a:pt x="197" y="4332"/>
                  <a:pt x="229" y="4814"/>
                </a:cubicBezTo>
                <a:cubicBezTo>
                  <a:pt x="239" y="4960"/>
                  <a:pt x="224" y="5164"/>
                  <a:pt x="197" y="5259"/>
                </a:cubicBezTo>
                <a:cubicBezTo>
                  <a:pt x="170" y="5354"/>
                  <a:pt x="157" y="5556"/>
                  <a:pt x="169" y="5722"/>
                </a:cubicBezTo>
                <a:cubicBezTo>
                  <a:pt x="180" y="5888"/>
                  <a:pt x="169" y="6177"/>
                  <a:pt x="145" y="6351"/>
                </a:cubicBezTo>
                <a:cubicBezTo>
                  <a:pt x="100" y="6668"/>
                  <a:pt x="39" y="8509"/>
                  <a:pt x="3" y="10704"/>
                </a:cubicBezTo>
                <a:cubicBezTo>
                  <a:pt x="-17" y="11940"/>
                  <a:pt x="51" y="14885"/>
                  <a:pt x="140" y="16630"/>
                </a:cubicBezTo>
                <a:cubicBezTo>
                  <a:pt x="229" y="18358"/>
                  <a:pt x="629" y="20880"/>
                  <a:pt x="857" y="21150"/>
                </a:cubicBezTo>
                <a:cubicBezTo>
                  <a:pt x="907" y="21210"/>
                  <a:pt x="957" y="21311"/>
                  <a:pt x="965" y="21390"/>
                </a:cubicBezTo>
                <a:cubicBezTo>
                  <a:pt x="974" y="21470"/>
                  <a:pt x="5471" y="21506"/>
                  <a:pt x="10960" y="21464"/>
                </a:cubicBezTo>
                <a:lnTo>
                  <a:pt x="20940" y="21390"/>
                </a:lnTo>
                <a:lnTo>
                  <a:pt x="21089" y="20705"/>
                </a:lnTo>
                <a:cubicBezTo>
                  <a:pt x="21172" y="20329"/>
                  <a:pt x="21247" y="19912"/>
                  <a:pt x="21256" y="19779"/>
                </a:cubicBezTo>
                <a:cubicBezTo>
                  <a:pt x="21279" y="19451"/>
                  <a:pt x="21367" y="19768"/>
                  <a:pt x="21454" y="20483"/>
                </a:cubicBezTo>
                <a:cubicBezTo>
                  <a:pt x="21503" y="20884"/>
                  <a:pt x="21535" y="20962"/>
                  <a:pt x="21557" y="20761"/>
                </a:cubicBezTo>
                <a:cubicBezTo>
                  <a:pt x="21575" y="20593"/>
                  <a:pt x="21583" y="15493"/>
                  <a:pt x="21581" y="10389"/>
                </a:cubicBezTo>
                <a:cubicBezTo>
                  <a:pt x="21579" y="5285"/>
                  <a:pt x="21567" y="186"/>
                  <a:pt x="21549" y="1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99" name="IMG_7621.jpeg" descr="IMG_76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5271" y="1421212"/>
            <a:ext cx="5726394" cy="1022360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1100" name="IMG_7622.jpeg" descr="IMG_76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9783" y="1132667"/>
            <a:ext cx="1395962" cy="13936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grpSp>
        <p:nvGrpSpPr>
          <p:cNvPr id="1114" name="Google Shape;2002;p50"/>
          <p:cNvGrpSpPr/>
          <p:nvPr/>
        </p:nvGrpSpPr>
        <p:grpSpPr>
          <a:xfrm>
            <a:off x="7884565" y="587047"/>
            <a:ext cx="807063" cy="781018"/>
            <a:chOff x="0" y="0"/>
            <a:chExt cx="807062" cy="781016"/>
          </a:xfrm>
        </p:grpSpPr>
        <p:sp>
          <p:nvSpPr>
            <p:cNvPr id="1101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08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1104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5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6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7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13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1111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1109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10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112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115" name="116"/>
          <p:cNvSpPr txBox="1"/>
          <p:nvPr/>
        </p:nvSpPr>
        <p:spPr>
          <a:xfrm>
            <a:off x="8050021" y="827041"/>
            <a:ext cx="476151" cy="30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116</a:t>
            </a:r>
          </a:p>
        </p:txBody>
      </p:sp>
      <p:grpSp>
        <p:nvGrpSpPr>
          <p:cNvPr id="1123" name="Google Shape;1630;p33"/>
          <p:cNvGrpSpPr/>
          <p:nvPr/>
        </p:nvGrpSpPr>
        <p:grpSpPr>
          <a:xfrm rot="21116124">
            <a:off x="6485347" y="2526325"/>
            <a:ext cx="2367752" cy="2367751"/>
            <a:chOff x="0" y="0"/>
            <a:chExt cx="2367751" cy="2367750"/>
          </a:xfrm>
        </p:grpSpPr>
        <p:sp>
          <p:nvSpPr>
            <p:cNvPr id="1116" name="Google Shape;1631;p33"/>
            <p:cNvSpPr/>
            <p:nvPr/>
          </p:nvSpPr>
          <p:spPr>
            <a:xfrm rot="472784">
              <a:off x="134016" y="134016"/>
              <a:ext cx="2099718" cy="2099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632;p33"/>
            <p:cNvSpPr/>
            <p:nvPr/>
          </p:nvSpPr>
          <p:spPr>
            <a:xfrm rot="472784">
              <a:off x="236706" y="141089"/>
              <a:ext cx="2099719" cy="6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633;p33"/>
            <p:cNvSpPr/>
            <p:nvPr/>
          </p:nvSpPr>
          <p:spPr>
            <a:xfrm>
              <a:off x="331002" y="1129477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19" name="Google Shape;1634;p33"/>
            <p:cNvSpPr/>
            <p:nvPr/>
          </p:nvSpPr>
          <p:spPr>
            <a:xfrm>
              <a:off x="305877" y="1311016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0" name="Google Shape;1635;p33"/>
            <p:cNvSpPr/>
            <p:nvPr/>
          </p:nvSpPr>
          <p:spPr>
            <a:xfrm>
              <a:off x="281618" y="1486296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1" name="Google Shape;1636;p33"/>
            <p:cNvSpPr/>
            <p:nvPr/>
          </p:nvSpPr>
          <p:spPr>
            <a:xfrm>
              <a:off x="257359" y="1661575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2" name="Google Shape;1637;p33"/>
            <p:cNvSpPr/>
            <p:nvPr/>
          </p:nvSpPr>
          <p:spPr>
            <a:xfrm>
              <a:off x="357734" y="936330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31" name="Google Shape;1630;p33"/>
          <p:cNvGrpSpPr/>
          <p:nvPr/>
        </p:nvGrpSpPr>
        <p:grpSpPr>
          <a:xfrm rot="21116124">
            <a:off x="4023076" y="2526325"/>
            <a:ext cx="2367753" cy="2367751"/>
            <a:chOff x="0" y="0"/>
            <a:chExt cx="2367751" cy="2367750"/>
          </a:xfrm>
        </p:grpSpPr>
        <p:sp>
          <p:nvSpPr>
            <p:cNvPr id="1124" name="Google Shape;1631;p33"/>
            <p:cNvSpPr/>
            <p:nvPr/>
          </p:nvSpPr>
          <p:spPr>
            <a:xfrm rot="472784">
              <a:off x="134016" y="134016"/>
              <a:ext cx="2099718" cy="2099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632;p33"/>
            <p:cNvSpPr/>
            <p:nvPr/>
          </p:nvSpPr>
          <p:spPr>
            <a:xfrm rot="472784">
              <a:off x="236706" y="141089"/>
              <a:ext cx="2099719" cy="6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633;p33"/>
            <p:cNvSpPr/>
            <p:nvPr/>
          </p:nvSpPr>
          <p:spPr>
            <a:xfrm>
              <a:off x="331002" y="1129477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7" name="Google Shape;1634;p33"/>
            <p:cNvSpPr/>
            <p:nvPr/>
          </p:nvSpPr>
          <p:spPr>
            <a:xfrm>
              <a:off x="305877" y="1311016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8" name="Google Shape;1635;p33"/>
            <p:cNvSpPr/>
            <p:nvPr/>
          </p:nvSpPr>
          <p:spPr>
            <a:xfrm>
              <a:off x="281618" y="1486296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29" name="Google Shape;1636;p33"/>
            <p:cNvSpPr/>
            <p:nvPr/>
          </p:nvSpPr>
          <p:spPr>
            <a:xfrm>
              <a:off x="257359" y="1661575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0" name="Google Shape;1637;p33"/>
            <p:cNvSpPr/>
            <p:nvPr/>
          </p:nvSpPr>
          <p:spPr>
            <a:xfrm>
              <a:off x="357734" y="936330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39" name="Google Shape;1630;p33"/>
          <p:cNvGrpSpPr/>
          <p:nvPr/>
        </p:nvGrpSpPr>
        <p:grpSpPr>
          <a:xfrm rot="21116124">
            <a:off x="1599796" y="2526325"/>
            <a:ext cx="2367753" cy="2367751"/>
            <a:chOff x="0" y="0"/>
            <a:chExt cx="2367751" cy="2367750"/>
          </a:xfrm>
        </p:grpSpPr>
        <p:sp>
          <p:nvSpPr>
            <p:cNvPr id="1132" name="Google Shape;1631;p33"/>
            <p:cNvSpPr/>
            <p:nvPr/>
          </p:nvSpPr>
          <p:spPr>
            <a:xfrm rot="472784">
              <a:off x="134016" y="134016"/>
              <a:ext cx="2099718" cy="2099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1632;p33"/>
            <p:cNvSpPr/>
            <p:nvPr/>
          </p:nvSpPr>
          <p:spPr>
            <a:xfrm rot="472784">
              <a:off x="236706" y="141089"/>
              <a:ext cx="2099719" cy="6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4" name="Google Shape;1633;p33"/>
            <p:cNvSpPr/>
            <p:nvPr/>
          </p:nvSpPr>
          <p:spPr>
            <a:xfrm>
              <a:off x="331002" y="1129477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5" name="Google Shape;1634;p33"/>
            <p:cNvSpPr/>
            <p:nvPr/>
          </p:nvSpPr>
          <p:spPr>
            <a:xfrm>
              <a:off x="305877" y="1311016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6" name="Google Shape;1635;p33"/>
            <p:cNvSpPr/>
            <p:nvPr/>
          </p:nvSpPr>
          <p:spPr>
            <a:xfrm>
              <a:off x="281618" y="1486296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7" name="Google Shape;1636;p33"/>
            <p:cNvSpPr/>
            <p:nvPr/>
          </p:nvSpPr>
          <p:spPr>
            <a:xfrm>
              <a:off x="257359" y="1661575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38" name="Google Shape;1637;p33"/>
            <p:cNvSpPr/>
            <p:nvPr/>
          </p:nvSpPr>
          <p:spPr>
            <a:xfrm>
              <a:off x="357734" y="936330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1140" name="IMG_7623.jpeg" descr="IMG_7623.jpeg"/>
          <p:cNvPicPr>
            <a:picLocks noChangeAspect="1"/>
          </p:cNvPicPr>
          <p:nvPr/>
        </p:nvPicPr>
        <p:blipFill>
          <a:blip r:embed="rId5">
            <a:extLst/>
          </a:blip>
          <a:srcRect l="49324" t="890" r="603" b="83390"/>
          <a:stretch>
            <a:fillRect/>
          </a:stretch>
        </p:blipFill>
        <p:spPr>
          <a:xfrm>
            <a:off x="7113598" y="2736713"/>
            <a:ext cx="1111332" cy="473365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141" name="IMG_7623.jpeg" descr="IMG_7623.jpeg"/>
          <p:cNvPicPr>
            <a:picLocks noChangeAspect="1"/>
          </p:cNvPicPr>
          <p:nvPr/>
        </p:nvPicPr>
        <p:blipFill>
          <a:blip r:embed="rId5">
            <a:extLst/>
          </a:blip>
          <a:srcRect l="38637" t="17896" r="603" b="67100"/>
          <a:stretch>
            <a:fillRect/>
          </a:stretch>
        </p:blipFill>
        <p:spPr>
          <a:xfrm>
            <a:off x="4552157" y="2736713"/>
            <a:ext cx="1348525" cy="451802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142" name="IMG_7623.jpeg" descr="IMG_7623.jpeg"/>
          <p:cNvPicPr>
            <a:picLocks noChangeAspect="1"/>
          </p:cNvPicPr>
          <p:nvPr/>
        </p:nvPicPr>
        <p:blipFill>
          <a:blip r:embed="rId5">
            <a:extLst/>
          </a:blip>
          <a:srcRect l="21320" t="34186" r="432" b="50094"/>
          <a:stretch>
            <a:fillRect/>
          </a:stretch>
        </p:blipFill>
        <p:spPr>
          <a:xfrm>
            <a:off x="1915309" y="2725799"/>
            <a:ext cx="1736660" cy="473365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143" name="IMG_0049.png" descr="IMG_00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596;p32"/>
          <p:cNvGrpSpPr/>
          <p:nvPr/>
        </p:nvGrpSpPr>
        <p:grpSpPr>
          <a:xfrm>
            <a:off x="1966943" y="49233"/>
            <a:ext cx="5929972" cy="1251362"/>
            <a:chOff x="0" y="0"/>
            <a:chExt cx="5929970" cy="1251361"/>
          </a:xfrm>
        </p:grpSpPr>
        <p:sp>
          <p:nvSpPr>
            <p:cNvPr id="1145" name="Google Shape;1597;p32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1598;p32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1599;p32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49" name="IMG_5820.jpeg" descr="IMG_5820.jpeg"/>
          <p:cNvPicPr>
            <a:picLocks noChangeAspect="1"/>
          </p:cNvPicPr>
          <p:nvPr/>
        </p:nvPicPr>
        <p:blipFill>
          <a:blip r:embed="rId2">
            <a:extLst/>
          </a:blip>
          <a:srcRect l="6174" t="21088" r="10083" b="11876"/>
          <a:stretch>
            <a:fillRect/>
          </a:stretch>
        </p:blipFill>
        <p:spPr>
          <a:xfrm>
            <a:off x="2699995" y="444750"/>
            <a:ext cx="4246542" cy="46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482" fill="norm" stroke="1" extrusionOk="0">
                <a:moveTo>
                  <a:pt x="21549" y="17"/>
                </a:moveTo>
                <a:cubicBezTo>
                  <a:pt x="21537" y="-94"/>
                  <a:pt x="21434" y="345"/>
                  <a:pt x="21321" y="999"/>
                </a:cubicBezTo>
                <a:cubicBezTo>
                  <a:pt x="21101" y="2266"/>
                  <a:pt x="21052" y="2399"/>
                  <a:pt x="20992" y="1851"/>
                </a:cubicBezTo>
                <a:cubicBezTo>
                  <a:pt x="20971" y="1660"/>
                  <a:pt x="20954" y="1596"/>
                  <a:pt x="20954" y="1703"/>
                </a:cubicBezTo>
                <a:cubicBezTo>
                  <a:pt x="20954" y="1810"/>
                  <a:pt x="20918" y="1766"/>
                  <a:pt x="20873" y="1610"/>
                </a:cubicBezTo>
                <a:cubicBezTo>
                  <a:pt x="20748" y="1177"/>
                  <a:pt x="919" y="1213"/>
                  <a:pt x="778" y="1647"/>
                </a:cubicBezTo>
                <a:cubicBezTo>
                  <a:pt x="719" y="1830"/>
                  <a:pt x="652" y="2109"/>
                  <a:pt x="631" y="2258"/>
                </a:cubicBezTo>
                <a:cubicBezTo>
                  <a:pt x="610" y="2408"/>
                  <a:pt x="580" y="2457"/>
                  <a:pt x="564" y="2370"/>
                </a:cubicBezTo>
                <a:cubicBezTo>
                  <a:pt x="549" y="2282"/>
                  <a:pt x="497" y="2602"/>
                  <a:pt x="447" y="3073"/>
                </a:cubicBezTo>
                <a:cubicBezTo>
                  <a:pt x="391" y="3608"/>
                  <a:pt x="337" y="3874"/>
                  <a:pt x="304" y="3777"/>
                </a:cubicBezTo>
                <a:cubicBezTo>
                  <a:pt x="248" y="3616"/>
                  <a:pt x="197" y="4332"/>
                  <a:pt x="229" y="4814"/>
                </a:cubicBezTo>
                <a:cubicBezTo>
                  <a:pt x="239" y="4960"/>
                  <a:pt x="224" y="5164"/>
                  <a:pt x="197" y="5259"/>
                </a:cubicBezTo>
                <a:cubicBezTo>
                  <a:pt x="170" y="5354"/>
                  <a:pt x="157" y="5556"/>
                  <a:pt x="169" y="5722"/>
                </a:cubicBezTo>
                <a:cubicBezTo>
                  <a:pt x="180" y="5888"/>
                  <a:pt x="169" y="6177"/>
                  <a:pt x="145" y="6351"/>
                </a:cubicBezTo>
                <a:cubicBezTo>
                  <a:pt x="100" y="6668"/>
                  <a:pt x="39" y="8509"/>
                  <a:pt x="3" y="10704"/>
                </a:cubicBezTo>
                <a:cubicBezTo>
                  <a:pt x="-17" y="11940"/>
                  <a:pt x="51" y="14885"/>
                  <a:pt x="140" y="16630"/>
                </a:cubicBezTo>
                <a:cubicBezTo>
                  <a:pt x="229" y="18358"/>
                  <a:pt x="629" y="20880"/>
                  <a:pt x="857" y="21150"/>
                </a:cubicBezTo>
                <a:cubicBezTo>
                  <a:pt x="907" y="21210"/>
                  <a:pt x="957" y="21311"/>
                  <a:pt x="965" y="21390"/>
                </a:cubicBezTo>
                <a:cubicBezTo>
                  <a:pt x="974" y="21470"/>
                  <a:pt x="5471" y="21506"/>
                  <a:pt x="10960" y="21464"/>
                </a:cubicBezTo>
                <a:lnTo>
                  <a:pt x="20940" y="21390"/>
                </a:lnTo>
                <a:lnTo>
                  <a:pt x="21089" y="20705"/>
                </a:lnTo>
                <a:cubicBezTo>
                  <a:pt x="21172" y="20329"/>
                  <a:pt x="21247" y="19912"/>
                  <a:pt x="21256" y="19779"/>
                </a:cubicBezTo>
                <a:cubicBezTo>
                  <a:pt x="21279" y="19451"/>
                  <a:pt x="21367" y="19768"/>
                  <a:pt x="21454" y="20483"/>
                </a:cubicBezTo>
                <a:cubicBezTo>
                  <a:pt x="21503" y="20884"/>
                  <a:pt x="21535" y="20962"/>
                  <a:pt x="21557" y="20761"/>
                </a:cubicBezTo>
                <a:cubicBezTo>
                  <a:pt x="21575" y="20593"/>
                  <a:pt x="21583" y="15493"/>
                  <a:pt x="21581" y="10389"/>
                </a:cubicBezTo>
                <a:cubicBezTo>
                  <a:pt x="21579" y="5285"/>
                  <a:pt x="21567" y="186"/>
                  <a:pt x="21549" y="1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50" name="IMG_7621.jpeg" descr="IMG_76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5271" y="1421212"/>
            <a:ext cx="5726394" cy="1022360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pic>
        <p:nvPicPr>
          <p:cNvPr id="1151" name="IMG_7622.jpeg" descr="IMG_76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9783" y="1132667"/>
            <a:ext cx="1395962" cy="13936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grpSp>
        <p:nvGrpSpPr>
          <p:cNvPr id="1165" name="Google Shape;2002;p50"/>
          <p:cNvGrpSpPr/>
          <p:nvPr/>
        </p:nvGrpSpPr>
        <p:grpSpPr>
          <a:xfrm>
            <a:off x="7884565" y="587047"/>
            <a:ext cx="807063" cy="781018"/>
            <a:chOff x="0" y="0"/>
            <a:chExt cx="807062" cy="781016"/>
          </a:xfrm>
        </p:grpSpPr>
        <p:sp>
          <p:nvSpPr>
            <p:cNvPr id="1152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59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1155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6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7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8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164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1162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1160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61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163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166" name="116"/>
          <p:cNvSpPr txBox="1"/>
          <p:nvPr/>
        </p:nvSpPr>
        <p:spPr>
          <a:xfrm>
            <a:off x="8050021" y="827041"/>
            <a:ext cx="476151" cy="30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116</a:t>
            </a:r>
          </a:p>
        </p:txBody>
      </p:sp>
      <p:grpSp>
        <p:nvGrpSpPr>
          <p:cNvPr id="1174" name="Google Shape;1630;p33"/>
          <p:cNvGrpSpPr/>
          <p:nvPr/>
        </p:nvGrpSpPr>
        <p:grpSpPr>
          <a:xfrm rot="21116124">
            <a:off x="6485347" y="2526325"/>
            <a:ext cx="2367752" cy="2367751"/>
            <a:chOff x="0" y="0"/>
            <a:chExt cx="2367751" cy="2367750"/>
          </a:xfrm>
        </p:grpSpPr>
        <p:sp>
          <p:nvSpPr>
            <p:cNvPr id="1167" name="Google Shape;1631;p33"/>
            <p:cNvSpPr/>
            <p:nvPr/>
          </p:nvSpPr>
          <p:spPr>
            <a:xfrm rot="472784">
              <a:off x="134016" y="134016"/>
              <a:ext cx="2099718" cy="2099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632;p33"/>
            <p:cNvSpPr/>
            <p:nvPr/>
          </p:nvSpPr>
          <p:spPr>
            <a:xfrm rot="472784">
              <a:off x="236706" y="141089"/>
              <a:ext cx="2099719" cy="6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633;p33"/>
            <p:cNvSpPr/>
            <p:nvPr/>
          </p:nvSpPr>
          <p:spPr>
            <a:xfrm>
              <a:off x="331002" y="1129477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0" name="Google Shape;1634;p33"/>
            <p:cNvSpPr/>
            <p:nvPr/>
          </p:nvSpPr>
          <p:spPr>
            <a:xfrm>
              <a:off x="305877" y="1311016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1" name="Google Shape;1635;p33"/>
            <p:cNvSpPr/>
            <p:nvPr/>
          </p:nvSpPr>
          <p:spPr>
            <a:xfrm>
              <a:off x="281618" y="1486296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2" name="Google Shape;1636;p33"/>
            <p:cNvSpPr/>
            <p:nvPr/>
          </p:nvSpPr>
          <p:spPr>
            <a:xfrm>
              <a:off x="257359" y="1661575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3" name="Google Shape;1637;p33"/>
            <p:cNvSpPr/>
            <p:nvPr/>
          </p:nvSpPr>
          <p:spPr>
            <a:xfrm>
              <a:off x="357734" y="936330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82" name="Google Shape;1630;p33"/>
          <p:cNvGrpSpPr/>
          <p:nvPr/>
        </p:nvGrpSpPr>
        <p:grpSpPr>
          <a:xfrm rot="21116124">
            <a:off x="4023076" y="2526325"/>
            <a:ext cx="2367753" cy="2367751"/>
            <a:chOff x="0" y="0"/>
            <a:chExt cx="2367751" cy="2367750"/>
          </a:xfrm>
        </p:grpSpPr>
        <p:sp>
          <p:nvSpPr>
            <p:cNvPr id="1175" name="Google Shape;1631;p33"/>
            <p:cNvSpPr/>
            <p:nvPr/>
          </p:nvSpPr>
          <p:spPr>
            <a:xfrm rot="472784">
              <a:off x="134016" y="134016"/>
              <a:ext cx="2099718" cy="2099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632;p33"/>
            <p:cNvSpPr/>
            <p:nvPr/>
          </p:nvSpPr>
          <p:spPr>
            <a:xfrm rot="472784">
              <a:off x="236706" y="141089"/>
              <a:ext cx="2099719" cy="6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633;p33"/>
            <p:cNvSpPr/>
            <p:nvPr/>
          </p:nvSpPr>
          <p:spPr>
            <a:xfrm>
              <a:off x="331002" y="1129477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8" name="Google Shape;1634;p33"/>
            <p:cNvSpPr/>
            <p:nvPr/>
          </p:nvSpPr>
          <p:spPr>
            <a:xfrm>
              <a:off x="305877" y="1311016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79" name="Google Shape;1635;p33"/>
            <p:cNvSpPr/>
            <p:nvPr/>
          </p:nvSpPr>
          <p:spPr>
            <a:xfrm>
              <a:off x="281618" y="1486296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80" name="Google Shape;1636;p33"/>
            <p:cNvSpPr/>
            <p:nvPr/>
          </p:nvSpPr>
          <p:spPr>
            <a:xfrm>
              <a:off x="257359" y="1661575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81" name="Google Shape;1637;p33"/>
            <p:cNvSpPr/>
            <p:nvPr/>
          </p:nvSpPr>
          <p:spPr>
            <a:xfrm>
              <a:off x="357734" y="936330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90" name="Google Shape;1630;p33"/>
          <p:cNvGrpSpPr/>
          <p:nvPr/>
        </p:nvGrpSpPr>
        <p:grpSpPr>
          <a:xfrm rot="21116124">
            <a:off x="1599796" y="2526325"/>
            <a:ext cx="2367753" cy="2367751"/>
            <a:chOff x="0" y="0"/>
            <a:chExt cx="2367751" cy="2367750"/>
          </a:xfrm>
        </p:grpSpPr>
        <p:sp>
          <p:nvSpPr>
            <p:cNvPr id="1183" name="Google Shape;1631;p33"/>
            <p:cNvSpPr/>
            <p:nvPr/>
          </p:nvSpPr>
          <p:spPr>
            <a:xfrm rot="472784">
              <a:off x="134016" y="134016"/>
              <a:ext cx="2099718" cy="2099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632;p33"/>
            <p:cNvSpPr/>
            <p:nvPr/>
          </p:nvSpPr>
          <p:spPr>
            <a:xfrm rot="472784">
              <a:off x="236706" y="141089"/>
              <a:ext cx="2099719" cy="60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633;p33"/>
            <p:cNvSpPr/>
            <p:nvPr/>
          </p:nvSpPr>
          <p:spPr>
            <a:xfrm>
              <a:off x="331002" y="1129477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86" name="Google Shape;1634;p33"/>
            <p:cNvSpPr/>
            <p:nvPr/>
          </p:nvSpPr>
          <p:spPr>
            <a:xfrm>
              <a:off x="305877" y="1311016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87" name="Google Shape;1635;p33"/>
            <p:cNvSpPr/>
            <p:nvPr/>
          </p:nvSpPr>
          <p:spPr>
            <a:xfrm>
              <a:off x="281618" y="1486296"/>
              <a:ext cx="1688628" cy="233708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88" name="Google Shape;1636;p33"/>
            <p:cNvSpPr/>
            <p:nvPr/>
          </p:nvSpPr>
          <p:spPr>
            <a:xfrm>
              <a:off x="257359" y="1661575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89" name="Google Shape;1637;p33"/>
            <p:cNvSpPr/>
            <p:nvPr/>
          </p:nvSpPr>
          <p:spPr>
            <a:xfrm>
              <a:off x="357734" y="936330"/>
              <a:ext cx="1688628" cy="233709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1191" name="IMG_7623.jpeg" descr="IMG_7623.jpeg"/>
          <p:cNvPicPr>
            <a:picLocks noChangeAspect="1"/>
          </p:cNvPicPr>
          <p:nvPr/>
        </p:nvPicPr>
        <p:blipFill>
          <a:blip r:embed="rId5">
            <a:extLst/>
          </a:blip>
          <a:srcRect l="603" t="52087" r="603" b="34699"/>
          <a:stretch>
            <a:fillRect/>
          </a:stretch>
        </p:blipFill>
        <p:spPr>
          <a:xfrm>
            <a:off x="6772087" y="2768798"/>
            <a:ext cx="1794223" cy="325590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192" name="IMG_7623.jpeg" descr="IMG_7623.jpeg"/>
          <p:cNvPicPr>
            <a:picLocks noChangeAspect="1"/>
          </p:cNvPicPr>
          <p:nvPr/>
        </p:nvPicPr>
        <p:blipFill>
          <a:blip r:embed="rId5">
            <a:extLst/>
          </a:blip>
          <a:srcRect l="41309" t="69989" r="603" b="17514"/>
          <a:stretch>
            <a:fillRect/>
          </a:stretch>
        </p:blipFill>
        <p:spPr>
          <a:xfrm>
            <a:off x="4562427" y="2768767"/>
            <a:ext cx="1289227" cy="376331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193" name="IMG_7623.jpeg" descr="IMG_7623.jpeg"/>
          <p:cNvPicPr>
            <a:picLocks noChangeAspect="1"/>
          </p:cNvPicPr>
          <p:nvPr/>
        </p:nvPicPr>
        <p:blipFill>
          <a:blip r:embed="rId5">
            <a:extLst/>
          </a:blip>
          <a:srcRect l="32565" t="85742" r="603" b="890"/>
          <a:stretch>
            <a:fillRect/>
          </a:stretch>
        </p:blipFill>
        <p:spPr>
          <a:xfrm>
            <a:off x="2042111" y="2768767"/>
            <a:ext cx="1483294" cy="402550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194" name="IMG_0049.png" descr="IMG_00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630;p33"/>
          <p:cNvGrpSpPr/>
          <p:nvPr/>
        </p:nvGrpSpPr>
        <p:grpSpPr>
          <a:xfrm>
            <a:off x="5060596" y="1699743"/>
            <a:ext cx="3148991" cy="3148990"/>
            <a:chOff x="0" y="0"/>
            <a:chExt cx="3148990" cy="3148988"/>
          </a:xfrm>
        </p:grpSpPr>
        <p:sp>
          <p:nvSpPr>
            <p:cNvPr id="1196" name="Google Shape;1631;p33"/>
            <p:cNvSpPr/>
            <p:nvPr/>
          </p:nvSpPr>
          <p:spPr>
            <a:xfrm rot="472784">
              <a:off x="178235" y="178235"/>
              <a:ext cx="2792519" cy="27925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632;p33"/>
            <p:cNvSpPr/>
            <p:nvPr/>
          </p:nvSpPr>
          <p:spPr>
            <a:xfrm rot="472784">
              <a:off x="314807" y="187641"/>
              <a:ext cx="2792520" cy="80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633;p33"/>
            <p:cNvSpPr/>
            <p:nvPr/>
          </p:nvSpPr>
          <p:spPr>
            <a:xfrm>
              <a:off x="440217" y="1502148"/>
              <a:ext cx="2245789" cy="310820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199" name="Google Shape;1634;p33"/>
            <p:cNvSpPr/>
            <p:nvPr/>
          </p:nvSpPr>
          <p:spPr>
            <a:xfrm>
              <a:off x="406801" y="1743586"/>
              <a:ext cx="2245790" cy="310820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00" name="Google Shape;1635;p33"/>
            <p:cNvSpPr/>
            <p:nvPr/>
          </p:nvSpPr>
          <p:spPr>
            <a:xfrm>
              <a:off x="374538" y="1976699"/>
              <a:ext cx="2245789" cy="310820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01" name="Google Shape;1636;p33"/>
            <p:cNvSpPr/>
            <p:nvPr/>
          </p:nvSpPr>
          <p:spPr>
            <a:xfrm>
              <a:off x="342275" y="2209811"/>
              <a:ext cx="2245789" cy="310821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02" name="Google Shape;1637;p33"/>
            <p:cNvSpPr/>
            <p:nvPr/>
          </p:nvSpPr>
          <p:spPr>
            <a:xfrm>
              <a:off x="475768" y="1245272"/>
              <a:ext cx="2245790" cy="310820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11" name="Google Shape;1643;p33"/>
          <p:cNvGrpSpPr/>
          <p:nvPr/>
        </p:nvGrpSpPr>
        <p:grpSpPr>
          <a:xfrm>
            <a:off x="1275291" y="1254173"/>
            <a:ext cx="3125255" cy="3125255"/>
            <a:chOff x="0" y="0"/>
            <a:chExt cx="3125253" cy="3125253"/>
          </a:xfrm>
        </p:grpSpPr>
        <p:sp>
          <p:nvSpPr>
            <p:cNvPr id="1204" name="Google Shape;1644;p33"/>
            <p:cNvSpPr/>
            <p:nvPr/>
          </p:nvSpPr>
          <p:spPr>
            <a:xfrm rot="21161201">
              <a:off x="166377" y="166377"/>
              <a:ext cx="2792500" cy="2792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645;p33"/>
            <p:cNvSpPr/>
            <p:nvPr/>
          </p:nvSpPr>
          <p:spPr>
            <a:xfrm rot="21161201">
              <a:off x="39567" y="174481"/>
              <a:ext cx="2792500" cy="80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646;p33"/>
            <p:cNvSpPr/>
            <p:nvPr/>
          </p:nvSpPr>
          <p:spPr>
            <a:xfrm flipV="1">
              <a:off x="448875" y="1501490"/>
              <a:ext cx="2248738" cy="28860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07" name="Google Shape;1647;p33"/>
            <p:cNvSpPr/>
            <p:nvPr/>
          </p:nvSpPr>
          <p:spPr>
            <a:xfrm flipV="1">
              <a:off x="479902" y="1743245"/>
              <a:ext cx="2248737" cy="28860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08" name="Google Shape;1648;p33"/>
            <p:cNvSpPr/>
            <p:nvPr/>
          </p:nvSpPr>
          <p:spPr>
            <a:xfrm flipV="1">
              <a:off x="509859" y="1976664"/>
              <a:ext cx="2248737" cy="28860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09" name="Google Shape;1649;p33"/>
            <p:cNvSpPr/>
            <p:nvPr/>
          </p:nvSpPr>
          <p:spPr>
            <a:xfrm flipV="1">
              <a:off x="539816" y="2210083"/>
              <a:ext cx="2248737" cy="28860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10" name="Google Shape;1650;p33"/>
            <p:cNvSpPr/>
            <p:nvPr/>
          </p:nvSpPr>
          <p:spPr>
            <a:xfrm flipV="1">
              <a:off x="415865" y="1244278"/>
              <a:ext cx="2248737" cy="28860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22" name="Google Shape;1655;p33"/>
          <p:cNvGrpSpPr/>
          <p:nvPr/>
        </p:nvGrpSpPr>
        <p:grpSpPr>
          <a:xfrm>
            <a:off x="7259195" y="1359225"/>
            <a:ext cx="1211102" cy="1186667"/>
            <a:chOff x="0" y="0"/>
            <a:chExt cx="1211100" cy="1186666"/>
          </a:xfrm>
        </p:grpSpPr>
        <p:sp>
          <p:nvSpPr>
            <p:cNvPr id="1212" name="Google Shape;1656;p33"/>
            <p:cNvSpPr/>
            <p:nvPr/>
          </p:nvSpPr>
          <p:spPr>
            <a:xfrm rot="2936415">
              <a:off x="243537" y="105599"/>
              <a:ext cx="724027" cy="97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1468" y="0"/>
                  </a:moveTo>
                  <a:cubicBezTo>
                    <a:pt x="7587" y="0"/>
                    <a:pt x="3878" y="1653"/>
                    <a:pt x="1792" y="4316"/>
                  </a:cubicBezTo>
                  <a:cubicBezTo>
                    <a:pt x="360" y="6146"/>
                    <a:pt x="-245" y="8214"/>
                    <a:pt x="91" y="10138"/>
                  </a:cubicBezTo>
                  <a:cubicBezTo>
                    <a:pt x="330" y="11509"/>
                    <a:pt x="1083" y="12836"/>
                    <a:pt x="2208" y="13877"/>
                  </a:cubicBezTo>
                  <a:cubicBezTo>
                    <a:pt x="2486" y="14136"/>
                    <a:pt x="2780" y="14348"/>
                    <a:pt x="3034" y="14533"/>
                  </a:cubicBezTo>
                  <a:cubicBezTo>
                    <a:pt x="3705" y="15022"/>
                    <a:pt x="3878" y="15169"/>
                    <a:pt x="3798" y="15634"/>
                  </a:cubicBezTo>
                  <a:lnTo>
                    <a:pt x="2772" y="21600"/>
                  </a:lnTo>
                  <a:lnTo>
                    <a:pt x="5276" y="19564"/>
                  </a:lnTo>
                  <a:cubicBezTo>
                    <a:pt x="6378" y="18670"/>
                    <a:pt x="7521" y="17746"/>
                    <a:pt x="8616" y="16787"/>
                  </a:cubicBezTo>
                  <a:cubicBezTo>
                    <a:pt x="8832" y="16599"/>
                    <a:pt x="9037" y="16419"/>
                    <a:pt x="9214" y="16351"/>
                  </a:cubicBezTo>
                  <a:cubicBezTo>
                    <a:pt x="9407" y="16278"/>
                    <a:pt x="9740" y="16260"/>
                    <a:pt x="10090" y="16243"/>
                  </a:cubicBezTo>
                  <a:lnTo>
                    <a:pt x="10310" y="16234"/>
                  </a:lnTo>
                  <a:cubicBezTo>
                    <a:pt x="13447" y="16060"/>
                    <a:pt x="16494" y="14845"/>
                    <a:pt x="18469" y="12977"/>
                  </a:cubicBezTo>
                  <a:cubicBezTo>
                    <a:pt x="20441" y="11112"/>
                    <a:pt x="21355" y="8582"/>
                    <a:pt x="20915" y="6211"/>
                  </a:cubicBezTo>
                  <a:cubicBezTo>
                    <a:pt x="20309" y="2963"/>
                    <a:pt x="17193" y="559"/>
                    <a:pt x="12976" y="82"/>
                  </a:cubicBezTo>
                  <a:cubicBezTo>
                    <a:pt x="12478" y="26"/>
                    <a:pt x="11973" y="0"/>
                    <a:pt x="114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17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657;p33"/>
            <p:cNvSpPr/>
            <p:nvPr/>
          </p:nvSpPr>
          <p:spPr>
            <a:xfrm rot="2936415">
              <a:off x="316896" y="160551"/>
              <a:ext cx="642864" cy="8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1573" y="0"/>
                  </a:moveTo>
                  <a:cubicBezTo>
                    <a:pt x="7587" y="0"/>
                    <a:pt x="3866" y="1876"/>
                    <a:pt x="1830" y="4641"/>
                  </a:cubicBezTo>
                  <a:cubicBezTo>
                    <a:pt x="449" y="6514"/>
                    <a:pt x="-262" y="8749"/>
                    <a:pt x="89" y="10913"/>
                  </a:cubicBezTo>
                  <a:cubicBezTo>
                    <a:pt x="323" y="12342"/>
                    <a:pt x="1049" y="13730"/>
                    <a:pt x="2182" y="14842"/>
                  </a:cubicBezTo>
                  <a:cubicBezTo>
                    <a:pt x="3198" y="15841"/>
                    <a:pt x="4507" y="16253"/>
                    <a:pt x="4265" y="17771"/>
                  </a:cubicBezTo>
                  <a:cubicBezTo>
                    <a:pt x="4057" y="19048"/>
                    <a:pt x="3848" y="20322"/>
                    <a:pt x="3644" y="21600"/>
                  </a:cubicBezTo>
                  <a:cubicBezTo>
                    <a:pt x="4898" y="20516"/>
                    <a:pt x="6153" y="19435"/>
                    <a:pt x="7354" y="18316"/>
                  </a:cubicBezTo>
                  <a:cubicBezTo>
                    <a:pt x="7677" y="18017"/>
                    <a:pt x="8006" y="17710"/>
                    <a:pt x="8440" y="17531"/>
                  </a:cubicBezTo>
                  <a:cubicBezTo>
                    <a:pt x="8969" y="17309"/>
                    <a:pt x="9586" y="17309"/>
                    <a:pt x="10180" y="17273"/>
                  </a:cubicBezTo>
                  <a:cubicBezTo>
                    <a:pt x="13357" y="17088"/>
                    <a:pt x="16417" y="15792"/>
                    <a:pt x="18418" y="13779"/>
                  </a:cubicBezTo>
                  <a:cubicBezTo>
                    <a:pt x="20423" y="11765"/>
                    <a:pt x="21338" y="9066"/>
                    <a:pt x="20888" y="6507"/>
                  </a:cubicBezTo>
                  <a:cubicBezTo>
                    <a:pt x="20293" y="3110"/>
                    <a:pt x="17294" y="593"/>
                    <a:pt x="13079" y="90"/>
                  </a:cubicBezTo>
                  <a:cubicBezTo>
                    <a:pt x="12575" y="29"/>
                    <a:pt x="12072" y="0"/>
                    <a:pt x="11573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658;p33"/>
            <p:cNvSpPr/>
            <p:nvPr/>
          </p:nvSpPr>
          <p:spPr>
            <a:xfrm rot="2936415">
              <a:off x="549203" y="459371"/>
              <a:ext cx="277641" cy="27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2382" y="0"/>
                  </a:moveTo>
                  <a:cubicBezTo>
                    <a:pt x="11984" y="0"/>
                    <a:pt x="11604" y="77"/>
                    <a:pt x="11254" y="234"/>
                  </a:cubicBezTo>
                  <a:cubicBezTo>
                    <a:pt x="6586" y="2354"/>
                    <a:pt x="153" y="14277"/>
                    <a:pt x="153" y="14277"/>
                  </a:cubicBezTo>
                  <a:cubicBezTo>
                    <a:pt x="-1019" y="16294"/>
                    <a:pt x="4752" y="20731"/>
                    <a:pt x="10632" y="21600"/>
                  </a:cubicBezTo>
                  <a:cubicBezTo>
                    <a:pt x="10524" y="20731"/>
                    <a:pt x="10200" y="16500"/>
                    <a:pt x="13921" y="15011"/>
                  </a:cubicBezTo>
                  <a:cubicBezTo>
                    <a:pt x="13921" y="15011"/>
                    <a:pt x="14912" y="8266"/>
                    <a:pt x="19878" y="8266"/>
                  </a:cubicBezTo>
                  <a:cubicBezTo>
                    <a:pt x="20103" y="8266"/>
                    <a:pt x="20339" y="8282"/>
                    <a:pt x="20581" y="8310"/>
                  </a:cubicBezTo>
                  <a:cubicBezTo>
                    <a:pt x="18950" y="3747"/>
                    <a:pt x="15189" y="0"/>
                    <a:pt x="1238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659;p33"/>
            <p:cNvSpPr/>
            <p:nvPr/>
          </p:nvSpPr>
          <p:spPr>
            <a:xfrm rot="2936415">
              <a:off x="500802" y="361396"/>
              <a:ext cx="87374" cy="8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59" h="21600" fill="norm" stroke="1" extrusionOk="0">
                  <a:moveTo>
                    <a:pt x="8237" y="0"/>
                  </a:moveTo>
                  <a:cubicBezTo>
                    <a:pt x="5791" y="0"/>
                    <a:pt x="3344" y="1253"/>
                    <a:pt x="1782" y="3744"/>
                  </a:cubicBezTo>
                  <a:cubicBezTo>
                    <a:pt x="-976" y="8064"/>
                    <a:pt x="-463" y="15336"/>
                    <a:pt x="2842" y="18943"/>
                  </a:cubicBezTo>
                  <a:cubicBezTo>
                    <a:pt x="4562" y="20808"/>
                    <a:pt x="6441" y="21600"/>
                    <a:pt x="8248" y="21600"/>
                  </a:cubicBezTo>
                  <a:cubicBezTo>
                    <a:pt x="14895" y="21600"/>
                    <a:pt x="20624" y="10879"/>
                    <a:pt x="14059" y="2858"/>
                  </a:cubicBezTo>
                  <a:cubicBezTo>
                    <a:pt x="12503" y="950"/>
                    <a:pt x="10367" y="0"/>
                    <a:pt x="8237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660;p33"/>
            <p:cNvSpPr/>
            <p:nvPr/>
          </p:nvSpPr>
          <p:spPr>
            <a:xfrm rot="2936415">
              <a:off x="830398" y="396782"/>
              <a:ext cx="88127" cy="9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76" h="21600" fill="norm" stroke="1" extrusionOk="0">
                  <a:moveTo>
                    <a:pt x="8775" y="0"/>
                  </a:moveTo>
                  <a:cubicBezTo>
                    <a:pt x="7439" y="0"/>
                    <a:pt x="6048" y="421"/>
                    <a:pt x="4695" y="1368"/>
                  </a:cubicBezTo>
                  <a:cubicBezTo>
                    <a:pt x="-1641" y="5780"/>
                    <a:pt x="-1983" y="19778"/>
                    <a:pt x="6255" y="21446"/>
                  </a:cubicBezTo>
                  <a:cubicBezTo>
                    <a:pt x="6771" y="21547"/>
                    <a:pt x="7288" y="21600"/>
                    <a:pt x="7810" y="21600"/>
                  </a:cubicBezTo>
                  <a:cubicBezTo>
                    <a:pt x="11452" y="21600"/>
                    <a:pt x="15122" y="19157"/>
                    <a:pt x="16727" y="15239"/>
                  </a:cubicBezTo>
                  <a:cubicBezTo>
                    <a:pt x="19617" y="8170"/>
                    <a:pt x="14679" y="0"/>
                    <a:pt x="8775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661;p33"/>
            <p:cNvSpPr/>
            <p:nvPr/>
          </p:nvSpPr>
          <p:spPr>
            <a:xfrm rot="2936415">
              <a:off x="584103" y="489627"/>
              <a:ext cx="89524" cy="9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64" h="21600" fill="norm" stroke="1" extrusionOk="0">
                  <a:moveTo>
                    <a:pt x="9403" y="0"/>
                  </a:moveTo>
                  <a:cubicBezTo>
                    <a:pt x="9403" y="0"/>
                    <a:pt x="1856" y="11062"/>
                    <a:pt x="0" y="16443"/>
                  </a:cubicBezTo>
                  <a:cubicBezTo>
                    <a:pt x="0" y="16443"/>
                    <a:pt x="4812" y="21600"/>
                    <a:pt x="9829" y="21600"/>
                  </a:cubicBezTo>
                  <a:cubicBezTo>
                    <a:pt x="11744" y="21600"/>
                    <a:pt x="13692" y="20846"/>
                    <a:pt x="15412" y="18760"/>
                  </a:cubicBezTo>
                  <a:cubicBezTo>
                    <a:pt x="21600" y="11211"/>
                    <a:pt x="9403" y="0"/>
                    <a:pt x="940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1662;p33"/>
            <p:cNvSpPr/>
            <p:nvPr/>
          </p:nvSpPr>
          <p:spPr>
            <a:xfrm rot="2936415">
              <a:off x="717567" y="496376"/>
              <a:ext cx="93454" cy="8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76" h="21600" fill="norm" stroke="1" extrusionOk="0">
                  <a:moveTo>
                    <a:pt x="11257" y="0"/>
                  </a:moveTo>
                  <a:cubicBezTo>
                    <a:pt x="11257" y="0"/>
                    <a:pt x="3148" y="5689"/>
                    <a:pt x="0" y="15615"/>
                  </a:cubicBezTo>
                  <a:cubicBezTo>
                    <a:pt x="0" y="15615"/>
                    <a:pt x="3464" y="21600"/>
                    <a:pt x="8686" y="21600"/>
                  </a:cubicBezTo>
                  <a:cubicBezTo>
                    <a:pt x="10223" y="21600"/>
                    <a:pt x="11910" y="21080"/>
                    <a:pt x="13707" y="19737"/>
                  </a:cubicBezTo>
                  <a:cubicBezTo>
                    <a:pt x="21600" y="13875"/>
                    <a:pt x="11257" y="0"/>
                    <a:pt x="112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1663;p33"/>
            <p:cNvSpPr/>
            <p:nvPr/>
          </p:nvSpPr>
          <p:spPr>
            <a:xfrm rot="2936415">
              <a:off x="625310" y="604293"/>
              <a:ext cx="143925" cy="17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8" h="21600" fill="norm" stroke="1" extrusionOk="0">
                  <a:moveTo>
                    <a:pt x="13985" y="0"/>
                  </a:moveTo>
                  <a:cubicBezTo>
                    <a:pt x="6520" y="0"/>
                    <a:pt x="5031" y="10844"/>
                    <a:pt x="5031" y="10844"/>
                  </a:cubicBezTo>
                  <a:cubicBezTo>
                    <a:pt x="-563" y="13238"/>
                    <a:pt x="-77" y="20040"/>
                    <a:pt x="86" y="21438"/>
                  </a:cubicBezTo>
                  <a:cubicBezTo>
                    <a:pt x="544" y="21516"/>
                    <a:pt x="1005" y="21568"/>
                    <a:pt x="1431" y="21600"/>
                  </a:cubicBezTo>
                  <a:cubicBezTo>
                    <a:pt x="21037" y="20104"/>
                    <a:pt x="15337" y="1053"/>
                    <a:pt x="15055" y="123"/>
                  </a:cubicBezTo>
                  <a:cubicBezTo>
                    <a:pt x="15042" y="92"/>
                    <a:pt x="15042" y="70"/>
                    <a:pt x="15042" y="70"/>
                  </a:cubicBezTo>
                  <a:cubicBezTo>
                    <a:pt x="14678" y="25"/>
                    <a:pt x="14324" y="0"/>
                    <a:pt x="1398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1664;p33"/>
            <p:cNvSpPr/>
            <p:nvPr/>
          </p:nvSpPr>
          <p:spPr>
            <a:xfrm rot="2936415">
              <a:off x="395257" y="454548"/>
              <a:ext cx="123381" cy="12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13246" y="0"/>
                  </a:moveTo>
                  <a:cubicBezTo>
                    <a:pt x="10478" y="0"/>
                    <a:pt x="7173" y="1647"/>
                    <a:pt x="4422" y="4717"/>
                  </a:cubicBezTo>
                  <a:cubicBezTo>
                    <a:pt x="-5" y="9638"/>
                    <a:pt x="-1331" y="16353"/>
                    <a:pt x="1463" y="19712"/>
                  </a:cubicBezTo>
                  <a:cubicBezTo>
                    <a:pt x="2513" y="20984"/>
                    <a:pt x="4003" y="21600"/>
                    <a:pt x="5688" y="21600"/>
                  </a:cubicBezTo>
                  <a:cubicBezTo>
                    <a:pt x="8460" y="21600"/>
                    <a:pt x="11765" y="19943"/>
                    <a:pt x="14520" y="16873"/>
                  </a:cubicBezTo>
                  <a:cubicBezTo>
                    <a:pt x="18943" y="11952"/>
                    <a:pt x="20269" y="5242"/>
                    <a:pt x="17475" y="1883"/>
                  </a:cubicBezTo>
                  <a:cubicBezTo>
                    <a:pt x="16425" y="611"/>
                    <a:pt x="14935" y="0"/>
                    <a:pt x="132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1665;p33"/>
            <p:cNvSpPr/>
            <p:nvPr/>
          </p:nvSpPr>
          <p:spPr>
            <a:xfrm rot="2936415">
              <a:off x="874089" y="517403"/>
              <a:ext cx="119711" cy="12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13327" y="0"/>
                  </a:moveTo>
                  <a:cubicBezTo>
                    <a:pt x="10325" y="0"/>
                    <a:pt x="6736" y="1902"/>
                    <a:pt x="3918" y="5316"/>
                  </a:cubicBezTo>
                  <a:cubicBezTo>
                    <a:pt x="-339" y="10457"/>
                    <a:pt x="-1266" y="17101"/>
                    <a:pt x="1821" y="20107"/>
                  </a:cubicBezTo>
                  <a:cubicBezTo>
                    <a:pt x="2860" y="21118"/>
                    <a:pt x="4222" y="21600"/>
                    <a:pt x="5732" y="21600"/>
                  </a:cubicBezTo>
                  <a:cubicBezTo>
                    <a:pt x="8734" y="21600"/>
                    <a:pt x="12323" y="19693"/>
                    <a:pt x="15150" y="16274"/>
                  </a:cubicBezTo>
                  <a:cubicBezTo>
                    <a:pt x="19402" y="11123"/>
                    <a:pt x="20334" y="4514"/>
                    <a:pt x="17220" y="1479"/>
                  </a:cubicBezTo>
                  <a:cubicBezTo>
                    <a:pt x="16185" y="477"/>
                    <a:pt x="14828" y="0"/>
                    <a:pt x="133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34" name="Google Shape;1666;p33"/>
          <p:cNvGrpSpPr/>
          <p:nvPr/>
        </p:nvGrpSpPr>
        <p:grpSpPr>
          <a:xfrm>
            <a:off x="2158499" y="3884145"/>
            <a:ext cx="696576" cy="868691"/>
            <a:chOff x="0" y="0"/>
            <a:chExt cx="696574" cy="868690"/>
          </a:xfrm>
        </p:grpSpPr>
        <p:sp>
          <p:nvSpPr>
            <p:cNvPr id="1223" name="Google Shape;1667;p33"/>
            <p:cNvSpPr/>
            <p:nvPr/>
          </p:nvSpPr>
          <p:spPr>
            <a:xfrm>
              <a:off x="3458" y="0"/>
              <a:ext cx="693117" cy="86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9" h="21600" fill="norm" stroke="1" extrusionOk="0">
                  <a:moveTo>
                    <a:pt x="8980" y="0"/>
                  </a:moveTo>
                  <a:cubicBezTo>
                    <a:pt x="2081" y="0"/>
                    <a:pt x="-4398" y="15445"/>
                    <a:pt x="3915" y="19841"/>
                  </a:cubicBezTo>
                  <a:cubicBezTo>
                    <a:pt x="6337" y="21121"/>
                    <a:pt x="8451" y="21600"/>
                    <a:pt x="10236" y="21600"/>
                  </a:cubicBezTo>
                  <a:cubicBezTo>
                    <a:pt x="14324" y="21600"/>
                    <a:pt x="16695" y="19092"/>
                    <a:pt x="17113" y="17943"/>
                  </a:cubicBezTo>
                  <a:cubicBezTo>
                    <a:pt x="17198" y="17709"/>
                    <a:pt x="17202" y="17528"/>
                    <a:pt x="17123" y="17443"/>
                  </a:cubicBezTo>
                  <a:cubicBezTo>
                    <a:pt x="16484" y="16735"/>
                    <a:pt x="11870" y="16796"/>
                    <a:pt x="13458" y="11623"/>
                  </a:cubicBezTo>
                  <a:cubicBezTo>
                    <a:pt x="14921" y="6867"/>
                    <a:pt x="15077" y="3006"/>
                    <a:pt x="11841" y="931"/>
                  </a:cubicBezTo>
                  <a:cubicBezTo>
                    <a:pt x="11563" y="750"/>
                    <a:pt x="11259" y="585"/>
                    <a:pt x="10927" y="433"/>
                  </a:cubicBezTo>
                  <a:cubicBezTo>
                    <a:pt x="10282" y="137"/>
                    <a:pt x="9629" y="0"/>
                    <a:pt x="898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25400" dist="19050" dir="1932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1668;p33"/>
            <p:cNvSpPr/>
            <p:nvPr/>
          </p:nvSpPr>
          <p:spPr>
            <a:xfrm>
              <a:off x="-1" y="0"/>
              <a:ext cx="693118" cy="86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9" h="21600" fill="norm" stroke="1" extrusionOk="0">
                  <a:moveTo>
                    <a:pt x="8980" y="0"/>
                  </a:moveTo>
                  <a:cubicBezTo>
                    <a:pt x="2081" y="0"/>
                    <a:pt x="-4398" y="15445"/>
                    <a:pt x="3915" y="19841"/>
                  </a:cubicBezTo>
                  <a:cubicBezTo>
                    <a:pt x="6337" y="21121"/>
                    <a:pt x="8451" y="21600"/>
                    <a:pt x="10236" y="21600"/>
                  </a:cubicBezTo>
                  <a:cubicBezTo>
                    <a:pt x="14324" y="21600"/>
                    <a:pt x="16695" y="19092"/>
                    <a:pt x="17113" y="17943"/>
                  </a:cubicBezTo>
                  <a:cubicBezTo>
                    <a:pt x="17198" y="17709"/>
                    <a:pt x="17202" y="17528"/>
                    <a:pt x="17123" y="17443"/>
                  </a:cubicBezTo>
                  <a:cubicBezTo>
                    <a:pt x="16484" y="16735"/>
                    <a:pt x="11870" y="16796"/>
                    <a:pt x="13458" y="11623"/>
                  </a:cubicBezTo>
                  <a:cubicBezTo>
                    <a:pt x="14921" y="6867"/>
                    <a:pt x="15077" y="3006"/>
                    <a:pt x="11841" y="931"/>
                  </a:cubicBezTo>
                  <a:cubicBezTo>
                    <a:pt x="11563" y="750"/>
                    <a:pt x="11259" y="585"/>
                    <a:pt x="10927" y="433"/>
                  </a:cubicBezTo>
                  <a:cubicBezTo>
                    <a:pt x="10282" y="137"/>
                    <a:pt x="9629" y="0"/>
                    <a:pt x="89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1669;p33"/>
            <p:cNvSpPr/>
            <p:nvPr/>
          </p:nvSpPr>
          <p:spPr>
            <a:xfrm>
              <a:off x="441569" y="37430"/>
              <a:ext cx="251522" cy="69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2714" y="0"/>
                  </a:moveTo>
                  <a:cubicBezTo>
                    <a:pt x="3730" y="2287"/>
                    <a:pt x="5731" y="8288"/>
                    <a:pt x="1489" y="12990"/>
                  </a:cubicBezTo>
                  <a:cubicBezTo>
                    <a:pt x="-2727" y="17667"/>
                    <a:pt x="2360" y="21600"/>
                    <a:pt x="12347" y="21600"/>
                  </a:cubicBezTo>
                  <a:cubicBezTo>
                    <a:pt x="14278" y="21600"/>
                    <a:pt x="16403" y="21451"/>
                    <a:pt x="18673" y="21130"/>
                  </a:cubicBezTo>
                  <a:cubicBezTo>
                    <a:pt x="18806" y="20981"/>
                    <a:pt x="18873" y="20847"/>
                    <a:pt x="18873" y="20741"/>
                  </a:cubicBezTo>
                  <a:cubicBezTo>
                    <a:pt x="18873" y="20638"/>
                    <a:pt x="18818" y="20560"/>
                    <a:pt x="18702" y="20508"/>
                  </a:cubicBezTo>
                  <a:cubicBezTo>
                    <a:pt x="17046" y="19755"/>
                    <a:pt x="6611" y="19705"/>
                    <a:pt x="6611" y="15696"/>
                  </a:cubicBezTo>
                  <a:cubicBezTo>
                    <a:pt x="6602" y="15015"/>
                    <a:pt x="6906" y="14220"/>
                    <a:pt x="7607" y="13281"/>
                  </a:cubicBezTo>
                  <a:cubicBezTo>
                    <a:pt x="9466" y="10805"/>
                    <a:pt x="10624" y="8528"/>
                    <a:pt x="10633" y="6522"/>
                  </a:cubicBezTo>
                  <a:cubicBezTo>
                    <a:pt x="10633" y="3744"/>
                    <a:pt x="8409" y="1498"/>
                    <a:pt x="27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1670;p33"/>
            <p:cNvSpPr/>
            <p:nvPr/>
          </p:nvSpPr>
          <p:spPr>
            <a:xfrm>
              <a:off x="125806" y="275169"/>
              <a:ext cx="266331" cy="39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11242" y="0"/>
                  </a:moveTo>
                  <a:cubicBezTo>
                    <a:pt x="5881" y="0"/>
                    <a:pt x="994" y="4335"/>
                    <a:pt x="129" y="10014"/>
                  </a:cubicBezTo>
                  <a:cubicBezTo>
                    <a:pt x="-99" y="11545"/>
                    <a:pt x="-21" y="13019"/>
                    <a:pt x="327" y="14379"/>
                  </a:cubicBezTo>
                  <a:cubicBezTo>
                    <a:pt x="1322" y="18307"/>
                    <a:pt x="4517" y="21246"/>
                    <a:pt x="8731" y="21572"/>
                  </a:cubicBezTo>
                  <a:cubicBezTo>
                    <a:pt x="8977" y="21589"/>
                    <a:pt x="9226" y="21600"/>
                    <a:pt x="9473" y="21600"/>
                  </a:cubicBezTo>
                  <a:cubicBezTo>
                    <a:pt x="12383" y="21600"/>
                    <a:pt x="15161" y="20323"/>
                    <a:pt x="17233" y="18243"/>
                  </a:cubicBezTo>
                  <a:cubicBezTo>
                    <a:pt x="18969" y="16495"/>
                    <a:pt x="20213" y="14181"/>
                    <a:pt x="20597" y="11586"/>
                  </a:cubicBezTo>
                  <a:cubicBezTo>
                    <a:pt x="21501" y="5634"/>
                    <a:pt x="17648" y="458"/>
                    <a:pt x="11998" y="30"/>
                  </a:cubicBezTo>
                  <a:cubicBezTo>
                    <a:pt x="11746" y="11"/>
                    <a:pt x="11494" y="0"/>
                    <a:pt x="1124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1671;p33"/>
            <p:cNvSpPr/>
            <p:nvPr/>
          </p:nvSpPr>
          <p:spPr>
            <a:xfrm>
              <a:off x="130017" y="497435"/>
              <a:ext cx="217212" cy="16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22" y="0"/>
                  </a:moveTo>
                  <a:cubicBezTo>
                    <a:pt x="5645" y="0"/>
                    <a:pt x="2533" y="1800"/>
                    <a:pt x="0" y="4860"/>
                  </a:cubicBezTo>
                  <a:cubicBezTo>
                    <a:pt x="1270" y="13967"/>
                    <a:pt x="5353" y="20779"/>
                    <a:pt x="10737" y="21536"/>
                  </a:cubicBezTo>
                  <a:cubicBezTo>
                    <a:pt x="11051" y="21575"/>
                    <a:pt x="11370" y="21600"/>
                    <a:pt x="11684" y="21600"/>
                  </a:cubicBezTo>
                  <a:cubicBezTo>
                    <a:pt x="15403" y="21600"/>
                    <a:pt x="18952" y="18639"/>
                    <a:pt x="21600" y="13818"/>
                  </a:cubicBezTo>
                  <a:cubicBezTo>
                    <a:pt x="19796" y="6328"/>
                    <a:pt x="15518" y="836"/>
                    <a:pt x="10138" y="84"/>
                  </a:cubicBezTo>
                  <a:cubicBezTo>
                    <a:pt x="9731" y="30"/>
                    <a:pt x="9325" y="0"/>
                    <a:pt x="892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1672;p33"/>
            <p:cNvSpPr/>
            <p:nvPr/>
          </p:nvSpPr>
          <p:spPr>
            <a:xfrm>
              <a:off x="227793" y="147752"/>
              <a:ext cx="44888" cy="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872" y="0"/>
                  </a:moveTo>
                  <a:cubicBezTo>
                    <a:pt x="5654" y="0"/>
                    <a:pt x="921" y="4328"/>
                    <a:pt x="106" y="10007"/>
                  </a:cubicBezTo>
                  <a:cubicBezTo>
                    <a:pt x="-691" y="15948"/>
                    <a:pt x="3088" y="21154"/>
                    <a:pt x="8583" y="21574"/>
                  </a:cubicBezTo>
                  <a:cubicBezTo>
                    <a:pt x="8844" y="21600"/>
                    <a:pt x="9086" y="21600"/>
                    <a:pt x="9346" y="21600"/>
                  </a:cubicBezTo>
                  <a:cubicBezTo>
                    <a:pt x="14547" y="21600"/>
                    <a:pt x="19227" y="17325"/>
                    <a:pt x="20042" y="11646"/>
                  </a:cubicBezTo>
                  <a:cubicBezTo>
                    <a:pt x="20909" y="5666"/>
                    <a:pt x="17113" y="498"/>
                    <a:pt x="11617" y="26"/>
                  </a:cubicBezTo>
                  <a:cubicBezTo>
                    <a:pt x="11374" y="13"/>
                    <a:pt x="11114" y="0"/>
                    <a:pt x="1087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1673;p33"/>
            <p:cNvSpPr/>
            <p:nvPr/>
          </p:nvSpPr>
          <p:spPr>
            <a:xfrm>
              <a:off x="398622" y="198302"/>
              <a:ext cx="44927" cy="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10880" y="0"/>
                  </a:moveTo>
                  <a:cubicBezTo>
                    <a:pt x="5666" y="0"/>
                    <a:pt x="937" y="4289"/>
                    <a:pt x="106" y="9993"/>
                  </a:cubicBezTo>
                  <a:cubicBezTo>
                    <a:pt x="-691" y="15934"/>
                    <a:pt x="3102" y="21102"/>
                    <a:pt x="8593" y="21574"/>
                  </a:cubicBezTo>
                  <a:cubicBezTo>
                    <a:pt x="8836" y="21587"/>
                    <a:pt x="9096" y="21600"/>
                    <a:pt x="9338" y="21600"/>
                  </a:cubicBezTo>
                  <a:cubicBezTo>
                    <a:pt x="14552" y="21600"/>
                    <a:pt x="19229" y="17272"/>
                    <a:pt x="20043" y="11593"/>
                  </a:cubicBezTo>
                  <a:cubicBezTo>
                    <a:pt x="20909" y="5652"/>
                    <a:pt x="17133" y="446"/>
                    <a:pt x="11625" y="26"/>
                  </a:cubicBezTo>
                  <a:cubicBezTo>
                    <a:pt x="11382" y="0"/>
                    <a:pt x="11122" y="0"/>
                    <a:pt x="108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1674;p33"/>
            <p:cNvSpPr/>
            <p:nvPr/>
          </p:nvSpPr>
          <p:spPr>
            <a:xfrm>
              <a:off x="417991" y="280764"/>
              <a:ext cx="95627" cy="9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10259" y="0"/>
                  </a:moveTo>
                  <a:cubicBezTo>
                    <a:pt x="5076" y="0"/>
                    <a:pt x="622" y="4113"/>
                    <a:pt x="59" y="9654"/>
                  </a:cubicBezTo>
                  <a:cubicBezTo>
                    <a:pt x="-545" y="15562"/>
                    <a:pt x="3537" y="20894"/>
                    <a:pt x="9150" y="21530"/>
                  </a:cubicBezTo>
                  <a:cubicBezTo>
                    <a:pt x="9539" y="21574"/>
                    <a:pt x="9920" y="21600"/>
                    <a:pt x="10301" y="21600"/>
                  </a:cubicBezTo>
                  <a:cubicBezTo>
                    <a:pt x="15458" y="21600"/>
                    <a:pt x="19896" y="17496"/>
                    <a:pt x="20459" y="11963"/>
                  </a:cubicBezTo>
                  <a:cubicBezTo>
                    <a:pt x="21055" y="6030"/>
                    <a:pt x="16973" y="723"/>
                    <a:pt x="11369" y="70"/>
                  </a:cubicBezTo>
                  <a:cubicBezTo>
                    <a:pt x="10996" y="26"/>
                    <a:pt x="10623" y="0"/>
                    <a:pt x="102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1675;p33"/>
            <p:cNvSpPr/>
            <p:nvPr/>
          </p:nvSpPr>
          <p:spPr>
            <a:xfrm>
              <a:off x="108562" y="184951"/>
              <a:ext cx="95590" cy="9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270" y="0"/>
                  </a:moveTo>
                  <a:cubicBezTo>
                    <a:pt x="5086" y="0"/>
                    <a:pt x="622" y="4114"/>
                    <a:pt x="58" y="9658"/>
                  </a:cubicBezTo>
                  <a:cubicBezTo>
                    <a:pt x="-538" y="15568"/>
                    <a:pt x="3537" y="20903"/>
                    <a:pt x="9152" y="21539"/>
                  </a:cubicBezTo>
                  <a:cubicBezTo>
                    <a:pt x="9525" y="21583"/>
                    <a:pt x="9898" y="21600"/>
                    <a:pt x="10262" y="21600"/>
                  </a:cubicBezTo>
                  <a:cubicBezTo>
                    <a:pt x="15438" y="21600"/>
                    <a:pt x="19902" y="17512"/>
                    <a:pt x="20457" y="11959"/>
                  </a:cubicBezTo>
                  <a:cubicBezTo>
                    <a:pt x="21062" y="6023"/>
                    <a:pt x="16987" y="697"/>
                    <a:pt x="11372" y="61"/>
                  </a:cubicBezTo>
                  <a:cubicBezTo>
                    <a:pt x="10999" y="17"/>
                    <a:pt x="10635" y="0"/>
                    <a:pt x="10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1676;p33"/>
            <p:cNvSpPr/>
            <p:nvPr/>
          </p:nvSpPr>
          <p:spPr>
            <a:xfrm>
              <a:off x="14363" y="323674"/>
              <a:ext cx="59338" cy="2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600" fill="norm" stroke="1" extrusionOk="0">
                  <a:moveTo>
                    <a:pt x="14857" y="0"/>
                  </a:moveTo>
                  <a:cubicBezTo>
                    <a:pt x="13124" y="0"/>
                    <a:pt x="11510" y="234"/>
                    <a:pt x="10867" y="793"/>
                  </a:cubicBezTo>
                  <a:cubicBezTo>
                    <a:pt x="3138" y="7149"/>
                    <a:pt x="-497" y="13587"/>
                    <a:pt x="54" y="20245"/>
                  </a:cubicBezTo>
                  <a:cubicBezTo>
                    <a:pt x="107" y="21119"/>
                    <a:pt x="3007" y="21600"/>
                    <a:pt x="5605" y="21600"/>
                  </a:cubicBezTo>
                  <a:cubicBezTo>
                    <a:pt x="7823" y="21600"/>
                    <a:pt x="9831" y="21251"/>
                    <a:pt x="9739" y="20512"/>
                  </a:cubicBezTo>
                  <a:cubicBezTo>
                    <a:pt x="9214" y="14095"/>
                    <a:pt x="12468" y="7854"/>
                    <a:pt x="19935" y="1714"/>
                  </a:cubicBezTo>
                  <a:cubicBezTo>
                    <a:pt x="21103" y="739"/>
                    <a:pt x="17849" y="0"/>
                    <a:pt x="1485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1677;p33"/>
            <p:cNvSpPr/>
            <p:nvPr/>
          </p:nvSpPr>
          <p:spPr>
            <a:xfrm>
              <a:off x="25433" y="590469"/>
              <a:ext cx="27810" cy="2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0" h="21600" fill="norm" stroke="1" extrusionOk="0">
                  <a:moveTo>
                    <a:pt x="7587" y="0"/>
                  </a:moveTo>
                  <a:cubicBezTo>
                    <a:pt x="-1738" y="0"/>
                    <a:pt x="-3030" y="20090"/>
                    <a:pt x="6876" y="21513"/>
                  </a:cubicBezTo>
                  <a:cubicBezTo>
                    <a:pt x="7242" y="21600"/>
                    <a:pt x="7587" y="21600"/>
                    <a:pt x="7888" y="21600"/>
                  </a:cubicBezTo>
                  <a:cubicBezTo>
                    <a:pt x="17278" y="21600"/>
                    <a:pt x="18570" y="1539"/>
                    <a:pt x="8578" y="116"/>
                  </a:cubicBezTo>
                  <a:cubicBezTo>
                    <a:pt x="8319" y="0"/>
                    <a:pt x="7953" y="0"/>
                    <a:pt x="758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35" name="IMG_7627.jpeg" descr="IMG_7627.jpeg"/>
          <p:cNvPicPr>
            <a:picLocks noChangeAspect="1"/>
          </p:cNvPicPr>
          <p:nvPr/>
        </p:nvPicPr>
        <p:blipFill>
          <a:blip r:embed="rId2">
            <a:extLst/>
          </a:blip>
          <a:srcRect l="49344" t="31639" r="18771" b="24896"/>
          <a:stretch>
            <a:fillRect/>
          </a:stretch>
        </p:blipFill>
        <p:spPr>
          <a:xfrm rot="292236">
            <a:off x="5467086" y="2741918"/>
            <a:ext cx="2336174" cy="144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6" name="IMG_7627.jpeg" descr="IMG_7627.jpeg"/>
          <p:cNvPicPr>
            <a:picLocks noChangeAspect="1"/>
          </p:cNvPicPr>
          <p:nvPr/>
        </p:nvPicPr>
        <p:blipFill>
          <a:blip r:embed="rId2">
            <a:extLst/>
          </a:blip>
          <a:srcRect l="17434" t="31639" r="50876" b="24896"/>
          <a:stretch>
            <a:fillRect/>
          </a:stretch>
        </p:blipFill>
        <p:spPr>
          <a:xfrm rot="21116190">
            <a:off x="1646804" y="2298155"/>
            <a:ext cx="2321849" cy="144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7" name="IMG_7627.jpeg" descr="IMG_7627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3004"/>
          <a:stretch>
            <a:fillRect/>
          </a:stretch>
        </p:blipFill>
        <p:spPr>
          <a:xfrm>
            <a:off x="1561534" y="224063"/>
            <a:ext cx="7368664" cy="904371"/>
          </a:xfrm>
          <a:prstGeom prst="rect">
            <a:avLst/>
          </a:prstGeom>
          <a:ln w="12700">
            <a:solidFill>
              <a:srgbClr val="4ABCE1"/>
            </a:solidFill>
            <a:miter lim="400000"/>
          </a:ln>
        </p:spPr>
      </p:pic>
      <p:sp>
        <p:nvSpPr>
          <p:cNvPr id="1238" name="Google Shape;2131;p38"/>
          <p:cNvSpPr/>
          <p:nvPr/>
        </p:nvSpPr>
        <p:spPr>
          <a:xfrm>
            <a:off x="3002361" y="1509762"/>
            <a:ext cx="547351" cy="547351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39" name="Google Shape;2131;p38"/>
          <p:cNvSpPr/>
          <p:nvPr/>
        </p:nvSpPr>
        <p:spPr>
          <a:xfrm>
            <a:off x="6699880" y="2037871"/>
            <a:ext cx="547352" cy="547351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0" name="Google Shape;2141;p38"/>
          <p:cNvSpPr/>
          <p:nvPr/>
        </p:nvSpPr>
        <p:spPr>
          <a:xfrm>
            <a:off x="2301317" y="1509762"/>
            <a:ext cx="550077" cy="550077"/>
          </a:xfrm>
          <a:prstGeom prst="rect">
            <a:avLst/>
          </a:prstGeom>
          <a:ln w="19050">
            <a:solidFill>
              <a:schemeClr val="accent4"/>
            </a:solidFill>
            <a:prstDash val="dash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1" name="Google Shape;2141;p38"/>
          <p:cNvSpPr/>
          <p:nvPr/>
        </p:nvSpPr>
        <p:spPr>
          <a:xfrm>
            <a:off x="6022709" y="2028620"/>
            <a:ext cx="550077" cy="550077"/>
          </a:xfrm>
          <a:prstGeom prst="rect">
            <a:avLst/>
          </a:prstGeom>
          <a:ln w="19050">
            <a:solidFill>
              <a:schemeClr val="accent4"/>
            </a:solidFill>
            <a:prstDash val="dash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2" name="Google Shape;2129;p38"/>
          <p:cNvSpPr/>
          <p:nvPr/>
        </p:nvSpPr>
        <p:spPr>
          <a:xfrm>
            <a:off x="2358791" y="1622931"/>
            <a:ext cx="435129" cy="32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275" y="0"/>
                </a:moveTo>
                <a:lnTo>
                  <a:pt x="8492" y="13261"/>
                </a:lnTo>
                <a:cubicBezTo>
                  <a:pt x="8361" y="13441"/>
                  <a:pt x="8188" y="13530"/>
                  <a:pt x="8016" y="13530"/>
                </a:cubicBezTo>
                <a:cubicBezTo>
                  <a:pt x="7843" y="13530"/>
                  <a:pt x="7672" y="13441"/>
                  <a:pt x="7539" y="13261"/>
                </a:cubicBezTo>
                <a:lnTo>
                  <a:pt x="3325" y="7548"/>
                </a:lnTo>
                <a:lnTo>
                  <a:pt x="0" y="12055"/>
                </a:lnTo>
                <a:lnTo>
                  <a:pt x="6353" y="20667"/>
                </a:lnTo>
                <a:cubicBezTo>
                  <a:pt x="6798" y="21269"/>
                  <a:pt x="7391" y="21600"/>
                  <a:pt x="8016" y="21600"/>
                </a:cubicBezTo>
                <a:cubicBezTo>
                  <a:pt x="8640" y="21600"/>
                  <a:pt x="9244" y="21269"/>
                  <a:pt x="9678" y="20667"/>
                </a:cubicBezTo>
                <a:lnTo>
                  <a:pt x="21600" y="4507"/>
                </a:lnTo>
                <a:lnTo>
                  <a:pt x="18275" y="0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3" name="Google Shape;2129;p38"/>
          <p:cNvSpPr/>
          <p:nvPr/>
        </p:nvSpPr>
        <p:spPr>
          <a:xfrm>
            <a:off x="6080183" y="2151040"/>
            <a:ext cx="435130" cy="32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275" y="0"/>
                </a:moveTo>
                <a:lnTo>
                  <a:pt x="8492" y="13261"/>
                </a:lnTo>
                <a:cubicBezTo>
                  <a:pt x="8361" y="13441"/>
                  <a:pt x="8188" y="13530"/>
                  <a:pt x="8016" y="13530"/>
                </a:cubicBezTo>
                <a:cubicBezTo>
                  <a:pt x="7843" y="13530"/>
                  <a:pt x="7672" y="13441"/>
                  <a:pt x="7539" y="13261"/>
                </a:cubicBezTo>
                <a:lnTo>
                  <a:pt x="3325" y="7548"/>
                </a:lnTo>
                <a:lnTo>
                  <a:pt x="0" y="12055"/>
                </a:lnTo>
                <a:lnTo>
                  <a:pt x="6353" y="20667"/>
                </a:lnTo>
                <a:cubicBezTo>
                  <a:pt x="6798" y="21269"/>
                  <a:pt x="7391" y="21600"/>
                  <a:pt x="8016" y="21600"/>
                </a:cubicBezTo>
                <a:cubicBezTo>
                  <a:pt x="8640" y="21600"/>
                  <a:pt x="9244" y="21269"/>
                  <a:pt x="9678" y="20667"/>
                </a:cubicBezTo>
                <a:lnTo>
                  <a:pt x="21600" y="4507"/>
                </a:lnTo>
                <a:lnTo>
                  <a:pt x="18275" y="0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4" name="Google Shape;2130;p38"/>
          <p:cNvSpPr/>
          <p:nvPr/>
        </p:nvSpPr>
        <p:spPr>
          <a:xfrm>
            <a:off x="3118441" y="1622931"/>
            <a:ext cx="315191" cy="314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fill="norm" stroke="1" extrusionOk="0">
                <a:moveTo>
                  <a:pt x="4996" y="0"/>
                </a:moveTo>
                <a:cubicBezTo>
                  <a:pt x="4749" y="0"/>
                  <a:pt x="4504" y="96"/>
                  <a:pt x="4314" y="287"/>
                </a:cubicBezTo>
                <a:lnTo>
                  <a:pt x="296" y="4345"/>
                </a:lnTo>
                <a:cubicBezTo>
                  <a:pt x="-81" y="4726"/>
                  <a:pt x="-81" y="5339"/>
                  <a:pt x="296" y="5722"/>
                </a:cubicBezTo>
                <a:lnTo>
                  <a:pt x="5313" y="10801"/>
                </a:lnTo>
                <a:lnTo>
                  <a:pt x="284" y="15867"/>
                </a:lnTo>
                <a:cubicBezTo>
                  <a:pt x="-95" y="16248"/>
                  <a:pt x="-95" y="16860"/>
                  <a:pt x="284" y="17243"/>
                </a:cubicBezTo>
                <a:lnTo>
                  <a:pt x="4314" y="21315"/>
                </a:lnTo>
                <a:cubicBezTo>
                  <a:pt x="4504" y="21506"/>
                  <a:pt x="4749" y="21600"/>
                  <a:pt x="4996" y="21600"/>
                </a:cubicBezTo>
                <a:cubicBezTo>
                  <a:pt x="5241" y="21600"/>
                  <a:pt x="5488" y="21506"/>
                  <a:pt x="5676" y="21315"/>
                </a:cubicBezTo>
                <a:lnTo>
                  <a:pt x="10705" y="16234"/>
                </a:lnTo>
                <a:lnTo>
                  <a:pt x="15734" y="21315"/>
                </a:lnTo>
                <a:cubicBezTo>
                  <a:pt x="15924" y="21506"/>
                  <a:pt x="16169" y="21600"/>
                  <a:pt x="16416" y="21600"/>
                </a:cubicBezTo>
                <a:cubicBezTo>
                  <a:pt x="16661" y="21600"/>
                  <a:pt x="16908" y="21506"/>
                  <a:pt x="17096" y="21315"/>
                </a:cubicBezTo>
                <a:lnTo>
                  <a:pt x="21114" y="17257"/>
                </a:lnTo>
                <a:cubicBezTo>
                  <a:pt x="21491" y="16874"/>
                  <a:pt x="21491" y="16248"/>
                  <a:pt x="21114" y="15867"/>
                </a:cubicBezTo>
                <a:lnTo>
                  <a:pt x="16099" y="10801"/>
                </a:lnTo>
                <a:lnTo>
                  <a:pt x="21128" y="5722"/>
                </a:lnTo>
                <a:cubicBezTo>
                  <a:pt x="21505" y="5339"/>
                  <a:pt x="21505" y="4726"/>
                  <a:pt x="21128" y="4345"/>
                </a:cubicBezTo>
                <a:lnTo>
                  <a:pt x="17096" y="287"/>
                </a:lnTo>
                <a:cubicBezTo>
                  <a:pt x="16908" y="96"/>
                  <a:pt x="16661" y="0"/>
                  <a:pt x="16416" y="0"/>
                </a:cubicBezTo>
                <a:cubicBezTo>
                  <a:pt x="16169" y="0"/>
                  <a:pt x="15924" y="96"/>
                  <a:pt x="15734" y="287"/>
                </a:cubicBezTo>
                <a:lnTo>
                  <a:pt x="10705" y="5352"/>
                </a:lnTo>
                <a:lnTo>
                  <a:pt x="5676" y="287"/>
                </a:lnTo>
                <a:cubicBezTo>
                  <a:pt x="5488" y="96"/>
                  <a:pt x="5241" y="0"/>
                  <a:pt x="4996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5" name="Google Shape;2130;p38"/>
          <p:cNvSpPr/>
          <p:nvPr/>
        </p:nvSpPr>
        <p:spPr>
          <a:xfrm>
            <a:off x="6815961" y="2161537"/>
            <a:ext cx="315190" cy="314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fill="norm" stroke="1" extrusionOk="0">
                <a:moveTo>
                  <a:pt x="4996" y="0"/>
                </a:moveTo>
                <a:cubicBezTo>
                  <a:pt x="4749" y="0"/>
                  <a:pt x="4504" y="96"/>
                  <a:pt x="4314" y="287"/>
                </a:cubicBezTo>
                <a:lnTo>
                  <a:pt x="296" y="4345"/>
                </a:lnTo>
                <a:cubicBezTo>
                  <a:pt x="-81" y="4726"/>
                  <a:pt x="-81" y="5339"/>
                  <a:pt x="296" y="5722"/>
                </a:cubicBezTo>
                <a:lnTo>
                  <a:pt x="5313" y="10801"/>
                </a:lnTo>
                <a:lnTo>
                  <a:pt x="284" y="15867"/>
                </a:lnTo>
                <a:cubicBezTo>
                  <a:pt x="-95" y="16248"/>
                  <a:pt x="-95" y="16860"/>
                  <a:pt x="284" y="17243"/>
                </a:cubicBezTo>
                <a:lnTo>
                  <a:pt x="4314" y="21315"/>
                </a:lnTo>
                <a:cubicBezTo>
                  <a:pt x="4504" y="21506"/>
                  <a:pt x="4749" y="21600"/>
                  <a:pt x="4996" y="21600"/>
                </a:cubicBezTo>
                <a:cubicBezTo>
                  <a:pt x="5241" y="21600"/>
                  <a:pt x="5488" y="21506"/>
                  <a:pt x="5676" y="21315"/>
                </a:cubicBezTo>
                <a:lnTo>
                  <a:pt x="10705" y="16234"/>
                </a:lnTo>
                <a:lnTo>
                  <a:pt x="15734" y="21315"/>
                </a:lnTo>
                <a:cubicBezTo>
                  <a:pt x="15924" y="21506"/>
                  <a:pt x="16169" y="21600"/>
                  <a:pt x="16416" y="21600"/>
                </a:cubicBezTo>
                <a:cubicBezTo>
                  <a:pt x="16661" y="21600"/>
                  <a:pt x="16908" y="21506"/>
                  <a:pt x="17096" y="21315"/>
                </a:cubicBezTo>
                <a:lnTo>
                  <a:pt x="21114" y="17257"/>
                </a:lnTo>
                <a:cubicBezTo>
                  <a:pt x="21491" y="16874"/>
                  <a:pt x="21491" y="16248"/>
                  <a:pt x="21114" y="15867"/>
                </a:cubicBezTo>
                <a:lnTo>
                  <a:pt x="16099" y="10801"/>
                </a:lnTo>
                <a:lnTo>
                  <a:pt x="21128" y="5722"/>
                </a:lnTo>
                <a:cubicBezTo>
                  <a:pt x="21505" y="5339"/>
                  <a:pt x="21505" y="4726"/>
                  <a:pt x="21128" y="4345"/>
                </a:cubicBezTo>
                <a:lnTo>
                  <a:pt x="17096" y="287"/>
                </a:lnTo>
                <a:cubicBezTo>
                  <a:pt x="16908" y="96"/>
                  <a:pt x="16661" y="0"/>
                  <a:pt x="16416" y="0"/>
                </a:cubicBezTo>
                <a:cubicBezTo>
                  <a:pt x="16169" y="0"/>
                  <a:pt x="15924" y="96"/>
                  <a:pt x="15734" y="287"/>
                </a:cubicBezTo>
                <a:lnTo>
                  <a:pt x="10705" y="5352"/>
                </a:lnTo>
                <a:lnTo>
                  <a:pt x="5676" y="287"/>
                </a:lnTo>
                <a:cubicBezTo>
                  <a:pt x="5488" y="96"/>
                  <a:pt x="5241" y="0"/>
                  <a:pt x="4996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59" name="Google Shape;2002;p50"/>
          <p:cNvGrpSpPr/>
          <p:nvPr/>
        </p:nvGrpSpPr>
        <p:grpSpPr>
          <a:xfrm>
            <a:off x="4372106" y="1288346"/>
            <a:ext cx="807063" cy="781018"/>
            <a:chOff x="0" y="0"/>
            <a:chExt cx="807062" cy="781016"/>
          </a:xfrm>
        </p:grpSpPr>
        <p:sp>
          <p:nvSpPr>
            <p:cNvPr id="1246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53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1249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0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1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2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58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1256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1254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255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257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260" name="118"/>
          <p:cNvSpPr txBox="1"/>
          <p:nvPr/>
        </p:nvSpPr>
        <p:spPr>
          <a:xfrm>
            <a:off x="4537561" y="1528340"/>
            <a:ext cx="476152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118</a:t>
            </a:r>
          </a:p>
        </p:txBody>
      </p:sp>
      <p:pic>
        <p:nvPicPr>
          <p:cNvPr id="1261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oogle Shape;3219;p48"/>
          <p:cNvGrpSpPr/>
          <p:nvPr/>
        </p:nvGrpSpPr>
        <p:grpSpPr>
          <a:xfrm>
            <a:off x="5048967" y="1531729"/>
            <a:ext cx="3775736" cy="3105842"/>
            <a:chOff x="0" y="0"/>
            <a:chExt cx="3775735" cy="3105841"/>
          </a:xfrm>
        </p:grpSpPr>
        <p:sp>
          <p:nvSpPr>
            <p:cNvPr id="1263" name="Google Shape;3220;p48"/>
            <p:cNvSpPr/>
            <p:nvPr/>
          </p:nvSpPr>
          <p:spPr>
            <a:xfrm rot="820671">
              <a:off x="236022" y="356675"/>
              <a:ext cx="3303692" cy="239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955" y="2700"/>
                  </a:moveTo>
                  <a:lnTo>
                    <a:pt x="1955" y="18900"/>
                  </a:lnTo>
                  <a:lnTo>
                    <a:pt x="19645" y="18900"/>
                  </a:lnTo>
                  <a:lnTo>
                    <a:pt x="19645" y="2700"/>
                  </a:ln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76" name="Google Shape;3221;p48"/>
            <p:cNvGrpSpPr/>
            <p:nvPr/>
          </p:nvGrpSpPr>
          <p:grpSpPr>
            <a:xfrm>
              <a:off x="2144538" y="2605958"/>
              <a:ext cx="345902" cy="209210"/>
              <a:chOff x="0" y="0"/>
              <a:chExt cx="345900" cy="209209"/>
            </a:xfrm>
          </p:grpSpPr>
          <p:sp>
            <p:nvSpPr>
              <p:cNvPr id="1264" name="Google Shape;3222;p48"/>
              <p:cNvSpPr/>
              <p:nvPr/>
            </p:nvSpPr>
            <p:spPr>
              <a:xfrm flipH="1" rot="778976">
                <a:off x="11638" y="34447"/>
                <a:ext cx="322625" cy="140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6"/>
                      <a:pt x="0" y="1231"/>
                      <a:pt x="24" y="1869"/>
                    </a:cubicBezTo>
                    <a:cubicBezTo>
                      <a:pt x="413" y="13090"/>
                      <a:pt x="5082" y="21600"/>
                      <a:pt x="10646" y="21600"/>
                    </a:cubicBezTo>
                    <a:cubicBezTo>
                      <a:pt x="10943" y="21600"/>
                      <a:pt x="11241" y="21577"/>
                      <a:pt x="11543" y="21527"/>
                    </a:cubicBezTo>
                    <a:cubicBezTo>
                      <a:pt x="17181" y="20634"/>
                      <a:pt x="21511" y="11300"/>
                      <a:pt x="21600" y="2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5" name="Google Shape;3223;p48"/>
              <p:cNvSpPr/>
              <p:nvPr/>
            </p:nvSpPr>
            <p:spPr>
              <a:xfrm flipH="1" rot="778976">
                <a:off x="35850" y="34888"/>
                <a:ext cx="279483" cy="11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8" y="21600"/>
                      <a:pt x="10683" y="21600"/>
                    </a:cubicBezTo>
                    <a:cubicBezTo>
                      <a:pt x="10990" y="21600"/>
                      <a:pt x="11303" y="21573"/>
                      <a:pt x="11618" y="21520"/>
                    </a:cubicBezTo>
                    <a:cubicBezTo>
                      <a:pt x="17051" y="20554"/>
                      <a:pt x="20716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6" name="Google Shape;3224;p48"/>
              <p:cNvSpPr/>
              <p:nvPr/>
            </p:nvSpPr>
            <p:spPr>
              <a:xfrm flipH="1" rot="778976">
                <a:off x="157958" y="112206"/>
                <a:ext cx="20253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23" y="21600"/>
                      <a:pt x="4841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7" name="Google Shape;3225;p48"/>
              <p:cNvSpPr/>
              <p:nvPr/>
            </p:nvSpPr>
            <p:spPr>
              <a:xfrm flipH="1" rot="778976">
                <a:off x="111567" y="62405"/>
                <a:ext cx="20328" cy="32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1" y="0"/>
                    </a:moveTo>
                    <a:cubicBezTo>
                      <a:pt x="4891" y="0"/>
                      <a:pt x="-6039" y="21527"/>
                      <a:pt x="4780" y="21600"/>
                    </a:cubicBezTo>
                    <a:cubicBezTo>
                      <a:pt x="4798" y="21600"/>
                      <a:pt x="4817" y="21600"/>
                      <a:pt x="4835" y="21600"/>
                    </a:cubicBezTo>
                    <a:cubicBezTo>
                      <a:pt x="15561" y="21600"/>
                      <a:pt x="4891" y="0"/>
                      <a:pt x="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8" name="Google Shape;3226;p48"/>
              <p:cNvSpPr/>
              <p:nvPr/>
            </p:nvSpPr>
            <p:spPr>
              <a:xfrm flipH="1" rot="778976">
                <a:off x="214806" y="85752"/>
                <a:ext cx="20287" cy="3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9" name="Google Shape;3227;p48"/>
              <p:cNvSpPr/>
              <p:nvPr/>
            </p:nvSpPr>
            <p:spPr>
              <a:xfrm flipH="1" rot="778976">
                <a:off x="268421" y="64235"/>
                <a:ext cx="20275" cy="32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0" y="0"/>
                    </a:moveTo>
                    <a:cubicBezTo>
                      <a:pt x="4870" y="0"/>
                      <a:pt x="-6051" y="21527"/>
                      <a:pt x="4814" y="21600"/>
                    </a:cubicBezTo>
                    <a:cubicBezTo>
                      <a:pt x="4833" y="21600"/>
                      <a:pt x="4852" y="21600"/>
                      <a:pt x="4870" y="21600"/>
                    </a:cubicBezTo>
                    <a:cubicBezTo>
                      <a:pt x="15549" y="21600"/>
                      <a:pt x="4870" y="0"/>
                      <a:pt x="48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0" name="Google Shape;3228;p48"/>
              <p:cNvSpPr/>
              <p:nvPr/>
            </p:nvSpPr>
            <p:spPr>
              <a:xfrm flipH="1" rot="778976">
                <a:off x="173481" y="42833"/>
                <a:ext cx="20276" cy="32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39" y="21600"/>
                      <a:pt x="4858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1" name="Google Shape;3229;p48"/>
              <p:cNvSpPr/>
              <p:nvPr/>
            </p:nvSpPr>
            <p:spPr>
              <a:xfrm flipH="1" rot="778976">
                <a:off x="75911" y="2097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03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2" name="Google Shape;3230;p48"/>
              <p:cNvSpPr/>
              <p:nvPr/>
            </p:nvSpPr>
            <p:spPr>
              <a:xfrm flipH="1" rot="778976">
                <a:off x="184028" y="57784"/>
                <a:ext cx="87858" cy="6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6366" y="0"/>
                      <a:pt x="2106" y="738"/>
                      <a:pt x="570" y="2055"/>
                    </a:cubicBezTo>
                    <a:cubicBezTo>
                      <a:pt x="1604" y="5137"/>
                      <a:pt x="2396" y="9140"/>
                      <a:pt x="0" y="9931"/>
                    </a:cubicBezTo>
                    <a:cubicBezTo>
                      <a:pt x="869" y="14501"/>
                      <a:pt x="2724" y="19559"/>
                      <a:pt x="3874" y="20691"/>
                    </a:cubicBezTo>
                    <a:cubicBezTo>
                      <a:pt x="4540" y="21297"/>
                      <a:pt x="5081" y="21600"/>
                      <a:pt x="5555" y="21600"/>
                    </a:cubicBezTo>
                    <a:cubicBezTo>
                      <a:pt x="6743" y="21600"/>
                      <a:pt x="7477" y="19861"/>
                      <a:pt x="8308" y="17807"/>
                    </a:cubicBezTo>
                    <a:cubicBezTo>
                      <a:pt x="8694" y="14409"/>
                      <a:pt x="10771" y="10155"/>
                      <a:pt x="10771" y="10155"/>
                    </a:cubicBezTo>
                    <a:cubicBezTo>
                      <a:pt x="10771" y="10155"/>
                      <a:pt x="11186" y="11011"/>
                      <a:pt x="11689" y="12275"/>
                    </a:cubicBezTo>
                    <a:cubicBezTo>
                      <a:pt x="12114" y="11972"/>
                      <a:pt x="12587" y="11722"/>
                      <a:pt x="13128" y="11577"/>
                    </a:cubicBezTo>
                    <a:cubicBezTo>
                      <a:pt x="15524" y="10971"/>
                      <a:pt x="18499" y="9707"/>
                      <a:pt x="20605" y="8179"/>
                    </a:cubicBezTo>
                    <a:cubicBezTo>
                      <a:pt x="20286" y="6493"/>
                      <a:pt x="20885" y="4083"/>
                      <a:pt x="21600" y="2094"/>
                    </a:cubicBezTo>
                    <a:cubicBezTo>
                      <a:pt x="19233" y="645"/>
                      <a:pt x="14944" y="0"/>
                      <a:pt x="1080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3" name="Google Shape;3231;p48"/>
              <p:cNvSpPr/>
              <p:nvPr/>
            </p:nvSpPr>
            <p:spPr>
              <a:xfrm flipH="1" rot="778976">
                <a:off x="222267" y="86571"/>
                <a:ext cx="13754" cy="2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7" y="0"/>
                    </a:moveTo>
                    <a:cubicBezTo>
                      <a:pt x="15737" y="0"/>
                      <a:pt x="2469" y="12008"/>
                      <a:pt x="0" y="21600"/>
                    </a:cubicBezTo>
                    <a:cubicBezTo>
                      <a:pt x="5307" y="15949"/>
                      <a:pt x="11417" y="9294"/>
                      <a:pt x="21600" y="5986"/>
                    </a:cubicBezTo>
                    <a:cubicBezTo>
                      <a:pt x="18391" y="2417"/>
                      <a:pt x="15737" y="0"/>
                      <a:pt x="157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4" name="Google Shape;3232;p48"/>
              <p:cNvSpPr/>
              <p:nvPr/>
            </p:nvSpPr>
            <p:spPr>
              <a:xfrm flipH="1" rot="778976">
                <a:off x="265194" y="73204"/>
                <a:ext cx="12701" cy="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24" h="21600" fill="norm" stroke="1" extrusionOk="0">
                    <a:moveTo>
                      <a:pt x="7119" y="0"/>
                    </a:moveTo>
                    <a:cubicBezTo>
                      <a:pt x="6917" y="108"/>
                      <a:pt x="6714" y="217"/>
                      <a:pt x="6512" y="217"/>
                    </a:cubicBezTo>
                    <a:cubicBezTo>
                      <a:pt x="-1723" y="3431"/>
                      <a:pt x="-1318" y="12173"/>
                      <a:pt x="3137" y="21600"/>
                    </a:cubicBezTo>
                    <a:cubicBezTo>
                      <a:pt x="19877" y="19433"/>
                      <a:pt x="14342" y="8452"/>
                      <a:pt x="711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5" name="Google Shape;3233;p48"/>
              <p:cNvSpPr/>
              <p:nvPr/>
            </p:nvSpPr>
            <p:spPr>
              <a:xfrm flipH="1" rot="778976">
                <a:off x="181153" y="53873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86" h="21600" fill="norm" stroke="1" extrusionOk="0">
                    <a:moveTo>
                      <a:pt x="5631" y="0"/>
                    </a:moveTo>
                    <a:cubicBezTo>
                      <a:pt x="1913" y="7060"/>
                      <a:pt x="-1201" y="15616"/>
                      <a:pt x="457" y="21600"/>
                    </a:cubicBezTo>
                    <a:cubicBezTo>
                      <a:pt x="13718" y="14961"/>
                      <a:pt x="20399" y="7060"/>
                      <a:pt x="7288" y="748"/>
                    </a:cubicBezTo>
                    <a:cubicBezTo>
                      <a:pt x="6786" y="421"/>
                      <a:pt x="6133" y="140"/>
                      <a:pt x="56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89" name="Google Shape;3234;p48"/>
            <p:cNvGrpSpPr/>
            <p:nvPr/>
          </p:nvGrpSpPr>
          <p:grpSpPr>
            <a:xfrm>
              <a:off x="1714779" y="2519653"/>
              <a:ext cx="345862" cy="209201"/>
              <a:chOff x="0" y="0"/>
              <a:chExt cx="345861" cy="209199"/>
            </a:xfrm>
          </p:grpSpPr>
          <p:sp>
            <p:nvSpPr>
              <p:cNvPr id="1277" name="Google Shape;3235;p48"/>
              <p:cNvSpPr/>
              <p:nvPr/>
            </p:nvSpPr>
            <p:spPr>
              <a:xfrm flipH="1" rot="778976">
                <a:off x="11638" y="34442"/>
                <a:ext cx="322585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8" name="Google Shape;3236;p48"/>
              <p:cNvSpPr/>
              <p:nvPr/>
            </p:nvSpPr>
            <p:spPr>
              <a:xfrm flipH="1" rot="778976">
                <a:off x="31708" y="55511"/>
                <a:ext cx="279443" cy="11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9" name="Google Shape;3237;p48"/>
              <p:cNvSpPr/>
              <p:nvPr/>
            </p:nvSpPr>
            <p:spPr>
              <a:xfrm flipH="1" rot="778976">
                <a:off x="166148" y="51398"/>
                <a:ext cx="20329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0" name="Google Shape;3238;p48"/>
              <p:cNvSpPr/>
              <p:nvPr/>
            </p:nvSpPr>
            <p:spPr>
              <a:xfrm flipH="1" rot="778976">
                <a:off x="212464" y="101147"/>
                <a:ext cx="20275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1" name="Google Shape;3239;p48"/>
              <p:cNvSpPr/>
              <p:nvPr/>
            </p:nvSpPr>
            <p:spPr>
              <a:xfrm flipH="1" rot="778976">
                <a:off x="109291" y="7788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2" name="Google Shape;3240;p48"/>
              <p:cNvSpPr/>
              <p:nvPr/>
            </p:nvSpPr>
            <p:spPr>
              <a:xfrm flipH="1" rot="778976">
                <a:off x="55613" y="99237"/>
                <a:ext cx="20275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3" name="Google Shape;3241;p48"/>
              <p:cNvSpPr/>
              <p:nvPr/>
            </p:nvSpPr>
            <p:spPr>
              <a:xfrm flipH="1" rot="778976">
                <a:off x="150643" y="120622"/>
                <a:ext cx="20276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4" name="Google Shape;3242;p48"/>
              <p:cNvSpPr/>
              <p:nvPr/>
            </p:nvSpPr>
            <p:spPr>
              <a:xfrm flipH="1" rot="778976">
                <a:off x="248155" y="142616"/>
                <a:ext cx="20270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5" name="Google Shape;3243;p48"/>
              <p:cNvSpPr/>
              <p:nvPr/>
            </p:nvSpPr>
            <p:spPr>
              <a:xfrm flipH="1" rot="778976">
                <a:off x="72540" y="78265"/>
                <a:ext cx="87738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6" name="Google Shape;3244;p48"/>
              <p:cNvSpPr/>
              <p:nvPr/>
            </p:nvSpPr>
            <p:spPr>
              <a:xfrm flipH="1" rot="778976">
                <a:off x="108399" y="88322"/>
                <a:ext cx="13635" cy="2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7" name="Google Shape;3245;p48"/>
              <p:cNvSpPr/>
              <p:nvPr/>
            </p:nvSpPr>
            <p:spPr>
              <a:xfrm flipH="1" rot="778976">
                <a:off x="66471" y="101064"/>
                <a:ext cx="12701" cy="2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8" y="21491"/>
                      <a:pt x="7438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8" name="Google Shape;3246;p48"/>
              <p:cNvSpPr/>
              <p:nvPr/>
            </p:nvSpPr>
            <p:spPr>
              <a:xfrm flipH="1" rot="778976">
                <a:off x="150498" y="125382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02" name="Google Shape;3247;p48"/>
            <p:cNvGrpSpPr/>
            <p:nvPr/>
          </p:nvGrpSpPr>
          <p:grpSpPr>
            <a:xfrm>
              <a:off x="1281987" y="2407073"/>
              <a:ext cx="345809" cy="209189"/>
              <a:chOff x="0" y="0"/>
              <a:chExt cx="345807" cy="209187"/>
            </a:xfrm>
          </p:grpSpPr>
          <p:sp>
            <p:nvSpPr>
              <p:cNvPr id="1290" name="Google Shape;3248;p48"/>
              <p:cNvSpPr/>
              <p:nvPr/>
            </p:nvSpPr>
            <p:spPr>
              <a:xfrm flipH="1" rot="778976">
                <a:off x="11639" y="34436"/>
                <a:ext cx="322530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1" name="Google Shape;3249;p48"/>
              <p:cNvSpPr/>
              <p:nvPr/>
            </p:nvSpPr>
            <p:spPr>
              <a:xfrm flipH="1" rot="778976">
                <a:off x="35811" y="34878"/>
                <a:ext cx="279483" cy="11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2" name="Google Shape;3250;p48"/>
              <p:cNvSpPr/>
              <p:nvPr/>
            </p:nvSpPr>
            <p:spPr>
              <a:xfrm flipH="1" rot="778976">
                <a:off x="157789" y="112169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3" name="Google Shape;3251;p48"/>
              <p:cNvSpPr/>
              <p:nvPr/>
            </p:nvSpPr>
            <p:spPr>
              <a:xfrm flipH="1" rot="778976">
                <a:off x="111487" y="62381"/>
                <a:ext cx="20284" cy="32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4" name="Google Shape;3252;p48"/>
              <p:cNvSpPr/>
              <p:nvPr/>
            </p:nvSpPr>
            <p:spPr>
              <a:xfrm flipH="1" rot="778976">
                <a:off x="214670" y="85716"/>
                <a:ext cx="20252" cy="3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5" name="Google Shape;3253;p48"/>
              <p:cNvSpPr/>
              <p:nvPr/>
            </p:nvSpPr>
            <p:spPr>
              <a:xfrm flipH="1" rot="778976">
                <a:off x="268314" y="64208"/>
                <a:ext cx="20267" cy="3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6" name="Google Shape;3254;p48"/>
              <p:cNvSpPr/>
              <p:nvPr/>
            </p:nvSpPr>
            <p:spPr>
              <a:xfrm flipH="1" rot="778976">
                <a:off x="173373" y="42808"/>
                <a:ext cx="20275" cy="32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7" name="Google Shape;3255;p48"/>
              <p:cNvSpPr/>
              <p:nvPr/>
            </p:nvSpPr>
            <p:spPr>
              <a:xfrm flipH="1" rot="778976">
                <a:off x="75757" y="20944"/>
                <a:ext cx="20328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8" name="Google Shape;3256;p48"/>
              <p:cNvSpPr/>
              <p:nvPr/>
            </p:nvSpPr>
            <p:spPr>
              <a:xfrm flipH="1" rot="778976">
                <a:off x="183992" y="57761"/>
                <a:ext cx="87739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9" name="Google Shape;3257;p48"/>
              <p:cNvSpPr/>
              <p:nvPr/>
            </p:nvSpPr>
            <p:spPr>
              <a:xfrm flipH="1" rot="778976">
                <a:off x="222230" y="86549"/>
                <a:ext cx="13636" cy="2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0" name="Google Shape;3258;p48"/>
              <p:cNvSpPr/>
              <p:nvPr/>
            </p:nvSpPr>
            <p:spPr>
              <a:xfrm flipH="1" rot="778976">
                <a:off x="265093" y="73180"/>
                <a:ext cx="12701" cy="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1" name="Google Shape;3259;p48"/>
              <p:cNvSpPr/>
              <p:nvPr/>
            </p:nvSpPr>
            <p:spPr>
              <a:xfrm flipH="1" rot="778976">
                <a:off x="181048" y="53849"/>
                <a:ext cx="12701" cy="1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15" name="Google Shape;3260;p48"/>
            <p:cNvGrpSpPr/>
            <p:nvPr/>
          </p:nvGrpSpPr>
          <p:grpSpPr>
            <a:xfrm>
              <a:off x="822950" y="2294682"/>
              <a:ext cx="345862" cy="209201"/>
              <a:chOff x="0" y="0"/>
              <a:chExt cx="345861" cy="209199"/>
            </a:xfrm>
          </p:grpSpPr>
          <p:sp>
            <p:nvSpPr>
              <p:cNvPr id="1303" name="Google Shape;3261;p48"/>
              <p:cNvSpPr/>
              <p:nvPr/>
            </p:nvSpPr>
            <p:spPr>
              <a:xfrm flipH="1" rot="778976">
                <a:off x="11638" y="34442"/>
                <a:ext cx="322585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4" name="Google Shape;3262;p48"/>
              <p:cNvSpPr/>
              <p:nvPr/>
            </p:nvSpPr>
            <p:spPr>
              <a:xfrm flipH="1" rot="778976">
                <a:off x="31708" y="55511"/>
                <a:ext cx="279443" cy="11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5" name="Google Shape;3263;p48"/>
              <p:cNvSpPr/>
              <p:nvPr/>
            </p:nvSpPr>
            <p:spPr>
              <a:xfrm flipH="1" rot="778976">
                <a:off x="166148" y="51398"/>
                <a:ext cx="20329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6" name="Google Shape;3264;p48"/>
              <p:cNvSpPr/>
              <p:nvPr/>
            </p:nvSpPr>
            <p:spPr>
              <a:xfrm flipH="1" rot="778976">
                <a:off x="212464" y="101147"/>
                <a:ext cx="20275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7" name="Google Shape;3265;p48"/>
              <p:cNvSpPr/>
              <p:nvPr/>
            </p:nvSpPr>
            <p:spPr>
              <a:xfrm flipH="1" rot="778976">
                <a:off x="109291" y="7788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8" name="Google Shape;3266;p48"/>
              <p:cNvSpPr/>
              <p:nvPr/>
            </p:nvSpPr>
            <p:spPr>
              <a:xfrm flipH="1" rot="778976">
                <a:off x="55613" y="99237"/>
                <a:ext cx="20275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9" name="Google Shape;3267;p48"/>
              <p:cNvSpPr/>
              <p:nvPr/>
            </p:nvSpPr>
            <p:spPr>
              <a:xfrm flipH="1" rot="778976">
                <a:off x="150643" y="120622"/>
                <a:ext cx="20276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0" name="Google Shape;3268;p48"/>
              <p:cNvSpPr/>
              <p:nvPr/>
            </p:nvSpPr>
            <p:spPr>
              <a:xfrm flipH="1" rot="778976">
                <a:off x="248155" y="142616"/>
                <a:ext cx="20270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1" name="Google Shape;3269;p48"/>
              <p:cNvSpPr/>
              <p:nvPr/>
            </p:nvSpPr>
            <p:spPr>
              <a:xfrm flipH="1" rot="778976">
                <a:off x="72540" y="78265"/>
                <a:ext cx="87738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2" name="Google Shape;3270;p48"/>
              <p:cNvSpPr/>
              <p:nvPr/>
            </p:nvSpPr>
            <p:spPr>
              <a:xfrm flipH="1" rot="778976">
                <a:off x="108399" y="88322"/>
                <a:ext cx="13635" cy="2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3" name="Google Shape;3271;p48"/>
              <p:cNvSpPr/>
              <p:nvPr/>
            </p:nvSpPr>
            <p:spPr>
              <a:xfrm flipH="1" rot="778976">
                <a:off x="66471" y="101064"/>
                <a:ext cx="12701" cy="2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8" y="21491"/>
                      <a:pt x="7438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4" name="Google Shape;3272;p48"/>
              <p:cNvSpPr/>
              <p:nvPr/>
            </p:nvSpPr>
            <p:spPr>
              <a:xfrm flipH="1" rot="778976">
                <a:off x="150498" y="125382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28" name="Google Shape;3273;p48"/>
            <p:cNvGrpSpPr/>
            <p:nvPr/>
          </p:nvGrpSpPr>
          <p:grpSpPr>
            <a:xfrm>
              <a:off x="380062" y="2189322"/>
              <a:ext cx="345809" cy="209189"/>
              <a:chOff x="0" y="0"/>
              <a:chExt cx="345807" cy="209187"/>
            </a:xfrm>
          </p:grpSpPr>
          <p:sp>
            <p:nvSpPr>
              <p:cNvPr id="1316" name="Google Shape;3274;p48"/>
              <p:cNvSpPr/>
              <p:nvPr/>
            </p:nvSpPr>
            <p:spPr>
              <a:xfrm flipH="1" rot="778976">
                <a:off x="11639" y="34436"/>
                <a:ext cx="322530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7" name="Google Shape;3275;p48"/>
              <p:cNvSpPr/>
              <p:nvPr/>
            </p:nvSpPr>
            <p:spPr>
              <a:xfrm flipH="1" rot="778976">
                <a:off x="35811" y="34878"/>
                <a:ext cx="279483" cy="11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8" name="Google Shape;3276;p48"/>
              <p:cNvSpPr/>
              <p:nvPr/>
            </p:nvSpPr>
            <p:spPr>
              <a:xfrm flipH="1" rot="778976">
                <a:off x="157789" y="112169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9" name="Google Shape;3277;p48"/>
              <p:cNvSpPr/>
              <p:nvPr/>
            </p:nvSpPr>
            <p:spPr>
              <a:xfrm flipH="1" rot="778976">
                <a:off x="111487" y="62381"/>
                <a:ext cx="20284" cy="32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0" name="Google Shape;3278;p48"/>
              <p:cNvSpPr/>
              <p:nvPr/>
            </p:nvSpPr>
            <p:spPr>
              <a:xfrm flipH="1" rot="778976">
                <a:off x="214670" y="85716"/>
                <a:ext cx="20252" cy="3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1" name="Google Shape;3279;p48"/>
              <p:cNvSpPr/>
              <p:nvPr/>
            </p:nvSpPr>
            <p:spPr>
              <a:xfrm flipH="1" rot="778976">
                <a:off x="268314" y="64208"/>
                <a:ext cx="20267" cy="3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2" name="Google Shape;3280;p48"/>
              <p:cNvSpPr/>
              <p:nvPr/>
            </p:nvSpPr>
            <p:spPr>
              <a:xfrm flipH="1" rot="778976">
                <a:off x="173373" y="42808"/>
                <a:ext cx="20275" cy="32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3" name="Google Shape;3281;p48"/>
              <p:cNvSpPr/>
              <p:nvPr/>
            </p:nvSpPr>
            <p:spPr>
              <a:xfrm flipH="1" rot="778976">
                <a:off x="75757" y="20944"/>
                <a:ext cx="20328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4" name="Google Shape;3282;p48"/>
              <p:cNvSpPr/>
              <p:nvPr/>
            </p:nvSpPr>
            <p:spPr>
              <a:xfrm flipH="1" rot="778976">
                <a:off x="183992" y="57761"/>
                <a:ext cx="87739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5" name="Google Shape;3283;p48"/>
              <p:cNvSpPr/>
              <p:nvPr/>
            </p:nvSpPr>
            <p:spPr>
              <a:xfrm flipH="1" rot="778976">
                <a:off x="222230" y="86549"/>
                <a:ext cx="13636" cy="2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6" name="Google Shape;3284;p48"/>
              <p:cNvSpPr/>
              <p:nvPr/>
            </p:nvSpPr>
            <p:spPr>
              <a:xfrm flipH="1" rot="778976">
                <a:off x="265093" y="73180"/>
                <a:ext cx="12701" cy="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27" name="Google Shape;3285;p48"/>
              <p:cNvSpPr/>
              <p:nvPr/>
            </p:nvSpPr>
            <p:spPr>
              <a:xfrm flipH="1" rot="778976">
                <a:off x="181048" y="53849"/>
                <a:ext cx="12701" cy="1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41" name="Google Shape;3286;p48"/>
            <p:cNvGrpSpPr/>
            <p:nvPr/>
          </p:nvGrpSpPr>
          <p:grpSpPr>
            <a:xfrm>
              <a:off x="2550695" y="2710527"/>
              <a:ext cx="345862" cy="209201"/>
              <a:chOff x="0" y="0"/>
              <a:chExt cx="345861" cy="209199"/>
            </a:xfrm>
          </p:grpSpPr>
          <p:sp>
            <p:nvSpPr>
              <p:cNvPr id="1329" name="Google Shape;3287;p48"/>
              <p:cNvSpPr/>
              <p:nvPr/>
            </p:nvSpPr>
            <p:spPr>
              <a:xfrm flipH="1" rot="778976">
                <a:off x="11638" y="34442"/>
                <a:ext cx="322585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0" name="Google Shape;3288;p48"/>
              <p:cNvSpPr/>
              <p:nvPr/>
            </p:nvSpPr>
            <p:spPr>
              <a:xfrm flipH="1" rot="778976">
                <a:off x="31708" y="55511"/>
                <a:ext cx="279443" cy="11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1" name="Google Shape;3289;p48"/>
              <p:cNvSpPr/>
              <p:nvPr/>
            </p:nvSpPr>
            <p:spPr>
              <a:xfrm flipH="1" rot="778976">
                <a:off x="166148" y="51398"/>
                <a:ext cx="20329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2" name="Google Shape;3290;p48"/>
              <p:cNvSpPr/>
              <p:nvPr/>
            </p:nvSpPr>
            <p:spPr>
              <a:xfrm flipH="1" rot="778976">
                <a:off x="212464" y="101147"/>
                <a:ext cx="20275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3" name="Google Shape;3291;p48"/>
              <p:cNvSpPr/>
              <p:nvPr/>
            </p:nvSpPr>
            <p:spPr>
              <a:xfrm flipH="1" rot="778976">
                <a:off x="109291" y="7788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4" name="Google Shape;3292;p48"/>
              <p:cNvSpPr/>
              <p:nvPr/>
            </p:nvSpPr>
            <p:spPr>
              <a:xfrm flipH="1" rot="778976">
                <a:off x="55613" y="99237"/>
                <a:ext cx="20275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5" name="Google Shape;3293;p48"/>
              <p:cNvSpPr/>
              <p:nvPr/>
            </p:nvSpPr>
            <p:spPr>
              <a:xfrm flipH="1" rot="778976">
                <a:off x="150643" y="120622"/>
                <a:ext cx="20276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6" name="Google Shape;3294;p48"/>
              <p:cNvSpPr/>
              <p:nvPr/>
            </p:nvSpPr>
            <p:spPr>
              <a:xfrm flipH="1" rot="778976">
                <a:off x="248155" y="142616"/>
                <a:ext cx="20270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7" name="Google Shape;3295;p48"/>
              <p:cNvSpPr/>
              <p:nvPr/>
            </p:nvSpPr>
            <p:spPr>
              <a:xfrm flipH="1" rot="778976">
                <a:off x="72540" y="78265"/>
                <a:ext cx="87738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8" name="Google Shape;3296;p48"/>
              <p:cNvSpPr/>
              <p:nvPr/>
            </p:nvSpPr>
            <p:spPr>
              <a:xfrm flipH="1" rot="778976">
                <a:off x="108399" y="88322"/>
                <a:ext cx="13635" cy="2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39" name="Google Shape;3297;p48"/>
              <p:cNvSpPr/>
              <p:nvPr/>
            </p:nvSpPr>
            <p:spPr>
              <a:xfrm flipH="1" rot="778976">
                <a:off x="66471" y="101064"/>
                <a:ext cx="12701" cy="2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8" y="21491"/>
                      <a:pt x="7438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0" name="Google Shape;3298;p48"/>
              <p:cNvSpPr/>
              <p:nvPr/>
            </p:nvSpPr>
            <p:spPr>
              <a:xfrm flipH="1" rot="778976">
                <a:off x="150498" y="125382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54" name="Google Shape;3299;p48"/>
            <p:cNvGrpSpPr/>
            <p:nvPr/>
          </p:nvGrpSpPr>
          <p:grpSpPr>
            <a:xfrm>
              <a:off x="549207" y="97596"/>
              <a:ext cx="222779" cy="361524"/>
              <a:chOff x="37" y="48"/>
              <a:chExt cx="222778" cy="361522"/>
            </a:xfrm>
          </p:grpSpPr>
          <p:sp>
            <p:nvSpPr>
              <p:cNvPr id="1342" name="Google Shape;3300;p48"/>
              <p:cNvSpPr/>
              <p:nvPr/>
            </p:nvSpPr>
            <p:spPr>
              <a:xfrm rot="6234684">
                <a:off x="-56687" y="107694"/>
                <a:ext cx="336228" cy="146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6"/>
                      <a:pt x="0" y="1231"/>
                      <a:pt x="24" y="1869"/>
                    </a:cubicBezTo>
                    <a:cubicBezTo>
                      <a:pt x="413" y="13090"/>
                      <a:pt x="5082" y="21600"/>
                      <a:pt x="10646" y="21600"/>
                    </a:cubicBezTo>
                    <a:cubicBezTo>
                      <a:pt x="10943" y="21600"/>
                      <a:pt x="11241" y="21577"/>
                      <a:pt x="11543" y="21527"/>
                    </a:cubicBezTo>
                    <a:cubicBezTo>
                      <a:pt x="17181" y="20634"/>
                      <a:pt x="21511" y="11300"/>
                      <a:pt x="21600" y="2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3" name="Google Shape;3301;p48"/>
              <p:cNvSpPr/>
              <p:nvPr/>
            </p:nvSpPr>
            <p:spPr>
              <a:xfrm rot="6234684">
                <a:off x="-23450" y="121188"/>
                <a:ext cx="291267" cy="123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8" y="21600"/>
                      <a:pt x="10683" y="21600"/>
                    </a:cubicBezTo>
                    <a:cubicBezTo>
                      <a:pt x="10990" y="21600"/>
                      <a:pt x="11303" y="21573"/>
                      <a:pt x="11618" y="21520"/>
                    </a:cubicBezTo>
                    <a:cubicBezTo>
                      <a:pt x="17051" y="20554"/>
                      <a:pt x="20716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4" name="Google Shape;3302;p48"/>
              <p:cNvSpPr/>
              <p:nvPr/>
            </p:nvSpPr>
            <p:spPr>
              <a:xfrm rot="6234684">
                <a:off x="76359" y="157068"/>
                <a:ext cx="21106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23" y="21600"/>
                      <a:pt x="4841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5" name="Google Shape;3303;p48"/>
              <p:cNvSpPr/>
              <p:nvPr/>
            </p:nvSpPr>
            <p:spPr>
              <a:xfrm rot="6234684">
                <a:off x="100738" y="223600"/>
                <a:ext cx="21185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1" y="0"/>
                    </a:moveTo>
                    <a:cubicBezTo>
                      <a:pt x="4891" y="0"/>
                      <a:pt x="-6039" y="21527"/>
                      <a:pt x="4780" y="21600"/>
                    </a:cubicBezTo>
                    <a:cubicBezTo>
                      <a:pt x="4798" y="21600"/>
                      <a:pt x="4817" y="21600"/>
                      <a:pt x="4835" y="21600"/>
                    </a:cubicBezTo>
                    <a:cubicBezTo>
                      <a:pt x="15561" y="21600"/>
                      <a:pt x="4891" y="0"/>
                      <a:pt x="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6" name="Google Shape;3304;p48"/>
              <p:cNvSpPr/>
              <p:nvPr/>
            </p:nvSpPr>
            <p:spPr>
              <a:xfrm rot="6234684">
                <a:off x="127753" y="116713"/>
                <a:ext cx="21142" cy="33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7" name="Google Shape;3305;p48"/>
              <p:cNvSpPr/>
              <p:nvPr/>
            </p:nvSpPr>
            <p:spPr>
              <a:xfrm rot="6234684">
                <a:off x="172962" y="76919"/>
                <a:ext cx="21131" cy="3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0" y="0"/>
                    </a:moveTo>
                    <a:cubicBezTo>
                      <a:pt x="4870" y="0"/>
                      <a:pt x="-6051" y="21527"/>
                      <a:pt x="4814" y="21600"/>
                    </a:cubicBezTo>
                    <a:cubicBezTo>
                      <a:pt x="4833" y="21600"/>
                      <a:pt x="4852" y="21600"/>
                      <a:pt x="4870" y="21600"/>
                    </a:cubicBezTo>
                    <a:cubicBezTo>
                      <a:pt x="15549" y="21600"/>
                      <a:pt x="4870" y="0"/>
                      <a:pt x="48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8" name="Google Shape;3306;p48"/>
              <p:cNvSpPr/>
              <p:nvPr/>
            </p:nvSpPr>
            <p:spPr>
              <a:xfrm rot="6234684">
                <a:off x="148080" y="175222"/>
                <a:ext cx="21131" cy="34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39" y="21600"/>
                      <a:pt x="4858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9" name="Google Shape;3307;p48"/>
              <p:cNvSpPr/>
              <p:nvPr/>
            </p:nvSpPr>
            <p:spPr>
              <a:xfrm rot="6234684">
                <a:off x="122469" y="276324"/>
                <a:ext cx="21131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03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0" name="Google Shape;3308;p48"/>
              <p:cNvSpPr/>
              <p:nvPr/>
            </p:nvSpPr>
            <p:spPr>
              <a:xfrm rot="6234684">
                <a:off x="107136" y="106226"/>
                <a:ext cx="91562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6366" y="0"/>
                      <a:pt x="2106" y="738"/>
                      <a:pt x="570" y="2055"/>
                    </a:cubicBezTo>
                    <a:cubicBezTo>
                      <a:pt x="1604" y="5137"/>
                      <a:pt x="2396" y="9140"/>
                      <a:pt x="0" y="9931"/>
                    </a:cubicBezTo>
                    <a:cubicBezTo>
                      <a:pt x="869" y="14501"/>
                      <a:pt x="2724" y="19559"/>
                      <a:pt x="3874" y="20691"/>
                    </a:cubicBezTo>
                    <a:cubicBezTo>
                      <a:pt x="4540" y="21297"/>
                      <a:pt x="5081" y="21600"/>
                      <a:pt x="5555" y="21600"/>
                    </a:cubicBezTo>
                    <a:cubicBezTo>
                      <a:pt x="6743" y="21600"/>
                      <a:pt x="7477" y="19861"/>
                      <a:pt x="8308" y="17807"/>
                    </a:cubicBezTo>
                    <a:cubicBezTo>
                      <a:pt x="8694" y="14409"/>
                      <a:pt x="10771" y="10155"/>
                      <a:pt x="10771" y="10155"/>
                    </a:cubicBezTo>
                    <a:cubicBezTo>
                      <a:pt x="10771" y="10155"/>
                      <a:pt x="11186" y="11011"/>
                      <a:pt x="11689" y="12275"/>
                    </a:cubicBezTo>
                    <a:cubicBezTo>
                      <a:pt x="12114" y="11972"/>
                      <a:pt x="12587" y="11722"/>
                      <a:pt x="13128" y="11577"/>
                    </a:cubicBezTo>
                    <a:cubicBezTo>
                      <a:pt x="15524" y="10971"/>
                      <a:pt x="18499" y="9707"/>
                      <a:pt x="20605" y="8179"/>
                    </a:cubicBezTo>
                    <a:cubicBezTo>
                      <a:pt x="20286" y="6493"/>
                      <a:pt x="20885" y="4083"/>
                      <a:pt x="21600" y="2094"/>
                    </a:cubicBezTo>
                    <a:cubicBezTo>
                      <a:pt x="19233" y="645"/>
                      <a:pt x="14944" y="0"/>
                      <a:pt x="1080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1" name="Google Shape;3309;p48"/>
              <p:cNvSpPr/>
              <p:nvPr/>
            </p:nvSpPr>
            <p:spPr>
              <a:xfrm rot="6234684">
                <a:off x="137608" y="120952"/>
                <a:ext cx="14333" cy="2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7" y="0"/>
                    </a:moveTo>
                    <a:cubicBezTo>
                      <a:pt x="15737" y="0"/>
                      <a:pt x="2469" y="12008"/>
                      <a:pt x="0" y="21600"/>
                    </a:cubicBezTo>
                    <a:cubicBezTo>
                      <a:pt x="5307" y="15949"/>
                      <a:pt x="11417" y="9294"/>
                      <a:pt x="21600" y="5986"/>
                    </a:cubicBezTo>
                    <a:cubicBezTo>
                      <a:pt x="18391" y="2417"/>
                      <a:pt x="15737" y="0"/>
                      <a:pt x="157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2" name="Google Shape;3310;p48"/>
              <p:cNvSpPr/>
              <p:nvPr/>
            </p:nvSpPr>
            <p:spPr>
              <a:xfrm rot="6234684">
                <a:off x="170546" y="87372"/>
                <a:ext cx="12701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24" h="21600" fill="norm" stroke="1" extrusionOk="0">
                    <a:moveTo>
                      <a:pt x="7119" y="0"/>
                    </a:moveTo>
                    <a:cubicBezTo>
                      <a:pt x="6917" y="108"/>
                      <a:pt x="6714" y="217"/>
                      <a:pt x="6512" y="217"/>
                    </a:cubicBezTo>
                    <a:cubicBezTo>
                      <a:pt x="-1723" y="3431"/>
                      <a:pt x="-1318" y="12173"/>
                      <a:pt x="3137" y="21600"/>
                    </a:cubicBezTo>
                    <a:cubicBezTo>
                      <a:pt x="19877" y="19433"/>
                      <a:pt x="14342" y="8452"/>
                      <a:pt x="711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3" name="Google Shape;3311;p48"/>
              <p:cNvSpPr/>
              <p:nvPr/>
            </p:nvSpPr>
            <p:spPr>
              <a:xfrm rot="6234684">
                <a:off x="151213" y="178372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86" h="21600" fill="norm" stroke="1" extrusionOk="0">
                    <a:moveTo>
                      <a:pt x="5631" y="0"/>
                    </a:moveTo>
                    <a:cubicBezTo>
                      <a:pt x="1913" y="7060"/>
                      <a:pt x="-1201" y="15616"/>
                      <a:pt x="457" y="21600"/>
                    </a:cubicBezTo>
                    <a:cubicBezTo>
                      <a:pt x="13718" y="14961"/>
                      <a:pt x="20399" y="7060"/>
                      <a:pt x="7288" y="748"/>
                    </a:cubicBezTo>
                    <a:cubicBezTo>
                      <a:pt x="6786" y="421"/>
                      <a:pt x="6133" y="140"/>
                      <a:pt x="56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67" name="Google Shape;3312;p48"/>
            <p:cNvGrpSpPr/>
            <p:nvPr/>
          </p:nvGrpSpPr>
          <p:grpSpPr>
            <a:xfrm>
              <a:off x="426826" y="537761"/>
              <a:ext cx="222769" cy="361483"/>
              <a:chOff x="10" y="0"/>
              <a:chExt cx="222768" cy="361482"/>
            </a:xfrm>
          </p:grpSpPr>
          <p:sp>
            <p:nvSpPr>
              <p:cNvPr id="1355" name="Google Shape;3313;p48"/>
              <p:cNvSpPr/>
              <p:nvPr/>
            </p:nvSpPr>
            <p:spPr>
              <a:xfrm rot="6234684">
                <a:off x="-56699" y="107625"/>
                <a:ext cx="336187" cy="146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6" name="Google Shape;3314;p48"/>
              <p:cNvSpPr/>
              <p:nvPr/>
            </p:nvSpPr>
            <p:spPr>
              <a:xfrm rot="6234684">
                <a:off x="-44535" y="115328"/>
                <a:ext cx="291225" cy="12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7" name="Google Shape;3315;p48"/>
              <p:cNvSpPr/>
              <p:nvPr/>
            </p:nvSpPr>
            <p:spPr>
              <a:xfrm rot="6234684">
                <a:off x="136672" y="177969"/>
                <a:ext cx="21185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8" name="Google Shape;3316;p48"/>
              <p:cNvSpPr/>
              <p:nvPr/>
            </p:nvSpPr>
            <p:spPr>
              <a:xfrm rot="6234684">
                <a:off x="112282" y="111493"/>
                <a:ext cx="21131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9" name="Google Shape;3317;p48"/>
              <p:cNvSpPr/>
              <p:nvPr/>
            </p:nvSpPr>
            <p:spPr>
              <a:xfrm rot="6234684">
                <a:off x="85283" y="218381"/>
                <a:ext cx="21131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0" name="Google Shape;3318;p48"/>
              <p:cNvSpPr/>
              <p:nvPr/>
            </p:nvSpPr>
            <p:spPr>
              <a:xfrm rot="6234684">
                <a:off x="40132" y="258206"/>
                <a:ext cx="21130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1" name="Google Shape;3319;p48"/>
              <p:cNvSpPr/>
              <p:nvPr/>
            </p:nvSpPr>
            <p:spPr>
              <a:xfrm rot="6234684">
                <a:off x="65037" y="159771"/>
                <a:ext cx="21131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2" name="Google Shape;3320;p48"/>
              <p:cNvSpPr/>
              <p:nvPr/>
            </p:nvSpPr>
            <p:spPr>
              <a:xfrm rot="6234684">
                <a:off x="90583" y="58801"/>
                <a:ext cx="21124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3" name="Google Shape;3321;p48"/>
              <p:cNvSpPr/>
              <p:nvPr/>
            </p:nvSpPr>
            <p:spPr>
              <a:xfrm rot="6234684">
                <a:off x="35548" y="200159"/>
                <a:ext cx="91439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4" name="Google Shape;3322;p48"/>
              <p:cNvSpPr/>
              <p:nvPr/>
            </p:nvSpPr>
            <p:spPr>
              <a:xfrm rot="6234684">
                <a:off x="82290" y="225898"/>
                <a:ext cx="14210" cy="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5" name="Google Shape;3323;p48"/>
              <p:cNvSpPr/>
              <p:nvPr/>
            </p:nvSpPr>
            <p:spPr>
              <a:xfrm rot="6234684">
                <a:off x="50993" y="258935"/>
                <a:ext cx="12701" cy="22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7" y="21491"/>
                      <a:pt x="7437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6" name="Google Shape;3324;p48"/>
              <p:cNvSpPr/>
              <p:nvPr/>
            </p:nvSpPr>
            <p:spPr>
              <a:xfrm rot="6234684">
                <a:off x="70271" y="173064"/>
                <a:ext cx="12701" cy="1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80" name="Google Shape;3325;p48"/>
            <p:cNvGrpSpPr/>
            <p:nvPr/>
          </p:nvGrpSpPr>
          <p:grpSpPr>
            <a:xfrm>
              <a:off x="327435" y="993146"/>
              <a:ext cx="222756" cy="361428"/>
              <a:chOff x="0" y="0"/>
              <a:chExt cx="222754" cy="361426"/>
            </a:xfrm>
          </p:grpSpPr>
          <p:sp>
            <p:nvSpPr>
              <p:cNvPr id="1368" name="Google Shape;3326;p48"/>
              <p:cNvSpPr/>
              <p:nvPr/>
            </p:nvSpPr>
            <p:spPr>
              <a:xfrm rot="6234684">
                <a:off x="-56687" y="107597"/>
                <a:ext cx="336129" cy="146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9" name="Google Shape;3327;p48"/>
              <p:cNvSpPr/>
              <p:nvPr/>
            </p:nvSpPr>
            <p:spPr>
              <a:xfrm rot="6234684">
                <a:off x="-23497" y="121084"/>
                <a:ext cx="291267" cy="12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0" name="Google Shape;3328;p48"/>
              <p:cNvSpPr/>
              <p:nvPr/>
            </p:nvSpPr>
            <p:spPr>
              <a:xfrm rot="6234684">
                <a:off x="76269" y="157087"/>
                <a:ext cx="21131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1" name="Google Shape;3329;p48"/>
              <p:cNvSpPr/>
              <p:nvPr/>
            </p:nvSpPr>
            <p:spPr>
              <a:xfrm rot="6234684">
                <a:off x="100697" y="223562"/>
                <a:ext cx="21140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2" name="Google Shape;3330;p48"/>
              <p:cNvSpPr/>
              <p:nvPr/>
            </p:nvSpPr>
            <p:spPr>
              <a:xfrm rot="6234684">
                <a:off x="127694" y="116729"/>
                <a:ext cx="21107" cy="33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3" name="Google Shape;3331;p48"/>
              <p:cNvSpPr/>
              <p:nvPr/>
            </p:nvSpPr>
            <p:spPr>
              <a:xfrm rot="6234684">
                <a:off x="172901" y="76890"/>
                <a:ext cx="21122" cy="3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4" name="Google Shape;3332;p48"/>
              <p:cNvSpPr/>
              <p:nvPr/>
            </p:nvSpPr>
            <p:spPr>
              <a:xfrm rot="6234684">
                <a:off x="148015" y="175190"/>
                <a:ext cx="21131" cy="34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5" name="Google Shape;3333;p48"/>
              <p:cNvSpPr/>
              <p:nvPr/>
            </p:nvSpPr>
            <p:spPr>
              <a:xfrm rot="6234684">
                <a:off x="122372" y="276313"/>
                <a:ext cx="21185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6" name="Google Shape;3334;p48"/>
              <p:cNvSpPr/>
              <p:nvPr/>
            </p:nvSpPr>
            <p:spPr>
              <a:xfrm rot="6234684">
                <a:off x="107136" y="106181"/>
                <a:ext cx="91439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7" name="Google Shape;3335;p48"/>
              <p:cNvSpPr/>
              <p:nvPr/>
            </p:nvSpPr>
            <p:spPr>
              <a:xfrm rot="6234684">
                <a:off x="137606" y="120907"/>
                <a:ext cx="14211" cy="2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8" name="Google Shape;3336;p48"/>
              <p:cNvSpPr/>
              <p:nvPr/>
            </p:nvSpPr>
            <p:spPr>
              <a:xfrm rot="6234684">
                <a:off x="170483" y="87333"/>
                <a:ext cx="12701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9" name="Google Shape;3337;p48"/>
              <p:cNvSpPr/>
              <p:nvPr/>
            </p:nvSpPr>
            <p:spPr>
              <a:xfrm rot="6234684">
                <a:off x="151149" y="178337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93" name="Google Shape;3338;p48"/>
            <p:cNvGrpSpPr/>
            <p:nvPr/>
          </p:nvGrpSpPr>
          <p:grpSpPr>
            <a:xfrm>
              <a:off x="215446" y="1472756"/>
              <a:ext cx="222769" cy="361483"/>
              <a:chOff x="10" y="0"/>
              <a:chExt cx="222768" cy="361482"/>
            </a:xfrm>
          </p:grpSpPr>
          <p:sp>
            <p:nvSpPr>
              <p:cNvPr id="1381" name="Google Shape;3339;p48"/>
              <p:cNvSpPr/>
              <p:nvPr/>
            </p:nvSpPr>
            <p:spPr>
              <a:xfrm rot="6234684">
                <a:off x="-56699" y="107625"/>
                <a:ext cx="336187" cy="146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2" name="Google Shape;3340;p48"/>
              <p:cNvSpPr/>
              <p:nvPr/>
            </p:nvSpPr>
            <p:spPr>
              <a:xfrm rot="6234684">
                <a:off x="-44535" y="115328"/>
                <a:ext cx="291225" cy="12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3" name="Google Shape;3341;p48"/>
              <p:cNvSpPr/>
              <p:nvPr/>
            </p:nvSpPr>
            <p:spPr>
              <a:xfrm rot="6234684">
                <a:off x="136672" y="177969"/>
                <a:ext cx="21185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4" name="Google Shape;3342;p48"/>
              <p:cNvSpPr/>
              <p:nvPr/>
            </p:nvSpPr>
            <p:spPr>
              <a:xfrm rot="6234684">
                <a:off x="112282" y="111493"/>
                <a:ext cx="21131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5" name="Google Shape;3343;p48"/>
              <p:cNvSpPr/>
              <p:nvPr/>
            </p:nvSpPr>
            <p:spPr>
              <a:xfrm rot="6234684">
                <a:off x="85283" y="218381"/>
                <a:ext cx="21131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6" name="Google Shape;3344;p48"/>
              <p:cNvSpPr/>
              <p:nvPr/>
            </p:nvSpPr>
            <p:spPr>
              <a:xfrm rot="6234684">
                <a:off x="40132" y="258206"/>
                <a:ext cx="21130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7" name="Google Shape;3345;p48"/>
              <p:cNvSpPr/>
              <p:nvPr/>
            </p:nvSpPr>
            <p:spPr>
              <a:xfrm rot="6234684">
                <a:off x="65037" y="159771"/>
                <a:ext cx="21131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8" name="Google Shape;3346;p48"/>
              <p:cNvSpPr/>
              <p:nvPr/>
            </p:nvSpPr>
            <p:spPr>
              <a:xfrm rot="6234684">
                <a:off x="90583" y="58801"/>
                <a:ext cx="21124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9" name="Google Shape;3347;p48"/>
              <p:cNvSpPr/>
              <p:nvPr/>
            </p:nvSpPr>
            <p:spPr>
              <a:xfrm rot="6234684">
                <a:off x="35548" y="200159"/>
                <a:ext cx="91439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0" name="Google Shape;3348;p48"/>
              <p:cNvSpPr/>
              <p:nvPr/>
            </p:nvSpPr>
            <p:spPr>
              <a:xfrm rot="6234684">
                <a:off x="82290" y="225898"/>
                <a:ext cx="14210" cy="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1" name="Google Shape;3349;p48"/>
              <p:cNvSpPr/>
              <p:nvPr/>
            </p:nvSpPr>
            <p:spPr>
              <a:xfrm rot="6234684">
                <a:off x="50993" y="258935"/>
                <a:ext cx="12701" cy="22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7" y="21491"/>
                      <a:pt x="7437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2" name="Google Shape;3350;p48"/>
              <p:cNvSpPr/>
              <p:nvPr/>
            </p:nvSpPr>
            <p:spPr>
              <a:xfrm rot="6234684">
                <a:off x="70271" y="173064"/>
                <a:ext cx="12701" cy="1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06" name="Google Shape;3351;p48"/>
            <p:cNvGrpSpPr/>
            <p:nvPr/>
          </p:nvGrpSpPr>
          <p:grpSpPr>
            <a:xfrm>
              <a:off x="104585" y="1934121"/>
              <a:ext cx="222756" cy="361428"/>
              <a:chOff x="0" y="0"/>
              <a:chExt cx="222754" cy="361426"/>
            </a:xfrm>
          </p:grpSpPr>
          <p:sp>
            <p:nvSpPr>
              <p:cNvPr id="1394" name="Google Shape;3352;p48"/>
              <p:cNvSpPr/>
              <p:nvPr/>
            </p:nvSpPr>
            <p:spPr>
              <a:xfrm rot="6234684">
                <a:off x="-56687" y="107597"/>
                <a:ext cx="336129" cy="146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5" name="Google Shape;3353;p48"/>
              <p:cNvSpPr/>
              <p:nvPr/>
            </p:nvSpPr>
            <p:spPr>
              <a:xfrm rot="6234684">
                <a:off x="-23497" y="121084"/>
                <a:ext cx="291267" cy="12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6" name="Google Shape;3354;p48"/>
              <p:cNvSpPr/>
              <p:nvPr/>
            </p:nvSpPr>
            <p:spPr>
              <a:xfrm rot="6234684">
                <a:off x="76269" y="157087"/>
                <a:ext cx="21131" cy="33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7" name="Google Shape;3355;p48"/>
              <p:cNvSpPr/>
              <p:nvPr/>
            </p:nvSpPr>
            <p:spPr>
              <a:xfrm rot="6234684">
                <a:off x="100697" y="223562"/>
                <a:ext cx="21140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8" name="Google Shape;3356;p48"/>
              <p:cNvSpPr/>
              <p:nvPr/>
            </p:nvSpPr>
            <p:spPr>
              <a:xfrm rot="6234684">
                <a:off x="127694" y="116729"/>
                <a:ext cx="21107" cy="33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9" name="Google Shape;3357;p48"/>
              <p:cNvSpPr/>
              <p:nvPr/>
            </p:nvSpPr>
            <p:spPr>
              <a:xfrm rot="6234684">
                <a:off x="172901" y="76890"/>
                <a:ext cx="21122" cy="3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0" name="Google Shape;3358;p48"/>
              <p:cNvSpPr/>
              <p:nvPr/>
            </p:nvSpPr>
            <p:spPr>
              <a:xfrm rot="6234684">
                <a:off x="148015" y="175190"/>
                <a:ext cx="21131" cy="34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1" name="Google Shape;3359;p48"/>
              <p:cNvSpPr/>
              <p:nvPr/>
            </p:nvSpPr>
            <p:spPr>
              <a:xfrm rot="6234684">
                <a:off x="122372" y="276313"/>
                <a:ext cx="21185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2" name="Google Shape;3360;p48"/>
              <p:cNvSpPr/>
              <p:nvPr/>
            </p:nvSpPr>
            <p:spPr>
              <a:xfrm rot="6234684">
                <a:off x="107136" y="106181"/>
                <a:ext cx="91439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3" name="Google Shape;3361;p48"/>
              <p:cNvSpPr/>
              <p:nvPr/>
            </p:nvSpPr>
            <p:spPr>
              <a:xfrm rot="6234684">
                <a:off x="137606" y="120907"/>
                <a:ext cx="14211" cy="2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4" name="Google Shape;3362;p48"/>
              <p:cNvSpPr/>
              <p:nvPr/>
            </p:nvSpPr>
            <p:spPr>
              <a:xfrm rot="6234684">
                <a:off x="170483" y="87333"/>
                <a:ext cx="12701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5" name="Google Shape;3363;p48"/>
              <p:cNvSpPr/>
              <p:nvPr/>
            </p:nvSpPr>
            <p:spPr>
              <a:xfrm rot="6234684">
                <a:off x="151149" y="178337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19" name="Google Shape;3364;p48"/>
            <p:cNvGrpSpPr/>
            <p:nvPr/>
          </p:nvGrpSpPr>
          <p:grpSpPr>
            <a:xfrm>
              <a:off x="3454198" y="829125"/>
              <a:ext cx="217806" cy="360439"/>
              <a:chOff x="0" y="0"/>
              <a:chExt cx="217805" cy="360437"/>
            </a:xfrm>
          </p:grpSpPr>
          <p:sp>
            <p:nvSpPr>
              <p:cNvPr id="1407" name="Google Shape;3365;p48"/>
              <p:cNvSpPr/>
              <p:nvPr/>
            </p:nvSpPr>
            <p:spPr>
              <a:xfrm flipH="1" rot="16976316">
                <a:off x="-59214" y="107102"/>
                <a:ext cx="336233" cy="14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6"/>
                      <a:pt x="0" y="1231"/>
                      <a:pt x="24" y="1869"/>
                    </a:cubicBezTo>
                    <a:cubicBezTo>
                      <a:pt x="413" y="13090"/>
                      <a:pt x="5082" y="21600"/>
                      <a:pt x="10646" y="21600"/>
                    </a:cubicBezTo>
                    <a:cubicBezTo>
                      <a:pt x="10943" y="21600"/>
                      <a:pt x="11241" y="21577"/>
                      <a:pt x="11543" y="21527"/>
                    </a:cubicBezTo>
                    <a:cubicBezTo>
                      <a:pt x="17181" y="20634"/>
                      <a:pt x="21511" y="11300"/>
                      <a:pt x="21600" y="2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8" name="Google Shape;3366;p48"/>
              <p:cNvSpPr/>
              <p:nvPr/>
            </p:nvSpPr>
            <p:spPr>
              <a:xfrm flipH="1" rot="16976316">
                <a:off x="-47400" y="115483"/>
                <a:ext cx="291271" cy="123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8" y="21600"/>
                      <a:pt x="10683" y="21600"/>
                    </a:cubicBezTo>
                    <a:cubicBezTo>
                      <a:pt x="10990" y="21600"/>
                      <a:pt x="11303" y="21573"/>
                      <a:pt x="11618" y="21520"/>
                    </a:cubicBezTo>
                    <a:cubicBezTo>
                      <a:pt x="17051" y="20554"/>
                      <a:pt x="20716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09" name="Google Shape;3367;p48"/>
              <p:cNvSpPr/>
              <p:nvPr/>
            </p:nvSpPr>
            <p:spPr>
              <a:xfrm flipH="1" rot="16976316">
                <a:off x="123269" y="168277"/>
                <a:ext cx="21107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23" y="21600"/>
                      <a:pt x="4841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0" name="Google Shape;3368;p48"/>
              <p:cNvSpPr/>
              <p:nvPr/>
            </p:nvSpPr>
            <p:spPr>
              <a:xfrm flipH="1" rot="16976316">
                <a:off x="71385" y="216606"/>
                <a:ext cx="21186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1" y="0"/>
                    </a:moveTo>
                    <a:cubicBezTo>
                      <a:pt x="4891" y="0"/>
                      <a:pt x="-6039" y="21527"/>
                      <a:pt x="4780" y="21600"/>
                    </a:cubicBezTo>
                    <a:cubicBezTo>
                      <a:pt x="4798" y="21600"/>
                      <a:pt x="4817" y="21600"/>
                      <a:pt x="4835" y="21600"/>
                    </a:cubicBezTo>
                    <a:cubicBezTo>
                      <a:pt x="15561" y="21600"/>
                      <a:pt x="4891" y="0"/>
                      <a:pt x="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1" name="Google Shape;3369;p48"/>
              <p:cNvSpPr/>
              <p:nvPr/>
            </p:nvSpPr>
            <p:spPr>
              <a:xfrm flipH="1" rot="16976316">
                <a:off x="95617" y="109053"/>
                <a:ext cx="21143" cy="33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2" name="Google Shape;3370;p48"/>
              <p:cNvSpPr/>
              <p:nvPr/>
            </p:nvSpPr>
            <p:spPr>
              <a:xfrm flipH="1" rot="16976316">
                <a:off x="73231" y="53124"/>
                <a:ext cx="21131" cy="3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0" y="0"/>
                    </a:moveTo>
                    <a:cubicBezTo>
                      <a:pt x="4870" y="0"/>
                      <a:pt x="-6051" y="21527"/>
                      <a:pt x="4814" y="21600"/>
                    </a:cubicBezTo>
                    <a:cubicBezTo>
                      <a:pt x="4833" y="21600"/>
                      <a:pt x="4852" y="21600"/>
                      <a:pt x="4870" y="21600"/>
                    </a:cubicBezTo>
                    <a:cubicBezTo>
                      <a:pt x="15549" y="21600"/>
                      <a:pt x="4870" y="0"/>
                      <a:pt x="48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3" name="Google Shape;3371;p48"/>
              <p:cNvSpPr/>
              <p:nvPr/>
            </p:nvSpPr>
            <p:spPr>
              <a:xfrm flipH="1" rot="16976316">
                <a:off x="51023" y="152066"/>
                <a:ext cx="21130" cy="34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39" y="21600"/>
                      <a:pt x="4858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4" name="Google Shape;3372;p48"/>
              <p:cNvSpPr/>
              <p:nvPr/>
            </p:nvSpPr>
            <p:spPr>
              <a:xfrm flipH="1" rot="16976316">
                <a:off x="28243" y="253846"/>
                <a:ext cx="21131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03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5" name="Google Shape;3373;p48"/>
              <p:cNvSpPr/>
              <p:nvPr/>
            </p:nvSpPr>
            <p:spPr>
              <a:xfrm flipH="1" rot="16976316">
                <a:off x="45630" y="91556"/>
                <a:ext cx="91564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6366" y="0"/>
                      <a:pt x="2106" y="738"/>
                      <a:pt x="570" y="2055"/>
                    </a:cubicBezTo>
                    <a:cubicBezTo>
                      <a:pt x="1604" y="5137"/>
                      <a:pt x="2396" y="9140"/>
                      <a:pt x="0" y="9931"/>
                    </a:cubicBezTo>
                    <a:cubicBezTo>
                      <a:pt x="869" y="14501"/>
                      <a:pt x="2724" y="19559"/>
                      <a:pt x="3874" y="20691"/>
                    </a:cubicBezTo>
                    <a:cubicBezTo>
                      <a:pt x="4540" y="21297"/>
                      <a:pt x="5081" y="21600"/>
                      <a:pt x="5555" y="21600"/>
                    </a:cubicBezTo>
                    <a:cubicBezTo>
                      <a:pt x="6743" y="21600"/>
                      <a:pt x="7477" y="19861"/>
                      <a:pt x="8308" y="17807"/>
                    </a:cubicBezTo>
                    <a:cubicBezTo>
                      <a:pt x="8694" y="14409"/>
                      <a:pt x="10771" y="10155"/>
                      <a:pt x="10771" y="10155"/>
                    </a:cubicBezTo>
                    <a:cubicBezTo>
                      <a:pt x="10771" y="10155"/>
                      <a:pt x="11186" y="11011"/>
                      <a:pt x="11689" y="12275"/>
                    </a:cubicBezTo>
                    <a:cubicBezTo>
                      <a:pt x="12114" y="11972"/>
                      <a:pt x="12587" y="11722"/>
                      <a:pt x="13128" y="11577"/>
                    </a:cubicBezTo>
                    <a:cubicBezTo>
                      <a:pt x="15524" y="10971"/>
                      <a:pt x="18499" y="9707"/>
                      <a:pt x="20605" y="8179"/>
                    </a:cubicBezTo>
                    <a:cubicBezTo>
                      <a:pt x="20286" y="6493"/>
                      <a:pt x="20885" y="4083"/>
                      <a:pt x="21600" y="2094"/>
                    </a:cubicBezTo>
                    <a:cubicBezTo>
                      <a:pt x="19233" y="645"/>
                      <a:pt x="14944" y="0"/>
                      <a:pt x="1080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6" name="Google Shape;3374;p48"/>
              <p:cNvSpPr/>
              <p:nvPr/>
            </p:nvSpPr>
            <p:spPr>
              <a:xfrm flipH="1" rot="16976316">
                <a:off x="94003" y="110554"/>
                <a:ext cx="14333" cy="2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7" y="0"/>
                    </a:moveTo>
                    <a:cubicBezTo>
                      <a:pt x="15737" y="0"/>
                      <a:pt x="2469" y="12008"/>
                      <a:pt x="0" y="21600"/>
                    </a:cubicBezTo>
                    <a:cubicBezTo>
                      <a:pt x="5307" y="15949"/>
                      <a:pt x="11417" y="9294"/>
                      <a:pt x="21600" y="5986"/>
                    </a:cubicBezTo>
                    <a:cubicBezTo>
                      <a:pt x="18391" y="2417"/>
                      <a:pt x="15737" y="0"/>
                      <a:pt x="157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7" name="Google Shape;3375;p48"/>
              <p:cNvSpPr/>
              <p:nvPr/>
            </p:nvSpPr>
            <p:spPr>
              <a:xfrm flipH="1" rot="16976316">
                <a:off x="81179" y="66051"/>
                <a:ext cx="12701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24" h="21600" fill="norm" stroke="1" extrusionOk="0">
                    <a:moveTo>
                      <a:pt x="7119" y="0"/>
                    </a:moveTo>
                    <a:cubicBezTo>
                      <a:pt x="6917" y="108"/>
                      <a:pt x="6714" y="217"/>
                      <a:pt x="6512" y="217"/>
                    </a:cubicBezTo>
                    <a:cubicBezTo>
                      <a:pt x="-1723" y="3431"/>
                      <a:pt x="-1318" y="12173"/>
                      <a:pt x="3137" y="21600"/>
                    </a:cubicBezTo>
                    <a:cubicBezTo>
                      <a:pt x="19877" y="19433"/>
                      <a:pt x="14342" y="8452"/>
                      <a:pt x="711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18" name="Google Shape;3376;p48"/>
              <p:cNvSpPr/>
              <p:nvPr/>
            </p:nvSpPr>
            <p:spPr>
              <a:xfrm flipH="1" rot="16976316">
                <a:off x="58501" y="156254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86" h="21600" fill="norm" stroke="1" extrusionOk="0">
                    <a:moveTo>
                      <a:pt x="5631" y="0"/>
                    </a:moveTo>
                    <a:cubicBezTo>
                      <a:pt x="1913" y="7060"/>
                      <a:pt x="-1201" y="15616"/>
                      <a:pt x="457" y="21600"/>
                    </a:cubicBezTo>
                    <a:cubicBezTo>
                      <a:pt x="13718" y="14961"/>
                      <a:pt x="20399" y="7060"/>
                      <a:pt x="7288" y="748"/>
                    </a:cubicBezTo>
                    <a:cubicBezTo>
                      <a:pt x="6786" y="421"/>
                      <a:pt x="6133" y="140"/>
                      <a:pt x="56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32" name="Google Shape;3377;p48"/>
            <p:cNvGrpSpPr/>
            <p:nvPr/>
          </p:nvGrpSpPr>
          <p:grpSpPr>
            <a:xfrm>
              <a:off x="3364599" y="1277122"/>
              <a:ext cx="217797" cy="360398"/>
              <a:chOff x="0" y="0"/>
              <a:chExt cx="217795" cy="360397"/>
            </a:xfrm>
          </p:grpSpPr>
          <p:sp>
            <p:nvSpPr>
              <p:cNvPr id="1420" name="Google Shape;3378;p48"/>
              <p:cNvSpPr/>
              <p:nvPr/>
            </p:nvSpPr>
            <p:spPr>
              <a:xfrm flipH="1" rot="16976316">
                <a:off x="-59198" y="107082"/>
                <a:ext cx="336191" cy="14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1" name="Google Shape;3379;p48"/>
              <p:cNvSpPr/>
              <p:nvPr/>
            </p:nvSpPr>
            <p:spPr>
              <a:xfrm flipH="1" rot="16976316">
                <a:off x="-25941" y="119820"/>
                <a:ext cx="291230" cy="123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2" name="Google Shape;3380;p48"/>
              <p:cNvSpPr/>
              <p:nvPr/>
            </p:nvSpPr>
            <p:spPr>
              <a:xfrm flipH="1" rot="16976316">
                <a:off x="59869" y="159691"/>
                <a:ext cx="21186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3" name="Google Shape;3381;p48"/>
              <p:cNvSpPr/>
              <p:nvPr/>
            </p:nvSpPr>
            <p:spPr>
              <a:xfrm flipH="1" rot="16976316">
                <a:off x="111707" y="111409"/>
                <a:ext cx="21131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4" name="Google Shape;3382;p48"/>
              <p:cNvSpPr/>
              <p:nvPr/>
            </p:nvSpPr>
            <p:spPr>
              <a:xfrm flipH="1" rot="16976316">
                <a:off x="87527" y="218971"/>
                <a:ext cx="21131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5" name="Google Shape;3383;p48"/>
              <p:cNvSpPr/>
              <p:nvPr/>
            </p:nvSpPr>
            <p:spPr>
              <a:xfrm flipH="1" rot="16976316">
                <a:off x="109824" y="274897"/>
                <a:ext cx="21130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6" name="Google Shape;3384;p48"/>
              <p:cNvSpPr/>
              <p:nvPr/>
            </p:nvSpPr>
            <p:spPr>
              <a:xfrm flipH="1" rot="16976316">
                <a:off x="132053" y="175821"/>
                <a:ext cx="21131" cy="3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7" name="Google Shape;3385;p48"/>
              <p:cNvSpPr/>
              <p:nvPr/>
            </p:nvSpPr>
            <p:spPr>
              <a:xfrm flipH="1" rot="16976316">
                <a:off x="154881" y="74201"/>
                <a:ext cx="21124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8" name="Google Shape;3386;p48"/>
              <p:cNvSpPr/>
              <p:nvPr/>
            </p:nvSpPr>
            <p:spPr>
              <a:xfrm flipH="1" rot="16976316">
                <a:off x="67128" y="207752"/>
                <a:ext cx="91439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9" name="Google Shape;3387;p48"/>
              <p:cNvSpPr/>
              <p:nvPr/>
            </p:nvSpPr>
            <p:spPr>
              <a:xfrm flipH="1" rot="16976316">
                <a:off x="96000" y="229226"/>
                <a:ext cx="14210" cy="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0" name="Google Shape;3388;p48"/>
              <p:cNvSpPr/>
              <p:nvPr/>
            </p:nvSpPr>
            <p:spPr>
              <a:xfrm flipH="1" rot="16976316">
                <a:off x="110317" y="273150"/>
                <a:ext cx="12701" cy="22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2" y="21600"/>
                    </a:cubicBezTo>
                    <a:cubicBezTo>
                      <a:pt x="7235" y="21600"/>
                      <a:pt x="7437" y="21491"/>
                      <a:pt x="7437" y="21382"/>
                    </a:cubicBezTo>
                    <a:cubicBezTo>
                      <a:pt x="15875" y="18260"/>
                      <a:pt x="15267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1" name="Google Shape;3389;p48"/>
              <p:cNvSpPr/>
              <p:nvPr/>
            </p:nvSpPr>
            <p:spPr>
              <a:xfrm flipH="1" rot="16976316">
                <a:off x="133051" y="188103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45" name="Google Shape;3390;p48"/>
            <p:cNvGrpSpPr/>
            <p:nvPr/>
          </p:nvGrpSpPr>
          <p:grpSpPr>
            <a:xfrm>
              <a:off x="3247619" y="1728315"/>
              <a:ext cx="217784" cy="360343"/>
              <a:chOff x="0" y="0"/>
              <a:chExt cx="217783" cy="360341"/>
            </a:xfrm>
          </p:grpSpPr>
          <p:sp>
            <p:nvSpPr>
              <p:cNvPr id="1433" name="Google Shape;3391;p48"/>
              <p:cNvSpPr/>
              <p:nvPr/>
            </p:nvSpPr>
            <p:spPr>
              <a:xfrm flipH="1" rot="16976316">
                <a:off x="-59176" y="107054"/>
                <a:ext cx="336135" cy="14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4" name="Google Shape;3392;p48"/>
              <p:cNvSpPr/>
              <p:nvPr/>
            </p:nvSpPr>
            <p:spPr>
              <a:xfrm flipH="1" rot="16976316">
                <a:off x="-47410" y="115427"/>
                <a:ext cx="291271" cy="123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5" name="Google Shape;3393;p48"/>
              <p:cNvSpPr/>
              <p:nvPr/>
            </p:nvSpPr>
            <p:spPr>
              <a:xfrm flipH="1" rot="16976316">
                <a:off x="123219" y="168344"/>
                <a:ext cx="21131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6" name="Google Shape;3394;p48"/>
              <p:cNvSpPr/>
              <p:nvPr/>
            </p:nvSpPr>
            <p:spPr>
              <a:xfrm flipH="1" rot="16976316">
                <a:off x="71383" y="216616"/>
                <a:ext cx="21140" cy="3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7" name="Google Shape;3395;p48"/>
              <p:cNvSpPr/>
              <p:nvPr/>
            </p:nvSpPr>
            <p:spPr>
              <a:xfrm flipH="1" rot="16976316">
                <a:off x="95597" y="109117"/>
                <a:ext cx="21107" cy="33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8" name="Google Shape;3396;p48"/>
              <p:cNvSpPr/>
              <p:nvPr/>
            </p:nvSpPr>
            <p:spPr>
              <a:xfrm flipH="1" rot="16976316">
                <a:off x="73208" y="53143"/>
                <a:ext cx="21122" cy="34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9" name="Google Shape;3397;p48"/>
              <p:cNvSpPr/>
              <p:nvPr/>
            </p:nvSpPr>
            <p:spPr>
              <a:xfrm flipH="1" rot="16976316">
                <a:off x="50996" y="152083"/>
                <a:ext cx="21131" cy="34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0" name="Google Shape;3398;p48"/>
              <p:cNvSpPr/>
              <p:nvPr/>
            </p:nvSpPr>
            <p:spPr>
              <a:xfrm flipH="1" rot="16976316">
                <a:off x="28184" y="253883"/>
                <a:ext cx="21186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1" name="Google Shape;3399;p48"/>
              <p:cNvSpPr/>
              <p:nvPr/>
            </p:nvSpPr>
            <p:spPr>
              <a:xfrm flipH="1" rot="16976316">
                <a:off x="45669" y="91559"/>
                <a:ext cx="91440" cy="6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2" name="Google Shape;3400;p48"/>
              <p:cNvSpPr/>
              <p:nvPr/>
            </p:nvSpPr>
            <p:spPr>
              <a:xfrm flipH="1" rot="16976316">
                <a:off x="94041" y="110558"/>
                <a:ext cx="14211" cy="2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3" name="Google Shape;3401;p48"/>
              <p:cNvSpPr/>
              <p:nvPr/>
            </p:nvSpPr>
            <p:spPr>
              <a:xfrm flipH="1" rot="16976316">
                <a:off x="81154" y="66060"/>
                <a:ext cx="12701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4" name="Google Shape;3402;p48"/>
              <p:cNvSpPr/>
              <p:nvPr/>
            </p:nvSpPr>
            <p:spPr>
              <a:xfrm flipH="1" rot="16976316">
                <a:off x="58475" y="156267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58" name="Google Shape;3403;p48"/>
            <p:cNvGrpSpPr/>
            <p:nvPr/>
          </p:nvGrpSpPr>
          <p:grpSpPr>
            <a:xfrm>
              <a:off x="3130784" y="2206761"/>
              <a:ext cx="217797" cy="360398"/>
              <a:chOff x="0" y="0"/>
              <a:chExt cx="217795" cy="360397"/>
            </a:xfrm>
          </p:grpSpPr>
          <p:sp>
            <p:nvSpPr>
              <p:cNvPr id="1446" name="Google Shape;3404;p48"/>
              <p:cNvSpPr/>
              <p:nvPr/>
            </p:nvSpPr>
            <p:spPr>
              <a:xfrm flipH="1" rot="16976316">
                <a:off x="-59198" y="107082"/>
                <a:ext cx="336191" cy="14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7" name="Google Shape;3405;p48"/>
              <p:cNvSpPr/>
              <p:nvPr/>
            </p:nvSpPr>
            <p:spPr>
              <a:xfrm flipH="1" rot="16976316">
                <a:off x="-25941" y="119820"/>
                <a:ext cx="291230" cy="123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8" name="Google Shape;3406;p48"/>
              <p:cNvSpPr/>
              <p:nvPr/>
            </p:nvSpPr>
            <p:spPr>
              <a:xfrm flipH="1" rot="16976316">
                <a:off x="59869" y="159691"/>
                <a:ext cx="21186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9" name="Google Shape;3407;p48"/>
              <p:cNvSpPr/>
              <p:nvPr/>
            </p:nvSpPr>
            <p:spPr>
              <a:xfrm flipH="1" rot="16976316">
                <a:off x="111707" y="111409"/>
                <a:ext cx="21131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0" name="Google Shape;3408;p48"/>
              <p:cNvSpPr/>
              <p:nvPr/>
            </p:nvSpPr>
            <p:spPr>
              <a:xfrm flipH="1" rot="16976316">
                <a:off x="87527" y="218971"/>
                <a:ext cx="21131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1" name="Google Shape;3409;p48"/>
              <p:cNvSpPr/>
              <p:nvPr/>
            </p:nvSpPr>
            <p:spPr>
              <a:xfrm flipH="1" rot="16976316">
                <a:off x="109824" y="274897"/>
                <a:ext cx="21130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2" name="Google Shape;3410;p48"/>
              <p:cNvSpPr/>
              <p:nvPr/>
            </p:nvSpPr>
            <p:spPr>
              <a:xfrm flipH="1" rot="16976316">
                <a:off x="132053" y="175821"/>
                <a:ext cx="21131" cy="3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3" name="Google Shape;3411;p48"/>
              <p:cNvSpPr/>
              <p:nvPr/>
            </p:nvSpPr>
            <p:spPr>
              <a:xfrm flipH="1" rot="16976316">
                <a:off x="154881" y="74201"/>
                <a:ext cx="21124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4" name="Google Shape;3412;p48"/>
              <p:cNvSpPr/>
              <p:nvPr/>
            </p:nvSpPr>
            <p:spPr>
              <a:xfrm flipH="1" rot="16976316">
                <a:off x="67128" y="207752"/>
                <a:ext cx="91439" cy="6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5" name="Google Shape;3413;p48"/>
              <p:cNvSpPr/>
              <p:nvPr/>
            </p:nvSpPr>
            <p:spPr>
              <a:xfrm flipH="1" rot="16976316">
                <a:off x="96000" y="229226"/>
                <a:ext cx="14210" cy="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6" name="Google Shape;3414;p48"/>
              <p:cNvSpPr/>
              <p:nvPr/>
            </p:nvSpPr>
            <p:spPr>
              <a:xfrm flipH="1" rot="16976316">
                <a:off x="110317" y="273150"/>
                <a:ext cx="12701" cy="22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2" y="21600"/>
                    </a:cubicBezTo>
                    <a:cubicBezTo>
                      <a:pt x="7235" y="21600"/>
                      <a:pt x="7437" y="21491"/>
                      <a:pt x="7437" y="21382"/>
                    </a:cubicBezTo>
                    <a:cubicBezTo>
                      <a:pt x="15875" y="18260"/>
                      <a:pt x="15267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7" name="Google Shape;3415;p48"/>
              <p:cNvSpPr/>
              <p:nvPr/>
            </p:nvSpPr>
            <p:spPr>
              <a:xfrm flipH="1" rot="16976316">
                <a:off x="133051" y="188103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71" name="Google Shape;3416;p48"/>
            <p:cNvGrpSpPr/>
            <p:nvPr/>
          </p:nvGrpSpPr>
          <p:grpSpPr>
            <a:xfrm>
              <a:off x="3021337" y="2668471"/>
              <a:ext cx="217784" cy="360342"/>
              <a:chOff x="0" y="0"/>
              <a:chExt cx="217783" cy="360341"/>
            </a:xfrm>
          </p:grpSpPr>
          <p:sp>
            <p:nvSpPr>
              <p:cNvPr id="1459" name="Google Shape;3417;p48"/>
              <p:cNvSpPr/>
              <p:nvPr/>
            </p:nvSpPr>
            <p:spPr>
              <a:xfrm flipH="1" rot="16976316">
                <a:off x="-59176" y="107054"/>
                <a:ext cx="336135" cy="14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0" name="Google Shape;3418;p48"/>
              <p:cNvSpPr/>
              <p:nvPr/>
            </p:nvSpPr>
            <p:spPr>
              <a:xfrm flipH="1" rot="16976316">
                <a:off x="-47410" y="115427"/>
                <a:ext cx="291271" cy="123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1" name="Google Shape;3419;p48"/>
              <p:cNvSpPr/>
              <p:nvPr/>
            </p:nvSpPr>
            <p:spPr>
              <a:xfrm flipH="1" rot="16976316">
                <a:off x="123219" y="168344"/>
                <a:ext cx="21131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2" name="Google Shape;3420;p48"/>
              <p:cNvSpPr/>
              <p:nvPr/>
            </p:nvSpPr>
            <p:spPr>
              <a:xfrm flipH="1" rot="16976316">
                <a:off x="71383" y="216616"/>
                <a:ext cx="21140" cy="3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3" name="Google Shape;3421;p48"/>
              <p:cNvSpPr/>
              <p:nvPr/>
            </p:nvSpPr>
            <p:spPr>
              <a:xfrm flipH="1" rot="16976316">
                <a:off x="95597" y="109117"/>
                <a:ext cx="21107" cy="33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4" name="Google Shape;3422;p48"/>
              <p:cNvSpPr/>
              <p:nvPr/>
            </p:nvSpPr>
            <p:spPr>
              <a:xfrm flipH="1" rot="16976316">
                <a:off x="73208" y="53143"/>
                <a:ext cx="21122" cy="34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5" name="Google Shape;3423;p48"/>
              <p:cNvSpPr/>
              <p:nvPr/>
            </p:nvSpPr>
            <p:spPr>
              <a:xfrm flipH="1" rot="16976316">
                <a:off x="50996" y="152083"/>
                <a:ext cx="21131" cy="34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6" name="Google Shape;3424;p48"/>
              <p:cNvSpPr/>
              <p:nvPr/>
            </p:nvSpPr>
            <p:spPr>
              <a:xfrm flipH="1" rot="16976316">
                <a:off x="28184" y="253883"/>
                <a:ext cx="21186" cy="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7" name="Google Shape;3425;p48"/>
              <p:cNvSpPr/>
              <p:nvPr/>
            </p:nvSpPr>
            <p:spPr>
              <a:xfrm flipH="1" rot="16976316">
                <a:off x="45669" y="91559"/>
                <a:ext cx="91440" cy="6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8" name="Google Shape;3426;p48"/>
              <p:cNvSpPr/>
              <p:nvPr/>
            </p:nvSpPr>
            <p:spPr>
              <a:xfrm flipH="1" rot="16976316">
                <a:off x="94041" y="110558"/>
                <a:ext cx="14211" cy="22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69" name="Google Shape;3427;p48"/>
              <p:cNvSpPr/>
              <p:nvPr/>
            </p:nvSpPr>
            <p:spPr>
              <a:xfrm flipH="1" rot="16976316">
                <a:off x="81154" y="66060"/>
                <a:ext cx="12701" cy="2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0" name="Google Shape;3428;p48"/>
              <p:cNvSpPr/>
              <p:nvPr/>
            </p:nvSpPr>
            <p:spPr>
              <a:xfrm flipH="1" rot="16976316">
                <a:off x="58475" y="156267"/>
                <a:ext cx="12701" cy="1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84" name="Google Shape;3429;p48"/>
            <p:cNvGrpSpPr/>
            <p:nvPr/>
          </p:nvGrpSpPr>
          <p:grpSpPr>
            <a:xfrm>
              <a:off x="2639801" y="595033"/>
              <a:ext cx="345902" cy="209210"/>
              <a:chOff x="0" y="0"/>
              <a:chExt cx="345900" cy="209209"/>
            </a:xfrm>
          </p:grpSpPr>
          <p:sp>
            <p:nvSpPr>
              <p:cNvPr id="1472" name="Google Shape;3430;p48"/>
              <p:cNvSpPr/>
              <p:nvPr/>
            </p:nvSpPr>
            <p:spPr>
              <a:xfrm flipH="1" rot="778976">
                <a:off x="11638" y="34447"/>
                <a:ext cx="322625" cy="140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6"/>
                      <a:pt x="0" y="1231"/>
                      <a:pt x="24" y="1869"/>
                    </a:cubicBezTo>
                    <a:cubicBezTo>
                      <a:pt x="413" y="13090"/>
                      <a:pt x="5082" y="21600"/>
                      <a:pt x="10646" y="21600"/>
                    </a:cubicBezTo>
                    <a:cubicBezTo>
                      <a:pt x="10943" y="21600"/>
                      <a:pt x="11241" y="21577"/>
                      <a:pt x="11543" y="21527"/>
                    </a:cubicBezTo>
                    <a:cubicBezTo>
                      <a:pt x="17181" y="20634"/>
                      <a:pt x="21511" y="11300"/>
                      <a:pt x="21600" y="2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3" name="Google Shape;3431;p48"/>
              <p:cNvSpPr/>
              <p:nvPr/>
            </p:nvSpPr>
            <p:spPr>
              <a:xfrm flipH="1" rot="778976">
                <a:off x="35850" y="34888"/>
                <a:ext cx="279483" cy="11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8" y="21600"/>
                      <a:pt x="10683" y="21600"/>
                    </a:cubicBezTo>
                    <a:cubicBezTo>
                      <a:pt x="10990" y="21600"/>
                      <a:pt x="11303" y="21573"/>
                      <a:pt x="11618" y="21520"/>
                    </a:cubicBezTo>
                    <a:cubicBezTo>
                      <a:pt x="17051" y="20554"/>
                      <a:pt x="20716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4" name="Google Shape;3432;p48"/>
              <p:cNvSpPr/>
              <p:nvPr/>
            </p:nvSpPr>
            <p:spPr>
              <a:xfrm flipH="1" rot="778976">
                <a:off x="157958" y="112206"/>
                <a:ext cx="20253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23" y="21600"/>
                      <a:pt x="4841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5" name="Google Shape;3433;p48"/>
              <p:cNvSpPr/>
              <p:nvPr/>
            </p:nvSpPr>
            <p:spPr>
              <a:xfrm flipH="1" rot="778976">
                <a:off x="111567" y="62405"/>
                <a:ext cx="20328" cy="32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1" y="0"/>
                    </a:moveTo>
                    <a:cubicBezTo>
                      <a:pt x="4891" y="0"/>
                      <a:pt x="-6039" y="21527"/>
                      <a:pt x="4780" y="21600"/>
                    </a:cubicBezTo>
                    <a:cubicBezTo>
                      <a:pt x="4798" y="21600"/>
                      <a:pt x="4817" y="21600"/>
                      <a:pt x="4835" y="21600"/>
                    </a:cubicBezTo>
                    <a:cubicBezTo>
                      <a:pt x="15561" y="21600"/>
                      <a:pt x="4891" y="0"/>
                      <a:pt x="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6" name="Google Shape;3434;p48"/>
              <p:cNvSpPr/>
              <p:nvPr/>
            </p:nvSpPr>
            <p:spPr>
              <a:xfrm flipH="1" rot="778976">
                <a:off x="214806" y="85752"/>
                <a:ext cx="20287" cy="3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7" name="Google Shape;3435;p48"/>
              <p:cNvSpPr/>
              <p:nvPr/>
            </p:nvSpPr>
            <p:spPr>
              <a:xfrm flipH="1" rot="778976">
                <a:off x="268421" y="64235"/>
                <a:ext cx="20275" cy="32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0" y="0"/>
                    </a:moveTo>
                    <a:cubicBezTo>
                      <a:pt x="4870" y="0"/>
                      <a:pt x="-6051" y="21527"/>
                      <a:pt x="4814" y="21600"/>
                    </a:cubicBezTo>
                    <a:cubicBezTo>
                      <a:pt x="4833" y="21600"/>
                      <a:pt x="4852" y="21600"/>
                      <a:pt x="4870" y="21600"/>
                    </a:cubicBezTo>
                    <a:cubicBezTo>
                      <a:pt x="15549" y="21600"/>
                      <a:pt x="4870" y="0"/>
                      <a:pt x="48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8" name="Google Shape;3436;p48"/>
              <p:cNvSpPr/>
              <p:nvPr/>
            </p:nvSpPr>
            <p:spPr>
              <a:xfrm flipH="1" rot="778976">
                <a:off x="173481" y="42833"/>
                <a:ext cx="20276" cy="32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20" y="21600"/>
                      <a:pt x="4839" y="21600"/>
                      <a:pt x="4858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79" name="Google Shape;3437;p48"/>
              <p:cNvSpPr/>
              <p:nvPr/>
            </p:nvSpPr>
            <p:spPr>
              <a:xfrm flipH="1" rot="778976">
                <a:off x="75911" y="2097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03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0" name="Google Shape;3438;p48"/>
              <p:cNvSpPr/>
              <p:nvPr/>
            </p:nvSpPr>
            <p:spPr>
              <a:xfrm flipH="1" rot="778976">
                <a:off x="184028" y="57784"/>
                <a:ext cx="87858" cy="6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6366" y="0"/>
                      <a:pt x="2106" y="738"/>
                      <a:pt x="570" y="2055"/>
                    </a:cubicBezTo>
                    <a:cubicBezTo>
                      <a:pt x="1604" y="5137"/>
                      <a:pt x="2396" y="9140"/>
                      <a:pt x="0" y="9931"/>
                    </a:cubicBezTo>
                    <a:cubicBezTo>
                      <a:pt x="869" y="14501"/>
                      <a:pt x="2724" y="19559"/>
                      <a:pt x="3874" y="20691"/>
                    </a:cubicBezTo>
                    <a:cubicBezTo>
                      <a:pt x="4540" y="21297"/>
                      <a:pt x="5081" y="21600"/>
                      <a:pt x="5555" y="21600"/>
                    </a:cubicBezTo>
                    <a:cubicBezTo>
                      <a:pt x="6743" y="21600"/>
                      <a:pt x="7477" y="19861"/>
                      <a:pt x="8308" y="17807"/>
                    </a:cubicBezTo>
                    <a:cubicBezTo>
                      <a:pt x="8694" y="14409"/>
                      <a:pt x="10771" y="10155"/>
                      <a:pt x="10771" y="10155"/>
                    </a:cubicBezTo>
                    <a:cubicBezTo>
                      <a:pt x="10771" y="10155"/>
                      <a:pt x="11186" y="11011"/>
                      <a:pt x="11689" y="12275"/>
                    </a:cubicBezTo>
                    <a:cubicBezTo>
                      <a:pt x="12114" y="11972"/>
                      <a:pt x="12587" y="11722"/>
                      <a:pt x="13128" y="11577"/>
                    </a:cubicBezTo>
                    <a:cubicBezTo>
                      <a:pt x="15524" y="10971"/>
                      <a:pt x="18499" y="9707"/>
                      <a:pt x="20605" y="8179"/>
                    </a:cubicBezTo>
                    <a:cubicBezTo>
                      <a:pt x="20286" y="6493"/>
                      <a:pt x="20885" y="4083"/>
                      <a:pt x="21600" y="2094"/>
                    </a:cubicBezTo>
                    <a:cubicBezTo>
                      <a:pt x="19233" y="645"/>
                      <a:pt x="14944" y="0"/>
                      <a:pt x="1080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1" name="Google Shape;3439;p48"/>
              <p:cNvSpPr/>
              <p:nvPr/>
            </p:nvSpPr>
            <p:spPr>
              <a:xfrm flipH="1" rot="778976">
                <a:off x="222267" y="86571"/>
                <a:ext cx="13754" cy="2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7" y="0"/>
                    </a:moveTo>
                    <a:cubicBezTo>
                      <a:pt x="15737" y="0"/>
                      <a:pt x="2469" y="12008"/>
                      <a:pt x="0" y="21600"/>
                    </a:cubicBezTo>
                    <a:cubicBezTo>
                      <a:pt x="5307" y="15949"/>
                      <a:pt x="11417" y="9294"/>
                      <a:pt x="21600" y="5986"/>
                    </a:cubicBezTo>
                    <a:cubicBezTo>
                      <a:pt x="18391" y="2417"/>
                      <a:pt x="15737" y="0"/>
                      <a:pt x="157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2" name="Google Shape;3440;p48"/>
              <p:cNvSpPr/>
              <p:nvPr/>
            </p:nvSpPr>
            <p:spPr>
              <a:xfrm flipH="1" rot="778976">
                <a:off x="265194" y="73204"/>
                <a:ext cx="12701" cy="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24" h="21600" fill="norm" stroke="1" extrusionOk="0">
                    <a:moveTo>
                      <a:pt x="7119" y="0"/>
                    </a:moveTo>
                    <a:cubicBezTo>
                      <a:pt x="6917" y="108"/>
                      <a:pt x="6714" y="217"/>
                      <a:pt x="6512" y="217"/>
                    </a:cubicBezTo>
                    <a:cubicBezTo>
                      <a:pt x="-1723" y="3431"/>
                      <a:pt x="-1318" y="12173"/>
                      <a:pt x="3137" y="21600"/>
                    </a:cubicBezTo>
                    <a:cubicBezTo>
                      <a:pt x="19877" y="19433"/>
                      <a:pt x="14342" y="8452"/>
                      <a:pt x="711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3" name="Google Shape;3441;p48"/>
              <p:cNvSpPr/>
              <p:nvPr/>
            </p:nvSpPr>
            <p:spPr>
              <a:xfrm flipH="1" rot="778976">
                <a:off x="181153" y="53873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86" h="21600" fill="norm" stroke="1" extrusionOk="0">
                    <a:moveTo>
                      <a:pt x="5631" y="0"/>
                    </a:moveTo>
                    <a:cubicBezTo>
                      <a:pt x="1913" y="7060"/>
                      <a:pt x="-1201" y="15616"/>
                      <a:pt x="457" y="21600"/>
                    </a:cubicBezTo>
                    <a:cubicBezTo>
                      <a:pt x="13718" y="14961"/>
                      <a:pt x="20399" y="7060"/>
                      <a:pt x="7288" y="748"/>
                    </a:cubicBezTo>
                    <a:cubicBezTo>
                      <a:pt x="6786" y="421"/>
                      <a:pt x="6133" y="140"/>
                      <a:pt x="56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497" name="Google Shape;3442;p48"/>
            <p:cNvGrpSpPr/>
            <p:nvPr/>
          </p:nvGrpSpPr>
          <p:grpSpPr>
            <a:xfrm>
              <a:off x="2210042" y="508728"/>
              <a:ext cx="345862" cy="209201"/>
              <a:chOff x="0" y="0"/>
              <a:chExt cx="345861" cy="209199"/>
            </a:xfrm>
          </p:grpSpPr>
          <p:sp>
            <p:nvSpPr>
              <p:cNvPr id="1485" name="Google Shape;3443;p48"/>
              <p:cNvSpPr/>
              <p:nvPr/>
            </p:nvSpPr>
            <p:spPr>
              <a:xfrm flipH="1" rot="778976">
                <a:off x="11638" y="34442"/>
                <a:ext cx="322585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6" name="Google Shape;3444;p48"/>
              <p:cNvSpPr/>
              <p:nvPr/>
            </p:nvSpPr>
            <p:spPr>
              <a:xfrm flipH="1" rot="778976">
                <a:off x="31708" y="55511"/>
                <a:ext cx="279443" cy="11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7" name="Google Shape;3445;p48"/>
              <p:cNvSpPr/>
              <p:nvPr/>
            </p:nvSpPr>
            <p:spPr>
              <a:xfrm flipH="1" rot="778976">
                <a:off x="166148" y="51398"/>
                <a:ext cx="20329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8" name="Google Shape;3446;p48"/>
              <p:cNvSpPr/>
              <p:nvPr/>
            </p:nvSpPr>
            <p:spPr>
              <a:xfrm flipH="1" rot="778976">
                <a:off x="212464" y="101147"/>
                <a:ext cx="20275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9" name="Google Shape;3447;p48"/>
              <p:cNvSpPr/>
              <p:nvPr/>
            </p:nvSpPr>
            <p:spPr>
              <a:xfrm flipH="1" rot="778976">
                <a:off x="109291" y="7788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0" name="Google Shape;3448;p48"/>
              <p:cNvSpPr/>
              <p:nvPr/>
            </p:nvSpPr>
            <p:spPr>
              <a:xfrm flipH="1" rot="778976">
                <a:off x="55613" y="99237"/>
                <a:ext cx="20275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1" name="Google Shape;3449;p48"/>
              <p:cNvSpPr/>
              <p:nvPr/>
            </p:nvSpPr>
            <p:spPr>
              <a:xfrm flipH="1" rot="778976">
                <a:off x="150643" y="120622"/>
                <a:ext cx="20276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2" name="Google Shape;3450;p48"/>
              <p:cNvSpPr/>
              <p:nvPr/>
            </p:nvSpPr>
            <p:spPr>
              <a:xfrm flipH="1" rot="778976">
                <a:off x="248155" y="142616"/>
                <a:ext cx="20270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3" name="Google Shape;3451;p48"/>
              <p:cNvSpPr/>
              <p:nvPr/>
            </p:nvSpPr>
            <p:spPr>
              <a:xfrm flipH="1" rot="778976">
                <a:off x="72540" y="78265"/>
                <a:ext cx="87738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4" name="Google Shape;3452;p48"/>
              <p:cNvSpPr/>
              <p:nvPr/>
            </p:nvSpPr>
            <p:spPr>
              <a:xfrm flipH="1" rot="778976">
                <a:off x="108399" y="88322"/>
                <a:ext cx="13635" cy="2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5" name="Google Shape;3453;p48"/>
              <p:cNvSpPr/>
              <p:nvPr/>
            </p:nvSpPr>
            <p:spPr>
              <a:xfrm flipH="1" rot="778976">
                <a:off x="66471" y="101064"/>
                <a:ext cx="12701" cy="2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8" y="21491"/>
                      <a:pt x="7438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6" name="Google Shape;3454;p48"/>
              <p:cNvSpPr/>
              <p:nvPr/>
            </p:nvSpPr>
            <p:spPr>
              <a:xfrm flipH="1" rot="778976">
                <a:off x="150498" y="125382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10" name="Google Shape;3455;p48"/>
            <p:cNvGrpSpPr/>
            <p:nvPr/>
          </p:nvGrpSpPr>
          <p:grpSpPr>
            <a:xfrm>
              <a:off x="1777249" y="396148"/>
              <a:ext cx="345809" cy="209189"/>
              <a:chOff x="0" y="0"/>
              <a:chExt cx="345807" cy="209187"/>
            </a:xfrm>
          </p:grpSpPr>
          <p:sp>
            <p:nvSpPr>
              <p:cNvPr id="1498" name="Google Shape;3456;p48"/>
              <p:cNvSpPr/>
              <p:nvPr/>
            </p:nvSpPr>
            <p:spPr>
              <a:xfrm flipH="1" rot="778976">
                <a:off x="11639" y="34436"/>
                <a:ext cx="322530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9" name="Google Shape;3457;p48"/>
              <p:cNvSpPr/>
              <p:nvPr/>
            </p:nvSpPr>
            <p:spPr>
              <a:xfrm flipH="1" rot="778976">
                <a:off x="35811" y="34878"/>
                <a:ext cx="279483" cy="11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0" name="Google Shape;3458;p48"/>
              <p:cNvSpPr/>
              <p:nvPr/>
            </p:nvSpPr>
            <p:spPr>
              <a:xfrm flipH="1" rot="778976">
                <a:off x="157789" y="112169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1" name="Google Shape;3459;p48"/>
              <p:cNvSpPr/>
              <p:nvPr/>
            </p:nvSpPr>
            <p:spPr>
              <a:xfrm flipH="1" rot="778976">
                <a:off x="111487" y="62381"/>
                <a:ext cx="20284" cy="32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2" name="Google Shape;3460;p48"/>
              <p:cNvSpPr/>
              <p:nvPr/>
            </p:nvSpPr>
            <p:spPr>
              <a:xfrm flipH="1" rot="778976">
                <a:off x="214670" y="85716"/>
                <a:ext cx="20252" cy="3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3" name="Google Shape;3461;p48"/>
              <p:cNvSpPr/>
              <p:nvPr/>
            </p:nvSpPr>
            <p:spPr>
              <a:xfrm flipH="1" rot="778976">
                <a:off x="268314" y="64208"/>
                <a:ext cx="20267" cy="3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4" name="Google Shape;3462;p48"/>
              <p:cNvSpPr/>
              <p:nvPr/>
            </p:nvSpPr>
            <p:spPr>
              <a:xfrm flipH="1" rot="778976">
                <a:off x="173373" y="42808"/>
                <a:ext cx="20275" cy="32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5" name="Google Shape;3463;p48"/>
              <p:cNvSpPr/>
              <p:nvPr/>
            </p:nvSpPr>
            <p:spPr>
              <a:xfrm flipH="1" rot="778976">
                <a:off x="75757" y="20944"/>
                <a:ext cx="20328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6" name="Google Shape;3464;p48"/>
              <p:cNvSpPr/>
              <p:nvPr/>
            </p:nvSpPr>
            <p:spPr>
              <a:xfrm flipH="1" rot="778976">
                <a:off x="183992" y="57761"/>
                <a:ext cx="87739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7" name="Google Shape;3465;p48"/>
              <p:cNvSpPr/>
              <p:nvPr/>
            </p:nvSpPr>
            <p:spPr>
              <a:xfrm flipH="1" rot="778976">
                <a:off x="222230" y="86549"/>
                <a:ext cx="13636" cy="2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8" name="Google Shape;3466;p48"/>
              <p:cNvSpPr/>
              <p:nvPr/>
            </p:nvSpPr>
            <p:spPr>
              <a:xfrm flipH="1" rot="778976">
                <a:off x="265093" y="73180"/>
                <a:ext cx="12701" cy="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9" name="Google Shape;3467;p48"/>
              <p:cNvSpPr/>
              <p:nvPr/>
            </p:nvSpPr>
            <p:spPr>
              <a:xfrm flipH="1" rot="778976">
                <a:off x="181048" y="53849"/>
                <a:ext cx="12701" cy="1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23" name="Google Shape;3468;p48"/>
            <p:cNvGrpSpPr/>
            <p:nvPr/>
          </p:nvGrpSpPr>
          <p:grpSpPr>
            <a:xfrm>
              <a:off x="1318212" y="283757"/>
              <a:ext cx="345862" cy="209201"/>
              <a:chOff x="0" y="0"/>
              <a:chExt cx="345861" cy="209199"/>
            </a:xfrm>
          </p:grpSpPr>
          <p:sp>
            <p:nvSpPr>
              <p:cNvPr id="1511" name="Google Shape;3469;p48"/>
              <p:cNvSpPr/>
              <p:nvPr/>
            </p:nvSpPr>
            <p:spPr>
              <a:xfrm flipH="1" rot="778976">
                <a:off x="11638" y="34442"/>
                <a:ext cx="322585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2" name="Google Shape;3470;p48"/>
              <p:cNvSpPr/>
              <p:nvPr/>
            </p:nvSpPr>
            <p:spPr>
              <a:xfrm flipH="1" rot="778976">
                <a:off x="31708" y="55511"/>
                <a:ext cx="279443" cy="11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3" name="Google Shape;3471;p48"/>
              <p:cNvSpPr/>
              <p:nvPr/>
            </p:nvSpPr>
            <p:spPr>
              <a:xfrm flipH="1" rot="778976">
                <a:off x="166148" y="51398"/>
                <a:ext cx="20329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4" name="Google Shape;3472;p48"/>
              <p:cNvSpPr/>
              <p:nvPr/>
            </p:nvSpPr>
            <p:spPr>
              <a:xfrm flipH="1" rot="778976">
                <a:off x="212464" y="101147"/>
                <a:ext cx="20275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5" name="Google Shape;3473;p48"/>
              <p:cNvSpPr/>
              <p:nvPr/>
            </p:nvSpPr>
            <p:spPr>
              <a:xfrm flipH="1" rot="778976">
                <a:off x="109291" y="7788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6" name="Google Shape;3474;p48"/>
              <p:cNvSpPr/>
              <p:nvPr/>
            </p:nvSpPr>
            <p:spPr>
              <a:xfrm flipH="1" rot="778976">
                <a:off x="55613" y="99237"/>
                <a:ext cx="20275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7" name="Google Shape;3475;p48"/>
              <p:cNvSpPr/>
              <p:nvPr/>
            </p:nvSpPr>
            <p:spPr>
              <a:xfrm flipH="1" rot="778976">
                <a:off x="150643" y="120622"/>
                <a:ext cx="20276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8" name="Google Shape;3476;p48"/>
              <p:cNvSpPr/>
              <p:nvPr/>
            </p:nvSpPr>
            <p:spPr>
              <a:xfrm flipH="1" rot="778976">
                <a:off x="248155" y="142616"/>
                <a:ext cx="20270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9" name="Google Shape;3477;p48"/>
              <p:cNvSpPr/>
              <p:nvPr/>
            </p:nvSpPr>
            <p:spPr>
              <a:xfrm flipH="1" rot="778976">
                <a:off x="72540" y="78265"/>
                <a:ext cx="87738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0" name="Google Shape;3478;p48"/>
              <p:cNvSpPr/>
              <p:nvPr/>
            </p:nvSpPr>
            <p:spPr>
              <a:xfrm flipH="1" rot="778976">
                <a:off x="108399" y="88322"/>
                <a:ext cx="13635" cy="2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1" name="Google Shape;3479;p48"/>
              <p:cNvSpPr/>
              <p:nvPr/>
            </p:nvSpPr>
            <p:spPr>
              <a:xfrm flipH="1" rot="778976">
                <a:off x="66471" y="101064"/>
                <a:ext cx="12701" cy="2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8" y="21491"/>
                      <a:pt x="7438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2" name="Google Shape;3480;p48"/>
              <p:cNvSpPr/>
              <p:nvPr/>
            </p:nvSpPr>
            <p:spPr>
              <a:xfrm flipH="1" rot="778976">
                <a:off x="150498" y="125382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36" name="Google Shape;3481;p48"/>
            <p:cNvGrpSpPr/>
            <p:nvPr/>
          </p:nvGrpSpPr>
          <p:grpSpPr>
            <a:xfrm>
              <a:off x="875324" y="178397"/>
              <a:ext cx="345809" cy="209189"/>
              <a:chOff x="0" y="0"/>
              <a:chExt cx="345807" cy="209187"/>
            </a:xfrm>
          </p:grpSpPr>
          <p:sp>
            <p:nvSpPr>
              <p:cNvPr id="1524" name="Google Shape;3482;p48"/>
              <p:cNvSpPr/>
              <p:nvPr/>
            </p:nvSpPr>
            <p:spPr>
              <a:xfrm flipH="1" rot="778976">
                <a:off x="11639" y="34436"/>
                <a:ext cx="322530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600" fill="norm" stroke="1" extrusionOk="0">
                    <a:moveTo>
                      <a:pt x="5" y="0"/>
                    </a:moveTo>
                    <a:cubicBezTo>
                      <a:pt x="-6" y="616"/>
                      <a:pt x="5" y="1231"/>
                      <a:pt x="23" y="1869"/>
                    </a:cubicBezTo>
                    <a:cubicBezTo>
                      <a:pt x="418" y="13090"/>
                      <a:pt x="5090" y="21600"/>
                      <a:pt x="10653" y="21600"/>
                    </a:cubicBezTo>
                    <a:cubicBezTo>
                      <a:pt x="10948" y="21600"/>
                      <a:pt x="11248" y="21577"/>
                      <a:pt x="11548" y="21527"/>
                    </a:cubicBezTo>
                    <a:cubicBezTo>
                      <a:pt x="17185" y="20634"/>
                      <a:pt x="21507" y="11300"/>
                      <a:pt x="21594" y="26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5" name="Google Shape;3483;p48"/>
              <p:cNvSpPr/>
              <p:nvPr/>
            </p:nvSpPr>
            <p:spPr>
              <a:xfrm flipH="1" rot="778976">
                <a:off x="35811" y="34878"/>
                <a:ext cx="279483" cy="11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71" y="12409"/>
                      <a:pt x="5035" y="21600"/>
                      <a:pt x="10689" y="21600"/>
                    </a:cubicBezTo>
                    <a:cubicBezTo>
                      <a:pt x="10999" y="21600"/>
                      <a:pt x="11312" y="21573"/>
                      <a:pt x="11627" y="21520"/>
                    </a:cubicBezTo>
                    <a:cubicBezTo>
                      <a:pt x="17060" y="20554"/>
                      <a:pt x="20725" y="11516"/>
                      <a:pt x="21600" y="26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6" name="Google Shape;3484;p48"/>
              <p:cNvSpPr/>
              <p:nvPr/>
            </p:nvSpPr>
            <p:spPr>
              <a:xfrm flipH="1" rot="778976">
                <a:off x="157789" y="112169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93" y="0"/>
                    </a:moveTo>
                    <a:cubicBezTo>
                      <a:pt x="4893" y="0"/>
                      <a:pt x="-6028" y="21527"/>
                      <a:pt x="4763" y="21600"/>
                    </a:cubicBezTo>
                    <a:cubicBezTo>
                      <a:pt x="4781" y="21600"/>
                      <a:pt x="4800" y="21600"/>
                      <a:pt x="4819" y="21600"/>
                    </a:cubicBezTo>
                    <a:cubicBezTo>
                      <a:pt x="15572" y="21600"/>
                      <a:pt x="4893" y="0"/>
                      <a:pt x="4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7" name="Google Shape;3485;p48"/>
              <p:cNvSpPr/>
              <p:nvPr/>
            </p:nvSpPr>
            <p:spPr>
              <a:xfrm flipH="1" rot="778976">
                <a:off x="111487" y="62381"/>
                <a:ext cx="20284" cy="32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63" y="0"/>
                    </a:moveTo>
                    <a:cubicBezTo>
                      <a:pt x="4863" y="0"/>
                      <a:pt x="-6040" y="21527"/>
                      <a:pt x="4807" y="21600"/>
                    </a:cubicBezTo>
                    <a:cubicBezTo>
                      <a:pt x="4825" y="21600"/>
                      <a:pt x="4844" y="21600"/>
                      <a:pt x="4863" y="21600"/>
                    </a:cubicBezTo>
                    <a:cubicBezTo>
                      <a:pt x="15560" y="21600"/>
                      <a:pt x="4881" y="0"/>
                      <a:pt x="486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8" name="Google Shape;3486;p48"/>
              <p:cNvSpPr/>
              <p:nvPr/>
            </p:nvSpPr>
            <p:spPr>
              <a:xfrm flipH="1" rot="778976">
                <a:off x="214670" y="85716"/>
                <a:ext cx="20252" cy="32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876" y="0"/>
                    </a:moveTo>
                    <a:cubicBezTo>
                      <a:pt x="4876" y="0"/>
                      <a:pt x="-6045" y="21527"/>
                      <a:pt x="4802" y="21600"/>
                    </a:cubicBezTo>
                    <a:cubicBezTo>
                      <a:pt x="4839" y="21600"/>
                      <a:pt x="4858" y="21600"/>
                      <a:pt x="4876" y="21600"/>
                    </a:cubicBezTo>
                    <a:cubicBezTo>
                      <a:pt x="15555" y="21600"/>
                      <a:pt x="4876" y="0"/>
                      <a:pt x="48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9" name="Google Shape;3487;p48"/>
              <p:cNvSpPr/>
              <p:nvPr/>
            </p:nvSpPr>
            <p:spPr>
              <a:xfrm flipH="1" rot="778976">
                <a:off x="268314" y="64208"/>
                <a:ext cx="20267" cy="3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1" h="21600" fill="norm" stroke="1" extrusionOk="0">
                    <a:moveTo>
                      <a:pt x="4875" y="0"/>
                    </a:moveTo>
                    <a:cubicBezTo>
                      <a:pt x="4875" y="0"/>
                      <a:pt x="-6018" y="21527"/>
                      <a:pt x="4763" y="21600"/>
                    </a:cubicBezTo>
                    <a:cubicBezTo>
                      <a:pt x="4782" y="21600"/>
                      <a:pt x="4801" y="21600"/>
                      <a:pt x="4819" y="21600"/>
                    </a:cubicBezTo>
                    <a:cubicBezTo>
                      <a:pt x="15582" y="21600"/>
                      <a:pt x="4894" y="0"/>
                      <a:pt x="48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0" name="Google Shape;3488;p48"/>
              <p:cNvSpPr/>
              <p:nvPr/>
            </p:nvSpPr>
            <p:spPr>
              <a:xfrm flipH="1" rot="778976">
                <a:off x="173373" y="42808"/>
                <a:ext cx="20275" cy="32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879" y="0"/>
                    </a:moveTo>
                    <a:cubicBezTo>
                      <a:pt x="4879" y="0"/>
                      <a:pt x="-6024" y="21527"/>
                      <a:pt x="4767" y="21600"/>
                    </a:cubicBezTo>
                    <a:cubicBezTo>
                      <a:pt x="4785" y="21600"/>
                      <a:pt x="4804" y="21600"/>
                      <a:pt x="4823" y="21600"/>
                    </a:cubicBezTo>
                    <a:cubicBezTo>
                      <a:pt x="15576" y="21600"/>
                      <a:pt x="4879" y="0"/>
                      <a:pt x="48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1" name="Google Shape;3489;p48"/>
              <p:cNvSpPr/>
              <p:nvPr/>
            </p:nvSpPr>
            <p:spPr>
              <a:xfrm flipH="1" rot="778976">
                <a:off x="75757" y="20944"/>
                <a:ext cx="20328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905" y="0"/>
                    </a:moveTo>
                    <a:cubicBezTo>
                      <a:pt x="4905" y="0"/>
                      <a:pt x="-6044" y="21503"/>
                      <a:pt x="4775" y="21600"/>
                    </a:cubicBezTo>
                    <a:cubicBezTo>
                      <a:pt x="4793" y="21600"/>
                      <a:pt x="4812" y="21600"/>
                      <a:pt x="4830" y="21600"/>
                    </a:cubicBezTo>
                    <a:cubicBezTo>
                      <a:pt x="15556" y="21600"/>
                      <a:pt x="4905" y="0"/>
                      <a:pt x="490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2" name="Google Shape;3490;p48"/>
              <p:cNvSpPr/>
              <p:nvPr/>
            </p:nvSpPr>
            <p:spPr>
              <a:xfrm flipH="1" rot="778976">
                <a:off x="183992" y="57761"/>
                <a:ext cx="87739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6365" y="0"/>
                      <a:pt x="2080" y="738"/>
                      <a:pt x="580" y="2055"/>
                    </a:cubicBezTo>
                    <a:cubicBezTo>
                      <a:pt x="1596" y="5137"/>
                      <a:pt x="2370" y="9140"/>
                      <a:pt x="0" y="9931"/>
                    </a:cubicBezTo>
                    <a:cubicBezTo>
                      <a:pt x="871" y="14501"/>
                      <a:pt x="2718" y="19559"/>
                      <a:pt x="3869" y="20691"/>
                    </a:cubicBezTo>
                    <a:cubicBezTo>
                      <a:pt x="4517" y="21297"/>
                      <a:pt x="5049" y="21600"/>
                      <a:pt x="5533" y="21600"/>
                    </a:cubicBezTo>
                    <a:cubicBezTo>
                      <a:pt x="6752" y="21600"/>
                      <a:pt x="7487" y="19861"/>
                      <a:pt x="8319" y="17807"/>
                    </a:cubicBezTo>
                    <a:cubicBezTo>
                      <a:pt x="8696" y="14409"/>
                      <a:pt x="10785" y="10155"/>
                      <a:pt x="10785" y="10155"/>
                    </a:cubicBezTo>
                    <a:cubicBezTo>
                      <a:pt x="10785" y="10155"/>
                      <a:pt x="11192" y="11011"/>
                      <a:pt x="11675" y="12275"/>
                    </a:cubicBezTo>
                    <a:cubicBezTo>
                      <a:pt x="12120" y="11972"/>
                      <a:pt x="12604" y="11722"/>
                      <a:pt x="13155" y="11577"/>
                    </a:cubicBezTo>
                    <a:cubicBezTo>
                      <a:pt x="15545" y="10971"/>
                      <a:pt x="18485" y="9707"/>
                      <a:pt x="20604" y="8179"/>
                    </a:cubicBezTo>
                    <a:cubicBezTo>
                      <a:pt x="20313" y="6493"/>
                      <a:pt x="20923" y="4083"/>
                      <a:pt x="21600" y="2094"/>
                    </a:cubicBezTo>
                    <a:cubicBezTo>
                      <a:pt x="19259" y="645"/>
                      <a:pt x="14974" y="0"/>
                      <a:pt x="108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3" name="Google Shape;3491;p48"/>
              <p:cNvSpPr/>
              <p:nvPr/>
            </p:nvSpPr>
            <p:spPr>
              <a:xfrm flipH="1" rot="778976">
                <a:off x="222230" y="86549"/>
                <a:ext cx="13636" cy="2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73" y="0"/>
                    </a:moveTo>
                    <a:cubicBezTo>
                      <a:pt x="15873" y="0"/>
                      <a:pt x="2428" y="12008"/>
                      <a:pt x="0" y="21600"/>
                    </a:cubicBezTo>
                    <a:cubicBezTo>
                      <a:pt x="5353" y="15949"/>
                      <a:pt x="11329" y="9294"/>
                      <a:pt x="21600" y="5986"/>
                    </a:cubicBezTo>
                    <a:cubicBezTo>
                      <a:pt x="18488" y="2417"/>
                      <a:pt x="15873" y="0"/>
                      <a:pt x="158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4" name="Google Shape;3492;p48"/>
              <p:cNvSpPr/>
              <p:nvPr/>
            </p:nvSpPr>
            <p:spPr>
              <a:xfrm flipH="1" rot="778976">
                <a:off x="265093" y="73180"/>
                <a:ext cx="12701" cy="21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74" h="21600" fill="norm" stroke="1" extrusionOk="0">
                    <a:moveTo>
                      <a:pt x="7253" y="0"/>
                    </a:moveTo>
                    <a:cubicBezTo>
                      <a:pt x="7052" y="108"/>
                      <a:pt x="6782" y="217"/>
                      <a:pt x="6581" y="217"/>
                    </a:cubicBezTo>
                    <a:cubicBezTo>
                      <a:pt x="-1898" y="3431"/>
                      <a:pt x="-1225" y="12173"/>
                      <a:pt x="3216" y="21600"/>
                    </a:cubicBezTo>
                    <a:cubicBezTo>
                      <a:pt x="19702" y="19433"/>
                      <a:pt x="14319" y="8452"/>
                      <a:pt x="72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5" name="Google Shape;3493;p48"/>
              <p:cNvSpPr/>
              <p:nvPr/>
            </p:nvSpPr>
            <p:spPr>
              <a:xfrm flipH="1" rot="778976">
                <a:off x="181048" y="53849"/>
                <a:ext cx="12701" cy="1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18" h="21600" fill="norm" stroke="1" extrusionOk="0">
                    <a:moveTo>
                      <a:pt x="5559" y="0"/>
                    </a:moveTo>
                    <a:cubicBezTo>
                      <a:pt x="2043" y="7060"/>
                      <a:pt x="-1122" y="15616"/>
                      <a:pt x="385" y="21600"/>
                    </a:cubicBezTo>
                    <a:cubicBezTo>
                      <a:pt x="13697" y="14961"/>
                      <a:pt x="20478" y="7060"/>
                      <a:pt x="7317" y="748"/>
                    </a:cubicBezTo>
                    <a:cubicBezTo>
                      <a:pt x="6714" y="421"/>
                      <a:pt x="6162" y="140"/>
                      <a:pt x="55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49" name="Google Shape;3494;p48"/>
            <p:cNvGrpSpPr/>
            <p:nvPr/>
          </p:nvGrpSpPr>
          <p:grpSpPr>
            <a:xfrm>
              <a:off x="3045957" y="699602"/>
              <a:ext cx="345862" cy="209201"/>
              <a:chOff x="0" y="0"/>
              <a:chExt cx="345861" cy="209199"/>
            </a:xfrm>
          </p:grpSpPr>
          <p:sp>
            <p:nvSpPr>
              <p:cNvPr id="1537" name="Google Shape;3495;p48"/>
              <p:cNvSpPr/>
              <p:nvPr/>
            </p:nvSpPr>
            <p:spPr>
              <a:xfrm flipH="1" rot="778976">
                <a:off x="11638" y="34442"/>
                <a:ext cx="322585" cy="14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9" y="0"/>
                    </a:moveTo>
                    <a:cubicBezTo>
                      <a:pt x="10637" y="0"/>
                      <a:pt x="10345" y="23"/>
                      <a:pt x="10048" y="68"/>
                    </a:cubicBezTo>
                    <a:cubicBezTo>
                      <a:pt x="4409" y="983"/>
                      <a:pt x="87" y="10317"/>
                      <a:pt x="0" y="21357"/>
                    </a:cubicBezTo>
                    <a:lnTo>
                      <a:pt x="21600" y="21600"/>
                    </a:lnTo>
                    <a:cubicBezTo>
                      <a:pt x="21600" y="20979"/>
                      <a:pt x="21592" y="20369"/>
                      <a:pt x="21576" y="19748"/>
                    </a:cubicBezTo>
                    <a:cubicBezTo>
                      <a:pt x="21187" y="8516"/>
                      <a:pt x="16507" y="0"/>
                      <a:pt x="10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8" name="Google Shape;3496;p48"/>
              <p:cNvSpPr/>
              <p:nvPr/>
            </p:nvSpPr>
            <p:spPr>
              <a:xfrm flipH="1" rot="778976">
                <a:off x="31708" y="55511"/>
                <a:ext cx="279443" cy="11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09" y="0"/>
                    </a:moveTo>
                    <a:cubicBezTo>
                      <a:pt x="10603" y="0"/>
                      <a:pt x="10287" y="27"/>
                      <a:pt x="9971" y="80"/>
                    </a:cubicBezTo>
                    <a:cubicBezTo>
                      <a:pt x="4547" y="1047"/>
                      <a:pt x="881" y="10067"/>
                      <a:pt x="0" y="21353"/>
                    </a:cubicBezTo>
                    <a:lnTo>
                      <a:pt x="21600" y="21600"/>
                    </a:lnTo>
                    <a:cubicBezTo>
                      <a:pt x="20829" y="9180"/>
                      <a:pt x="16564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9" name="Google Shape;3497;p48"/>
              <p:cNvSpPr/>
              <p:nvPr/>
            </p:nvSpPr>
            <p:spPr>
              <a:xfrm flipH="1" rot="778976">
                <a:off x="166148" y="51398"/>
                <a:ext cx="20329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87" y="0"/>
                    </a:moveTo>
                    <a:cubicBezTo>
                      <a:pt x="-5939" y="0"/>
                      <a:pt x="4712" y="21600"/>
                      <a:pt x="4712" y="21600"/>
                    </a:cubicBezTo>
                    <a:cubicBezTo>
                      <a:pt x="4712" y="21600"/>
                      <a:pt x="15661" y="73"/>
                      <a:pt x="4842" y="0"/>
                    </a:cubicBezTo>
                    <a:cubicBezTo>
                      <a:pt x="4824" y="0"/>
                      <a:pt x="4805" y="0"/>
                      <a:pt x="47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0" name="Google Shape;3498;p48"/>
              <p:cNvSpPr/>
              <p:nvPr/>
            </p:nvSpPr>
            <p:spPr>
              <a:xfrm flipH="1" rot="778976">
                <a:off x="212464" y="101147"/>
                <a:ext cx="20275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3" y="0"/>
                    </a:moveTo>
                    <a:cubicBezTo>
                      <a:pt x="-5960" y="0"/>
                      <a:pt x="4737" y="21600"/>
                      <a:pt x="4737" y="21600"/>
                    </a:cubicBezTo>
                    <a:cubicBezTo>
                      <a:pt x="4737" y="21600"/>
                      <a:pt x="15640" y="0"/>
                      <a:pt x="4849" y="0"/>
                    </a:cubicBezTo>
                    <a:cubicBezTo>
                      <a:pt x="4831" y="0"/>
                      <a:pt x="4812" y="0"/>
                      <a:pt x="47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1" name="Google Shape;3499;p48"/>
              <p:cNvSpPr/>
              <p:nvPr/>
            </p:nvSpPr>
            <p:spPr>
              <a:xfrm flipH="1" rot="778976">
                <a:off x="109291" y="77884"/>
                <a:ext cx="20276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2" name="Google Shape;3500;p48"/>
              <p:cNvSpPr/>
              <p:nvPr/>
            </p:nvSpPr>
            <p:spPr>
              <a:xfrm flipH="1" rot="778976">
                <a:off x="55613" y="99237"/>
                <a:ext cx="20275" cy="3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59" y="0"/>
                    </a:moveTo>
                    <a:cubicBezTo>
                      <a:pt x="-5938" y="0"/>
                      <a:pt x="4741" y="21600"/>
                      <a:pt x="4741" y="21600"/>
                    </a:cubicBezTo>
                    <a:cubicBezTo>
                      <a:pt x="4741" y="21600"/>
                      <a:pt x="15662" y="73"/>
                      <a:pt x="4815" y="0"/>
                    </a:cubicBezTo>
                    <a:cubicBezTo>
                      <a:pt x="4797" y="0"/>
                      <a:pt x="4778" y="0"/>
                      <a:pt x="47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3" name="Google Shape;3501;p48"/>
              <p:cNvSpPr/>
              <p:nvPr/>
            </p:nvSpPr>
            <p:spPr>
              <a:xfrm flipH="1" rot="778976">
                <a:off x="150643" y="120622"/>
                <a:ext cx="20276" cy="3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17" h="21600" fill="norm" stroke="1" extrusionOk="0">
                    <a:moveTo>
                      <a:pt x="4798" y="0"/>
                    </a:moveTo>
                    <a:cubicBezTo>
                      <a:pt x="-5955" y="0"/>
                      <a:pt x="4724" y="21600"/>
                      <a:pt x="4724" y="21600"/>
                    </a:cubicBezTo>
                    <a:cubicBezTo>
                      <a:pt x="4724" y="21600"/>
                      <a:pt x="15645" y="73"/>
                      <a:pt x="4854" y="0"/>
                    </a:cubicBezTo>
                    <a:cubicBezTo>
                      <a:pt x="4836" y="0"/>
                      <a:pt x="4817" y="0"/>
                      <a:pt x="47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4" name="Google Shape;3502;p48"/>
              <p:cNvSpPr/>
              <p:nvPr/>
            </p:nvSpPr>
            <p:spPr>
              <a:xfrm flipH="1" rot="778976">
                <a:off x="248155" y="142616"/>
                <a:ext cx="20270" cy="3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22" h="21600" fill="norm" stroke="1" extrusionOk="0">
                    <a:moveTo>
                      <a:pt x="4742" y="0"/>
                    </a:moveTo>
                    <a:cubicBezTo>
                      <a:pt x="-5927" y="0"/>
                      <a:pt x="4742" y="21600"/>
                      <a:pt x="4742" y="21600"/>
                    </a:cubicBezTo>
                    <a:cubicBezTo>
                      <a:pt x="4742" y="21600"/>
                      <a:pt x="15673" y="97"/>
                      <a:pt x="4817" y="0"/>
                    </a:cubicBezTo>
                    <a:cubicBezTo>
                      <a:pt x="4780" y="0"/>
                      <a:pt x="4761" y="0"/>
                      <a:pt x="47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5" name="Google Shape;3503;p48"/>
              <p:cNvSpPr/>
              <p:nvPr/>
            </p:nvSpPr>
            <p:spPr>
              <a:xfrm flipH="1" rot="778976">
                <a:off x="72540" y="78265"/>
                <a:ext cx="87738" cy="6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7" y="0"/>
                    </a:moveTo>
                    <a:cubicBezTo>
                      <a:pt x="14887" y="0"/>
                      <a:pt x="14142" y="1739"/>
                      <a:pt x="13281" y="3793"/>
                    </a:cubicBezTo>
                    <a:cubicBezTo>
                      <a:pt x="12894" y="7139"/>
                      <a:pt x="10815" y="11459"/>
                      <a:pt x="10815" y="11459"/>
                    </a:cubicBezTo>
                    <a:cubicBezTo>
                      <a:pt x="10815" y="11459"/>
                      <a:pt x="10399" y="10589"/>
                      <a:pt x="9925" y="9312"/>
                    </a:cubicBezTo>
                    <a:cubicBezTo>
                      <a:pt x="9470" y="9628"/>
                      <a:pt x="8996" y="9891"/>
                      <a:pt x="8483" y="10023"/>
                    </a:cubicBezTo>
                    <a:cubicBezTo>
                      <a:pt x="6055" y="10589"/>
                      <a:pt x="3105" y="11893"/>
                      <a:pt x="996" y="13421"/>
                    </a:cubicBezTo>
                    <a:cubicBezTo>
                      <a:pt x="1316" y="15067"/>
                      <a:pt x="677" y="17517"/>
                      <a:pt x="0" y="19506"/>
                    </a:cubicBezTo>
                    <a:cubicBezTo>
                      <a:pt x="2341" y="20955"/>
                      <a:pt x="6665" y="21600"/>
                      <a:pt x="10785" y="21600"/>
                    </a:cubicBezTo>
                    <a:cubicBezTo>
                      <a:pt x="15225" y="21600"/>
                      <a:pt x="19520" y="20862"/>
                      <a:pt x="21058" y="19506"/>
                    </a:cubicBezTo>
                    <a:cubicBezTo>
                      <a:pt x="20023" y="16463"/>
                      <a:pt x="19230" y="12460"/>
                      <a:pt x="21600" y="11669"/>
                    </a:cubicBezTo>
                    <a:cubicBezTo>
                      <a:pt x="20758" y="7060"/>
                      <a:pt x="18872" y="2055"/>
                      <a:pt x="17760" y="909"/>
                    </a:cubicBezTo>
                    <a:cubicBezTo>
                      <a:pt x="17083" y="263"/>
                      <a:pt x="16541" y="0"/>
                      <a:pt x="16067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6" name="Google Shape;3504;p48"/>
              <p:cNvSpPr/>
              <p:nvPr/>
            </p:nvSpPr>
            <p:spPr>
              <a:xfrm flipH="1" rot="778976">
                <a:off x="108399" y="88322"/>
                <a:ext cx="13635" cy="2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7" y="5641"/>
                      <a:pt x="10271" y="12136"/>
                      <a:pt x="0" y="15551"/>
                    </a:cubicBezTo>
                    <a:cubicBezTo>
                      <a:pt x="3050" y="19151"/>
                      <a:pt x="5727" y="21600"/>
                      <a:pt x="5727" y="21600"/>
                    </a:cubicBezTo>
                    <a:cubicBezTo>
                      <a:pt x="5727" y="21600"/>
                      <a:pt x="19110" y="9427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7" name="Google Shape;3505;p48"/>
              <p:cNvSpPr/>
              <p:nvPr/>
            </p:nvSpPr>
            <p:spPr>
              <a:xfrm flipH="1" rot="778976">
                <a:off x="66471" y="101064"/>
                <a:ext cx="12701" cy="2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16" h="21600" fill="norm" stroke="1" extrusionOk="0">
                    <a:moveTo>
                      <a:pt x="10812" y="0"/>
                    </a:moveTo>
                    <a:cubicBezTo>
                      <a:pt x="-5725" y="2178"/>
                      <a:pt x="-190" y="13214"/>
                      <a:pt x="7033" y="21600"/>
                    </a:cubicBezTo>
                    <a:cubicBezTo>
                      <a:pt x="7235" y="21600"/>
                      <a:pt x="7438" y="21491"/>
                      <a:pt x="7438" y="21382"/>
                    </a:cubicBezTo>
                    <a:cubicBezTo>
                      <a:pt x="15875" y="18260"/>
                      <a:pt x="15268" y="9511"/>
                      <a:pt x="10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8" name="Google Shape;3506;p48"/>
              <p:cNvSpPr/>
              <p:nvPr/>
            </p:nvSpPr>
            <p:spPr>
              <a:xfrm flipH="1" rot="778976">
                <a:off x="150498" y="125382"/>
                <a:ext cx="12701" cy="1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71" h="21600" fill="norm" stroke="1" extrusionOk="0">
                    <a:moveTo>
                      <a:pt x="13934" y="0"/>
                    </a:moveTo>
                    <a:cubicBezTo>
                      <a:pt x="764" y="6639"/>
                      <a:pt x="-6020" y="14540"/>
                      <a:pt x="7000" y="20852"/>
                    </a:cubicBezTo>
                    <a:cubicBezTo>
                      <a:pt x="7648" y="21179"/>
                      <a:pt x="8147" y="21319"/>
                      <a:pt x="8796" y="21600"/>
                    </a:cubicBezTo>
                    <a:cubicBezTo>
                      <a:pt x="12288" y="14540"/>
                      <a:pt x="15580" y="5844"/>
                      <a:pt x="139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554" name="Google Shape;3507;p48"/>
          <p:cNvGrpSpPr/>
          <p:nvPr/>
        </p:nvGrpSpPr>
        <p:grpSpPr>
          <a:xfrm>
            <a:off x="1966943" y="49233"/>
            <a:ext cx="5929972" cy="1251362"/>
            <a:chOff x="0" y="0"/>
            <a:chExt cx="5929970" cy="1251361"/>
          </a:xfrm>
        </p:grpSpPr>
        <p:sp>
          <p:nvSpPr>
            <p:cNvPr id="1551" name="Google Shape;3508;p48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rtl="0">
                <a:defRPr sz="3100">
                  <a:solidFill>
                    <a:srgbClr val="199E91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شكراً  لتفاعلكم دمتم بخير</a:t>
              </a:r>
            </a:p>
          </p:txBody>
        </p:sp>
        <p:sp>
          <p:nvSpPr>
            <p:cNvPr id="1552" name="Google Shape;3509;p48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3510;p48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55" name="Google Shape;3512;p48"/>
          <p:cNvSpPr/>
          <p:nvPr/>
        </p:nvSpPr>
        <p:spPr>
          <a:xfrm rot="820602">
            <a:off x="5678747" y="2265907"/>
            <a:ext cx="2516042" cy="1637587"/>
          </a:xfrm>
          <a:prstGeom prst="rect">
            <a:avLst/>
          </a:prstGeom>
          <a:ln w="19050">
            <a:solidFill>
              <a:srgbClr val="434343"/>
            </a:solidFill>
            <a:prstDash val="dash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6" name="Google Shape;3513;p48"/>
          <p:cNvSpPr txBox="1"/>
          <p:nvPr>
            <p:ph type="body" sz="quarter" idx="4294967295"/>
          </p:nvPr>
        </p:nvSpPr>
        <p:spPr>
          <a:xfrm rot="858054">
            <a:off x="6031575" y="2342661"/>
            <a:ext cx="2063443" cy="888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813816" rtl="0">
              <a:spcBef>
                <a:spcPts val="1400"/>
              </a:spcBef>
              <a:buSzTx/>
              <a:buNone/>
              <a:defRPr sz="534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الواجب:</a:t>
            </a:r>
          </a:p>
        </p:txBody>
      </p:sp>
      <p:grpSp>
        <p:nvGrpSpPr>
          <p:cNvPr id="1635" name="Google Shape;3514;p48"/>
          <p:cNvGrpSpPr/>
          <p:nvPr/>
        </p:nvGrpSpPr>
        <p:grpSpPr>
          <a:xfrm>
            <a:off x="5647224" y="3878045"/>
            <a:ext cx="1917887" cy="711864"/>
            <a:chOff x="0" y="0"/>
            <a:chExt cx="1917885" cy="711863"/>
          </a:xfrm>
        </p:grpSpPr>
        <p:sp>
          <p:nvSpPr>
            <p:cNvPr id="1557" name="Google Shape;3515;p48"/>
            <p:cNvSpPr/>
            <p:nvPr/>
          </p:nvSpPr>
          <p:spPr>
            <a:xfrm rot="11625583">
              <a:off x="4147" y="223292"/>
              <a:ext cx="1909591" cy="26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564" name="Google Shape;3516;p48"/>
            <p:cNvGrpSpPr/>
            <p:nvPr/>
          </p:nvGrpSpPr>
          <p:grpSpPr>
            <a:xfrm>
              <a:off x="232428" y="89935"/>
              <a:ext cx="150557" cy="84844"/>
              <a:chOff x="0" y="0"/>
              <a:chExt cx="150556" cy="84842"/>
            </a:xfrm>
          </p:grpSpPr>
          <p:sp>
            <p:nvSpPr>
              <p:cNvPr id="1558" name="Google Shape;3517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9" name="Google Shape;3518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0" name="Google Shape;3519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1" name="Google Shape;3520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2" name="Google Shape;3521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3" name="Google Shape;3522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71" name="Google Shape;3523;p48"/>
            <p:cNvGrpSpPr/>
            <p:nvPr/>
          </p:nvGrpSpPr>
          <p:grpSpPr>
            <a:xfrm>
              <a:off x="518796" y="160061"/>
              <a:ext cx="150557" cy="84843"/>
              <a:chOff x="0" y="0"/>
              <a:chExt cx="150556" cy="84842"/>
            </a:xfrm>
          </p:grpSpPr>
          <p:sp>
            <p:nvSpPr>
              <p:cNvPr id="1565" name="Google Shape;3524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6" name="Google Shape;3525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7" name="Google Shape;3526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8" name="Google Shape;3527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9" name="Google Shape;3528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0" name="Google Shape;3529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78" name="Google Shape;3530;p48"/>
            <p:cNvGrpSpPr/>
            <p:nvPr/>
          </p:nvGrpSpPr>
          <p:grpSpPr>
            <a:xfrm>
              <a:off x="805165" y="230186"/>
              <a:ext cx="150557" cy="84843"/>
              <a:chOff x="0" y="0"/>
              <a:chExt cx="150556" cy="84842"/>
            </a:xfrm>
          </p:grpSpPr>
          <p:sp>
            <p:nvSpPr>
              <p:cNvPr id="1572" name="Google Shape;3531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3" name="Google Shape;3532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4" name="Google Shape;3533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5" name="Google Shape;3534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6" name="Google Shape;3535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7" name="Google Shape;3536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85" name="Google Shape;3537;p48"/>
            <p:cNvGrpSpPr/>
            <p:nvPr/>
          </p:nvGrpSpPr>
          <p:grpSpPr>
            <a:xfrm>
              <a:off x="1091533" y="300311"/>
              <a:ext cx="150557" cy="84844"/>
              <a:chOff x="0" y="0"/>
              <a:chExt cx="150556" cy="84842"/>
            </a:xfrm>
          </p:grpSpPr>
          <p:sp>
            <p:nvSpPr>
              <p:cNvPr id="1579" name="Google Shape;3538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0" name="Google Shape;3539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1" name="Google Shape;3540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2" name="Google Shape;3541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3" name="Google Shape;3542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4" name="Google Shape;3543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92" name="Google Shape;3544;p48"/>
            <p:cNvGrpSpPr/>
            <p:nvPr/>
          </p:nvGrpSpPr>
          <p:grpSpPr>
            <a:xfrm>
              <a:off x="1377902" y="370437"/>
              <a:ext cx="150557" cy="84843"/>
              <a:chOff x="0" y="0"/>
              <a:chExt cx="150556" cy="84842"/>
            </a:xfrm>
          </p:grpSpPr>
          <p:sp>
            <p:nvSpPr>
              <p:cNvPr id="1586" name="Google Shape;3545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7" name="Google Shape;3546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8" name="Google Shape;3547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9" name="Google Shape;3548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0" name="Google Shape;3549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1" name="Google Shape;3550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599" name="Google Shape;3551;p48"/>
            <p:cNvGrpSpPr/>
            <p:nvPr/>
          </p:nvGrpSpPr>
          <p:grpSpPr>
            <a:xfrm>
              <a:off x="1664269" y="440562"/>
              <a:ext cx="150557" cy="84843"/>
              <a:chOff x="0" y="0"/>
              <a:chExt cx="150556" cy="84842"/>
            </a:xfrm>
          </p:grpSpPr>
          <p:sp>
            <p:nvSpPr>
              <p:cNvPr id="1593" name="Google Shape;3552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4" name="Google Shape;3553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5" name="Google Shape;3554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6" name="Google Shape;3555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7" name="Google Shape;3556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98" name="Google Shape;3557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06" name="Google Shape;3558;p48"/>
            <p:cNvGrpSpPr/>
            <p:nvPr/>
          </p:nvGrpSpPr>
          <p:grpSpPr>
            <a:xfrm>
              <a:off x="364132" y="236451"/>
              <a:ext cx="150557" cy="84844"/>
              <a:chOff x="0" y="0"/>
              <a:chExt cx="150556" cy="84842"/>
            </a:xfrm>
          </p:grpSpPr>
          <p:sp>
            <p:nvSpPr>
              <p:cNvPr id="1600" name="Google Shape;3559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1" name="Google Shape;3560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2" name="Google Shape;3561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3" name="Google Shape;3562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4" name="Google Shape;3563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5" name="Google Shape;3564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13" name="Google Shape;3565;p48"/>
            <p:cNvGrpSpPr/>
            <p:nvPr/>
          </p:nvGrpSpPr>
          <p:grpSpPr>
            <a:xfrm>
              <a:off x="650500" y="306577"/>
              <a:ext cx="150557" cy="84843"/>
              <a:chOff x="0" y="0"/>
              <a:chExt cx="150556" cy="84842"/>
            </a:xfrm>
          </p:grpSpPr>
          <p:sp>
            <p:nvSpPr>
              <p:cNvPr id="1607" name="Google Shape;3566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8" name="Google Shape;3567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9" name="Google Shape;3568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0" name="Google Shape;3569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1" name="Google Shape;3570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2" name="Google Shape;3571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20" name="Google Shape;3572;p48"/>
            <p:cNvGrpSpPr/>
            <p:nvPr/>
          </p:nvGrpSpPr>
          <p:grpSpPr>
            <a:xfrm>
              <a:off x="936869" y="376702"/>
              <a:ext cx="150557" cy="84843"/>
              <a:chOff x="0" y="0"/>
              <a:chExt cx="150556" cy="84842"/>
            </a:xfrm>
          </p:grpSpPr>
          <p:sp>
            <p:nvSpPr>
              <p:cNvPr id="1614" name="Google Shape;3573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5" name="Google Shape;3574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6" name="Google Shape;3575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7" name="Google Shape;3576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8" name="Google Shape;3577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9" name="Google Shape;3578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27" name="Google Shape;3579;p48"/>
            <p:cNvGrpSpPr/>
            <p:nvPr/>
          </p:nvGrpSpPr>
          <p:grpSpPr>
            <a:xfrm>
              <a:off x="1223236" y="446827"/>
              <a:ext cx="150557" cy="84844"/>
              <a:chOff x="0" y="0"/>
              <a:chExt cx="150556" cy="84842"/>
            </a:xfrm>
          </p:grpSpPr>
          <p:sp>
            <p:nvSpPr>
              <p:cNvPr id="1621" name="Google Shape;3580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2" name="Google Shape;3581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3" name="Google Shape;3582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4" name="Google Shape;3583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5" name="Google Shape;3584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6" name="Google Shape;3585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34" name="Google Shape;3586;p48"/>
            <p:cNvGrpSpPr/>
            <p:nvPr/>
          </p:nvGrpSpPr>
          <p:grpSpPr>
            <a:xfrm>
              <a:off x="1509605" y="516953"/>
              <a:ext cx="150557" cy="84843"/>
              <a:chOff x="0" y="0"/>
              <a:chExt cx="150556" cy="84842"/>
            </a:xfrm>
          </p:grpSpPr>
          <p:sp>
            <p:nvSpPr>
              <p:cNvPr id="1628" name="Google Shape;3587;p48"/>
              <p:cNvSpPr/>
              <p:nvPr/>
            </p:nvSpPr>
            <p:spPr>
              <a:xfrm rot="11625583">
                <a:off x="76701" y="49278"/>
                <a:ext cx="7339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9" name="Google Shape;3588;p48"/>
              <p:cNvSpPr/>
              <p:nvPr/>
            </p:nvSpPr>
            <p:spPr>
              <a:xfrm rot="11625583">
                <a:off x="5709" y="11922"/>
                <a:ext cx="107615" cy="6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0" name="Google Shape;3589;p48"/>
              <p:cNvSpPr/>
              <p:nvPr/>
            </p:nvSpPr>
            <p:spPr>
              <a:xfrm rot="11625583">
                <a:off x="30256" y="51007"/>
                <a:ext cx="67548" cy="1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1" name="Google Shape;3590;p48"/>
              <p:cNvSpPr/>
              <p:nvPr/>
            </p:nvSpPr>
            <p:spPr>
              <a:xfrm rot="11625583">
                <a:off x="37119" y="23023"/>
                <a:ext cx="67549" cy="1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2" name="Google Shape;3591;p48"/>
              <p:cNvSpPr/>
              <p:nvPr/>
            </p:nvSpPr>
            <p:spPr>
              <a:xfrm rot="11625583">
                <a:off x="11916" y="20389"/>
                <a:ext cx="39568" cy="4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3" name="Google Shape;3592;p48"/>
              <p:cNvSpPr/>
              <p:nvPr/>
            </p:nvSpPr>
            <p:spPr>
              <a:xfrm rot="11625583">
                <a:off x="30561" y="47816"/>
                <a:ext cx="179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636" name="Google Shape;3593;p48"/>
          <p:cNvSpPr/>
          <p:nvPr/>
        </p:nvSpPr>
        <p:spPr>
          <a:xfrm rot="8749714">
            <a:off x="5405171" y="1592493"/>
            <a:ext cx="632364" cy="214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09" y="0"/>
                </a:moveTo>
                <a:lnTo>
                  <a:pt x="0" y="4541"/>
                </a:lnTo>
                <a:lnTo>
                  <a:pt x="0" y="4728"/>
                </a:lnTo>
                <a:lnTo>
                  <a:pt x="78" y="5048"/>
                </a:lnTo>
                <a:lnTo>
                  <a:pt x="14" y="5138"/>
                </a:lnTo>
                <a:lnTo>
                  <a:pt x="14" y="5256"/>
                </a:lnTo>
                <a:lnTo>
                  <a:pt x="247" y="5693"/>
                </a:lnTo>
                <a:lnTo>
                  <a:pt x="31" y="5735"/>
                </a:lnTo>
                <a:lnTo>
                  <a:pt x="254" y="6013"/>
                </a:lnTo>
                <a:lnTo>
                  <a:pt x="132" y="6221"/>
                </a:lnTo>
                <a:lnTo>
                  <a:pt x="273" y="6520"/>
                </a:lnTo>
                <a:lnTo>
                  <a:pt x="146" y="6839"/>
                </a:lnTo>
                <a:lnTo>
                  <a:pt x="280" y="7089"/>
                </a:lnTo>
                <a:cubicBezTo>
                  <a:pt x="280" y="7089"/>
                  <a:pt x="139" y="7228"/>
                  <a:pt x="155" y="7318"/>
                </a:cubicBezTo>
                <a:cubicBezTo>
                  <a:pt x="179" y="7408"/>
                  <a:pt x="294" y="7714"/>
                  <a:pt x="294" y="7714"/>
                </a:cubicBezTo>
                <a:lnTo>
                  <a:pt x="200" y="7825"/>
                </a:lnTo>
                <a:lnTo>
                  <a:pt x="254" y="8193"/>
                </a:lnTo>
                <a:lnTo>
                  <a:pt x="233" y="8512"/>
                </a:lnTo>
                <a:lnTo>
                  <a:pt x="294" y="8998"/>
                </a:lnTo>
                <a:lnTo>
                  <a:pt x="264" y="9845"/>
                </a:lnTo>
                <a:lnTo>
                  <a:pt x="372" y="10692"/>
                </a:lnTo>
                <a:lnTo>
                  <a:pt x="334" y="11519"/>
                </a:lnTo>
                <a:lnTo>
                  <a:pt x="412" y="12366"/>
                </a:lnTo>
                <a:lnTo>
                  <a:pt x="327" y="13976"/>
                </a:lnTo>
                <a:lnTo>
                  <a:pt x="490" y="15587"/>
                </a:lnTo>
                <a:lnTo>
                  <a:pt x="419" y="16615"/>
                </a:lnTo>
                <a:lnTo>
                  <a:pt x="506" y="17788"/>
                </a:lnTo>
                <a:lnTo>
                  <a:pt x="506" y="18774"/>
                </a:lnTo>
                <a:lnTo>
                  <a:pt x="581" y="19350"/>
                </a:lnTo>
                <a:cubicBezTo>
                  <a:pt x="581" y="19350"/>
                  <a:pt x="473" y="19468"/>
                  <a:pt x="506" y="19531"/>
                </a:cubicBezTo>
                <a:cubicBezTo>
                  <a:pt x="527" y="19600"/>
                  <a:pt x="621" y="19857"/>
                  <a:pt x="598" y="19948"/>
                </a:cubicBezTo>
                <a:cubicBezTo>
                  <a:pt x="581" y="20059"/>
                  <a:pt x="499" y="21003"/>
                  <a:pt x="499" y="21003"/>
                </a:cubicBezTo>
                <a:lnTo>
                  <a:pt x="638" y="21183"/>
                </a:lnTo>
                <a:lnTo>
                  <a:pt x="534" y="21350"/>
                </a:lnTo>
                <a:lnTo>
                  <a:pt x="560" y="21600"/>
                </a:lnTo>
                <a:lnTo>
                  <a:pt x="21600" y="17080"/>
                </a:lnTo>
                <a:lnTo>
                  <a:pt x="21273" y="16434"/>
                </a:lnTo>
                <a:lnTo>
                  <a:pt x="21405" y="15629"/>
                </a:lnTo>
                <a:lnTo>
                  <a:pt x="21084" y="14872"/>
                </a:lnTo>
                <a:lnTo>
                  <a:pt x="21412" y="14185"/>
                </a:lnTo>
                <a:lnTo>
                  <a:pt x="21056" y="13428"/>
                </a:lnTo>
                <a:cubicBezTo>
                  <a:pt x="21056" y="13428"/>
                  <a:pt x="21374" y="12366"/>
                  <a:pt x="21421" y="12206"/>
                </a:cubicBezTo>
                <a:cubicBezTo>
                  <a:pt x="21475" y="12046"/>
                  <a:pt x="21165" y="11241"/>
                  <a:pt x="21165" y="11241"/>
                </a:cubicBezTo>
                <a:lnTo>
                  <a:pt x="21374" y="10630"/>
                </a:lnTo>
                <a:lnTo>
                  <a:pt x="21030" y="8950"/>
                </a:lnTo>
                <a:lnTo>
                  <a:pt x="21412" y="8075"/>
                </a:lnTo>
                <a:lnTo>
                  <a:pt x="21327" y="4791"/>
                </a:lnTo>
                <a:lnTo>
                  <a:pt x="20899" y="3555"/>
                </a:lnTo>
                <a:lnTo>
                  <a:pt x="21273" y="2361"/>
                </a:lnTo>
                <a:lnTo>
                  <a:pt x="21249" y="1576"/>
                </a:lnTo>
                <a:lnTo>
                  <a:pt x="20851" y="1673"/>
                </a:lnTo>
                <a:lnTo>
                  <a:pt x="21209" y="0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 w="12700">
            <a:miter lim="400000"/>
          </a:ln>
          <a:effectLst>
            <a:outerShdw sx="100000" sy="100000" kx="0" ky="0" algn="b" rotWithShape="0" blurRad="25400" dist="19050" dir="1920000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37" name="Google Shape;3594;p48"/>
          <p:cNvSpPr/>
          <p:nvPr/>
        </p:nvSpPr>
        <p:spPr>
          <a:xfrm rot="14411517">
            <a:off x="8361356" y="2303877"/>
            <a:ext cx="632368" cy="214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09" y="0"/>
                </a:moveTo>
                <a:lnTo>
                  <a:pt x="0" y="4541"/>
                </a:lnTo>
                <a:lnTo>
                  <a:pt x="0" y="4728"/>
                </a:lnTo>
                <a:lnTo>
                  <a:pt x="78" y="5048"/>
                </a:lnTo>
                <a:lnTo>
                  <a:pt x="14" y="5138"/>
                </a:lnTo>
                <a:lnTo>
                  <a:pt x="14" y="5256"/>
                </a:lnTo>
                <a:lnTo>
                  <a:pt x="247" y="5693"/>
                </a:lnTo>
                <a:lnTo>
                  <a:pt x="31" y="5735"/>
                </a:lnTo>
                <a:lnTo>
                  <a:pt x="254" y="6013"/>
                </a:lnTo>
                <a:lnTo>
                  <a:pt x="132" y="6221"/>
                </a:lnTo>
                <a:lnTo>
                  <a:pt x="273" y="6520"/>
                </a:lnTo>
                <a:lnTo>
                  <a:pt x="146" y="6839"/>
                </a:lnTo>
                <a:lnTo>
                  <a:pt x="280" y="7089"/>
                </a:lnTo>
                <a:cubicBezTo>
                  <a:pt x="280" y="7089"/>
                  <a:pt x="139" y="7228"/>
                  <a:pt x="155" y="7318"/>
                </a:cubicBezTo>
                <a:cubicBezTo>
                  <a:pt x="179" y="7408"/>
                  <a:pt x="294" y="7714"/>
                  <a:pt x="294" y="7714"/>
                </a:cubicBezTo>
                <a:lnTo>
                  <a:pt x="200" y="7825"/>
                </a:lnTo>
                <a:lnTo>
                  <a:pt x="254" y="8193"/>
                </a:lnTo>
                <a:lnTo>
                  <a:pt x="233" y="8512"/>
                </a:lnTo>
                <a:lnTo>
                  <a:pt x="294" y="8998"/>
                </a:lnTo>
                <a:lnTo>
                  <a:pt x="264" y="9845"/>
                </a:lnTo>
                <a:lnTo>
                  <a:pt x="372" y="10692"/>
                </a:lnTo>
                <a:lnTo>
                  <a:pt x="334" y="11519"/>
                </a:lnTo>
                <a:lnTo>
                  <a:pt x="412" y="12366"/>
                </a:lnTo>
                <a:lnTo>
                  <a:pt x="327" y="13976"/>
                </a:lnTo>
                <a:lnTo>
                  <a:pt x="490" y="15587"/>
                </a:lnTo>
                <a:lnTo>
                  <a:pt x="419" y="16615"/>
                </a:lnTo>
                <a:lnTo>
                  <a:pt x="506" y="17788"/>
                </a:lnTo>
                <a:lnTo>
                  <a:pt x="506" y="18774"/>
                </a:lnTo>
                <a:lnTo>
                  <a:pt x="581" y="19350"/>
                </a:lnTo>
                <a:cubicBezTo>
                  <a:pt x="581" y="19350"/>
                  <a:pt x="473" y="19468"/>
                  <a:pt x="506" y="19531"/>
                </a:cubicBezTo>
                <a:cubicBezTo>
                  <a:pt x="527" y="19600"/>
                  <a:pt x="621" y="19857"/>
                  <a:pt x="598" y="19948"/>
                </a:cubicBezTo>
                <a:cubicBezTo>
                  <a:pt x="581" y="20059"/>
                  <a:pt x="499" y="21003"/>
                  <a:pt x="499" y="21003"/>
                </a:cubicBezTo>
                <a:lnTo>
                  <a:pt x="638" y="21183"/>
                </a:lnTo>
                <a:lnTo>
                  <a:pt x="534" y="21350"/>
                </a:lnTo>
                <a:lnTo>
                  <a:pt x="560" y="21600"/>
                </a:lnTo>
                <a:lnTo>
                  <a:pt x="21600" y="17080"/>
                </a:lnTo>
                <a:lnTo>
                  <a:pt x="21273" y="16434"/>
                </a:lnTo>
                <a:lnTo>
                  <a:pt x="21405" y="15629"/>
                </a:lnTo>
                <a:lnTo>
                  <a:pt x="21084" y="14872"/>
                </a:lnTo>
                <a:lnTo>
                  <a:pt x="21412" y="14185"/>
                </a:lnTo>
                <a:lnTo>
                  <a:pt x="21056" y="13428"/>
                </a:lnTo>
                <a:cubicBezTo>
                  <a:pt x="21056" y="13428"/>
                  <a:pt x="21374" y="12366"/>
                  <a:pt x="21421" y="12206"/>
                </a:cubicBezTo>
                <a:cubicBezTo>
                  <a:pt x="21475" y="12046"/>
                  <a:pt x="21165" y="11241"/>
                  <a:pt x="21165" y="11241"/>
                </a:cubicBezTo>
                <a:lnTo>
                  <a:pt x="21374" y="10630"/>
                </a:lnTo>
                <a:lnTo>
                  <a:pt x="21030" y="8950"/>
                </a:lnTo>
                <a:lnTo>
                  <a:pt x="21412" y="8075"/>
                </a:lnTo>
                <a:lnTo>
                  <a:pt x="21327" y="4791"/>
                </a:lnTo>
                <a:lnTo>
                  <a:pt x="20899" y="3555"/>
                </a:lnTo>
                <a:lnTo>
                  <a:pt x="21273" y="2361"/>
                </a:lnTo>
                <a:lnTo>
                  <a:pt x="21249" y="1576"/>
                </a:lnTo>
                <a:lnTo>
                  <a:pt x="20851" y="1673"/>
                </a:lnTo>
                <a:lnTo>
                  <a:pt x="21209" y="0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 w="12700">
            <a:miter lim="400000"/>
          </a:ln>
          <a:effectLst>
            <a:outerShdw sx="100000" sy="100000" kx="0" ky="0" algn="b" rotWithShape="0" blurRad="25400" dist="19050" dir="1920000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38" name="Google Shape;3595;p48"/>
          <p:cNvSpPr/>
          <p:nvPr/>
        </p:nvSpPr>
        <p:spPr>
          <a:xfrm rot="15897182">
            <a:off x="1921128" y="1348773"/>
            <a:ext cx="2226835" cy="3357703"/>
          </a:xfrm>
          <a:prstGeom prst="wedgeEllipseCallout">
            <a:avLst>
              <a:gd name="adj1" fmla="val -17170"/>
              <a:gd name="adj2" fmla="val 54359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5400" dist="28575" dir="19320000">
              <a:srgbClr val="434343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46" name="Google Shape;3597;p48"/>
          <p:cNvGrpSpPr/>
          <p:nvPr/>
        </p:nvGrpSpPr>
        <p:grpSpPr>
          <a:xfrm>
            <a:off x="2911319" y="3772160"/>
            <a:ext cx="626794" cy="794291"/>
            <a:chOff x="0" y="0"/>
            <a:chExt cx="626793" cy="794289"/>
          </a:xfrm>
        </p:grpSpPr>
        <p:sp>
          <p:nvSpPr>
            <p:cNvPr id="1639" name="Google Shape;3598;p48"/>
            <p:cNvSpPr/>
            <p:nvPr/>
          </p:nvSpPr>
          <p:spPr>
            <a:xfrm rot="21309001">
              <a:off x="30657" y="22563"/>
              <a:ext cx="565480" cy="74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2627" y="1731"/>
                  </a:moveTo>
                  <a:cubicBezTo>
                    <a:pt x="13509" y="1731"/>
                    <a:pt x="14401" y="1906"/>
                    <a:pt x="15218" y="2274"/>
                  </a:cubicBezTo>
                  <a:cubicBezTo>
                    <a:pt x="17697" y="3397"/>
                    <a:pt x="18549" y="5891"/>
                    <a:pt x="17107" y="7844"/>
                  </a:cubicBezTo>
                  <a:cubicBezTo>
                    <a:pt x="17079" y="7879"/>
                    <a:pt x="17052" y="7914"/>
                    <a:pt x="17013" y="7962"/>
                  </a:cubicBezTo>
                  <a:cubicBezTo>
                    <a:pt x="16994" y="7990"/>
                    <a:pt x="16978" y="8019"/>
                    <a:pt x="16959" y="8047"/>
                  </a:cubicBezTo>
                  <a:lnTo>
                    <a:pt x="11685" y="15203"/>
                  </a:lnTo>
                  <a:cubicBezTo>
                    <a:pt x="11227" y="15822"/>
                    <a:pt x="10394" y="16168"/>
                    <a:pt x="9540" y="16168"/>
                  </a:cubicBezTo>
                  <a:cubicBezTo>
                    <a:pt x="9123" y="16168"/>
                    <a:pt x="8699" y="16086"/>
                    <a:pt x="8313" y="15911"/>
                  </a:cubicBezTo>
                  <a:lnTo>
                    <a:pt x="6011" y="14869"/>
                  </a:lnTo>
                  <a:lnTo>
                    <a:pt x="2349" y="19840"/>
                  </a:lnTo>
                  <a:cubicBezTo>
                    <a:pt x="2338" y="19856"/>
                    <a:pt x="2317" y="19863"/>
                    <a:pt x="2297" y="19863"/>
                  </a:cubicBezTo>
                  <a:cubicBezTo>
                    <a:pt x="2247" y="19863"/>
                    <a:pt x="2190" y="19823"/>
                    <a:pt x="2219" y="19783"/>
                  </a:cubicBezTo>
                  <a:lnTo>
                    <a:pt x="5887" y="14814"/>
                  </a:lnTo>
                  <a:lnTo>
                    <a:pt x="3585" y="13773"/>
                  </a:lnTo>
                  <a:cubicBezTo>
                    <a:pt x="2407" y="13240"/>
                    <a:pt x="2003" y="12056"/>
                    <a:pt x="2680" y="11134"/>
                  </a:cubicBezTo>
                  <a:lnTo>
                    <a:pt x="7941" y="4003"/>
                  </a:lnTo>
                  <a:lnTo>
                    <a:pt x="8032" y="3894"/>
                  </a:lnTo>
                  <a:lnTo>
                    <a:pt x="8048" y="3869"/>
                  </a:lnTo>
                  <a:cubicBezTo>
                    <a:pt x="8071" y="3838"/>
                    <a:pt x="8090" y="3809"/>
                    <a:pt x="8106" y="3778"/>
                  </a:cubicBezTo>
                  <a:lnTo>
                    <a:pt x="8116" y="3764"/>
                  </a:lnTo>
                  <a:cubicBezTo>
                    <a:pt x="9078" y="2461"/>
                    <a:pt x="10829" y="1731"/>
                    <a:pt x="12627" y="1731"/>
                  </a:cubicBezTo>
                  <a:close/>
                  <a:moveTo>
                    <a:pt x="12633" y="0"/>
                  </a:moveTo>
                  <a:cubicBezTo>
                    <a:pt x="10071" y="0"/>
                    <a:pt x="7573" y="1040"/>
                    <a:pt x="6200" y="2899"/>
                  </a:cubicBezTo>
                  <a:cubicBezTo>
                    <a:pt x="6172" y="2937"/>
                    <a:pt x="6145" y="2976"/>
                    <a:pt x="6124" y="3018"/>
                  </a:cubicBezTo>
                  <a:cubicBezTo>
                    <a:pt x="6087" y="3056"/>
                    <a:pt x="6056" y="3095"/>
                    <a:pt x="6029" y="3133"/>
                  </a:cubicBezTo>
                  <a:lnTo>
                    <a:pt x="768" y="10269"/>
                  </a:lnTo>
                  <a:cubicBezTo>
                    <a:pt x="-522" y="12017"/>
                    <a:pt x="244" y="14264"/>
                    <a:pt x="2479" y="15273"/>
                  </a:cubicBezTo>
                  <a:lnTo>
                    <a:pt x="2863" y="15445"/>
                  </a:lnTo>
                  <a:lnTo>
                    <a:pt x="307" y="18918"/>
                  </a:lnTo>
                  <a:cubicBezTo>
                    <a:pt x="-324" y="19769"/>
                    <a:pt x="52" y="20867"/>
                    <a:pt x="1139" y="21360"/>
                  </a:cubicBezTo>
                  <a:cubicBezTo>
                    <a:pt x="1500" y="21523"/>
                    <a:pt x="1892" y="21600"/>
                    <a:pt x="2281" y="21600"/>
                  </a:cubicBezTo>
                  <a:cubicBezTo>
                    <a:pt x="3072" y="21600"/>
                    <a:pt x="3842" y="21279"/>
                    <a:pt x="4265" y="20706"/>
                  </a:cubicBezTo>
                  <a:lnTo>
                    <a:pt x="6822" y="17236"/>
                  </a:lnTo>
                  <a:lnTo>
                    <a:pt x="7207" y="17407"/>
                  </a:lnTo>
                  <a:cubicBezTo>
                    <a:pt x="7942" y="17740"/>
                    <a:pt x="8747" y="17899"/>
                    <a:pt x="9540" y="17899"/>
                  </a:cubicBezTo>
                  <a:cubicBezTo>
                    <a:pt x="11158" y="17899"/>
                    <a:pt x="12733" y="17242"/>
                    <a:pt x="13601" y="16068"/>
                  </a:cubicBezTo>
                  <a:lnTo>
                    <a:pt x="18857" y="8933"/>
                  </a:lnTo>
                  <a:cubicBezTo>
                    <a:pt x="18888" y="8898"/>
                    <a:pt x="18911" y="8860"/>
                    <a:pt x="18933" y="8825"/>
                  </a:cubicBezTo>
                  <a:lnTo>
                    <a:pt x="18952" y="8804"/>
                  </a:lnTo>
                  <a:cubicBezTo>
                    <a:pt x="18978" y="8769"/>
                    <a:pt x="19005" y="8734"/>
                    <a:pt x="19032" y="8699"/>
                  </a:cubicBezTo>
                  <a:cubicBezTo>
                    <a:pt x="21078" y="5930"/>
                    <a:pt x="19861" y="2373"/>
                    <a:pt x="16323" y="775"/>
                  </a:cubicBezTo>
                  <a:cubicBezTo>
                    <a:pt x="15161" y="249"/>
                    <a:pt x="13889" y="0"/>
                    <a:pt x="12633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6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3599;p48"/>
            <p:cNvSpPr/>
            <p:nvPr/>
          </p:nvSpPr>
          <p:spPr>
            <a:xfrm rot="21309001">
              <a:off x="77038" y="411079"/>
              <a:ext cx="233190" cy="34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17785" y="0"/>
                  </a:moveTo>
                  <a:cubicBezTo>
                    <a:pt x="16763" y="0"/>
                    <a:pt x="15769" y="363"/>
                    <a:pt x="15228" y="1012"/>
                  </a:cubicBezTo>
                  <a:lnTo>
                    <a:pt x="392" y="18558"/>
                  </a:lnTo>
                  <a:cubicBezTo>
                    <a:pt x="-418" y="19526"/>
                    <a:pt x="65" y="20765"/>
                    <a:pt x="1485" y="21326"/>
                  </a:cubicBezTo>
                  <a:cubicBezTo>
                    <a:pt x="1951" y="21512"/>
                    <a:pt x="2462" y="21600"/>
                    <a:pt x="2969" y="21600"/>
                  </a:cubicBezTo>
                  <a:cubicBezTo>
                    <a:pt x="3991" y="21600"/>
                    <a:pt x="4985" y="21237"/>
                    <a:pt x="5536" y="20586"/>
                  </a:cubicBezTo>
                  <a:lnTo>
                    <a:pt x="20362" y="3042"/>
                  </a:lnTo>
                  <a:cubicBezTo>
                    <a:pt x="21182" y="2072"/>
                    <a:pt x="20699" y="825"/>
                    <a:pt x="19269" y="272"/>
                  </a:cubicBezTo>
                  <a:cubicBezTo>
                    <a:pt x="18799" y="88"/>
                    <a:pt x="18288" y="0"/>
                    <a:pt x="17785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3600;p48"/>
            <p:cNvSpPr/>
            <p:nvPr/>
          </p:nvSpPr>
          <p:spPr>
            <a:xfrm rot="21309001">
              <a:off x="60416" y="52581"/>
              <a:ext cx="499094" cy="56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21600" fill="norm" stroke="1" extrusionOk="0">
                  <a:moveTo>
                    <a:pt x="12883" y="0"/>
                  </a:moveTo>
                  <a:cubicBezTo>
                    <a:pt x="10416" y="0"/>
                    <a:pt x="8018" y="1182"/>
                    <a:pt x="6694" y="3299"/>
                  </a:cubicBezTo>
                  <a:cubicBezTo>
                    <a:pt x="6664" y="3351"/>
                    <a:pt x="6638" y="3407"/>
                    <a:pt x="6602" y="3457"/>
                  </a:cubicBezTo>
                  <a:cubicBezTo>
                    <a:pt x="6572" y="3510"/>
                    <a:pt x="6532" y="3557"/>
                    <a:pt x="6497" y="3613"/>
                  </a:cubicBezTo>
                  <a:lnTo>
                    <a:pt x="538" y="13140"/>
                  </a:lnTo>
                  <a:cubicBezTo>
                    <a:pt x="-572" y="14919"/>
                    <a:pt x="92" y="17218"/>
                    <a:pt x="2024" y="18249"/>
                  </a:cubicBezTo>
                  <a:lnTo>
                    <a:pt x="7378" y="21104"/>
                  </a:lnTo>
                  <a:cubicBezTo>
                    <a:pt x="8010" y="21440"/>
                    <a:pt x="8702" y="21600"/>
                    <a:pt x="9384" y="21600"/>
                  </a:cubicBezTo>
                  <a:cubicBezTo>
                    <a:pt x="10787" y="21600"/>
                    <a:pt x="12155" y="20929"/>
                    <a:pt x="12904" y="19733"/>
                  </a:cubicBezTo>
                  <a:lnTo>
                    <a:pt x="18863" y="10205"/>
                  </a:lnTo>
                  <a:cubicBezTo>
                    <a:pt x="18894" y="10149"/>
                    <a:pt x="18918" y="10098"/>
                    <a:pt x="18953" y="10041"/>
                  </a:cubicBezTo>
                  <a:cubicBezTo>
                    <a:pt x="18984" y="9989"/>
                    <a:pt x="19024" y="9942"/>
                    <a:pt x="19055" y="9891"/>
                  </a:cubicBezTo>
                  <a:cubicBezTo>
                    <a:pt x="21028" y="6735"/>
                    <a:pt x="19861" y="2704"/>
                    <a:pt x="16445" y="883"/>
                  </a:cubicBezTo>
                  <a:cubicBezTo>
                    <a:pt x="15321" y="285"/>
                    <a:pt x="14094" y="0"/>
                    <a:pt x="12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3601;p48"/>
            <p:cNvSpPr/>
            <p:nvPr/>
          </p:nvSpPr>
          <p:spPr>
            <a:xfrm rot="21309001">
              <a:off x="114351" y="164249"/>
              <a:ext cx="227009" cy="31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16604" y="0"/>
                  </a:moveTo>
                  <a:cubicBezTo>
                    <a:pt x="15265" y="0"/>
                    <a:pt x="13956" y="503"/>
                    <a:pt x="13238" y="1411"/>
                  </a:cubicBezTo>
                  <a:lnTo>
                    <a:pt x="518" y="17378"/>
                  </a:lnTo>
                  <a:cubicBezTo>
                    <a:pt x="-552" y="18723"/>
                    <a:pt x="87" y="20447"/>
                    <a:pt x="1948" y="21225"/>
                  </a:cubicBezTo>
                  <a:cubicBezTo>
                    <a:pt x="2559" y="21480"/>
                    <a:pt x="3225" y="21600"/>
                    <a:pt x="3885" y="21600"/>
                  </a:cubicBezTo>
                  <a:cubicBezTo>
                    <a:pt x="5228" y="21600"/>
                    <a:pt x="6536" y="21095"/>
                    <a:pt x="7258" y="20189"/>
                  </a:cubicBezTo>
                  <a:lnTo>
                    <a:pt x="19974" y="4232"/>
                  </a:lnTo>
                  <a:cubicBezTo>
                    <a:pt x="21048" y="2877"/>
                    <a:pt x="20420" y="1156"/>
                    <a:pt x="18545" y="380"/>
                  </a:cubicBezTo>
                  <a:cubicBezTo>
                    <a:pt x="17934" y="123"/>
                    <a:pt x="17267" y="0"/>
                    <a:pt x="166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3602;p48"/>
            <p:cNvSpPr/>
            <p:nvPr/>
          </p:nvSpPr>
          <p:spPr>
            <a:xfrm rot="21309001">
              <a:off x="266312" y="232475"/>
              <a:ext cx="227061" cy="31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6608" y="0"/>
                  </a:moveTo>
                  <a:cubicBezTo>
                    <a:pt x="15265" y="0"/>
                    <a:pt x="13954" y="508"/>
                    <a:pt x="13232" y="1410"/>
                  </a:cubicBezTo>
                  <a:lnTo>
                    <a:pt x="519" y="17374"/>
                  </a:lnTo>
                  <a:cubicBezTo>
                    <a:pt x="-551" y="18722"/>
                    <a:pt x="87" y="20442"/>
                    <a:pt x="1948" y="21217"/>
                  </a:cubicBezTo>
                  <a:cubicBezTo>
                    <a:pt x="2562" y="21477"/>
                    <a:pt x="3235" y="21600"/>
                    <a:pt x="3894" y="21600"/>
                  </a:cubicBezTo>
                  <a:cubicBezTo>
                    <a:pt x="5236" y="21600"/>
                    <a:pt x="6537" y="21095"/>
                    <a:pt x="7255" y="20192"/>
                  </a:cubicBezTo>
                  <a:lnTo>
                    <a:pt x="19965" y="4231"/>
                  </a:lnTo>
                  <a:cubicBezTo>
                    <a:pt x="21049" y="2884"/>
                    <a:pt x="20411" y="1155"/>
                    <a:pt x="18540" y="378"/>
                  </a:cubicBezTo>
                  <a:cubicBezTo>
                    <a:pt x="17933" y="123"/>
                    <a:pt x="17267" y="0"/>
                    <a:pt x="1660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3603;p48"/>
            <p:cNvSpPr/>
            <p:nvPr/>
          </p:nvSpPr>
          <p:spPr>
            <a:xfrm rot="21309001">
              <a:off x="206206" y="78857"/>
              <a:ext cx="293859" cy="14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9661" y="0"/>
                  </a:moveTo>
                  <a:cubicBezTo>
                    <a:pt x="8097" y="0"/>
                    <a:pt x="6534" y="728"/>
                    <a:pt x="5119" y="2539"/>
                  </a:cubicBezTo>
                  <a:cubicBezTo>
                    <a:pt x="3226" y="4942"/>
                    <a:pt x="-973" y="18430"/>
                    <a:pt x="205" y="20703"/>
                  </a:cubicBezTo>
                  <a:cubicBezTo>
                    <a:pt x="424" y="21115"/>
                    <a:pt x="651" y="21419"/>
                    <a:pt x="894" y="21600"/>
                  </a:cubicBezTo>
                  <a:lnTo>
                    <a:pt x="2798" y="14565"/>
                  </a:lnTo>
                  <a:cubicBezTo>
                    <a:pt x="3347" y="12518"/>
                    <a:pt x="4353" y="11378"/>
                    <a:pt x="5383" y="11378"/>
                  </a:cubicBezTo>
                  <a:cubicBezTo>
                    <a:pt x="5879" y="11378"/>
                    <a:pt x="6397" y="11655"/>
                    <a:pt x="6856" y="12241"/>
                  </a:cubicBezTo>
                  <a:cubicBezTo>
                    <a:pt x="7374" y="12873"/>
                    <a:pt x="7767" y="13764"/>
                    <a:pt x="8021" y="14814"/>
                  </a:cubicBezTo>
                  <a:cubicBezTo>
                    <a:pt x="8987" y="13618"/>
                    <a:pt x="9941" y="12704"/>
                    <a:pt x="10823" y="12574"/>
                  </a:cubicBezTo>
                  <a:cubicBezTo>
                    <a:pt x="10955" y="12552"/>
                    <a:pt x="11084" y="12535"/>
                    <a:pt x="11224" y="12535"/>
                  </a:cubicBezTo>
                  <a:cubicBezTo>
                    <a:pt x="12378" y="12535"/>
                    <a:pt x="13835" y="13172"/>
                    <a:pt x="15240" y="13804"/>
                  </a:cubicBezTo>
                  <a:cubicBezTo>
                    <a:pt x="16653" y="14436"/>
                    <a:pt x="18015" y="15073"/>
                    <a:pt x="18969" y="15073"/>
                  </a:cubicBezTo>
                  <a:cubicBezTo>
                    <a:pt x="20078" y="15073"/>
                    <a:pt x="20627" y="14233"/>
                    <a:pt x="20078" y="11547"/>
                  </a:cubicBezTo>
                  <a:cubicBezTo>
                    <a:pt x="19074" y="6623"/>
                    <a:pt x="14340" y="0"/>
                    <a:pt x="9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3604;p48"/>
            <p:cNvSpPr/>
            <p:nvPr/>
          </p:nvSpPr>
          <p:spPr>
            <a:xfrm rot="21309001">
              <a:off x="222656" y="159828"/>
              <a:ext cx="103202" cy="6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05" y="0"/>
                  </a:moveTo>
                  <a:cubicBezTo>
                    <a:pt x="10484" y="0"/>
                    <a:pt x="7435" y="2347"/>
                    <a:pt x="5770" y="6565"/>
                  </a:cubicBezTo>
                  <a:lnTo>
                    <a:pt x="0" y="21054"/>
                  </a:lnTo>
                  <a:cubicBezTo>
                    <a:pt x="712" y="21437"/>
                    <a:pt x="1481" y="21600"/>
                    <a:pt x="2249" y="21600"/>
                  </a:cubicBezTo>
                  <a:cubicBezTo>
                    <a:pt x="7811" y="21600"/>
                    <a:pt x="14845" y="12758"/>
                    <a:pt x="21600" y="7076"/>
                  </a:cubicBezTo>
                  <a:cubicBezTo>
                    <a:pt x="20832" y="4915"/>
                    <a:pt x="19639" y="3079"/>
                    <a:pt x="18071" y="1778"/>
                  </a:cubicBezTo>
                  <a:cubicBezTo>
                    <a:pt x="16678" y="569"/>
                    <a:pt x="15110" y="0"/>
                    <a:pt x="1360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60" name="Google Shape;3605;p48"/>
          <p:cNvGrpSpPr/>
          <p:nvPr/>
        </p:nvGrpSpPr>
        <p:grpSpPr>
          <a:xfrm>
            <a:off x="3918627" y="1620607"/>
            <a:ext cx="748786" cy="778789"/>
            <a:chOff x="0" y="0"/>
            <a:chExt cx="748785" cy="778787"/>
          </a:xfrm>
        </p:grpSpPr>
        <p:sp>
          <p:nvSpPr>
            <p:cNvPr id="1647" name="Google Shape;3606;p48"/>
            <p:cNvSpPr/>
            <p:nvPr/>
          </p:nvSpPr>
          <p:spPr>
            <a:xfrm>
              <a:off x="0" y="0"/>
              <a:ext cx="748786" cy="7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1813" y="2747"/>
                  </a:moveTo>
                  <a:cubicBezTo>
                    <a:pt x="11771" y="3974"/>
                    <a:pt x="11440" y="6169"/>
                    <a:pt x="10773" y="8840"/>
                  </a:cubicBezTo>
                  <a:lnTo>
                    <a:pt x="10443" y="10190"/>
                  </a:lnTo>
                  <a:lnTo>
                    <a:pt x="11824" y="10105"/>
                  </a:lnTo>
                  <a:cubicBezTo>
                    <a:pt x="12843" y="10047"/>
                    <a:pt x="13788" y="10022"/>
                    <a:pt x="14637" y="10022"/>
                  </a:cubicBezTo>
                  <a:cubicBezTo>
                    <a:pt x="16081" y="10022"/>
                    <a:pt x="17244" y="10096"/>
                    <a:pt x="18007" y="10212"/>
                  </a:cubicBezTo>
                  <a:cubicBezTo>
                    <a:pt x="17749" y="10310"/>
                    <a:pt x="17419" y="10411"/>
                    <a:pt x="16986" y="10525"/>
                  </a:cubicBezTo>
                  <a:cubicBezTo>
                    <a:pt x="14817" y="11082"/>
                    <a:pt x="11951" y="11357"/>
                    <a:pt x="11831" y="11363"/>
                  </a:cubicBezTo>
                  <a:lnTo>
                    <a:pt x="11297" y="11417"/>
                  </a:lnTo>
                  <a:lnTo>
                    <a:pt x="11032" y="11885"/>
                  </a:lnTo>
                  <a:lnTo>
                    <a:pt x="10815" y="12334"/>
                  </a:lnTo>
                  <a:lnTo>
                    <a:pt x="10942" y="12718"/>
                  </a:lnTo>
                  <a:cubicBezTo>
                    <a:pt x="11771" y="15295"/>
                    <a:pt x="12240" y="17579"/>
                    <a:pt x="12318" y="18842"/>
                  </a:cubicBezTo>
                  <a:cubicBezTo>
                    <a:pt x="11664" y="17800"/>
                    <a:pt x="10714" y="15786"/>
                    <a:pt x="9770" y="13186"/>
                  </a:cubicBezTo>
                  <a:lnTo>
                    <a:pt x="9589" y="12693"/>
                  </a:lnTo>
                  <a:lnTo>
                    <a:pt x="8359" y="12339"/>
                  </a:lnTo>
                  <a:lnTo>
                    <a:pt x="7950" y="12664"/>
                  </a:lnTo>
                  <a:cubicBezTo>
                    <a:pt x="6220" y="14018"/>
                    <a:pt x="4123" y="15467"/>
                    <a:pt x="2789" y="16114"/>
                  </a:cubicBezTo>
                  <a:cubicBezTo>
                    <a:pt x="3527" y="15085"/>
                    <a:pt x="5131" y="13396"/>
                    <a:pt x="7199" y="11651"/>
                  </a:cubicBezTo>
                  <a:lnTo>
                    <a:pt x="7534" y="11368"/>
                  </a:lnTo>
                  <a:lnTo>
                    <a:pt x="7590" y="10351"/>
                  </a:lnTo>
                  <a:lnTo>
                    <a:pt x="7163" y="10027"/>
                  </a:lnTo>
                  <a:cubicBezTo>
                    <a:pt x="5168" y="8505"/>
                    <a:pt x="3352" y="6821"/>
                    <a:pt x="2524" y="5785"/>
                  </a:cubicBezTo>
                  <a:cubicBezTo>
                    <a:pt x="3605" y="6240"/>
                    <a:pt x="5348" y="7253"/>
                    <a:pt x="7114" y="8456"/>
                  </a:cubicBezTo>
                  <a:lnTo>
                    <a:pt x="6436" y="9344"/>
                  </a:lnTo>
                  <a:lnTo>
                    <a:pt x="9343" y="9279"/>
                  </a:lnTo>
                  <a:lnTo>
                    <a:pt x="9505" y="8708"/>
                  </a:lnTo>
                  <a:lnTo>
                    <a:pt x="10036" y="8025"/>
                  </a:lnTo>
                  <a:lnTo>
                    <a:pt x="9770" y="7834"/>
                  </a:lnTo>
                  <a:cubicBezTo>
                    <a:pt x="10479" y="5527"/>
                    <a:pt x="11242" y="3710"/>
                    <a:pt x="11813" y="2747"/>
                  </a:cubicBezTo>
                  <a:close/>
                  <a:moveTo>
                    <a:pt x="12216" y="0"/>
                  </a:moveTo>
                  <a:cubicBezTo>
                    <a:pt x="12084" y="0"/>
                    <a:pt x="11951" y="18"/>
                    <a:pt x="11818" y="51"/>
                  </a:cubicBezTo>
                  <a:cubicBezTo>
                    <a:pt x="10568" y="373"/>
                    <a:pt x="9289" y="2579"/>
                    <a:pt x="8002" y="6600"/>
                  </a:cubicBezTo>
                  <a:cubicBezTo>
                    <a:pt x="7468" y="6240"/>
                    <a:pt x="6790" y="5796"/>
                    <a:pt x="6069" y="5364"/>
                  </a:cubicBezTo>
                  <a:cubicBezTo>
                    <a:pt x="3558" y="3844"/>
                    <a:pt x="2338" y="3478"/>
                    <a:pt x="1608" y="3478"/>
                  </a:cubicBezTo>
                  <a:cubicBezTo>
                    <a:pt x="1419" y="3478"/>
                    <a:pt x="1261" y="3501"/>
                    <a:pt x="1123" y="3537"/>
                  </a:cubicBezTo>
                  <a:cubicBezTo>
                    <a:pt x="672" y="3652"/>
                    <a:pt x="318" y="3945"/>
                    <a:pt x="138" y="4366"/>
                  </a:cubicBezTo>
                  <a:cubicBezTo>
                    <a:pt x="-78" y="4875"/>
                    <a:pt x="-727" y="6365"/>
                    <a:pt x="4951" y="10890"/>
                  </a:cubicBezTo>
                  <a:cubicBezTo>
                    <a:pt x="-511" y="15703"/>
                    <a:pt x="216" y="17165"/>
                    <a:pt x="463" y="17669"/>
                  </a:cubicBezTo>
                  <a:cubicBezTo>
                    <a:pt x="594" y="17941"/>
                    <a:pt x="972" y="18478"/>
                    <a:pt x="1851" y="18478"/>
                  </a:cubicBezTo>
                  <a:cubicBezTo>
                    <a:pt x="2055" y="18478"/>
                    <a:pt x="2286" y="18449"/>
                    <a:pt x="2547" y="18380"/>
                  </a:cubicBezTo>
                  <a:cubicBezTo>
                    <a:pt x="4092" y="17985"/>
                    <a:pt x="6632" y="16218"/>
                    <a:pt x="8260" y="14994"/>
                  </a:cubicBezTo>
                  <a:cubicBezTo>
                    <a:pt x="8586" y="15823"/>
                    <a:pt x="9044" y="16937"/>
                    <a:pt x="9541" y="17992"/>
                  </a:cubicBezTo>
                  <a:cubicBezTo>
                    <a:pt x="10568" y="20154"/>
                    <a:pt x="11513" y="21600"/>
                    <a:pt x="12689" y="21600"/>
                  </a:cubicBezTo>
                  <a:cubicBezTo>
                    <a:pt x="12812" y="21600"/>
                    <a:pt x="12939" y="21586"/>
                    <a:pt x="13069" y="21551"/>
                  </a:cubicBezTo>
                  <a:cubicBezTo>
                    <a:pt x="13208" y="21515"/>
                    <a:pt x="13339" y="21455"/>
                    <a:pt x="13466" y="21383"/>
                  </a:cubicBezTo>
                  <a:cubicBezTo>
                    <a:pt x="13935" y="21091"/>
                    <a:pt x="15327" y="20226"/>
                    <a:pt x="13256" y="13264"/>
                  </a:cubicBezTo>
                  <a:cubicBezTo>
                    <a:pt x="14379" y="13119"/>
                    <a:pt x="16072" y="12867"/>
                    <a:pt x="17499" y="12503"/>
                  </a:cubicBezTo>
                  <a:cubicBezTo>
                    <a:pt x="19029" y="12108"/>
                    <a:pt x="20622" y="11531"/>
                    <a:pt x="20808" y="10268"/>
                  </a:cubicBezTo>
                  <a:cubicBezTo>
                    <a:pt x="20873" y="9835"/>
                    <a:pt x="20742" y="9411"/>
                    <a:pt x="20435" y="9068"/>
                  </a:cubicBezTo>
                  <a:cubicBezTo>
                    <a:pt x="20139" y="8746"/>
                    <a:pt x="19428" y="7968"/>
                    <a:pt x="14849" y="7968"/>
                  </a:cubicBezTo>
                  <a:cubicBezTo>
                    <a:pt x="14313" y="7968"/>
                    <a:pt x="13726" y="7979"/>
                    <a:pt x="13081" y="8003"/>
                  </a:cubicBezTo>
                  <a:cubicBezTo>
                    <a:pt x="13615" y="5665"/>
                    <a:pt x="14331" y="1841"/>
                    <a:pt x="13381" y="589"/>
                  </a:cubicBezTo>
                  <a:cubicBezTo>
                    <a:pt x="13110" y="223"/>
                    <a:pt x="12714" y="20"/>
                    <a:pt x="12271" y="2"/>
                  </a:cubicBezTo>
                  <a:cubicBezTo>
                    <a:pt x="12253" y="0"/>
                    <a:pt x="12234" y="0"/>
                    <a:pt x="122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3607;p48"/>
            <p:cNvSpPr/>
            <p:nvPr/>
          </p:nvSpPr>
          <p:spPr>
            <a:xfrm>
              <a:off x="37212" y="36787"/>
              <a:ext cx="674833" cy="70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2408" y="0"/>
                  </a:moveTo>
                  <a:cubicBezTo>
                    <a:pt x="10743" y="0"/>
                    <a:pt x="8587" y="7224"/>
                    <a:pt x="8359" y="8015"/>
                  </a:cubicBezTo>
                  <a:lnTo>
                    <a:pt x="8333" y="8015"/>
                  </a:lnTo>
                  <a:lnTo>
                    <a:pt x="8373" y="7969"/>
                  </a:lnTo>
                  <a:cubicBezTo>
                    <a:pt x="8373" y="7969"/>
                    <a:pt x="2589" y="3839"/>
                    <a:pt x="635" y="3839"/>
                  </a:cubicBezTo>
                  <a:cubicBezTo>
                    <a:pt x="347" y="3839"/>
                    <a:pt x="141" y="3929"/>
                    <a:pt x="51" y="4137"/>
                  </a:cubicBezTo>
                  <a:cubicBezTo>
                    <a:pt x="-623" y="5687"/>
                    <a:pt x="5592" y="10453"/>
                    <a:pt x="6106" y="10843"/>
                  </a:cubicBezTo>
                  <a:lnTo>
                    <a:pt x="6106" y="10883"/>
                  </a:lnTo>
                  <a:cubicBezTo>
                    <a:pt x="5699" y="11225"/>
                    <a:pt x="-375" y="16364"/>
                    <a:pt x="385" y="17885"/>
                  </a:cubicBezTo>
                  <a:cubicBezTo>
                    <a:pt x="478" y="18073"/>
                    <a:pt x="666" y="18157"/>
                    <a:pt x="922" y="18157"/>
                  </a:cubicBezTo>
                  <a:cubicBezTo>
                    <a:pt x="2646" y="18157"/>
                    <a:pt x="7520" y="14410"/>
                    <a:pt x="8373" y="13747"/>
                  </a:cubicBezTo>
                  <a:lnTo>
                    <a:pt x="8627" y="13822"/>
                  </a:lnTo>
                  <a:cubicBezTo>
                    <a:pt x="9025" y="14916"/>
                    <a:pt x="11515" y="21600"/>
                    <a:pt x="12957" y="21600"/>
                  </a:cubicBezTo>
                  <a:cubicBezTo>
                    <a:pt x="13040" y="21600"/>
                    <a:pt x="13120" y="21578"/>
                    <a:pt x="13195" y="21532"/>
                  </a:cubicBezTo>
                  <a:cubicBezTo>
                    <a:pt x="14655" y="20631"/>
                    <a:pt x="12213" y="13007"/>
                    <a:pt x="12074" y="12570"/>
                  </a:cubicBezTo>
                  <a:cubicBezTo>
                    <a:pt x="12082" y="12562"/>
                    <a:pt x="12082" y="12556"/>
                    <a:pt x="12088" y="12550"/>
                  </a:cubicBezTo>
                  <a:cubicBezTo>
                    <a:pt x="12533" y="12510"/>
                    <a:pt x="20564" y="11736"/>
                    <a:pt x="20822" y="10048"/>
                  </a:cubicBezTo>
                  <a:cubicBezTo>
                    <a:pt x="20977" y="9028"/>
                    <a:pt x="17805" y="8819"/>
                    <a:pt x="15163" y="8819"/>
                  </a:cubicBezTo>
                  <a:cubicBezTo>
                    <a:pt x="13693" y="8819"/>
                    <a:pt x="12388" y="8883"/>
                    <a:pt x="11914" y="8909"/>
                  </a:cubicBezTo>
                  <a:cubicBezTo>
                    <a:pt x="12229" y="7650"/>
                    <a:pt x="14048" y="60"/>
                    <a:pt x="12429" y="0"/>
                  </a:cubicBezTo>
                  <a:cubicBezTo>
                    <a:pt x="12420" y="0"/>
                    <a:pt x="12414" y="0"/>
                    <a:pt x="12408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3608;p48"/>
            <p:cNvSpPr/>
            <p:nvPr/>
          </p:nvSpPr>
          <p:spPr>
            <a:xfrm>
              <a:off x="319729" y="361271"/>
              <a:ext cx="40258" cy="4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fill="norm" stroke="1" extrusionOk="0">
                  <a:moveTo>
                    <a:pt x="10496" y="0"/>
                  </a:moveTo>
                  <a:cubicBezTo>
                    <a:pt x="5053" y="0"/>
                    <a:pt x="325" y="4411"/>
                    <a:pt x="19" y="10082"/>
                  </a:cubicBezTo>
                  <a:cubicBezTo>
                    <a:pt x="-321" y="15999"/>
                    <a:pt x="3965" y="21215"/>
                    <a:pt x="9782" y="21565"/>
                  </a:cubicBezTo>
                  <a:cubicBezTo>
                    <a:pt x="10054" y="21600"/>
                    <a:pt x="10326" y="21600"/>
                    <a:pt x="10632" y="21600"/>
                  </a:cubicBezTo>
                  <a:cubicBezTo>
                    <a:pt x="16007" y="21600"/>
                    <a:pt x="20497" y="17224"/>
                    <a:pt x="20939" y="11623"/>
                  </a:cubicBezTo>
                  <a:cubicBezTo>
                    <a:pt x="21279" y="5601"/>
                    <a:pt x="16993" y="490"/>
                    <a:pt x="11142" y="35"/>
                  </a:cubicBezTo>
                  <a:cubicBezTo>
                    <a:pt x="10938" y="0"/>
                    <a:pt x="10700" y="0"/>
                    <a:pt x="1049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3609;p48"/>
            <p:cNvSpPr/>
            <p:nvPr/>
          </p:nvSpPr>
          <p:spPr>
            <a:xfrm>
              <a:off x="346240" y="296453"/>
              <a:ext cx="36678" cy="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04" y="0"/>
                  </a:moveTo>
                  <a:cubicBezTo>
                    <a:pt x="4939" y="0"/>
                    <a:pt x="403" y="4359"/>
                    <a:pt x="31" y="10106"/>
                  </a:cubicBezTo>
                  <a:cubicBezTo>
                    <a:pt x="-415" y="15969"/>
                    <a:pt x="4009" y="21214"/>
                    <a:pt x="9623" y="21600"/>
                  </a:cubicBezTo>
                  <a:cubicBezTo>
                    <a:pt x="9883" y="21600"/>
                    <a:pt x="10106" y="21600"/>
                    <a:pt x="10329" y="21600"/>
                  </a:cubicBezTo>
                  <a:cubicBezTo>
                    <a:pt x="15831" y="21600"/>
                    <a:pt x="20367" y="17280"/>
                    <a:pt x="20850" y="11494"/>
                  </a:cubicBezTo>
                  <a:cubicBezTo>
                    <a:pt x="21185" y="5516"/>
                    <a:pt x="16910" y="386"/>
                    <a:pt x="11110" y="39"/>
                  </a:cubicBezTo>
                  <a:cubicBezTo>
                    <a:pt x="10887" y="0"/>
                    <a:pt x="10627" y="0"/>
                    <a:pt x="104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3610;p48"/>
            <p:cNvSpPr/>
            <p:nvPr/>
          </p:nvSpPr>
          <p:spPr>
            <a:xfrm>
              <a:off x="368337" y="242873"/>
              <a:ext cx="33141" cy="3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10271" y="0"/>
                  </a:moveTo>
                  <a:cubicBezTo>
                    <a:pt x="4881" y="0"/>
                    <a:pt x="397" y="4388"/>
                    <a:pt x="26" y="10012"/>
                  </a:cubicBezTo>
                  <a:cubicBezTo>
                    <a:pt x="-385" y="15934"/>
                    <a:pt x="3976" y="21174"/>
                    <a:pt x="9695" y="21600"/>
                  </a:cubicBezTo>
                  <a:cubicBezTo>
                    <a:pt x="9942" y="21600"/>
                    <a:pt x="10189" y="21600"/>
                    <a:pt x="10436" y="21600"/>
                  </a:cubicBezTo>
                  <a:cubicBezTo>
                    <a:pt x="15825" y="21600"/>
                    <a:pt x="20433" y="17212"/>
                    <a:pt x="20845" y="11588"/>
                  </a:cubicBezTo>
                  <a:cubicBezTo>
                    <a:pt x="21215" y="5538"/>
                    <a:pt x="16895" y="469"/>
                    <a:pt x="11053" y="43"/>
                  </a:cubicBezTo>
                  <a:cubicBezTo>
                    <a:pt x="10806" y="43"/>
                    <a:pt x="10518" y="0"/>
                    <a:pt x="1027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3611;p48"/>
            <p:cNvSpPr/>
            <p:nvPr/>
          </p:nvSpPr>
          <p:spPr>
            <a:xfrm>
              <a:off x="393073" y="365388"/>
              <a:ext cx="36624" cy="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6" h="21600" fill="norm" stroke="1" extrusionOk="0">
                  <a:moveTo>
                    <a:pt x="9493" y="0"/>
                  </a:moveTo>
                  <a:cubicBezTo>
                    <a:pt x="8370" y="0"/>
                    <a:pt x="7248" y="193"/>
                    <a:pt x="6159" y="656"/>
                  </a:cubicBezTo>
                  <a:cubicBezTo>
                    <a:pt x="1295" y="2854"/>
                    <a:pt x="-1256" y="9064"/>
                    <a:pt x="615" y="14696"/>
                  </a:cubicBezTo>
                  <a:cubicBezTo>
                    <a:pt x="2044" y="18939"/>
                    <a:pt x="5683" y="21600"/>
                    <a:pt x="9561" y="21600"/>
                  </a:cubicBezTo>
                  <a:cubicBezTo>
                    <a:pt x="10684" y="21600"/>
                    <a:pt x="11806" y="21369"/>
                    <a:pt x="12929" y="20944"/>
                  </a:cubicBezTo>
                  <a:cubicBezTo>
                    <a:pt x="17861" y="18784"/>
                    <a:pt x="20344" y="12651"/>
                    <a:pt x="18405" y="7020"/>
                  </a:cubicBezTo>
                  <a:cubicBezTo>
                    <a:pt x="17010" y="2661"/>
                    <a:pt x="13371" y="0"/>
                    <a:pt x="94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3612;p48"/>
            <p:cNvSpPr/>
            <p:nvPr/>
          </p:nvSpPr>
          <p:spPr>
            <a:xfrm>
              <a:off x="453481" y="362644"/>
              <a:ext cx="33307" cy="3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5" h="21600" fill="norm" stroke="1" extrusionOk="0">
                  <a:moveTo>
                    <a:pt x="9584" y="0"/>
                  </a:moveTo>
                  <a:cubicBezTo>
                    <a:pt x="8459" y="0"/>
                    <a:pt x="7334" y="212"/>
                    <a:pt x="6209" y="679"/>
                  </a:cubicBezTo>
                  <a:cubicBezTo>
                    <a:pt x="1259" y="2801"/>
                    <a:pt x="-1254" y="9124"/>
                    <a:pt x="621" y="14556"/>
                  </a:cubicBezTo>
                  <a:cubicBezTo>
                    <a:pt x="2084" y="18927"/>
                    <a:pt x="5684" y="21600"/>
                    <a:pt x="9546" y="21600"/>
                  </a:cubicBezTo>
                  <a:cubicBezTo>
                    <a:pt x="10671" y="21600"/>
                    <a:pt x="11796" y="21388"/>
                    <a:pt x="12884" y="20921"/>
                  </a:cubicBezTo>
                  <a:cubicBezTo>
                    <a:pt x="17871" y="18799"/>
                    <a:pt x="20346" y="12604"/>
                    <a:pt x="18509" y="7002"/>
                  </a:cubicBezTo>
                  <a:cubicBezTo>
                    <a:pt x="17046" y="2673"/>
                    <a:pt x="13446" y="0"/>
                    <a:pt x="958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3613;p48"/>
            <p:cNvSpPr/>
            <p:nvPr/>
          </p:nvSpPr>
          <p:spPr>
            <a:xfrm>
              <a:off x="257079" y="330168"/>
              <a:ext cx="36804" cy="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0" h="21600" fill="norm" stroke="1" extrusionOk="0">
                  <a:moveTo>
                    <a:pt x="9537" y="0"/>
                  </a:moveTo>
                  <a:cubicBezTo>
                    <a:pt x="5659" y="0"/>
                    <a:pt x="2054" y="2661"/>
                    <a:pt x="557" y="7020"/>
                  </a:cubicBezTo>
                  <a:cubicBezTo>
                    <a:pt x="-1212" y="12651"/>
                    <a:pt x="1373" y="18900"/>
                    <a:pt x="6305" y="20944"/>
                  </a:cubicBezTo>
                  <a:cubicBezTo>
                    <a:pt x="7394" y="21369"/>
                    <a:pt x="8482" y="21600"/>
                    <a:pt x="9537" y="21600"/>
                  </a:cubicBezTo>
                  <a:cubicBezTo>
                    <a:pt x="13415" y="21600"/>
                    <a:pt x="17054" y="18823"/>
                    <a:pt x="18585" y="14426"/>
                  </a:cubicBezTo>
                  <a:cubicBezTo>
                    <a:pt x="20388" y="8794"/>
                    <a:pt x="17803" y="2700"/>
                    <a:pt x="12837" y="656"/>
                  </a:cubicBezTo>
                  <a:cubicBezTo>
                    <a:pt x="11748" y="231"/>
                    <a:pt x="10625" y="0"/>
                    <a:pt x="95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3614;p48"/>
            <p:cNvSpPr/>
            <p:nvPr/>
          </p:nvSpPr>
          <p:spPr>
            <a:xfrm>
              <a:off x="211538" y="296844"/>
              <a:ext cx="33151" cy="3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5" h="21600" fill="norm" stroke="1" extrusionOk="0">
                  <a:moveTo>
                    <a:pt x="9588" y="0"/>
                  </a:moveTo>
                  <a:cubicBezTo>
                    <a:pt x="5667" y="0"/>
                    <a:pt x="1973" y="2684"/>
                    <a:pt x="616" y="7115"/>
                  </a:cubicBezTo>
                  <a:cubicBezTo>
                    <a:pt x="-1269" y="12738"/>
                    <a:pt x="1332" y="18959"/>
                    <a:pt x="6233" y="20918"/>
                  </a:cubicBezTo>
                  <a:cubicBezTo>
                    <a:pt x="7326" y="21387"/>
                    <a:pt x="8494" y="21600"/>
                    <a:pt x="9588" y="21600"/>
                  </a:cubicBezTo>
                  <a:cubicBezTo>
                    <a:pt x="13470" y="21600"/>
                    <a:pt x="17127" y="18916"/>
                    <a:pt x="18559" y="14570"/>
                  </a:cubicBezTo>
                  <a:cubicBezTo>
                    <a:pt x="20331" y="8947"/>
                    <a:pt x="17805" y="2727"/>
                    <a:pt x="12829" y="639"/>
                  </a:cubicBezTo>
                  <a:cubicBezTo>
                    <a:pt x="11774" y="213"/>
                    <a:pt x="10681" y="0"/>
                    <a:pt x="9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3615;p48"/>
            <p:cNvSpPr/>
            <p:nvPr/>
          </p:nvSpPr>
          <p:spPr>
            <a:xfrm>
              <a:off x="347164" y="422887"/>
              <a:ext cx="36611" cy="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0" h="21600" fill="norm" stroke="1" extrusionOk="0">
                  <a:moveTo>
                    <a:pt x="9525" y="0"/>
                  </a:moveTo>
                  <a:cubicBezTo>
                    <a:pt x="7474" y="0"/>
                    <a:pt x="5389" y="733"/>
                    <a:pt x="3612" y="2276"/>
                  </a:cubicBezTo>
                  <a:cubicBezTo>
                    <a:pt x="-455" y="5979"/>
                    <a:pt x="-1241" y="12767"/>
                    <a:pt x="2040" y="17473"/>
                  </a:cubicBezTo>
                  <a:cubicBezTo>
                    <a:pt x="3954" y="20173"/>
                    <a:pt x="6722" y="21600"/>
                    <a:pt x="9559" y="21600"/>
                  </a:cubicBezTo>
                  <a:cubicBezTo>
                    <a:pt x="11644" y="21600"/>
                    <a:pt x="13729" y="20829"/>
                    <a:pt x="15506" y="19286"/>
                  </a:cubicBezTo>
                  <a:cubicBezTo>
                    <a:pt x="19675" y="15583"/>
                    <a:pt x="20359" y="8794"/>
                    <a:pt x="17078" y="4089"/>
                  </a:cubicBezTo>
                  <a:cubicBezTo>
                    <a:pt x="15164" y="1427"/>
                    <a:pt x="12362" y="0"/>
                    <a:pt x="952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3616;p48"/>
            <p:cNvSpPr/>
            <p:nvPr/>
          </p:nvSpPr>
          <p:spPr>
            <a:xfrm>
              <a:off x="370942" y="479278"/>
              <a:ext cx="33136" cy="3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0" h="21600" fill="norm" stroke="1" extrusionOk="0">
                  <a:moveTo>
                    <a:pt x="9584" y="0"/>
                  </a:moveTo>
                  <a:cubicBezTo>
                    <a:pt x="7507" y="0"/>
                    <a:pt x="5392" y="808"/>
                    <a:pt x="3618" y="2424"/>
                  </a:cubicBezTo>
                  <a:cubicBezTo>
                    <a:pt x="-461" y="6038"/>
                    <a:pt x="-1216" y="12798"/>
                    <a:pt x="1994" y="17476"/>
                  </a:cubicBezTo>
                  <a:cubicBezTo>
                    <a:pt x="3882" y="20197"/>
                    <a:pt x="6639" y="21600"/>
                    <a:pt x="9471" y="21600"/>
                  </a:cubicBezTo>
                  <a:cubicBezTo>
                    <a:pt x="11585" y="21600"/>
                    <a:pt x="13700" y="20835"/>
                    <a:pt x="15513" y="19304"/>
                  </a:cubicBezTo>
                  <a:cubicBezTo>
                    <a:pt x="19629" y="15605"/>
                    <a:pt x="20384" y="8844"/>
                    <a:pt x="17099" y="4082"/>
                  </a:cubicBezTo>
                  <a:cubicBezTo>
                    <a:pt x="15173" y="1403"/>
                    <a:pt x="12378" y="0"/>
                    <a:pt x="958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3617;p48"/>
            <p:cNvSpPr/>
            <p:nvPr/>
          </p:nvSpPr>
          <p:spPr>
            <a:xfrm>
              <a:off x="271373" y="408383"/>
              <a:ext cx="36537" cy="3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21600" fill="norm" stroke="1" extrusionOk="0">
                  <a:moveTo>
                    <a:pt x="9432" y="0"/>
                  </a:moveTo>
                  <a:cubicBezTo>
                    <a:pt x="6216" y="0"/>
                    <a:pt x="3135" y="1918"/>
                    <a:pt x="1341" y="5333"/>
                  </a:cubicBezTo>
                  <a:cubicBezTo>
                    <a:pt x="-1334" y="10436"/>
                    <a:pt x="122" y="17034"/>
                    <a:pt x="4557" y="20065"/>
                  </a:cubicBezTo>
                  <a:cubicBezTo>
                    <a:pt x="6080" y="21101"/>
                    <a:pt x="7739" y="21600"/>
                    <a:pt x="9398" y="21600"/>
                  </a:cubicBezTo>
                  <a:cubicBezTo>
                    <a:pt x="12648" y="21600"/>
                    <a:pt x="15797" y="19720"/>
                    <a:pt x="17591" y="16267"/>
                  </a:cubicBezTo>
                  <a:cubicBezTo>
                    <a:pt x="20266" y="11203"/>
                    <a:pt x="18810" y="4604"/>
                    <a:pt x="14341" y="1535"/>
                  </a:cubicBezTo>
                  <a:cubicBezTo>
                    <a:pt x="12784" y="499"/>
                    <a:pt x="11091" y="0"/>
                    <a:pt x="943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3618;p48"/>
            <p:cNvSpPr/>
            <p:nvPr/>
          </p:nvSpPr>
          <p:spPr>
            <a:xfrm>
              <a:off x="229805" y="450332"/>
              <a:ext cx="33154" cy="3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8" h="21600" fill="norm" stroke="1" extrusionOk="0">
                  <a:moveTo>
                    <a:pt x="9467" y="0"/>
                  </a:moveTo>
                  <a:cubicBezTo>
                    <a:pt x="6222" y="0"/>
                    <a:pt x="3051" y="1878"/>
                    <a:pt x="1260" y="5251"/>
                  </a:cubicBezTo>
                  <a:cubicBezTo>
                    <a:pt x="-1314" y="10330"/>
                    <a:pt x="178" y="16947"/>
                    <a:pt x="4618" y="20063"/>
                  </a:cubicBezTo>
                  <a:cubicBezTo>
                    <a:pt x="6147" y="21088"/>
                    <a:pt x="7789" y="21600"/>
                    <a:pt x="9467" y="21600"/>
                  </a:cubicBezTo>
                  <a:cubicBezTo>
                    <a:pt x="12638" y="21600"/>
                    <a:pt x="15772" y="19722"/>
                    <a:pt x="17563" y="16392"/>
                  </a:cubicBezTo>
                  <a:cubicBezTo>
                    <a:pt x="20286" y="11184"/>
                    <a:pt x="18794" y="4525"/>
                    <a:pt x="14354" y="1537"/>
                  </a:cubicBezTo>
                  <a:cubicBezTo>
                    <a:pt x="12825" y="512"/>
                    <a:pt x="11109" y="0"/>
                    <a:pt x="946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71" name="Google Shape;3619;p48"/>
          <p:cNvGrpSpPr/>
          <p:nvPr/>
        </p:nvGrpSpPr>
        <p:grpSpPr>
          <a:xfrm>
            <a:off x="1273347" y="1770933"/>
            <a:ext cx="626178" cy="867873"/>
            <a:chOff x="0" y="0"/>
            <a:chExt cx="626176" cy="867872"/>
          </a:xfrm>
        </p:grpSpPr>
        <p:sp>
          <p:nvSpPr>
            <p:cNvPr id="1661" name="Google Shape;3620;p48"/>
            <p:cNvSpPr/>
            <p:nvPr/>
          </p:nvSpPr>
          <p:spPr>
            <a:xfrm>
              <a:off x="0" y="224655"/>
              <a:ext cx="444744" cy="64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6712" y="1735"/>
                  </a:moveTo>
                  <a:cubicBezTo>
                    <a:pt x="8133" y="1735"/>
                    <a:pt x="9404" y="2492"/>
                    <a:pt x="10035" y="3240"/>
                  </a:cubicBezTo>
                  <a:cubicBezTo>
                    <a:pt x="10964" y="4350"/>
                    <a:pt x="11675" y="6109"/>
                    <a:pt x="11874" y="7198"/>
                  </a:cubicBezTo>
                  <a:cubicBezTo>
                    <a:pt x="11902" y="7350"/>
                    <a:pt x="11937" y="7509"/>
                    <a:pt x="11986" y="7681"/>
                  </a:cubicBezTo>
                  <a:lnTo>
                    <a:pt x="12053" y="7930"/>
                  </a:lnTo>
                  <a:lnTo>
                    <a:pt x="12299" y="8113"/>
                  </a:lnTo>
                  <a:cubicBezTo>
                    <a:pt x="12911" y="8567"/>
                    <a:pt x="13336" y="8929"/>
                    <a:pt x="13478" y="9044"/>
                  </a:cubicBezTo>
                  <a:cubicBezTo>
                    <a:pt x="14549" y="10301"/>
                    <a:pt x="14358" y="11095"/>
                    <a:pt x="14330" y="11201"/>
                  </a:cubicBezTo>
                  <a:lnTo>
                    <a:pt x="14302" y="11253"/>
                  </a:lnTo>
                  <a:lnTo>
                    <a:pt x="14259" y="11471"/>
                  </a:lnTo>
                  <a:lnTo>
                    <a:pt x="14090" y="11538"/>
                  </a:lnTo>
                  <a:lnTo>
                    <a:pt x="14188" y="11655"/>
                  </a:lnTo>
                  <a:cubicBezTo>
                    <a:pt x="14195" y="11659"/>
                    <a:pt x="14208" y="11668"/>
                    <a:pt x="14216" y="11679"/>
                  </a:cubicBezTo>
                  <a:lnTo>
                    <a:pt x="14208" y="11695"/>
                  </a:lnTo>
                  <a:lnTo>
                    <a:pt x="14422" y="11959"/>
                  </a:lnTo>
                  <a:cubicBezTo>
                    <a:pt x="18773" y="17331"/>
                    <a:pt x="18453" y="18429"/>
                    <a:pt x="18410" y="18526"/>
                  </a:cubicBezTo>
                  <a:cubicBezTo>
                    <a:pt x="17844" y="19299"/>
                    <a:pt x="16537" y="19865"/>
                    <a:pt x="15287" y="19865"/>
                  </a:cubicBezTo>
                  <a:cubicBezTo>
                    <a:pt x="14912" y="19865"/>
                    <a:pt x="14564" y="19814"/>
                    <a:pt x="14251" y="19712"/>
                  </a:cubicBezTo>
                  <a:cubicBezTo>
                    <a:pt x="13158" y="19351"/>
                    <a:pt x="11823" y="17809"/>
                    <a:pt x="10844" y="16685"/>
                  </a:cubicBezTo>
                  <a:cubicBezTo>
                    <a:pt x="10385" y="16156"/>
                    <a:pt x="9943" y="15653"/>
                    <a:pt x="9546" y="15270"/>
                  </a:cubicBezTo>
                  <a:cubicBezTo>
                    <a:pt x="9133" y="14880"/>
                    <a:pt x="8554" y="14319"/>
                    <a:pt x="7921" y="13704"/>
                  </a:cubicBezTo>
                  <a:lnTo>
                    <a:pt x="7785" y="13573"/>
                  </a:lnTo>
                  <a:lnTo>
                    <a:pt x="7594" y="13485"/>
                  </a:lnTo>
                  <a:cubicBezTo>
                    <a:pt x="7446" y="13414"/>
                    <a:pt x="7317" y="13353"/>
                    <a:pt x="7197" y="13287"/>
                  </a:cubicBezTo>
                  <a:lnTo>
                    <a:pt x="6905" y="13134"/>
                  </a:lnTo>
                  <a:cubicBezTo>
                    <a:pt x="6637" y="12945"/>
                    <a:pt x="6139" y="12508"/>
                    <a:pt x="5798" y="11659"/>
                  </a:cubicBezTo>
                  <a:lnTo>
                    <a:pt x="5748" y="11522"/>
                  </a:lnTo>
                  <a:lnTo>
                    <a:pt x="5635" y="11405"/>
                  </a:lnTo>
                  <a:cubicBezTo>
                    <a:pt x="5044" y="10790"/>
                    <a:pt x="4619" y="10316"/>
                    <a:pt x="4364" y="10001"/>
                  </a:cubicBezTo>
                  <a:cubicBezTo>
                    <a:pt x="3400" y="8786"/>
                    <a:pt x="2071" y="7121"/>
                    <a:pt x="2490" y="4741"/>
                  </a:cubicBezTo>
                  <a:cubicBezTo>
                    <a:pt x="2497" y="4721"/>
                    <a:pt x="2939" y="2772"/>
                    <a:pt x="5223" y="1989"/>
                  </a:cubicBezTo>
                  <a:cubicBezTo>
                    <a:pt x="5721" y="1821"/>
                    <a:pt x="6225" y="1735"/>
                    <a:pt x="6712" y="1735"/>
                  </a:cubicBezTo>
                  <a:close/>
                  <a:moveTo>
                    <a:pt x="6712" y="0"/>
                  </a:moveTo>
                  <a:cubicBezTo>
                    <a:pt x="5862" y="0"/>
                    <a:pt x="5010" y="143"/>
                    <a:pt x="4179" y="428"/>
                  </a:cubicBezTo>
                  <a:cubicBezTo>
                    <a:pt x="717" y="1612"/>
                    <a:pt x="120" y="4369"/>
                    <a:pt x="99" y="4503"/>
                  </a:cubicBezTo>
                  <a:cubicBezTo>
                    <a:pt x="-427" y="7478"/>
                    <a:pt x="1262" y="9593"/>
                    <a:pt x="2263" y="10861"/>
                  </a:cubicBezTo>
                  <a:cubicBezTo>
                    <a:pt x="2539" y="11201"/>
                    <a:pt x="2952" y="11664"/>
                    <a:pt x="3527" y="12270"/>
                  </a:cubicBezTo>
                  <a:cubicBezTo>
                    <a:pt x="4287" y="14045"/>
                    <a:pt x="5690" y="14667"/>
                    <a:pt x="5871" y="14742"/>
                  </a:cubicBezTo>
                  <a:cubicBezTo>
                    <a:pt x="5946" y="14777"/>
                    <a:pt x="6019" y="14819"/>
                    <a:pt x="6096" y="14854"/>
                  </a:cubicBezTo>
                  <a:cubicBezTo>
                    <a:pt x="6785" y="15525"/>
                    <a:pt x="7339" y="16054"/>
                    <a:pt x="7616" y="16314"/>
                  </a:cubicBezTo>
                  <a:cubicBezTo>
                    <a:pt x="7949" y="16634"/>
                    <a:pt x="8361" y="17108"/>
                    <a:pt x="8792" y="17606"/>
                  </a:cubicBezTo>
                  <a:cubicBezTo>
                    <a:pt x="10056" y="19056"/>
                    <a:pt x="11492" y="20703"/>
                    <a:pt x="13237" y="21283"/>
                  </a:cubicBezTo>
                  <a:cubicBezTo>
                    <a:pt x="13869" y="21492"/>
                    <a:pt x="14558" y="21600"/>
                    <a:pt x="15287" y="21600"/>
                  </a:cubicBezTo>
                  <a:cubicBezTo>
                    <a:pt x="17453" y="21600"/>
                    <a:pt x="19567" y="20683"/>
                    <a:pt x="20555" y="19325"/>
                  </a:cubicBezTo>
                  <a:cubicBezTo>
                    <a:pt x="21158" y="18496"/>
                    <a:pt x="21173" y="16894"/>
                    <a:pt x="16736" y="11364"/>
                  </a:cubicBezTo>
                  <a:cubicBezTo>
                    <a:pt x="16841" y="10795"/>
                    <a:pt x="16822" y="9604"/>
                    <a:pt x="15487" y="8078"/>
                  </a:cubicBezTo>
                  <a:lnTo>
                    <a:pt x="15395" y="7987"/>
                  </a:lnTo>
                  <a:cubicBezTo>
                    <a:pt x="15380" y="7970"/>
                    <a:pt x="14961" y="7610"/>
                    <a:pt x="14294" y="7101"/>
                  </a:cubicBezTo>
                  <a:cubicBezTo>
                    <a:pt x="14287" y="7055"/>
                    <a:pt x="14281" y="7015"/>
                    <a:pt x="14272" y="6980"/>
                  </a:cubicBezTo>
                  <a:cubicBezTo>
                    <a:pt x="14038" y="5681"/>
                    <a:pt x="13216" y="3672"/>
                    <a:pt x="12108" y="2344"/>
                  </a:cubicBezTo>
                  <a:cubicBezTo>
                    <a:pt x="11200" y="1268"/>
                    <a:pt x="9241" y="0"/>
                    <a:pt x="67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3621;p48"/>
            <p:cNvSpPr/>
            <p:nvPr/>
          </p:nvSpPr>
          <p:spPr>
            <a:xfrm>
              <a:off x="25793" y="250492"/>
              <a:ext cx="393121" cy="59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6041" y="0"/>
                  </a:moveTo>
                  <a:cubicBezTo>
                    <a:pt x="5344" y="0"/>
                    <a:pt x="4603" y="110"/>
                    <a:pt x="3833" y="373"/>
                  </a:cubicBezTo>
                  <a:cubicBezTo>
                    <a:pt x="629" y="1457"/>
                    <a:pt x="99" y="4068"/>
                    <a:pt x="99" y="4068"/>
                  </a:cubicBezTo>
                  <a:cubicBezTo>
                    <a:pt x="-423" y="6994"/>
                    <a:pt x="1236" y="9052"/>
                    <a:pt x="2309" y="10397"/>
                  </a:cubicBezTo>
                  <a:cubicBezTo>
                    <a:pt x="3391" y="11745"/>
                    <a:pt x="6657" y="14893"/>
                    <a:pt x="8081" y="16233"/>
                  </a:cubicBezTo>
                  <a:cubicBezTo>
                    <a:pt x="9499" y="17572"/>
                    <a:pt x="11568" y="20630"/>
                    <a:pt x="13746" y="21344"/>
                  </a:cubicBezTo>
                  <a:cubicBezTo>
                    <a:pt x="14278" y="21520"/>
                    <a:pt x="14855" y="21600"/>
                    <a:pt x="15441" y="21600"/>
                  </a:cubicBezTo>
                  <a:cubicBezTo>
                    <a:pt x="17262" y="21600"/>
                    <a:pt x="19168" y="20819"/>
                    <a:pt x="20031" y="19639"/>
                  </a:cubicBezTo>
                  <a:cubicBezTo>
                    <a:pt x="21177" y="18080"/>
                    <a:pt x="15855" y="11886"/>
                    <a:pt x="15062" y="10882"/>
                  </a:cubicBezTo>
                  <a:cubicBezTo>
                    <a:pt x="14266" y="9882"/>
                    <a:pt x="13248" y="8117"/>
                    <a:pt x="13008" y="6762"/>
                  </a:cubicBezTo>
                  <a:cubicBezTo>
                    <a:pt x="12756" y="5407"/>
                    <a:pt x="11902" y="3388"/>
                    <a:pt x="10812" y="2094"/>
                  </a:cubicBezTo>
                  <a:cubicBezTo>
                    <a:pt x="9979" y="1111"/>
                    <a:pt x="8236" y="0"/>
                    <a:pt x="604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3622;p48"/>
            <p:cNvSpPr/>
            <p:nvPr/>
          </p:nvSpPr>
          <p:spPr>
            <a:xfrm>
              <a:off x="94424" y="353566"/>
              <a:ext cx="237900" cy="28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1" h="21600" fill="norm" stroke="1" extrusionOk="0">
                  <a:moveTo>
                    <a:pt x="3538" y="0"/>
                  </a:moveTo>
                  <a:cubicBezTo>
                    <a:pt x="-735" y="4310"/>
                    <a:pt x="58" y="15697"/>
                    <a:pt x="58" y="15697"/>
                  </a:cubicBezTo>
                  <a:cubicBezTo>
                    <a:pt x="1044" y="20282"/>
                    <a:pt x="3692" y="21600"/>
                    <a:pt x="3692" y="21600"/>
                  </a:cubicBezTo>
                  <a:cubicBezTo>
                    <a:pt x="2529" y="14558"/>
                    <a:pt x="5734" y="5005"/>
                    <a:pt x="5734" y="5005"/>
                  </a:cubicBezTo>
                  <a:cubicBezTo>
                    <a:pt x="5734" y="5005"/>
                    <a:pt x="15390" y="10066"/>
                    <a:pt x="19929" y="15934"/>
                  </a:cubicBezTo>
                  <a:cubicBezTo>
                    <a:pt x="19929" y="15934"/>
                    <a:pt x="20865" y="13368"/>
                    <a:pt x="18085" y="9409"/>
                  </a:cubicBezTo>
                  <a:cubicBezTo>
                    <a:pt x="18085" y="9409"/>
                    <a:pt x="9953" y="578"/>
                    <a:pt x="3538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3623;p48"/>
            <p:cNvSpPr/>
            <p:nvPr/>
          </p:nvSpPr>
          <p:spPr>
            <a:xfrm>
              <a:off x="288433" y="519447"/>
              <a:ext cx="42100" cy="10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7" y="0"/>
                  </a:moveTo>
                  <a:cubicBezTo>
                    <a:pt x="1387" y="0"/>
                    <a:pt x="5664" y="9906"/>
                    <a:pt x="0" y="15748"/>
                  </a:cubicBezTo>
                  <a:cubicBezTo>
                    <a:pt x="0" y="15748"/>
                    <a:pt x="611" y="21114"/>
                    <a:pt x="13045" y="21600"/>
                  </a:cubicBezTo>
                  <a:cubicBezTo>
                    <a:pt x="13045" y="21600"/>
                    <a:pt x="19508" y="16195"/>
                    <a:pt x="21600" y="9828"/>
                  </a:cubicBezTo>
                  <a:cubicBezTo>
                    <a:pt x="21600" y="9828"/>
                    <a:pt x="10953" y="3538"/>
                    <a:pt x="1387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3624;p48"/>
            <p:cNvSpPr/>
            <p:nvPr/>
          </p:nvSpPr>
          <p:spPr>
            <a:xfrm>
              <a:off x="134636" y="580650"/>
              <a:ext cx="60987" cy="8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4" h="21600" fill="norm" stroke="1" extrusionOk="0">
                  <a:moveTo>
                    <a:pt x="237" y="0"/>
                  </a:moveTo>
                  <a:cubicBezTo>
                    <a:pt x="-588" y="6667"/>
                    <a:pt x="1007" y="14922"/>
                    <a:pt x="1007" y="14922"/>
                  </a:cubicBezTo>
                  <a:cubicBezTo>
                    <a:pt x="8280" y="19423"/>
                    <a:pt x="16379" y="21600"/>
                    <a:pt x="16379" y="21600"/>
                  </a:cubicBezTo>
                  <a:cubicBezTo>
                    <a:pt x="21012" y="16940"/>
                    <a:pt x="15829" y="12336"/>
                    <a:pt x="15829" y="12336"/>
                  </a:cubicBezTo>
                  <a:cubicBezTo>
                    <a:pt x="7607" y="9490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3625;p48"/>
            <p:cNvSpPr/>
            <p:nvPr/>
          </p:nvSpPr>
          <p:spPr>
            <a:xfrm>
              <a:off x="301075" y="0"/>
              <a:ext cx="325102" cy="67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8370" y="1642"/>
                  </a:moveTo>
                  <a:cubicBezTo>
                    <a:pt x="11352" y="1642"/>
                    <a:pt x="13531" y="2776"/>
                    <a:pt x="13531" y="2776"/>
                  </a:cubicBezTo>
                  <a:cubicBezTo>
                    <a:pt x="16599" y="4503"/>
                    <a:pt x="16883" y="6319"/>
                    <a:pt x="17086" y="7641"/>
                  </a:cubicBezTo>
                  <a:cubicBezTo>
                    <a:pt x="17137" y="7989"/>
                    <a:pt x="17166" y="8524"/>
                    <a:pt x="17157" y="9229"/>
                  </a:cubicBezTo>
                  <a:lnTo>
                    <a:pt x="17157" y="9364"/>
                  </a:lnTo>
                  <a:lnTo>
                    <a:pt x="17234" y="9489"/>
                  </a:lnTo>
                  <a:cubicBezTo>
                    <a:pt x="17772" y="10291"/>
                    <a:pt x="17675" y="10826"/>
                    <a:pt x="17568" y="11077"/>
                  </a:cubicBezTo>
                  <a:lnTo>
                    <a:pt x="17403" y="11304"/>
                  </a:lnTo>
                  <a:cubicBezTo>
                    <a:pt x="17335" y="11401"/>
                    <a:pt x="17255" y="11502"/>
                    <a:pt x="17157" y="11609"/>
                  </a:cubicBezTo>
                  <a:lnTo>
                    <a:pt x="17039" y="11749"/>
                  </a:lnTo>
                  <a:lnTo>
                    <a:pt x="17027" y="11903"/>
                  </a:lnTo>
                  <a:cubicBezTo>
                    <a:pt x="16971" y="12632"/>
                    <a:pt x="16912" y="13293"/>
                    <a:pt x="16865" y="13756"/>
                  </a:cubicBezTo>
                  <a:cubicBezTo>
                    <a:pt x="16815" y="14210"/>
                    <a:pt x="16865" y="14770"/>
                    <a:pt x="16903" y="15363"/>
                  </a:cubicBezTo>
                  <a:cubicBezTo>
                    <a:pt x="17001" y="16618"/>
                    <a:pt x="17128" y="18336"/>
                    <a:pt x="16277" y="19041"/>
                  </a:cubicBezTo>
                  <a:cubicBezTo>
                    <a:pt x="15594" y="19597"/>
                    <a:pt x="14107" y="19958"/>
                    <a:pt x="12476" y="19958"/>
                  </a:cubicBezTo>
                  <a:cubicBezTo>
                    <a:pt x="11675" y="19958"/>
                    <a:pt x="10900" y="19867"/>
                    <a:pt x="10285" y="19702"/>
                  </a:cubicBezTo>
                  <a:cubicBezTo>
                    <a:pt x="10108" y="19635"/>
                    <a:pt x="8556" y="18897"/>
                    <a:pt x="7726" y="13013"/>
                  </a:cubicBezTo>
                  <a:lnTo>
                    <a:pt x="7684" y="12728"/>
                  </a:lnTo>
                  <a:lnTo>
                    <a:pt x="7667" y="12718"/>
                  </a:lnTo>
                  <a:lnTo>
                    <a:pt x="7667" y="12684"/>
                  </a:lnTo>
                  <a:lnTo>
                    <a:pt x="7676" y="12617"/>
                  </a:lnTo>
                  <a:lnTo>
                    <a:pt x="7658" y="12544"/>
                  </a:lnTo>
                  <a:lnTo>
                    <a:pt x="7374" y="12560"/>
                  </a:lnTo>
                  <a:lnTo>
                    <a:pt x="7217" y="12473"/>
                  </a:lnTo>
                  <a:lnTo>
                    <a:pt x="7158" y="12433"/>
                  </a:lnTo>
                  <a:lnTo>
                    <a:pt x="7022" y="12381"/>
                  </a:lnTo>
                  <a:cubicBezTo>
                    <a:pt x="6854" y="12308"/>
                    <a:pt x="5799" y="11753"/>
                    <a:pt x="5663" y="10364"/>
                  </a:cubicBezTo>
                  <a:cubicBezTo>
                    <a:pt x="5701" y="10219"/>
                    <a:pt x="5799" y="9774"/>
                    <a:pt x="6003" y="9186"/>
                  </a:cubicBezTo>
                  <a:lnTo>
                    <a:pt x="6094" y="8949"/>
                  </a:lnTo>
                  <a:lnTo>
                    <a:pt x="5899" y="8726"/>
                  </a:lnTo>
                  <a:cubicBezTo>
                    <a:pt x="5769" y="8568"/>
                    <a:pt x="5642" y="8428"/>
                    <a:pt x="5506" y="8303"/>
                  </a:cubicBezTo>
                  <a:cubicBezTo>
                    <a:pt x="4560" y="7370"/>
                    <a:pt x="3473" y="5719"/>
                    <a:pt x="3337" y="4488"/>
                  </a:cubicBezTo>
                  <a:cubicBezTo>
                    <a:pt x="3328" y="4388"/>
                    <a:pt x="3112" y="2003"/>
                    <a:pt x="7481" y="1676"/>
                  </a:cubicBezTo>
                  <a:cubicBezTo>
                    <a:pt x="7776" y="1655"/>
                    <a:pt x="8069" y="1642"/>
                    <a:pt x="8370" y="1642"/>
                  </a:cubicBezTo>
                  <a:close/>
                  <a:moveTo>
                    <a:pt x="8370" y="0"/>
                  </a:moveTo>
                  <a:cubicBezTo>
                    <a:pt x="7900" y="0"/>
                    <a:pt x="7442" y="15"/>
                    <a:pt x="6981" y="48"/>
                  </a:cubicBezTo>
                  <a:cubicBezTo>
                    <a:pt x="4510" y="236"/>
                    <a:pt x="2556" y="879"/>
                    <a:pt x="1312" y="1912"/>
                  </a:cubicBezTo>
                  <a:cubicBezTo>
                    <a:pt x="387" y="2684"/>
                    <a:pt x="-83" y="3658"/>
                    <a:pt x="12" y="4580"/>
                  </a:cubicBezTo>
                  <a:cubicBezTo>
                    <a:pt x="180" y="6049"/>
                    <a:pt x="1401" y="7935"/>
                    <a:pt x="2536" y="9041"/>
                  </a:cubicBezTo>
                  <a:cubicBezTo>
                    <a:pt x="2574" y="9075"/>
                    <a:pt x="2604" y="9114"/>
                    <a:pt x="2642" y="9152"/>
                  </a:cubicBezTo>
                  <a:cubicBezTo>
                    <a:pt x="2426" y="9803"/>
                    <a:pt x="2350" y="10247"/>
                    <a:pt x="2341" y="10266"/>
                  </a:cubicBezTo>
                  <a:lnTo>
                    <a:pt x="2332" y="10320"/>
                  </a:lnTo>
                  <a:lnTo>
                    <a:pt x="2341" y="10372"/>
                  </a:lnTo>
                  <a:cubicBezTo>
                    <a:pt x="2468" y="12082"/>
                    <a:pt x="3718" y="13023"/>
                    <a:pt x="4451" y="13433"/>
                  </a:cubicBezTo>
                  <a:cubicBezTo>
                    <a:pt x="5350" y="19466"/>
                    <a:pt x="7090" y="20721"/>
                    <a:pt x="8684" y="21142"/>
                  </a:cubicBezTo>
                  <a:cubicBezTo>
                    <a:pt x="9807" y="21439"/>
                    <a:pt x="11116" y="21600"/>
                    <a:pt x="12476" y="21600"/>
                  </a:cubicBezTo>
                  <a:cubicBezTo>
                    <a:pt x="15289" y="21600"/>
                    <a:pt x="17840" y="20943"/>
                    <a:pt x="19129" y="19891"/>
                  </a:cubicBezTo>
                  <a:cubicBezTo>
                    <a:pt x="20500" y="18767"/>
                    <a:pt x="20352" y="16926"/>
                    <a:pt x="20234" y="15300"/>
                  </a:cubicBezTo>
                  <a:cubicBezTo>
                    <a:pt x="20187" y="14745"/>
                    <a:pt x="20149" y="14220"/>
                    <a:pt x="20187" y="13839"/>
                  </a:cubicBezTo>
                  <a:cubicBezTo>
                    <a:pt x="20234" y="13404"/>
                    <a:pt x="20293" y="12791"/>
                    <a:pt x="20344" y="12115"/>
                  </a:cubicBezTo>
                  <a:cubicBezTo>
                    <a:pt x="20391" y="12052"/>
                    <a:pt x="20441" y="11994"/>
                    <a:pt x="20480" y="11937"/>
                  </a:cubicBezTo>
                  <a:cubicBezTo>
                    <a:pt x="20627" y="11787"/>
                    <a:pt x="21517" y="10769"/>
                    <a:pt x="20480" y="9108"/>
                  </a:cubicBezTo>
                  <a:cubicBezTo>
                    <a:pt x="20488" y="8424"/>
                    <a:pt x="20459" y="7887"/>
                    <a:pt x="20403" y="7514"/>
                  </a:cubicBezTo>
                  <a:cubicBezTo>
                    <a:pt x="20187" y="6139"/>
                    <a:pt x="19823" y="3832"/>
                    <a:pt x="16014" y="1680"/>
                  </a:cubicBezTo>
                  <a:cubicBezTo>
                    <a:pt x="15886" y="1613"/>
                    <a:pt x="12857" y="0"/>
                    <a:pt x="83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3626;p48"/>
            <p:cNvSpPr/>
            <p:nvPr/>
          </p:nvSpPr>
          <p:spPr>
            <a:xfrm>
              <a:off x="326878" y="25791"/>
              <a:ext cx="265866" cy="6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600" fill="norm" stroke="1" extrusionOk="0">
                  <a:moveTo>
                    <a:pt x="8174" y="0"/>
                  </a:moveTo>
                  <a:cubicBezTo>
                    <a:pt x="7721" y="0"/>
                    <a:pt x="7256" y="14"/>
                    <a:pt x="6777" y="46"/>
                  </a:cubicBezTo>
                  <a:cubicBezTo>
                    <a:pt x="1408" y="401"/>
                    <a:pt x="-166" y="2600"/>
                    <a:pt x="14" y="4022"/>
                  </a:cubicBezTo>
                  <a:cubicBezTo>
                    <a:pt x="191" y="5443"/>
                    <a:pt x="1548" y="7345"/>
                    <a:pt x="2873" y="8498"/>
                  </a:cubicBezTo>
                  <a:cubicBezTo>
                    <a:pt x="4206" y="9648"/>
                    <a:pt x="5038" y="11413"/>
                    <a:pt x="5243" y="12495"/>
                  </a:cubicBezTo>
                  <a:cubicBezTo>
                    <a:pt x="5445" y="13576"/>
                    <a:pt x="6172" y="20420"/>
                    <a:pt x="9503" y="21210"/>
                  </a:cubicBezTo>
                  <a:cubicBezTo>
                    <a:pt x="10623" y="21474"/>
                    <a:pt x="11902" y="21600"/>
                    <a:pt x="13184" y="21600"/>
                  </a:cubicBezTo>
                  <a:cubicBezTo>
                    <a:pt x="15733" y="21600"/>
                    <a:pt x="18283" y="21098"/>
                    <a:pt x="19543" y="20180"/>
                  </a:cubicBezTo>
                  <a:cubicBezTo>
                    <a:pt x="21434" y="18800"/>
                    <a:pt x="20364" y="15630"/>
                    <a:pt x="20545" y="14047"/>
                  </a:cubicBezTo>
                  <a:cubicBezTo>
                    <a:pt x="20721" y="12464"/>
                    <a:pt x="21067" y="8770"/>
                    <a:pt x="20807" y="7313"/>
                  </a:cubicBezTo>
                  <a:cubicBezTo>
                    <a:pt x="20555" y="5855"/>
                    <a:pt x="20163" y="3624"/>
                    <a:pt x="15982" y="1529"/>
                  </a:cubicBezTo>
                  <a:cubicBezTo>
                    <a:pt x="15982" y="1529"/>
                    <a:pt x="12802" y="0"/>
                    <a:pt x="817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3627;p48"/>
            <p:cNvSpPr/>
            <p:nvPr/>
          </p:nvSpPr>
          <p:spPr>
            <a:xfrm>
              <a:off x="363105" y="124238"/>
              <a:ext cx="237362" cy="28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6302" y="0"/>
                  </a:moveTo>
                  <a:cubicBezTo>
                    <a:pt x="1196" y="3711"/>
                    <a:pt x="0" y="15203"/>
                    <a:pt x="0" y="15203"/>
                  </a:cubicBezTo>
                  <a:cubicBezTo>
                    <a:pt x="199" y="19920"/>
                    <a:pt x="2663" y="21600"/>
                    <a:pt x="2663" y="21600"/>
                  </a:cubicBezTo>
                  <a:cubicBezTo>
                    <a:pt x="2730" y="14397"/>
                    <a:pt x="7669" y="5290"/>
                    <a:pt x="7669" y="5290"/>
                  </a:cubicBezTo>
                  <a:cubicBezTo>
                    <a:pt x="7669" y="5290"/>
                    <a:pt x="16606" y="11673"/>
                    <a:pt x="20205" y="18160"/>
                  </a:cubicBezTo>
                  <a:cubicBezTo>
                    <a:pt x="20205" y="18160"/>
                    <a:pt x="21600" y="15708"/>
                    <a:pt x="19468" y="11388"/>
                  </a:cubicBezTo>
                  <a:cubicBezTo>
                    <a:pt x="19468" y="11388"/>
                    <a:pt x="12743" y="1450"/>
                    <a:pt x="6302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3628;p48"/>
            <p:cNvSpPr/>
            <p:nvPr/>
          </p:nvSpPr>
          <p:spPr>
            <a:xfrm>
              <a:off x="393706" y="348389"/>
              <a:ext cx="55095" cy="9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2" h="21600" fill="norm" stroke="1" extrusionOk="0">
                  <a:moveTo>
                    <a:pt x="2203" y="0"/>
                  </a:moveTo>
                  <a:cubicBezTo>
                    <a:pt x="140" y="5408"/>
                    <a:pt x="0" y="13438"/>
                    <a:pt x="0" y="13438"/>
                  </a:cubicBezTo>
                  <a:cubicBezTo>
                    <a:pt x="6828" y="18457"/>
                    <a:pt x="15238" y="21600"/>
                    <a:pt x="15238" y="21600"/>
                  </a:cubicBezTo>
                  <a:cubicBezTo>
                    <a:pt x="21600" y="18162"/>
                    <a:pt x="17147" y="13335"/>
                    <a:pt x="17147" y="13335"/>
                  </a:cubicBezTo>
                  <a:cubicBezTo>
                    <a:pt x="8767" y="9622"/>
                    <a:pt x="2203" y="0"/>
                    <a:pt x="2203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3629;p48"/>
            <p:cNvSpPr/>
            <p:nvPr/>
          </p:nvSpPr>
          <p:spPr>
            <a:xfrm>
              <a:off x="548275" y="311604"/>
              <a:ext cx="47044" cy="10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600" fill="norm" stroke="1" extrusionOk="0">
                  <a:moveTo>
                    <a:pt x="6514" y="0"/>
                  </a:moveTo>
                  <a:cubicBezTo>
                    <a:pt x="6514" y="0"/>
                    <a:pt x="7022" y="9599"/>
                    <a:pt x="96" y="14828"/>
                  </a:cubicBezTo>
                  <a:cubicBezTo>
                    <a:pt x="96" y="14828"/>
                    <a:pt x="-1508" y="20134"/>
                    <a:pt x="8392" y="21600"/>
                  </a:cubicBezTo>
                  <a:cubicBezTo>
                    <a:pt x="8392" y="21600"/>
                    <a:pt x="15827" y="16844"/>
                    <a:pt x="20092" y="10814"/>
                  </a:cubicBezTo>
                  <a:cubicBezTo>
                    <a:pt x="20092" y="10814"/>
                    <a:pt x="13949" y="4409"/>
                    <a:pt x="651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672" name="IMG_5796.png" descr="IMG_57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421" y="1443324"/>
            <a:ext cx="3168590" cy="316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3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458;p21"/>
          <p:cNvGrpSpPr/>
          <p:nvPr/>
        </p:nvGrpSpPr>
        <p:grpSpPr>
          <a:xfrm>
            <a:off x="2006018" y="49233"/>
            <a:ext cx="5929972" cy="1251362"/>
            <a:chOff x="0" y="0"/>
            <a:chExt cx="5929970" cy="1251361"/>
          </a:xfrm>
        </p:grpSpPr>
        <p:sp>
          <p:nvSpPr>
            <p:cNvPr id="546" name="Google Shape;459;p21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rtl="0">
                <a:defRPr sz="3100">
                  <a:solidFill>
                    <a:schemeClr val="accent1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اللهم علمنا ما ينفعنا وانفعنا بما علمتنا وزدنا علما </a:t>
              </a:r>
            </a:p>
          </p:txBody>
        </p:sp>
        <p:sp>
          <p:nvSpPr>
            <p:cNvPr id="547" name="Google Shape;460;p21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461;p21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50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rcRect l="6065" t="5179" r="4137" b="0"/>
          <a:stretch>
            <a:fillRect/>
          </a:stretch>
        </p:blipFill>
        <p:spPr>
          <a:xfrm>
            <a:off x="2230806" y="1421212"/>
            <a:ext cx="5399113" cy="3360306"/>
          </a:xfrm>
          <a:prstGeom prst="rect">
            <a:avLst/>
          </a:prstGeom>
          <a:ln w="12700">
            <a:solidFill>
              <a:schemeClr val="accent4"/>
            </a:solidFill>
            <a:miter lim="400000"/>
          </a:ln>
        </p:spPr>
      </p:pic>
      <p:pic>
        <p:nvPicPr>
          <p:cNvPr id="551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275" y="3496872"/>
            <a:ext cx="1979098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61;p23"/>
          <p:cNvSpPr/>
          <p:nvPr/>
        </p:nvSpPr>
        <p:spPr>
          <a:xfrm>
            <a:off x="1709594" y="2246637"/>
            <a:ext cx="6417692" cy="2090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fill="norm" stroke="1" extrusionOk="0">
                <a:moveTo>
                  <a:pt x="0" y="0"/>
                </a:moveTo>
                <a:cubicBezTo>
                  <a:pt x="0" y="0"/>
                  <a:pt x="50" y="4000"/>
                  <a:pt x="511" y="5858"/>
                </a:cubicBezTo>
                <a:cubicBezTo>
                  <a:pt x="971" y="7727"/>
                  <a:pt x="606" y="10390"/>
                  <a:pt x="659" y="12532"/>
                </a:cubicBezTo>
                <a:cubicBezTo>
                  <a:pt x="709" y="14663"/>
                  <a:pt x="1005" y="17068"/>
                  <a:pt x="1211" y="18390"/>
                </a:cubicBezTo>
                <a:cubicBezTo>
                  <a:pt x="1414" y="19727"/>
                  <a:pt x="1620" y="21600"/>
                  <a:pt x="1620" y="21600"/>
                </a:cubicBezTo>
                <a:lnTo>
                  <a:pt x="21058" y="21600"/>
                </a:lnTo>
                <a:cubicBezTo>
                  <a:pt x="21058" y="21600"/>
                  <a:pt x="21407" y="20113"/>
                  <a:pt x="21483" y="16457"/>
                </a:cubicBezTo>
                <a:cubicBezTo>
                  <a:pt x="21600" y="10798"/>
                  <a:pt x="21284" y="11293"/>
                  <a:pt x="21326" y="8532"/>
                </a:cubicBezTo>
                <a:cubicBezTo>
                  <a:pt x="21386" y="4307"/>
                  <a:pt x="21253" y="2663"/>
                  <a:pt x="21356" y="0"/>
                </a:cubicBezTo>
                <a:close/>
              </a:path>
            </a:pathLst>
          </a:custGeom>
          <a:solidFill>
            <a:srgbClr val="FFAE24"/>
          </a:solidFill>
          <a:ln w="12700">
            <a:miter lim="400000"/>
          </a:ln>
          <a:effectLst>
            <a:outerShdw sx="100000" sy="100000" kx="0" ky="0" algn="b" rotWithShape="0" blurRad="25400" dist="19050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4" name="Google Shape;562;p23"/>
          <p:cNvSpPr txBox="1"/>
          <p:nvPr>
            <p:ph type="title"/>
          </p:nvPr>
        </p:nvSpPr>
        <p:spPr>
          <a:xfrm rot="21599819">
            <a:off x="1660406" y="2060156"/>
            <a:ext cx="5823188" cy="2039038"/>
          </a:xfrm>
          <a:prstGeom prst="rect">
            <a:avLst/>
          </a:prstGeom>
        </p:spPr>
        <p:txBody>
          <a:bodyPr/>
          <a:lstStyle/>
          <a:p>
            <a:pPr algn="r" rtl="0">
              <a:defRPr>
                <a:solidFill>
                  <a:srgbClr val="8336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3"/>
                </a:solidFill>
              </a:rPr>
              <a:t>اليوم:</a:t>
            </a:r>
            <a:endParaRPr>
              <a:solidFill>
                <a:schemeClr val="accent3"/>
              </a:solidFill>
            </a:endParaRPr>
          </a:p>
          <a:p>
            <a:pPr algn="r" rtl="0">
              <a:defRPr>
                <a:solidFill>
                  <a:srgbClr val="83367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3"/>
                </a:solidFill>
              </a:rPr>
              <a:t>التاريخ:</a:t>
            </a:r>
          </a:p>
        </p:txBody>
      </p:sp>
      <p:grpSp>
        <p:nvGrpSpPr>
          <p:cNvPr id="563" name="Google Shape;578;p23"/>
          <p:cNvGrpSpPr/>
          <p:nvPr/>
        </p:nvGrpSpPr>
        <p:grpSpPr>
          <a:xfrm>
            <a:off x="6755361" y="1808973"/>
            <a:ext cx="1758208" cy="1395737"/>
            <a:chOff x="0" y="0"/>
            <a:chExt cx="1758207" cy="1395736"/>
          </a:xfrm>
        </p:grpSpPr>
        <p:sp>
          <p:nvSpPr>
            <p:cNvPr id="555" name="Google Shape;579;p23"/>
            <p:cNvSpPr/>
            <p:nvPr/>
          </p:nvSpPr>
          <p:spPr>
            <a:xfrm rot="2123265">
              <a:off x="1644949" y="121439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258"/>
                  </a:lnTo>
                  <a:cubicBezTo>
                    <a:pt x="6353" y="17429"/>
                    <a:pt x="11435" y="21600"/>
                    <a:pt x="15247" y="21600"/>
                  </a:cubicBezTo>
                  <a:cubicBezTo>
                    <a:pt x="19059" y="21600"/>
                    <a:pt x="21600" y="16386"/>
                    <a:pt x="21600" y="0"/>
                  </a:cubicBezTo>
                  <a:close/>
                </a:path>
              </a:pathLst>
            </a:custGeom>
            <a:solidFill>
              <a:srgbClr val="F987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580;p23"/>
            <p:cNvSpPr/>
            <p:nvPr/>
          </p:nvSpPr>
          <p:spPr>
            <a:xfrm rot="2123265">
              <a:off x="-70118" y="516123"/>
              <a:ext cx="1898443" cy="36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581;p23"/>
            <p:cNvSpPr/>
            <p:nvPr/>
          </p:nvSpPr>
          <p:spPr>
            <a:xfrm rot="2123265">
              <a:off x="1076545" y="715583"/>
              <a:ext cx="13654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" y="9084"/>
                  </a:moveTo>
                  <a:cubicBezTo>
                    <a:pt x="604" y="9450"/>
                    <a:pt x="587" y="9566"/>
                    <a:pt x="561" y="9566"/>
                  </a:cubicBezTo>
                  <a:cubicBezTo>
                    <a:pt x="536" y="9566"/>
                    <a:pt x="502" y="9473"/>
                    <a:pt x="476" y="9380"/>
                  </a:cubicBezTo>
                  <a:lnTo>
                    <a:pt x="587" y="9084"/>
                  </a:lnTo>
                  <a:close/>
                  <a:moveTo>
                    <a:pt x="20256" y="11159"/>
                  </a:moveTo>
                  <a:cubicBezTo>
                    <a:pt x="20230" y="11246"/>
                    <a:pt x="20188" y="11402"/>
                    <a:pt x="20137" y="11588"/>
                  </a:cubicBezTo>
                  <a:lnTo>
                    <a:pt x="20137" y="11558"/>
                  </a:lnTo>
                  <a:cubicBezTo>
                    <a:pt x="20196" y="11359"/>
                    <a:pt x="20239" y="11232"/>
                    <a:pt x="20256" y="11159"/>
                  </a:cubicBezTo>
                  <a:close/>
                  <a:moveTo>
                    <a:pt x="19830" y="1989"/>
                  </a:moveTo>
                  <a:cubicBezTo>
                    <a:pt x="19916" y="2132"/>
                    <a:pt x="20001" y="2308"/>
                    <a:pt x="20086" y="2508"/>
                  </a:cubicBezTo>
                  <a:cubicBezTo>
                    <a:pt x="20230" y="2837"/>
                    <a:pt x="20332" y="3233"/>
                    <a:pt x="20426" y="3682"/>
                  </a:cubicBezTo>
                  <a:cubicBezTo>
                    <a:pt x="20477" y="3902"/>
                    <a:pt x="20503" y="4134"/>
                    <a:pt x="20562" y="4387"/>
                  </a:cubicBezTo>
                  <a:cubicBezTo>
                    <a:pt x="20588" y="4507"/>
                    <a:pt x="20588" y="4640"/>
                    <a:pt x="20622" y="4760"/>
                  </a:cubicBezTo>
                  <a:cubicBezTo>
                    <a:pt x="20588" y="4893"/>
                    <a:pt x="20588" y="5026"/>
                    <a:pt x="20562" y="5156"/>
                  </a:cubicBezTo>
                  <a:cubicBezTo>
                    <a:pt x="20435" y="6017"/>
                    <a:pt x="20290" y="6187"/>
                    <a:pt x="20179" y="6187"/>
                  </a:cubicBezTo>
                  <a:cubicBezTo>
                    <a:pt x="20111" y="6187"/>
                    <a:pt x="20060" y="6117"/>
                    <a:pt x="20035" y="6117"/>
                  </a:cubicBezTo>
                  <a:cubicBezTo>
                    <a:pt x="20026" y="6117"/>
                    <a:pt x="20026" y="6133"/>
                    <a:pt x="20035" y="6180"/>
                  </a:cubicBezTo>
                  <a:cubicBezTo>
                    <a:pt x="19575" y="7763"/>
                    <a:pt x="19635" y="8445"/>
                    <a:pt x="19830" y="9050"/>
                  </a:cubicBezTo>
                  <a:cubicBezTo>
                    <a:pt x="19967" y="9656"/>
                    <a:pt x="20086" y="10205"/>
                    <a:pt x="19694" y="11512"/>
                  </a:cubicBezTo>
                  <a:cubicBezTo>
                    <a:pt x="19524" y="11888"/>
                    <a:pt x="19371" y="12001"/>
                    <a:pt x="19243" y="12001"/>
                  </a:cubicBezTo>
                  <a:cubicBezTo>
                    <a:pt x="19048" y="12001"/>
                    <a:pt x="18886" y="11751"/>
                    <a:pt x="18725" y="11751"/>
                  </a:cubicBezTo>
                  <a:cubicBezTo>
                    <a:pt x="18691" y="11751"/>
                    <a:pt x="18656" y="11761"/>
                    <a:pt x="18622" y="11788"/>
                  </a:cubicBezTo>
                  <a:cubicBezTo>
                    <a:pt x="18648" y="10414"/>
                    <a:pt x="19124" y="9676"/>
                    <a:pt x="19243" y="8751"/>
                  </a:cubicBezTo>
                  <a:lnTo>
                    <a:pt x="18903" y="9899"/>
                  </a:lnTo>
                  <a:cubicBezTo>
                    <a:pt x="18852" y="9456"/>
                    <a:pt x="18818" y="8532"/>
                    <a:pt x="19073" y="8036"/>
                  </a:cubicBezTo>
                  <a:cubicBezTo>
                    <a:pt x="18988" y="8159"/>
                    <a:pt x="18929" y="8345"/>
                    <a:pt x="18852" y="8578"/>
                  </a:cubicBezTo>
                  <a:cubicBezTo>
                    <a:pt x="19099" y="7311"/>
                    <a:pt x="19380" y="6047"/>
                    <a:pt x="19771" y="4773"/>
                  </a:cubicBezTo>
                  <a:cubicBezTo>
                    <a:pt x="19830" y="4254"/>
                    <a:pt x="19830" y="3749"/>
                    <a:pt x="19830" y="3233"/>
                  </a:cubicBezTo>
                  <a:lnTo>
                    <a:pt x="19830" y="1989"/>
                  </a:lnTo>
                  <a:close/>
                  <a:moveTo>
                    <a:pt x="19635" y="18949"/>
                  </a:moveTo>
                  <a:cubicBezTo>
                    <a:pt x="19643" y="18976"/>
                    <a:pt x="19660" y="19006"/>
                    <a:pt x="19669" y="19039"/>
                  </a:cubicBezTo>
                  <a:cubicBezTo>
                    <a:pt x="19660" y="19006"/>
                    <a:pt x="19643" y="18976"/>
                    <a:pt x="19635" y="18949"/>
                  </a:cubicBezTo>
                  <a:close/>
                  <a:moveTo>
                    <a:pt x="20843" y="21071"/>
                  </a:moveTo>
                  <a:cubicBezTo>
                    <a:pt x="20817" y="21118"/>
                    <a:pt x="20817" y="21158"/>
                    <a:pt x="20783" y="21204"/>
                  </a:cubicBezTo>
                  <a:cubicBezTo>
                    <a:pt x="20817" y="21148"/>
                    <a:pt x="20817" y="21104"/>
                    <a:pt x="20843" y="21071"/>
                  </a:cubicBezTo>
                  <a:close/>
                  <a:moveTo>
                    <a:pt x="1429" y="0"/>
                  </a:moveTo>
                  <a:lnTo>
                    <a:pt x="1429" y="86"/>
                  </a:lnTo>
                  <a:cubicBezTo>
                    <a:pt x="1404" y="1217"/>
                    <a:pt x="1378" y="2342"/>
                    <a:pt x="1353" y="3453"/>
                  </a:cubicBezTo>
                  <a:lnTo>
                    <a:pt x="1880" y="2944"/>
                  </a:lnTo>
                  <a:lnTo>
                    <a:pt x="1829" y="4487"/>
                  </a:lnTo>
                  <a:cubicBezTo>
                    <a:pt x="1770" y="4660"/>
                    <a:pt x="1684" y="4783"/>
                    <a:pt x="1608" y="4783"/>
                  </a:cubicBezTo>
                  <a:cubicBezTo>
                    <a:pt x="1506" y="4783"/>
                    <a:pt x="1429" y="4557"/>
                    <a:pt x="1463" y="3925"/>
                  </a:cubicBezTo>
                  <a:cubicBezTo>
                    <a:pt x="1293" y="4221"/>
                    <a:pt x="1378" y="4670"/>
                    <a:pt x="1429" y="5066"/>
                  </a:cubicBezTo>
                  <a:cubicBezTo>
                    <a:pt x="1429" y="5462"/>
                    <a:pt x="1514" y="5794"/>
                    <a:pt x="1574" y="5807"/>
                  </a:cubicBezTo>
                  <a:cubicBezTo>
                    <a:pt x="1370" y="6396"/>
                    <a:pt x="1242" y="6602"/>
                    <a:pt x="1174" y="6602"/>
                  </a:cubicBezTo>
                  <a:cubicBezTo>
                    <a:pt x="1004" y="6602"/>
                    <a:pt x="1097" y="5531"/>
                    <a:pt x="1046" y="5531"/>
                  </a:cubicBezTo>
                  <a:cubicBezTo>
                    <a:pt x="1038" y="5531"/>
                    <a:pt x="1029" y="5561"/>
                    <a:pt x="1012" y="5628"/>
                  </a:cubicBezTo>
                  <a:lnTo>
                    <a:pt x="817" y="6533"/>
                  </a:lnTo>
                  <a:lnTo>
                    <a:pt x="927" y="6320"/>
                  </a:lnTo>
                  <a:cubicBezTo>
                    <a:pt x="961" y="7048"/>
                    <a:pt x="1157" y="7125"/>
                    <a:pt x="817" y="8445"/>
                  </a:cubicBezTo>
                  <a:cubicBezTo>
                    <a:pt x="587" y="9290"/>
                    <a:pt x="417" y="8874"/>
                    <a:pt x="366" y="9203"/>
                  </a:cubicBezTo>
                  <a:cubicBezTo>
                    <a:pt x="340" y="9203"/>
                    <a:pt x="340" y="9237"/>
                    <a:pt x="306" y="9313"/>
                  </a:cubicBezTo>
                  <a:cubicBezTo>
                    <a:pt x="306" y="9390"/>
                    <a:pt x="306" y="9513"/>
                    <a:pt x="281" y="9722"/>
                  </a:cubicBezTo>
                  <a:lnTo>
                    <a:pt x="0" y="11665"/>
                  </a:lnTo>
                  <a:lnTo>
                    <a:pt x="502" y="10886"/>
                  </a:lnTo>
                  <a:cubicBezTo>
                    <a:pt x="536" y="11326"/>
                    <a:pt x="476" y="11788"/>
                    <a:pt x="476" y="12021"/>
                  </a:cubicBezTo>
                  <a:cubicBezTo>
                    <a:pt x="493" y="12127"/>
                    <a:pt x="502" y="12187"/>
                    <a:pt x="536" y="12187"/>
                  </a:cubicBezTo>
                  <a:cubicBezTo>
                    <a:pt x="578" y="12187"/>
                    <a:pt x="647" y="12101"/>
                    <a:pt x="791" y="11898"/>
                  </a:cubicBezTo>
                  <a:cubicBezTo>
                    <a:pt x="587" y="12240"/>
                    <a:pt x="536" y="12822"/>
                    <a:pt x="451" y="13537"/>
                  </a:cubicBezTo>
                  <a:cubicBezTo>
                    <a:pt x="451" y="13923"/>
                    <a:pt x="417" y="14329"/>
                    <a:pt x="391" y="14758"/>
                  </a:cubicBezTo>
                  <a:cubicBezTo>
                    <a:pt x="391" y="15187"/>
                    <a:pt x="366" y="15626"/>
                    <a:pt x="451" y="16065"/>
                  </a:cubicBezTo>
                  <a:cubicBezTo>
                    <a:pt x="672" y="17828"/>
                    <a:pt x="893" y="19521"/>
                    <a:pt x="961" y="19940"/>
                  </a:cubicBezTo>
                  <a:cubicBezTo>
                    <a:pt x="1183" y="20489"/>
                    <a:pt x="1429" y="21028"/>
                    <a:pt x="1684" y="21600"/>
                  </a:cubicBezTo>
                  <a:lnTo>
                    <a:pt x="19609" y="21600"/>
                  </a:lnTo>
                  <a:cubicBezTo>
                    <a:pt x="19524" y="21314"/>
                    <a:pt x="19414" y="21028"/>
                    <a:pt x="19320" y="20752"/>
                  </a:cubicBezTo>
                  <a:cubicBezTo>
                    <a:pt x="19150" y="20160"/>
                    <a:pt x="19048" y="19564"/>
                    <a:pt x="18929" y="18969"/>
                  </a:cubicBezTo>
                  <a:cubicBezTo>
                    <a:pt x="18759" y="18214"/>
                    <a:pt x="18682" y="17442"/>
                    <a:pt x="18588" y="16671"/>
                  </a:cubicBezTo>
                  <a:cubicBezTo>
                    <a:pt x="18622" y="16737"/>
                    <a:pt x="18648" y="16770"/>
                    <a:pt x="18682" y="16770"/>
                  </a:cubicBezTo>
                  <a:cubicBezTo>
                    <a:pt x="18708" y="16770"/>
                    <a:pt x="18733" y="16744"/>
                    <a:pt x="18759" y="16681"/>
                  </a:cubicBezTo>
                  <a:lnTo>
                    <a:pt x="18588" y="15902"/>
                  </a:lnTo>
                  <a:cubicBezTo>
                    <a:pt x="18622" y="15799"/>
                    <a:pt x="18665" y="15756"/>
                    <a:pt x="18699" y="15756"/>
                  </a:cubicBezTo>
                  <a:cubicBezTo>
                    <a:pt x="18878" y="15756"/>
                    <a:pt x="19090" y="16637"/>
                    <a:pt x="19192" y="16637"/>
                  </a:cubicBezTo>
                  <a:cubicBezTo>
                    <a:pt x="19218" y="16637"/>
                    <a:pt x="19235" y="16564"/>
                    <a:pt x="19243" y="16375"/>
                  </a:cubicBezTo>
                  <a:cubicBezTo>
                    <a:pt x="19414" y="16903"/>
                    <a:pt x="19609" y="17452"/>
                    <a:pt x="19771" y="18058"/>
                  </a:cubicBezTo>
                  <a:cubicBezTo>
                    <a:pt x="19865" y="18357"/>
                    <a:pt x="19941" y="18676"/>
                    <a:pt x="20001" y="19006"/>
                  </a:cubicBezTo>
                  <a:cubicBezTo>
                    <a:pt x="20086" y="19335"/>
                    <a:pt x="20137" y="19674"/>
                    <a:pt x="20196" y="20037"/>
                  </a:cubicBezTo>
                  <a:lnTo>
                    <a:pt x="19830" y="20299"/>
                  </a:lnTo>
                  <a:cubicBezTo>
                    <a:pt x="19907" y="20200"/>
                    <a:pt x="19839" y="19458"/>
                    <a:pt x="19669" y="19039"/>
                  </a:cubicBezTo>
                  <a:cubicBezTo>
                    <a:pt x="19788" y="19342"/>
                    <a:pt x="19779" y="19827"/>
                    <a:pt x="19805" y="20323"/>
                  </a:cubicBezTo>
                  <a:lnTo>
                    <a:pt x="19830" y="20299"/>
                  </a:lnTo>
                  <a:cubicBezTo>
                    <a:pt x="19830" y="20313"/>
                    <a:pt x="19830" y="20313"/>
                    <a:pt x="19805" y="20323"/>
                  </a:cubicBezTo>
                  <a:cubicBezTo>
                    <a:pt x="19805" y="20323"/>
                    <a:pt x="19805" y="20323"/>
                    <a:pt x="19805" y="20323"/>
                  </a:cubicBezTo>
                  <a:lnTo>
                    <a:pt x="19805" y="20326"/>
                  </a:lnTo>
                  <a:cubicBezTo>
                    <a:pt x="19805" y="20326"/>
                    <a:pt x="19805" y="20326"/>
                    <a:pt x="19805" y="20323"/>
                  </a:cubicBezTo>
                  <a:cubicBezTo>
                    <a:pt x="19822" y="20782"/>
                    <a:pt x="19882" y="21251"/>
                    <a:pt x="20086" y="21600"/>
                  </a:cubicBezTo>
                  <a:lnTo>
                    <a:pt x="20307" y="21600"/>
                  </a:lnTo>
                  <a:lnTo>
                    <a:pt x="20332" y="20828"/>
                  </a:lnTo>
                  <a:cubicBezTo>
                    <a:pt x="20452" y="21071"/>
                    <a:pt x="20562" y="21337"/>
                    <a:pt x="20707" y="21600"/>
                  </a:cubicBezTo>
                  <a:lnTo>
                    <a:pt x="21209" y="21600"/>
                  </a:lnTo>
                  <a:cubicBezTo>
                    <a:pt x="21132" y="21227"/>
                    <a:pt x="21030" y="20951"/>
                    <a:pt x="20936" y="20951"/>
                  </a:cubicBezTo>
                  <a:cubicBezTo>
                    <a:pt x="20902" y="20951"/>
                    <a:pt x="20868" y="20988"/>
                    <a:pt x="20843" y="21071"/>
                  </a:cubicBezTo>
                  <a:cubicBezTo>
                    <a:pt x="20953" y="20655"/>
                    <a:pt x="20928" y="20280"/>
                    <a:pt x="20902" y="19874"/>
                  </a:cubicBezTo>
                  <a:cubicBezTo>
                    <a:pt x="20843" y="19431"/>
                    <a:pt x="20758" y="18959"/>
                    <a:pt x="20953" y="18330"/>
                  </a:cubicBezTo>
                  <a:cubicBezTo>
                    <a:pt x="20894" y="18350"/>
                    <a:pt x="20843" y="18440"/>
                    <a:pt x="20800" y="18440"/>
                  </a:cubicBezTo>
                  <a:cubicBezTo>
                    <a:pt x="20741" y="18440"/>
                    <a:pt x="20698" y="18297"/>
                    <a:pt x="20647" y="17685"/>
                  </a:cubicBezTo>
                  <a:cubicBezTo>
                    <a:pt x="20622" y="17639"/>
                    <a:pt x="20537" y="17519"/>
                    <a:pt x="20503" y="17452"/>
                  </a:cubicBezTo>
                  <a:lnTo>
                    <a:pt x="20503" y="17442"/>
                  </a:lnTo>
                  <a:cubicBezTo>
                    <a:pt x="20494" y="17416"/>
                    <a:pt x="20477" y="17402"/>
                    <a:pt x="20469" y="17402"/>
                  </a:cubicBezTo>
                  <a:cubicBezTo>
                    <a:pt x="20460" y="17402"/>
                    <a:pt x="20460" y="17422"/>
                    <a:pt x="20477" y="17462"/>
                  </a:cubicBezTo>
                  <a:cubicBezTo>
                    <a:pt x="20452" y="17715"/>
                    <a:pt x="20426" y="17925"/>
                    <a:pt x="20332" y="18014"/>
                  </a:cubicBezTo>
                  <a:cubicBezTo>
                    <a:pt x="19967" y="17472"/>
                    <a:pt x="19694" y="15746"/>
                    <a:pt x="19524" y="15164"/>
                  </a:cubicBezTo>
                  <a:cubicBezTo>
                    <a:pt x="19541" y="14984"/>
                    <a:pt x="19558" y="14924"/>
                    <a:pt x="19584" y="14924"/>
                  </a:cubicBezTo>
                  <a:cubicBezTo>
                    <a:pt x="19626" y="14924"/>
                    <a:pt x="19694" y="15161"/>
                    <a:pt x="19762" y="15161"/>
                  </a:cubicBezTo>
                  <a:cubicBezTo>
                    <a:pt x="19779" y="15161"/>
                    <a:pt x="19805" y="15137"/>
                    <a:pt x="19830" y="15077"/>
                  </a:cubicBezTo>
                  <a:lnTo>
                    <a:pt x="19575" y="14209"/>
                  </a:lnTo>
                  <a:cubicBezTo>
                    <a:pt x="19788" y="14149"/>
                    <a:pt x="19967" y="13368"/>
                    <a:pt x="20111" y="13368"/>
                  </a:cubicBezTo>
                  <a:cubicBezTo>
                    <a:pt x="20179" y="13368"/>
                    <a:pt x="20247" y="13531"/>
                    <a:pt x="20307" y="14010"/>
                  </a:cubicBezTo>
                  <a:lnTo>
                    <a:pt x="20307" y="12646"/>
                  </a:lnTo>
                  <a:cubicBezTo>
                    <a:pt x="20426" y="11844"/>
                    <a:pt x="20732" y="10733"/>
                    <a:pt x="20647" y="10052"/>
                  </a:cubicBezTo>
                  <a:cubicBezTo>
                    <a:pt x="20758" y="9536"/>
                    <a:pt x="20605" y="8818"/>
                    <a:pt x="20622" y="8818"/>
                  </a:cubicBezTo>
                  <a:cubicBezTo>
                    <a:pt x="20622" y="8818"/>
                    <a:pt x="20639" y="8868"/>
                    <a:pt x="20673" y="8984"/>
                  </a:cubicBezTo>
                  <a:cubicBezTo>
                    <a:pt x="20673" y="8984"/>
                    <a:pt x="20673" y="8854"/>
                    <a:pt x="20707" y="8655"/>
                  </a:cubicBezTo>
                  <a:cubicBezTo>
                    <a:pt x="20673" y="8445"/>
                    <a:pt x="20732" y="8182"/>
                    <a:pt x="20758" y="7906"/>
                  </a:cubicBezTo>
                  <a:cubicBezTo>
                    <a:pt x="20843" y="7377"/>
                    <a:pt x="20928" y="6839"/>
                    <a:pt x="20928" y="6839"/>
                  </a:cubicBezTo>
                  <a:lnTo>
                    <a:pt x="21013" y="6819"/>
                  </a:lnTo>
                  <a:cubicBezTo>
                    <a:pt x="21149" y="6290"/>
                    <a:pt x="21268" y="5751"/>
                    <a:pt x="21345" y="5199"/>
                  </a:cubicBezTo>
                  <a:cubicBezTo>
                    <a:pt x="21379" y="5066"/>
                    <a:pt x="21404" y="4926"/>
                    <a:pt x="21438" y="4793"/>
                  </a:cubicBezTo>
                  <a:lnTo>
                    <a:pt x="21438" y="4377"/>
                  </a:lnTo>
                  <a:cubicBezTo>
                    <a:pt x="21404" y="4101"/>
                    <a:pt x="21404" y="3812"/>
                    <a:pt x="21379" y="3529"/>
                  </a:cubicBezTo>
                  <a:cubicBezTo>
                    <a:pt x="21319" y="2395"/>
                    <a:pt x="21319" y="1231"/>
                    <a:pt x="21600" y="2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582;p23"/>
            <p:cNvSpPr/>
            <p:nvPr/>
          </p:nvSpPr>
          <p:spPr>
            <a:xfrm rot="2123265">
              <a:off x="1270079" y="859721"/>
              <a:ext cx="155270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967" y="5641"/>
                  </a:moveTo>
                  <a:cubicBezTo>
                    <a:pt x="1945" y="6203"/>
                    <a:pt x="1945" y="6762"/>
                    <a:pt x="1967" y="7324"/>
                  </a:cubicBezTo>
                  <a:lnTo>
                    <a:pt x="1500" y="7357"/>
                  </a:lnTo>
                  <a:lnTo>
                    <a:pt x="1967" y="7554"/>
                  </a:lnTo>
                  <a:cubicBezTo>
                    <a:pt x="1967" y="8116"/>
                    <a:pt x="2012" y="8665"/>
                    <a:pt x="2034" y="9213"/>
                  </a:cubicBezTo>
                  <a:cubicBezTo>
                    <a:pt x="2019" y="9213"/>
                    <a:pt x="2005" y="9213"/>
                    <a:pt x="1990" y="9213"/>
                  </a:cubicBezTo>
                  <a:cubicBezTo>
                    <a:pt x="1663" y="9213"/>
                    <a:pt x="1366" y="9117"/>
                    <a:pt x="1233" y="8917"/>
                  </a:cubicBezTo>
                  <a:cubicBezTo>
                    <a:pt x="1233" y="8828"/>
                    <a:pt x="1299" y="8192"/>
                    <a:pt x="1403" y="7510"/>
                  </a:cubicBezTo>
                  <a:cubicBezTo>
                    <a:pt x="1544" y="6819"/>
                    <a:pt x="1715" y="6090"/>
                    <a:pt x="1819" y="5807"/>
                  </a:cubicBezTo>
                  <a:cubicBezTo>
                    <a:pt x="1864" y="5718"/>
                    <a:pt x="1916" y="5661"/>
                    <a:pt x="1967" y="5641"/>
                  </a:cubicBezTo>
                  <a:close/>
                  <a:moveTo>
                    <a:pt x="2353" y="15506"/>
                  </a:moveTo>
                  <a:cubicBezTo>
                    <a:pt x="2725" y="15889"/>
                    <a:pt x="3311" y="16584"/>
                    <a:pt x="3949" y="17356"/>
                  </a:cubicBezTo>
                  <a:cubicBezTo>
                    <a:pt x="4053" y="17595"/>
                    <a:pt x="4150" y="17838"/>
                    <a:pt x="4268" y="18091"/>
                  </a:cubicBezTo>
                  <a:cubicBezTo>
                    <a:pt x="4469" y="18706"/>
                    <a:pt x="4617" y="19312"/>
                    <a:pt x="4766" y="19930"/>
                  </a:cubicBezTo>
                  <a:lnTo>
                    <a:pt x="4766" y="19960"/>
                  </a:lnTo>
                  <a:cubicBezTo>
                    <a:pt x="4513" y="19621"/>
                    <a:pt x="4224" y="19245"/>
                    <a:pt x="3972" y="18849"/>
                  </a:cubicBezTo>
                  <a:cubicBezTo>
                    <a:pt x="3823" y="18620"/>
                    <a:pt x="3682" y="18387"/>
                    <a:pt x="3563" y="18147"/>
                  </a:cubicBezTo>
                  <a:cubicBezTo>
                    <a:pt x="3415" y="17905"/>
                    <a:pt x="3266" y="17662"/>
                    <a:pt x="3118" y="17409"/>
                  </a:cubicBezTo>
                  <a:lnTo>
                    <a:pt x="3192" y="17027"/>
                  </a:lnTo>
                  <a:lnTo>
                    <a:pt x="2353" y="15506"/>
                  </a:lnTo>
                  <a:close/>
                  <a:moveTo>
                    <a:pt x="542" y="0"/>
                  </a:moveTo>
                  <a:cubicBezTo>
                    <a:pt x="542" y="163"/>
                    <a:pt x="565" y="296"/>
                    <a:pt x="587" y="373"/>
                  </a:cubicBezTo>
                  <a:cubicBezTo>
                    <a:pt x="-148" y="1384"/>
                    <a:pt x="30" y="4903"/>
                    <a:pt x="0" y="6553"/>
                  </a:cubicBezTo>
                  <a:lnTo>
                    <a:pt x="290" y="6609"/>
                  </a:lnTo>
                  <a:cubicBezTo>
                    <a:pt x="245" y="7740"/>
                    <a:pt x="468" y="8828"/>
                    <a:pt x="683" y="10228"/>
                  </a:cubicBezTo>
                  <a:lnTo>
                    <a:pt x="936" y="10138"/>
                  </a:lnTo>
                  <a:cubicBezTo>
                    <a:pt x="1151" y="10743"/>
                    <a:pt x="1233" y="11525"/>
                    <a:pt x="1277" y="12393"/>
                  </a:cubicBezTo>
                  <a:cubicBezTo>
                    <a:pt x="1351" y="13265"/>
                    <a:pt x="1574" y="14209"/>
                    <a:pt x="1819" y="15164"/>
                  </a:cubicBezTo>
                  <a:cubicBezTo>
                    <a:pt x="1671" y="15044"/>
                    <a:pt x="1574" y="14549"/>
                    <a:pt x="1544" y="14209"/>
                  </a:cubicBezTo>
                  <a:cubicBezTo>
                    <a:pt x="1470" y="15363"/>
                    <a:pt x="2116" y="16564"/>
                    <a:pt x="2702" y="17728"/>
                  </a:cubicBezTo>
                  <a:cubicBezTo>
                    <a:pt x="3214" y="18906"/>
                    <a:pt x="3682" y="20037"/>
                    <a:pt x="3534" y="21071"/>
                  </a:cubicBezTo>
                  <a:cubicBezTo>
                    <a:pt x="3586" y="21271"/>
                    <a:pt x="3630" y="21434"/>
                    <a:pt x="3652" y="21600"/>
                  </a:cubicBezTo>
                  <a:lnTo>
                    <a:pt x="21430" y="21600"/>
                  </a:lnTo>
                  <a:cubicBezTo>
                    <a:pt x="21452" y="20423"/>
                    <a:pt x="21207" y="19016"/>
                    <a:pt x="20569" y="17762"/>
                  </a:cubicBezTo>
                  <a:cubicBezTo>
                    <a:pt x="20613" y="17782"/>
                    <a:pt x="20695" y="17838"/>
                    <a:pt x="20814" y="18048"/>
                  </a:cubicBezTo>
                  <a:cubicBezTo>
                    <a:pt x="20739" y="17858"/>
                    <a:pt x="20665" y="17672"/>
                    <a:pt x="20569" y="17486"/>
                  </a:cubicBezTo>
                  <a:cubicBezTo>
                    <a:pt x="20465" y="17299"/>
                    <a:pt x="20376" y="17113"/>
                    <a:pt x="20250" y="16923"/>
                  </a:cubicBezTo>
                  <a:cubicBezTo>
                    <a:pt x="20079" y="16541"/>
                    <a:pt x="19878" y="16142"/>
                    <a:pt x="19685" y="15746"/>
                  </a:cubicBezTo>
                  <a:cubicBezTo>
                    <a:pt x="19240" y="14954"/>
                    <a:pt x="19121" y="14163"/>
                    <a:pt x="18899" y="13418"/>
                  </a:cubicBezTo>
                  <a:cubicBezTo>
                    <a:pt x="18802" y="13052"/>
                    <a:pt x="18698" y="12689"/>
                    <a:pt x="18609" y="12360"/>
                  </a:cubicBezTo>
                  <a:cubicBezTo>
                    <a:pt x="18557" y="12021"/>
                    <a:pt x="18483" y="11711"/>
                    <a:pt x="18409" y="11425"/>
                  </a:cubicBezTo>
                  <a:cubicBezTo>
                    <a:pt x="18260" y="10863"/>
                    <a:pt x="18038" y="10414"/>
                    <a:pt x="17726" y="10161"/>
                  </a:cubicBezTo>
                  <a:cubicBezTo>
                    <a:pt x="17726" y="10161"/>
                    <a:pt x="17555" y="9686"/>
                    <a:pt x="17473" y="9213"/>
                  </a:cubicBezTo>
                  <a:cubicBezTo>
                    <a:pt x="17377" y="8741"/>
                    <a:pt x="17280" y="8269"/>
                    <a:pt x="17280" y="8269"/>
                  </a:cubicBezTo>
                  <a:cubicBezTo>
                    <a:pt x="17303" y="9060"/>
                    <a:pt x="17258" y="9303"/>
                    <a:pt x="17184" y="9303"/>
                  </a:cubicBezTo>
                  <a:cubicBezTo>
                    <a:pt x="17065" y="9303"/>
                    <a:pt x="16872" y="8681"/>
                    <a:pt x="16739" y="8681"/>
                  </a:cubicBezTo>
                  <a:cubicBezTo>
                    <a:pt x="16701" y="8681"/>
                    <a:pt x="16664" y="8744"/>
                    <a:pt x="16642" y="8907"/>
                  </a:cubicBezTo>
                  <a:cubicBezTo>
                    <a:pt x="16553" y="8199"/>
                    <a:pt x="16701" y="7174"/>
                    <a:pt x="16835" y="7174"/>
                  </a:cubicBezTo>
                  <a:cubicBezTo>
                    <a:pt x="16887" y="7174"/>
                    <a:pt x="16932" y="7301"/>
                    <a:pt x="16961" y="7610"/>
                  </a:cubicBezTo>
                  <a:lnTo>
                    <a:pt x="16909" y="7787"/>
                  </a:lnTo>
                  <a:cubicBezTo>
                    <a:pt x="16946" y="7813"/>
                    <a:pt x="16984" y="7823"/>
                    <a:pt x="17013" y="7823"/>
                  </a:cubicBezTo>
                  <a:cubicBezTo>
                    <a:pt x="17221" y="7823"/>
                    <a:pt x="17214" y="7151"/>
                    <a:pt x="17280" y="6443"/>
                  </a:cubicBezTo>
                  <a:cubicBezTo>
                    <a:pt x="17325" y="5644"/>
                    <a:pt x="17377" y="4816"/>
                    <a:pt x="17563" y="4816"/>
                  </a:cubicBezTo>
                  <a:cubicBezTo>
                    <a:pt x="17570" y="4816"/>
                    <a:pt x="17570" y="4816"/>
                    <a:pt x="17577" y="4816"/>
                  </a:cubicBezTo>
                  <a:cubicBezTo>
                    <a:pt x="17622" y="3749"/>
                    <a:pt x="17748" y="2691"/>
                    <a:pt x="17897" y="1650"/>
                  </a:cubicBezTo>
                  <a:cubicBezTo>
                    <a:pt x="16523" y="755"/>
                    <a:pt x="15514" y="0"/>
                    <a:pt x="15514" y="0"/>
                  </a:cubicBezTo>
                  <a:lnTo>
                    <a:pt x="2353" y="0"/>
                  </a:lnTo>
                  <a:cubicBezTo>
                    <a:pt x="2331" y="249"/>
                    <a:pt x="2309" y="502"/>
                    <a:pt x="2287" y="745"/>
                  </a:cubicBezTo>
                  <a:cubicBezTo>
                    <a:pt x="2205" y="502"/>
                    <a:pt x="2183" y="249"/>
                    <a:pt x="21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583;p23"/>
            <p:cNvSpPr/>
            <p:nvPr/>
          </p:nvSpPr>
          <p:spPr>
            <a:xfrm rot="2123265">
              <a:off x="689480" y="440612"/>
              <a:ext cx="13654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" y="9084"/>
                  </a:moveTo>
                  <a:cubicBezTo>
                    <a:pt x="587" y="9450"/>
                    <a:pt x="570" y="9566"/>
                    <a:pt x="544" y="9566"/>
                  </a:cubicBezTo>
                  <a:cubicBezTo>
                    <a:pt x="519" y="9566"/>
                    <a:pt x="493" y="9473"/>
                    <a:pt x="451" y="9380"/>
                  </a:cubicBezTo>
                  <a:lnTo>
                    <a:pt x="587" y="9084"/>
                  </a:lnTo>
                  <a:close/>
                  <a:moveTo>
                    <a:pt x="20273" y="11086"/>
                  </a:moveTo>
                  <a:cubicBezTo>
                    <a:pt x="20281" y="11086"/>
                    <a:pt x="20213" y="11296"/>
                    <a:pt x="20137" y="11588"/>
                  </a:cubicBezTo>
                  <a:cubicBezTo>
                    <a:pt x="20137" y="11568"/>
                    <a:pt x="20137" y="11568"/>
                    <a:pt x="20111" y="11558"/>
                  </a:cubicBezTo>
                  <a:cubicBezTo>
                    <a:pt x="20222" y="11219"/>
                    <a:pt x="20273" y="11086"/>
                    <a:pt x="20273" y="11086"/>
                  </a:cubicBezTo>
                  <a:close/>
                  <a:moveTo>
                    <a:pt x="19830" y="1989"/>
                  </a:moveTo>
                  <a:cubicBezTo>
                    <a:pt x="19916" y="2132"/>
                    <a:pt x="20001" y="2308"/>
                    <a:pt x="20086" y="2508"/>
                  </a:cubicBezTo>
                  <a:cubicBezTo>
                    <a:pt x="20196" y="2837"/>
                    <a:pt x="20332" y="3233"/>
                    <a:pt x="20426" y="3682"/>
                  </a:cubicBezTo>
                  <a:cubicBezTo>
                    <a:pt x="20477" y="3902"/>
                    <a:pt x="20503" y="4134"/>
                    <a:pt x="20562" y="4387"/>
                  </a:cubicBezTo>
                  <a:cubicBezTo>
                    <a:pt x="20562" y="4507"/>
                    <a:pt x="20588" y="4640"/>
                    <a:pt x="20622" y="4760"/>
                  </a:cubicBezTo>
                  <a:cubicBezTo>
                    <a:pt x="20588" y="4893"/>
                    <a:pt x="20588" y="5026"/>
                    <a:pt x="20562" y="5156"/>
                  </a:cubicBezTo>
                  <a:cubicBezTo>
                    <a:pt x="20435" y="6017"/>
                    <a:pt x="20290" y="6187"/>
                    <a:pt x="20179" y="6187"/>
                  </a:cubicBezTo>
                  <a:cubicBezTo>
                    <a:pt x="20111" y="6187"/>
                    <a:pt x="20060" y="6117"/>
                    <a:pt x="20035" y="6117"/>
                  </a:cubicBezTo>
                  <a:cubicBezTo>
                    <a:pt x="20026" y="6117"/>
                    <a:pt x="20026" y="6133"/>
                    <a:pt x="20035" y="6180"/>
                  </a:cubicBezTo>
                  <a:cubicBezTo>
                    <a:pt x="19575" y="7763"/>
                    <a:pt x="19635" y="8445"/>
                    <a:pt x="19805" y="9050"/>
                  </a:cubicBezTo>
                  <a:cubicBezTo>
                    <a:pt x="19967" y="9656"/>
                    <a:pt x="20086" y="10205"/>
                    <a:pt x="19694" y="11512"/>
                  </a:cubicBezTo>
                  <a:cubicBezTo>
                    <a:pt x="19524" y="11888"/>
                    <a:pt x="19371" y="12001"/>
                    <a:pt x="19243" y="12001"/>
                  </a:cubicBezTo>
                  <a:cubicBezTo>
                    <a:pt x="19048" y="12001"/>
                    <a:pt x="18886" y="11751"/>
                    <a:pt x="18725" y="11751"/>
                  </a:cubicBezTo>
                  <a:cubicBezTo>
                    <a:pt x="18691" y="11751"/>
                    <a:pt x="18656" y="11761"/>
                    <a:pt x="18622" y="11788"/>
                  </a:cubicBezTo>
                  <a:cubicBezTo>
                    <a:pt x="18648" y="10414"/>
                    <a:pt x="19124" y="9676"/>
                    <a:pt x="19243" y="8751"/>
                  </a:cubicBezTo>
                  <a:lnTo>
                    <a:pt x="18903" y="9899"/>
                  </a:lnTo>
                  <a:cubicBezTo>
                    <a:pt x="18852" y="9456"/>
                    <a:pt x="18818" y="8532"/>
                    <a:pt x="19073" y="8036"/>
                  </a:cubicBezTo>
                  <a:cubicBezTo>
                    <a:pt x="18988" y="8159"/>
                    <a:pt x="18903" y="8345"/>
                    <a:pt x="18852" y="8578"/>
                  </a:cubicBezTo>
                  <a:cubicBezTo>
                    <a:pt x="19073" y="7311"/>
                    <a:pt x="19380" y="6047"/>
                    <a:pt x="19771" y="4773"/>
                  </a:cubicBezTo>
                  <a:cubicBezTo>
                    <a:pt x="19805" y="4254"/>
                    <a:pt x="19805" y="3749"/>
                    <a:pt x="19830" y="3233"/>
                  </a:cubicBezTo>
                  <a:lnTo>
                    <a:pt x="19830" y="1989"/>
                  </a:lnTo>
                  <a:close/>
                  <a:moveTo>
                    <a:pt x="19635" y="18949"/>
                  </a:moveTo>
                  <a:cubicBezTo>
                    <a:pt x="19643" y="18976"/>
                    <a:pt x="19660" y="19006"/>
                    <a:pt x="19669" y="19039"/>
                  </a:cubicBezTo>
                  <a:cubicBezTo>
                    <a:pt x="19660" y="19006"/>
                    <a:pt x="19643" y="18976"/>
                    <a:pt x="19635" y="18949"/>
                  </a:cubicBezTo>
                  <a:close/>
                  <a:moveTo>
                    <a:pt x="19830" y="20299"/>
                  </a:moveTo>
                  <a:cubicBezTo>
                    <a:pt x="19830" y="20306"/>
                    <a:pt x="19822" y="20309"/>
                    <a:pt x="19813" y="20309"/>
                  </a:cubicBezTo>
                  <a:lnTo>
                    <a:pt x="19830" y="20299"/>
                  </a:lnTo>
                  <a:close/>
                  <a:moveTo>
                    <a:pt x="20817" y="21081"/>
                  </a:moveTo>
                  <a:cubicBezTo>
                    <a:pt x="20817" y="21128"/>
                    <a:pt x="20817" y="21158"/>
                    <a:pt x="20783" y="21204"/>
                  </a:cubicBezTo>
                  <a:cubicBezTo>
                    <a:pt x="20783" y="21158"/>
                    <a:pt x="20817" y="21118"/>
                    <a:pt x="20817" y="21081"/>
                  </a:cubicBezTo>
                  <a:close/>
                  <a:moveTo>
                    <a:pt x="1429" y="0"/>
                  </a:moveTo>
                  <a:lnTo>
                    <a:pt x="1429" y="86"/>
                  </a:lnTo>
                  <a:cubicBezTo>
                    <a:pt x="1404" y="1217"/>
                    <a:pt x="1378" y="2342"/>
                    <a:pt x="1353" y="3453"/>
                  </a:cubicBezTo>
                  <a:lnTo>
                    <a:pt x="1855" y="2944"/>
                  </a:lnTo>
                  <a:lnTo>
                    <a:pt x="1829" y="4487"/>
                  </a:lnTo>
                  <a:cubicBezTo>
                    <a:pt x="1770" y="4660"/>
                    <a:pt x="1684" y="4783"/>
                    <a:pt x="1608" y="4783"/>
                  </a:cubicBezTo>
                  <a:cubicBezTo>
                    <a:pt x="1506" y="4783"/>
                    <a:pt x="1412" y="4557"/>
                    <a:pt x="1429" y="3925"/>
                  </a:cubicBezTo>
                  <a:cubicBezTo>
                    <a:pt x="1293" y="4221"/>
                    <a:pt x="1378" y="4670"/>
                    <a:pt x="1404" y="5066"/>
                  </a:cubicBezTo>
                  <a:cubicBezTo>
                    <a:pt x="1429" y="5462"/>
                    <a:pt x="1514" y="5794"/>
                    <a:pt x="1574" y="5807"/>
                  </a:cubicBezTo>
                  <a:cubicBezTo>
                    <a:pt x="1370" y="6396"/>
                    <a:pt x="1242" y="6602"/>
                    <a:pt x="1165" y="6602"/>
                  </a:cubicBezTo>
                  <a:cubicBezTo>
                    <a:pt x="1004" y="6602"/>
                    <a:pt x="1089" y="5531"/>
                    <a:pt x="1029" y="5531"/>
                  </a:cubicBezTo>
                  <a:cubicBezTo>
                    <a:pt x="1021" y="5531"/>
                    <a:pt x="1004" y="5561"/>
                    <a:pt x="987" y="5628"/>
                  </a:cubicBezTo>
                  <a:lnTo>
                    <a:pt x="817" y="6533"/>
                  </a:lnTo>
                  <a:lnTo>
                    <a:pt x="927" y="6320"/>
                  </a:lnTo>
                  <a:cubicBezTo>
                    <a:pt x="961" y="7048"/>
                    <a:pt x="1157" y="7125"/>
                    <a:pt x="791" y="8445"/>
                  </a:cubicBezTo>
                  <a:cubicBezTo>
                    <a:pt x="587" y="9290"/>
                    <a:pt x="417" y="8874"/>
                    <a:pt x="366" y="9203"/>
                  </a:cubicBezTo>
                  <a:cubicBezTo>
                    <a:pt x="340" y="9203"/>
                    <a:pt x="340" y="9237"/>
                    <a:pt x="306" y="9313"/>
                  </a:cubicBezTo>
                  <a:cubicBezTo>
                    <a:pt x="306" y="9390"/>
                    <a:pt x="306" y="9513"/>
                    <a:pt x="281" y="9722"/>
                  </a:cubicBezTo>
                  <a:lnTo>
                    <a:pt x="0" y="11665"/>
                  </a:lnTo>
                  <a:lnTo>
                    <a:pt x="502" y="10886"/>
                  </a:lnTo>
                  <a:cubicBezTo>
                    <a:pt x="536" y="11326"/>
                    <a:pt x="476" y="11788"/>
                    <a:pt x="476" y="12021"/>
                  </a:cubicBezTo>
                  <a:cubicBezTo>
                    <a:pt x="493" y="12127"/>
                    <a:pt x="502" y="12187"/>
                    <a:pt x="536" y="12187"/>
                  </a:cubicBezTo>
                  <a:cubicBezTo>
                    <a:pt x="578" y="12187"/>
                    <a:pt x="647" y="12101"/>
                    <a:pt x="791" y="11898"/>
                  </a:cubicBezTo>
                  <a:cubicBezTo>
                    <a:pt x="587" y="12240"/>
                    <a:pt x="502" y="12822"/>
                    <a:pt x="451" y="13537"/>
                  </a:cubicBezTo>
                  <a:cubicBezTo>
                    <a:pt x="417" y="13923"/>
                    <a:pt x="417" y="14329"/>
                    <a:pt x="391" y="14758"/>
                  </a:cubicBezTo>
                  <a:cubicBezTo>
                    <a:pt x="391" y="15187"/>
                    <a:pt x="366" y="15626"/>
                    <a:pt x="451" y="16065"/>
                  </a:cubicBezTo>
                  <a:cubicBezTo>
                    <a:pt x="672" y="17828"/>
                    <a:pt x="893" y="19521"/>
                    <a:pt x="961" y="19940"/>
                  </a:cubicBezTo>
                  <a:cubicBezTo>
                    <a:pt x="1157" y="20489"/>
                    <a:pt x="1429" y="21028"/>
                    <a:pt x="1684" y="21600"/>
                  </a:cubicBezTo>
                  <a:lnTo>
                    <a:pt x="19575" y="21600"/>
                  </a:lnTo>
                  <a:cubicBezTo>
                    <a:pt x="19490" y="21314"/>
                    <a:pt x="19414" y="21028"/>
                    <a:pt x="19320" y="20752"/>
                  </a:cubicBezTo>
                  <a:cubicBezTo>
                    <a:pt x="19150" y="20160"/>
                    <a:pt x="19014" y="19564"/>
                    <a:pt x="18903" y="18969"/>
                  </a:cubicBezTo>
                  <a:cubicBezTo>
                    <a:pt x="18759" y="18214"/>
                    <a:pt x="18682" y="17442"/>
                    <a:pt x="18588" y="16671"/>
                  </a:cubicBezTo>
                  <a:cubicBezTo>
                    <a:pt x="18622" y="16737"/>
                    <a:pt x="18648" y="16770"/>
                    <a:pt x="18682" y="16770"/>
                  </a:cubicBezTo>
                  <a:cubicBezTo>
                    <a:pt x="18708" y="16770"/>
                    <a:pt x="18733" y="16744"/>
                    <a:pt x="18759" y="16681"/>
                  </a:cubicBezTo>
                  <a:lnTo>
                    <a:pt x="18588" y="15902"/>
                  </a:lnTo>
                  <a:cubicBezTo>
                    <a:pt x="18622" y="15799"/>
                    <a:pt x="18665" y="15756"/>
                    <a:pt x="18699" y="15756"/>
                  </a:cubicBezTo>
                  <a:cubicBezTo>
                    <a:pt x="18869" y="15756"/>
                    <a:pt x="19090" y="16637"/>
                    <a:pt x="19175" y="16637"/>
                  </a:cubicBezTo>
                  <a:cubicBezTo>
                    <a:pt x="19201" y="16637"/>
                    <a:pt x="19218" y="16564"/>
                    <a:pt x="19218" y="16375"/>
                  </a:cubicBezTo>
                  <a:cubicBezTo>
                    <a:pt x="19414" y="16903"/>
                    <a:pt x="19609" y="17452"/>
                    <a:pt x="19771" y="18058"/>
                  </a:cubicBezTo>
                  <a:cubicBezTo>
                    <a:pt x="19865" y="18357"/>
                    <a:pt x="19941" y="18676"/>
                    <a:pt x="20001" y="19006"/>
                  </a:cubicBezTo>
                  <a:cubicBezTo>
                    <a:pt x="20086" y="19335"/>
                    <a:pt x="20137" y="19674"/>
                    <a:pt x="20162" y="20037"/>
                  </a:cubicBezTo>
                  <a:lnTo>
                    <a:pt x="19830" y="20299"/>
                  </a:lnTo>
                  <a:cubicBezTo>
                    <a:pt x="19907" y="20200"/>
                    <a:pt x="19839" y="19458"/>
                    <a:pt x="19669" y="19039"/>
                  </a:cubicBezTo>
                  <a:cubicBezTo>
                    <a:pt x="19890" y="19621"/>
                    <a:pt x="19652" y="20868"/>
                    <a:pt x="20060" y="21600"/>
                  </a:cubicBezTo>
                  <a:lnTo>
                    <a:pt x="20281" y="21600"/>
                  </a:lnTo>
                  <a:lnTo>
                    <a:pt x="20332" y="20828"/>
                  </a:lnTo>
                  <a:cubicBezTo>
                    <a:pt x="20452" y="21071"/>
                    <a:pt x="20562" y="21337"/>
                    <a:pt x="20707" y="21600"/>
                  </a:cubicBezTo>
                  <a:lnTo>
                    <a:pt x="21209" y="21600"/>
                  </a:lnTo>
                  <a:cubicBezTo>
                    <a:pt x="21107" y="21231"/>
                    <a:pt x="21022" y="20955"/>
                    <a:pt x="20928" y="20955"/>
                  </a:cubicBezTo>
                  <a:cubicBezTo>
                    <a:pt x="20885" y="20955"/>
                    <a:pt x="20851" y="20995"/>
                    <a:pt x="20817" y="21081"/>
                  </a:cubicBezTo>
                  <a:cubicBezTo>
                    <a:pt x="20953" y="20655"/>
                    <a:pt x="20928" y="20280"/>
                    <a:pt x="20877" y="19874"/>
                  </a:cubicBezTo>
                  <a:cubicBezTo>
                    <a:pt x="20843" y="19431"/>
                    <a:pt x="20758" y="18959"/>
                    <a:pt x="20928" y="18330"/>
                  </a:cubicBezTo>
                  <a:cubicBezTo>
                    <a:pt x="20868" y="18350"/>
                    <a:pt x="20817" y="18440"/>
                    <a:pt x="20783" y="18440"/>
                  </a:cubicBezTo>
                  <a:cubicBezTo>
                    <a:pt x="20732" y="18440"/>
                    <a:pt x="20698" y="18297"/>
                    <a:pt x="20647" y="17685"/>
                  </a:cubicBezTo>
                  <a:cubicBezTo>
                    <a:pt x="20588" y="17639"/>
                    <a:pt x="20537" y="17519"/>
                    <a:pt x="20503" y="17452"/>
                  </a:cubicBezTo>
                  <a:lnTo>
                    <a:pt x="20503" y="17376"/>
                  </a:lnTo>
                  <a:cubicBezTo>
                    <a:pt x="20477" y="17396"/>
                    <a:pt x="20477" y="17409"/>
                    <a:pt x="20477" y="17442"/>
                  </a:cubicBezTo>
                  <a:cubicBezTo>
                    <a:pt x="20460" y="17416"/>
                    <a:pt x="20460" y="17402"/>
                    <a:pt x="20460" y="17402"/>
                  </a:cubicBezTo>
                  <a:cubicBezTo>
                    <a:pt x="20452" y="17402"/>
                    <a:pt x="20460" y="17422"/>
                    <a:pt x="20477" y="17462"/>
                  </a:cubicBezTo>
                  <a:cubicBezTo>
                    <a:pt x="20452" y="17715"/>
                    <a:pt x="20392" y="17925"/>
                    <a:pt x="20332" y="18014"/>
                  </a:cubicBezTo>
                  <a:cubicBezTo>
                    <a:pt x="19941" y="17472"/>
                    <a:pt x="19694" y="15746"/>
                    <a:pt x="19524" y="15164"/>
                  </a:cubicBezTo>
                  <a:cubicBezTo>
                    <a:pt x="19541" y="14984"/>
                    <a:pt x="19558" y="14924"/>
                    <a:pt x="19584" y="14924"/>
                  </a:cubicBezTo>
                  <a:cubicBezTo>
                    <a:pt x="19626" y="14924"/>
                    <a:pt x="19694" y="15161"/>
                    <a:pt x="19762" y="15161"/>
                  </a:cubicBezTo>
                  <a:cubicBezTo>
                    <a:pt x="19779" y="15161"/>
                    <a:pt x="19805" y="15137"/>
                    <a:pt x="19830" y="15077"/>
                  </a:cubicBezTo>
                  <a:lnTo>
                    <a:pt x="19575" y="14209"/>
                  </a:lnTo>
                  <a:cubicBezTo>
                    <a:pt x="19788" y="14149"/>
                    <a:pt x="19967" y="13368"/>
                    <a:pt x="20103" y="13368"/>
                  </a:cubicBezTo>
                  <a:cubicBezTo>
                    <a:pt x="20171" y="13368"/>
                    <a:pt x="20230" y="13531"/>
                    <a:pt x="20281" y="14010"/>
                  </a:cubicBezTo>
                  <a:lnTo>
                    <a:pt x="20307" y="12646"/>
                  </a:lnTo>
                  <a:cubicBezTo>
                    <a:pt x="20426" y="11844"/>
                    <a:pt x="20707" y="10733"/>
                    <a:pt x="20647" y="10052"/>
                  </a:cubicBezTo>
                  <a:cubicBezTo>
                    <a:pt x="20758" y="9536"/>
                    <a:pt x="20605" y="8818"/>
                    <a:pt x="20622" y="8818"/>
                  </a:cubicBezTo>
                  <a:cubicBezTo>
                    <a:pt x="20622" y="8818"/>
                    <a:pt x="20639" y="8868"/>
                    <a:pt x="20673" y="8984"/>
                  </a:cubicBezTo>
                  <a:lnTo>
                    <a:pt x="20673" y="8655"/>
                  </a:lnTo>
                  <a:cubicBezTo>
                    <a:pt x="20673" y="8445"/>
                    <a:pt x="20707" y="8182"/>
                    <a:pt x="20758" y="7906"/>
                  </a:cubicBezTo>
                  <a:cubicBezTo>
                    <a:pt x="20843" y="7377"/>
                    <a:pt x="20928" y="6839"/>
                    <a:pt x="20928" y="6839"/>
                  </a:cubicBezTo>
                  <a:lnTo>
                    <a:pt x="21013" y="6819"/>
                  </a:lnTo>
                  <a:cubicBezTo>
                    <a:pt x="21149" y="6290"/>
                    <a:pt x="21268" y="5751"/>
                    <a:pt x="21345" y="5199"/>
                  </a:cubicBezTo>
                  <a:cubicBezTo>
                    <a:pt x="21379" y="5066"/>
                    <a:pt x="21404" y="4926"/>
                    <a:pt x="21438" y="4793"/>
                  </a:cubicBezTo>
                  <a:cubicBezTo>
                    <a:pt x="21438" y="4650"/>
                    <a:pt x="21438" y="4517"/>
                    <a:pt x="21404" y="4377"/>
                  </a:cubicBezTo>
                  <a:cubicBezTo>
                    <a:pt x="21404" y="4101"/>
                    <a:pt x="21379" y="3812"/>
                    <a:pt x="21379" y="3529"/>
                  </a:cubicBezTo>
                  <a:cubicBezTo>
                    <a:pt x="21319" y="2395"/>
                    <a:pt x="21319" y="1231"/>
                    <a:pt x="21600" y="2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584;p23"/>
            <p:cNvSpPr/>
            <p:nvPr/>
          </p:nvSpPr>
          <p:spPr>
            <a:xfrm rot="2123265">
              <a:off x="882831" y="584648"/>
              <a:ext cx="155351" cy="3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974" y="5641"/>
                  </a:moveTo>
                  <a:lnTo>
                    <a:pt x="1974" y="7324"/>
                  </a:lnTo>
                  <a:lnTo>
                    <a:pt x="1499" y="7357"/>
                  </a:lnTo>
                  <a:lnTo>
                    <a:pt x="1974" y="7554"/>
                  </a:lnTo>
                  <a:cubicBezTo>
                    <a:pt x="1996" y="8116"/>
                    <a:pt x="2019" y="8665"/>
                    <a:pt x="2063" y="9213"/>
                  </a:cubicBezTo>
                  <a:cubicBezTo>
                    <a:pt x="2048" y="9213"/>
                    <a:pt x="2034" y="9213"/>
                    <a:pt x="2019" y="9213"/>
                  </a:cubicBezTo>
                  <a:cubicBezTo>
                    <a:pt x="1692" y="9213"/>
                    <a:pt x="1395" y="9117"/>
                    <a:pt x="1232" y="8917"/>
                  </a:cubicBezTo>
                  <a:cubicBezTo>
                    <a:pt x="1262" y="8828"/>
                    <a:pt x="1328" y="8192"/>
                    <a:pt x="1432" y="7510"/>
                  </a:cubicBezTo>
                  <a:cubicBezTo>
                    <a:pt x="1551" y="6819"/>
                    <a:pt x="1722" y="6090"/>
                    <a:pt x="1848" y="5807"/>
                  </a:cubicBezTo>
                  <a:cubicBezTo>
                    <a:pt x="1893" y="5718"/>
                    <a:pt x="1945" y="5661"/>
                    <a:pt x="1974" y="5641"/>
                  </a:cubicBezTo>
                  <a:close/>
                  <a:moveTo>
                    <a:pt x="2382" y="15506"/>
                  </a:moveTo>
                  <a:cubicBezTo>
                    <a:pt x="2754" y="15889"/>
                    <a:pt x="3340" y="16584"/>
                    <a:pt x="3978" y="17356"/>
                  </a:cubicBezTo>
                  <a:cubicBezTo>
                    <a:pt x="4082" y="17595"/>
                    <a:pt x="4179" y="17838"/>
                    <a:pt x="4275" y="18091"/>
                  </a:cubicBezTo>
                  <a:cubicBezTo>
                    <a:pt x="4476" y="18706"/>
                    <a:pt x="4646" y="19312"/>
                    <a:pt x="4795" y="19930"/>
                  </a:cubicBezTo>
                  <a:lnTo>
                    <a:pt x="4795" y="19960"/>
                  </a:lnTo>
                  <a:cubicBezTo>
                    <a:pt x="4542" y="19621"/>
                    <a:pt x="4223" y="19245"/>
                    <a:pt x="3978" y="18849"/>
                  </a:cubicBezTo>
                  <a:cubicBezTo>
                    <a:pt x="3830" y="18620"/>
                    <a:pt x="3711" y="18387"/>
                    <a:pt x="3592" y="18147"/>
                  </a:cubicBezTo>
                  <a:cubicBezTo>
                    <a:pt x="3444" y="17905"/>
                    <a:pt x="3266" y="17662"/>
                    <a:pt x="3147" y="17409"/>
                  </a:cubicBezTo>
                  <a:lnTo>
                    <a:pt x="3199" y="17027"/>
                  </a:lnTo>
                  <a:lnTo>
                    <a:pt x="2382" y="15506"/>
                  </a:lnTo>
                  <a:close/>
                  <a:moveTo>
                    <a:pt x="571" y="0"/>
                  </a:moveTo>
                  <a:cubicBezTo>
                    <a:pt x="571" y="163"/>
                    <a:pt x="594" y="296"/>
                    <a:pt x="616" y="373"/>
                  </a:cubicBezTo>
                  <a:cubicBezTo>
                    <a:pt x="-119" y="1384"/>
                    <a:pt x="59" y="4903"/>
                    <a:pt x="0" y="6553"/>
                  </a:cubicBezTo>
                  <a:lnTo>
                    <a:pt x="319" y="6609"/>
                  </a:lnTo>
                  <a:cubicBezTo>
                    <a:pt x="274" y="7740"/>
                    <a:pt x="497" y="8828"/>
                    <a:pt x="720" y="10228"/>
                  </a:cubicBezTo>
                  <a:lnTo>
                    <a:pt x="965" y="10138"/>
                  </a:lnTo>
                  <a:cubicBezTo>
                    <a:pt x="1180" y="10743"/>
                    <a:pt x="1262" y="11525"/>
                    <a:pt x="1306" y="12393"/>
                  </a:cubicBezTo>
                  <a:cubicBezTo>
                    <a:pt x="1380" y="13265"/>
                    <a:pt x="1603" y="14209"/>
                    <a:pt x="1848" y="15164"/>
                  </a:cubicBezTo>
                  <a:cubicBezTo>
                    <a:pt x="1700" y="15044"/>
                    <a:pt x="1603" y="14549"/>
                    <a:pt x="1573" y="14209"/>
                  </a:cubicBezTo>
                  <a:cubicBezTo>
                    <a:pt x="1499" y="15363"/>
                    <a:pt x="2145" y="16564"/>
                    <a:pt x="2709" y="17728"/>
                  </a:cubicBezTo>
                  <a:cubicBezTo>
                    <a:pt x="3243" y="18906"/>
                    <a:pt x="3711" y="20037"/>
                    <a:pt x="3563" y="21071"/>
                  </a:cubicBezTo>
                  <a:cubicBezTo>
                    <a:pt x="3615" y="21271"/>
                    <a:pt x="3659" y="21434"/>
                    <a:pt x="3681" y="21600"/>
                  </a:cubicBezTo>
                  <a:lnTo>
                    <a:pt x="21436" y="21600"/>
                  </a:lnTo>
                  <a:cubicBezTo>
                    <a:pt x="21481" y="20423"/>
                    <a:pt x="21236" y="19016"/>
                    <a:pt x="20598" y="17762"/>
                  </a:cubicBezTo>
                  <a:cubicBezTo>
                    <a:pt x="20642" y="17782"/>
                    <a:pt x="20724" y="17838"/>
                    <a:pt x="20843" y="18048"/>
                  </a:cubicBezTo>
                  <a:cubicBezTo>
                    <a:pt x="20768" y="17858"/>
                    <a:pt x="20672" y="17672"/>
                    <a:pt x="20598" y="17486"/>
                  </a:cubicBezTo>
                  <a:cubicBezTo>
                    <a:pt x="20494" y="17299"/>
                    <a:pt x="20382" y="17113"/>
                    <a:pt x="20279" y="16923"/>
                  </a:cubicBezTo>
                  <a:cubicBezTo>
                    <a:pt x="20086" y="16541"/>
                    <a:pt x="19885" y="16142"/>
                    <a:pt x="19692" y="15746"/>
                  </a:cubicBezTo>
                  <a:cubicBezTo>
                    <a:pt x="19269" y="14954"/>
                    <a:pt x="19128" y="14163"/>
                    <a:pt x="18928" y="13418"/>
                  </a:cubicBezTo>
                  <a:cubicBezTo>
                    <a:pt x="18831" y="13052"/>
                    <a:pt x="18727" y="12689"/>
                    <a:pt x="18638" y="12360"/>
                  </a:cubicBezTo>
                  <a:cubicBezTo>
                    <a:pt x="18586" y="12021"/>
                    <a:pt x="18512" y="11711"/>
                    <a:pt x="18438" y="11425"/>
                  </a:cubicBezTo>
                  <a:cubicBezTo>
                    <a:pt x="18289" y="10863"/>
                    <a:pt x="18067" y="10414"/>
                    <a:pt x="17755" y="10161"/>
                  </a:cubicBezTo>
                  <a:cubicBezTo>
                    <a:pt x="17755" y="10161"/>
                    <a:pt x="17584" y="9686"/>
                    <a:pt x="17502" y="9213"/>
                  </a:cubicBezTo>
                  <a:cubicBezTo>
                    <a:pt x="17406" y="8741"/>
                    <a:pt x="17309" y="8269"/>
                    <a:pt x="17309" y="8269"/>
                  </a:cubicBezTo>
                  <a:cubicBezTo>
                    <a:pt x="17324" y="9060"/>
                    <a:pt x="17280" y="9303"/>
                    <a:pt x="17198" y="9303"/>
                  </a:cubicBezTo>
                  <a:cubicBezTo>
                    <a:pt x="17079" y="9303"/>
                    <a:pt x="16886" y="8681"/>
                    <a:pt x="16760" y="8681"/>
                  </a:cubicBezTo>
                  <a:cubicBezTo>
                    <a:pt x="16723" y="8681"/>
                    <a:pt x="16686" y="8744"/>
                    <a:pt x="16671" y="8907"/>
                  </a:cubicBezTo>
                  <a:cubicBezTo>
                    <a:pt x="16582" y="8199"/>
                    <a:pt x="16730" y="7174"/>
                    <a:pt x="16864" y="7174"/>
                  </a:cubicBezTo>
                  <a:cubicBezTo>
                    <a:pt x="16916" y="7174"/>
                    <a:pt x="16961" y="7301"/>
                    <a:pt x="16990" y="7610"/>
                  </a:cubicBezTo>
                  <a:lnTo>
                    <a:pt x="16938" y="7787"/>
                  </a:lnTo>
                  <a:cubicBezTo>
                    <a:pt x="16975" y="7813"/>
                    <a:pt x="17013" y="7823"/>
                    <a:pt x="17035" y="7823"/>
                  </a:cubicBezTo>
                  <a:cubicBezTo>
                    <a:pt x="17250" y="7823"/>
                    <a:pt x="17220" y="7151"/>
                    <a:pt x="17309" y="6443"/>
                  </a:cubicBezTo>
                  <a:cubicBezTo>
                    <a:pt x="17354" y="5644"/>
                    <a:pt x="17384" y="4816"/>
                    <a:pt x="17569" y="4816"/>
                  </a:cubicBezTo>
                  <a:cubicBezTo>
                    <a:pt x="17577" y="4816"/>
                    <a:pt x="17577" y="4816"/>
                    <a:pt x="17584" y="4816"/>
                  </a:cubicBezTo>
                  <a:cubicBezTo>
                    <a:pt x="17703" y="3186"/>
                    <a:pt x="17926" y="1593"/>
                    <a:pt x="18170" y="0"/>
                  </a:cubicBezTo>
                  <a:lnTo>
                    <a:pt x="2382" y="0"/>
                  </a:lnTo>
                  <a:cubicBezTo>
                    <a:pt x="2360" y="249"/>
                    <a:pt x="2338" y="502"/>
                    <a:pt x="2286" y="745"/>
                  </a:cubicBezTo>
                  <a:cubicBezTo>
                    <a:pt x="2234" y="502"/>
                    <a:pt x="2189" y="249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585;p23"/>
            <p:cNvSpPr/>
            <p:nvPr/>
          </p:nvSpPr>
          <p:spPr>
            <a:xfrm rot="2123265">
              <a:off x="302415" y="165641"/>
              <a:ext cx="13654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" y="9084"/>
                  </a:moveTo>
                  <a:cubicBezTo>
                    <a:pt x="587" y="9450"/>
                    <a:pt x="570" y="9566"/>
                    <a:pt x="544" y="9566"/>
                  </a:cubicBezTo>
                  <a:cubicBezTo>
                    <a:pt x="519" y="9566"/>
                    <a:pt x="493" y="9473"/>
                    <a:pt x="451" y="9380"/>
                  </a:cubicBezTo>
                  <a:lnTo>
                    <a:pt x="587" y="9084"/>
                  </a:lnTo>
                  <a:close/>
                  <a:moveTo>
                    <a:pt x="20256" y="11086"/>
                  </a:moveTo>
                  <a:cubicBezTo>
                    <a:pt x="20256" y="11086"/>
                    <a:pt x="20205" y="11296"/>
                    <a:pt x="20137" y="11588"/>
                  </a:cubicBezTo>
                  <a:cubicBezTo>
                    <a:pt x="20111" y="11568"/>
                    <a:pt x="20111" y="11568"/>
                    <a:pt x="20111" y="11558"/>
                  </a:cubicBezTo>
                  <a:cubicBezTo>
                    <a:pt x="20213" y="11219"/>
                    <a:pt x="20247" y="11086"/>
                    <a:pt x="20256" y="11086"/>
                  </a:cubicBezTo>
                  <a:close/>
                  <a:moveTo>
                    <a:pt x="19805" y="1989"/>
                  </a:moveTo>
                  <a:cubicBezTo>
                    <a:pt x="19890" y="2132"/>
                    <a:pt x="20001" y="2308"/>
                    <a:pt x="20060" y="2508"/>
                  </a:cubicBezTo>
                  <a:cubicBezTo>
                    <a:pt x="20196" y="2837"/>
                    <a:pt x="20332" y="3233"/>
                    <a:pt x="20426" y="3682"/>
                  </a:cubicBezTo>
                  <a:cubicBezTo>
                    <a:pt x="20452" y="3902"/>
                    <a:pt x="20503" y="4134"/>
                    <a:pt x="20562" y="4387"/>
                  </a:cubicBezTo>
                  <a:cubicBezTo>
                    <a:pt x="20562" y="4507"/>
                    <a:pt x="20588" y="4640"/>
                    <a:pt x="20588" y="4760"/>
                  </a:cubicBezTo>
                  <a:cubicBezTo>
                    <a:pt x="20588" y="4893"/>
                    <a:pt x="20588" y="5026"/>
                    <a:pt x="20562" y="5156"/>
                  </a:cubicBezTo>
                  <a:cubicBezTo>
                    <a:pt x="20417" y="6017"/>
                    <a:pt x="20273" y="6187"/>
                    <a:pt x="20162" y="6187"/>
                  </a:cubicBezTo>
                  <a:cubicBezTo>
                    <a:pt x="20094" y="6187"/>
                    <a:pt x="20043" y="6117"/>
                    <a:pt x="20018" y="6117"/>
                  </a:cubicBezTo>
                  <a:cubicBezTo>
                    <a:pt x="20001" y="6117"/>
                    <a:pt x="20001" y="6133"/>
                    <a:pt x="20001" y="6180"/>
                  </a:cubicBezTo>
                  <a:cubicBezTo>
                    <a:pt x="19550" y="7763"/>
                    <a:pt x="19635" y="8445"/>
                    <a:pt x="19805" y="9050"/>
                  </a:cubicBezTo>
                  <a:cubicBezTo>
                    <a:pt x="19941" y="9656"/>
                    <a:pt x="20060" y="10205"/>
                    <a:pt x="19694" y="11512"/>
                  </a:cubicBezTo>
                  <a:cubicBezTo>
                    <a:pt x="19524" y="11888"/>
                    <a:pt x="19371" y="12001"/>
                    <a:pt x="19235" y="12001"/>
                  </a:cubicBezTo>
                  <a:cubicBezTo>
                    <a:pt x="19039" y="12001"/>
                    <a:pt x="18869" y="11751"/>
                    <a:pt x="18716" y="11751"/>
                  </a:cubicBezTo>
                  <a:cubicBezTo>
                    <a:pt x="18682" y="11751"/>
                    <a:pt x="18648" y="11761"/>
                    <a:pt x="18622" y="11788"/>
                  </a:cubicBezTo>
                  <a:cubicBezTo>
                    <a:pt x="18648" y="10414"/>
                    <a:pt x="19124" y="9676"/>
                    <a:pt x="19243" y="8751"/>
                  </a:cubicBezTo>
                  <a:lnTo>
                    <a:pt x="18903" y="9899"/>
                  </a:lnTo>
                  <a:cubicBezTo>
                    <a:pt x="18852" y="9456"/>
                    <a:pt x="18818" y="8532"/>
                    <a:pt x="19073" y="8036"/>
                  </a:cubicBezTo>
                  <a:cubicBezTo>
                    <a:pt x="18988" y="8159"/>
                    <a:pt x="18903" y="8345"/>
                    <a:pt x="18852" y="8578"/>
                  </a:cubicBezTo>
                  <a:cubicBezTo>
                    <a:pt x="19073" y="7311"/>
                    <a:pt x="19380" y="6047"/>
                    <a:pt x="19771" y="4773"/>
                  </a:cubicBezTo>
                  <a:cubicBezTo>
                    <a:pt x="19805" y="4254"/>
                    <a:pt x="19805" y="3749"/>
                    <a:pt x="19805" y="3233"/>
                  </a:cubicBezTo>
                  <a:lnTo>
                    <a:pt x="19805" y="1989"/>
                  </a:lnTo>
                  <a:close/>
                  <a:moveTo>
                    <a:pt x="19635" y="18949"/>
                  </a:moveTo>
                  <a:cubicBezTo>
                    <a:pt x="19643" y="18976"/>
                    <a:pt x="19660" y="19006"/>
                    <a:pt x="19669" y="19039"/>
                  </a:cubicBezTo>
                  <a:cubicBezTo>
                    <a:pt x="19660" y="19006"/>
                    <a:pt x="19643" y="18976"/>
                    <a:pt x="19635" y="18949"/>
                  </a:cubicBezTo>
                  <a:close/>
                  <a:moveTo>
                    <a:pt x="20817" y="21081"/>
                  </a:moveTo>
                  <a:cubicBezTo>
                    <a:pt x="20817" y="21128"/>
                    <a:pt x="20783" y="21158"/>
                    <a:pt x="20783" y="21204"/>
                  </a:cubicBezTo>
                  <a:cubicBezTo>
                    <a:pt x="20783" y="21158"/>
                    <a:pt x="20817" y="21118"/>
                    <a:pt x="20817" y="21081"/>
                  </a:cubicBezTo>
                  <a:close/>
                  <a:moveTo>
                    <a:pt x="1429" y="0"/>
                  </a:moveTo>
                  <a:cubicBezTo>
                    <a:pt x="1404" y="30"/>
                    <a:pt x="1404" y="67"/>
                    <a:pt x="1404" y="86"/>
                  </a:cubicBezTo>
                  <a:cubicBezTo>
                    <a:pt x="1404" y="1217"/>
                    <a:pt x="1378" y="2342"/>
                    <a:pt x="1353" y="3453"/>
                  </a:cubicBezTo>
                  <a:lnTo>
                    <a:pt x="1855" y="2944"/>
                  </a:lnTo>
                  <a:lnTo>
                    <a:pt x="1804" y="4487"/>
                  </a:lnTo>
                  <a:cubicBezTo>
                    <a:pt x="1753" y="4660"/>
                    <a:pt x="1676" y="4783"/>
                    <a:pt x="1599" y="4783"/>
                  </a:cubicBezTo>
                  <a:cubicBezTo>
                    <a:pt x="1506" y="4783"/>
                    <a:pt x="1412" y="4557"/>
                    <a:pt x="1429" y="3925"/>
                  </a:cubicBezTo>
                  <a:cubicBezTo>
                    <a:pt x="1259" y="4221"/>
                    <a:pt x="1378" y="4670"/>
                    <a:pt x="1404" y="5066"/>
                  </a:cubicBezTo>
                  <a:cubicBezTo>
                    <a:pt x="1429" y="5462"/>
                    <a:pt x="1514" y="5794"/>
                    <a:pt x="1548" y="5807"/>
                  </a:cubicBezTo>
                  <a:cubicBezTo>
                    <a:pt x="1344" y="6396"/>
                    <a:pt x="1225" y="6602"/>
                    <a:pt x="1157" y="6602"/>
                  </a:cubicBezTo>
                  <a:cubicBezTo>
                    <a:pt x="995" y="6602"/>
                    <a:pt x="1089" y="5531"/>
                    <a:pt x="1029" y="5531"/>
                  </a:cubicBezTo>
                  <a:cubicBezTo>
                    <a:pt x="1021" y="5531"/>
                    <a:pt x="1004" y="5561"/>
                    <a:pt x="987" y="5628"/>
                  </a:cubicBezTo>
                  <a:lnTo>
                    <a:pt x="817" y="6533"/>
                  </a:lnTo>
                  <a:lnTo>
                    <a:pt x="927" y="6320"/>
                  </a:lnTo>
                  <a:cubicBezTo>
                    <a:pt x="961" y="7048"/>
                    <a:pt x="1157" y="7125"/>
                    <a:pt x="791" y="8445"/>
                  </a:cubicBezTo>
                  <a:cubicBezTo>
                    <a:pt x="561" y="9290"/>
                    <a:pt x="417" y="8874"/>
                    <a:pt x="366" y="9203"/>
                  </a:cubicBezTo>
                  <a:cubicBezTo>
                    <a:pt x="340" y="9203"/>
                    <a:pt x="306" y="9237"/>
                    <a:pt x="306" y="9313"/>
                  </a:cubicBezTo>
                  <a:cubicBezTo>
                    <a:pt x="306" y="9390"/>
                    <a:pt x="281" y="9513"/>
                    <a:pt x="281" y="9722"/>
                  </a:cubicBezTo>
                  <a:lnTo>
                    <a:pt x="0" y="11665"/>
                  </a:lnTo>
                  <a:lnTo>
                    <a:pt x="476" y="10886"/>
                  </a:lnTo>
                  <a:cubicBezTo>
                    <a:pt x="536" y="11326"/>
                    <a:pt x="476" y="11788"/>
                    <a:pt x="476" y="12021"/>
                  </a:cubicBezTo>
                  <a:cubicBezTo>
                    <a:pt x="493" y="12127"/>
                    <a:pt x="502" y="12187"/>
                    <a:pt x="536" y="12187"/>
                  </a:cubicBezTo>
                  <a:cubicBezTo>
                    <a:pt x="570" y="12187"/>
                    <a:pt x="638" y="12101"/>
                    <a:pt x="757" y="11898"/>
                  </a:cubicBezTo>
                  <a:cubicBezTo>
                    <a:pt x="561" y="12240"/>
                    <a:pt x="502" y="12822"/>
                    <a:pt x="451" y="13537"/>
                  </a:cubicBezTo>
                  <a:cubicBezTo>
                    <a:pt x="417" y="13923"/>
                    <a:pt x="417" y="14329"/>
                    <a:pt x="391" y="14758"/>
                  </a:cubicBezTo>
                  <a:cubicBezTo>
                    <a:pt x="366" y="15187"/>
                    <a:pt x="366" y="15626"/>
                    <a:pt x="417" y="16065"/>
                  </a:cubicBezTo>
                  <a:cubicBezTo>
                    <a:pt x="672" y="17828"/>
                    <a:pt x="893" y="19521"/>
                    <a:pt x="961" y="19940"/>
                  </a:cubicBezTo>
                  <a:cubicBezTo>
                    <a:pt x="1157" y="20489"/>
                    <a:pt x="1429" y="21028"/>
                    <a:pt x="1684" y="21600"/>
                  </a:cubicBezTo>
                  <a:lnTo>
                    <a:pt x="19575" y="21600"/>
                  </a:lnTo>
                  <a:cubicBezTo>
                    <a:pt x="19490" y="21314"/>
                    <a:pt x="19414" y="21028"/>
                    <a:pt x="19295" y="20752"/>
                  </a:cubicBezTo>
                  <a:cubicBezTo>
                    <a:pt x="19150" y="20160"/>
                    <a:pt x="19014" y="19564"/>
                    <a:pt x="18903" y="18969"/>
                  </a:cubicBezTo>
                  <a:cubicBezTo>
                    <a:pt x="18759" y="18214"/>
                    <a:pt x="18648" y="17442"/>
                    <a:pt x="18563" y="16671"/>
                  </a:cubicBezTo>
                  <a:cubicBezTo>
                    <a:pt x="18605" y="16737"/>
                    <a:pt x="18648" y="16770"/>
                    <a:pt x="18673" y="16770"/>
                  </a:cubicBezTo>
                  <a:cubicBezTo>
                    <a:pt x="18699" y="16770"/>
                    <a:pt x="18725" y="16744"/>
                    <a:pt x="18733" y="16681"/>
                  </a:cubicBezTo>
                  <a:lnTo>
                    <a:pt x="18588" y="15902"/>
                  </a:lnTo>
                  <a:cubicBezTo>
                    <a:pt x="18622" y="15799"/>
                    <a:pt x="18665" y="15756"/>
                    <a:pt x="18699" y="15756"/>
                  </a:cubicBezTo>
                  <a:cubicBezTo>
                    <a:pt x="18869" y="15756"/>
                    <a:pt x="19090" y="16637"/>
                    <a:pt x="19175" y="16637"/>
                  </a:cubicBezTo>
                  <a:cubicBezTo>
                    <a:pt x="19201" y="16637"/>
                    <a:pt x="19218" y="16564"/>
                    <a:pt x="19218" y="16375"/>
                  </a:cubicBezTo>
                  <a:cubicBezTo>
                    <a:pt x="19380" y="16903"/>
                    <a:pt x="19609" y="17452"/>
                    <a:pt x="19771" y="18058"/>
                  </a:cubicBezTo>
                  <a:cubicBezTo>
                    <a:pt x="19865" y="18357"/>
                    <a:pt x="19916" y="18676"/>
                    <a:pt x="19967" y="19006"/>
                  </a:cubicBezTo>
                  <a:cubicBezTo>
                    <a:pt x="20060" y="19335"/>
                    <a:pt x="20137" y="19674"/>
                    <a:pt x="20162" y="20037"/>
                  </a:cubicBezTo>
                  <a:lnTo>
                    <a:pt x="19830" y="20299"/>
                  </a:lnTo>
                  <a:cubicBezTo>
                    <a:pt x="19907" y="20200"/>
                    <a:pt x="19839" y="19458"/>
                    <a:pt x="19669" y="19039"/>
                  </a:cubicBezTo>
                  <a:cubicBezTo>
                    <a:pt x="19890" y="19621"/>
                    <a:pt x="19652" y="20868"/>
                    <a:pt x="20060" y="21600"/>
                  </a:cubicBezTo>
                  <a:lnTo>
                    <a:pt x="20281" y="21600"/>
                  </a:lnTo>
                  <a:lnTo>
                    <a:pt x="20332" y="20828"/>
                  </a:lnTo>
                  <a:cubicBezTo>
                    <a:pt x="20452" y="21071"/>
                    <a:pt x="20562" y="21337"/>
                    <a:pt x="20707" y="21600"/>
                  </a:cubicBezTo>
                  <a:lnTo>
                    <a:pt x="21209" y="21600"/>
                  </a:lnTo>
                  <a:cubicBezTo>
                    <a:pt x="21107" y="21231"/>
                    <a:pt x="21022" y="20955"/>
                    <a:pt x="20928" y="20955"/>
                  </a:cubicBezTo>
                  <a:cubicBezTo>
                    <a:pt x="20885" y="20955"/>
                    <a:pt x="20851" y="20995"/>
                    <a:pt x="20817" y="21081"/>
                  </a:cubicBezTo>
                  <a:cubicBezTo>
                    <a:pt x="20953" y="20655"/>
                    <a:pt x="20928" y="20280"/>
                    <a:pt x="20877" y="19874"/>
                  </a:cubicBezTo>
                  <a:cubicBezTo>
                    <a:pt x="20843" y="19431"/>
                    <a:pt x="20732" y="18959"/>
                    <a:pt x="20928" y="18330"/>
                  </a:cubicBezTo>
                  <a:cubicBezTo>
                    <a:pt x="20868" y="18350"/>
                    <a:pt x="20817" y="18440"/>
                    <a:pt x="20775" y="18440"/>
                  </a:cubicBezTo>
                  <a:cubicBezTo>
                    <a:pt x="20724" y="18440"/>
                    <a:pt x="20681" y="18297"/>
                    <a:pt x="20647" y="17685"/>
                  </a:cubicBezTo>
                  <a:cubicBezTo>
                    <a:pt x="20588" y="17639"/>
                    <a:pt x="20537" y="17519"/>
                    <a:pt x="20477" y="17452"/>
                  </a:cubicBezTo>
                  <a:lnTo>
                    <a:pt x="20477" y="17442"/>
                  </a:lnTo>
                  <a:cubicBezTo>
                    <a:pt x="20460" y="17416"/>
                    <a:pt x="20460" y="17402"/>
                    <a:pt x="20460" y="17402"/>
                  </a:cubicBezTo>
                  <a:cubicBezTo>
                    <a:pt x="20452" y="17402"/>
                    <a:pt x="20460" y="17422"/>
                    <a:pt x="20477" y="17462"/>
                  </a:cubicBezTo>
                  <a:cubicBezTo>
                    <a:pt x="20452" y="17715"/>
                    <a:pt x="20392" y="17925"/>
                    <a:pt x="20332" y="18014"/>
                  </a:cubicBezTo>
                  <a:cubicBezTo>
                    <a:pt x="19941" y="17472"/>
                    <a:pt x="19694" y="15746"/>
                    <a:pt x="19524" y="15164"/>
                  </a:cubicBezTo>
                  <a:cubicBezTo>
                    <a:pt x="19541" y="14984"/>
                    <a:pt x="19558" y="14924"/>
                    <a:pt x="19575" y="14924"/>
                  </a:cubicBezTo>
                  <a:cubicBezTo>
                    <a:pt x="19618" y="14924"/>
                    <a:pt x="19669" y="15161"/>
                    <a:pt x="19745" y="15161"/>
                  </a:cubicBezTo>
                  <a:cubicBezTo>
                    <a:pt x="19771" y="15161"/>
                    <a:pt x="19796" y="15137"/>
                    <a:pt x="19830" y="15077"/>
                  </a:cubicBezTo>
                  <a:lnTo>
                    <a:pt x="19575" y="14209"/>
                  </a:lnTo>
                  <a:cubicBezTo>
                    <a:pt x="19788" y="14149"/>
                    <a:pt x="19950" y="13368"/>
                    <a:pt x="20094" y="13368"/>
                  </a:cubicBezTo>
                  <a:cubicBezTo>
                    <a:pt x="20154" y="13368"/>
                    <a:pt x="20222" y="13531"/>
                    <a:pt x="20281" y="14010"/>
                  </a:cubicBezTo>
                  <a:lnTo>
                    <a:pt x="20307" y="12646"/>
                  </a:lnTo>
                  <a:cubicBezTo>
                    <a:pt x="20426" y="11844"/>
                    <a:pt x="20707" y="10733"/>
                    <a:pt x="20647" y="10052"/>
                  </a:cubicBezTo>
                  <a:cubicBezTo>
                    <a:pt x="20758" y="9536"/>
                    <a:pt x="20588" y="8818"/>
                    <a:pt x="20605" y="8818"/>
                  </a:cubicBezTo>
                  <a:cubicBezTo>
                    <a:pt x="20613" y="8818"/>
                    <a:pt x="20630" y="8868"/>
                    <a:pt x="20673" y="8984"/>
                  </a:cubicBezTo>
                  <a:lnTo>
                    <a:pt x="20673" y="8655"/>
                  </a:lnTo>
                  <a:cubicBezTo>
                    <a:pt x="20673" y="8445"/>
                    <a:pt x="20707" y="8182"/>
                    <a:pt x="20758" y="7906"/>
                  </a:cubicBezTo>
                  <a:cubicBezTo>
                    <a:pt x="20843" y="7377"/>
                    <a:pt x="20928" y="6839"/>
                    <a:pt x="20928" y="6839"/>
                  </a:cubicBezTo>
                  <a:lnTo>
                    <a:pt x="21013" y="6819"/>
                  </a:lnTo>
                  <a:cubicBezTo>
                    <a:pt x="21149" y="6290"/>
                    <a:pt x="21268" y="5751"/>
                    <a:pt x="21345" y="5199"/>
                  </a:cubicBezTo>
                  <a:cubicBezTo>
                    <a:pt x="21379" y="5066"/>
                    <a:pt x="21404" y="4926"/>
                    <a:pt x="21438" y="4793"/>
                  </a:cubicBezTo>
                  <a:cubicBezTo>
                    <a:pt x="21404" y="4650"/>
                    <a:pt x="21404" y="4517"/>
                    <a:pt x="21404" y="4377"/>
                  </a:cubicBezTo>
                  <a:cubicBezTo>
                    <a:pt x="21404" y="4101"/>
                    <a:pt x="21379" y="3812"/>
                    <a:pt x="21379" y="3529"/>
                  </a:cubicBezTo>
                  <a:cubicBezTo>
                    <a:pt x="21319" y="2395"/>
                    <a:pt x="21319" y="1231"/>
                    <a:pt x="21600" y="2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586;p23"/>
            <p:cNvSpPr/>
            <p:nvPr/>
          </p:nvSpPr>
          <p:spPr>
            <a:xfrm rot="2123265">
              <a:off x="495769" y="309669"/>
              <a:ext cx="155324" cy="34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974" y="5641"/>
                  </a:moveTo>
                  <a:lnTo>
                    <a:pt x="1974" y="7324"/>
                  </a:lnTo>
                  <a:lnTo>
                    <a:pt x="1499" y="7357"/>
                  </a:lnTo>
                  <a:lnTo>
                    <a:pt x="1974" y="7554"/>
                  </a:lnTo>
                  <a:cubicBezTo>
                    <a:pt x="1997" y="8116"/>
                    <a:pt x="2019" y="8665"/>
                    <a:pt x="2064" y="9213"/>
                  </a:cubicBezTo>
                  <a:cubicBezTo>
                    <a:pt x="2049" y="9213"/>
                    <a:pt x="2034" y="9213"/>
                    <a:pt x="2019" y="9213"/>
                  </a:cubicBezTo>
                  <a:cubicBezTo>
                    <a:pt x="1692" y="9213"/>
                    <a:pt x="1395" y="9117"/>
                    <a:pt x="1232" y="8917"/>
                  </a:cubicBezTo>
                  <a:cubicBezTo>
                    <a:pt x="1262" y="8828"/>
                    <a:pt x="1329" y="8192"/>
                    <a:pt x="1403" y="7510"/>
                  </a:cubicBezTo>
                  <a:cubicBezTo>
                    <a:pt x="1551" y="6819"/>
                    <a:pt x="1722" y="6090"/>
                    <a:pt x="1848" y="5807"/>
                  </a:cubicBezTo>
                  <a:cubicBezTo>
                    <a:pt x="1893" y="5718"/>
                    <a:pt x="1915" y="5661"/>
                    <a:pt x="1974" y="5641"/>
                  </a:cubicBezTo>
                  <a:close/>
                  <a:moveTo>
                    <a:pt x="2383" y="15506"/>
                  </a:moveTo>
                  <a:cubicBezTo>
                    <a:pt x="2754" y="15889"/>
                    <a:pt x="3340" y="16584"/>
                    <a:pt x="3979" y="17356"/>
                  </a:cubicBezTo>
                  <a:cubicBezTo>
                    <a:pt x="4083" y="17595"/>
                    <a:pt x="4179" y="17838"/>
                    <a:pt x="4275" y="18091"/>
                  </a:cubicBezTo>
                  <a:cubicBezTo>
                    <a:pt x="4476" y="18706"/>
                    <a:pt x="4647" y="19312"/>
                    <a:pt x="4765" y="19927"/>
                  </a:cubicBezTo>
                  <a:cubicBezTo>
                    <a:pt x="4528" y="19598"/>
                    <a:pt x="4216" y="19232"/>
                    <a:pt x="3979" y="18849"/>
                  </a:cubicBezTo>
                  <a:cubicBezTo>
                    <a:pt x="3830" y="18620"/>
                    <a:pt x="3682" y="18387"/>
                    <a:pt x="3563" y="18147"/>
                  </a:cubicBezTo>
                  <a:cubicBezTo>
                    <a:pt x="3414" y="17905"/>
                    <a:pt x="3266" y="17662"/>
                    <a:pt x="3147" y="17409"/>
                  </a:cubicBezTo>
                  <a:lnTo>
                    <a:pt x="3199" y="17027"/>
                  </a:lnTo>
                  <a:lnTo>
                    <a:pt x="2383" y="15506"/>
                  </a:lnTo>
                  <a:close/>
                  <a:moveTo>
                    <a:pt x="572" y="0"/>
                  </a:moveTo>
                  <a:cubicBezTo>
                    <a:pt x="572" y="163"/>
                    <a:pt x="572" y="296"/>
                    <a:pt x="616" y="373"/>
                  </a:cubicBezTo>
                  <a:cubicBezTo>
                    <a:pt x="-141" y="1384"/>
                    <a:pt x="59" y="4903"/>
                    <a:pt x="0" y="6553"/>
                  </a:cubicBezTo>
                  <a:lnTo>
                    <a:pt x="319" y="6609"/>
                  </a:lnTo>
                  <a:cubicBezTo>
                    <a:pt x="252" y="7740"/>
                    <a:pt x="497" y="8828"/>
                    <a:pt x="690" y="10228"/>
                  </a:cubicBezTo>
                  <a:lnTo>
                    <a:pt x="965" y="10138"/>
                  </a:lnTo>
                  <a:cubicBezTo>
                    <a:pt x="1158" y="10743"/>
                    <a:pt x="1232" y="11525"/>
                    <a:pt x="1306" y="12393"/>
                  </a:cubicBezTo>
                  <a:cubicBezTo>
                    <a:pt x="1381" y="13265"/>
                    <a:pt x="1574" y="14209"/>
                    <a:pt x="1826" y="15164"/>
                  </a:cubicBezTo>
                  <a:cubicBezTo>
                    <a:pt x="1700" y="15044"/>
                    <a:pt x="1603" y="14549"/>
                    <a:pt x="1574" y="14209"/>
                  </a:cubicBezTo>
                  <a:cubicBezTo>
                    <a:pt x="1499" y="15363"/>
                    <a:pt x="2115" y="16564"/>
                    <a:pt x="2709" y="17728"/>
                  </a:cubicBezTo>
                  <a:cubicBezTo>
                    <a:pt x="3244" y="18906"/>
                    <a:pt x="3682" y="20037"/>
                    <a:pt x="3541" y="21071"/>
                  </a:cubicBezTo>
                  <a:cubicBezTo>
                    <a:pt x="3615" y="21271"/>
                    <a:pt x="3637" y="21434"/>
                    <a:pt x="3659" y="21600"/>
                  </a:cubicBezTo>
                  <a:lnTo>
                    <a:pt x="21437" y="21600"/>
                  </a:lnTo>
                  <a:cubicBezTo>
                    <a:pt x="21459" y="20423"/>
                    <a:pt x="21236" y="19016"/>
                    <a:pt x="20598" y="17762"/>
                  </a:cubicBezTo>
                  <a:cubicBezTo>
                    <a:pt x="20643" y="17782"/>
                    <a:pt x="20724" y="17838"/>
                    <a:pt x="20821" y="18048"/>
                  </a:cubicBezTo>
                  <a:cubicBezTo>
                    <a:pt x="20746" y="17858"/>
                    <a:pt x="20672" y="17672"/>
                    <a:pt x="20598" y="17486"/>
                  </a:cubicBezTo>
                  <a:cubicBezTo>
                    <a:pt x="20494" y="17299"/>
                    <a:pt x="20383" y="17113"/>
                    <a:pt x="20279" y="16923"/>
                  </a:cubicBezTo>
                  <a:cubicBezTo>
                    <a:pt x="20086" y="16541"/>
                    <a:pt x="19885" y="16142"/>
                    <a:pt x="19692" y="15746"/>
                  </a:cubicBezTo>
                  <a:cubicBezTo>
                    <a:pt x="19247" y="14954"/>
                    <a:pt x="19128" y="14163"/>
                    <a:pt x="18928" y="13418"/>
                  </a:cubicBezTo>
                  <a:cubicBezTo>
                    <a:pt x="18831" y="13052"/>
                    <a:pt x="18727" y="12689"/>
                    <a:pt x="18638" y="12360"/>
                  </a:cubicBezTo>
                  <a:cubicBezTo>
                    <a:pt x="18557" y="12021"/>
                    <a:pt x="18512" y="11711"/>
                    <a:pt x="18438" y="11425"/>
                  </a:cubicBezTo>
                  <a:cubicBezTo>
                    <a:pt x="18290" y="10863"/>
                    <a:pt x="18074" y="10414"/>
                    <a:pt x="17755" y="10161"/>
                  </a:cubicBezTo>
                  <a:cubicBezTo>
                    <a:pt x="17755" y="10161"/>
                    <a:pt x="17584" y="9686"/>
                    <a:pt x="17503" y="9213"/>
                  </a:cubicBezTo>
                  <a:cubicBezTo>
                    <a:pt x="17406" y="8741"/>
                    <a:pt x="17310" y="8269"/>
                    <a:pt x="17310" y="8269"/>
                  </a:cubicBezTo>
                  <a:cubicBezTo>
                    <a:pt x="17325" y="9060"/>
                    <a:pt x="17280" y="9303"/>
                    <a:pt x="17198" y="9303"/>
                  </a:cubicBezTo>
                  <a:cubicBezTo>
                    <a:pt x="17080" y="9303"/>
                    <a:pt x="16887" y="8681"/>
                    <a:pt x="16760" y="8681"/>
                  </a:cubicBezTo>
                  <a:cubicBezTo>
                    <a:pt x="16723" y="8681"/>
                    <a:pt x="16686" y="8744"/>
                    <a:pt x="16671" y="8907"/>
                  </a:cubicBezTo>
                  <a:cubicBezTo>
                    <a:pt x="16582" y="8199"/>
                    <a:pt x="16731" y="7174"/>
                    <a:pt x="16864" y="7174"/>
                  </a:cubicBezTo>
                  <a:cubicBezTo>
                    <a:pt x="16916" y="7174"/>
                    <a:pt x="16961" y="7301"/>
                    <a:pt x="16991" y="7610"/>
                  </a:cubicBezTo>
                  <a:lnTo>
                    <a:pt x="16939" y="7787"/>
                  </a:lnTo>
                  <a:cubicBezTo>
                    <a:pt x="16976" y="7813"/>
                    <a:pt x="17013" y="7823"/>
                    <a:pt x="17035" y="7823"/>
                  </a:cubicBezTo>
                  <a:cubicBezTo>
                    <a:pt x="17250" y="7823"/>
                    <a:pt x="17221" y="7151"/>
                    <a:pt x="17310" y="6443"/>
                  </a:cubicBezTo>
                  <a:cubicBezTo>
                    <a:pt x="17354" y="5644"/>
                    <a:pt x="17384" y="4816"/>
                    <a:pt x="17570" y="4816"/>
                  </a:cubicBezTo>
                  <a:cubicBezTo>
                    <a:pt x="17577" y="4816"/>
                    <a:pt x="17577" y="4816"/>
                    <a:pt x="17584" y="4816"/>
                  </a:cubicBezTo>
                  <a:cubicBezTo>
                    <a:pt x="17673" y="3186"/>
                    <a:pt x="17926" y="1593"/>
                    <a:pt x="18171" y="0"/>
                  </a:cubicBezTo>
                  <a:lnTo>
                    <a:pt x="2360" y="0"/>
                  </a:lnTo>
                  <a:cubicBezTo>
                    <a:pt x="2338" y="249"/>
                    <a:pt x="2316" y="502"/>
                    <a:pt x="2286" y="745"/>
                  </a:cubicBezTo>
                  <a:cubicBezTo>
                    <a:pt x="2234" y="502"/>
                    <a:pt x="2190" y="249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64" name="Google Shape;587;p23"/>
          <p:cNvSpPr/>
          <p:nvPr/>
        </p:nvSpPr>
        <p:spPr>
          <a:xfrm rot="12934007">
            <a:off x="1393033" y="356629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3258"/>
                </a:lnTo>
                <a:cubicBezTo>
                  <a:pt x="6353" y="17429"/>
                  <a:pt x="11435" y="21600"/>
                  <a:pt x="15247" y="21600"/>
                </a:cubicBezTo>
                <a:cubicBezTo>
                  <a:pt x="19059" y="21600"/>
                  <a:pt x="21600" y="16386"/>
                  <a:pt x="21600" y="0"/>
                </a:cubicBezTo>
                <a:close/>
              </a:path>
            </a:pathLst>
          </a:custGeom>
          <a:solidFill>
            <a:srgbClr val="F987B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82" name="Google Shape;588;p23"/>
          <p:cNvGrpSpPr/>
          <p:nvPr/>
        </p:nvGrpSpPr>
        <p:grpSpPr>
          <a:xfrm>
            <a:off x="2071244" y="1861741"/>
            <a:ext cx="754167" cy="729585"/>
            <a:chOff x="0" y="0"/>
            <a:chExt cx="754166" cy="729584"/>
          </a:xfrm>
        </p:grpSpPr>
        <p:sp>
          <p:nvSpPr>
            <p:cNvPr id="565" name="Google Shape;589;p23"/>
            <p:cNvSpPr/>
            <p:nvPr/>
          </p:nvSpPr>
          <p:spPr>
            <a:xfrm>
              <a:off x="0" y="0"/>
              <a:ext cx="754167" cy="72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4" h="21600" fill="norm" stroke="1" extrusionOk="0">
                  <a:moveTo>
                    <a:pt x="8242" y="0"/>
                  </a:moveTo>
                  <a:cubicBezTo>
                    <a:pt x="8058" y="0"/>
                    <a:pt x="7812" y="72"/>
                    <a:pt x="7626" y="163"/>
                  </a:cubicBezTo>
                  <a:cubicBezTo>
                    <a:pt x="6108" y="923"/>
                    <a:pt x="5366" y="1168"/>
                    <a:pt x="6058" y="2611"/>
                  </a:cubicBezTo>
                  <a:cubicBezTo>
                    <a:pt x="6337" y="3196"/>
                    <a:pt x="6625" y="3795"/>
                    <a:pt x="6814" y="4202"/>
                  </a:cubicBezTo>
                  <a:cubicBezTo>
                    <a:pt x="6882" y="4349"/>
                    <a:pt x="6784" y="4512"/>
                    <a:pt x="6656" y="4512"/>
                  </a:cubicBezTo>
                  <a:cubicBezTo>
                    <a:pt x="6634" y="4512"/>
                    <a:pt x="6613" y="4507"/>
                    <a:pt x="6590" y="4498"/>
                  </a:cubicBezTo>
                  <a:cubicBezTo>
                    <a:pt x="5956" y="4213"/>
                    <a:pt x="5264" y="3900"/>
                    <a:pt x="4480" y="3900"/>
                  </a:cubicBezTo>
                  <a:cubicBezTo>
                    <a:pt x="3719" y="3900"/>
                    <a:pt x="2872" y="4196"/>
                    <a:pt x="1909" y="5099"/>
                  </a:cubicBezTo>
                  <a:cubicBezTo>
                    <a:pt x="-304" y="7176"/>
                    <a:pt x="-730" y="12033"/>
                    <a:pt x="1356" y="16158"/>
                  </a:cubicBezTo>
                  <a:cubicBezTo>
                    <a:pt x="1505" y="16458"/>
                    <a:pt x="1671" y="16749"/>
                    <a:pt x="1848" y="17043"/>
                  </a:cubicBezTo>
                  <a:cubicBezTo>
                    <a:pt x="2330" y="17824"/>
                    <a:pt x="2912" y="18571"/>
                    <a:pt x="3596" y="19253"/>
                  </a:cubicBezTo>
                  <a:cubicBezTo>
                    <a:pt x="5190" y="20838"/>
                    <a:pt x="7169" y="21600"/>
                    <a:pt x="9185" y="21600"/>
                  </a:cubicBezTo>
                  <a:cubicBezTo>
                    <a:pt x="12771" y="21600"/>
                    <a:pt x="16471" y="19188"/>
                    <a:pt x="18322" y="14698"/>
                  </a:cubicBezTo>
                  <a:cubicBezTo>
                    <a:pt x="20870" y="8523"/>
                    <a:pt x="16431" y="3417"/>
                    <a:pt x="13664" y="3093"/>
                  </a:cubicBezTo>
                  <a:cubicBezTo>
                    <a:pt x="13638" y="3090"/>
                    <a:pt x="13592" y="3088"/>
                    <a:pt x="13530" y="3088"/>
                  </a:cubicBezTo>
                  <a:cubicBezTo>
                    <a:pt x="13167" y="3088"/>
                    <a:pt x="12266" y="3146"/>
                    <a:pt x="11766" y="3334"/>
                  </a:cubicBezTo>
                  <a:cubicBezTo>
                    <a:pt x="11756" y="3338"/>
                    <a:pt x="11747" y="3340"/>
                    <a:pt x="11738" y="3340"/>
                  </a:cubicBezTo>
                  <a:cubicBezTo>
                    <a:pt x="11454" y="3340"/>
                    <a:pt x="11541" y="1494"/>
                    <a:pt x="11104" y="1237"/>
                  </a:cubicBezTo>
                  <a:cubicBezTo>
                    <a:pt x="11041" y="1199"/>
                    <a:pt x="10958" y="1182"/>
                    <a:pt x="10861" y="1182"/>
                  </a:cubicBezTo>
                  <a:cubicBezTo>
                    <a:pt x="10397" y="1182"/>
                    <a:pt x="9606" y="1584"/>
                    <a:pt x="9024" y="2150"/>
                  </a:cubicBezTo>
                  <a:cubicBezTo>
                    <a:pt x="9013" y="2161"/>
                    <a:pt x="9002" y="2167"/>
                    <a:pt x="8992" y="2167"/>
                  </a:cubicBezTo>
                  <a:cubicBezTo>
                    <a:pt x="8807" y="2167"/>
                    <a:pt x="8782" y="423"/>
                    <a:pt x="8468" y="71"/>
                  </a:cubicBezTo>
                  <a:cubicBezTo>
                    <a:pt x="8424" y="21"/>
                    <a:pt x="8342" y="0"/>
                    <a:pt x="82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590;p23"/>
            <p:cNvSpPr/>
            <p:nvPr/>
          </p:nvSpPr>
          <p:spPr>
            <a:xfrm>
              <a:off x="353782" y="92063"/>
              <a:ext cx="73108" cy="9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9" h="21600" fill="norm" stroke="1" extrusionOk="0">
                  <a:moveTo>
                    <a:pt x="15796" y="0"/>
                  </a:moveTo>
                  <a:cubicBezTo>
                    <a:pt x="14373" y="0"/>
                    <a:pt x="10969" y="1483"/>
                    <a:pt x="5573" y="4442"/>
                  </a:cubicBezTo>
                  <a:cubicBezTo>
                    <a:pt x="-1012" y="8026"/>
                    <a:pt x="65" y="18128"/>
                    <a:pt x="65" y="18128"/>
                  </a:cubicBezTo>
                  <a:cubicBezTo>
                    <a:pt x="212" y="20253"/>
                    <a:pt x="1755" y="21600"/>
                    <a:pt x="4056" y="21600"/>
                  </a:cubicBezTo>
                  <a:cubicBezTo>
                    <a:pt x="6651" y="21600"/>
                    <a:pt x="10210" y="19884"/>
                    <a:pt x="13813" y="15635"/>
                  </a:cubicBezTo>
                  <a:cubicBezTo>
                    <a:pt x="20588" y="7657"/>
                    <a:pt x="17089" y="1002"/>
                    <a:pt x="16433" y="208"/>
                  </a:cubicBezTo>
                  <a:cubicBezTo>
                    <a:pt x="16313" y="72"/>
                    <a:pt x="16097" y="0"/>
                    <a:pt x="157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591;p23"/>
            <p:cNvSpPr/>
            <p:nvPr/>
          </p:nvSpPr>
          <p:spPr>
            <a:xfrm>
              <a:off x="347341" y="110244"/>
              <a:ext cx="52741" cy="112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600" fill="norm" stroke="1" extrusionOk="0">
                  <a:moveTo>
                    <a:pt x="19668" y="0"/>
                  </a:moveTo>
                  <a:cubicBezTo>
                    <a:pt x="19186" y="0"/>
                    <a:pt x="18539" y="168"/>
                    <a:pt x="17850" y="498"/>
                  </a:cubicBezTo>
                  <a:cubicBezTo>
                    <a:pt x="14888" y="1903"/>
                    <a:pt x="1140" y="14196"/>
                    <a:pt x="135" y="19092"/>
                  </a:cubicBezTo>
                  <a:cubicBezTo>
                    <a:pt x="-251" y="21015"/>
                    <a:pt x="245" y="21600"/>
                    <a:pt x="975" y="21600"/>
                  </a:cubicBezTo>
                  <a:cubicBezTo>
                    <a:pt x="2091" y="21600"/>
                    <a:pt x="3785" y="20221"/>
                    <a:pt x="3785" y="20221"/>
                  </a:cubicBezTo>
                  <a:cubicBezTo>
                    <a:pt x="3785" y="20221"/>
                    <a:pt x="10246" y="10639"/>
                    <a:pt x="16528" y="5635"/>
                  </a:cubicBezTo>
                  <a:cubicBezTo>
                    <a:pt x="21349" y="1802"/>
                    <a:pt x="21294" y="0"/>
                    <a:pt x="196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592;p23"/>
            <p:cNvSpPr/>
            <p:nvPr/>
          </p:nvSpPr>
          <p:spPr>
            <a:xfrm>
              <a:off x="257137" y="37134"/>
              <a:ext cx="89565" cy="19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9" h="21600" fill="norm" stroke="1" extrusionOk="0">
                  <a:moveTo>
                    <a:pt x="12679" y="0"/>
                  </a:moveTo>
                  <a:cubicBezTo>
                    <a:pt x="11721" y="0"/>
                    <a:pt x="10542" y="136"/>
                    <a:pt x="9307" y="356"/>
                  </a:cubicBezTo>
                  <a:cubicBezTo>
                    <a:pt x="5326" y="1071"/>
                    <a:pt x="719" y="2629"/>
                    <a:pt x="197" y="3133"/>
                  </a:cubicBezTo>
                  <a:cubicBezTo>
                    <a:pt x="-642" y="3924"/>
                    <a:pt x="1115" y="4175"/>
                    <a:pt x="7186" y="8694"/>
                  </a:cubicBezTo>
                  <a:cubicBezTo>
                    <a:pt x="10637" y="11283"/>
                    <a:pt x="13684" y="14971"/>
                    <a:pt x="15639" y="17652"/>
                  </a:cubicBezTo>
                  <a:cubicBezTo>
                    <a:pt x="17103" y="19662"/>
                    <a:pt x="17974" y="21101"/>
                    <a:pt x="17974" y="21101"/>
                  </a:cubicBezTo>
                  <a:cubicBezTo>
                    <a:pt x="17974" y="21101"/>
                    <a:pt x="18338" y="21600"/>
                    <a:pt x="18837" y="21600"/>
                  </a:cubicBezTo>
                  <a:cubicBezTo>
                    <a:pt x="19193" y="21600"/>
                    <a:pt x="19612" y="21348"/>
                    <a:pt x="20008" y="20493"/>
                  </a:cubicBezTo>
                  <a:cubicBezTo>
                    <a:pt x="20958" y="18444"/>
                    <a:pt x="17214" y="1602"/>
                    <a:pt x="14515" y="292"/>
                  </a:cubicBezTo>
                  <a:cubicBezTo>
                    <a:pt x="14088" y="88"/>
                    <a:pt x="13447" y="0"/>
                    <a:pt x="12679" y="0"/>
                  </a:cubicBezTo>
                  <a:close/>
                </a:path>
              </a:pathLst>
            </a:custGeom>
            <a:solidFill>
              <a:srgbClr val="C6491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593;p23"/>
            <p:cNvSpPr/>
            <p:nvPr/>
          </p:nvSpPr>
          <p:spPr>
            <a:xfrm>
              <a:off x="298487" y="37170"/>
              <a:ext cx="48143" cy="17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1" y="0"/>
                  </a:moveTo>
                  <a:cubicBezTo>
                    <a:pt x="4796" y="0"/>
                    <a:pt x="2461" y="138"/>
                    <a:pt x="0" y="380"/>
                  </a:cubicBezTo>
                  <a:cubicBezTo>
                    <a:pt x="4844" y="4142"/>
                    <a:pt x="18050" y="15037"/>
                    <a:pt x="12622" y="19097"/>
                  </a:cubicBezTo>
                  <a:cubicBezTo>
                    <a:pt x="13616" y="19827"/>
                    <a:pt x="14500" y="20498"/>
                    <a:pt x="15178" y="21055"/>
                  </a:cubicBezTo>
                  <a:cubicBezTo>
                    <a:pt x="17640" y="21297"/>
                    <a:pt x="19770" y="21483"/>
                    <a:pt x="21553" y="21600"/>
                  </a:cubicBezTo>
                  <a:cubicBezTo>
                    <a:pt x="21600" y="21397"/>
                    <a:pt x="21600" y="21185"/>
                    <a:pt x="21600" y="20930"/>
                  </a:cubicBezTo>
                  <a:cubicBezTo>
                    <a:pt x="21600" y="16196"/>
                    <a:pt x="15178" y="1569"/>
                    <a:pt x="10382" y="311"/>
                  </a:cubicBezTo>
                  <a:cubicBezTo>
                    <a:pt x="9546" y="82"/>
                    <a:pt x="8299" y="0"/>
                    <a:pt x="6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594;p23"/>
            <p:cNvSpPr/>
            <p:nvPr/>
          </p:nvSpPr>
          <p:spPr>
            <a:xfrm>
              <a:off x="56411" y="149032"/>
              <a:ext cx="650394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1" h="21600" fill="norm" stroke="1" extrusionOk="0">
                  <a:moveTo>
                    <a:pt x="13262" y="0"/>
                  </a:moveTo>
                  <a:cubicBezTo>
                    <a:pt x="13188" y="0"/>
                    <a:pt x="13115" y="6"/>
                    <a:pt x="13044" y="14"/>
                  </a:cubicBezTo>
                  <a:cubicBezTo>
                    <a:pt x="11135" y="273"/>
                    <a:pt x="10063" y="1217"/>
                    <a:pt x="9408" y="1927"/>
                  </a:cubicBezTo>
                  <a:cubicBezTo>
                    <a:pt x="9161" y="2195"/>
                    <a:pt x="8971" y="2427"/>
                    <a:pt x="8818" y="2578"/>
                  </a:cubicBezTo>
                  <a:cubicBezTo>
                    <a:pt x="8781" y="2614"/>
                    <a:pt x="8731" y="2631"/>
                    <a:pt x="8668" y="2631"/>
                  </a:cubicBezTo>
                  <a:cubicBezTo>
                    <a:pt x="8368" y="2631"/>
                    <a:pt x="7783" y="2264"/>
                    <a:pt x="7041" y="1892"/>
                  </a:cubicBezTo>
                  <a:cubicBezTo>
                    <a:pt x="6298" y="1527"/>
                    <a:pt x="5398" y="1160"/>
                    <a:pt x="4463" y="1160"/>
                  </a:cubicBezTo>
                  <a:cubicBezTo>
                    <a:pt x="3602" y="1160"/>
                    <a:pt x="2711" y="1473"/>
                    <a:pt x="1893" y="2388"/>
                  </a:cubicBezTo>
                  <a:cubicBezTo>
                    <a:pt x="-299" y="4836"/>
                    <a:pt x="-723" y="10569"/>
                    <a:pt x="1343" y="15434"/>
                  </a:cubicBezTo>
                  <a:cubicBezTo>
                    <a:pt x="1495" y="15783"/>
                    <a:pt x="1658" y="16133"/>
                    <a:pt x="1831" y="16472"/>
                  </a:cubicBezTo>
                  <a:cubicBezTo>
                    <a:pt x="2309" y="17398"/>
                    <a:pt x="2887" y="18276"/>
                    <a:pt x="3565" y="19079"/>
                  </a:cubicBezTo>
                  <a:cubicBezTo>
                    <a:pt x="5027" y="20813"/>
                    <a:pt x="6806" y="21600"/>
                    <a:pt x="8636" y="21600"/>
                  </a:cubicBezTo>
                  <a:cubicBezTo>
                    <a:pt x="12299" y="21600"/>
                    <a:pt x="16168" y="18445"/>
                    <a:pt x="18122" y="13394"/>
                  </a:cubicBezTo>
                  <a:cubicBezTo>
                    <a:pt x="20877" y="6276"/>
                    <a:pt x="16284" y="404"/>
                    <a:pt x="13540" y="23"/>
                  </a:cubicBezTo>
                  <a:cubicBezTo>
                    <a:pt x="13446" y="7"/>
                    <a:pt x="13352" y="0"/>
                    <a:pt x="132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595;p23"/>
            <p:cNvSpPr/>
            <p:nvPr/>
          </p:nvSpPr>
          <p:spPr>
            <a:xfrm>
              <a:off x="119176" y="149595"/>
              <a:ext cx="587587" cy="53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4754" y="0"/>
                  </a:moveTo>
                  <a:cubicBezTo>
                    <a:pt x="15317" y="2591"/>
                    <a:pt x="19797" y="10000"/>
                    <a:pt x="13566" y="15756"/>
                  </a:cubicBezTo>
                  <a:cubicBezTo>
                    <a:pt x="11321" y="17826"/>
                    <a:pt x="8962" y="18503"/>
                    <a:pt x="6822" y="18503"/>
                  </a:cubicBezTo>
                  <a:cubicBezTo>
                    <a:pt x="6001" y="18503"/>
                    <a:pt x="5210" y="18404"/>
                    <a:pt x="4471" y="18248"/>
                  </a:cubicBezTo>
                  <a:cubicBezTo>
                    <a:pt x="4821" y="18418"/>
                    <a:pt x="5184" y="18564"/>
                    <a:pt x="5560" y="18673"/>
                  </a:cubicBezTo>
                  <a:cubicBezTo>
                    <a:pt x="5898" y="18773"/>
                    <a:pt x="5753" y="19298"/>
                    <a:pt x="5445" y="19298"/>
                  </a:cubicBezTo>
                  <a:cubicBezTo>
                    <a:pt x="5416" y="19298"/>
                    <a:pt x="5390" y="19293"/>
                    <a:pt x="5360" y="19283"/>
                  </a:cubicBezTo>
                  <a:cubicBezTo>
                    <a:pt x="4317" y="18976"/>
                    <a:pt x="3363" y="18427"/>
                    <a:pt x="2551" y="17680"/>
                  </a:cubicBezTo>
                  <a:cubicBezTo>
                    <a:pt x="1470" y="17274"/>
                    <a:pt x="589" y="16801"/>
                    <a:pt x="0" y="16469"/>
                  </a:cubicBezTo>
                  <a:cubicBezTo>
                    <a:pt x="602" y="17396"/>
                    <a:pt x="1330" y="18275"/>
                    <a:pt x="2184" y="19079"/>
                  </a:cubicBezTo>
                  <a:cubicBezTo>
                    <a:pt x="4026" y="20816"/>
                    <a:pt x="6266" y="21600"/>
                    <a:pt x="8573" y="21600"/>
                  </a:cubicBezTo>
                  <a:cubicBezTo>
                    <a:pt x="13189" y="21600"/>
                    <a:pt x="18065" y="18441"/>
                    <a:pt x="20527" y="13388"/>
                  </a:cubicBezTo>
                  <a:cubicBezTo>
                    <a:pt x="21281" y="11840"/>
                    <a:pt x="21596" y="10356"/>
                    <a:pt x="21596" y="8970"/>
                  </a:cubicBezTo>
                  <a:cubicBezTo>
                    <a:pt x="21600" y="3968"/>
                    <a:pt x="17463" y="297"/>
                    <a:pt x="1475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596;p23"/>
            <p:cNvSpPr/>
            <p:nvPr/>
          </p:nvSpPr>
          <p:spPr>
            <a:xfrm>
              <a:off x="56406" y="177622"/>
              <a:ext cx="350747" cy="3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7703" y="1129"/>
                  </a:moveTo>
                  <a:cubicBezTo>
                    <a:pt x="9179" y="1129"/>
                    <a:pt x="9483" y="3594"/>
                    <a:pt x="7853" y="3969"/>
                  </a:cubicBezTo>
                  <a:cubicBezTo>
                    <a:pt x="5992" y="4404"/>
                    <a:pt x="4652" y="6052"/>
                    <a:pt x="4490" y="7977"/>
                  </a:cubicBezTo>
                  <a:cubicBezTo>
                    <a:pt x="4422" y="8821"/>
                    <a:pt x="3783" y="9223"/>
                    <a:pt x="3138" y="9223"/>
                  </a:cubicBezTo>
                  <a:cubicBezTo>
                    <a:pt x="2390" y="9223"/>
                    <a:pt x="1629" y="8691"/>
                    <a:pt x="1712" y="7715"/>
                  </a:cubicBezTo>
                  <a:cubicBezTo>
                    <a:pt x="1983" y="4501"/>
                    <a:pt x="4299" y="1876"/>
                    <a:pt x="7362" y="1171"/>
                  </a:cubicBezTo>
                  <a:cubicBezTo>
                    <a:pt x="7486" y="1143"/>
                    <a:pt x="7595" y="1129"/>
                    <a:pt x="7703" y="1129"/>
                  </a:cubicBezTo>
                  <a:close/>
                  <a:moveTo>
                    <a:pt x="3499" y="11060"/>
                  </a:moveTo>
                  <a:cubicBezTo>
                    <a:pt x="5040" y="11060"/>
                    <a:pt x="5388" y="13579"/>
                    <a:pt x="3709" y="13885"/>
                  </a:cubicBezTo>
                  <a:cubicBezTo>
                    <a:pt x="3612" y="13899"/>
                    <a:pt x="3524" y="13912"/>
                    <a:pt x="3436" y="13912"/>
                  </a:cubicBezTo>
                  <a:cubicBezTo>
                    <a:pt x="1895" y="13912"/>
                    <a:pt x="1547" y="11384"/>
                    <a:pt x="3220" y="11081"/>
                  </a:cubicBezTo>
                  <a:cubicBezTo>
                    <a:pt x="3314" y="11066"/>
                    <a:pt x="3409" y="11060"/>
                    <a:pt x="3499" y="11060"/>
                  </a:cubicBezTo>
                  <a:close/>
                  <a:moveTo>
                    <a:pt x="8940" y="0"/>
                  </a:moveTo>
                  <a:cubicBezTo>
                    <a:pt x="7214" y="0"/>
                    <a:pt x="5435" y="457"/>
                    <a:pt x="3791" y="1799"/>
                  </a:cubicBezTo>
                  <a:cubicBezTo>
                    <a:pt x="1344" y="3795"/>
                    <a:pt x="0" y="7284"/>
                    <a:pt x="0" y="11219"/>
                  </a:cubicBezTo>
                  <a:cubicBezTo>
                    <a:pt x="0" y="14348"/>
                    <a:pt x="855" y="17763"/>
                    <a:pt x="2690" y="20928"/>
                  </a:cubicBezTo>
                  <a:cubicBezTo>
                    <a:pt x="3662" y="21246"/>
                    <a:pt x="4681" y="21462"/>
                    <a:pt x="5721" y="21552"/>
                  </a:cubicBezTo>
                  <a:cubicBezTo>
                    <a:pt x="5807" y="21391"/>
                    <a:pt x="5971" y="21273"/>
                    <a:pt x="6140" y="21273"/>
                  </a:cubicBezTo>
                  <a:cubicBezTo>
                    <a:pt x="6257" y="21273"/>
                    <a:pt x="6372" y="21328"/>
                    <a:pt x="6460" y="21453"/>
                  </a:cubicBezTo>
                  <a:cubicBezTo>
                    <a:pt x="6493" y="21504"/>
                    <a:pt x="6528" y="21552"/>
                    <a:pt x="6563" y="21600"/>
                  </a:cubicBezTo>
                  <a:lnTo>
                    <a:pt x="6873" y="21600"/>
                  </a:lnTo>
                  <a:cubicBezTo>
                    <a:pt x="7671" y="21600"/>
                    <a:pt x="8472" y="21529"/>
                    <a:pt x="9279" y="21384"/>
                  </a:cubicBezTo>
                  <a:cubicBezTo>
                    <a:pt x="16679" y="20034"/>
                    <a:pt x="21600" y="12831"/>
                    <a:pt x="20281" y="5298"/>
                  </a:cubicBezTo>
                  <a:cubicBezTo>
                    <a:pt x="20016" y="3795"/>
                    <a:pt x="19527" y="2396"/>
                    <a:pt x="18847" y="1123"/>
                  </a:cubicBezTo>
                  <a:cubicBezTo>
                    <a:pt x="18351" y="1516"/>
                    <a:pt x="17971" y="1855"/>
                    <a:pt x="17665" y="2077"/>
                  </a:cubicBezTo>
                  <a:cubicBezTo>
                    <a:pt x="17651" y="2084"/>
                    <a:pt x="17636" y="2090"/>
                    <a:pt x="17624" y="2105"/>
                  </a:cubicBezTo>
                  <a:cubicBezTo>
                    <a:pt x="17556" y="2140"/>
                    <a:pt x="17468" y="2153"/>
                    <a:pt x="17367" y="2153"/>
                  </a:cubicBezTo>
                  <a:cubicBezTo>
                    <a:pt x="17264" y="2153"/>
                    <a:pt x="17141" y="2140"/>
                    <a:pt x="17005" y="2105"/>
                  </a:cubicBezTo>
                  <a:cubicBezTo>
                    <a:pt x="16993" y="2105"/>
                    <a:pt x="16971" y="2098"/>
                    <a:pt x="16952" y="2098"/>
                  </a:cubicBezTo>
                  <a:cubicBezTo>
                    <a:pt x="16720" y="2042"/>
                    <a:pt x="16442" y="1952"/>
                    <a:pt x="16122" y="1835"/>
                  </a:cubicBezTo>
                  <a:cubicBezTo>
                    <a:pt x="15557" y="1634"/>
                    <a:pt x="14873" y="1357"/>
                    <a:pt x="14104" y="1072"/>
                  </a:cubicBezTo>
                  <a:cubicBezTo>
                    <a:pt x="12616" y="540"/>
                    <a:pt x="10808" y="0"/>
                    <a:pt x="8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597;p23"/>
            <p:cNvSpPr/>
            <p:nvPr/>
          </p:nvSpPr>
          <p:spPr>
            <a:xfrm>
              <a:off x="292354" y="319129"/>
              <a:ext cx="139031" cy="8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21600" fill="norm" stroke="1" extrusionOk="0">
                  <a:moveTo>
                    <a:pt x="16402" y="0"/>
                  </a:moveTo>
                  <a:cubicBezTo>
                    <a:pt x="13677" y="0"/>
                    <a:pt x="12634" y="6549"/>
                    <a:pt x="9181" y="7431"/>
                  </a:cubicBezTo>
                  <a:cubicBezTo>
                    <a:pt x="9057" y="7466"/>
                    <a:pt x="8932" y="7474"/>
                    <a:pt x="8808" y="7474"/>
                  </a:cubicBezTo>
                  <a:cubicBezTo>
                    <a:pt x="7070" y="7474"/>
                    <a:pt x="5504" y="4457"/>
                    <a:pt x="3622" y="4457"/>
                  </a:cubicBezTo>
                  <a:cubicBezTo>
                    <a:pt x="2827" y="4457"/>
                    <a:pt x="1975" y="5006"/>
                    <a:pt x="1027" y="6549"/>
                  </a:cubicBezTo>
                  <a:cubicBezTo>
                    <a:pt x="-1511" y="10689"/>
                    <a:pt x="850" y="18591"/>
                    <a:pt x="5983" y="20923"/>
                  </a:cubicBezTo>
                  <a:cubicBezTo>
                    <a:pt x="6907" y="21351"/>
                    <a:pt x="7922" y="21600"/>
                    <a:pt x="9018" y="21600"/>
                  </a:cubicBezTo>
                  <a:cubicBezTo>
                    <a:pt x="9837" y="21600"/>
                    <a:pt x="10699" y="21463"/>
                    <a:pt x="11599" y="21171"/>
                  </a:cubicBezTo>
                  <a:cubicBezTo>
                    <a:pt x="13515" y="20554"/>
                    <a:pt x="15009" y="19217"/>
                    <a:pt x="16115" y="17520"/>
                  </a:cubicBezTo>
                  <a:cubicBezTo>
                    <a:pt x="20089" y="11511"/>
                    <a:pt x="19376" y="797"/>
                    <a:pt x="16938" y="86"/>
                  </a:cubicBezTo>
                  <a:cubicBezTo>
                    <a:pt x="16752" y="26"/>
                    <a:pt x="16570" y="0"/>
                    <a:pt x="1640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598;p23"/>
            <p:cNvSpPr/>
            <p:nvPr/>
          </p:nvSpPr>
          <p:spPr>
            <a:xfrm>
              <a:off x="336290" y="378981"/>
              <a:ext cx="74412" cy="2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8" y="0"/>
                  </a:moveTo>
                  <a:cubicBezTo>
                    <a:pt x="7442" y="0"/>
                    <a:pt x="2623" y="11619"/>
                    <a:pt x="0" y="19514"/>
                  </a:cubicBezTo>
                  <a:cubicBezTo>
                    <a:pt x="1970" y="20834"/>
                    <a:pt x="4134" y="21600"/>
                    <a:pt x="6472" y="21600"/>
                  </a:cubicBezTo>
                  <a:cubicBezTo>
                    <a:pt x="8217" y="21600"/>
                    <a:pt x="10055" y="21178"/>
                    <a:pt x="11974" y="20280"/>
                  </a:cubicBezTo>
                  <a:cubicBezTo>
                    <a:pt x="16057" y="18378"/>
                    <a:pt x="19242" y="14259"/>
                    <a:pt x="21600" y="9031"/>
                  </a:cubicBezTo>
                  <a:cubicBezTo>
                    <a:pt x="18681" y="2509"/>
                    <a:pt x="15833" y="0"/>
                    <a:pt x="13178" y="0"/>
                  </a:cubicBezTo>
                  <a:close/>
                </a:path>
              </a:pathLst>
            </a:custGeom>
            <a:solidFill>
              <a:srgbClr val="A80E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599;p23"/>
            <p:cNvSpPr/>
            <p:nvPr/>
          </p:nvSpPr>
          <p:spPr>
            <a:xfrm>
              <a:off x="265920" y="293880"/>
              <a:ext cx="29629" cy="2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10077" y="0"/>
                  </a:moveTo>
                  <a:cubicBezTo>
                    <a:pt x="9460" y="0"/>
                    <a:pt x="8866" y="51"/>
                    <a:pt x="8271" y="180"/>
                  </a:cubicBezTo>
                  <a:cubicBezTo>
                    <a:pt x="2830" y="1207"/>
                    <a:pt x="-782" y="6806"/>
                    <a:pt x="145" y="12765"/>
                  </a:cubicBezTo>
                  <a:cubicBezTo>
                    <a:pt x="1000" y="17953"/>
                    <a:pt x="5159" y="21600"/>
                    <a:pt x="9935" y="21600"/>
                  </a:cubicBezTo>
                  <a:cubicBezTo>
                    <a:pt x="10529" y="21600"/>
                    <a:pt x="11170" y="21549"/>
                    <a:pt x="11788" y="21420"/>
                  </a:cubicBezTo>
                  <a:cubicBezTo>
                    <a:pt x="17230" y="20393"/>
                    <a:pt x="20818" y="14794"/>
                    <a:pt x="19868" y="8938"/>
                  </a:cubicBezTo>
                  <a:cubicBezTo>
                    <a:pt x="18965" y="3724"/>
                    <a:pt x="14782" y="0"/>
                    <a:pt x="10077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600;p23"/>
            <p:cNvSpPr/>
            <p:nvPr/>
          </p:nvSpPr>
          <p:spPr>
            <a:xfrm>
              <a:off x="409537" y="268209"/>
              <a:ext cx="29628" cy="2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fill="norm" stroke="1" extrusionOk="0">
                  <a:moveTo>
                    <a:pt x="9982" y="0"/>
                  </a:moveTo>
                  <a:cubicBezTo>
                    <a:pt x="9388" y="0"/>
                    <a:pt x="8818" y="51"/>
                    <a:pt x="8248" y="154"/>
                  </a:cubicBezTo>
                  <a:cubicBezTo>
                    <a:pt x="2830" y="1179"/>
                    <a:pt x="-782" y="6764"/>
                    <a:pt x="145" y="12709"/>
                  </a:cubicBezTo>
                  <a:cubicBezTo>
                    <a:pt x="1071" y="17910"/>
                    <a:pt x="5301" y="21600"/>
                    <a:pt x="10054" y="21600"/>
                  </a:cubicBezTo>
                  <a:cubicBezTo>
                    <a:pt x="10624" y="21600"/>
                    <a:pt x="11218" y="21549"/>
                    <a:pt x="11788" y="21421"/>
                  </a:cubicBezTo>
                  <a:cubicBezTo>
                    <a:pt x="17206" y="20344"/>
                    <a:pt x="20818" y="14733"/>
                    <a:pt x="19868" y="8891"/>
                  </a:cubicBezTo>
                  <a:cubicBezTo>
                    <a:pt x="19036" y="3664"/>
                    <a:pt x="14759" y="0"/>
                    <a:pt x="998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601;p23"/>
            <p:cNvSpPr/>
            <p:nvPr/>
          </p:nvSpPr>
          <p:spPr>
            <a:xfrm>
              <a:off x="449577" y="280763"/>
              <a:ext cx="70051" cy="7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1600" fill="norm" stroke="1" extrusionOk="0">
                  <a:moveTo>
                    <a:pt x="10047" y="0"/>
                  </a:moveTo>
                  <a:cubicBezTo>
                    <a:pt x="9455" y="0"/>
                    <a:pt x="8853" y="65"/>
                    <a:pt x="8251" y="184"/>
                  </a:cubicBezTo>
                  <a:cubicBezTo>
                    <a:pt x="2804" y="1225"/>
                    <a:pt x="-808" y="6817"/>
                    <a:pt x="155" y="12691"/>
                  </a:cubicBezTo>
                  <a:cubicBezTo>
                    <a:pt x="1018" y="17926"/>
                    <a:pt x="5252" y="21600"/>
                    <a:pt x="10017" y="21600"/>
                  </a:cubicBezTo>
                  <a:cubicBezTo>
                    <a:pt x="10589" y="21600"/>
                    <a:pt x="11171" y="21546"/>
                    <a:pt x="11763" y="21437"/>
                  </a:cubicBezTo>
                  <a:cubicBezTo>
                    <a:pt x="17180" y="20364"/>
                    <a:pt x="20792" y="14772"/>
                    <a:pt x="19829" y="8887"/>
                  </a:cubicBezTo>
                  <a:cubicBezTo>
                    <a:pt x="18976" y="3663"/>
                    <a:pt x="14772" y="0"/>
                    <a:pt x="1004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602;p23"/>
            <p:cNvSpPr/>
            <p:nvPr/>
          </p:nvSpPr>
          <p:spPr>
            <a:xfrm>
              <a:off x="206270" y="324263"/>
              <a:ext cx="70006" cy="7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4" h="21600" fill="norm" stroke="1" extrusionOk="0">
                  <a:moveTo>
                    <a:pt x="10022" y="0"/>
                  </a:moveTo>
                  <a:cubicBezTo>
                    <a:pt x="9431" y="0"/>
                    <a:pt x="8820" y="54"/>
                    <a:pt x="8219" y="173"/>
                  </a:cubicBezTo>
                  <a:cubicBezTo>
                    <a:pt x="2789" y="1214"/>
                    <a:pt x="-828" y="6806"/>
                    <a:pt x="164" y="12680"/>
                  </a:cubicBezTo>
                  <a:cubicBezTo>
                    <a:pt x="1015" y="17926"/>
                    <a:pt x="5223" y="21600"/>
                    <a:pt x="9972" y="21600"/>
                  </a:cubicBezTo>
                  <a:cubicBezTo>
                    <a:pt x="10553" y="21600"/>
                    <a:pt x="11144" y="21546"/>
                    <a:pt x="11735" y="21427"/>
                  </a:cubicBezTo>
                  <a:cubicBezTo>
                    <a:pt x="17165" y="20354"/>
                    <a:pt x="20772" y="14761"/>
                    <a:pt x="19780" y="8887"/>
                  </a:cubicBezTo>
                  <a:cubicBezTo>
                    <a:pt x="18919" y="3663"/>
                    <a:pt x="14751" y="0"/>
                    <a:pt x="1002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603;p23"/>
            <p:cNvSpPr/>
            <p:nvPr/>
          </p:nvSpPr>
          <p:spPr>
            <a:xfrm>
              <a:off x="85594" y="196576"/>
              <a:ext cx="123965" cy="13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2" h="21600" fill="norm" stroke="1" extrusionOk="0">
                  <a:moveTo>
                    <a:pt x="16497" y="0"/>
                  </a:moveTo>
                  <a:cubicBezTo>
                    <a:pt x="16197" y="0"/>
                    <a:pt x="15898" y="39"/>
                    <a:pt x="15559" y="112"/>
                  </a:cubicBezTo>
                  <a:cubicBezTo>
                    <a:pt x="7132" y="1995"/>
                    <a:pt x="763" y="8998"/>
                    <a:pt x="17" y="17576"/>
                  </a:cubicBezTo>
                  <a:cubicBezTo>
                    <a:pt x="-209" y="20180"/>
                    <a:pt x="1882" y="21600"/>
                    <a:pt x="3939" y="21600"/>
                  </a:cubicBezTo>
                  <a:cubicBezTo>
                    <a:pt x="5714" y="21600"/>
                    <a:pt x="7471" y="20527"/>
                    <a:pt x="7658" y="18275"/>
                  </a:cubicBezTo>
                  <a:cubicBezTo>
                    <a:pt x="8104" y="13139"/>
                    <a:pt x="11789" y="8741"/>
                    <a:pt x="16909" y="7578"/>
                  </a:cubicBezTo>
                  <a:cubicBezTo>
                    <a:pt x="21391" y="6578"/>
                    <a:pt x="20555" y="0"/>
                    <a:pt x="1649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604;p23"/>
            <p:cNvSpPr/>
            <p:nvPr/>
          </p:nvSpPr>
          <p:spPr>
            <a:xfrm>
              <a:off x="92574" y="363332"/>
              <a:ext cx="46331" cy="4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26" h="21600" fill="norm" stroke="1" extrusionOk="0">
                  <a:moveTo>
                    <a:pt x="7795" y="0"/>
                  </a:moveTo>
                  <a:cubicBezTo>
                    <a:pt x="7287" y="0"/>
                    <a:pt x="6755" y="48"/>
                    <a:pt x="6223" y="159"/>
                  </a:cubicBezTo>
                  <a:cubicBezTo>
                    <a:pt x="-3184" y="2458"/>
                    <a:pt x="-1231" y="21600"/>
                    <a:pt x="7437" y="21600"/>
                  </a:cubicBezTo>
                  <a:cubicBezTo>
                    <a:pt x="7934" y="21600"/>
                    <a:pt x="8431" y="21505"/>
                    <a:pt x="8974" y="21394"/>
                  </a:cubicBezTo>
                  <a:cubicBezTo>
                    <a:pt x="18416" y="19078"/>
                    <a:pt x="16463" y="0"/>
                    <a:pt x="779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605;p23"/>
            <p:cNvSpPr/>
            <p:nvPr/>
          </p:nvSpPr>
          <p:spPr>
            <a:xfrm>
              <a:off x="188594" y="584384"/>
              <a:ext cx="87141" cy="39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0" y="0"/>
                  </a:moveTo>
                  <a:cubicBezTo>
                    <a:pt x="5239" y="9969"/>
                    <a:pt x="11397" y="17303"/>
                    <a:pt x="18129" y="21409"/>
                  </a:cubicBezTo>
                  <a:cubicBezTo>
                    <a:pt x="18321" y="21543"/>
                    <a:pt x="18488" y="21600"/>
                    <a:pt x="18680" y="21600"/>
                  </a:cubicBezTo>
                  <a:cubicBezTo>
                    <a:pt x="20666" y="21600"/>
                    <a:pt x="21600" y="14591"/>
                    <a:pt x="19422" y="13254"/>
                  </a:cubicBezTo>
                  <a:cubicBezTo>
                    <a:pt x="16995" y="11803"/>
                    <a:pt x="14650" y="9855"/>
                    <a:pt x="12389" y="7582"/>
                  </a:cubicBezTo>
                  <a:cubicBezTo>
                    <a:pt x="7943" y="5558"/>
                    <a:pt x="3779" y="2903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7" name="Google Shape;606;p23"/>
          <p:cNvGrpSpPr/>
          <p:nvPr/>
        </p:nvGrpSpPr>
        <p:grpSpPr>
          <a:xfrm>
            <a:off x="6793051" y="428751"/>
            <a:ext cx="796037" cy="806225"/>
            <a:chOff x="0" y="0"/>
            <a:chExt cx="796036" cy="806223"/>
          </a:xfrm>
        </p:grpSpPr>
        <p:sp>
          <p:nvSpPr>
            <p:cNvPr id="583" name="Google Shape;607;p23"/>
            <p:cNvSpPr/>
            <p:nvPr/>
          </p:nvSpPr>
          <p:spPr>
            <a:xfrm>
              <a:off x="-1" y="0"/>
              <a:ext cx="796038" cy="80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7144" y="0"/>
                  </a:moveTo>
                  <a:cubicBezTo>
                    <a:pt x="16955" y="0"/>
                    <a:pt x="16778" y="31"/>
                    <a:pt x="16609" y="93"/>
                  </a:cubicBezTo>
                  <a:cubicBezTo>
                    <a:pt x="16048" y="297"/>
                    <a:pt x="15407" y="646"/>
                    <a:pt x="14953" y="916"/>
                  </a:cubicBezTo>
                  <a:cubicBezTo>
                    <a:pt x="13904" y="550"/>
                    <a:pt x="12810" y="364"/>
                    <a:pt x="11687" y="364"/>
                  </a:cubicBezTo>
                  <a:cubicBezTo>
                    <a:pt x="9916" y="364"/>
                    <a:pt x="8179" y="838"/>
                    <a:pt x="6670" y="1731"/>
                  </a:cubicBezTo>
                  <a:cubicBezTo>
                    <a:pt x="5317" y="2529"/>
                    <a:pt x="4179" y="3637"/>
                    <a:pt x="3351" y="4954"/>
                  </a:cubicBezTo>
                  <a:cubicBezTo>
                    <a:pt x="3218" y="4993"/>
                    <a:pt x="3068" y="5036"/>
                    <a:pt x="2917" y="5079"/>
                  </a:cubicBezTo>
                  <a:cubicBezTo>
                    <a:pt x="2333" y="5244"/>
                    <a:pt x="1666" y="5434"/>
                    <a:pt x="1125" y="5754"/>
                  </a:cubicBezTo>
                  <a:cubicBezTo>
                    <a:pt x="674" y="6019"/>
                    <a:pt x="378" y="6529"/>
                    <a:pt x="190" y="7356"/>
                  </a:cubicBezTo>
                  <a:cubicBezTo>
                    <a:pt x="70" y="7895"/>
                    <a:pt x="0" y="8547"/>
                    <a:pt x="0" y="9189"/>
                  </a:cubicBezTo>
                  <a:cubicBezTo>
                    <a:pt x="-3" y="9580"/>
                    <a:pt x="23" y="10156"/>
                    <a:pt x="147" y="10684"/>
                  </a:cubicBezTo>
                  <a:cubicBezTo>
                    <a:pt x="303" y="11360"/>
                    <a:pt x="587" y="11813"/>
                    <a:pt x="1018" y="12067"/>
                  </a:cubicBezTo>
                  <a:cubicBezTo>
                    <a:pt x="1472" y="12339"/>
                    <a:pt x="1920" y="12577"/>
                    <a:pt x="2236" y="12739"/>
                  </a:cubicBezTo>
                  <a:cubicBezTo>
                    <a:pt x="2484" y="13607"/>
                    <a:pt x="2848" y="14430"/>
                    <a:pt x="3328" y="15201"/>
                  </a:cubicBezTo>
                  <a:cubicBezTo>
                    <a:pt x="3806" y="15962"/>
                    <a:pt x="4380" y="16653"/>
                    <a:pt x="5047" y="17259"/>
                  </a:cubicBezTo>
                  <a:cubicBezTo>
                    <a:pt x="5047" y="17338"/>
                    <a:pt x="5052" y="17421"/>
                    <a:pt x="5052" y="17504"/>
                  </a:cubicBezTo>
                  <a:cubicBezTo>
                    <a:pt x="5065" y="18106"/>
                    <a:pt x="5078" y="18788"/>
                    <a:pt x="5248" y="19387"/>
                  </a:cubicBezTo>
                  <a:cubicBezTo>
                    <a:pt x="5392" y="19886"/>
                    <a:pt x="5812" y="20303"/>
                    <a:pt x="6570" y="20694"/>
                  </a:cubicBezTo>
                  <a:cubicBezTo>
                    <a:pt x="7064" y="20952"/>
                    <a:pt x="7681" y="21183"/>
                    <a:pt x="8306" y="21352"/>
                  </a:cubicBezTo>
                  <a:cubicBezTo>
                    <a:pt x="8687" y="21454"/>
                    <a:pt x="9258" y="21577"/>
                    <a:pt x="9802" y="21597"/>
                  </a:cubicBezTo>
                  <a:cubicBezTo>
                    <a:pt x="9848" y="21597"/>
                    <a:pt x="9892" y="21600"/>
                    <a:pt x="9939" y="21600"/>
                  </a:cubicBezTo>
                  <a:cubicBezTo>
                    <a:pt x="10569" y="21600"/>
                    <a:pt x="11044" y="21441"/>
                    <a:pt x="11378" y="21120"/>
                  </a:cubicBezTo>
                  <a:lnTo>
                    <a:pt x="11381" y="21117"/>
                  </a:lnTo>
                  <a:cubicBezTo>
                    <a:pt x="11785" y="20726"/>
                    <a:pt x="12189" y="20207"/>
                    <a:pt x="12492" y="19790"/>
                  </a:cubicBezTo>
                  <a:cubicBezTo>
                    <a:pt x="13431" y="19714"/>
                    <a:pt x="14340" y="19513"/>
                    <a:pt x="15210" y="19178"/>
                  </a:cubicBezTo>
                  <a:cubicBezTo>
                    <a:pt x="15241" y="19191"/>
                    <a:pt x="15273" y="19208"/>
                    <a:pt x="15304" y="19225"/>
                  </a:cubicBezTo>
                  <a:cubicBezTo>
                    <a:pt x="15847" y="19490"/>
                    <a:pt x="16466" y="19793"/>
                    <a:pt x="17076" y="19920"/>
                  </a:cubicBezTo>
                  <a:lnTo>
                    <a:pt x="17079" y="19920"/>
                  </a:lnTo>
                  <a:cubicBezTo>
                    <a:pt x="17174" y="19939"/>
                    <a:pt x="17270" y="19949"/>
                    <a:pt x="17368" y="19949"/>
                  </a:cubicBezTo>
                  <a:cubicBezTo>
                    <a:pt x="17805" y="19949"/>
                    <a:pt x="18287" y="19757"/>
                    <a:pt x="18859" y="19360"/>
                  </a:cubicBezTo>
                  <a:cubicBezTo>
                    <a:pt x="19317" y="19046"/>
                    <a:pt x="19811" y="18609"/>
                    <a:pt x="20248" y="18136"/>
                  </a:cubicBezTo>
                  <a:cubicBezTo>
                    <a:pt x="20515" y="17847"/>
                    <a:pt x="20890" y="17404"/>
                    <a:pt x="21156" y="16935"/>
                  </a:cubicBezTo>
                  <a:cubicBezTo>
                    <a:pt x="21500" y="16329"/>
                    <a:pt x="21597" y="15803"/>
                    <a:pt x="21457" y="15330"/>
                  </a:cubicBezTo>
                  <a:lnTo>
                    <a:pt x="21457" y="15327"/>
                  </a:lnTo>
                  <a:cubicBezTo>
                    <a:pt x="21300" y="14818"/>
                    <a:pt x="21036" y="14238"/>
                    <a:pt x="20785" y="13748"/>
                  </a:cubicBezTo>
                  <a:cubicBezTo>
                    <a:pt x="21263" y="12590"/>
                    <a:pt x="21503" y="11364"/>
                    <a:pt x="21503" y="10093"/>
                  </a:cubicBezTo>
                  <a:cubicBezTo>
                    <a:pt x="21503" y="9923"/>
                    <a:pt x="21497" y="9748"/>
                    <a:pt x="21486" y="9546"/>
                  </a:cubicBezTo>
                  <a:lnTo>
                    <a:pt x="21486" y="9543"/>
                  </a:lnTo>
                  <a:cubicBezTo>
                    <a:pt x="21423" y="8428"/>
                    <a:pt x="21173" y="7352"/>
                    <a:pt x="20742" y="6340"/>
                  </a:cubicBezTo>
                  <a:cubicBezTo>
                    <a:pt x="20792" y="6214"/>
                    <a:pt x="20853" y="6076"/>
                    <a:pt x="20909" y="5939"/>
                  </a:cubicBezTo>
                  <a:cubicBezTo>
                    <a:pt x="21146" y="5388"/>
                    <a:pt x="21414" y="4755"/>
                    <a:pt x="21503" y="4140"/>
                  </a:cubicBezTo>
                  <a:cubicBezTo>
                    <a:pt x="21577" y="3627"/>
                    <a:pt x="21363" y="3078"/>
                    <a:pt x="20829" y="2413"/>
                  </a:cubicBezTo>
                  <a:cubicBezTo>
                    <a:pt x="20482" y="1979"/>
                    <a:pt x="20012" y="1516"/>
                    <a:pt x="19507" y="1112"/>
                  </a:cubicBezTo>
                  <a:cubicBezTo>
                    <a:pt x="19200" y="868"/>
                    <a:pt x="18732" y="523"/>
                    <a:pt x="18242" y="289"/>
                  </a:cubicBezTo>
                  <a:cubicBezTo>
                    <a:pt x="17839" y="97"/>
                    <a:pt x="17475" y="0"/>
                    <a:pt x="17144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608;p23"/>
            <p:cNvSpPr/>
            <p:nvPr/>
          </p:nvSpPr>
          <p:spPr>
            <a:xfrm>
              <a:off x="107915" y="49669"/>
              <a:ext cx="648758" cy="64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8783" y="0"/>
                    <a:pt x="6896" y="551"/>
                    <a:pt x="5280" y="1514"/>
                  </a:cubicBezTo>
                  <a:cubicBezTo>
                    <a:pt x="3668" y="2470"/>
                    <a:pt x="2332" y="3836"/>
                    <a:pt x="1407" y="5465"/>
                  </a:cubicBezTo>
                  <a:lnTo>
                    <a:pt x="1407" y="5469"/>
                  </a:lnTo>
                  <a:cubicBezTo>
                    <a:pt x="511" y="7039"/>
                    <a:pt x="0" y="8860"/>
                    <a:pt x="0" y="10798"/>
                  </a:cubicBezTo>
                  <a:cubicBezTo>
                    <a:pt x="0" y="11619"/>
                    <a:pt x="91" y="12422"/>
                    <a:pt x="268" y="13191"/>
                  </a:cubicBezTo>
                  <a:lnTo>
                    <a:pt x="268" y="13195"/>
                  </a:lnTo>
                  <a:cubicBezTo>
                    <a:pt x="799" y="15546"/>
                    <a:pt x="2098" y="17603"/>
                    <a:pt x="3887" y="19095"/>
                  </a:cubicBezTo>
                  <a:cubicBezTo>
                    <a:pt x="5761" y="20662"/>
                    <a:pt x="8172" y="21600"/>
                    <a:pt x="10802" y="21600"/>
                  </a:cubicBezTo>
                  <a:cubicBezTo>
                    <a:pt x="10901" y="21600"/>
                    <a:pt x="11000" y="21600"/>
                    <a:pt x="11095" y="21596"/>
                  </a:cubicBezTo>
                  <a:cubicBezTo>
                    <a:pt x="12542" y="21558"/>
                    <a:pt x="13928" y="21234"/>
                    <a:pt x="15179" y="20675"/>
                  </a:cubicBezTo>
                  <a:cubicBezTo>
                    <a:pt x="17554" y="19626"/>
                    <a:pt x="19475" y="17738"/>
                    <a:pt x="20581" y="15391"/>
                  </a:cubicBezTo>
                  <a:cubicBezTo>
                    <a:pt x="21234" y="13996"/>
                    <a:pt x="21600" y="12443"/>
                    <a:pt x="21600" y="10798"/>
                  </a:cubicBezTo>
                  <a:cubicBezTo>
                    <a:pt x="21600" y="10592"/>
                    <a:pt x="21596" y="10386"/>
                    <a:pt x="21584" y="10185"/>
                  </a:cubicBezTo>
                  <a:cubicBezTo>
                    <a:pt x="21506" y="8750"/>
                    <a:pt x="21143" y="7389"/>
                    <a:pt x="20552" y="6156"/>
                  </a:cubicBezTo>
                  <a:cubicBezTo>
                    <a:pt x="19413" y="3763"/>
                    <a:pt x="17414" y="1850"/>
                    <a:pt x="14957" y="826"/>
                  </a:cubicBezTo>
                  <a:cubicBezTo>
                    <a:pt x="13678" y="292"/>
                    <a:pt x="12274" y="0"/>
                    <a:pt x="108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609;p23"/>
            <p:cNvSpPr/>
            <p:nvPr/>
          </p:nvSpPr>
          <p:spPr>
            <a:xfrm>
              <a:off x="38690" y="213803"/>
              <a:ext cx="111482" cy="23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9739" y="0"/>
                  </a:moveTo>
                  <a:cubicBezTo>
                    <a:pt x="15998" y="849"/>
                    <a:pt x="8543" y="1515"/>
                    <a:pt x="4044" y="2929"/>
                  </a:cubicBezTo>
                  <a:cubicBezTo>
                    <a:pt x="-489" y="4344"/>
                    <a:pt x="-1861" y="17028"/>
                    <a:pt x="3338" y="18671"/>
                  </a:cubicBezTo>
                  <a:cubicBezTo>
                    <a:pt x="8543" y="20310"/>
                    <a:pt x="13683" y="21600"/>
                    <a:pt x="13683" y="21600"/>
                  </a:cubicBezTo>
                  <a:lnTo>
                    <a:pt x="13683" y="21590"/>
                  </a:lnTo>
                  <a:cubicBezTo>
                    <a:pt x="14448" y="15717"/>
                    <a:pt x="19541" y="562"/>
                    <a:pt x="19739" y="10"/>
                  </a:cubicBezTo>
                  <a:lnTo>
                    <a:pt x="1973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610;p23"/>
            <p:cNvSpPr/>
            <p:nvPr/>
          </p:nvSpPr>
          <p:spPr>
            <a:xfrm>
              <a:off x="223797" y="616520"/>
              <a:ext cx="222302" cy="14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" y="304"/>
                    <a:pt x="58" y="614"/>
                    <a:pt x="83" y="972"/>
                  </a:cubicBezTo>
                  <a:cubicBezTo>
                    <a:pt x="275" y="4426"/>
                    <a:pt x="22" y="9885"/>
                    <a:pt x="742" y="13681"/>
                  </a:cubicBezTo>
                  <a:cubicBezTo>
                    <a:pt x="1361" y="16983"/>
                    <a:pt x="9468" y="21600"/>
                    <a:pt x="13964" y="21600"/>
                  </a:cubicBezTo>
                  <a:cubicBezTo>
                    <a:pt x="15123" y="21600"/>
                    <a:pt x="16043" y="21296"/>
                    <a:pt x="16535" y="20579"/>
                  </a:cubicBezTo>
                  <a:cubicBezTo>
                    <a:pt x="18309" y="18005"/>
                    <a:pt x="20231" y="13882"/>
                    <a:pt x="21118" y="11922"/>
                  </a:cubicBezTo>
                  <a:cubicBezTo>
                    <a:pt x="21419" y="11232"/>
                    <a:pt x="21600" y="10803"/>
                    <a:pt x="21600" y="10803"/>
                  </a:cubicBezTo>
                  <a:cubicBezTo>
                    <a:pt x="15659" y="77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611;p23"/>
            <p:cNvSpPr/>
            <p:nvPr/>
          </p:nvSpPr>
          <p:spPr>
            <a:xfrm>
              <a:off x="552923" y="503247"/>
              <a:ext cx="204428" cy="19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7051" y="0"/>
                  </a:moveTo>
                  <a:cubicBezTo>
                    <a:pt x="12321" y="4824"/>
                    <a:pt x="0" y="17617"/>
                    <a:pt x="0" y="17617"/>
                  </a:cubicBezTo>
                  <a:cubicBezTo>
                    <a:pt x="336" y="17742"/>
                    <a:pt x="698" y="17899"/>
                    <a:pt x="1102" y="18089"/>
                  </a:cubicBezTo>
                  <a:cubicBezTo>
                    <a:pt x="3303" y="19140"/>
                    <a:pt x="6293" y="21012"/>
                    <a:pt x="8780" y="21572"/>
                  </a:cubicBezTo>
                  <a:cubicBezTo>
                    <a:pt x="8871" y="21592"/>
                    <a:pt x="8965" y="21600"/>
                    <a:pt x="9064" y="21600"/>
                  </a:cubicBezTo>
                  <a:cubicBezTo>
                    <a:pt x="12318" y="21600"/>
                    <a:pt x="21600" y="11791"/>
                    <a:pt x="20641" y="8348"/>
                  </a:cubicBezTo>
                  <a:cubicBezTo>
                    <a:pt x="19905" y="5754"/>
                    <a:pt x="18327" y="2501"/>
                    <a:pt x="17542" y="938"/>
                  </a:cubicBezTo>
                  <a:cubicBezTo>
                    <a:pt x="17240" y="362"/>
                    <a:pt x="17051" y="0"/>
                    <a:pt x="1705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612;p23"/>
            <p:cNvSpPr/>
            <p:nvPr/>
          </p:nvSpPr>
          <p:spPr>
            <a:xfrm>
              <a:off x="552923" y="35994"/>
              <a:ext cx="204246" cy="19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8444" y="0"/>
                  </a:moveTo>
                  <a:cubicBezTo>
                    <a:pt x="8197" y="0"/>
                    <a:pt x="7968" y="36"/>
                    <a:pt x="7767" y="117"/>
                  </a:cubicBezTo>
                  <a:cubicBezTo>
                    <a:pt x="4421" y="1402"/>
                    <a:pt x="0" y="4470"/>
                    <a:pt x="0" y="4470"/>
                  </a:cubicBezTo>
                  <a:cubicBezTo>
                    <a:pt x="4920" y="9210"/>
                    <a:pt x="17960" y="21600"/>
                    <a:pt x="17960" y="21600"/>
                  </a:cubicBezTo>
                  <a:cubicBezTo>
                    <a:pt x="18602" y="19191"/>
                    <a:pt x="20768" y="15158"/>
                    <a:pt x="21190" y="11970"/>
                  </a:cubicBezTo>
                  <a:cubicBezTo>
                    <a:pt x="21600" y="8975"/>
                    <a:pt x="12336" y="0"/>
                    <a:pt x="844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613;p23"/>
            <p:cNvSpPr/>
            <p:nvPr/>
          </p:nvSpPr>
          <p:spPr>
            <a:xfrm>
              <a:off x="328873" y="287617"/>
              <a:ext cx="217122" cy="21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41" y="0"/>
                    <a:pt x="0" y="4845"/>
                    <a:pt x="0" y="10802"/>
                  </a:cubicBezTo>
                  <a:cubicBezTo>
                    <a:pt x="0" y="16774"/>
                    <a:pt x="4841" y="21600"/>
                    <a:pt x="10798" y="21600"/>
                  </a:cubicBezTo>
                  <a:cubicBezTo>
                    <a:pt x="16770" y="21600"/>
                    <a:pt x="21600" y="16774"/>
                    <a:pt x="21600" y="10802"/>
                  </a:cubicBezTo>
                  <a:cubicBezTo>
                    <a:pt x="21600" y="4845"/>
                    <a:pt x="16770" y="0"/>
                    <a:pt x="10798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614;p23"/>
            <p:cNvSpPr/>
            <p:nvPr/>
          </p:nvSpPr>
          <p:spPr>
            <a:xfrm>
              <a:off x="192620" y="172928"/>
              <a:ext cx="119656" cy="13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5" h="21600" fill="norm" stroke="1" extrusionOk="0">
                  <a:moveTo>
                    <a:pt x="10422" y="0"/>
                  </a:moveTo>
                  <a:cubicBezTo>
                    <a:pt x="7173" y="0"/>
                    <a:pt x="3711" y="2910"/>
                    <a:pt x="1502" y="6717"/>
                  </a:cubicBezTo>
                  <a:cubicBezTo>
                    <a:pt x="642" y="10325"/>
                    <a:pt x="65" y="14288"/>
                    <a:pt x="0" y="18509"/>
                  </a:cubicBezTo>
                  <a:lnTo>
                    <a:pt x="0" y="18533"/>
                  </a:lnTo>
                  <a:cubicBezTo>
                    <a:pt x="298" y="19135"/>
                    <a:pt x="657" y="19688"/>
                    <a:pt x="1104" y="20211"/>
                  </a:cubicBezTo>
                  <a:cubicBezTo>
                    <a:pt x="1945" y="21167"/>
                    <a:pt x="2955" y="21600"/>
                    <a:pt x="4059" y="21600"/>
                  </a:cubicBezTo>
                  <a:cubicBezTo>
                    <a:pt x="11084" y="21600"/>
                    <a:pt x="21600" y="4083"/>
                    <a:pt x="12332" y="361"/>
                  </a:cubicBezTo>
                  <a:cubicBezTo>
                    <a:pt x="11725" y="120"/>
                    <a:pt x="11084" y="0"/>
                    <a:pt x="10422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615;p23"/>
            <p:cNvSpPr/>
            <p:nvPr/>
          </p:nvSpPr>
          <p:spPr>
            <a:xfrm>
              <a:off x="248725" y="452385"/>
              <a:ext cx="97551" cy="8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29" y="1888"/>
                    <a:pt x="2541" y="3775"/>
                    <a:pt x="3993" y="5663"/>
                  </a:cubicBezTo>
                  <a:cubicBezTo>
                    <a:pt x="9216" y="12512"/>
                    <a:pt x="15206" y="17796"/>
                    <a:pt x="21600" y="21600"/>
                  </a:cubicBezTo>
                  <a:cubicBezTo>
                    <a:pt x="17310" y="11953"/>
                    <a:pt x="7987" y="1983"/>
                    <a:pt x="0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616;p23"/>
            <p:cNvSpPr/>
            <p:nvPr/>
          </p:nvSpPr>
          <p:spPr>
            <a:xfrm>
              <a:off x="548113" y="441048"/>
              <a:ext cx="122516" cy="11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24" h="21600" fill="norm" stroke="1" extrusionOk="0">
                  <a:moveTo>
                    <a:pt x="12327" y="0"/>
                  </a:moveTo>
                  <a:cubicBezTo>
                    <a:pt x="5549" y="0"/>
                    <a:pt x="-3460" y="15665"/>
                    <a:pt x="1362" y="21443"/>
                  </a:cubicBezTo>
                  <a:cubicBezTo>
                    <a:pt x="1421" y="21511"/>
                    <a:pt x="1452" y="21552"/>
                    <a:pt x="1505" y="21600"/>
                  </a:cubicBezTo>
                  <a:cubicBezTo>
                    <a:pt x="6778" y="19829"/>
                    <a:pt x="11691" y="16909"/>
                    <a:pt x="15930" y="12991"/>
                  </a:cubicBezTo>
                  <a:cubicBezTo>
                    <a:pt x="17700" y="9135"/>
                    <a:pt x="18140" y="4964"/>
                    <a:pt x="15909" y="1976"/>
                  </a:cubicBezTo>
                  <a:cubicBezTo>
                    <a:pt x="14876" y="595"/>
                    <a:pt x="13646" y="0"/>
                    <a:pt x="12327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617;p23"/>
            <p:cNvSpPr/>
            <p:nvPr/>
          </p:nvSpPr>
          <p:spPr>
            <a:xfrm>
              <a:off x="466551" y="173646"/>
              <a:ext cx="79496" cy="7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4" h="21600" fill="norm" stroke="1" extrusionOk="0">
                  <a:moveTo>
                    <a:pt x="881" y="0"/>
                  </a:moveTo>
                  <a:cubicBezTo>
                    <a:pt x="-2277" y="9102"/>
                    <a:pt x="3549" y="21600"/>
                    <a:pt x="10426" y="21600"/>
                  </a:cubicBezTo>
                  <a:cubicBezTo>
                    <a:pt x="11782" y="21600"/>
                    <a:pt x="13182" y="21127"/>
                    <a:pt x="14538" y="20028"/>
                  </a:cubicBezTo>
                  <a:cubicBezTo>
                    <a:pt x="18597" y="16829"/>
                    <a:pt x="19323" y="10849"/>
                    <a:pt x="18168" y="5276"/>
                  </a:cubicBezTo>
                  <a:cubicBezTo>
                    <a:pt x="17468" y="4760"/>
                    <a:pt x="16716" y="4254"/>
                    <a:pt x="15964" y="3814"/>
                  </a:cubicBezTo>
                  <a:cubicBezTo>
                    <a:pt x="11266" y="1044"/>
                    <a:pt x="6104" y="429"/>
                    <a:pt x="881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618;p23"/>
            <p:cNvSpPr/>
            <p:nvPr/>
          </p:nvSpPr>
          <p:spPr>
            <a:xfrm>
              <a:off x="633139" y="46315"/>
              <a:ext cx="114715" cy="9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600" fill="norm" stroke="1" extrusionOk="0">
                  <a:moveTo>
                    <a:pt x="775" y="0"/>
                  </a:moveTo>
                  <a:cubicBezTo>
                    <a:pt x="378" y="0"/>
                    <a:pt x="94" y="198"/>
                    <a:pt x="28" y="604"/>
                  </a:cubicBezTo>
                  <a:cubicBezTo>
                    <a:pt x="-786" y="4383"/>
                    <a:pt x="16540" y="21600"/>
                    <a:pt x="19828" y="21600"/>
                  </a:cubicBezTo>
                  <a:cubicBezTo>
                    <a:pt x="20159" y="21600"/>
                    <a:pt x="20338" y="21435"/>
                    <a:pt x="20358" y="21104"/>
                  </a:cubicBezTo>
                  <a:cubicBezTo>
                    <a:pt x="20814" y="16010"/>
                    <a:pt x="4592" y="0"/>
                    <a:pt x="775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619;p23"/>
            <p:cNvSpPr/>
            <p:nvPr/>
          </p:nvSpPr>
          <p:spPr>
            <a:xfrm>
              <a:off x="408890" y="106230"/>
              <a:ext cx="286944" cy="23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6848" y="0"/>
                  </a:moveTo>
                  <a:cubicBezTo>
                    <a:pt x="4562" y="0"/>
                    <a:pt x="2296" y="712"/>
                    <a:pt x="750" y="2347"/>
                  </a:cubicBezTo>
                  <a:cubicBezTo>
                    <a:pt x="337" y="2790"/>
                    <a:pt x="-26" y="3400"/>
                    <a:pt x="2" y="4064"/>
                  </a:cubicBezTo>
                  <a:cubicBezTo>
                    <a:pt x="47" y="5363"/>
                    <a:pt x="1361" y="5904"/>
                    <a:pt x="2416" y="6041"/>
                  </a:cubicBezTo>
                  <a:cubicBezTo>
                    <a:pt x="3120" y="6119"/>
                    <a:pt x="3831" y="6177"/>
                    <a:pt x="4543" y="6235"/>
                  </a:cubicBezTo>
                  <a:cubicBezTo>
                    <a:pt x="4794" y="5523"/>
                    <a:pt x="5221" y="4889"/>
                    <a:pt x="5874" y="4392"/>
                  </a:cubicBezTo>
                  <a:cubicBezTo>
                    <a:pt x="6229" y="4119"/>
                    <a:pt x="6589" y="3996"/>
                    <a:pt x="6940" y="3996"/>
                  </a:cubicBezTo>
                  <a:cubicBezTo>
                    <a:pt x="8328" y="3996"/>
                    <a:pt x="9614" y="5839"/>
                    <a:pt x="10058" y="7870"/>
                  </a:cubicBezTo>
                  <a:cubicBezTo>
                    <a:pt x="13304" y="10265"/>
                    <a:pt x="14719" y="15256"/>
                    <a:pt x="16709" y="19311"/>
                  </a:cubicBezTo>
                  <a:cubicBezTo>
                    <a:pt x="17209" y="20326"/>
                    <a:pt x="17865" y="21385"/>
                    <a:pt x="18819" y="21580"/>
                  </a:cubicBezTo>
                  <a:cubicBezTo>
                    <a:pt x="18909" y="21600"/>
                    <a:pt x="19012" y="21600"/>
                    <a:pt x="19104" y="21600"/>
                  </a:cubicBezTo>
                  <a:cubicBezTo>
                    <a:pt x="19964" y="21600"/>
                    <a:pt x="20779" y="20833"/>
                    <a:pt x="21158" y="19862"/>
                  </a:cubicBezTo>
                  <a:cubicBezTo>
                    <a:pt x="21574" y="18789"/>
                    <a:pt x="21546" y="17536"/>
                    <a:pt x="21381" y="16360"/>
                  </a:cubicBezTo>
                  <a:cubicBezTo>
                    <a:pt x="20971" y="13604"/>
                    <a:pt x="19827" y="11086"/>
                    <a:pt x="18521" y="8773"/>
                  </a:cubicBezTo>
                  <a:cubicBezTo>
                    <a:pt x="17086" y="6221"/>
                    <a:pt x="15423" y="3816"/>
                    <a:pt x="13304" y="2112"/>
                  </a:cubicBezTo>
                  <a:cubicBezTo>
                    <a:pt x="11646" y="777"/>
                    <a:pt x="9235" y="0"/>
                    <a:pt x="68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620;p23"/>
            <p:cNvSpPr/>
            <p:nvPr/>
          </p:nvSpPr>
          <p:spPr>
            <a:xfrm>
              <a:off x="469533" y="149938"/>
              <a:ext cx="73630" cy="4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90" y="0"/>
                  </a:moveTo>
                  <a:cubicBezTo>
                    <a:pt x="8013" y="0"/>
                    <a:pt x="6602" y="684"/>
                    <a:pt x="5214" y="2204"/>
                  </a:cubicBezTo>
                  <a:cubicBezTo>
                    <a:pt x="2656" y="4977"/>
                    <a:pt x="984" y="8511"/>
                    <a:pt x="0" y="12481"/>
                  </a:cubicBezTo>
                  <a:cubicBezTo>
                    <a:pt x="6526" y="13222"/>
                    <a:pt x="12975" y="14286"/>
                    <a:pt x="18845" y="19073"/>
                  </a:cubicBezTo>
                  <a:cubicBezTo>
                    <a:pt x="19785" y="19833"/>
                    <a:pt x="20726" y="20707"/>
                    <a:pt x="21600" y="21600"/>
                  </a:cubicBezTo>
                  <a:cubicBezTo>
                    <a:pt x="19862" y="10278"/>
                    <a:pt x="14823" y="0"/>
                    <a:pt x="9390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621;p23"/>
            <p:cNvSpPr/>
            <p:nvPr/>
          </p:nvSpPr>
          <p:spPr>
            <a:xfrm>
              <a:off x="115964" y="95127"/>
              <a:ext cx="640710" cy="60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75" y="0"/>
                  </a:moveTo>
                  <a:cubicBezTo>
                    <a:pt x="3443" y="1029"/>
                    <a:pt x="2090" y="2498"/>
                    <a:pt x="1153" y="4250"/>
                  </a:cubicBezTo>
                  <a:lnTo>
                    <a:pt x="1153" y="4254"/>
                  </a:lnTo>
                  <a:cubicBezTo>
                    <a:pt x="1115" y="4466"/>
                    <a:pt x="146" y="10300"/>
                    <a:pt x="0" y="12560"/>
                  </a:cubicBezTo>
                  <a:lnTo>
                    <a:pt x="0" y="12564"/>
                  </a:lnTo>
                  <a:cubicBezTo>
                    <a:pt x="538" y="15093"/>
                    <a:pt x="1853" y="17305"/>
                    <a:pt x="3664" y="18910"/>
                  </a:cubicBezTo>
                  <a:cubicBezTo>
                    <a:pt x="3655" y="18822"/>
                    <a:pt x="3647" y="18746"/>
                    <a:pt x="3635" y="18671"/>
                  </a:cubicBezTo>
                  <a:cubicBezTo>
                    <a:pt x="3635" y="18671"/>
                    <a:pt x="9068" y="20582"/>
                    <a:pt x="11130" y="21325"/>
                  </a:cubicBezTo>
                  <a:cubicBezTo>
                    <a:pt x="11130" y="21325"/>
                    <a:pt x="11067" y="21431"/>
                    <a:pt x="10963" y="21600"/>
                  </a:cubicBezTo>
                  <a:cubicBezTo>
                    <a:pt x="12429" y="21559"/>
                    <a:pt x="13832" y="21210"/>
                    <a:pt x="15098" y="20609"/>
                  </a:cubicBezTo>
                  <a:cubicBezTo>
                    <a:pt x="14964" y="20546"/>
                    <a:pt x="14843" y="20494"/>
                    <a:pt x="14731" y="20452"/>
                  </a:cubicBezTo>
                  <a:cubicBezTo>
                    <a:pt x="14731" y="20452"/>
                    <a:pt x="18831" y="16213"/>
                    <a:pt x="20405" y="14615"/>
                  </a:cubicBezTo>
                  <a:cubicBezTo>
                    <a:pt x="20405" y="14615"/>
                    <a:pt x="20468" y="14735"/>
                    <a:pt x="20569" y="14926"/>
                  </a:cubicBezTo>
                  <a:cubicBezTo>
                    <a:pt x="21229" y="13426"/>
                    <a:pt x="21600" y="11755"/>
                    <a:pt x="21600" y="9986"/>
                  </a:cubicBezTo>
                  <a:cubicBezTo>
                    <a:pt x="21600" y="9765"/>
                    <a:pt x="21596" y="9543"/>
                    <a:pt x="21584" y="9327"/>
                  </a:cubicBezTo>
                  <a:cubicBezTo>
                    <a:pt x="21363" y="11613"/>
                    <a:pt x="20114" y="13541"/>
                    <a:pt x="18353" y="14890"/>
                  </a:cubicBezTo>
                  <a:cubicBezTo>
                    <a:pt x="18349" y="14890"/>
                    <a:pt x="18345" y="14895"/>
                    <a:pt x="18345" y="14895"/>
                  </a:cubicBezTo>
                  <a:cubicBezTo>
                    <a:pt x="17765" y="15933"/>
                    <a:pt x="16588" y="16850"/>
                    <a:pt x="15667" y="16850"/>
                  </a:cubicBezTo>
                  <a:cubicBezTo>
                    <a:pt x="15388" y="16850"/>
                    <a:pt x="15134" y="16764"/>
                    <a:pt x="14926" y="16575"/>
                  </a:cubicBezTo>
                  <a:cubicBezTo>
                    <a:pt x="14048" y="16823"/>
                    <a:pt x="13128" y="16950"/>
                    <a:pt x="12208" y="16950"/>
                  </a:cubicBezTo>
                  <a:cubicBezTo>
                    <a:pt x="10688" y="16950"/>
                    <a:pt x="9160" y="16602"/>
                    <a:pt x="7764" y="15832"/>
                  </a:cubicBezTo>
                  <a:cubicBezTo>
                    <a:pt x="8203" y="16738"/>
                    <a:pt x="8297" y="17624"/>
                    <a:pt x="7757" y="18136"/>
                  </a:cubicBezTo>
                  <a:cubicBezTo>
                    <a:pt x="7528" y="18352"/>
                    <a:pt x="7244" y="18446"/>
                    <a:pt x="6933" y="18446"/>
                  </a:cubicBezTo>
                  <a:cubicBezTo>
                    <a:pt x="4913" y="18446"/>
                    <a:pt x="1565" y="14536"/>
                    <a:pt x="3168" y="13076"/>
                  </a:cubicBezTo>
                  <a:cubicBezTo>
                    <a:pt x="3422" y="12847"/>
                    <a:pt x="3726" y="12745"/>
                    <a:pt x="4056" y="12745"/>
                  </a:cubicBezTo>
                  <a:cubicBezTo>
                    <a:pt x="4193" y="12745"/>
                    <a:pt x="4335" y="12763"/>
                    <a:pt x="4476" y="12793"/>
                  </a:cubicBezTo>
                  <a:cubicBezTo>
                    <a:pt x="3044" y="10747"/>
                    <a:pt x="2576" y="8720"/>
                    <a:pt x="2610" y="6898"/>
                  </a:cubicBezTo>
                  <a:cubicBezTo>
                    <a:pt x="2190" y="6130"/>
                    <a:pt x="2436" y="5108"/>
                    <a:pt x="2990" y="4277"/>
                  </a:cubicBezTo>
                  <a:lnTo>
                    <a:pt x="2990" y="4272"/>
                  </a:lnTo>
                  <a:cubicBezTo>
                    <a:pt x="3661" y="1817"/>
                    <a:pt x="4971" y="136"/>
                    <a:pt x="507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622;p23"/>
            <p:cNvSpPr/>
            <p:nvPr/>
          </p:nvSpPr>
          <p:spPr>
            <a:xfrm>
              <a:off x="38647" y="213803"/>
              <a:ext cx="111524" cy="23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73" y="3848"/>
                  </a:moveTo>
                  <a:cubicBezTo>
                    <a:pt x="7729" y="3848"/>
                    <a:pt x="8105" y="16879"/>
                    <a:pt x="4806" y="17579"/>
                  </a:cubicBezTo>
                  <a:cubicBezTo>
                    <a:pt x="4713" y="17600"/>
                    <a:pt x="4619" y="17613"/>
                    <a:pt x="4518" y="17613"/>
                  </a:cubicBezTo>
                  <a:cubicBezTo>
                    <a:pt x="1342" y="17613"/>
                    <a:pt x="743" y="5134"/>
                    <a:pt x="4806" y="3893"/>
                  </a:cubicBezTo>
                  <a:cubicBezTo>
                    <a:pt x="4879" y="3862"/>
                    <a:pt x="4980" y="3848"/>
                    <a:pt x="5073" y="3848"/>
                  </a:cubicBezTo>
                  <a:close/>
                  <a:moveTo>
                    <a:pt x="21600" y="0"/>
                  </a:moveTo>
                  <a:cubicBezTo>
                    <a:pt x="17508" y="849"/>
                    <a:pt x="9353" y="1515"/>
                    <a:pt x="4431" y="2929"/>
                  </a:cubicBezTo>
                  <a:cubicBezTo>
                    <a:pt x="1703" y="3713"/>
                    <a:pt x="0" y="7938"/>
                    <a:pt x="0" y="11831"/>
                  </a:cubicBezTo>
                  <a:cubicBezTo>
                    <a:pt x="0" y="14993"/>
                    <a:pt x="1126" y="17936"/>
                    <a:pt x="3659" y="18671"/>
                  </a:cubicBezTo>
                  <a:cubicBezTo>
                    <a:pt x="9353" y="20310"/>
                    <a:pt x="14975" y="21600"/>
                    <a:pt x="14975" y="21600"/>
                  </a:cubicBezTo>
                  <a:lnTo>
                    <a:pt x="14975" y="21590"/>
                  </a:lnTo>
                  <a:cubicBezTo>
                    <a:pt x="15812" y="15717"/>
                    <a:pt x="21383" y="562"/>
                    <a:pt x="21600" y="1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623;p23"/>
            <p:cNvSpPr/>
            <p:nvPr/>
          </p:nvSpPr>
          <p:spPr>
            <a:xfrm>
              <a:off x="223797" y="616520"/>
              <a:ext cx="222302" cy="14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59" y="13144"/>
                  </a:moveTo>
                  <a:cubicBezTo>
                    <a:pt x="5901" y="13144"/>
                    <a:pt x="15337" y="17032"/>
                    <a:pt x="15575" y="19297"/>
                  </a:cubicBezTo>
                  <a:cubicBezTo>
                    <a:pt x="15633" y="19889"/>
                    <a:pt x="15094" y="20144"/>
                    <a:pt x="14196" y="20144"/>
                  </a:cubicBezTo>
                  <a:cubicBezTo>
                    <a:pt x="10811" y="20144"/>
                    <a:pt x="2350" y="16598"/>
                    <a:pt x="1763" y="13790"/>
                  </a:cubicBezTo>
                  <a:cubicBezTo>
                    <a:pt x="1665" y="13339"/>
                    <a:pt x="2049" y="13144"/>
                    <a:pt x="2759" y="13144"/>
                  </a:cubicBezTo>
                  <a:close/>
                  <a:moveTo>
                    <a:pt x="0" y="0"/>
                  </a:moveTo>
                  <a:cubicBezTo>
                    <a:pt x="33" y="304"/>
                    <a:pt x="58" y="614"/>
                    <a:pt x="83" y="972"/>
                  </a:cubicBezTo>
                  <a:cubicBezTo>
                    <a:pt x="275" y="4426"/>
                    <a:pt x="22" y="9885"/>
                    <a:pt x="742" y="13681"/>
                  </a:cubicBezTo>
                  <a:cubicBezTo>
                    <a:pt x="1369" y="16973"/>
                    <a:pt x="9479" y="21600"/>
                    <a:pt x="13979" y="21600"/>
                  </a:cubicBezTo>
                  <a:cubicBezTo>
                    <a:pt x="15130" y="21600"/>
                    <a:pt x="16053" y="21296"/>
                    <a:pt x="16535" y="20579"/>
                  </a:cubicBezTo>
                  <a:cubicBezTo>
                    <a:pt x="18309" y="18005"/>
                    <a:pt x="20231" y="13882"/>
                    <a:pt x="21118" y="11922"/>
                  </a:cubicBezTo>
                  <a:cubicBezTo>
                    <a:pt x="21419" y="11232"/>
                    <a:pt x="21600" y="10803"/>
                    <a:pt x="21600" y="10803"/>
                  </a:cubicBezTo>
                  <a:cubicBezTo>
                    <a:pt x="15659" y="777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624;p23"/>
            <p:cNvSpPr/>
            <p:nvPr/>
          </p:nvSpPr>
          <p:spPr>
            <a:xfrm>
              <a:off x="552923" y="503247"/>
              <a:ext cx="204379" cy="19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fill="norm" stroke="1" extrusionOk="0">
                  <a:moveTo>
                    <a:pt x="19575" y="8828"/>
                  </a:moveTo>
                  <a:cubicBezTo>
                    <a:pt x="19636" y="8828"/>
                    <a:pt x="19690" y="8841"/>
                    <a:pt x="19740" y="8853"/>
                  </a:cubicBezTo>
                  <a:cubicBezTo>
                    <a:pt x="21600" y="9509"/>
                    <a:pt x="12493" y="20613"/>
                    <a:pt x="9680" y="20613"/>
                  </a:cubicBezTo>
                  <a:cubicBezTo>
                    <a:pt x="9615" y="20613"/>
                    <a:pt x="9565" y="20613"/>
                    <a:pt x="9511" y="20601"/>
                  </a:cubicBezTo>
                  <a:cubicBezTo>
                    <a:pt x="7770" y="20283"/>
                    <a:pt x="17319" y="8828"/>
                    <a:pt x="19575" y="8828"/>
                  </a:cubicBezTo>
                  <a:close/>
                  <a:moveTo>
                    <a:pt x="17358" y="0"/>
                  </a:moveTo>
                  <a:cubicBezTo>
                    <a:pt x="12543" y="4825"/>
                    <a:pt x="0" y="17621"/>
                    <a:pt x="0" y="17621"/>
                  </a:cubicBezTo>
                  <a:cubicBezTo>
                    <a:pt x="342" y="17746"/>
                    <a:pt x="711" y="17903"/>
                    <a:pt x="1122" y="18092"/>
                  </a:cubicBezTo>
                  <a:cubicBezTo>
                    <a:pt x="3362" y="19143"/>
                    <a:pt x="6406" y="21016"/>
                    <a:pt x="8938" y="21576"/>
                  </a:cubicBezTo>
                  <a:cubicBezTo>
                    <a:pt x="9027" y="21588"/>
                    <a:pt x="9130" y="21600"/>
                    <a:pt x="9234" y="21600"/>
                  </a:cubicBezTo>
                  <a:cubicBezTo>
                    <a:pt x="12377" y="21600"/>
                    <a:pt x="21077" y="12723"/>
                    <a:pt x="21077" y="8893"/>
                  </a:cubicBezTo>
                  <a:cubicBezTo>
                    <a:pt x="21077" y="8696"/>
                    <a:pt x="21050" y="8522"/>
                    <a:pt x="21012" y="8349"/>
                  </a:cubicBezTo>
                  <a:cubicBezTo>
                    <a:pt x="20263" y="5755"/>
                    <a:pt x="18656" y="2501"/>
                    <a:pt x="17857" y="938"/>
                  </a:cubicBezTo>
                  <a:cubicBezTo>
                    <a:pt x="17550" y="362"/>
                    <a:pt x="17358" y="0"/>
                    <a:pt x="1735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625;p23"/>
            <p:cNvSpPr/>
            <p:nvPr/>
          </p:nvSpPr>
          <p:spPr>
            <a:xfrm>
              <a:off x="187100" y="214548"/>
              <a:ext cx="17546" cy="7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67" h="21600" fill="norm" stroke="1" extrusionOk="0">
                  <a:moveTo>
                    <a:pt x="15967" y="0"/>
                  </a:moveTo>
                  <a:cubicBezTo>
                    <a:pt x="1013" y="6848"/>
                    <a:pt x="-5633" y="15268"/>
                    <a:pt x="5726" y="21600"/>
                  </a:cubicBezTo>
                  <a:lnTo>
                    <a:pt x="5726" y="21556"/>
                  </a:lnTo>
                  <a:cubicBezTo>
                    <a:pt x="6167" y="13839"/>
                    <a:pt x="10101" y="6595"/>
                    <a:pt x="15967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626;p23"/>
            <p:cNvSpPr/>
            <p:nvPr/>
          </p:nvSpPr>
          <p:spPr>
            <a:xfrm>
              <a:off x="198219" y="450271"/>
              <a:ext cx="159625" cy="15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7" h="21600" fill="norm" stroke="1" extrusionOk="0">
                  <a:moveTo>
                    <a:pt x="4201" y="0"/>
                  </a:moveTo>
                  <a:cubicBezTo>
                    <a:pt x="3141" y="0"/>
                    <a:pt x="2165" y="384"/>
                    <a:pt x="1351" y="1254"/>
                  </a:cubicBezTo>
                  <a:cubicBezTo>
                    <a:pt x="-3792" y="6785"/>
                    <a:pt x="6950" y="21600"/>
                    <a:pt x="13431" y="21600"/>
                  </a:cubicBezTo>
                  <a:cubicBezTo>
                    <a:pt x="14430" y="21600"/>
                    <a:pt x="15341" y="21246"/>
                    <a:pt x="16075" y="20427"/>
                  </a:cubicBezTo>
                  <a:cubicBezTo>
                    <a:pt x="17808" y="18485"/>
                    <a:pt x="17506" y="15128"/>
                    <a:pt x="16099" y="11695"/>
                  </a:cubicBezTo>
                  <a:cubicBezTo>
                    <a:pt x="12975" y="9667"/>
                    <a:pt x="10049" y="6851"/>
                    <a:pt x="7498" y="3201"/>
                  </a:cubicBezTo>
                  <a:cubicBezTo>
                    <a:pt x="6788" y="2194"/>
                    <a:pt x="6147" y="1188"/>
                    <a:pt x="5547" y="182"/>
                  </a:cubicBezTo>
                  <a:cubicBezTo>
                    <a:pt x="5095" y="66"/>
                    <a:pt x="4640" y="0"/>
                    <a:pt x="4201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627;p23"/>
            <p:cNvSpPr/>
            <p:nvPr/>
          </p:nvSpPr>
          <p:spPr>
            <a:xfrm>
              <a:off x="558699" y="511071"/>
              <a:ext cx="101426" cy="5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52" y="8448"/>
                    <a:pt x="7896" y="14744"/>
                    <a:pt x="0" y="18563"/>
                  </a:cubicBezTo>
                  <a:cubicBezTo>
                    <a:pt x="1317" y="20656"/>
                    <a:pt x="2920" y="21600"/>
                    <a:pt x="4682" y="21600"/>
                  </a:cubicBezTo>
                  <a:cubicBezTo>
                    <a:pt x="10498" y="21600"/>
                    <a:pt x="17934" y="11471"/>
                    <a:pt x="21600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628;p23"/>
            <p:cNvSpPr/>
            <p:nvPr/>
          </p:nvSpPr>
          <p:spPr>
            <a:xfrm>
              <a:off x="47333" y="247279"/>
              <a:ext cx="29857" cy="16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6" h="21600" fill="norm" stroke="1" extrusionOk="0">
                  <a:moveTo>
                    <a:pt x="9176" y="0"/>
                  </a:moveTo>
                  <a:cubicBezTo>
                    <a:pt x="8901" y="0"/>
                    <a:pt x="8604" y="22"/>
                    <a:pt x="8392" y="71"/>
                  </a:cubicBezTo>
                  <a:cubicBezTo>
                    <a:pt x="-3530" y="2018"/>
                    <a:pt x="-1772" y="21600"/>
                    <a:pt x="7545" y="21600"/>
                  </a:cubicBezTo>
                  <a:cubicBezTo>
                    <a:pt x="7842" y="21600"/>
                    <a:pt x="8117" y="21578"/>
                    <a:pt x="8392" y="21546"/>
                  </a:cubicBezTo>
                  <a:cubicBezTo>
                    <a:pt x="18070" y="20447"/>
                    <a:pt x="16969" y="0"/>
                    <a:pt x="9176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629;p23"/>
            <p:cNvSpPr/>
            <p:nvPr/>
          </p:nvSpPr>
          <p:spPr>
            <a:xfrm>
              <a:off x="238963" y="705738"/>
              <a:ext cx="148014" cy="4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563" y="0"/>
                  </a:moveTo>
                  <a:cubicBezTo>
                    <a:pt x="465" y="0"/>
                    <a:pt x="-128" y="603"/>
                    <a:pt x="23" y="1994"/>
                  </a:cubicBezTo>
                  <a:cubicBezTo>
                    <a:pt x="930" y="10658"/>
                    <a:pt x="14014" y="21600"/>
                    <a:pt x="19249" y="21600"/>
                  </a:cubicBezTo>
                  <a:cubicBezTo>
                    <a:pt x="20638" y="21600"/>
                    <a:pt x="21472" y="20812"/>
                    <a:pt x="21382" y="18986"/>
                  </a:cubicBezTo>
                  <a:cubicBezTo>
                    <a:pt x="21013" y="11998"/>
                    <a:pt x="6423" y="0"/>
                    <a:pt x="1563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630;p23"/>
            <p:cNvSpPr/>
            <p:nvPr/>
          </p:nvSpPr>
          <p:spPr>
            <a:xfrm>
              <a:off x="639353" y="581024"/>
              <a:ext cx="111076" cy="11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3" h="21600" fill="norm" stroke="1" extrusionOk="0">
                  <a:moveTo>
                    <a:pt x="16047" y="0"/>
                  </a:moveTo>
                  <a:cubicBezTo>
                    <a:pt x="12524" y="0"/>
                    <a:pt x="-2390" y="20995"/>
                    <a:pt x="329" y="21578"/>
                  </a:cubicBezTo>
                  <a:cubicBezTo>
                    <a:pt x="413" y="21600"/>
                    <a:pt x="491" y="21600"/>
                    <a:pt x="593" y="21600"/>
                  </a:cubicBezTo>
                  <a:cubicBezTo>
                    <a:pt x="4986" y="21600"/>
                    <a:pt x="19210" y="1248"/>
                    <a:pt x="16305" y="44"/>
                  </a:cubicBezTo>
                  <a:cubicBezTo>
                    <a:pt x="16227" y="22"/>
                    <a:pt x="16143" y="0"/>
                    <a:pt x="16047" y="0"/>
                  </a:cubicBezTo>
                  <a:close/>
                </a:path>
              </a:pathLst>
            </a:custGeom>
            <a:solidFill>
              <a:srgbClr val="5A21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66" name="Google Shape;631;p23"/>
          <p:cNvGrpSpPr/>
          <p:nvPr/>
        </p:nvGrpSpPr>
        <p:grpSpPr>
          <a:xfrm>
            <a:off x="1588077" y="3399619"/>
            <a:ext cx="1755668" cy="1399891"/>
            <a:chOff x="0" y="0"/>
            <a:chExt cx="1755666" cy="1399890"/>
          </a:xfrm>
        </p:grpSpPr>
        <p:sp>
          <p:nvSpPr>
            <p:cNvPr id="608" name="Google Shape;632;p23"/>
            <p:cNvSpPr/>
            <p:nvPr/>
          </p:nvSpPr>
          <p:spPr>
            <a:xfrm rot="12934007">
              <a:off x="-71376" y="518202"/>
              <a:ext cx="1898419" cy="36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9050" dir="1920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44" name="Google Shape;633;p23"/>
            <p:cNvGrpSpPr/>
            <p:nvPr/>
          </p:nvGrpSpPr>
          <p:grpSpPr>
            <a:xfrm>
              <a:off x="687570" y="618322"/>
              <a:ext cx="834443" cy="631378"/>
              <a:chOff x="0" y="0"/>
              <a:chExt cx="834442" cy="631377"/>
            </a:xfrm>
          </p:grpSpPr>
          <p:grpSp>
            <p:nvGrpSpPr>
              <p:cNvPr id="615" name="Google Shape;634;p23"/>
              <p:cNvGrpSpPr/>
              <p:nvPr/>
            </p:nvGrpSpPr>
            <p:grpSpPr>
              <a:xfrm>
                <a:off x="645269" y="478044"/>
                <a:ext cx="189174" cy="153334"/>
                <a:chOff x="0" y="0"/>
                <a:chExt cx="189172" cy="153332"/>
              </a:xfrm>
            </p:grpSpPr>
            <p:sp>
              <p:nvSpPr>
                <p:cNvPr id="609" name="Google Shape;635;p23"/>
                <p:cNvSpPr/>
                <p:nvPr/>
              </p:nvSpPr>
              <p:spPr>
                <a:xfrm rot="2086236">
                  <a:off x="-4098" y="26427"/>
                  <a:ext cx="97765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94" y="0"/>
                      </a:moveTo>
                      <a:cubicBezTo>
                        <a:pt x="788" y="0"/>
                        <a:pt x="0" y="4790"/>
                        <a:pt x="0" y="10844"/>
                      </a:cubicBezTo>
                      <a:cubicBezTo>
                        <a:pt x="0" y="16853"/>
                        <a:pt x="788" y="21600"/>
                        <a:pt x="1794" y="21600"/>
                      </a:cubicBezTo>
                      <a:lnTo>
                        <a:pt x="19806" y="21600"/>
                      </a:lnTo>
                      <a:cubicBezTo>
                        <a:pt x="20783" y="21600"/>
                        <a:pt x="21600" y="16853"/>
                        <a:pt x="21600" y="10844"/>
                      </a:cubicBezTo>
                      <a:cubicBezTo>
                        <a:pt x="21600" y="4790"/>
                        <a:pt x="20783" y="0"/>
                        <a:pt x="198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0" name="Google Shape;636;p23"/>
                <p:cNvSpPr/>
                <p:nvPr/>
              </p:nvSpPr>
              <p:spPr>
                <a:xfrm rot="2086236">
                  <a:off x="33806" y="33173"/>
                  <a:ext cx="143340" cy="87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720" y="0"/>
                      </a:moveTo>
                      <a:cubicBezTo>
                        <a:pt x="1677" y="0"/>
                        <a:pt x="0" y="2746"/>
                        <a:pt x="0" y="6125"/>
                      </a:cubicBezTo>
                      <a:lnTo>
                        <a:pt x="0" y="15475"/>
                      </a:lnTo>
                      <a:cubicBezTo>
                        <a:pt x="0" y="18862"/>
                        <a:pt x="1677" y="21600"/>
                        <a:pt x="3720" y="21600"/>
                      </a:cubicBezTo>
                      <a:lnTo>
                        <a:pt x="15043" y="21600"/>
                      </a:lnTo>
                      <a:cubicBezTo>
                        <a:pt x="18664" y="21600"/>
                        <a:pt x="21600" y="16767"/>
                        <a:pt x="21600" y="10804"/>
                      </a:cubicBezTo>
                      <a:cubicBezTo>
                        <a:pt x="21600" y="4842"/>
                        <a:pt x="18664" y="0"/>
                        <a:pt x="15043" y="0"/>
                      </a:cubicBezTo>
                      <a:close/>
                    </a:path>
                  </a:pathLst>
                </a:custGeom>
                <a:solidFill>
                  <a:srgbClr val="FFE4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1" name="Google Shape;637;p23"/>
                <p:cNvSpPr/>
                <p:nvPr/>
              </p:nvSpPr>
              <p:spPr>
                <a:xfrm rot="2086236">
                  <a:off x="63297" y="42981"/>
                  <a:ext cx="89973" cy="2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889"/>
                        <a:pt x="0" y="10850"/>
                      </a:cubicBezTo>
                      <a:cubicBezTo>
                        <a:pt x="0" y="1684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45"/>
                        <a:pt x="21600" y="10850"/>
                      </a:cubicBezTo>
                      <a:cubicBezTo>
                        <a:pt x="21600" y="4889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2" name="Google Shape;638;p23"/>
                <p:cNvSpPr/>
                <p:nvPr/>
              </p:nvSpPr>
              <p:spPr>
                <a:xfrm rot="2086236">
                  <a:off x="39808" y="76881"/>
                  <a:ext cx="89972" cy="2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785"/>
                        <a:pt x="0" y="10783"/>
                      </a:cubicBezTo>
                      <a:cubicBezTo>
                        <a:pt x="0" y="1681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15"/>
                        <a:pt x="21600" y="10783"/>
                      </a:cubicBezTo>
                      <a:cubicBezTo>
                        <a:pt x="21600" y="4785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3" name="Google Shape;639;p23"/>
                <p:cNvSpPr/>
                <p:nvPr/>
              </p:nvSpPr>
              <p:spPr>
                <a:xfrm rot="2086236">
                  <a:off x="113446" y="61262"/>
                  <a:ext cx="52704" cy="59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4" h="21600" fill="norm" stroke="1" extrusionOk="0">
                      <a:moveTo>
                        <a:pt x="5190" y="0"/>
                      </a:moveTo>
                      <a:cubicBezTo>
                        <a:pt x="2546" y="0"/>
                        <a:pt x="270" y="392"/>
                        <a:pt x="67" y="1295"/>
                      </a:cubicBezTo>
                      <a:cubicBezTo>
                        <a:pt x="-22" y="1651"/>
                        <a:pt x="-22" y="1996"/>
                        <a:pt x="67" y="2317"/>
                      </a:cubicBezTo>
                      <a:lnTo>
                        <a:pt x="5279" y="2317"/>
                      </a:lnTo>
                      <a:cubicBezTo>
                        <a:pt x="7542" y="2317"/>
                        <a:pt x="9348" y="4051"/>
                        <a:pt x="9348" y="6166"/>
                      </a:cubicBezTo>
                      <a:cubicBezTo>
                        <a:pt x="9348" y="6915"/>
                        <a:pt x="9144" y="7616"/>
                        <a:pt x="8712" y="8210"/>
                      </a:cubicBezTo>
                      <a:cubicBezTo>
                        <a:pt x="10072" y="8958"/>
                        <a:pt x="11204" y="9743"/>
                        <a:pt x="11916" y="10681"/>
                      </a:cubicBezTo>
                      <a:cubicBezTo>
                        <a:pt x="14192" y="13818"/>
                        <a:pt x="15323" y="21600"/>
                        <a:pt x="17472" y="21600"/>
                      </a:cubicBezTo>
                      <a:cubicBezTo>
                        <a:pt x="17891" y="21600"/>
                        <a:pt x="18349" y="21327"/>
                        <a:pt x="18857" y="20661"/>
                      </a:cubicBezTo>
                      <a:cubicBezTo>
                        <a:pt x="21578" y="17204"/>
                        <a:pt x="21464" y="5418"/>
                        <a:pt x="13607" y="1295"/>
                      </a:cubicBezTo>
                      <a:cubicBezTo>
                        <a:pt x="12132" y="547"/>
                        <a:pt x="8382" y="0"/>
                        <a:pt x="519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4" name="Google Shape;640;p23"/>
                <p:cNvSpPr/>
                <p:nvPr/>
              </p:nvSpPr>
              <p:spPr>
                <a:xfrm rot="2086236">
                  <a:off x="124860" y="62257"/>
                  <a:ext cx="23902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65" y="9668"/>
                        <a:pt x="12043" y="14850"/>
                        <a:pt x="20121" y="21600"/>
                      </a:cubicBezTo>
                      <a:cubicBezTo>
                        <a:pt x="21127" y="19423"/>
                        <a:pt x="21600" y="16853"/>
                        <a:pt x="21600" y="14110"/>
                      </a:cubicBezTo>
                      <a:cubicBezTo>
                        <a:pt x="21600" y="6358"/>
                        <a:pt x="17398" y="0"/>
                        <a:pt x="12132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22" name="Google Shape;641;p23"/>
              <p:cNvGrpSpPr/>
              <p:nvPr/>
            </p:nvGrpSpPr>
            <p:grpSpPr>
              <a:xfrm>
                <a:off x="322634" y="253908"/>
                <a:ext cx="189174" cy="153333"/>
                <a:chOff x="0" y="0"/>
                <a:chExt cx="189172" cy="153332"/>
              </a:xfrm>
            </p:grpSpPr>
            <p:sp>
              <p:nvSpPr>
                <p:cNvPr id="616" name="Google Shape;642;p23"/>
                <p:cNvSpPr/>
                <p:nvPr/>
              </p:nvSpPr>
              <p:spPr>
                <a:xfrm rot="2086236">
                  <a:off x="-4098" y="26427"/>
                  <a:ext cx="97765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94" y="0"/>
                      </a:moveTo>
                      <a:cubicBezTo>
                        <a:pt x="788" y="0"/>
                        <a:pt x="0" y="4790"/>
                        <a:pt x="0" y="10844"/>
                      </a:cubicBezTo>
                      <a:cubicBezTo>
                        <a:pt x="0" y="16853"/>
                        <a:pt x="788" y="21600"/>
                        <a:pt x="1794" y="21600"/>
                      </a:cubicBezTo>
                      <a:lnTo>
                        <a:pt x="19806" y="21600"/>
                      </a:lnTo>
                      <a:cubicBezTo>
                        <a:pt x="20783" y="21600"/>
                        <a:pt x="21600" y="16853"/>
                        <a:pt x="21600" y="10844"/>
                      </a:cubicBezTo>
                      <a:cubicBezTo>
                        <a:pt x="21600" y="4790"/>
                        <a:pt x="20783" y="0"/>
                        <a:pt x="198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7" name="Google Shape;643;p23"/>
                <p:cNvSpPr/>
                <p:nvPr/>
              </p:nvSpPr>
              <p:spPr>
                <a:xfrm rot="2086236">
                  <a:off x="33806" y="33173"/>
                  <a:ext cx="143340" cy="87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720" y="0"/>
                      </a:moveTo>
                      <a:cubicBezTo>
                        <a:pt x="1677" y="0"/>
                        <a:pt x="0" y="2746"/>
                        <a:pt x="0" y="6125"/>
                      </a:cubicBezTo>
                      <a:lnTo>
                        <a:pt x="0" y="15475"/>
                      </a:lnTo>
                      <a:cubicBezTo>
                        <a:pt x="0" y="18862"/>
                        <a:pt x="1677" y="21600"/>
                        <a:pt x="3720" y="21600"/>
                      </a:cubicBezTo>
                      <a:lnTo>
                        <a:pt x="15043" y="21600"/>
                      </a:lnTo>
                      <a:cubicBezTo>
                        <a:pt x="18664" y="21600"/>
                        <a:pt x="21600" y="16767"/>
                        <a:pt x="21600" y="10804"/>
                      </a:cubicBezTo>
                      <a:cubicBezTo>
                        <a:pt x="21600" y="4842"/>
                        <a:pt x="18664" y="0"/>
                        <a:pt x="15043" y="0"/>
                      </a:cubicBezTo>
                      <a:close/>
                    </a:path>
                  </a:pathLst>
                </a:custGeom>
                <a:solidFill>
                  <a:srgbClr val="FFE4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8" name="Google Shape;644;p23"/>
                <p:cNvSpPr/>
                <p:nvPr/>
              </p:nvSpPr>
              <p:spPr>
                <a:xfrm rot="2086236">
                  <a:off x="63297" y="42981"/>
                  <a:ext cx="89973" cy="2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889"/>
                        <a:pt x="0" y="10850"/>
                      </a:cubicBezTo>
                      <a:cubicBezTo>
                        <a:pt x="0" y="1684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45"/>
                        <a:pt x="21600" y="10850"/>
                      </a:cubicBezTo>
                      <a:cubicBezTo>
                        <a:pt x="21600" y="4889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9" name="Google Shape;645;p23"/>
                <p:cNvSpPr/>
                <p:nvPr/>
              </p:nvSpPr>
              <p:spPr>
                <a:xfrm rot="2086236">
                  <a:off x="39808" y="76881"/>
                  <a:ext cx="89972" cy="2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785"/>
                        <a:pt x="0" y="10783"/>
                      </a:cubicBezTo>
                      <a:cubicBezTo>
                        <a:pt x="0" y="1681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15"/>
                        <a:pt x="21600" y="10783"/>
                      </a:cubicBezTo>
                      <a:cubicBezTo>
                        <a:pt x="21600" y="4785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0" name="Google Shape;646;p23"/>
                <p:cNvSpPr/>
                <p:nvPr/>
              </p:nvSpPr>
              <p:spPr>
                <a:xfrm rot="2086236">
                  <a:off x="113446" y="61262"/>
                  <a:ext cx="52704" cy="59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4" h="21600" fill="norm" stroke="1" extrusionOk="0">
                      <a:moveTo>
                        <a:pt x="5190" y="0"/>
                      </a:moveTo>
                      <a:cubicBezTo>
                        <a:pt x="2546" y="0"/>
                        <a:pt x="270" y="392"/>
                        <a:pt x="67" y="1295"/>
                      </a:cubicBezTo>
                      <a:cubicBezTo>
                        <a:pt x="-22" y="1651"/>
                        <a:pt x="-22" y="1996"/>
                        <a:pt x="67" y="2317"/>
                      </a:cubicBezTo>
                      <a:lnTo>
                        <a:pt x="5279" y="2317"/>
                      </a:lnTo>
                      <a:cubicBezTo>
                        <a:pt x="7542" y="2317"/>
                        <a:pt x="9348" y="4051"/>
                        <a:pt x="9348" y="6166"/>
                      </a:cubicBezTo>
                      <a:cubicBezTo>
                        <a:pt x="9348" y="6915"/>
                        <a:pt x="9144" y="7616"/>
                        <a:pt x="8712" y="8210"/>
                      </a:cubicBezTo>
                      <a:cubicBezTo>
                        <a:pt x="10072" y="8958"/>
                        <a:pt x="11204" y="9743"/>
                        <a:pt x="11916" y="10681"/>
                      </a:cubicBezTo>
                      <a:cubicBezTo>
                        <a:pt x="14192" y="13818"/>
                        <a:pt x="15323" y="21600"/>
                        <a:pt x="17472" y="21600"/>
                      </a:cubicBezTo>
                      <a:cubicBezTo>
                        <a:pt x="17891" y="21600"/>
                        <a:pt x="18349" y="21327"/>
                        <a:pt x="18857" y="20661"/>
                      </a:cubicBezTo>
                      <a:cubicBezTo>
                        <a:pt x="21578" y="17204"/>
                        <a:pt x="21464" y="5418"/>
                        <a:pt x="13607" y="1295"/>
                      </a:cubicBezTo>
                      <a:cubicBezTo>
                        <a:pt x="12132" y="547"/>
                        <a:pt x="8382" y="0"/>
                        <a:pt x="519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1" name="Google Shape;647;p23"/>
                <p:cNvSpPr/>
                <p:nvPr/>
              </p:nvSpPr>
              <p:spPr>
                <a:xfrm rot="2086236">
                  <a:off x="124860" y="62257"/>
                  <a:ext cx="23902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65" y="9668"/>
                        <a:pt x="12043" y="14850"/>
                        <a:pt x="20121" y="21600"/>
                      </a:cubicBezTo>
                      <a:cubicBezTo>
                        <a:pt x="21127" y="19423"/>
                        <a:pt x="21600" y="16853"/>
                        <a:pt x="21600" y="14110"/>
                      </a:cubicBezTo>
                      <a:cubicBezTo>
                        <a:pt x="21600" y="6358"/>
                        <a:pt x="17398" y="0"/>
                        <a:pt x="12132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29" name="Google Shape;648;p23"/>
              <p:cNvGrpSpPr/>
              <p:nvPr/>
            </p:nvGrpSpPr>
            <p:grpSpPr>
              <a:xfrm>
                <a:off x="0" y="29772"/>
                <a:ext cx="189173" cy="153333"/>
                <a:chOff x="0" y="0"/>
                <a:chExt cx="189172" cy="153332"/>
              </a:xfrm>
            </p:grpSpPr>
            <p:sp>
              <p:nvSpPr>
                <p:cNvPr id="623" name="Google Shape;649;p23"/>
                <p:cNvSpPr/>
                <p:nvPr/>
              </p:nvSpPr>
              <p:spPr>
                <a:xfrm rot="2086236">
                  <a:off x="-4098" y="26427"/>
                  <a:ext cx="97765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94" y="0"/>
                      </a:moveTo>
                      <a:cubicBezTo>
                        <a:pt x="788" y="0"/>
                        <a:pt x="0" y="4790"/>
                        <a:pt x="0" y="10844"/>
                      </a:cubicBezTo>
                      <a:cubicBezTo>
                        <a:pt x="0" y="16853"/>
                        <a:pt x="788" y="21600"/>
                        <a:pt x="1794" y="21600"/>
                      </a:cubicBezTo>
                      <a:lnTo>
                        <a:pt x="19806" y="21600"/>
                      </a:lnTo>
                      <a:cubicBezTo>
                        <a:pt x="20783" y="21600"/>
                        <a:pt x="21600" y="16853"/>
                        <a:pt x="21600" y="10844"/>
                      </a:cubicBezTo>
                      <a:cubicBezTo>
                        <a:pt x="21600" y="4790"/>
                        <a:pt x="20783" y="0"/>
                        <a:pt x="198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4" name="Google Shape;650;p23"/>
                <p:cNvSpPr/>
                <p:nvPr/>
              </p:nvSpPr>
              <p:spPr>
                <a:xfrm rot="2086236">
                  <a:off x="33806" y="33173"/>
                  <a:ext cx="143340" cy="87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720" y="0"/>
                      </a:moveTo>
                      <a:cubicBezTo>
                        <a:pt x="1677" y="0"/>
                        <a:pt x="0" y="2746"/>
                        <a:pt x="0" y="6125"/>
                      </a:cubicBezTo>
                      <a:lnTo>
                        <a:pt x="0" y="15475"/>
                      </a:lnTo>
                      <a:cubicBezTo>
                        <a:pt x="0" y="18862"/>
                        <a:pt x="1677" y="21600"/>
                        <a:pt x="3720" y="21600"/>
                      </a:cubicBezTo>
                      <a:lnTo>
                        <a:pt x="15043" y="21600"/>
                      </a:lnTo>
                      <a:cubicBezTo>
                        <a:pt x="18664" y="21600"/>
                        <a:pt x="21600" y="16767"/>
                        <a:pt x="21600" y="10804"/>
                      </a:cubicBezTo>
                      <a:cubicBezTo>
                        <a:pt x="21600" y="4842"/>
                        <a:pt x="18664" y="0"/>
                        <a:pt x="15043" y="0"/>
                      </a:cubicBezTo>
                      <a:close/>
                    </a:path>
                  </a:pathLst>
                </a:custGeom>
                <a:solidFill>
                  <a:srgbClr val="FFE4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5" name="Google Shape;651;p23"/>
                <p:cNvSpPr/>
                <p:nvPr/>
              </p:nvSpPr>
              <p:spPr>
                <a:xfrm rot="2086236">
                  <a:off x="63297" y="42981"/>
                  <a:ext cx="89973" cy="2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889"/>
                        <a:pt x="0" y="10850"/>
                      </a:cubicBezTo>
                      <a:cubicBezTo>
                        <a:pt x="0" y="1684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45"/>
                        <a:pt x="21600" y="10850"/>
                      </a:cubicBezTo>
                      <a:cubicBezTo>
                        <a:pt x="21600" y="4889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6" name="Google Shape;652;p23"/>
                <p:cNvSpPr/>
                <p:nvPr/>
              </p:nvSpPr>
              <p:spPr>
                <a:xfrm rot="2086236">
                  <a:off x="39808" y="76881"/>
                  <a:ext cx="89972" cy="2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785"/>
                        <a:pt x="0" y="10783"/>
                      </a:cubicBezTo>
                      <a:cubicBezTo>
                        <a:pt x="0" y="1681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15"/>
                        <a:pt x="21600" y="10783"/>
                      </a:cubicBezTo>
                      <a:cubicBezTo>
                        <a:pt x="21600" y="4785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7" name="Google Shape;653;p23"/>
                <p:cNvSpPr/>
                <p:nvPr/>
              </p:nvSpPr>
              <p:spPr>
                <a:xfrm rot="2086236">
                  <a:off x="113446" y="61262"/>
                  <a:ext cx="52704" cy="59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4" h="21600" fill="norm" stroke="1" extrusionOk="0">
                      <a:moveTo>
                        <a:pt x="5190" y="0"/>
                      </a:moveTo>
                      <a:cubicBezTo>
                        <a:pt x="2546" y="0"/>
                        <a:pt x="270" y="392"/>
                        <a:pt x="67" y="1295"/>
                      </a:cubicBezTo>
                      <a:cubicBezTo>
                        <a:pt x="-22" y="1651"/>
                        <a:pt x="-22" y="1996"/>
                        <a:pt x="67" y="2317"/>
                      </a:cubicBezTo>
                      <a:lnTo>
                        <a:pt x="5279" y="2317"/>
                      </a:lnTo>
                      <a:cubicBezTo>
                        <a:pt x="7542" y="2317"/>
                        <a:pt x="9348" y="4051"/>
                        <a:pt x="9348" y="6166"/>
                      </a:cubicBezTo>
                      <a:cubicBezTo>
                        <a:pt x="9348" y="6915"/>
                        <a:pt x="9144" y="7616"/>
                        <a:pt x="8712" y="8210"/>
                      </a:cubicBezTo>
                      <a:cubicBezTo>
                        <a:pt x="10072" y="8958"/>
                        <a:pt x="11204" y="9743"/>
                        <a:pt x="11916" y="10681"/>
                      </a:cubicBezTo>
                      <a:cubicBezTo>
                        <a:pt x="14192" y="13818"/>
                        <a:pt x="15323" y="21600"/>
                        <a:pt x="17472" y="21600"/>
                      </a:cubicBezTo>
                      <a:cubicBezTo>
                        <a:pt x="17891" y="21600"/>
                        <a:pt x="18349" y="21327"/>
                        <a:pt x="18857" y="20661"/>
                      </a:cubicBezTo>
                      <a:cubicBezTo>
                        <a:pt x="21578" y="17204"/>
                        <a:pt x="21464" y="5418"/>
                        <a:pt x="13607" y="1295"/>
                      </a:cubicBezTo>
                      <a:cubicBezTo>
                        <a:pt x="12132" y="547"/>
                        <a:pt x="8382" y="0"/>
                        <a:pt x="519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8" name="Google Shape;654;p23"/>
                <p:cNvSpPr/>
                <p:nvPr/>
              </p:nvSpPr>
              <p:spPr>
                <a:xfrm rot="2086236">
                  <a:off x="124860" y="62257"/>
                  <a:ext cx="23902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65" y="9668"/>
                        <a:pt x="12043" y="14850"/>
                        <a:pt x="20121" y="21600"/>
                      </a:cubicBezTo>
                      <a:cubicBezTo>
                        <a:pt x="21127" y="19423"/>
                        <a:pt x="21600" y="16853"/>
                        <a:pt x="21600" y="14110"/>
                      </a:cubicBezTo>
                      <a:cubicBezTo>
                        <a:pt x="21600" y="6358"/>
                        <a:pt x="17398" y="0"/>
                        <a:pt x="12132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36" name="Google Shape;655;p23"/>
              <p:cNvGrpSpPr/>
              <p:nvPr/>
            </p:nvGrpSpPr>
            <p:grpSpPr>
              <a:xfrm>
                <a:off x="557570" y="224136"/>
                <a:ext cx="189174" cy="153333"/>
                <a:chOff x="0" y="0"/>
                <a:chExt cx="189172" cy="153332"/>
              </a:xfrm>
            </p:grpSpPr>
            <p:sp>
              <p:nvSpPr>
                <p:cNvPr id="630" name="Google Shape;656;p23"/>
                <p:cNvSpPr/>
                <p:nvPr/>
              </p:nvSpPr>
              <p:spPr>
                <a:xfrm rot="2086236">
                  <a:off x="-4098" y="26427"/>
                  <a:ext cx="97765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94" y="0"/>
                      </a:moveTo>
                      <a:cubicBezTo>
                        <a:pt x="788" y="0"/>
                        <a:pt x="0" y="4790"/>
                        <a:pt x="0" y="10844"/>
                      </a:cubicBezTo>
                      <a:cubicBezTo>
                        <a:pt x="0" y="16853"/>
                        <a:pt x="788" y="21600"/>
                        <a:pt x="1794" y="21600"/>
                      </a:cubicBezTo>
                      <a:lnTo>
                        <a:pt x="19806" y="21600"/>
                      </a:lnTo>
                      <a:cubicBezTo>
                        <a:pt x="20783" y="21600"/>
                        <a:pt x="21600" y="16853"/>
                        <a:pt x="21600" y="10844"/>
                      </a:cubicBezTo>
                      <a:cubicBezTo>
                        <a:pt x="21600" y="4790"/>
                        <a:pt x="20783" y="0"/>
                        <a:pt x="198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1" name="Google Shape;657;p23"/>
                <p:cNvSpPr/>
                <p:nvPr/>
              </p:nvSpPr>
              <p:spPr>
                <a:xfrm rot="2086236">
                  <a:off x="33806" y="33173"/>
                  <a:ext cx="143340" cy="87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720" y="0"/>
                      </a:moveTo>
                      <a:cubicBezTo>
                        <a:pt x="1677" y="0"/>
                        <a:pt x="0" y="2746"/>
                        <a:pt x="0" y="6125"/>
                      </a:cubicBezTo>
                      <a:lnTo>
                        <a:pt x="0" y="15475"/>
                      </a:lnTo>
                      <a:cubicBezTo>
                        <a:pt x="0" y="18862"/>
                        <a:pt x="1677" y="21600"/>
                        <a:pt x="3720" y="21600"/>
                      </a:cubicBezTo>
                      <a:lnTo>
                        <a:pt x="15043" y="21600"/>
                      </a:lnTo>
                      <a:cubicBezTo>
                        <a:pt x="18664" y="21600"/>
                        <a:pt x="21600" y="16767"/>
                        <a:pt x="21600" y="10804"/>
                      </a:cubicBezTo>
                      <a:cubicBezTo>
                        <a:pt x="21600" y="4842"/>
                        <a:pt x="18664" y="0"/>
                        <a:pt x="15043" y="0"/>
                      </a:cubicBezTo>
                      <a:close/>
                    </a:path>
                  </a:pathLst>
                </a:custGeom>
                <a:solidFill>
                  <a:srgbClr val="FFE4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2" name="Google Shape;658;p23"/>
                <p:cNvSpPr/>
                <p:nvPr/>
              </p:nvSpPr>
              <p:spPr>
                <a:xfrm rot="2086236">
                  <a:off x="63297" y="42981"/>
                  <a:ext cx="89973" cy="2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889"/>
                        <a:pt x="0" y="10850"/>
                      </a:cubicBezTo>
                      <a:cubicBezTo>
                        <a:pt x="0" y="1684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45"/>
                        <a:pt x="21600" y="10850"/>
                      </a:cubicBezTo>
                      <a:cubicBezTo>
                        <a:pt x="21600" y="4889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3" name="Google Shape;659;p23"/>
                <p:cNvSpPr/>
                <p:nvPr/>
              </p:nvSpPr>
              <p:spPr>
                <a:xfrm rot="2086236">
                  <a:off x="39808" y="76881"/>
                  <a:ext cx="89972" cy="2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785"/>
                        <a:pt x="0" y="10783"/>
                      </a:cubicBezTo>
                      <a:cubicBezTo>
                        <a:pt x="0" y="1681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15"/>
                        <a:pt x="21600" y="10783"/>
                      </a:cubicBezTo>
                      <a:cubicBezTo>
                        <a:pt x="21600" y="4785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4" name="Google Shape;660;p23"/>
                <p:cNvSpPr/>
                <p:nvPr/>
              </p:nvSpPr>
              <p:spPr>
                <a:xfrm rot="2086236">
                  <a:off x="113446" y="61262"/>
                  <a:ext cx="52704" cy="59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4" h="21600" fill="norm" stroke="1" extrusionOk="0">
                      <a:moveTo>
                        <a:pt x="5190" y="0"/>
                      </a:moveTo>
                      <a:cubicBezTo>
                        <a:pt x="2546" y="0"/>
                        <a:pt x="270" y="392"/>
                        <a:pt x="67" y="1295"/>
                      </a:cubicBezTo>
                      <a:cubicBezTo>
                        <a:pt x="-22" y="1651"/>
                        <a:pt x="-22" y="1996"/>
                        <a:pt x="67" y="2317"/>
                      </a:cubicBezTo>
                      <a:lnTo>
                        <a:pt x="5279" y="2317"/>
                      </a:lnTo>
                      <a:cubicBezTo>
                        <a:pt x="7542" y="2317"/>
                        <a:pt x="9348" y="4051"/>
                        <a:pt x="9348" y="6166"/>
                      </a:cubicBezTo>
                      <a:cubicBezTo>
                        <a:pt x="9348" y="6915"/>
                        <a:pt x="9144" y="7616"/>
                        <a:pt x="8712" y="8210"/>
                      </a:cubicBezTo>
                      <a:cubicBezTo>
                        <a:pt x="10072" y="8958"/>
                        <a:pt x="11204" y="9743"/>
                        <a:pt x="11916" y="10681"/>
                      </a:cubicBezTo>
                      <a:cubicBezTo>
                        <a:pt x="14192" y="13818"/>
                        <a:pt x="15323" y="21600"/>
                        <a:pt x="17472" y="21600"/>
                      </a:cubicBezTo>
                      <a:cubicBezTo>
                        <a:pt x="17891" y="21600"/>
                        <a:pt x="18349" y="21327"/>
                        <a:pt x="18857" y="20661"/>
                      </a:cubicBezTo>
                      <a:cubicBezTo>
                        <a:pt x="21578" y="17204"/>
                        <a:pt x="21464" y="5418"/>
                        <a:pt x="13607" y="1295"/>
                      </a:cubicBezTo>
                      <a:cubicBezTo>
                        <a:pt x="12132" y="547"/>
                        <a:pt x="8382" y="0"/>
                        <a:pt x="519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5" name="Google Shape;661;p23"/>
                <p:cNvSpPr/>
                <p:nvPr/>
              </p:nvSpPr>
              <p:spPr>
                <a:xfrm rot="2086236">
                  <a:off x="124860" y="62257"/>
                  <a:ext cx="23902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65" y="9668"/>
                        <a:pt x="12043" y="14850"/>
                        <a:pt x="20121" y="21600"/>
                      </a:cubicBezTo>
                      <a:cubicBezTo>
                        <a:pt x="21127" y="19423"/>
                        <a:pt x="21600" y="16853"/>
                        <a:pt x="21600" y="14110"/>
                      </a:cubicBezTo>
                      <a:cubicBezTo>
                        <a:pt x="21600" y="6358"/>
                        <a:pt x="17398" y="0"/>
                        <a:pt x="12132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43" name="Google Shape;662;p23"/>
              <p:cNvGrpSpPr/>
              <p:nvPr/>
            </p:nvGrpSpPr>
            <p:grpSpPr>
              <a:xfrm>
                <a:off x="234935" y="-1"/>
                <a:ext cx="189174" cy="153334"/>
                <a:chOff x="0" y="0"/>
                <a:chExt cx="189172" cy="153332"/>
              </a:xfrm>
            </p:grpSpPr>
            <p:sp>
              <p:nvSpPr>
                <p:cNvPr id="637" name="Google Shape;663;p23"/>
                <p:cNvSpPr/>
                <p:nvPr/>
              </p:nvSpPr>
              <p:spPr>
                <a:xfrm rot="2086236">
                  <a:off x="-4098" y="26427"/>
                  <a:ext cx="97765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94" y="0"/>
                      </a:moveTo>
                      <a:cubicBezTo>
                        <a:pt x="788" y="0"/>
                        <a:pt x="0" y="4790"/>
                        <a:pt x="0" y="10844"/>
                      </a:cubicBezTo>
                      <a:cubicBezTo>
                        <a:pt x="0" y="16853"/>
                        <a:pt x="788" y="21600"/>
                        <a:pt x="1794" y="21600"/>
                      </a:cubicBezTo>
                      <a:lnTo>
                        <a:pt x="19806" y="21600"/>
                      </a:lnTo>
                      <a:cubicBezTo>
                        <a:pt x="20783" y="21600"/>
                        <a:pt x="21600" y="16853"/>
                        <a:pt x="21600" y="10844"/>
                      </a:cubicBezTo>
                      <a:cubicBezTo>
                        <a:pt x="21600" y="4790"/>
                        <a:pt x="20783" y="0"/>
                        <a:pt x="198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8" name="Google Shape;664;p23"/>
                <p:cNvSpPr/>
                <p:nvPr/>
              </p:nvSpPr>
              <p:spPr>
                <a:xfrm rot="2086236">
                  <a:off x="33806" y="33173"/>
                  <a:ext cx="143340" cy="87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720" y="0"/>
                      </a:moveTo>
                      <a:cubicBezTo>
                        <a:pt x="1677" y="0"/>
                        <a:pt x="0" y="2746"/>
                        <a:pt x="0" y="6125"/>
                      </a:cubicBezTo>
                      <a:lnTo>
                        <a:pt x="0" y="15475"/>
                      </a:lnTo>
                      <a:cubicBezTo>
                        <a:pt x="0" y="18862"/>
                        <a:pt x="1677" y="21600"/>
                        <a:pt x="3720" y="21600"/>
                      </a:cubicBezTo>
                      <a:lnTo>
                        <a:pt x="15043" y="21600"/>
                      </a:lnTo>
                      <a:cubicBezTo>
                        <a:pt x="18664" y="21600"/>
                        <a:pt x="21600" y="16767"/>
                        <a:pt x="21600" y="10804"/>
                      </a:cubicBezTo>
                      <a:cubicBezTo>
                        <a:pt x="21600" y="4842"/>
                        <a:pt x="18664" y="0"/>
                        <a:pt x="15043" y="0"/>
                      </a:cubicBezTo>
                      <a:close/>
                    </a:path>
                  </a:pathLst>
                </a:custGeom>
                <a:solidFill>
                  <a:srgbClr val="FFE4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9" name="Google Shape;665;p23"/>
                <p:cNvSpPr/>
                <p:nvPr/>
              </p:nvSpPr>
              <p:spPr>
                <a:xfrm rot="2086236">
                  <a:off x="63297" y="42981"/>
                  <a:ext cx="89973" cy="2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889"/>
                        <a:pt x="0" y="10850"/>
                      </a:cubicBezTo>
                      <a:cubicBezTo>
                        <a:pt x="0" y="1684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45"/>
                        <a:pt x="21600" y="10850"/>
                      </a:cubicBezTo>
                      <a:cubicBezTo>
                        <a:pt x="21600" y="4889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0" name="Google Shape;666;p23"/>
                <p:cNvSpPr/>
                <p:nvPr/>
              </p:nvSpPr>
              <p:spPr>
                <a:xfrm rot="2086236">
                  <a:off x="39808" y="76881"/>
                  <a:ext cx="89972" cy="2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531" y="0"/>
                      </a:moveTo>
                      <a:cubicBezTo>
                        <a:pt x="1148" y="0"/>
                        <a:pt x="0" y="4785"/>
                        <a:pt x="0" y="10783"/>
                      </a:cubicBezTo>
                      <a:cubicBezTo>
                        <a:pt x="0" y="16815"/>
                        <a:pt x="1148" y="21600"/>
                        <a:pt x="2531" y="21600"/>
                      </a:cubicBezTo>
                      <a:lnTo>
                        <a:pt x="19085" y="21600"/>
                      </a:lnTo>
                      <a:cubicBezTo>
                        <a:pt x="20484" y="21600"/>
                        <a:pt x="21600" y="16815"/>
                        <a:pt x="21600" y="10783"/>
                      </a:cubicBezTo>
                      <a:cubicBezTo>
                        <a:pt x="21600" y="4785"/>
                        <a:pt x="20484" y="0"/>
                        <a:pt x="19085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1" name="Google Shape;667;p23"/>
                <p:cNvSpPr/>
                <p:nvPr/>
              </p:nvSpPr>
              <p:spPr>
                <a:xfrm rot="2086236">
                  <a:off x="113446" y="61262"/>
                  <a:ext cx="52704" cy="59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4" h="21600" fill="norm" stroke="1" extrusionOk="0">
                      <a:moveTo>
                        <a:pt x="5190" y="0"/>
                      </a:moveTo>
                      <a:cubicBezTo>
                        <a:pt x="2546" y="0"/>
                        <a:pt x="270" y="392"/>
                        <a:pt x="67" y="1295"/>
                      </a:cubicBezTo>
                      <a:cubicBezTo>
                        <a:pt x="-22" y="1651"/>
                        <a:pt x="-22" y="1996"/>
                        <a:pt x="67" y="2317"/>
                      </a:cubicBezTo>
                      <a:lnTo>
                        <a:pt x="5279" y="2317"/>
                      </a:lnTo>
                      <a:cubicBezTo>
                        <a:pt x="7542" y="2317"/>
                        <a:pt x="9348" y="4051"/>
                        <a:pt x="9348" y="6166"/>
                      </a:cubicBezTo>
                      <a:cubicBezTo>
                        <a:pt x="9348" y="6915"/>
                        <a:pt x="9144" y="7616"/>
                        <a:pt x="8712" y="8210"/>
                      </a:cubicBezTo>
                      <a:cubicBezTo>
                        <a:pt x="10072" y="8958"/>
                        <a:pt x="11204" y="9743"/>
                        <a:pt x="11916" y="10681"/>
                      </a:cubicBezTo>
                      <a:cubicBezTo>
                        <a:pt x="14192" y="13818"/>
                        <a:pt x="15323" y="21600"/>
                        <a:pt x="17472" y="21600"/>
                      </a:cubicBezTo>
                      <a:cubicBezTo>
                        <a:pt x="17891" y="21600"/>
                        <a:pt x="18349" y="21327"/>
                        <a:pt x="18857" y="20661"/>
                      </a:cubicBezTo>
                      <a:cubicBezTo>
                        <a:pt x="21578" y="17204"/>
                        <a:pt x="21464" y="5418"/>
                        <a:pt x="13607" y="1295"/>
                      </a:cubicBezTo>
                      <a:cubicBezTo>
                        <a:pt x="12132" y="547"/>
                        <a:pt x="8382" y="0"/>
                        <a:pt x="519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2" name="Google Shape;668;p23"/>
                <p:cNvSpPr/>
                <p:nvPr/>
              </p:nvSpPr>
              <p:spPr>
                <a:xfrm rot="2086236">
                  <a:off x="124860" y="62257"/>
                  <a:ext cx="23902" cy="16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1065" y="9668"/>
                        <a:pt x="12043" y="14850"/>
                        <a:pt x="20121" y="21600"/>
                      </a:cubicBezTo>
                      <a:cubicBezTo>
                        <a:pt x="21127" y="19423"/>
                        <a:pt x="21600" y="16853"/>
                        <a:pt x="21600" y="14110"/>
                      </a:cubicBezTo>
                      <a:cubicBezTo>
                        <a:pt x="21600" y="6358"/>
                        <a:pt x="17398" y="0"/>
                        <a:pt x="12132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651" name="Google Shape;669;p23"/>
            <p:cNvGrpSpPr/>
            <p:nvPr/>
          </p:nvGrpSpPr>
          <p:grpSpPr>
            <a:xfrm>
              <a:off x="366116" y="423954"/>
              <a:ext cx="189148" cy="153362"/>
              <a:chOff x="0" y="0"/>
              <a:chExt cx="189146" cy="153361"/>
            </a:xfrm>
          </p:grpSpPr>
          <p:sp>
            <p:nvSpPr>
              <p:cNvPr id="645" name="Google Shape;670;p23"/>
              <p:cNvSpPr/>
              <p:nvPr/>
            </p:nvSpPr>
            <p:spPr>
              <a:xfrm rot="2087173">
                <a:off x="-4104" y="26435"/>
                <a:ext cx="97761" cy="16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671;p23"/>
              <p:cNvSpPr/>
              <p:nvPr/>
            </p:nvSpPr>
            <p:spPr>
              <a:xfrm rot="2087173">
                <a:off x="33787" y="33198"/>
                <a:ext cx="143335" cy="8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672;p23"/>
              <p:cNvSpPr/>
              <p:nvPr/>
            </p:nvSpPr>
            <p:spPr>
              <a:xfrm rot="2087173">
                <a:off x="63284" y="43007"/>
                <a:ext cx="89969" cy="21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673;p23"/>
              <p:cNvSpPr/>
              <p:nvPr/>
            </p:nvSpPr>
            <p:spPr>
              <a:xfrm rot="2087173">
                <a:off x="39786" y="76898"/>
                <a:ext cx="89969" cy="20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674;p23"/>
              <p:cNvSpPr/>
              <p:nvPr/>
            </p:nvSpPr>
            <p:spPr>
              <a:xfrm rot="2087173">
                <a:off x="113421" y="61296"/>
                <a:ext cx="52701" cy="59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675;p23"/>
              <p:cNvSpPr/>
              <p:nvPr/>
            </p:nvSpPr>
            <p:spPr>
              <a:xfrm rot="2087173">
                <a:off x="124840" y="62289"/>
                <a:ext cx="23900" cy="16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658" name="Google Shape;676;p23"/>
            <p:cNvGrpSpPr/>
            <p:nvPr/>
          </p:nvGrpSpPr>
          <p:grpSpPr>
            <a:xfrm>
              <a:off x="601052" y="394188"/>
              <a:ext cx="189148" cy="153362"/>
              <a:chOff x="0" y="0"/>
              <a:chExt cx="189146" cy="153361"/>
            </a:xfrm>
          </p:grpSpPr>
          <p:sp>
            <p:nvSpPr>
              <p:cNvPr id="652" name="Google Shape;677;p23"/>
              <p:cNvSpPr/>
              <p:nvPr/>
            </p:nvSpPr>
            <p:spPr>
              <a:xfrm rot="2087173">
                <a:off x="-4104" y="26435"/>
                <a:ext cx="97761" cy="16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678;p23"/>
              <p:cNvSpPr/>
              <p:nvPr/>
            </p:nvSpPr>
            <p:spPr>
              <a:xfrm rot="2087173">
                <a:off x="33787" y="33198"/>
                <a:ext cx="143335" cy="8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679;p23"/>
              <p:cNvSpPr/>
              <p:nvPr/>
            </p:nvSpPr>
            <p:spPr>
              <a:xfrm rot="2087173">
                <a:off x="63284" y="43007"/>
                <a:ext cx="89969" cy="21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680;p23"/>
              <p:cNvSpPr/>
              <p:nvPr/>
            </p:nvSpPr>
            <p:spPr>
              <a:xfrm rot="2087173">
                <a:off x="39786" y="76898"/>
                <a:ext cx="89969" cy="20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681;p23"/>
              <p:cNvSpPr/>
              <p:nvPr/>
            </p:nvSpPr>
            <p:spPr>
              <a:xfrm rot="2087173">
                <a:off x="113421" y="61296"/>
                <a:ext cx="52701" cy="59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7" name="Google Shape;682;p23"/>
              <p:cNvSpPr/>
              <p:nvPr/>
            </p:nvSpPr>
            <p:spPr>
              <a:xfrm rot="2087173">
                <a:off x="124840" y="62289"/>
                <a:ext cx="23900" cy="16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665" name="Google Shape;683;p23"/>
            <p:cNvGrpSpPr/>
            <p:nvPr/>
          </p:nvGrpSpPr>
          <p:grpSpPr>
            <a:xfrm>
              <a:off x="278423" y="170044"/>
              <a:ext cx="189148" cy="153362"/>
              <a:chOff x="0" y="0"/>
              <a:chExt cx="189146" cy="153361"/>
            </a:xfrm>
          </p:grpSpPr>
          <p:sp>
            <p:nvSpPr>
              <p:cNvPr id="659" name="Google Shape;684;p23"/>
              <p:cNvSpPr/>
              <p:nvPr/>
            </p:nvSpPr>
            <p:spPr>
              <a:xfrm rot="2087173">
                <a:off x="-4104" y="26435"/>
                <a:ext cx="97761" cy="16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4" y="0"/>
                    </a:moveTo>
                    <a:cubicBezTo>
                      <a:pt x="788" y="0"/>
                      <a:pt x="0" y="4790"/>
                      <a:pt x="0" y="10844"/>
                    </a:cubicBezTo>
                    <a:cubicBezTo>
                      <a:pt x="0" y="16853"/>
                      <a:pt x="788" y="21600"/>
                      <a:pt x="1794" y="21600"/>
                    </a:cubicBezTo>
                    <a:lnTo>
                      <a:pt x="19806" y="21600"/>
                    </a:lnTo>
                    <a:cubicBezTo>
                      <a:pt x="20783" y="21600"/>
                      <a:pt x="21600" y="16853"/>
                      <a:pt x="21600" y="10844"/>
                    </a:cubicBezTo>
                    <a:cubicBezTo>
                      <a:pt x="21600" y="4790"/>
                      <a:pt x="20783" y="0"/>
                      <a:pt x="198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0" name="Google Shape;685;p23"/>
              <p:cNvSpPr/>
              <p:nvPr/>
            </p:nvSpPr>
            <p:spPr>
              <a:xfrm rot="2087173">
                <a:off x="33787" y="33198"/>
                <a:ext cx="143335" cy="8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20" y="0"/>
                    </a:moveTo>
                    <a:cubicBezTo>
                      <a:pt x="1677" y="0"/>
                      <a:pt x="0" y="2746"/>
                      <a:pt x="0" y="6125"/>
                    </a:cubicBezTo>
                    <a:lnTo>
                      <a:pt x="0" y="15475"/>
                    </a:lnTo>
                    <a:cubicBezTo>
                      <a:pt x="0" y="18862"/>
                      <a:pt x="1677" y="21600"/>
                      <a:pt x="3720" y="21600"/>
                    </a:cubicBezTo>
                    <a:lnTo>
                      <a:pt x="15043" y="21600"/>
                    </a:lnTo>
                    <a:cubicBezTo>
                      <a:pt x="18664" y="21600"/>
                      <a:pt x="21600" y="16767"/>
                      <a:pt x="21600" y="10804"/>
                    </a:cubicBezTo>
                    <a:cubicBezTo>
                      <a:pt x="21600" y="4842"/>
                      <a:pt x="18664" y="0"/>
                      <a:pt x="15043" y="0"/>
                    </a:cubicBezTo>
                    <a:close/>
                  </a:path>
                </a:pathLst>
              </a:custGeom>
              <a:solidFill>
                <a:srgbClr val="FFE4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1" name="Google Shape;686;p23"/>
              <p:cNvSpPr/>
              <p:nvPr/>
            </p:nvSpPr>
            <p:spPr>
              <a:xfrm rot="2087173">
                <a:off x="63284" y="43007"/>
                <a:ext cx="89969" cy="21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889"/>
                      <a:pt x="0" y="10850"/>
                    </a:cubicBezTo>
                    <a:cubicBezTo>
                      <a:pt x="0" y="1684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45"/>
                      <a:pt x="21600" y="10850"/>
                    </a:cubicBezTo>
                    <a:cubicBezTo>
                      <a:pt x="21600" y="4889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2" name="Google Shape;687;p23"/>
              <p:cNvSpPr/>
              <p:nvPr/>
            </p:nvSpPr>
            <p:spPr>
              <a:xfrm rot="2087173">
                <a:off x="39786" y="76898"/>
                <a:ext cx="89969" cy="20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31" y="0"/>
                    </a:moveTo>
                    <a:cubicBezTo>
                      <a:pt x="1148" y="0"/>
                      <a:pt x="0" y="4785"/>
                      <a:pt x="0" y="10783"/>
                    </a:cubicBezTo>
                    <a:cubicBezTo>
                      <a:pt x="0" y="16815"/>
                      <a:pt x="1148" y="21600"/>
                      <a:pt x="2531" y="21600"/>
                    </a:cubicBezTo>
                    <a:lnTo>
                      <a:pt x="19085" y="21600"/>
                    </a:lnTo>
                    <a:cubicBezTo>
                      <a:pt x="20484" y="21600"/>
                      <a:pt x="21600" y="16815"/>
                      <a:pt x="21600" y="10783"/>
                    </a:cubicBezTo>
                    <a:cubicBezTo>
                      <a:pt x="21600" y="4785"/>
                      <a:pt x="20484" y="0"/>
                      <a:pt x="19085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3" name="Google Shape;688;p23"/>
              <p:cNvSpPr/>
              <p:nvPr/>
            </p:nvSpPr>
            <p:spPr>
              <a:xfrm rot="2087173">
                <a:off x="113421" y="61296"/>
                <a:ext cx="52701" cy="59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4" h="21600" fill="norm" stroke="1" extrusionOk="0">
                    <a:moveTo>
                      <a:pt x="5190" y="0"/>
                    </a:moveTo>
                    <a:cubicBezTo>
                      <a:pt x="2546" y="0"/>
                      <a:pt x="270" y="392"/>
                      <a:pt x="67" y="1295"/>
                    </a:cubicBezTo>
                    <a:cubicBezTo>
                      <a:pt x="-22" y="1651"/>
                      <a:pt x="-22" y="1996"/>
                      <a:pt x="67" y="2317"/>
                    </a:cubicBezTo>
                    <a:lnTo>
                      <a:pt x="5279" y="2317"/>
                    </a:lnTo>
                    <a:cubicBezTo>
                      <a:pt x="7542" y="2317"/>
                      <a:pt x="9348" y="4051"/>
                      <a:pt x="9348" y="6166"/>
                    </a:cubicBezTo>
                    <a:cubicBezTo>
                      <a:pt x="9348" y="6915"/>
                      <a:pt x="9144" y="7616"/>
                      <a:pt x="8712" y="8210"/>
                    </a:cubicBezTo>
                    <a:cubicBezTo>
                      <a:pt x="10072" y="8958"/>
                      <a:pt x="11204" y="9743"/>
                      <a:pt x="11916" y="10681"/>
                    </a:cubicBezTo>
                    <a:cubicBezTo>
                      <a:pt x="14192" y="13818"/>
                      <a:pt x="15323" y="21600"/>
                      <a:pt x="17472" y="21600"/>
                    </a:cubicBezTo>
                    <a:cubicBezTo>
                      <a:pt x="17891" y="21600"/>
                      <a:pt x="18349" y="21327"/>
                      <a:pt x="18857" y="20661"/>
                    </a:cubicBezTo>
                    <a:cubicBezTo>
                      <a:pt x="21578" y="17204"/>
                      <a:pt x="21464" y="5418"/>
                      <a:pt x="13607" y="1295"/>
                    </a:cubicBezTo>
                    <a:cubicBezTo>
                      <a:pt x="12132" y="547"/>
                      <a:pt x="8382" y="0"/>
                      <a:pt x="519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4" name="Google Shape;689;p23"/>
              <p:cNvSpPr/>
              <p:nvPr/>
            </p:nvSpPr>
            <p:spPr>
              <a:xfrm rot="2087173">
                <a:off x="124840" y="62289"/>
                <a:ext cx="23900" cy="16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65" y="9668"/>
                      <a:pt x="12043" y="14850"/>
                      <a:pt x="20121" y="21600"/>
                    </a:cubicBezTo>
                    <a:cubicBezTo>
                      <a:pt x="21127" y="19423"/>
                      <a:pt x="21600" y="16853"/>
                      <a:pt x="21600" y="14110"/>
                    </a:cubicBezTo>
                    <a:cubicBezTo>
                      <a:pt x="21600" y="6358"/>
                      <a:pt x="17398" y="0"/>
                      <a:pt x="12132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667" name="IMG_0049.png" descr="IMG_00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796" y="4058749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1351;p29"/>
          <p:cNvGrpSpPr/>
          <p:nvPr/>
        </p:nvGrpSpPr>
        <p:grpSpPr>
          <a:xfrm>
            <a:off x="1966943" y="49233"/>
            <a:ext cx="5929972" cy="1251362"/>
            <a:chOff x="0" y="0"/>
            <a:chExt cx="5929970" cy="1251361"/>
          </a:xfrm>
        </p:grpSpPr>
        <p:sp>
          <p:nvSpPr>
            <p:cNvPr id="669" name="Google Shape;1352;p29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353;p29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354;p29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3" name="Google Shape;1356;p29"/>
          <p:cNvGrpSpPr/>
          <p:nvPr/>
        </p:nvGrpSpPr>
        <p:grpSpPr>
          <a:xfrm>
            <a:off x="2170269" y="2284759"/>
            <a:ext cx="931111" cy="914047"/>
            <a:chOff x="0" y="0"/>
            <a:chExt cx="931110" cy="914045"/>
          </a:xfrm>
        </p:grpSpPr>
        <p:sp>
          <p:nvSpPr>
            <p:cNvPr id="673" name="Google Shape;1357;p29"/>
            <p:cNvSpPr/>
            <p:nvPr/>
          </p:nvSpPr>
          <p:spPr>
            <a:xfrm rot="20986198">
              <a:off x="63185" y="65232"/>
              <a:ext cx="804740" cy="78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1097" y="0"/>
                  </a:moveTo>
                  <a:cubicBezTo>
                    <a:pt x="11092" y="0"/>
                    <a:pt x="11086" y="0"/>
                    <a:pt x="11081" y="0"/>
                  </a:cubicBezTo>
                  <a:cubicBezTo>
                    <a:pt x="10056" y="43"/>
                    <a:pt x="7970" y="3877"/>
                    <a:pt x="7736" y="3877"/>
                  </a:cubicBezTo>
                  <a:cubicBezTo>
                    <a:pt x="7736" y="3877"/>
                    <a:pt x="7735" y="3877"/>
                    <a:pt x="7735" y="3877"/>
                  </a:cubicBezTo>
                  <a:cubicBezTo>
                    <a:pt x="7669" y="3873"/>
                    <a:pt x="7604" y="3871"/>
                    <a:pt x="7541" y="3871"/>
                  </a:cubicBezTo>
                  <a:cubicBezTo>
                    <a:pt x="5007" y="3871"/>
                    <a:pt x="3742" y="6911"/>
                    <a:pt x="3778" y="7105"/>
                  </a:cubicBezTo>
                  <a:cubicBezTo>
                    <a:pt x="3818" y="7309"/>
                    <a:pt x="317" y="7391"/>
                    <a:pt x="15" y="9206"/>
                  </a:cubicBezTo>
                  <a:cubicBezTo>
                    <a:pt x="-290" y="11022"/>
                    <a:pt x="4274" y="14051"/>
                    <a:pt x="4576" y="14212"/>
                  </a:cubicBezTo>
                  <a:cubicBezTo>
                    <a:pt x="4881" y="14374"/>
                    <a:pt x="1725" y="19825"/>
                    <a:pt x="4006" y="21239"/>
                  </a:cubicBezTo>
                  <a:cubicBezTo>
                    <a:pt x="4378" y="21469"/>
                    <a:pt x="4805" y="21565"/>
                    <a:pt x="5260" y="21565"/>
                  </a:cubicBezTo>
                  <a:cubicBezTo>
                    <a:pt x="7593" y="21565"/>
                    <a:pt x="10656" y="19010"/>
                    <a:pt x="10814" y="18775"/>
                  </a:cubicBezTo>
                  <a:cubicBezTo>
                    <a:pt x="10819" y="18766"/>
                    <a:pt x="10829" y="18762"/>
                    <a:pt x="10842" y="18762"/>
                  </a:cubicBezTo>
                  <a:cubicBezTo>
                    <a:pt x="11001" y="18762"/>
                    <a:pt x="11683" y="19472"/>
                    <a:pt x="12564" y="20180"/>
                  </a:cubicBezTo>
                  <a:cubicBezTo>
                    <a:pt x="13443" y="20889"/>
                    <a:pt x="14522" y="21600"/>
                    <a:pt x="15475" y="21600"/>
                  </a:cubicBezTo>
                  <a:cubicBezTo>
                    <a:pt x="15864" y="21600"/>
                    <a:pt x="16233" y="21482"/>
                    <a:pt x="16557" y="21196"/>
                  </a:cubicBezTo>
                  <a:cubicBezTo>
                    <a:pt x="18536" y="19461"/>
                    <a:pt x="16937" y="15101"/>
                    <a:pt x="16749" y="14816"/>
                  </a:cubicBezTo>
                  <a:cubicBezTo>
                    <a:pt x="16557" y="14535"/>
                    <a:pt x="20397" y="13567"/>
                    <a:pt x="20854" y="11224"/>
                  </a:cubicBezTo>
                  <a:cubicBezTo>
                    <a:pt x="21310" y="8882"/>
                    <a:pt x="18003" y="8074"/>
                    <a:pt x="17813" y="8035"/>
                  </a:cubicBezTo>
                  <a:cubicBezTo>
                    <a:pt x="17622" y="7996"/>
                    <a:pt x="17849" y="5813"/>
                    <a:pt x="16863" y="4685"/>
                  </a:cubicBezTo>
                  <a:cubicBezTo>
                    <a:pt x="16255" y="3989"/>
                    <a:pt x="15287" y="3844"/>
                    <a:pt x="14579" y="3844"/>
                  </a:cubicBezTo>
                  <a:cubicBezTo>
                    <a:pt x="14135" y="3844"/>
                    <a:pt x="13792" y="3901"/>
                    <a:pt x="13705" y="3916"/>
                  </a:cubicBezTo>
                  <a:cubicBezTo>
                    <a:pt x="13703" y="3916"/>
                    <a:pt x="13702" y="3916"/>
                    <a:pt x="13701" y="3916"/>
                  </a:cubicBezTo>
                  <a:cubicBezTo>
                    <a:pt x="13582" y="3916"/>
                    <a:pt x="13187" y="2938"/>
                    <a:pt x="12691" y="1959"/>
                  </a:cubicBezTo>
                  <a:cubicBezTo>
                    <a:pt x="12198" y="978"/>
                    <a:pt x="11605" y="0"/>
                    <a:pt x="110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9525" dir="1932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358;p29"/>
            <p:cNvSpPr/>
            <p:nvPr/>
          </p:nvSpPr>
          <p:spPr>
            <a:xfrm rot="20986198">
              <a:off x="142054" y="165443"/>
              <a:ext cx="640930" cy="61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1681" y="0"/>
                  </a:moveTo>
                  <a:cubicBezTo>
                    <a:pt x="10468" y="0"/>
                    <a:pt x="8306" y="4492"/>
                    <a:pt x="7382" y="5831"/>
                  </a:cubicBezTo>
                  <a:cubicBezTo>
                    <a:pt x="6983" y="6402"/>
                    <a:pt x="264" y="7652"/>
                    <a:pt x="9" y="9013"/>
                  </a:cubicBezTo>
                  <a:cubicBezTo>
                    <a:pt x="-249" y="10378"/>
                    <a:pt x="4894" y="13383"/>
                    <a:pt x="5064" y="13839"/>
                  </a:cubicBezTo>
                  <a:cubicBezTo>
                    <a:pt x="5238" y="14294"/>
                    <a:pt x="2751" y="20391"/>
                    <a:pt x="4207" y="21392"/>
                  </a:cubicBezTo>
                  <a:cubicBezTo>
                    <a:pt x="4354" y="21493"/>
                    <a:pt x="4532" y="21539"/>
                    <a:pt x="4735" y="21539"/>
                  </a:cubicBezTo>
                  <a:cubicBezTo>
                    <a:pt x="6540" y="21539"/>
                    <a:pt x="10252" y="17922"/>
                    <a:pt x="10637" y="17841"/>
                  </a:cubicBezTo>
                  <a:cubicBezTo>
                    <a:pt x="10642" y="17840"/>
                    <a:pt x="10646" y="17840"/>
                    <a:pt x="10651" y="17840"/>
                  </a:cubicBezTo>
                  <a:cubicBezTo>
                    <a:pt x="10880" y="17840"/>
                    <a:pt x="11983" y="18778"/>
                    <a:pt x="13237" y="19719"/>
                  </a:cubicBezTo>
                  <a:cubicBezTo>
                    <a:pt x="14492" y="20659"/>
                    <a:pt x="15896" y="21600"/>
                    <a:pt x="16729" y="21600"/>
                  </a:cubicBezTo>
                  <a:cubicBezTo>
                    <a:pt x="16895" y="21600"/>
                    <a:pt x="17038" y="21564"/>
                    <a:pt x="17152" y="21482"/>
                  </a:cubicBezTo>
                  <a:cubicBezTo>
                    <a:pt x="18438" y="20572"/>
                    <a:pt x="16381" y="15294"/>
                    <a:pt x="16037" y="14749"/>
                  </a:cubicBezTo>
                  <a:cubicBezTo>
                    <a:pt x="15693" y="14200"/>
                    <a:pt x="21351" y="12384"/>
                    <a:pt x="21351" y="10378"/>
                  </a:cubicBezTo>
                  <a:cubicBezTo>
                    <a:pt x="21351" y="8377"/>
                    <a:pt x="16037" y="7652"/>
                    <a:pt x="15264" y="7557"/>
                  </a:cubicBezTo>
                  <a:cubicBezTo>
                    <a:pt x="14496" y="7467"/>
                    <a:pt x="12951" y="189"/>
                    <a:pt x="11751" y="4"/>
                  </a:cubicBezTo>
                  <a:cubicBezTo>
                    <a:pt x="11727" y="1"/>
                    <a:pt x="11704" y="0"/>
                    <a:pt x="11681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359;p29"/>
            <p:cNvSpPr/>
            <p:nvPr/>
          </p:nvSpPr>
          <p:spPr>
            <a:xfrm rot="20986198">
              <a:off x="453558" y="484853"/>
              <a:ext cx="58329" cy="12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8" h="21600" fill="norm" stroke="1" extrusionOk="0">
                  <a:moveTo>
                    <a:pt x="3407" y="0"/>
                  </a:moveTo>
                  <a:cubicBezTo>
                    <a:pt x="2262" y="0"/>
                    <a:pt x="1249" y="480"/>
                    <a:pt x="1053" y="1163"/>
                  </a:cubicBezTo>
                  <a:cubicBezTo>
                    <a:pt x="681" y="2626"/>
                    <a:pt x="-2398" y="15572"/>
                    <a:pt x="4095" y="19995"/>
                  </a:cubicBezTo>
                  <a:cubicBezTo>
                    <a:pt x="5639" y="21043"/>
                    <a:pt x="7667" y="21600"/>
                    <a:pt x="9946" y="21600"/>
                  </a:cubicBezTo>
                  <a:cubicBezTo>
                    <a:pt x="11416" y="21600"/>
                    <a:pt x="12774" y="21240"/>
                    <a:pt x="13844" y="20535"/>
                  </a:cubicBezTo>
                  <a:cubicBezTo>
                    <a:pt x="19202" y="17068"/>
                    <a:pt x="17323" y="4232"/>
                    <a:pt x="16923" y="1687"/>
                  </a:cubicBezTo>
                  <a:cubicBezTo>
                    <a:pt x="16783" y="972"/>
                    <a:pt x="15825" y="453"/>
                    <a:pt x="14616" y="453"/>
                  </a:cubicBezTo>
                  <a:cubicBezTo>
                    <a:pt x="14532" y="453"/>
                    <a:pt x="14449" y="453"/>
                    <a:pt x="14374" y="459"/>
                  </a:cubicBezTo>
                  <a:cubicBezTo>
                    <a:pt x="13081" y="535"/>
                    <a:pt x="12160" y="1201"/>
                    <a:pt x="12281" y="1960"/>
                  </a:cubicBezTo>
                  <a:cubicBezTo>
                    <a:pt x="13267" y="7770"/>
                    <a:pt x="13323" y="16817"/>
                    <a:pt x="10411" y="18712"/>
                  </a:cubicBezTo>
                  <a:cubicBezTo>
                    <a:pt x="10160" y="18875"/>
                    <a:pt x="10002" y="18875"/>
                    <a:pt x="9946" y="18875"/>
                  </a:cubicBezTo>
                  <a:cubicBezTo>
                    <a:pt x="9016" y="18875"/>
                    <a:pt x="8281" y="18679"/>
                    <a:pt x="7639" y="18226"/>
                  </a:cubicBezTo>
                  <a:cubicBezTo>
                    <a:pt x="3760" y="15594"/>
                    <a:pt x="4374" y="6618"/>
                    <a:pt x="5667" y="1562"/>
                  </a:cubicBezTo>
                  <a:cubicBezTo>
                    <a:pt x="5853" y="819"/>
                    <a:pt x="4988" y="120"/>
                    <a:pt x="3695" y="11"/>
                  </a:cubicBezTo>
                  <a:cubicBezTo>
                    <a:pt x="3602" y="0"/>
                    <a:pt x="3500" y="0"/>
                    <a:pt x="3407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360;p29"/>
            <p:cNvSpPr/>
            <p:nvPr/>
          </p:nvSpPr>
          <p:spPr>
            <a:xfrm rot="20986198">
              <a:off x="414702" y="390346"/>
              <a:ext cx="76483" cy="5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8" h="21600" fill="norm" stroke="1" extrusionOk="0">
                  <a:moveTo>
                    <a:pt x="10478" y="0"/>
                  </a:moveTo>
                  <a:cubicBezTo>
                    <a:pt x="4283" y="0"/>
                    <a:pt x="837" y="10500"/>
                    <a:pt x="837" y="10500"/>
                  </a:cubicBezTo>
                  <a:cubicBezTo>
                    <a:pt x="-1522" y="11646"/>
                    <a:pt x="1851" y="21600"/>
                    <a:pt x="1851" y="21600"/>
                  </a:cubicBezTo>
                  <a:cubicBezTo>
                    <a:pt x="5029" y="11993"/>
                    <a:pt x="8362" y="8994"/>
                    <a:pt x="11273" y="8994"/>
                  </a:cubicBezTo>
                  <a:cubicBezTo>
                    <a:pt x="16081" y="8994"/>
                    <a:pt x="19762" y="17189"/>
                    <a:pt x="19762" y="17189"/>
                  </a:cubicBezTo>
                  <a:lnTo>
                    <a:pt x="20078" y="7715"/>
                  </a:lnTo>
                  <a:cubicBezTo>
                    <a:pt x="16397" y="1999"/>
                    <a:pt x="13178" y="0"/>
                    <a:pt x="1047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361;p29"/>
            <p:cNvSpPr/>
            <p:nvPr/>
          </p:nvSpPr>
          <p:spPr>
            <a:xfrm rot="20986198">
              <a:off x="480851" y="235361"/>
              <a:ext cx="217443" cy="31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682" y="0"/>
                  </a:moveTo>
                  <a:cubicBezTo>
                    <a:pt x="10667" y="0"/>
                    <a:pt x="10648" y="0"/>
                    <a:pt x="10633" y="0"/>
                  </a:cubicBezTo>
                  <a:cubicBezTo>
                    <a:pt x="4702" y="27"/>
                    <a:pt x="-60" y="4889"/>
                    <a:pt x="1" y="10850"/>
                  </a:cubicBezTo>
                  <a:cubicBezTo>
                    <a:pt x="62" y="16799"/>
                    <a:pt x="4895" y="21600"/>
                    <a:pt x="10804" y="21600"/>
                  </a:cubicBezTo>
                  <a:cubicBezTo>
                    <a:pt x="10822" y="21600"/>
                    <a:pt x="10838" y="21600"/>
                    <a:pt x="10856" y="21600"/>
                  </a:cubicBezTo>
                  <a:cubicBezTo>
                    <a:pt x="16778" y="21573"/>
                    <a:pt x="21540" y="16711"/>
                    <a:pt x="21479" y="10754"/>
                  </a:cubicBezTo>
                  <a:cubicBezTo>
                    <a:pt x="21421" y="4803"/>
                    <a:pt x="16592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362;p29"/>
            <p:cNvSpPr/>
            <p:nvPr/>
          </p:nvSpPr>
          <p:spPr>
            <a:xfrm rot="20986198">
              <a:off x="497691" y="260102"/>
              <a:ext cx="183761" cy="26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10687" y="0"/>
                  </a:moveTo>
                  <a:cubicBezTo>
                    <a:pt x="6071" y="15"/>
                    <a:pt x="2161" y="2944"/>
                    <a:pt x="649" y="7042"/>
                  </a:cubicBezTo>
                  <a:cubicBezTo>
                    <a:pt x="217" y="8229"/>
                    <a:pt x="-11" y="9516"/>
                    <a:pt x="0" y="10857"/>
                  </a:cubicBezTo>
                  <a:cubicBezTo>
                    <a:pt x="29" y="12975"/>
                    <a:pt x="649" y="14947"/>
                    <a:pt x="1730" y="16607"/>
                  </a:cubicBezTo>
                  <a:cubicBezTo>
                    <a:pt x="2063" y="17139"/>
                    <a:pt x="2448" y="17631"/>
                    <a:pt x="2869" y="18087"/>
                  </a:cubicBezTo>
                  <a:cubicBezTo>
                    <a:pt x="4174" y="19519"/>
                    <a:pt x="5879" y="20598"/>
                    <a:pt x="7797" y="21157"/>
                  </a:cubicBezTo>
                  <a:cubicBezTo>
                    <a:pt x="8754" y="21444"/>
                    <a:pt x="9763" y="21600"/>
                    <a:pt x="10825" y="21600"/>
                  </a:cubicBezTo>
                  <a:cubicBezTo>
                    <a:pt x="10851" y="21600"/>
                    <a:pt x="10876" y="21600"/>
                    <a:pt x="10905" y="21598"/>
                  </a:cubicBezTo>
                  <a:cubicBezTo>
                    <a:pt x="16262" y="21573"/>
                    <a:pt x="20679" y="17639"/>
                    <a:pt x="21455" y="12510"/>
                  </a:cubicBezTo>
                  <a:cubicBezTo>
                    <a:pt x="21542" y="11936"/>
                    <a:pt x="21589" y="11347"/>
                    <a:pt x="21574" y="10751"/>
                  </a:cubicBezTo>
                  <a:cubicBezTo>
                    <a:pt x="21564" y="9335"/>
                    <a:pt x="21277" y="7982"/>
                    <a:pt x="20773" y="6747"/>
                  </a:cubicBezTo>
                  <a:cubicBezTo>
                    <a:pt x="20534" y="6158"/>
                    <a:pt x="20247" y="5612"/>
                    <a:pt x="19921" y="5087"/>
                  </a:cubicBezTo>
                  <a:cubicBezTo>
                    <a:pt x="18158" y="2289"/>
                    <a:pt x="15159" y="351"/>
                    <a:pt x="11707" y="40"/>
                  </a:cubicBezTo>
                  <a:cubicBezTo>
                    <a:pt x="11369" y="15"/>
                    <a:pt x="11021" y="0"/>
                    <a:pt x="106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363;p29"/>
            <p:cNvSpPr/>
            <p:nvPr/>
          </p:nvSpPr>
          <p:spPr>
            <a:xfrm rot="20986198">
              <a:off x="504047" y="269363"/>
              <a:ext cx="171092" cy="25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0676" y="0"/>
                  </a:moveTo>
                  <a:cubicBezTo>
                    <a:pt x="6065" y="19"/>
                    <a:pt x="2150" y="2952"/>
                    <a:pt x="655" y="7049"/>
                  </a:cubicBezTo>
                  <a:cubicBezTo>
                    <a:pt x="215" y="8235"/>
                    <a:pt x="-15" y="9515"/>
                    <a:pt x="1" y="10852"/>
                  </a:cubicBezTo>
                  <a:cubicBezTo>
                    <a:pt x="24" y="12970"/>
                    <a:pt x="655" y="14946"/>
                    <a:pt x="1726" y="16607"/>
                  </a:cubicBezTo>
                  <a:cubicBezTo>
                    <a:pt x="2057" y="17136"/>
                    <a:pt x="2446" y="17636"/>
                    <a:pt x="2859" y="18085"/>
                  </a:cubicBezTo>
                  <a:cubicBezTo>
                    <a:pt x="4172" y="19517"/>
                    <a:pt x="5874" y="20598"/>
                    <a:pt x="7790" y="21151"/>
                  </a:cubicBezTo>
                  <a:cubicBezTo>
                    <a:pt x="8744" y="21441"/>
                    <a:pt x="9761" y="21600"/>
                    <a:pt x="10812" y="21600"/>
                  </a:cubicBezTo>
                  <a:cubicBezTo>
                    <a:pt x="10840" y="21600"/>
                    <a:pt x="10867" y="21600"/>
                    <a:pt x="10894" y="21600"/>
                  </a:cubicBezTo>
                  <a:cubicBezTo>
                    <a:pt x="16253" y="21571"/>
                    <a:pt x="20670" y="17646"/>
                    <a:pt x="21441" y="12505"/>
                  </a:cubicBezTo>
                  <a:cubicBezTo>
                    <a:pt x="21530" y="11933"/>
                    <a:pt x="21585" y="11343"/>
                    <a:pt x="21573" y="10748"/>
                  </a:cubicBezTo>
                  <a:cubicBezTo>
                    <a:pt x="21558" y="9332"/>
                    <a:pt x="21273" y="7987"/>
                    <a:pt x="20759" y="6749"/>
                  </a:cubicBezTo>
                  <a:cubicBezTo>
                    <a:pt x="20526" y="6162"/>
                    <a:pt x="20245" y="5615"/>
                    <a:pt x="19922" y="5088"/>
                  </a:cubicBezTo>
                  <a:cubicBezTo>
                    <a:pt x="18158" y="2293"/>
                    <a:pt x="15159" y="353"/>
                    <a:pt x="11704" y="45"/>
                  </a:cubicBezTo>
                  <a:cubicBezTo>
                    <a:pt x="11373" y="19"/>
                    <a:pt x="11023" y="0"/>
                    <a:pt x="10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364;p29"/>
            <p:cNvSpPr/>
            <p:nvPr/>
          </p:nvSpPr>
          <p:spPr>
            <a:xfrm rot="20986198">
              <a:off x="559040" y="335338"/>
              <a:ext cx="56010" cy="10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8" h="21600" fill="norm" stroke="1" extrusionOk="0">
                  <a:moveTo>
                    <a:pt x="8927" y="0"/>
                  </a:moveTo>
                  <a:cubicBezTo>
                    <a:pt x="7169" y="0"/>
                    <a:pt x="5400" y="452"/>
                    <a:pt x="4072" y="1351"/>
                  </a:cubicBezTo>
                  <a:cubicBezTo>
                    <a:pt x="-1833" y="5391"/>
                    <a:pt x="345" y="18752"/>
                    <a:pt x="605" y="20249"/>
                  </a:cubicBezTo>
                  <a:cubicBezTo>
                    <a:pt x="775" y="21032"/>
                    <a:pt x="1834" y="21600"/>
                    <a:pt x="3082" y="21600"/>
                  </a:cubicBezTo>
                  <a:lnTo>
                    <a:pt x="3382" y="21600"/>
                  </a:lnTo>
                  <a:cubicBezTo>
                    <a:pt x="4741" y="21496"/>
                    <a:pt x="5730" y="20750"/>
                    <a:pt x="5590" y="19925"/>
                  </a:cubicBezTo>
                  <a:cubicBezTo>
                    <a:pt x="4671" y="14754"/>
                    <a:pt x="4441" y="5678"/>
                    <a:pt x="7808" y="3392"/>
                  </a:cubicBezTo>
                  <a:cubicBezTo>
                    <a:pt x="8278" y="3068"/>
                    <a:pt x="8597" y="3025"/>
                    <a:pt x="8937" y="3025"/>
                  </a:cubicBezTo>
                  <a:cubicBezTo>
                    <a:pt x="9227" y="3025"/>
                    <a:pt x="9626" y="3068"/>
                    <a:pt x="10086" y="3392"/>
                  </a:cubicBezTo>
                  <a:cubicBezTo>
                    <a:pt x="13493" y="5696"/>
                    <a:pt x="13493" y="14608"/>
                    <a:pt x="12704" y="19681"/>
                  </a:cubicBezTo>
                  <a:cubicBezTo>
                    <a:pt x="12534" y="20530"/>
                    <a:pt x="13553" y="21276"/>
                    <a:pt x="14911" y="21356"/>
                  </a:cubicBezTo>
                  <a:cubicBezTo>
                    <a:pt x="14981" y="21362"/>
                    <a:pt x="15051" y="21362"/>
                    <a:pt x="15111" y="21362"/>
                  </a:cubicBezTo>
                  <a:cubicBezTo>
                    <a:pt x="16440" y="21362"/>
                    <a:pt x="17529" y="20775"/>
                    <a:pt x="17659" y="19986"/>
                  </a:cubicBezTo>
                  <a:cubicBezTo>
                    <a:pt x="17889" y="18489"/>
                    <a:pt x="19767" y="5372"/>
                    <a:pt x="13783" y="1351"/>
                  </a:cubicBezTo>
                  <a:cubicBezTo>
                    <a:pt x="12464" y="452"/>
                    <a:pt x="10695" y="0"/>
                    <a:pt x="8927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365;p29"/>
            <p:cNvSpPr/>
            <p:nvPr/>
          </p:nvSpPr>
          <p:spPr>
            <a:xfrm rot="20986198">
              <a:off x="533042" y="345219"/>
              <a:ext cx="148404" cy="16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60" y="0"/>
                  </a:moveTo>
                  <a:lnTo>
                    <a:pt x="12973" y="6325"/>
                  </a:lnTo>
                  <a:cubicBezTo>
                    <a:pt x="13050" y="8752"/>
                    <a:pt x="12825" y="10912"/>
                    <a:pt x="12785" y="11374"/>
                  </a:cubicBezTo>
                  <a:cubicBezTo>
                    <a:pt x="12722" y="11884"/>
                    <a:pt x="12232" y="12267"/>
                    <a:pt x="11652" y="12267"/>
                  </a:cubicBezTo>
                  <a:lnTo>
                    <a:pt x="11548" y="12267"/>
                  </a:lnTo>
                  <a:cubicBezTo>
                    <a:pt x="10937" y="12215"/>
                    <a:pt x="10479" y="11729"/>
                    <a:pt x="10555" y="11175"/>
                  </a:cubicBezTo>
                  <a:cubicBezTo>
                    <a:pt x="10640" y="10306"/>
                    <a:pt x="10717" y="9266"/>
                    <a:pt x="10730" y="8170"/>
                  </a:cubicBezTo>
                  <a:lnTo>
                    <a:pt x="7314" y="10991"/>
                  </a:lnTo>
                  <a:cubicBezTo>
                    <a:pt x="7327" y="11107"/>
                    <a:pt x="7341" y="11214"/>
                    <a:pt x="7354" y="11334"/>
                  </a:cubicBezTo>
                  <a:cubicBezTo>
                    <a:pt x="7417" y="11872"/>
                    <a:pt x="6972" y="12358"/>
                    <a:pt x="6361" y="12426"/>
                  </a:cubicBezTo>
                  <a:lnTo>
                    <a:pt x="6226" y="12426"/>
                  </a:lnTo>
                  <a:cubicBezTo>
                    <a:pt x="6046" y="12426"/>
                    <a:pt x="5853" y="12390"/>
                    <a:pt x="5709" y="12322"/>
                  </a:cubicBezTo>
                  <a:lnTo>
                    <a:pt x="0" y="17001"/>
                  </a:lnTo>
                  <a:cubicBezTo>
                    <a:pt x="1515" y="19149"/>
                    <a:pt x="3479" y="20771"/>
                    <a:pt x="5691" y="21600"/>
                  </a:cubicBezTo>
                  <a:lnTo>
                    <a:pt x="21447" y="8632"/>
                  </a:lnTo>
                  <a:cubicBezTo>
                    <a:pt x="21551" y="7839"/>
                    <a:pt x="21600" y="7038"/>
                    <a:pt x="21600" y="6205"/>
                  </a:cubicBezTo>
                  <a:lnTo>
                    <a:pt x="21600" y="5998"/>
                  </a:lnTo>
                  <a:cubicBezTo>
                    <a:pt x="21582" y="3874"/>
                    <a:pt x="21254" y="1857"/>
                    <a:pt x="2066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366;p29"/>
            <p:cNvSpPr/>
            <p:nvPr/>
          </p:nvSpPr>
          <p:spPr>
            <a:xfrm rot="20986198">
              <a:off x="570462" y="396180"/>
              <a:ext cx="50019" cy="4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375" y="0"/>
                  </a:moveTo>
                  <a:lnTo>
                    <a:pt x="14775" y="6532"/>
                  </a:lnTo>
                  <a:cubicBezTo>
                    <a:pt x="14735" y="10412"/>
                    <a:pt x="14510" y="14094"/>
                    <a:pt x="14259" y="17170"/>
                  </a:cubicBezTo>
                  <a:cubicBezTo>
                    <a:pt x="14034" y="19131"/>
                    <a:pt x="15383" y="20852"/>
                    <a:pt x="17182" y="21036"/>
                  </a:cubicBezTo>
                  <a:lnTo>
                    <a:pt x="17486" y="21036"/>
                  </a:lnTo>
                  <a:cubicBezTo>
                    <a:pt x="19193" y="21036"/>
                    <a:pt x="20634" y="19681"/>
                    <a:pt x="20820" y="17875"/>
                  </a:cubicBezTo>
                  <a:cubicBezTo>
                    <a:pt x="20939" y="16239"/>
                    <a:pt x="21600" y="8592"/>
                    <a:pt x="21375" y="0"/>
                  </a:cubicBezTo>
                  <a:close/>
                  <a:moveTo>
                    <a:pt x="4722" y="16521"/>
                  </a:moveTo>
                  <a:lnTo>
                    <a:pt x="0" y="21233"/>
                  </a:lnTo>
                  <a:cubicBezTo>
                    <a:pt x="423" y="21473"/>
                    <a:pt x="992" y="21600"/>
                    <a:pt x="1521" y="21600"/>
                  </a:cubicBezTo>
                  <a:lnTo>
                    <a:pt x="1918" y="21600"/>
                  </a:lnTo>
                  <a:cubicBezTo>
                    <a:pt x="3717" y="21360"/>
                    <a:pt x="5026" y="19639"/>
                    <a:pt x="4841" y="17734"/>
                  </a:cubicBezTo>
                  <a:cubicBezTo>
                    <a:pt x="4801" y="17311"/>
                    <a:pt x="4762" y="16930"/>
                    <a:pt x="4722" y="16521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67;p29"/>
            <p:cNvSpPr/>
            <p:nvPr/>
          </p:nvSpPr>
          <p:spPr>
            <a:xfrm rot="20986198">
              <a:off x="499051" y="271509"/>
              <a:ext cx="157978" cy="19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3" y="9017"/>
                  </a:moveTo>
                  <a:cubicBezTo>
                    <a:pt x="11279" y="9017"/>
                    <a:pt x="11144" y="9041"/>
                    <a:pt x="10946" y="9225"/>
                  </a:cubicBezTo>
                  <a:cubicBezTo>
                    <a:pt x="9941" y="10140"/>
                    <a:pt x="9687" y="12971"/>
                    <a:pt x="9772" y="15584"/>
                  </a:cubicBezTo>
                  <a:lnTo>
                    <a:pt x="13112" y="13040"/>
                  </a:lnTo>
                  <a:cubicBezTo>
                    <a:pt x="12956" y="11346"/>
                    <a:pt x="12610" y="9856"/>
                    <a:pt x="11909" y="9225"/>
                  </a:cubicBezTo>
                  <a:cubicBezTo>
                    <a:pt x="11714" y="9041"/>
                    <a:pt x="11545" y="9017"/>
                    <a:pt x="11423" y="9017"/>
                  </a:cubicBezTo>
                  <a:close/>
                  <a:moveTo>
                    <a:pt x="12690" y="0"/>
                  </a:moveTo>
                  <a:lnTo>
                    <a:pt x="709" y="9135"/>
                  </a:lnTo>
                  <a:cubicBezTo>
                    <a:pt x="249" y="10632"/>
                    <a:pt x="0" y="12271"/>
                    <a:pt x="0" y="13969"/>
                  </a:cubicBezTo>
                  <a:lnTo>
                    <a:pt x="0" y="14094"/>
                  </a:lnTo>
                  <a:cubicBezTo>
                    <a:pt x="25" y="16856"/>
                    <a:pt x="709" y="19434"/>
                    <a:pt x="1871" y="21600"/>
                  </a:cubicBezTo>
                  <a:lnTo>
                    <a:pt x="7736" y="17133"/>
                  </a:lnTo>
                  <a:cubicBezTo>
                    <a:pt x="7542" y="14551"/>
                    <a:pt x="7470" y="9797"/>
                    <a:pt x="9366" y="8068"/>
                  </a:cubicBezTo>
                  <a:cubicBezTo>
                    <a:pt x="9928" y="7551"/>
                    <a:pt x="10680" y="7298"/>
                    <a:pt x="11423" y="7298"/>
                  </a:cubicBezTo>
                  <a:cubicBezTo>
                    <a:pt x="12162" y="7298"/>
                    <a:pt x="12918" y="7551"/>
                    <a:pt x="13471" y="8068"/>
                  </a:cubicBezTo>
                  <a:cubicBezTo>
                    <a:pt x="14311" y="8813"/>
                    <a:pt x="14784" y="10129"/>
                    <a:pt x="15038" y="11575"/>
                  </a:cubicBezTo>
                  <a:lnTo>
                    <a:pt x="21600" y="6577"/>
                  </a:lnTo>
                  <a:cubicBezTo>
                    <a:pt x="19687" y="2932"/>
                    <a:pt x="16435" y="402"/>
                    <a:pt x="126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68;p29"/>
            <p:cNvSpPr/>
            <p:nvPr/>
          </p:nvSpPr>
          <p:spPr>
            <a:xfrm rot="20986198">
              <a:off x="557118" y="335654"/>
              <a:ext cx="54091" cy="8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10792" y="0"/>
                  </a:moveTo>
                  <a:cubicBezTo>
                    <a:pt x="8671" y="0"/>
                    <a:pt x="6525" y="556"/>
                    <a:pt x="4922" y="1690"/>
                  </a:cubicBezTo>
                  <a:cubicBezTo>
                    <a:pt x="-490" y="5488"/>
                    <a:pt x="-285" y="15930"/>
                    <a:pt x="269" y="21600"/>
                  </a:cubicBezTo>
                  <a:lnTo>
                    <a:pt x="6079" y="18198"/>
                  </a:lnTo>
                  <a:cubicBezTo>
                    <a:pt x="5838" y="12459"/>
                    <a:pt x="6561" y="6241"/>
                    <a:pt x="9430" y="4232"/>
                  </a:cubicBezTo>
                  <a:cubicBezTo>
                    <a:pt x="9997" y="3828"/>
                    <a:pt x="10382" y="3775"/>
                    <a:pt x="10792" y="3775"/>
                  </a:cubicBezTo>
                  <a:cubicBezTo>
                    <a:pt x="11142" y="3775"/>
                    <a:pt x="11624" y="3828"/>
                    <a:pt x="12178" y="4232"/>
                  </a:cubicBezTo>
                  <a:cubicBezTo>
                    <a:pt x="14179" y="5617"/>
                    <a:pt x="15168" y="8890"/>
                    <a:pt x="15614" y="12611"/>
                  </a:cubicBezTo>
                  <a:lnTo>
                    <a:pt x="21110" y="9392"/>
                  </a:lnTo>
                  <a:cubicBezTo>
                    <a:pt x="20387" y="6218"/>
                    <a:pt x="19037" y="3326"/>
                    <a:pt x="16638" y="1690"/>
                  </a:cubicBezTo>
                  <a:cubicBezTo>
                    <a:pt x="15059" y="556"/>
                    <a:pt x="12902" y="0"/>
                    <a:pt x="1079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69;p29"/>
            <p:cNvSpPr/>
            <p:nvPr/>
          </p:nvSpPr>
          <p:spPr>
            <a:xfrm rot="20986198">
              <a:off x="217515" y="282873"/>
              <a:ext cx="217443" cy="31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685" y="0"/>
                  </a:moveTo>
                  <a:cubicBezTo>
                    <a:pt x="10670" y="0"/>
                    <a:pt x="10652" y="0"/>
                    <a:pt x="10636" y="0"/>
                  </a:cubicBezTo>
                  <a:cubicBezTo>
                    <a:pt x="4702" y="27"/>
                    <a:pt x="-60" y="4889"/>
                    <a:pt x="1" y="10850"/>
                  </a:cubicBezTo>
                  <a:cubicBezTo>
                    <a:pt x="62" y="16799"/>
                    <a:pt x="4885" y="21600"/>
                    <a:pt x="10795" y="21600"/>
                  </a:cubicBezTo>
                  <a:cubicBezTo>
                    <a:pt x="10813" y="21600"/>
                    <a:pt x="10828" y="21600"/>
                    <a:pt x="10847" y="21600"/>
                  </a:cubicBezTo>
                  <a:cubicBezTo>
                    <a:pt x="16778" y="21573"/>
                    <a:pt x="21540" y="16711"/>
                    <a:pt x="21479" y="10754"/>
                  </a:cubicBezTo>
                  <a:cubicBezTo>
                    <a:pt x="21421" y="4803"/>
                    <a:pt x="16595" y="0"/>
                    <a:pt x="1068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70;p29"/>
            <p:cNvSpPr/>
            <p:nvPr/>
          </p:nvSpPr>
          <p:spPr>
            <a:xfrm rot="20986198">
              <a:off x="234384" y="307612"/>
              <a:ext cx="183733" cy="26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0684" y="0"/>
                  </a:moveTo>
                  <a:cubicBezTo>
                    <a:pt x="6068" y="15"/>
                    <a:pt x="2147" y="2944"/>
                    <a:pt x="650" y="7042"/>
                  </a:cubicBezTo>
                  <a:cubicBezTo>
                    <a:pt x="218" y="8229"/>
                    <a:pt x="-14" y="9516"/>
                    <a:pt x="1" y="10857"/>
                  </a:cubicBezTo>
                  <a:cubicBezTo>
                    <a:pt x="26" y="12975"/>
                    <a:pt x="650" y="14947"/>
                    <a:pt x="1727" y="16607"/>
                  </a:cubicBezTo>
                  <a:cubicBezTo>
                    <a:pt x="2060" y="17139"/>
                    <a:pt x="2448" y="17631"/>
                    <a:pt x="2866" y="18087"/>
                  </a:cubicBezTo>
                  <a:cubicBezTo>
                    <a:pt x="4175" y="19519"/>
                    <a:pt x="5865" y="20598"/>
                    <a:pt x="7783" y="21157"/>
                  </a:cubicBezTo>
                  <a:cubicBezTo>
                    <a:pt x="8741" y="21444"/>
                    <a:pt x="9760" y="21600"/>
                    <a:pt x="10811" y="21600"/>
                  </a:cubicBezTo>
                  <a:cubicBezTo>
                    <a:pt x="10837" y="21600"/>
                    <a:pt x="10862" y="21600"/>
                    <a:pt x="10891" y="21598"/>
                  </a:cubicBezTo>
                  <a:cubicBezTo>
                    <a:pt x="16262" y="21573"/>
                    <a:pt x="20676" y="17639"/>
                    <a:pt x="21455" y="12510"/>
                  </a:cubicBezTo>
                  <a:cubicBezTo>
                    <a:pt x="21539" y="11936"/>
                    <a:pt x="21586" y="11347"/>
                    <a:pt x="21571" y="10751"/>
                  </a:cubicBezTo>
                  <a:cubicBezTo>
                    <a:pt x="21561" y="9335"/>
                    <a:pt x="21274" y="7982"/>
                    <a:pt x="20770" y="6747"/>
                  </a:cubicBezTo>
                  <a:cubicBezTo>
                    <a:pt x="20531" y="6158"/>
                    <a:pt x="20244" y="5612"/>
                    <a:pt x="19918" y="5087"/>
                  </a:cubicBezTo>
                  <a:cubicBezTo>
                    <a:pt x="18155" y="2289"/>
                    <a:pt x="15156" y="351"/>
                    <a:pt x="11704" y="40"/>
                  </a:cubicBezTo>
                  <a:cubicBezTo>
                    <a:pt x="11370" y="15"/>
                    <a:pt x="11022" y="0"/>
                    <a:pt x="106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71;p29"/>
            <p:cNvSpPr/>
            <p:nvPr/>
          </p:nvSpPr>
          <p:spPr>
            <a:xfrm rot="20986198">
              <a:off x="240713" y="316875"/>
              <a:ext cx="171090" cy="25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10678" y="0"/>
                  </a:moveTo>
                  <a:cubicBezTo>
                    <a:pt x="6066" y="19"/>
                    <a:pt x="2151" y="2952"/>
                    <a:pt x="655" y="7049"/>
                  </a:cubicBezTo>
                  <a:cubicBezTo>
                    <a:pt x="219" y="8235"/>
                    <a:pt x="-11" y="9515"/>
                    <a:pt x="1" y="10852"/>
                  </a:cubicBezTo>
                  <a:cubicBezTo>
                    <a:pt x="24" y="12970"/>
                    <a:pt x="655" y="14946"/>
                    <a:pt x="1726" y="16607"/>
                  </a:cubicBezTo>
                  <a:cubicBezTo>
                    <a:pt x="2061" y="17136"/>
                    <a:pt x="2451" y="17636"/>
                    <a:pt x="2860" y="18085"/>
                  </a:cubicBezTo>
                  <a:cubicBezTo>
                    <a:pt x="4173" y="19517"/>
                    <a:pt x="5875" y="20598"/>
                    <a:pt x="7795" y="21151"/>
                  </a:cubicBezTo>
                  <a:cubicBezTo>
                    <a:pt x="8746" y="21441"/>
                    <a:pt x="9763" y="21600"/>
                    <a:pt x="10814" y="21600"/>
                  </a:cubicBezTo>
                  <a:cubicBezTo>
                    <a:pt x="10842" y="21600"/>
                    <a:pt x="10869" y="21600"/>
                    <a:pt x="10900" y="21600"/>
                  </a:cubicBezTo>
                  <a:cubicBezTo>
                    <a:pt x="16256" y="21571"/>
                    <a:pt x="20674" y="17646"/>
                    <a:pt x="21445" y="12505"/>
                  </a:cubicBezTo>
                  <a:cubicBezTo>
                    <a:pt x="21538" y="11933"/>
                    <a:pt x="21589" y="11343"/>
                    <a:pt x="21577" y="10748"/>
                  </a:cubicBezTo>
                  <a:cubicBezTo>
                    <a:pt x="21566" y="9332"/>
                    <a:pt x="21266" y="7987"/>
                    <a:pt x="20767" y="6749"/>
                  </a:cubicBezTo>
                  <a:cubicBezTo>
                    <a:pt x="20533" y="6162"/>
                    <a:pt x="20237" y="5615"/>
                    <a:pt x="19918" y="5088"/>
                  </a:cubicBezTo>
                  <a:cubicBezTo>
                    <a:pt x="18165" y="2293"/>
                    <a:pt x="15162" y="353"/>
                    <a:pt x="11706" y="45"/>
                  </a:cubicBezTo>
                  <a:cubicBezTo>
                    <a:pt x="11375" y="19"/>
                    <a:pt x="11029" y="0"/>
                    <a:pt x="1067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72;p29"/>
            <p:cNvSpPr/>
            <p:nvPr/>
          </p:nvSpPr>
          <p:spPr>
            <a:xfrm rot="20986198">
              <a:off x="295676" y="382852"/>
              <a:ext cx="56049" cy="10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7" h="21600" fill="norm" stroke="1" extrusionOk="0">
                  <a:moveTo>
                    <a:pt x="8930" y="0"/>
                  </a:moveTo>
                  <a:cubicBezTo>
                    <a:pt x="7165" y="0"/>
                    <a:pt x="5400" y="452"/>
                    <a:pt x="4084" y="1351"/>
                  </a:cubicBezTo>
                  <a:cubicBezTo>
                    <a:pt x="-1850" y="5391"/>
                    <a:pt x="354" y="18752"/>
                    <a:pt x="613" y="20249"/>
                  </a:cubicBezTo>
                  <a:cubicBezTo>
                    <a:pt x="753" y="21032"/>
                    <a:pt x="1840" y="21600"/>
                    <a:pt x="3096" y="21600"/>
                  </a:cubicBezTo>
                  <a:lnTo>
                    <a:pt x="3356" y="21600"/>
                  </a:lnTo>
                  <a:cubicBezTo>
                    <a:pt x="4742" y="21496"/>
                    <a:pt x="5729" y="20750"/>
                    <a:pt x="5559" y="19925"/>
                  </a:cubicBezTo>
                  <a:cubicBezTo>
                    <a:pt x="4642" y="14754"/>
                    <a:pt x="4443" y="5678"/>
                    <a:pt x="7813" y="3392"/>
                  </a:cubicBezTo>
                  <a:cubicBezTo>
                    <a:pt x="8272" y="3068"/>
                    <a:pt x="8601" y="3025"/>
                    <a:pt x="8930" y="3025"/>
                  </a:cubicBezTo>
                  <a:cubicBezTo>
                    <a:pt x="9229" y="3025"/>
                    <a:pt x="9628" y="3068"/>
                    <a:pt x="10087" y="3392"/>
                  </a:cubicBezTo>
                  <a:cubicBezTo>
                    <a:pt x="13477" y="5696"/>
                    <a:pt x="13477" y="14608"/>
                    <a:pt x="12650" y="19681"/>
                  </a:cubicBezTo>
                  <a:cubicBezTo>
                    <a:pt x="12520" y="20530"/>
                    <a:pt x="13547" y="21276"/>
                    <a:pt x="14893" y="21356"/>
                  </a:cubicBezTo>
                  <a:cubicBezTo>
                    <a:pt x="14963" y="21362"/>
                    <a:pt x="15023" y="21362"/>
                    <a:pt x="15093" y="21362"/>
                  </a:cubicBezTo>
                  <a:cubicBezTo>
                    <a:pt x="16389" y="21362"/>
                    <a:pt x="17516" y="20775"/>
                    <a:pt x="17636" y="19986"/>
                  </a:cubicBezTo>
                  <a:cubicBezTo>
                    <a:pt x="17865" y="18489"/>
                    <a:pt x="19750" y="5372"/>
                    <a:pt x="13777" y="1351"/>
                  </a:cubicBezTo>
                  <a:cubicBezTo>
                    <a:pt x="12460" y="452"/>
                    <a:pt x="10695" y="0"/>
                    <a:pt x="893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73;p29"/>
            <p:cNvSpPr/>
            <p:nvPr/>
          </p:nvSpPr>
          <p:spPr>
            <a:xfrm rot="20986198">
              <a:off x="269707" y="392731"/>
              <a:ext cx="148403" cy="16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65" y="0"/>
                  </a:moveTo>
                  <a:lnTo>
                    <a:pt x="12978" y="6325"/>
                  </a:lnTo>
                  <a:cubicBezTo>
                    <a:pt x="13050" y="8752"/>
                    <a:pt x="12830" y="10912"/>
                    <a:pt x="12785" y="11374"/>
                  </a:cubicBezTo>
                  <a:cubicBezTo>
                    <a:pt x="12726" y="11884"/>
                    <a:pt x="12232" y="12267"/>
                    <a:pt x="11656" y="12267"/>
                  </a:cubicBezTo>
                  <a:lnTo>
                    <a:pt x="11548" y="12267"/>
                  </a:lnTo>
                  <a:cubicBezTo>
                    <a:pt x="10942" y="12215"/>
                    <a:pt x="10479" y="11729"/>
                    <a:pt x="10537" y="11175"/>
                  </a:cubicBezTo>
                  <a:cubicBezTo>
                    <a:pt x="10640" y="10306"/>
                    <a:pt x="10703" y="9266"/>
                    <a:pt x="10730" y="8170"/>
                  </a:cubicBezTo>
                  <a:lnTo>
                    <a:pt x="7314" y="10991"/>
                  </a:lnTo>
                  <a:cubicBezTo>
                    <a:pt x="7327" y="11107"/>
                    <a:pt x="7327" y="11214"/>
                    <a:pt x="7341" y="11334"/>
                  </a:cubicBezTo>
                  <a:cubicBezTo>
                    <a:pt x="7417" y="11872"/>
                    <a:pt x="6972" y="12358"/>
                    <a:pt x="6347" y="12426"/>
                  </a:cubicBezTo>
                  <a:lnTo>
                    <a:pt x="6231" y="12426"/>
                  </a:lnTo>
                  <a:cubicBezTo>
                    <a:pt x="6037" y="12426"/>
                    <a:pt x="5857" y="12390"/>
                    <a:pt x="5696" y="12310"/>
                  </a:cubicBezTo>
                  <a:lnTo>
                    <a:pt x="0" y="17001"/>
                  </a:lnTo>
                  <a:cubicBezTo>
                    <a:pt x="1515" y="19149"/>
                    <a:pt x="3479" y="20771"/>
                    <a:pt x="5696" y="21600"/>
                  </a:cubicBezTo>
                  <a:lnTo>
                    <a:pt x="21447" y="8632"/>
                  </a:lnTo>
                  <a:cubicBezTo>
                    <a:pt x="21537" y="7839"/>
                    <a:pt x="21600" y="7038"/>
                    <a:pt x="21600" y="6205"/>
                  </a:cubicBezTo>
                  <a:lnTo>
                    <a:pt x="21600" y="5998"/>
                  </a:lnTo>
                  <a:cubicBezTo>
                    <a:pt x="21587" y="3874"/>
                    <a:pt x="21240" y="1857"/>
                    <a:pt x="206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74;p29"/>
            <p:cNvSpPr/>
            <p:nvPr/>
          </p:nvSpPr>
          <p:spPr>
            <a:xfrm rot="20986198">
              <a:off x="307033" y="443699"/>
              <a:ext cx="50133" cy="4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389" y="0"/>
                  </a:moveTo>
                  <a:lnTo>
                    <a:pt x="14787" y="6532"/>
                  </a:lnTo>
                  <a:cubicBezTo>
                    <a:pt x="14708" y="10412"/>
                    <a:pt x="14523" y="14094"/>
                    <a:pt x="14220" y="17170"/>
                  </a:cubicBezTo>
                  <a:cubicBezTo>
                    <a:pt x="14048" y="19131"/>
                    <a:pt x="15408" y="20852"/>
                    <a:pt x="17190" y="21036"/>
                  </a:cubicBezTo>
                  <a:lnTo>
                    <a:pt x="17507" y="21036"/>
                  </a:lnTo>
                  <a:cubicBezTo>
                    <a:pt x="19197" y="21036"/>
                    <a:pt x="20649" y="19681"/>
                    <a:pt x="20821" y="17875"/>
                  </a:cubicBezTo>
                  <a:cubicBezTo>
                    <a:pt x="20953" y="16239"/>
                    <a:pt x="21600" y="8592"/>
                    <a:pt x="21389" y="0"/>
                  </a:cubicBezTo>
                  <a:close/>
                  <a:moveTo>
                    <a:pt x="4753" y="16521"/>
                  </a:moveTo>
                  <a:lnTo>
                    <a:pt x="0" y="21191"/>
                  </a:lnTo>
                  <a:cubicBezTo>
                    <a:pt x="475" y="21473"/>
                    <a:pt x="1003" y="21600"/>
                    <a:pt x="1571" y="21600"/>
                  </a:cubicBezTo>
                  <a:lnTo>
                    <a:pt x="1914" y="21600"/>
                  </a:lnTo>
                  <a:cubicBezTo>
                    <a:pt x="3750" y="21360"/>
                    <a:pt x="5057" y="19639"/>
                    <a:pt x="4832" y="17734"/>
                  </a:cubicBezTo>
                  <a:cubicBezTo>
                    <a:pt x="4793" y="17311"/>
                    <a:pt x="4793" y="16930"/>
                    <a:pt x="4753" y="16521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75;p29"/>
            <p:cNvSpPr/>
            <p:nvPr/>
          </p:nvSpPr>
          <p:spPr>
            <a:xfrm rot="20986198">
              <a:off x="235715" y="319027"/>
              <a:ext cx="157917" cy="19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7" y="9017"/>
                  </a:moveTo>
                  <a:cubicBezTo>
                    <a:pt x="11288" y="9017"/>
                    <a:pt x="11149" y="9041"/>
                    <a:pt x="10954" y="9225"/>
                  </a:cubicBezTo>
                  <a:cubicBezTo>
                    <a:pt x="9949" y="10140"/>
                    <a:pt x="9695" y="12971"/>
                    <a:pt x="9763" y="15584"/>
                  </a:cubicBezTo>
                  <a:lnTo>
                    <a:pt x="13117" y="13040"/>
                  </a:lnTo>
                  <a:cubicBezTo>
                    <a:pt x="12965" y="11346"/>
                    <a:pt x="12614" y="9856"/>
                    <a:pt x="11917" y="9225"/>
                  </a:cubicBezTo>
                  <a:cubicBezTo>
                    <a:pt x="11723" y="9041"/>
                    <a:pt x="11554" y="9017"/>
                    <a:pt x="11427" y="9017"/>
                  </a:cubicBezTo>
                  <a:close/>
                  <a:moveTo>
                    <a:pt x="12695" y="0"/>
                  </a:moveTo>
                  <a:lnTo>
                    <a:pt x="710" y="9135"/>
                  </a:lnTo>
                  <a:cubicBezTo>
                    <a:pt x="237" y="10632"/>
                    <a:pt x="0" y="12271"/>
                    <a:pt x="0" y="13969"/>
                  </a:cubicBezTo>
                  <a:lnTo>
                    <a:pt x="0" y="14094"/>
                  </a:lnTo>
                  <a:cubicBezTo>
                    <a:pt x="25" y="16856"/>
                    <a:pt x="710" y="19434"/>
                    <a:pt x="1871" y="21600"/>
                  </a:cubicBezTo>
                  <a:lnTo>
                    <a:pt x="7739" y="17133"/>
                  </a:lnTo>
                  <a:cubicBezTo>
                    <a:pt x="7545" y="14551"/>
                    <a:pt x="7473" y="9797"/>
                    <a:pt x="9374" y="8068"/>
                  </a:cubicBezTo>
                  <a:cubicBezTo>
                    <a:pt x="9932" y="7551"/>
                    <a:pt x="10671" y="7298"/>
                    <a:pt x="11427" y="7298"/>
                  </a:cubicBezTo>
                  <a:cubicBezTo>
                    <a:pt x="12167" y="7298"/>
                    <a:pt x="12923" y="7551"/>
                    <a:pt x="13480" y="8068"/>
                  </a:cubicBezTo>
                  <a:cubicBezTo>
                    <a:pt x="14321" y="8813"/>
                    <a:pt x="14790" y="10129"/>
                    <a:pt x="15044" y="11575"/>
                  </a:cubicBezTo>
                  <a:lnTo>
                    <a:pt x="21600" y="6577"/>
                  </a:lnTo>
                  <a:cubicBezTo>
                    <a:pt x="19699" y="2932"/>
                    <a:pt x="16442" y="402"/>
                    <a:pt x="126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76;p29"/>
            <p:cNvSpPr/>
            <p:nvPr/>
          </p:nvSpPr>
          <p:spPr>
            <a:xfrm rot="20986198">
              <a:off x="293782" y="383166"/>
              <a:ext cx="54090" cy="8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10792" y="0"/>
                  </a:moveTo>
                  <a:cubicBezTo>
                    <a:pt x="8635" y="0"/>
                    <a:pt x="6525" y="556"/>
                    <a:pt x="4934" y="1690"/>
                  </a:cubicBezTo>
                  <a:cubicBezTo>
                    <a:pt x="-490" y="5488"/>
                    <a:pt x="-285" y="15930"/>
                    <a:pt x="269" y="21600"/>
                  </a:cubicBezTo>
                  <a:lnTo>
                    <a:pt x="6043" y="18198"/>
                  </a:lnTo>
                  <a:cubicBezTo>
                    <a:pt x="5850" y="12459"/>
                    <a:pt x="6573" y="6241"/>
                    <a:pt x="9442" y="4232"/>
                  </a:cubicBezTo>
                  <a:cubicBezTo>
                    <a:pt x="9997" y="3828"/>
                    <a:pt x="10394" y="3775"/>
                    <a:pt x="10792" y="3775"/>
                  </a:cubicBezTo>
                  <a:cubicBezTo>
                    <a:pt x="11154" y="3775"/>
                    <a:pt x="11636" y="3828"/>
                    <a:pt x="12190" y="4232"/>
                  </a:cubicBezTo>
                  <a:cubicBezTo>
                    <a:pt x="14179" y="5617"/>
                    <a:pt x="15180" y="8890"/>
                    <a:pt x="15614" y="12611"/>
                  </a:cubicBezTo>
                  <a:lnTo>
                    <a:pt x="21110" y="9392"/>
                  </a:lnTo>
                  <a:cubicBezTo>
                    <a:pt x="20387" y="6218"/>
                    <a:pt x="19049" y="3326"/>
                    <a:pt x="16650" y="1690"/>
                  </a:cubicBezTo>
                  <a:cubicBezTo>
                    <a:pt x="15059" y="556"/>
                    <a:pt x="12902" y="0"/>
                    <a:pt x="1079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2" name="Google Shape;1377;p29"/>
          <p:cNvGrpSpPr/>
          <p:nvPr/>
        </p:nvGrpSpPr>
        <p:grpSpPr>
          <a:xfrm>
            <a:off x="4620515" y="1604249"/>
            <a:ext cx="613113" cy="812601"/>
            <a:chOff x="0" y="0"/>
            <a:chExt cx="613112" cy="812600"/>
          </a:xfrm>
        </p:grpSpPr>
        <p:sp>
          <p:nvSpPr>
            <p:cNvPr id="694" name="Google Shape;1378;p29"/>
            <p:cNvSpPr/>
            <p:nvPr/>
          </p:nvSpPr>
          <p:spPr>
            <a:xfrm rot="21334828">
              <a:off x="28923" y="20246"/>
              <a:ext cx="555266" cy="7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600" fill="norm" stroke="1" extrusionOk="0">
                  <a:moveTo>
                    <a:pt x="1280" y="0"/>
                  </a:moveTo>
                  <a:cubicBezTo>
                    <a:pt x="739" y="0"/>
                    <a:pt x="277" y="305"/>
                    <a:pt x="206" y="710"/>
                  </a:cubicBezTo>
                  <a:cubicBezTo>
                    <a:pt x="97" y="1327"/>
                    <a:pt x="-775" y="6835"/>
                    <a:pt x="2130" y="10500"/>
                  </a:cubicBezTo>
                  <a:lnTo>
                    <a:pt x="2179" y="10571"/>
                  </a:lnTo>
                  <a:lnTo>
                    <a:pt x="2218" y="10609"/>
                  </a:lnTo>
                  <a:cubicBezTo>
                    <a:pt x="3260" y="11880"/>
                    <a:pt x="4655" y="12791"/>
                    <a:pt x="6370" y="13318"/>
                  </a:cubicBezTo>
                  <a:lnTo>
                    <a:pt x="6296" y="13550"/>
                  </a:lnTo>
                  <a:cubicBezTo>
                    <a:pt x="6146" y="14023"/>
                    <a:pt x="6389" y="14509"/>
                    <a:pt x="6906" y="14784"/>
                  </a:cubicBezTo>
                  <a:cubicBezTo>
                    <a:pt x="6739" y="15239"/>
                    <a:pt x="6368" y="15866"/>
                    <a:pt x="5557" y="16399"/>
                  </a:cubicBezTo>
                  <a:cubicBezTo>
                    <a:pt x="5481" y="16448"/>
                    <a:pt x="5399" y="16499"/>
                    <a:pt x="5312" y="16549"/>
                  </a:cubicBezTo>
                  <a:lnTo>
                    <a:pt x="4829" y="16549"/>
                  </a:lnTo>
                  <a:cubicBezTo>
                    <a:pt x="3995" y="16549"/>
                    <a:pt x="3317" y="17062"/>
                    <a:pt x="3317" y="17693"/>
                  </a:cubicBezTo>
                  <a:lnTo>
                    <a:pt x="3317" y="19680"/>
                  </a:lnTo>
                  <a:cubicBezTo>
                    <a:pt x="3059" y="19864"/>
                    <a:pt x="2912" y="20119"/>
                    <a:pt x="2912" y="20388"/>
                  </a:cubicBezTo>
                  <a:lnTo>
                    <a:pt x="2912" y="20627"/>
                  </a:lnTo>
                  <a:cubicBezTo>
                    <a:pt x="2912" y="21163"/>
                    <a:pt x="3489" y="21600"/>
                    <a:pt x="4198" y="21600"/>
                  </a:cubicBezTo>
                  <a:lnTo>
                    <a:pt x="15785" y="21600"/>
                  </a:lnTo>
                  <a:cubicBezTo>
                    <a:pt x="16495" y="21600"/>
                    <a:pt x="17072" y="21163"/>
                    <a:pt x="17072" y="20627"/>
                  </a:cubicBezTo>
                  <a:lnTo>
                    <a:pt x="17072" y="20388"/>
                  </a:lnTo>
                  <a:cubicBezTo>
                    <a:pt x="17072" y="20137"/>
                    <a:pt x="16941" y="19894"/>
                    <a:pt x="16711" y="19713"/>
                  </a:cubicBezTo>
                  <a:lnTo>
                    <a:pt x="16711" y="17693"/>
                  </a:lnTo>
                  <a:cubicBezTo>
                    <a:pt x="16711" y="17062"/>
                    <a:pt x="16033" y="16549"/>
                    <a:pt x="15199" y="16549"/>
                  </a:cubicBezTo>
                  <a:lnTo>
                    <a:pt x="14499" y="16549"/>
                  </a:lnTo>
                  <a:cubicBezTo>
                    <a:pt x="13549" y="16002"/>
                    <a:pt x="13117" y="15329"/>
                    <a:pt x="12922" y="14833"/>
                  </a:cubicBezTo>
                  <a:cubicBezTo>
                    <a:pt x="13466" y="14582"/>
                    <a:pt x="13759" y="14091"/>
                    <a:pt x="13636" y="13609"/>
                  </a:cubicBezTo>
                  <a:lnTo>
                    <a:pt x="13601" y="13470"/>
                  </a:lnTo>
                  <a:cubicBezTo>
                    <a:pt x="17044" y="12607"/>
                    <a:pt x="19308" y="10278"/>
                    <a:pt x="20153" y="6729"/>
                  </a:cubicBezTo>
                  <a:cubicBezTo>
                    <a:pt x="20825" y="3905"/>
                    <a:pt x="20409" y="1220"/>
                    <a:pt x="20319" y="709"/>
                  </a:cubicBezTo>
                  <a:cubicBezTo>
                    <a:pt x="20246" y="304"/>
                    <a:pt x="19784" y="0"/>
                    <a:pt x="192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27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79;p29"/>
            <p:cNvSpPr/>
            <p:nvPr/>
          </p:nvSpPr>
          <p:spPr>
            <a:xfrm rot="21334828">
              <a:off x="182995" y="517488"/>
              <a:ext cx="254807" cy="12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8" y="0"/>
                  </a:moveTo>
                  <a:cubicBezTo>
                    <a:pt x="6618" y="0"/>
                    <a:pt x="6668" y="1695"/>
                    <a:pt x="6432" y="4233"/>
                  </a:cubicBezTo>
                  <a:cubicBezTo>
                    <a:pt x="6080" y="8016"/>
                    <a:pt x="5098" y="13672"/>
                    <a:pt x="2359" y="18354"/>
                  </a:cubicBezTo>
                  <a:cubicBezTo>
                    <a:pt x="1684" y="19514"/>
                    <a:pt x="903" y="20607"/>
                    <a:pt x="0" y="21600"/>
                  </a:cubicBezTo>
                  <a:lnTo>
                    <a:pt x="21600" y="21600"/>
                  </a:lnTo>
                  <a:cubicBezTo>
                    <a:pt x="14570" y="13864"/>
                    <a:pt x="14983" y="0"/>
                    <a:pt x="14983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380;p29"/>
            <p:cNvSpPr/>
            <p:nvPr/>
          </p:nvSpPr>
          <p:spPr>
            <a:xfrm rot="21334828">
              <a:off x="195209" y="531905"/>
              <a:ext cx="230915" cy="10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24" y="0"/>
                  </a:moveTo>
                  <a:cubicBezTo>
                    <a:pt x="6097" y="653"/>
                    <a:pt x="6048" y="1384"/>
                    <a:pt x="5980" y="2191"/>
                  </a:cubicBezTo>
                  <a:cubicBezTo>
                    <a:pt x="7450" y="3524"/>
                    <a:pt x="8958" y="4323"/>
                    <a:pt x="10235" y="4494"/>
                  </a:cubicBezTo>
                  <a:cubicBezTo>
                    <a:pt x="10653" y="4555"/>
                    <a:pt x="11097" y="4582"/>
                    <a:pt x="11437" y="5098"/>
                  </a:cubicBezTo>
                  <a:cubicBezTo>
                    <a:pt x="11757" y="5596"/>
                    <a:pt x="11913" y="6429"/>
                    <a:pt x="12046" y="7228"/>
                  </a:cubicBezTo>
                  <a:cubicBezTo>
                    <a:pt x="12497" y="10065"/>
                    <a:pt x="12762" y="13041"/>
                    <a:pt x="12830" y="16031"/>
                  </a:cubicBezTo>
                  <a:cubicBezTo>
                    <a:pt x="12846" y="16762"/>
                    <a:pt x="12842" y="17559"/>
                    <a:pt x="12646" y="18161"/>
                  </a:cubicBezTo>
                  <a:cubicBezTo>
                    <a:pt x="12353" y="19073"/>
                    <a:pt x="11762" y="19195"/>
                    <a:pt x="11236" y="19195"/>
                  </a:cubicBezTo>
                  <a:lnTo>
                    <a:pt x="11185" y="19195"/>
                  </a:lnTo>
                  <a:cubicBezTo>
                    <a:pt x="8046" y="19185"/>
                    <a:pt x="4908" y="19178"/>
                    <a:pt x="1769" y="19168"/>
                  </a:cubicBezTo>
                  <a:lnTo>
                    <a:pt x="1486" y="19168"/>
                  </a:lnTo>
                  <a:cubicBezTo>
                    <a:pt x="1036" y="20011"/>
                    <a:pt x="541" y="20827"/>
                    <a:pt x="0" y="21600"/>
                  </a:cubicBezTo>
                  <a:lnTo>
                    <a:pt x="21600" y="21600"/>
                  </a:lnTo>
                  <a:cubicBezTo>
                    <a:pt x="16877" y="14810"/>
                    <a:pt x="15748" y="5181"/>
                    <a:pt x="15488" y="266"/>
                  </a:cubicBezTo>
                  <a:cubicBezTo>
                    <a:pt x="14379" y="919"/>
                    <a:pt x="13290" y="1272"/>
                    <a:pt x="12253" y="1409"/>
                  </a:cubicBezTo>
                  <a:cubicBezTo>
                    <a:pt x="11881" y="1460"/>
                    <a:pt x="11518" y="1487"/>
                    <a:pt x="11157" y="1487"/>
                  </a:cubicBezTo>
                  <a:cubicBezTo>
                    <a:pt x="9164" y="1487"/>
                    <a:pt x="7414" y="758"/>
                    <a:pt x="612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381;p29"/>
            <p:cNvSpPr/>
            <p:nvPr/>
          </p:nvSpPr>
          <p:spPr>
            <a:xfrm rot="21334828">
              <a:off x="168031" y="638904"/>
              <a:ext cx="307357" cy="10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5" y="0"/>
                  </a:moveTo>
                  <a:cubicBezTo>
                    <a:pt x="364" y="0"/>
                    <a:pt x="0" y="1100"/>
                    <a:pt x="0" y="2445"/>
                  </a:cubicBezTo>
                  <a:lnTo>
                    <a:pt x="0" y="19165"/>
                  </a:lnTo>
                  <a:cubicBezTo>
                    <a:pt x="0" y="20518"/>
                    <a:pt x="364" y="21600"/>
                    <a:pt x="815" y="21600"/>
                  </a:cubicBezTo>
                  <a:lnTo>
                    <a:pt x="20788" y="21600"/>
                  </a:lnTo>
                  <a:cubicBezTo>
                    <a:pt x="21239" y="21600"/>
                    <a:pt x="21600" y="20518"/>
                    <a:pt x="21600" y="19165"/>
                  </a:cubicBezTo>
                  <a:lnTo>
                    <a:pt x="21600" y="2445"/>
                  </a:lnTo>
                  <a:cubicBezTo>
                    <a:pt x="21600" y="1100"/>
                    <a:pt x="21239" y="0"/>
                    <a:pt x="207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82;p29"/>
            <p:cNvSpPr/>
            <p:nvPr/>
          </p:nvSpPr>
          <p:spPr>
            <a:xfrm rot="21334828">
              <a:off x="183988" y="657629"/>
              <a:ext cx="59273" cy="6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196" y="31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83;p29"/>
            <p:cNvSpPr/>
            <p:nvPr/>
          </p:nvSpPr>
          <p:spPr>
            <a:xfrm rot="21334828">
              <a:off x="168031" y="638904"/>
              <a:ext cx="307357" cy="10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5" y="0"/>
                  </a:moveTo>
                  <a:lnTo>
                    <a:pt x="20655" y="18973"/>
                  </a:lnTo>
                  <a:lnTo>
                    <a:pt x="0" y="18973"/>
                  </a:lnTo>
                  <a:lnTo>
                    <a:pt x="0" y="19165"/>
                  </a:lnTo>
                  <a:cubicBezTo>
                    <a:pt x="0" y="20518"/>
                    <a:pt x="364" y="21600"/>
                    <a:pt x="815" y="21600"/>
                  </a:cubicBezTo>
                  <a:lnTo>
                    <a:pt x="20788" y="21600"/>
                  </a:lnTo>
                  <a:cubicBezTo>
                    <a:pt x="21239" y="21600"/>
                    <a:pt x="21600" y="20518"/>
                    <a:pt x="21600" y="19165"/>
                  </a:cubicBezTo>
                  <a:lnTo>
                    <a:pt x="21600" y="2445"/>
                  </a:lnTo>
                  <a:cubicBezTo>
                    <a:pt x="21600" y="1100"/>
                    <a:pt x="21239" y="0"/>
                    <a:pt x="20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384;p29"/>
            <p:cNvSpPr/>
            <p:nvPr/>
          </p:nvSpPr>
          <p:spPr>
            <a:xfrm rot="21334828">
              <a:off x="161881" y="741219"/>
              <a:ext cx="328141" cy="2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" y="0"/>
                  </a:moveTo>
                  <a:cubicBezTo>
                    <a:pt x="160" y="0"/>
                    <a:pt x="0" y="2306"/>
                    <a:pt x="0" y="5143"/>
                  </a:cubicBezTo>
                  <a:lnTo>
                    <a:pt x="0" y="16502"/>
                  </a:lnTo>
                  <a:cubicBezTo>
                    <a:pt x="0" y="19339"/>
                    <a:pt x="160" y="21600"/>
                    <a:pt x="360" y="21600"/>
                  </a:cubicBezTo>
                  <a:lnTo>
                    <a:pt x="21237" y="21600"/>
                  </a:lnTo>
                  <a:cubicBezTo>
                    <a:pt x="21437" y="21600"/>
                    <a:pt x="21600" y="19339"/>
                    <a:pt x="21600" y="16502"/>
                  </a:cubicBezTo>
                  <a:lnTo>
                    <a:pt x="21600" y="5143"/>
                  </a:lnTo>
                  <a:cubicBezTo>
                    <a:pt x="21600" y="2306"/>
                    <a:pt x="21437" y="0"/>
                    <a:pt x="21237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385;p29"/>
            <p:cNvSpPr/>
            <p:nvPr/>
          </p:nvSpPr>
          <p:spPr>
            <a:xfrm rot="21334828">
              <a:off x="161881" y="741219"/>
              <a:ext cx="328141" cy="2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" y="0"/>
                  </a:moveTo>
                  <a:cubicBezTo>
                    <a:pt x="160" y="0"/>
                    <a:pt x="0" y="2306"/>
                    <a:pt x="0" y="5143"/>
                  </a:cubicBezTo>
                  <a:lnTo>
                    <a:pt x="0" y="9133"/>
                  </a:lnTo>
                  <a:lnTo>
                    <a:pt x="15817" y="9133"/>
                  </a:lnTo>
                  <a:lnTo>
                    <a:pt x="15817" y="21600"/>
                  </a:lnTo>
                  <a:lnTo>
                    <a:pt x="21237" y="21600"/>
                  </a:lnTo>
                  <a:cubicBezTo>
                    <a:pt x="21437" y="21600"/>
                    <a:pt x="21600" y="19339"/>
                    <a:pt x="21600" y="16502"/>
                  </a:cubicBezTo>
                  <a:lnTo>
                    <a:pt x="21600" y="5143"/>
                  </a:lnTo>
                  <a:cubicBezTo>
                    <a:pt x="21600" y="2306"/>
                    <a:pt x="21437" y="0"/>
                    <a:pt x="212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386;p29"/>
            <p:cNvSpPr/>
            <p:nvPr/>
          </p:nvSpPr>
          <p:spPr>
            <a:xfrm rot="21334828">
              <a:off x="212346" y="662322"/>
              <a:ext cx="213297" cy="62222"/>
            </a:xfrm>
            <a:prstGeom prst="rect">
              <a:avLst/>
            </a:pr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387;p29"/>
            <p:cNvSpPr/>
            <p:nvPr/>
          </p:nvSpPr>
          <p:spPr>
            <a:xfrm rot="21334828">
              <a:off x="212629" y="669635"/>
              <a:ext cx="86707" cy="5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0" y="0"/>
                  </a:moveTo>
                  <a:lnTo>
                    <a:pt x="0" y="19000"/>
                  </a:lnTo>
                  <a:lnTo>
                    <a:pt x="0" y="21600"/>
                  </a:lnTo>
                  <a:lnTo>
                    <a:pt x="7218" y="21600"/>
                  </a:lnTo>
                  <a:cubicBezTo>
                    <a:pt x="11897" y="14752"/>
                    <a:pt x="16963" y="7361"/>
                    <a:pt x="21600" y="618"/>
                  </a:cubicBezTo>
                  <a:lnTo>
                    <a:pt x="1268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388;p29"/>
            <p:cNvSpPr/>
            <p:nvPr/>
          </p:nvSpPr>
          <p:spPr>
            <a:xfrm rot="21334828">
              <a:off x="311313" y="666220"/>
              <a:ext cx="105369" cy="5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40" y="0"/>
                  </a:moveTo>
                  <a:lnTo>
                    <a:pt x="0" y="21600"/>
                  </a:lnTo>
                  <a:lnTo>
                    <a:pt x="11588" y="21600"/>
                  </a:lnTo>
                  <a:lnTo>
                    <a:pt x="21600" y="2375"/>
                  </a:lnTo>
                  <a:lnTo>
                    <a:pt x="21468" y="941"/>
                  </a:lnTo>
                  <a:lnTo>
                    <a:pt x="1124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389;p29"/>
            <p:cNvSpPr/>
            <p:nvPr/>
          </p:nvSpPr>
          <p:spPr>
            <a:xfrm rot="21334828">
              <a:off x="261116" y="660890"/>
              <a:ext cx="3995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" y="0"/>
                  </a:moveTo>
                  <a:lnTo>
                    <a:pt x="0" y="12695"/>
                  </a:lnTo>
                  <a:lnTo>
                    <a:pt x="19357" y="21600"/>
                  </a:lnTo>
                  <a:cubicBezTo>
                    <a:pt x="20124" y="14463"/>
                    <a:pt x="20865" y="7074"/>
                    <a:pt x="216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1390;p29"/>
            <p:cNvSpPr/>
            <p:nvPr/>
          </p:nvSpPr>
          <p:spPr>
            <a:xfrm rot="21334828">
              <a:off x="363884" y="656475"/>
              <a:ext cx="59650" cy="1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63" y="0"/>
                  </a:moveTo>
                  <a:lnTo>
                    <a:pt x="0" y="11876"/>
                  </a:lnTo>
                  <a:lnTo>
                    <a:pt x="18067" y="15730"/>
                  </a:lnTo>
                  <a:lnTo>
                    <a:pt x="18300" y="21600"/>
                  </a:lnTo>
                  <a:lnTo>
                    <a:pt x="21600" y="69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1391;p29"/>
            <p:cNvSpPr/>
            <p:nvPr/>
          </p:nvSpPr>
          <p:spPr>
            <a:xfrm rot="21334828">
              <a:off x="233182" y="472503"/>
              <a:ext cx="145556" cy="6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412" y="0"/>
                  </a:moveTo>
                  <a:lnTo>
                    <a:pt x="873" y="4970"/>
                  </a:lnTo>
                  <a:lnTo>
                    <a:pt x="62" y="12541"/>
                  </a:lnTo>
                  <a:cubicBezTo>
                    <a:pt x="-200" y="14891"/>
                    <a:pt x="392" y="17307"/>
                    <a:pt x="1429" y="18079"/>
                  </a:cubicBezTo>
                  <a:cubicBezTo>
                    <a:pt x="3411" y="19563"/>
                    <a:pt x="6858" y="21600"/>
                    <a:pt x="10954" y="21600"/>
                  </a:cubicBezTo>
                  <a:cubicBezTo>
                    <a:pt x="11517" y="21600"/>
                    <a:pt x="12093" y="21561"/>
                    <a:pt x="12679" y="21479"/>
                  </a:cubicBezTo>
                  <a:cubicBezTo>
                    <a:pt x="14980" y="21161"/>
                    <a:pt x="17427" y="20155"/>
                    <a:pt x="19912" y="18055"/>
                  </a:cubicBezTo>
                  <a:cubicBezTo>
                    <a:pt x="20863" y="17253"/>
                    <a:pt x="21400" y="15012"/>
                    <a:pt x="21207" y="12807"/>
                  </a:cubicBezTo>
                  <a:lnTo>
                    <a:pt x="20105" y="0"/>
                  </a:lnTo>
                  <a:cubicBezTo>
                    <a:pt x="20105" y="0"/>
                    <a:pt x="15832" y="2444"/>
                    <a:pt x="10292" y="2444"/>
                  </a:cubicBezTo>
                  <a:cubicBezTo>
                    <a:pt x="7522" y="2444"/>
                    <a:pt x="4437" y="1833"/>
                    <a:pt x="1412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92;p29"/>
            <p:cNvSpPr/>
            <p:nvPr/>
          </p:nvSpPr>
          <p:spPr>
            <a:xfrm rot="21334828">
              <a:off x="239385" y="478598"/>
              <a:ext cx="139561" cy="6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8" y="0"/>
                  </a:moveTo>
                  <a:lnTo>
                    <a:pt x="0" y="3252"/>
                  </a:lnTo>
                  <a:cubicBezTo>
                    <a:pt x="152" y="3361"/>
                    <a:pt x="306" y="3469"/>
                    <a:pt x="451" y="3591"/>
                  </a:cubicBezTo>
                  <a:cubicBezTo>
                    <a:pt x="3671" y="6264"/>
                    <a:pt x="6875" y="8044"/>
                    <a:pt x="10287" y="8044"/>
                  </a:cubicBezTo>
                  <a:cubicBezTo>
                    <a:pt x="10670" y="8044"/>
                    <a:pt x="11054" y="8031"/>
                    <a:pt x="11446" y="7984"/>
                  </a:cubicBezTo>
                  <a:cubicBezTo>
                    <a:pt x="11579" y="7953"/>
                    <a:pt x="11716" y="7936"/>
                    <a:pt x="11863" y="7936"/>
                  </a:cubicBezTo>
                  <a:cubicBezTo>
                    <a:pt x="12193" y="7936"/>
                    <a:pt x="12533" y="8044"/>
                    <a:pt x="12804" y="8489"/>
                  </a:cubicBezTo>
                  <a:cubicBezTo>
                    <a:pt x="13168" y="9085"/>
                    <a:pt x="13320" y="10178"/>
                    <a:pt x="13399" y="11222"/>
                  </a:cubicBezTo>
                  <a:cubicBezTo>
                    <a:pt x="13671" y="14783"/>
                    <a:pt x="13328" y="18518"/>
                    <a:pt x="12518" y="21600"/>
                  </a:cubicBezTo>
                  <a:cubicBezTo>
                    <a:pt x="14958" y="21247"/>
                    <a:pt x="17553" y="20129"/>
                    <a:pt x="20188" y="17795"/>
                  </a:cubicBezTo>
                  <a:cubicBezTo>
                    <a:pt x="21055" y="17029"/>
                    <a:pt x="21600" y="15062"/>
                    <a:pt x="21600" y="12955"/>
                  </a:cubicBezTo>
                  <a:cubicBezTo>
                    <a:pt x="21600" y="12620"/>
                    <a:pt x="21585" y="12297"/>
                    <a:pt x="21561" y="11962"/>
                  </a:cubicBezTo>
                  <a:lnTo>
                    <a:pt x="20685" y="1275"/>
                  </a:lnTo>
                  <a:cubicBezTo>
                    <a:pt x="17917" y="2655"/>
                    <a:pt x="14903" y="3408"/>
                    <a:pt x="11611" y="3408"/>
                  </a:cubicBezTo>
                  <a:cubicBezTo>
                    <a:pt x="7425" y="3408"/>
                    <a:pt x="3683" y="2198"/>
                    <a:pt x="33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93;p29"/>
            <p:cNvSpPr/>
            <p:nvPr/>
          </p:nvSpPr>
          <p:spPr>
            <a:xfrm rot="21334828">
              <a:off x="45655" y="48094"/>
              <a:ext cx="500383" cy="44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5" h="21600" fill="norm" stroke="1" extrusionOk="0">
                  <a:moveTo>
                    <a:pt x="207" y="0"/>
                  </a:moveTo>
                  <a:cubicBezTo>
                    <a:pt x="207" y="0"/>
                    <a:pt x="-901" y="10022"/>
                    <a:pt x="2006" y="16413"/>
                  </a:cubicBezTo>
                  <a:cubicBezTo>
                    <a:pt x="2008" y="16414"/>
                    <a:pt x="2008" y="16417"/>
                    <a:pt x="2010" y="16417"/>
                  </a:cubicBezTo>
                  <a:cubicBezTo>
                    <a:pt x="3370" y="19406"/>
                    <a:pt x="5612" y="21600"/>
                    <a:pt x="9257" y="21600"/>
                  </a:cubicBezTo>
                  <a:cubicBezTo>
                    <a:pt x="20699" y="21600"/>
                    <a:pt x="18307" y="0"/>
                    <a:pt x="18307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94;p29"/>
            <p:cNvSpPr/>
            <p:nvPr/>
          </p:nvSpPr>
          <p:spPr>
            <a:xfrm rot="21334828">
              <a:off x="99885" y="46003"/>
              <a:ext cx="446056" cy="44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34" y="0"/>
                  </a:moveTo>
                  <a:cubicBezTo>
                    <a:pt x="17136" y="3369"/>
                    <a:pt x="18096" y="14154"/>
                    <a:pt x="14475" y="17689"/>
                  </a:cubicBezTo>
                  <a:cubicBezTo>
                    <a:pt x="12542" y="19576"/>
                    <a:pt x="10131" y="20496"/>
                    <a:pt x="7749" y="20496"/>
                  </a:cubicBezTo>
                  <a:cubicBezTo>
                    <a:pt x="4814" y="20496"/>
                    <a:pt x="1919" y="19104"/>
                    <a:pt x="0" y="16417"/>
                  </a:cubicBezTo>
                  <a:cubicBezTo>
                    <a:pt x="1780" y="19406"/>
                    <a:pt x="4715" y="21600"/>
                    <a:pt x="9485" y="21600"/>
                  </a:cubicBezTo>
                  <a:cubicBezTo>
                    <a:pt x="20044" y="21600"/>
                    <a:pt x="21600" y="10862"/>
                    <a:pt x="21600" y="4528"/>
                  </a:cubicBezTo>
                  <a:cubicBezTo>
                    <a:pt x="21600" y="1879"/>
                    <a:pt x="21329" y="0"/>
                    <a:pt x="2132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95;p29"/>
            <p:cNvSpPr/>
            <p:nvPr/>
          </p:nvSpPr>
          <p:spPr>
            <a:xfrm rot="21334828">
              <a:off x="80556" y="108985"/>
              <a:ext cx="60046" cy="3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7" y="0"/>
                  </a:moveTo>
                  <a:cubicBezTo>
                    <a:pt x="-1542" y="17211"/>
                    <a:pt x="20058" y="21600"/>
                    <a:pt x="20058" y="21600"/>
                  </a:cubicBezTo>
                  <a:cubicBezTo>
                    <a:pt x="7821" y="10449"/>
                    <a:pt x="15567" y="0"/>
                    <a:pt x="1556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9" name="Google Shape;1396;p29"/>
          <p:cNvGrpSpPr/>
          <p:nvPr/>
        </p:nvGrpSpPr>
        <p:grpSpPr>
          <a:xfrm>
            <a:off x="6771037" y="2332062"/>
            <a:ext cx="910103" cy="926752"/>
            <a:chOff x="0" y="0"/>
            <a:chExt cx="910102" cy="926751"/>
          </a:xfrm>
        </p:grpSpPr>
        <p:sp>
          <p:nvSpPr>
            <p:cNvPr id="713" name="Google Shape;1397;p29"/>
            <p:cNvSpPr/>
            <p:nvPr/>
          </p:nvSpPr>
          <p:spPr>
            <a:xfrm rot="1106444">
              <a:off x="98611" y="93771"/>
              <a:ext cx="712880" cy="7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0383" y="0"/>
                  </a:moveTo>
                  <a:cubicBezTo>
                    <a:pt x="10219" y="0"/>
                    <a:pt x="10060" y="24"/>
                    <a:pt x="9908" y="72"/>
                  </a:cubicBezTo>
                  <a:cubicBezTo>
                    <a:pt x="9886" y="79"/>
                    <a:pt x="9865" y="87"/>
                    <a:pt x="9843" y="95"/>
                  </a:cubicBezTo>
                  <a:cubicBezTo>
                    <a:pt x="9841" y="95"/>
                    <a:pt x="9840" y="97"/>
                    <a:pt x="9838" y="97"/>
                  </a:cubicBezTo>
                  <a:cubicBezTo>
                    <a:pt x="9236" y="317"/>
                    <a:pt x="8838" y="872"/>
                    <a:pt x="8838" y="1496"/>
                  </a:cubicBezTo>
                  <a:cubicBezTo>
                    <a:pt x="8838" y="1880"/>
                    <a:pt x="8988" y="2231"/>
                    <a:pt x="9236" y="2495"/>
                  </a:cubicBezTo>
                  <a:cubicBezTo>
                    <a:pt x="9157" y="2731"/>
                    <a:pt x="9074" y="2979"/>
                    <a:pt x="8985" y="3240"/>
                  </a:cubicBezTo>
                  <a:cubicBezTo>
                    <a:pt x="8242" y="5455"/>
                    <a:pt x="7362" y="8244"/>
                    <a:pt x="6773" y="10132"/>
                  </a:cubicBezTo>
                  <a:lnTo>
                    <a:pt x="3979" y="5831"/>
                  </a:lnTo>
                  <a:cubicBezTo>
                    <a:pt x="4087" y="5626"/>
                    <a:pt x="4147" y="5396"/>
                    <a:pt x="4147" y="5157"/>
                  </a:cubicBezTo>
                  <a:cubicBezTo>
                    <a:pt x="4147" y="4990"/>
                    <a:pt x="4119" y="4827"/>
                    <a:pt x="4063" y="4672"/>
                  </a:cubicBezTo>
                  <a:cubicBezTo>
                    <a:pt x="3849" y="4068"/>
                    <a:pt x="3263" y="3662"/>
                    <a:pt x="2602" y="3662"/>
                  </a:cubicBezTo>
                  <a:cubicBezTo>
                    <a:pt x="2428" y="3662"/>
                    <a:pt x="2257" y="3691"/>
                    <a:pt x="2095" y="3746"/>
                  </a:cubicBezTo>
                  <a:cubicBezTo>
                    <a:pt x="1474" y="3954"/>
                    <a:pt x="1056" y="4521"/>
                    <a:pt x="1056" y="5157"/>
                  </a:cubicBezTo>
                  <a:cubicBezTo>
                    <a:pt x="1056" y="5557"/>
                    <a:pt x="1224" y="5927"/>
                    <a:pt x="1499" y="6200"/>
                  </a:cubicBezTo>
                  <a:cubicBezTo>
                    <a:pt x="805" y="10574"/>
                    <a:pt x="13" y="17972"/>
                    <a:pt x="5" y="18046"/>
                  </a:cubicBezTo>
                  <a:cubicBezTo>
                    <a:pt x="-30" y="18381"/>
                    <a:pt x="130" y="18707"/>
                    <a:pt x="421" y="18889"/>
                  </a:cubicBezTo>
                  <a:cubicBezTo>
                    <a:pt x="3658" y="20923"/>
                    <a:pt x="7037" y="21600"/>
                    <a:pt x="10105" y="21600"/>
                  </a:cubicBezTo>
                  <a:cubicBezTo>
                    <a:pt x="15946" y="21600"/>
                    <a:pt x="20649" y="19143"/>
                    <a:pt x="21049" y="18927"/>
                  </a:cubicBezTo>
                  <a:cubicBezTo>
                    <a:pt x="21150" y="18876"/>
                    <a:pt x="21242" y="18803"/>
                    <a:pt x="21318" y="18716"/>
                  </a:cubicBezTo>
                  <a:cubicBezTo>
                    <a:pt x="21493" y="18515"/>
                    <a:pt x="21570" y="18251"/>
                    <a:pt x="21525" y="17989"/>
                  </a:cubicBezTo>
                  <a:cubicBezTo>
                    <a:pt x="20765" y="13618"/>
                    <a:pt x="19459" y="8152"/>
                    <a:pt x="18805" y="5500"/>
                  </a:cubicBezTo>
                  <a:cubicBezTo>
                    <a:pt x="19023" y="5241"/>
                    <a:pt x="19151" y="4911"/>
                    <a:pt x="19151" y="4558"/>
                  </a:cubicBezTo>
                  <a:cubicBezTo>
                    <a:pt x="19151" y="4408"/>
                    <a:pt x="19128" y="4260"/>
                    <a:pt x="19083" y="4117"/>
                  </a:cubicBezTo>
                  <a:cubicBezTo>
                    <a:pt x="18881" y="3487"/>
                    <a:pt x="18288" y="3063"/>
                    <a:pt x="17606" y="3063"/>
                  </a:cubicBezTo>
                  <a:cubicBezTo>
                    <a:pt x="17257" y="3063"/>
                    <a:pt x="16914" y="3179"/>
                    <a:pt x="16654" y="3382"/>
                  </a:cubicBezTo>
                  <a:cubicBezTo>
                    <a:pt x="16276" y="3667"/>
                    <a:pt x="16061" y="4096"/>
                    <a:pt x="16061" y="4558"/>
                  </a:cubicBezTo>
                  <a:cubicBezTo>
                    <a:pt x="16061" y="4789"/>
                    <a:pt x="16115" y="5012"/>
                    <a:pt x="16216" y="5212"/>
                  </a:cubicBezTo>
                  <a:cubicBezTo>
                    <a:pt x="15648" y="6495"/>
                    <a:pt x="14987" y="8077"/>
                    <a:pt x="14451" y="9377"/>
                  </a:cubicBezTo>
                  <a:cubicBezTo>
                    <a:pt x="13501" y="6739"/>
                    <a:pt x="12306" y="3792"/>
                    <a:pt x="11689" y="2293"/>
                  </a:cubicBezTo>
                  <a:cubicBezTo>
                    <a:pt x="11842" y="2059"/>
                    <a:pt x="11929" y="1783"/>
                    <a:pt x="11929" y="1496"/>
                  </a:cubicBezTo>
                  <a:cubicBezTo>
                    <a:pt x="11929" y="1331"/>
                    <a:pt x="11902" y="1170"/>
                    <a:pt x="11849" y="1022"/>
                  </a:cubicBezTo>
                  <a:cubicBezTo>
                    <a:pt x="11637" y="411"/>
                    <a:pt x="11049" y="0"/>
                    <a:pt x="103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9525" dir="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98;p29"/>
            <p:cNvSpPr/>
            <p:nvPr/>
          </p:nvSpPr>
          <p:spPr>
            <a:xfrm rot="1106444">
              <a:off x="124574" y="153313"/>
              <a:ext cx="651541" cy="64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2" y="0"/>
                  </a:moveTo>
                  <a:cubicBezTo>
                    <a:pt x="10272" y="579"/>
                    <a:pt x="10048" y="1261"/>
                    <a:pt x="9810" y="2001"/>
                  </a:cubicBezTo>
                  <a:cubicBezTo>
                    <a:pt x="8591" y="5773"/>
                    <a:pt x="7029" y="11050"/>
                    <a:pt x="6781" y="11883"/>
                  </a:cubicBezTo>
                  <a:lnTo>
                    <a:pt x="6781" y="11884"/>
                  </a:lnTo>
                  <a:cubicBezTo>
                    <a:pt x="6758" y="11958"/>
                    <a:pt x="6749" y="11995"/>
                    <a:pt x="6749" y="11995"/>
                  </a:cubicBezTo>
                  <a:lnTo>
                    <a:pt x="1813" y="4099"/>
                  </a:lnTo>
                  <a:cubicBezTo>
                    <a:pt x="1757" y="4430"/>
                    <a:pt x="1700" y="4785"/>
                    <a:pt x="1641" y="5162"/>
                  </a:cubicBezTo>
                  <a:cubicBezTo>
                    <a:pt x="872" y="10174"/>
                    <a:pt x="0" y="18675"/>
                    <a:pt x="0" y="18675"/>
                  </a:cubicBezTo>
                  <a:cubicBezTo>
                    <a:pt x="3358" y="20869"/>
                    <a:pt x="6877" y="21600"/>
                    <a:pt x="10078" y="21600"/>
                  </a:cubicBezTo>
                  <a:cubicBezTo>
                    <a:pt x="16378" y="21600"/>
                    <a:pt x="21440" y="18766"/>
                    <a:pt x="21598" y="18677"/>
                  </a:cubicBezTo>
                  <a:lnTo>
                    <a:pt x="21600" y="18675"/>
                  </a:lnTo>
                  <a:cubicBezTo>
                    <a:pt x="20494" y="12044"/>
                    <a:pt x="18277" y="3036"/>
                    <a:pt x="18277" y="3036"/>
                  </a:cubicBezTo>
                  <a:cubicBezTo>
                    <a:pt x="18231" y="3140"/>
                    <a:pt x="18182" y="3247"/>
                    <a:pt x="18134" y="3359"/>
                  </a:cubicBezTo>
                  <a:cubicBezTo>
                    <a:pt x="16967" y="5996"/>
                    <a:pt x="15113" y="10764"/>
                    <a:pt x="14798" y="11572"/>
                  </a:cubicBezTo>
                  <a:cubicBezTo>
                    <a:pt x="14771" y="11651"/>
                    <a:pt x="14753" y="11692"/>
                    <a:pt x="14753" y="11692"/>
                  </a:cubicBezTo>
                  <a:cubicBezTo>
                    <a:pt x="13444" y="7339"/>
                    <a:pt x="10472" y="0"/>
                    <a:pt x="10472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99;p29"/>
            <p:cNvSpPr/>
            <p:nvPr/>
          </p:nvSpPr>
          <p:spPr>
            <a:xfrm rot="1106444">
              <a:off x="490476" y="290320"/>
              <a:ext cx="82041" cy="22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454" y="16679"/>
                    <a:pt x="21600" y="21600"/>
                    <a:pt x="21600" y="21600"/>
                  </a:cubicBezTo>
                  <a:cubicBezTo>
                    <a:pt x="12586" y="11160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400;p29"/>
            <p:cNvSpPr/>
            <p:nvPr/>
          </p:nvSpPr>
          <p:spPr>
            <a:xfrm rot="1106444">
              <a:off x="654351" y="478967"/>
              <a:ext cx="57451" cy="29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6" y="12481"/>
                    <a:pt x="21600" y="21600"/>
                    <a:pt x="21600" y="21600"/>
                  </a:cubicBezTo>
                  <a:cubicBezTo>
                    <a:pt x="12978" y="674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401;p29"/>
            <p:cNvSpPr/>
            <p:nvPr/>
          </p:nvSpPr>
          <p:spPr>
            <a:xfrm rot="1106444">
              <a:off x="226253" y="291805"/>
              <a:ext cx="102614" cy="15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907" y="9392"/>
                    <a:pt x="21600" y="21600"/>
                    <a:pt x="21600" y="21600"/>
                  </a:cubicBezTo>
                  <a:cubicBezTo>
                    <a:pt x="12794" y="9181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402;p29"/>
            <p:cNvSpPr/>
            <p:nvPr/>
          </p:nvSpPr>
          <p:spPr>
            <a:xfrm rot="1106444">
              <a:off x="588796" y="324343"/>
              <a:ext cx="96830" cy="25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0" y="0"/>
                  </a:moveTo>
                  <a:cubicBezTo>
                    <a:pt x="13360" y="6876"/>
                    <a:pt x="2005" y="17942"/>
                    <a:pt x="0" y="19903"/>
                  </a:cubicBezTo>
                  <a:cubicBezTo>
                    <a:pt x="1343" y="21065"/>
                    <a:pt x="2954" y="21600"/>
                    <a:pt x="4084" y="21600"/>
                  </a:cubicBezTo>
                  <a:cubicBezTo>
                    <a:pt x="4540" y="21600"/>
                    <a:pt x="4921" y="21511"/>
                    <a:pt x="5168" y="21347"/>
                  </a:cubicBezTo>
                  <a:cubicBezTo>
                    <a:pt x="6239" y="20635"/>
                    <a:pt x="15142" y="8774"/>
                    <a:pt x="21600" y="74"/>
                  </a:cubicBezTo>
                  <a:cubicBezTo>
                    <a:pt x="21474" y="52"/>
                    <a:pt x="21342" y="29"/>
                    <a:pt x="21220" y="0"/>
                  </a:cubicBezTo>
                  <a:close/>
                </a:path>
              </a:pathLst>
            </a:custGeom>
            <a:solidFill>
              <a:srgbClr val="FFA50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403;p29"/>
            <p:cNvSpPr/>
            <p:nvPr/>
          </p:nvSpPr>
          <p:spPr>
            <a:xfrm rot="1106444">
              <a:off x="366479" y="194914"/>
              <a:ext cx="91359" cy="31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07" y="7726"/>
                    <a:pt x="1763" y="18536"/>
                    <a:pt x="0" y="20242"/>
                  </a:cubicBezTo>
                  <a:lnTo>
                    <a:pt x="0" y="20245"/>
                  </a:lnTo>
                  <a:cubicBezTo>
                    <a:pt x="1878" y="21134"/>
                    <a:pt x="3519" y="21600"/>
                    <a:pt x="4421" y="21600"/>
                  </a:cubicBezTo>
                  <a:cubicBezTo>
                    <a:pt x="4746" y="21600"/>
                    <a:pt x="4982" y="21536"/>
                    <a:pt x="5086" y="21415"/>
                  </a:cubicBezTo>
                  <a:cubicBezTo>
                    <a:pt x="5655" y="20742"/>
                    <a:pt x="15043" y="8524"/>
                    <a:pt x="21600" y="0"/>
                  </a:cubicBezTo>
                  <a:close/>
                </a:path>
              </a:pathLst>
            </a:custGeom>
            <a:solidFill>
              <a:srgbClr val="FFA50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404;p29"/>
            <p:cNvSpPr/>
            <p:nvPr/>
          </p:nvSpPr>
          <p:spPr>
            <a:xfrm rot="1106444">
              <a:off x="100075" y="304218"/>
              <a:ext cx="651494" cy="49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1" y="0"/>
                  </a:moveTo>
                  <a:cubicBezTo>
                    <a:pt x="872" y="6586"/>
                    <a:pt x="0" y="17757"/>
                    <a:pt x="0" y="17757"/>
                  </a:cubicBezTo>
                  <a:cubicBezTo>
                    <a:pt x="3358" y="20639"/>
                    <a:pt x="6877" y="21600"/>
                    <a:pt x="10076" y="21600"/>
                  </a:cubicBezTo>
                  <a:cubicBezTo>
                    <a:pt x="16377" y="21600"/>
                    <a:pt x="21443" y="17874"/>
                    <a:pt x="21600" y="17759"/>
                  </a:cubicBezTo>
                  <a:cubicBezTo>
                    <a:pt x="17906" y="19429"/>
                    <a:pt x="14556" y="20028"/>
                    <a:pt x="11705" y="20028"/>
                  </a:cubicBezTo>
                  <a:cubicBezTo>
                    <a:pt x="5731" y="20028"/>
                    <a:pt x="1954" y="17399"/>
                    <a:pt x="1839" y="16496"/>
                  </a:cubicBezTo>
                  <a:cubicBezTo>
                    <a:pt x="1722" y="15594"/>
                    <a:pt x="1667" y="6057"/>
                    <a:pt x="164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405;p29"/>
            <p:cNvSpPr/>
            <p:nvPr/>
          </p:nvSpPr>
          <p:spPr>
            <a:xfrm rot="1106444">
              <a:off x="239174" y="174157"/>
              <a:ext cx="41021" cy="4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9549" y="0"/>
                    <a:pt x="8363" y="230"/>
                    <a:pt x="7260" y="609"/>
                  </a:cubicBezTo>
                  <a:cubicBezTo>
                    <a:pt x="3021" y="2058"/>
                    <a:pt x="0" y="6067"/>
                    <a:pt x="0" y="10800"/>
                  </a:cubicBezTo>
                  <a:cubicBezTo>
                    <a:pt x="0" y="16752"/>
                    <a:pt x="4824" y="21600"/>
                    <a:pt x="10800" y="21600"/>
                  </a:cubicBezTo>
                  <a:cubicBezTo>
                    <a:pt x="16760" y="21600"/>
                    <a:pt x="21600" y="16752"/>
                    <a:pt x="21600" y="10800"/>
                  </a:cubicBezTo>
                  <a:cubicBezTo>
                    <a:pt x="21600" y="9582"/>
                    <a:pt x="21394" y="8421"/>
                    <a:pt x="21024" y="7351"/>
                  </a:cubicBezTo>
                  <a:cubicBezTo>
                    <a:pt x="19575" y="3079"/>
                    <a:pt x="15533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406;p29"/>
            <p:cNvSpPr/>
            <p:nvPr/>
          </p:nvSpPr>
          <p:spPr>
            <a:xfrm rot="1106444">
              <a:off x="716827" y="311801"/>
              <a:ext cx="40974" cy="4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8258" y="0"/>
                    <a:pt x="5958" y="864"/>
                    <a:pt x="4129" y="2321"/>
                  </a:cubicBezTo>
                  <a:cubicBezTo>
                    <a:pt x="1599" y="4297"/>
                    <a:pt x="0" y="7351"/>
                    <a:pt x="0" y="10800"/>
                  </a:cubicBezTo>
                  <a:cubicBezTo>
                    <a:pt x="0" y="16752"/>
                    <a:pt x="4821" y="21600"/>
                    <a:pt x="10788" y="21600"/>
                  </a:cubicBezTo>
                  <a:cubicBezTo>
                    <a:pt x="16746" y="21600"/>
                    <a:pt x="21600" y="16752"/>
                    <a:pt x="21600" y="10800"/>
                  </a:cubicBezTo>
                  <a:cubicBezTo>
                    <a:pt x="21600" y="9664"/>
                    <a:pt x="21452" y="8627"/>
                    <a:pt x="21130" y="7606"/>
                  </a:cubicBezTo>
                  <a:cubicBezTo>
                    <a:pt x="19762" y="3194"/>
                    <a:pt x="15633" y="0"/>
                    <a:pt x="107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407;p29"/>
            <p:cNvSpPr/>
            <p:nvPr/>
          </p:nvSpPr>
          <p:spPr>
            <a:xfrm rot="1106444">
              <a:off x="523186" y="136741"/>
              <a:ext cx="40974" cy="4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9650" y="0"/>
                    <a:pt x="8546" y="181"/>
                    <a:pt x="7499" y="494"/>
                  </a:cubicBezTo>
                  <a:cubicBezTo>
                    <a:pt x="7475" y="527"/>
                    <a:pt x="7417" y="527"/>
                    <a:pt x="7351" y="584"/>
                  </a:cubicBezTo>
                  <a:cubicBezTo>
                    <a:pt x="3082" y="2000"/>
                    <a:pt x="0" y="6040"/>
                    <a:pt x="0" y="10804"/>
                  </a:cubicBezTo>
                  <a:cubicBezTo>
                    <a:pt x="0" y="16745"/>
                    <a:pt x="4829" y="21600"/>
                    <a:pt x="10788" y="21600"/>
                  </a:cubicBezTo>
                  <a:cubicBezTo>
                    <a:pt x="16771" y="21600"/>
                    <a:pt x="21600" y="16745"/>
                    <a:pt x="21600" y="10804"/>
                  </a:cubicBezTo>
                  <a:cubicBezTo>
                    <a:pt x="21600" y="9578"/>
                    <a:pt x="21427" y="8443"/>
                    <a:pt x="21048" y="7373"/>
                  </a:cubicBezTo>
                  <a:cubicBezTo>
                    <a:pt x="19622" y="3077"/>
                    <a:pt x="15576" y="0"/>
                    <a:pt x="107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408;p29"/>
            <p:cNvSpPr/>
            <p:nvPr/>
          </p:nvSpPr>
          <p:spPr>
            <a:xfrm rot="1106444">
              <a:off x="716130" y="316096"/>
              <a:ext cx="40974" cy="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29" y="0"/>
                  </a:moveTo>
                  <a:cubicBezTo>
                    <a:pt x="1599" y="2213"/>
                    <a:pt x="0" y="5635"/>
                    <a:pt x="0" y="9500"/>
                  </a:cubicBezTo>
                  <a:cubicBezTo>
                    <a:pt x="0" y="16168"/>
                    <a:pt x="4821" y="21600"/>
                    <a:pt x="10788" y="21600"/>
                  </a:cubicBezTo>
                  <a:cubicBezTo>
                    <a:pt x="16746" y="21600"/>
                    <a:pt x="21600" y="16168"/>
                    <a:pt x="21600" y="9500"/>
                  </a:cubicBezTo>
                  <a:cubicBezTo>
                    <a:pt x="21600" y="8227"/>
                    <a:pt x="21452" y="7065"/>
                    <a:pt x="21130" y="5921"/>
                  </a:cubicBezTo>
                  <a:cubicBezTo>
                    <a:pt x="20578" y="5727"/>
                    <a:pt x="20257" y="5635"/>
                    <a:pt x="20257" y="5635"/>
                  </a:cubicBezTo>
                  <a:cubicBezTo>
                    <a:pt x="20257" y="5635"/>
                    <a:pt x="19944" y="14277"/>
                    <a:pt x="12032" y="15780"/>
                  </a:cubicBezTo>
                  <a:cubicBezTo>
                    <a:pt x="11686" y="15845"/>
                    <a:pt x="11340" y="15873"/>
                    <a:pt x="11018" y="15873"/>
                  </a:cubicBezTo>
                  <a:cubicBezTo>
                    <a:pt x="4763" y="15873"/>
                    <a:pt x="585" y="5082"/>
                    <a:pt x="412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409;p29"/>
            <p:cNvSpPr/>
            <p:nvPr/>
          </p:nvSpPr>
          <p:spPr>
            <a:xfrm rot="1106444">
              <a:off x="523010" y="137823"/>
              <a:ext cx="40974" cy="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7342" y="0"/>
                  </a:moveTo>
                  <a:cubicBezTo>
                    <a:pt x="3078" y="1455"/>
                    <a:pt x="0" y="5607"/>
                    <a:pt x="0" y="10504"/>
                  </a:cubicBezTo>
                  <a:cubicBezTo>
                    <a:pt x="0" y="16610"/>
                    <a:pt x="4823" y="21600"/>
                    <a:pt x="10775" y="21600"/>
                  </a:cubicBezTo>
                  <a:cubicBezTo>
                    <a:pt x="16751" y="21600"/>
                    <a:pt x="21575" y="16610"/>
                    <a:pt x="21575" y="10504"/>
                  </a:cubicBezTo>
                  <a:cubicBezTo>
                    <a:pt x="21575" y="9244"/>
                    <a:pt x="21402" y="8077"/>
                    <a:pt x="21023" y="6977"/>
                  </a:cubicBezTo>
                  <a:lnTo>
                    <a:pt x="20999" y="6952"/>
                  </a:lnTo>
                  <a:cubicBezTo>
                    <a:pt x="20999" y="6952"/>
                    <a:pt x="20645" y="14910"/>
                    <a:pt x="12742" y="16255"/>
                  </a:cubicBezTo>
                  <a:cubicBezTo>
                    <a:pt x="12397" y="16314"/>
                    <a:pt x="12076" y="16340"/>
                    <a:pt x="11763" y="16340"/>
                  </a:cubicBezTo>
                  <a:cubicBezTo>
                    <a:pt x="4445" y="16340"/>
                    <a:pt x="-25" y="2766"/>
                    <a:pt x="734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1410;p29"/>
            <p:cNvSpPr/>
            <p:nvPr/>
          </p:nvSpPr>
          <p:spPr>
            <a:xfrm rot="1106444">
              <a:off x="261313" y="180316"/>
              <a:ext cx="12701" cy="1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53" h="21600" fill="norm" stroke="1" extrusionOk="0">
                  <a:moveTo>
                    <a:pt x="3776" y="0"/>
                  </a:moveTo>
                  <a:cubicBezTo>
                    <a:pt x="3039" y="0"/>
                    <a:pt x="2339" y="333"/>
                    <a:pt x="1730" y="1039"/>
                  </a:cubicBezTo>
                  <a:cubicBezTo>
                    <a:pt x="-3301" y="6985"/>
                    <a:pt x="3573" y="21600"/>
                    <a:pt x="10429" y="21600"/>
                  </a:cubicBezTo>
                  <a:cubicBezTo>
                    <a:pt x="10927" y="21600"/>
                    <a:pt x="11425" y="21517"/>
                    <a:pt x="11922" y="21351"/>
                  </a:cubicBezTo>
                  <a:cubicBezTo>
                    <a:pt x="18299" y="19209"/>
                    <a:pt x="9563" y="0"/>
                    <a:pt x="377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1411;p29"/>
            <p:cNvSpPr/>
            <p:nvPr/>
          </p:nvSpPr>
          <p:spPr>
            <a:xfrm rot="1106444">
              <a:off x="545597" y="143327"/>
              <a:ext cx="12701" cy="1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60" h="21600" fill="norm" stroke="1" extrusionOk="0">
                  <a:moveTo>
                    <a:pt x="3807" y="0"/>
                  </a:moveTo>
                  <a:cubicBezTo>
                    <a:pt x="3052" y="0"/>
                    <a:pt x="2334" y="333"/>
                    <a:pt x="1726" y="1083"/>
                  </a:cubicBezTo>
                  <a:cubicBezTo>
                    <a:pt x="-3301" y="6957"/>
                    <a:pt x="3586" y="21600"/>
                    <a:pt x="10436" y="21600"/>
                  </a:cubicBezTo>
                  <a:cubicBezTo>
                    <a:pt x="10933" y="21600"/>
                    <a:pt x="11430" y="21517"/>
                    <a:pt x="11928" y="21350"/>
                  </a:cubicBezTo>
                  <a:cubicBezTo>
                    <a:pt x="18299" y="19205"/>
                    <a:pt x="9589" y="0"/>
                    <a:pt x="380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1412;p29"/>
            <p:cNvSpPr/>
            <p:nvPr/>
          </p:nvSpPr>
          <p:spPr>
            <a:xfrm rot="1106444">
              <a:off x="734468" y="316565"/>
              <a:ext cx="12701" cy="1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61" h="21600" fill="norm" stroke="1" extrusionOk="0">
                  <a:moveTo>
                    <a:pt x="3795" y="0"/>
                  </a:moveTo>
                  <a:cubicBezTo>
                    <a:pt x="3040" y="0"/>
                    <a:pt x="2322" y="334"/>
                    <a:pt x="1696" y="1063"/>
                  </a:cubicBezTo>
                  <a:cubicBezTo>
                    <a:pt x="-3276" y="6964"/>
                    <a:pt x="3611" y="21600"/>
                    <a:pt x="10406" y="21600"/>
                  </a:cubicBezTo>
                  <a:cubicBezTo>
                    <a:pt x="10903" y="21600"/>
                    <a:pt x="11400" y="21537"/>
                    <a:pt x="11897" y="21371"/>
                  </a:cubicBezTo>
                  <a:cubicBezTo>
                    <a:pt x="18324" y="19223"/>
                    <a:pt x="9614" y="0"/>
                    <a:pt x="379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1413;p29"/>
            <p:cNvSpPr/>
            <p:nvPr/>
          </p:nvSpPr>
          <p:spPr>
            <a:xfrm rot="1106444">
              <a:off x="238991" y="175284"/>
              <a:ext cx="41021" cy="3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60" y="0"/>
                  </a:moveTo>
                  <a:cubicBezTo>
                    <a:pt x="3021" y="1491"/>
                    <a:pt x="0" y="5616"/>
                    <a:pt x="0" y="10487"/>
                  </a:cubicBezTo>
                  <a:cubicBezTo>
                    <a:pt x="0" y="16611"/>
                    <a:pt x="4824" y="21600"/>
                    <a:pt x="10800" y="21600"/>
                  </a:cubicBezTo>
                  <a:cubicBezTo>
                    <a:pt x="16760" y="21600"/>
                    <a:pt x="21600" y="16611"/>
                    <a:pt x="21600" y="10487"/>
                  </a:cubicBezTo>
                  <a:cubicBezTo>
                    <a:pt x="21600" y="9233"/>
                    <a:pt x="21394" y="8039"/>
                    <a:pt x="21024" y="6937"/>
                  </a:cubicBezTo>
                  <a:cubicBezTo>
                    <a:pt x="21024" y="6937"/>
                    <a:pt x="20703" y="14883"/>
                    <a:pt x="12776" y="16255"/>
                  </a:cubicBezTo>
                  <a:cubicBezTo>
                    <a:pt x="12455" y="16314"/>
                    <a:pt x="12109" y="16314"/>
                    <a:pt x="11788" y="16314"/>
                  </a:cubicBezTo>
                  <a:cubicBezTo>
                    <a:pt x="4527" y="16314"/>
                    <a:pt x="33" y="2897"/>
                    <a:pt x="726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414;p29"/>
            <p:cNvSpPr/>
            <p:nvPr/>
          </p:nvSpPr>
          <p:spPr>
            <a:xfrm rot="1106444">
              <a:off x="175364" y="474560"/>
              <a:ext cx="65283" cy="12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8" y="0"/>
                  </a:moveTo>
                  <a:cubicBezTo>
                    <a:pt x="9998" y="8"/>
                    <a:pt x="9305" y="73"/>
                    <a:pt x="8633" y="220"/>
                  </a:cubicBezTo>
                  <a:cubicBezTo>
                    <a:pt x="8524" y="238"/>
                    <a:pt x="8431" y="255"/>
                    <a:pt x="8322" y="295"/>
                  </a:cubicBezTo>
                  <a:cubicBezTo>
                    <a:pt x="3538" y="1412"/>
                    <a:pt x="0" y="5694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5052" y="21600"/>
                    <a:pt x="18755" y="19134"/>
                    <a:pt x="20503" y="15551"/>
                  </a:cubicBezTo>
                  <a:cubicBezTo>
                    <a:pt x="20633" y="15272"/>
                    <a:pt x="20762" y="14995"/>
                    <a:pt x="20871" y="14700"/>
                  </a:cubicBezTo>
                  <a:cubicBezTo>
                    <a:pt x="20891" y="14673"/>
                    <a:pt x="20907" y="14632"/>
                    <a:pt x="20907" y="14602"/>
                  </a:cubicBezTo>
                  <a:cubicBezTo>
                    <a:pt x="20928" y="14575"/>
                    <a:pt x="20928" y="14545"/>
                    <a:pt x="20943" y="14510"/>
                  </a:cubicBezTo>
                  <a:cubicBezTo>
                    <a:pt x="21362" y="13361"/>
                    <a:pt x="21600" y="12101"/>
                    <a:pt x="21600" y="10800"/>
                  </a:cubicBezTo>
                  <a:cubicBezTo>
                    <a:pt x="21600" y="4835"/>
                    <a:pt x="16769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415;p29"/>
            <p:cNvSpPr/>
            <p:nvPr/>
          </p:nvSpPr>
          <p:spPr>
            <a:xfrm rot="1106444">
              <a:off x="571904" y="591951"/>
              <a:ext cx="65284" cy="12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5" y="0"/>
                  </a:moveTo>
                  <a:cubicBezTo>
                    <a:pt x="9233" y="0"/>
                    <a:pt x="7738" y="334"/>
                    <a:pt x="6367" y="947"/>
                  </a:cubicBezTo>
                  <a:cubicBezTo>
                    <a:pt x="2628" y="2639"/>
                    <a:pt x="0" y="6420"/>
                    <a:pt x="0" y="10800"/>
                  </a:cubicBezTo>
                  <a:cubicBezTo>
                    <a:pt x="0" y="16767"/>
                    <a:pt x="4836" y="21600"/>
                    <a:pt x="10805" y="21600"/>
                  </a:cubicBezTo>
                  <a:cubicBezTo>
                    <a:pt x="15564" y="21600"/>
                    <a:pt x="19593" y="18538"/>
                    <a:pt x="21036" y="14263"/>
                  </a:cubicBezTo>
                  <a:cubicBezTo>
                    <a:pt x="21403" y="13173"/>
                    <a:pt x="21600" y="12015"/>
                    <a:pt x="21600" y="10800"/>
                  </a:cubicBezTo>
                  <a:cubicBezTo>
                    <a:pt x="21600" y="4841"/>
                    <a:pt x="16784" y="0"/>
                    <a:pt x="108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416;p29"/>
            <p:cNvSpPr/>
            <p:nvPr/>
          </p:nvSpPr>
          <p:spPr>
            <a:xfrm rot="1106444">
              <a:off x="366891" y="565689"/>
              <a:ext cx="65346" cy="12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10733" y="0"/>
                    <a:pt x="10681" y="0"/>
                    <a:pt x="10624" y="8"/>
                  </a:cubicBezTo>
                  <a:cubicBezTo>
                    <a:pt x="4739" y="84"/>
                    <a:pt x="0" y="4886"/>
                    <a:pt x="0" y="10793"/>
                  </a:cubicBezTo>
                  <a:cubicBezTo>
                    <a:pt x="0" y="16761"/>
                    <a:pt x="4832" y="21600"/>
                    <a:pt x="10790" y="21600"/>
                  </a:cubicBezTo>
                  <a:cubicBezTo>
                    <a:pt x="15477" y="21600"/>
                    <a:pt x="19450" y="18626"/>
                    <a:pt x="20959" y="14467"/>
                  </a:cubicBezTo>
                  <a:cubicBezTo>
                    <a:pt x="21357" y="13320"/>
                    <a:pt x="21600" y="12086"/>
                    <a:pt x="21600" y="10793"/>
                  </a:cubicBezTo>
                  <a:cubicBezTo>
                    <a:pt x="21600" y="4829"/>
                    <a:pt x="16748" y="0"/>
                    <a:pt x="107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1417;p29"/>
            <p:cNvSpPr/>
            <p:nvPr/>
          </p:nvSpPr>
          <p:spPr>
            <a:xfrm rot="1106444">
              <a:off x="605963" y="617970"/>
              <a:ext cx="19650" cy="5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27" h="21600" fill="norm" stroke="1" extrusionOk="0">
                  <a:moveTo>
                    <a:pt x="6389" y="0"/>
                  </a:moveTo>
                  <a:cubicBezTo>
                    <a:pt x="6076" y="0"/>
                    <a:pt x="5818" y="46"/>
                    <a:pt x="5517" y="104"/>
                  </a:cubicBezTo>
                  <a:cubicBezTo>
                    <a:pt x="-5041" y="2325"/>
                    <a:pt x="1492" y="21600"/>
                    <a:pt x="9004" y="21600"/>
                  </a:cubicBezTo>
                  <a:cubicBezTo>
                    <a:pt x="9079" y="21600"/>
                    <a:pt x="9155" y="21600"/>
                    <a:pt x="9230" y="21583"/>
                  </a:cubicBezTo>
                  <a:cubicBezTo>
                    <a:pt x="16559" y="21189"/>
                    <a:pt x="13782" y="0"/>
                    <a:pt x="638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418;p29"/>
            <p:cNvSpPr/>
            <p:nvPr/>
          </p:nvSpPr>
          <p:spPr>
            <a:xfrm rot="1106444">
              <a:off x="571085" y="596997"/>
              <a:ext cx="63580" cy="11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8" y="0"/>
                  </a:moveTo>
                  <a:cubicBezTo>
                    <a:pt x="2698" y="1770"/>
                    <a:pt x="0" y="5724"/>
                    <a:pt x="0" y="10305"/>
                  </a:cubicBezTo>
                  <a:cubicBezTo>
                    <a:pt x="0" y="16545"/>
                    <a:pt x="4966" y="21600"/>
                    <a:pt x="11095" y="21600"/>
                  </a:cubicBezTo>
                  <a:cubicBezTo>
                    <a:pt x="15981" y="21600"/>
                    <a:pt x="20118" y="18398"/>
                    <a:pt x="21600" y="13927"/>
                  </a:cubicBezTo>
                  <a:cubicBezTo>
                    <a:pt x="21414" y="13995"/>
                    <a:pt x="21319" y="14086"/>
                    <a:pt x="21281" y="14217"/>
                  </a:cubicBezTo>
                  <a:cubicBezTo>
                    <a:pt x="20814" y="16267"/>
                    <a:pt x="17665" y="18729"/>
                    <a:pt x="13772" y="18729"/>
                  </a:cubicBezTo>
                  <a:cubicBezTo>
                    <a:pt x="12045" y="18729"/>
                    <a:pt x="10176" y="18250"/>
                    <a:pt x="8317" y="17047"/>
                  </a:cubicBezTo>
                  <a:cubicBezTo>
                    <a:pt x="3319" y="13797"/>
                    <a:pt x="1014" y="3381"/>
                    <a:pt x="653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1419;p29"/>
            <p:cNvSpPr/>
            <p:nvPr/>
          </p:nvSpPr>
          <p:spPr>
            <a:xfrm rot="1106444">
              <a:off x="366934" y="565428"/>
              <a:ext cx="63407" cy="12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9" y="0"/>
                  </a:moveTo>
                  <a:cubicBezTo>
                    <a:pt x="4883" y="76"/>
                    <a:pt x="0" y="4879"/>
                    <a:pt x="0" y="10789"/>
                  </a:cubicBezTo>
                  <a:cubicBezTo>
                    <a:pt x="0" y="16759"/>
                    <a:pt x="4979" y="21600"/>
                    <a:pt x="11120" y="21600"/>
                  </a:cubicBezTo>
                  <a:cubicBezTo>
                    <a:pt x="15950" y="21600"/>
                    <a:pt x="20045" y="18625"/>
                    <a:pt x="21600" y="14464"/>
                  </a:cubicBezTo>
                  <a:cubicBezTo>
                    <a:pt x="21472" y="14521"/>
                    <a:pt x="21392" y="14608"/>
                    <a:pt x="21360" y="14703"/>
                  </a:cubicBezTo>
                  <a:cubicBezTo>
                    <a:pt x="20908" y="16675"/>
                    <a:pt x="17755" y="19015"/>
                    <a:pt x="13825" y="19015"/>
                  </a:cubicBezTo>
                  <a:cubicBezTo>
                    <a:pt x="12094" y="19015"/>
                    <a:pt x="10220" y="18568"/>
                    <a:pt x="8377" y="17420"/>
                  </a:cubicBezTo>
                  <a:cubicBezTo>
                    <a:pt x="2333" y="13678"/>
                    <a:pt x="224" y="87"/>
                    <a:pt x="10896" y="87"/>
                  </a:cubicBezTo>
                  <a:lnTo>
                    <a:pt x="10970" y="87"/>
                  </a:lnTo>
                  <a:cubicBezTo>
                    <a:pt x="10970" y="87"/>
                    <a:pt x="10970" y="57"/>
                    <a:pt x="1094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1420;p29"/>
            <p:cNvSpPr/>
            <p:nvPr/>
          </p:nvSpPr>
          <p:spPr>
            <a:xfrm rot="1106444">
              <a:off x="209803" y="501213"/>
              <a:ext cx="19653" cy="5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29" h="21600" fill="norm" stroke="1" extrusionOk="0">
                  <a:moveTo>
                    <a:pt x="6351" y="0"/>
                  </a:moveTo>
                  <a:cubicBezTo>
                    <a:pt x="6092" y="0"/>
                    <a:pt x="5780" y="17"/>
                    <a:pt x="5522" y="81"/>
                  </a:cubicBezTo>
                  <a:cubicBezTo>
                    <a:pt x="-5036" y="2309"/>
                    <a:pt x="1486" y="21600"/>
                    <a:pt x="8966" y="21600"/>
                  </a:cubicBezTo>
                  <a:lnTo>
                    <a:pt x="9235" y="21600"/>
                  </a:lnTo>
                  <a:cubicBezTo>
                    <a:pt x="16564" y="21189"/>
                    <a:pt x="13787" y="0"/>
                    <a:pt x="635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1421;p29"/>
            <p:cNvSpPr/>
            <p:nvPr/>
          </p:nvSpPr>
          <p:spPr>
            <a:xfrm rot="1106444">
              <a:off x="175179" y="475696"/>
              <a:ext cx="61969" cy="12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68" y="0"/>
                  </a:moveTo>
                  <a:cubicBezTo>
                    <a:pt x="3727" y="1132"/>
                    <a:pt x="0" y="5474"/>
                    <a:pt x="0" y="10650"/>
                  </a:cubicBezTo>
                  <a:cubicBezTo>
                    <a:pt x="0" y="16698"/>
                    <a:pt x="5095" y="21600"/>
                    <a:pt x="11378" y="21600"/>
                  </a:cubicBezTo>
                  <a:cubicBezTo>
                    <a:pt x="15857" y="21600"/>
                    <a:pt x="19758" y="19100"/>
                    <a:pt x="21600" y="15467"/>
                  </a:cubicBezTo>
                  <a:cubicBezTo>
                    <a:pt x="20510" y="17193"/>
                    <a:pt x="17682" y="18880"/>
                    <a:pt x="14298" y="18880"/>
                  </a:cubicBezTo>
                  <a:cubicBezTo>
                    <a:pt x="12555" y="18880"/>
                    <a:pt x="10631" y="18424"/>
                    <a:pt x="8724" y="17259"/>
                  </a:cubicBezTo>
                  <a:cubicBezTo>
                    <a:pt x="3095" y="13799"/>
                    <a:pt x="812" y="2003"/>
                    <a:pt x="87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422;p29"/>
            <p:cNvSpPr/>
            <p:nvPr/>
          </p:nvSpPr>
          <p:spPr>
            <a:xfrm rot="1106444">
              <a:off x="400690" y="592713"/>
              <a:ext cx="19649" cy="5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34" h="21600" fill="norm" stroke="1" extrusionOk="0">
                  <a:moveTo>
                    <a:pt x="6380" y="0"/>
                  </a:moveTo>
                  <a:cubicBezTo>
                    <a:pt x="6121" y="0"/>
                    <a:pt x="5809" y="35"/>
                    <a:pt x="5540" y="98"/>
                  </a:cubicBezTo>
                  <a:cubicBezTo>
                    <a:pt x="-5045" y="2302"/>
                    <a:pt x="1480" y="21600"/>
                    <a:pt x="8996" y="21600"/>
                  </a:cubicBezTo>
                  <a:cubicBezTo>
                    <a:pt x="9082" y="21600"/>
                    <a:pt x="9158" y="21600"/>
                    <a:pt x="9222" y="21577"/>
                  </a:cubicBezTo>
                  <a:cubicBezTo>
                    <a:pt x="16555" y="21172"/>
                    <a:pt x="13820" y="0"/>
                    <a:pt x="6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40" name="Google Shape;1424;p29"/>
          <p:cNvSpPr txBox="1"/>
          <p:nvPr/>
        </p:nvSpPr>
        <p:spPr>
          <a:xfrm>
            <a:off x="1446701" y="3157595"/>
            <a:ext cx="2378248" cy="66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algn="ctr" rtl="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المفردات</a:t>
            </a:r>
          </a:p>
        </p:txBody>
      </p:sp>
      <p:sp>
        <p:nvSpPr>
          <p:cNvPr id="741" name="Google Shape;1426;p29"/>
          <p:cNvSpPr txBox="1"/>
          <p:nvPr/>
        </p:nvSpPr>
        <p:spPr>
          <a:xfrm>
            <a:off x="3652747" y="2599818"/>
            <a:ext cx="2566923" cy="67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algn="ctr" rtl="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742" name="Google Shape;1427;p29"/>
          <p:cNvSpPr txBox="1"/>
          <p:nvPr/>
        </p:nvSpPr>
        <p:spPr>
          <a:xfrm>
            <a:off x="5979587" y="3742500"/>
            <a:ext cx="2493003" cy="6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859536">
              <a:defRPr sz="404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الاحتمالُ</a:t>
            </a:r>
          </a:p>
        </p:txBody>
      </p:sp>
      <p:sp>
        <p:nvSpPr>
          <p:cNvPr id="743" name="Google Shape;1428;p29"/>
          <p:cNvSpPr txBox="1"/>
          <p:nvPr/>
        </p:nvSpPr>
        <p:spPr>
          <a:xfrm>
            <a:off x="6080090" y="3273712"/>
            <a:ext cx="2291996" cy="54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algn="ctr" rtl="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الدرس</a:t>
            </a:r>
          </a:p>
        </p:txBody>
      </p:sp>
      <p:sp>
        <p:nvSpPr>
          <p:cNvPr id="744" name="Google Shape;1427;p29"/>
          <p:cNvSpPr txBox="1"/>
          <p:nvPr/>
        </p:nvSpPr>
        <p:spPr>
          <a:xfrm>
            <a:off x="4006349" y="3358326"/>
            <a:ext cx="1981052" cy="54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603504">
              <a:defRPr sz="2244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أوجد احتمال حادثه</a:t>
            </a:r>
          </a:p>
        </p:txBody>
      </p:sp>
      <p:sp>
        <p:nvSpPr>
          <p:cNvPr id="745" name="Google Shape;1427;p29"/>
          <p:cNvSpPr txBox="1"/>
          <p:nvPr/>
        </p:nvSpPr>
        <p:spPr>
          <a:xfrm>
            <a:off x="1242958" y="3956697"/>
            <a:ext cx="2785734" cy="64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548640">
              <a:defRPr sz="204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النواتج-حادثة بسيطة-الاحتمال</a:t>
            </a:r>
          </a:p>
        </p:txBody>
      </p:sp>
      <p:sp>
        <p:nvSpPr>
          <p:cNvPr id="746" name="Google Shape;1427;p29"/>
          <p:cNvSpPr txBox="1"/>
          <p:nvPr/>
        </p:nvSpPr>
        <p:spPr>
          <a:xfrm>
            <a:off x="4204280" y="3896802"/>
            <a:ext cx="1585189" cy="57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621791">
              <a:defRPr sz="2312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بسيطة وأفسره</a:t>
            </a:r>
          </a:p>
        </p:txBody>
      </p:sp>
      <p:sp>
        <p:nvSpPr>
          <p:cNvPr id="747" name="Google Shape;1427;p29"/>
          <p:cNvSpPr txBox="1"/>
          <p:nvPr/>
        </p:nvSpPr>
        <p:spPr>
          <a:xfrm>
            <a:off x="1371391" y="4503229"/>
            <a:ext cx="2528867" cy="474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algn="ctr" defTabSz="530351">
              <a:defRPr sz="197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عشوائي-الحادثتان المتتامتان </a:t>
            </a:r>
          </a:p>
        </p:txBody>
      </p:sp>
      <p:sp>
        <p:nvSpPr>
          <p:cNvPr id="748" name="8-3  الاحتمال"/>
          <p:cNvSpPr txBox="1"/>
          <p:nvPr/>
        </p:nvSpPr>
        <p:spPr>
          <a:xfrm>
            <a:off x="3621429" y="429719"/>
            <a:ext cx="2532684" cy="490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8-3  الاحتمال   </a:t>
            </a:r>
          </a:p>
        </p:txBody>
      </p:sp>
      <p:pic>
        <p:nvPicPr>
          <p:cNvPr id="749" name="IMG_0049.png" descr="IMG_00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373" y="4059177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IMG_7610.jpeg" descr="IMG_7610.jpeg"/>
          <p:cNvPicPr>
            <a:picLocks noChangeAspect="1"/>
          </p:cNvPicPr>
          <p:nvPr/>
        </p:nvPicPr>
        <p:blipFill>
          <a:blip r:embed="rId2">
            <a:extLst/>
          </a:blip>
          <a:srcRect l="34036" t="0" r="0" b="32727"/>
          <a:stretch>
            <a:fillRect/>
          </a:stretch>
        </p:blipFill>
        <p:spPr>
          <a:xfrm>
            <a:off x="4730102" y="799521"/>
            <a:ext cx="3844284" cy="1726852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752" name="IMG_7611.jpeg" descr="IMG_76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9524" y="773026"/>
            <a:ext cx="1763819" cy="175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grpSp>
        <p:nvGrpSpPr>
          <p:cNvPr id="760" name="Google Shape;1630;p33"/>
          <p:cNvGrpSpPr/>
          <p:nvPr/>
        </p:nvGrpSpPr>
        <p:grpSpPr>
          <a:xfrm rot="21159033">
            <a:off x="6347904" y="2486668"/>
            <a:ext cx="2476703" cy="2476703"/>
            <a:chOff x="0" y="0"/>
            <a:chExt cx="2476702" cy="2476701"/>
          </a:xfrm>
        </p:grpSpPr>
        <p:sp>
          <p:nvSpPr>
            <p:cNvPr id="753" name="Google Shape;1631;p33"/>
            <p:cNvSpPr/>
            <p:nvPr/>
          </p:nvSpPr>
          <p:spPr>
            <a:xfrm rot="472784">
              <a:off x="140183" y="140183"/>
              <a:ext cx="2196336" cy="21963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1632;p33"/>
            <p:cNvSpPr/>
            <p:nvPr/>
          </p:nvSpPr>
          <p:spPr>
            <a:xfrm rot="472784">
              <a:off x="247598" y="147581"/>
              <a:ext cx="2196337" cy="62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1633;p33"/>
            <p:cNvSpPr/>
            <p:nvPr/>
          </p:nvSpPr>
          <p:spPr>
            <a:xfrm>
              <a:off x="346233" y="1181449"/>
              <a:ext cx="1766329" cy="24446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56" name="Google Shape;1634;p33"/>
            <p:cNvSpPr/>
            <p:nvPr/>
          </p:nvSpPr>
          <p:spPr>
            <a:xfrm>
              <a:off x="319952" y="1371342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57" name="Google Shape;1635;p33"/>
            <p:cNvSpPr/>
            <p:nvPr/>
          </p:nvSpPr>
          <p:spPr>
            <a:xfrm>
              <a:off x="294577" y="1554687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58" name="Google Shape;1636;p33"/>
            <p:cNvSpPr/>
            <p:nvPr/>
          </p:nvSpPr>
          <p:spPr>
            <a:xfrm>
              <a:off x="269202" y="1738032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59" name="Google Shape;1637;p33"/>
            <p:cNvSpPr/>
            <p:nvPr/>
          </p:nvSpPr>
          <p:spPr>
            <a:xfrm>
              <a:off x="374195" y="979415"/>
              <a:ext cx="1766329" cy="24446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68" name="Google Shape;1630;p33"/>
          <p:cNvGrpSpPr/>
          <p:nvPr/>
        </p:nvGrpSpPr>
        <p:grpSpPr>
          <a:xfrm rot="21159033">
            <a:off x="3818815" y="2486668"/>
            <a:ext cx="2476704" cy="2476703"/>
            <a:chOff x="0" y="0"/>
            <a:chExt cx="2476702" cy="2476701"/>
          </a:xfrm>
        </p:grpSpPr>
        <p:sp>
          <p:nvSpPr>
            <p:cNvPr id="761" name="Google Shape;1631;p33"/>
            <p:cNvSpPr/>
            <p:nvPr/>
          </p:nvSpPr>
          <p:spPr>
            <a:xfrm rot="472784">
              <a:off x="140183" y="140183"/>
              <a:ext cx="2196336" cy="21963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1632;p33"/>
            <p:cNvSpPr/>
            <p:nvPr/>
          </p:nvSpPr>
          <p:spPr>
            <a:xfrm rot="472784">
              <a:off x="247598" y="147581"/>
              <a:ext cx="2196337" cy="62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1633;p33"/>
            <p:cNvSpPr/>
            <p:nvPr/>
          </p:nvSpPr>
          <p:spPr>
            <a:xfrm>
              <a:off x="346233" y="1181449"/>
              <a:ext cx="1766329" cy="24446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64" name="Google Shape;1634;p33"/>
            <p:cNvSpPr/>
            <p:nvPr/>
          </p:nvSpPr>
          <p:spPr>
            <a:xfrm>
              <a:off x="319952" y="1371342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65" name="Google Shape;1635;p33"/>
            <p:cNvSpPr/>
            <p:nvPr/>
          </p:nvSpPr>
          <p:spPr>
            <a:xfrm>
              <a:off x="294577" y="1554687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66" name="Google Shape;1636;p33"/>
            <p:cNvSpPr/>
            <p:nvPr/>
          </p:nvSpPr>
          <p:spPr>
            <a:xfrm>
              <a:off x="269202" y="1738032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67" name="Google Shape;1637;p33"/>
            <p:cNvSpPr/>
            <p:nvPr/>
          </p:nvSpPr>
          <p:spPr>
            <a:xfrm>
              <a:off x="374195" y="979415"/>
              <a:ext cx="1766329" cy="24446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76" name="Google Shape;1630;p33"/>
          <p:cNvGrpSpPr/>
          <p:nvPr/>
        </p:nvGrpSpPr>
        <p:grpSpPr>
          <a:xfrm rot="21159033">
            <a:off x="1289727" y="2486668"/>
            <a:ext cx="2476703" cy="2476703"/>
            <a:chOff x="0" y="0"/>
            <a:chExt cx="2476702" cy="2476701"/>
          </a:xfrm>
        </p:grpSpPr>
        <p:sp>
          <p:nvSpPr>
            <p:cNvPr id="769" name="Google Shape;1631;p33"/>
            <p:cNvSpPr/>
            <p:nvPr/>
          </p:nvSpPr>
          <p:spPr>
            <a:xfrm rot="472784">
              <a:off x="140183" y="140183"/>
              <a:ext cx="2196336" cy="21963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1632;p33"/>
            <p:cNvSpPr/>
            <p:nvPr/>
          </p:nvSpPr>
          <p:spPr>
            <a:xfrm rot="472784">
              <a:off x="247598" y="147581"/>
              <a:ext cx="2196337" cy="62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1633;p33"/>
            <p:cNvSpPr/>
            <p:nvPr/>
          </p:nvSpPr>
          <p:spPr>
            <a:xfrm>
              <a:off x="346233" y="1181449"/>
              <a:ext cx="1766329" cy="24446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72" name="Google Shape;1634;p33"/>
            <p:cNvSpPr/>
            <p:nvPr/>
          </p:nvSpPr>
          <p:spPr>
            <a:xfrm>
              <a:off x="319952" y="1371342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73" name="Google Shape;1635;p33"/>
            <p:cNvSpPr/>
            <p:nvPr/>
          </p:nvSpPr>
          <p:spPr>
            <a:xfrm>
              <a:off x="294577" y="1554687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74" name="Google Shape;1636;p33"/>
            <p:cNvSpPr/>
            <p:nvPr/>
          </p:nvSpPr>
          <p:spPr>
            <a:xfrm>
              <a:off x="269202" y="1738032"/>
              <a:ext cx="1766329" cy="24446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75" name="Google Shape;1637;p33"/>
            <p:cNvSpPr/>
            <p:nvPr/>
          </p:nvSpPr>
          <p:spPr>
            <a:xfrm>
              <a:off x="374195" y="979415"/>
              <a:ext cx="1766329" cy="24446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777" name="IMG_7610.jpeg" descr="IMG_7610.jpeg"/>
          <p:cNvPicPr>
            <a:picLocks noChangeAspect="1"/>
          </p:cNvPicPr>
          <p:nvPr/>
        </p:nvPicPr>
        <p:blipFill>
          <a:blip r:embed="rId2">
            <a:extLst/>
          </a:blip>
          <a:srcRect l="8109" t="80307" r="63425" b="3212"/>
          <a:stretch>
            <a:fillRect/>
          </a:stretch>
        </p:blipFill>
        <p:spPr>
          <a:xfrm>
            <a:off x="1580738" y="2697388"/>
            <a:ext cx="1894759" cy="48318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78" name="IMG_7610.jpeg" descr="IMG_7610.jpeg"/>
          <p:cNvPicPr>
            <a:picLocks noChangeAspect="1"/>
          </p:cNvPicPr>
          <p:nvPr/>
        </p:nvPicPr>
        <p:blipFill>
          <a:blip r:embed="rId2">
            <a:extLst/>
          </a:blip>
          <a:srcRect l="47873" t="80307" r="29896" b="5418"/>
          <a:stretch>
            <a:fillRect/>
          </a:stretch>
        </p:blipFill>
        <p:spPr>
          <a:xfrm>
            <a:off x="4345807" y="2729734"/>
            <a:ext cx="1479672" cy="41849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779" name="IMG_7610.jpeg" descr="IMG_7610.jpeg"/>
          <p:cNvPicPr>
            <a:picLocks noChangeAspect="1"/>
          </p:cNvPicPr>
          <p:nvPr/>
        </p:nvPicPr>
        <p:blipFill>
          <a:blip r:embed="rId2">
            <a:extLst/>
          </a:blip>
          <a:srcRect l="86018" t="80307" r="0" b="5050"/>
          <a:stretch>
            <a:fillRect/>
          </a:stretch>
        </p:blipFill>
        <p:spPr>
          <a:xfrm>
            <a:off x="7120919" y="2725506"/>
            <a:ext cx="930635" cy="42927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grpSp>
        <p:nvGrpSpPr>
          <p:cNvPr id="793" name="Google Shape;2002;p50"/>
          <p:cNvGrpSpPr/>
          <p:nvPr/>
        </p:nvGrpSpPr>
        <p:grpSpPr>
          <a:xfrm>
            <a:off x="1324580" y="714955"/>
            <a:ext cx="807064" cy="781018"/>
            <a:chOff x="0" y="0"/>
            <a:chExt cx="807062" cy="781016"/>
          </a:xfrm>
        </p:grpSpPr>
        <p:sp>
          <p:nvSpPr>
            <p:cNvPr id="780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87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783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92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790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788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9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91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94" name="114"/>
          <p:cNvSpPr txBox="1"/>
          <p:nvPr/>
        </p:nvSpPr>
        <p:spPr>
          <a:xfrm>
            <a:off x="1490036" y="954949"/>
            <a:ext cx="476152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114</a:t>
            </a:r>
          </a:p>
        </p:txBody>
      </p:sp>
      <p:pic>
        <p:nvPicPr>
          <p:cNvPr id="795" name="IMG_0049.png" descr="IMG_00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1163;p27"/>
          <p:cNvGrpSpPr/>
          <p:nvPr/>
        </p:nvGrpSpPr>
        <p:grpSpPr>
          <a:xfrm>
            <a:off x="6346660" y="1539096"/>
            <a:ext cx="2270772" cy="2871968"/>
            <a:chOff x="0" y="0"/>
            <a:chExt cx="2270770" cy="2871966"/>
          </a:xfrm>
        </p:grpSpPr>
        <p:sp>
          <p:nvSpPr>
            <p:cNvPr id="797" name="Google Shape;1164;p27"/>
            <p:cNvSpPr/>
            <p:nvPr/>
          </p:nvSpPr>
          <p:spPr>
            <a:xfrm rot="432144">
              <a:off x="158276" y="112058"/>
              <a:ext cx="1954218" cy="264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3645" y="0"/>
                  </a:moveTo>
                  <a:cubicBezTo>
                    <a:pt x="9695" y="0"/>
                    <a:pt x="6818" y="2357"/>
                    <a:pt x="6699" y="2459"/>
                  </a:cubicBezTo>
                  <a:lnTo>
                    <a:pt x="6691" y="2464"/>
                  </a:lnTo>
                  <a:cubicBezTo>
                    <a:pt x="6613" y="2525"/>
                    <a:pt x="6538" y="2589"/>
                    <a:pt x="6464" y="2652"/>
                  </a:cubicBezTo>
                  <a:lnTo>
                    <a:pt x="5770" y="3231"/>
                  </a:lnTo>
                  <a:lnTo>
                    <a:pt x="5872" y="3250"/>
                  </a:lnTo>
                  <a:cubicBezTo>
                    <a:pt x="5153" y="4090"/>
                    <a:pt x="4758" y="5070"/>
                    <a:pt x="4741" y="6088"/>
                  </a:cubicBezTo>
                  <a:cubicBezTo>
                    <a:pt x="4711" y="7934"/>
                    <a:pt x="4763" y="9627"/>
                    <a:pt x="4898" y="11131"/>
                  </a:cubicBezTo>
                  <a:cubicBezTo>
                    <a:pt x="4504" y="10933"/>
                    <a:pt x="4044" y="10814"/>
                    <a:pt x="3551" y="10788"/>
                  </a:cubicBezTo>
                  <a:lnTo>
                    <a:pt x="3518" y="10786"/>
                  </a:lnTo>
                  <a:cubicBezTo>
                    <a:pt x="3453" y="10783"/>
                    <a:pt x="3387" y="10781"/>
                    <a:pt x="3321" y="10781"/>
                  </a:cubicBezTo>
                  <a:cubicBezTo>
                    <a:pt x="1989" y="10781"/>
                    <a:pt x="702" y="11420"/>
                    <a:pt x="389" y="12236"/>
                  </a:cubicBezTo>
                  <a:cubicBezTo>
                    <a:pt x="218" y="12678"/>
                    <a:pt x="250" y="13055"/>
                    <a:pt x="375" y="13356"/>
                  </a:cubicBezTo>
                  <a:cubicBezTo>
                    <a:pt x="242" y="13468"/>
                    <a:pt x="138" y="13599"/>
                    <a:pt x="74" y="13741"/>
                  </a:cubicBezTo>
                  <a:cubicBezTo>
                    <a:pt x="-131" y="14200"/>
                    <a:pt x="94" y="14675"/>
                    <a:pt x="676" y="15012"/>
                  </a:cubicBezTo>
                  <a:cubicBezTo>
                    <a:pt x="689" y="15018"/>
                    <a:pt x="700" y="15025"/>
                    <a:pt x="712" y="15032"/>
                  </a:cubicBezTo>
                  <a:cubicBezTo>
                    <a:pt x="593" y="15301"/>
                    <a:pt x="595" y="15617"/>
                    <a:pt x="815" y="15961"/>
                  </a:cubicBezTo>
                  <a:cubicBezTo>
                    <a:pt x="1046" y="16321"/>
                    <a:pt x="1466" y="16566"/>
                    <a:pt x="1980" y="16652"/>
                  </a:cubicBezTo>
                  <a:lnTo>
                    <a:pt x="2133" y="17001"/>
                  </a:lnTo>
                  <a:lnTo>
                    <a:pt x="2158" y="16992"/>
                  </a:lnTo>
                  <a:cubicBezTo>
                    <a:pt x="2176" y="17026"/>
                    <a:pt x="2195" y="17059"/>
                    <a:pt x="2213" y="17091"/>
                  </a:cubicBezTo>
                  <a:cubicBezTo>
                    <a:pt x="2455" y="17516"/>
                    <a:pt x="2664" y="17742"/>
                    <a:pt x="2935" y="17872"/>
                  </a:cubicBezTo>
                  <a:cubicBezTo>
                    <a:pt x="3090" y="17947"/>
                    <a:pt x="3267" y="17987"/>
                    <a:pt x="3445" y="17987"/>
                  </a:cubicBezTo>
                  <a:cubicBezTo>
                    <a:pt x="4083" y="17987"/>
                    <a:pt x="4388" y="17521"/>
                    <a:pt x="4488" y="17368"/>
                  </a:cubicBezTo>
                  <a:lnTo>
                    <a:pt x="3949" y="17165"/>
                  </a:lnTo>
                  <a:lnTo>
                    <a:pt x="3959" y="17152"/>
                  </a:lnTo>
                  <a:lnTo>
                    <a:pt x="4499" y="17352"/>
                  </a:lnTo>
                  <a:cubicBezTo>
                    <a:pt x="4609" y="17181"/>
                    <a:pt x="4723" y="16962"/>
                    <a:pt x="4854" y="16663"/>
                  </a:cubicBezTo>
                  <a:cubicBezTo>
                    <a:pt x="4926" y="16500"/>
                    <a:pt x="5000" y="16317"/>
                    <a:pt x="5083" y="16099"/>
                  </a:cubicBezTo>
                  <a:lnTo>
                    <a:pt x="5088" y="16087"/>
                  </a:lnTo>
                  <a:lnTo>
                    <a:pt x="5096" y="16065"/>
                  </a:lnTo>
                  <a:cubicBezTo>
                    <a:pt x="5122" y="15995"/>
                    <a:pt x="5148" y="15925"/>
                    <a:pt x="5173" y="15856"/>
                  </a:cubicBezTo>
                  <a:cubicBezTo>
                    <a:pt x="5245" y="15658"/>
                    <a:pt x="5318" y="15446"/>
                    <a:pt x="5396" y="15213"/>
                  </a:cubicBezTo>
                  <a:cubicBezTo>
                    <a:pt x="5578" y="15191"/>
                    <a:pt x="5758" y="15171"/>
                    <a:pt x="5936" y="15153"/>
                  </a:cubicBezTo>
                  <a:cubicBezTo>
                    <a:pt x="6250" y="15402"/>
                    <a:pt x="6663" y="15571"/>
                    <a:pt x="7125" y="15632"/>
                  </a:cubicBezTo>
                  <a:cubicBezTo>
                    <a:pt x="7754" y="15716"/>
                    <a:pt x="8686" y="15819"/>
                    <a:pt x="9823" y="15883"/>
                  </a:cubicBezTo>
                  <a:cubicBezTo>
                    <a:pt x="9686" y="16727"/>
                    <a:pt x="9484" y="17987"/>
                    <a:pt x="9338" y="19050"/>
                  </a:cubicBezTo>
                  <a:cubicBezTo>
                    <a:pt x="9250" y="19682"/>
                    <a:pt x="9515" y="20320"/>
                    <a:pt x="10064" y="20799"/>
                  </a:cubicBezTo>
                  <a:cubicBezTo>
                    <a:pt x="10613" y="21280"/>
                    <a:pt x="11411" y="21571"/>
                    <a:pt x="12250" y="21596"/>
                  </a:cubicBezTo>
                  <a:lnTo>
                    <a:pt x="12319" y="21598"/>
                  </a:lnTo>
                  <a:cubicBezTo>
                    <a:pt x="12354" y="21599"/>
                    <a:pt x="12390" y="21600"/>
                    <a:pt x="12424" y="21600"/>
                  </a:cubicBezTo>
                  <a:cubicBezTo>
                    <a:pt x="12971" y="21600"/>
                    <a:pt x="13505" y="21489"/>
                    <a:pt x="13977" y="21278"/>
                  </a:cubicBezTo>
                  <a:cubicBezTo>
                    <a:pt x="15217" y="20889"/>
                    <a:pt x="15982" y="19926"/>
                    <a:pt x="15848" y="18917"/>
                  </a:cubicBezTo>
                  <a:cubicBezTo>
                    <a:pt x="15710" y="17892"/>
                    <a:pt x="15539" y="16625"/>
                    <a:pt x="15409" y="15772"/>
                  </a:cubicBezTo>
                  <a:cubicBezTo>
                    <a:pt x="15806" y="15732"/>
                    <a:pt x="16198" y="15686"/>
                    <a:pt x="16580" y="15633"/>
                  </a:cubicBezTo>
                  <a:cubicBezTo>
                    <a:pt x="16703" y="15616"/>
                    <a:pt x="16829" y="15590"/>
                    <a:pt x="16952" y="15554"/>
                  </a:cubicBezTo>
                  <a:cubicBezTo>
                    <a:pt x="17061" y="15525"/>
                    <a:pt x="17635" y="15372"/>
                    <a:pt x="18277" y="15131"/>
                  </a:cubicBezTo>
                  <a:cubicBezTo>
                    <a:pt x="18259" y="15219"/>
                    <a:pt x="18235" y="15304"/>
                    <a:pt x="18205" y="15383"/>
                  </a:cubicBezTo>
                  <a:cubicBezTo>
                    <a:pt x="17876" y="16254"/>
                    <a:pt x="17758" y="16612"/>
                    <a:pt x="17717" y="16857"/>
                  </a:cubicBezTo>
                  <a:cubicBezTo>
                    <a:pt x="17648" y="17274"/>
                    <a:pt x="17810" y="17566"/>
                    <a:pt x="18224" y="17775"/>
                  </a:cubicBezTo>
                  <a:cubicBezTo>
                    <a:pt x="18417" y="17872"/>
                    <a:pt x="18642" y="17924"/>
                    <a:pt x="18873" y="17924"/>
                  </a:cubicBezTo>
                  <a:cubicBezTo>
                    <a:pt x="19219" y="17924"/>
                    <a:pt x="19734" y="17812"/>
                    <a:pt x="20217" y="17273"/>
                  </a:cubicBezTo>
                  <a:cubicBezTo>
                    <a:pt x="21031" y="16369"/>
                    <a:pt x="21469" y="14559"/>
                    <a:pt x="20559" y="12669"/>
                  </a:cubicBezTo>
                  <a:cubicBezTo>
                    <a:pt x="20829" y="11033"/>
                    <a:pt x="21203" y="7985"/>
                    <a:pt x="20896" y="4921"/>
                  </a:cubicBezTo>
                  <a:cubicBezTo>
                    <a:pt x="20663" y="2596"/>
                    <a:pt x="18448" y="683"/>
                    <a:pt x="15547" y="153"/>
                  </a:cubicBezTo>
                  <a:lnTo>
                    <a:pt x="15657" y="59"/>
                  </a:lnTo>
                  <a:lnTo>
                    <a:pt x="14378" y="18"/>
                  </a:lnTo>
                  <a:cubicBezTo>
                    <a:pt x="14363" y="17"/>
                    <a:pt x="14228" y="11"/>
                    <a:pt x="14175" y="9"/>
                  </a:cubicBezTo>
                  <a:cubicBezTo>
                    <a:pt x="14116" y="8"/>
                    <a:pt x="14059" y="7"/>
                    <a:pt x="14002" y="6"/>
                  </a:cubicBezTo>
                  <a:lnTo>
                    <a:pt x="13956" y="5"/>
                  </a:lnTo>
                  <a:cubicBezTo>
                    <a:pt x="13851" y="1"/>
                    <a:pt x="13748" y="0"/>
                    <a:pt x="13645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14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1165;p27"/>
            <p:cNvSpPr/>
            <p:nvPr/>
          </p:nvSpPr>
          <p:spPr>
            <a:xfrm rot="432144">
              <a:off x="1023185" y="1957357"/>
              <a:ext cx="420819" cy="72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2934" y="0"/>
                  </a:moveTo>
                  <a:cubicBezTo>
                    <a:pt x="2934" y="0"/>
                    <a:pt x="1162" y="8370"/>
                    <a:pt x="56" y="14810"/>
                  </a:cubicBezTo>
                  <a:cubicBezTo>
                    <a:pt x="-553" y="18341"/>
                    <a:pt x="3871" y="21446"/>
                    <a:pt x="9699" y="21588"/>
                  </a:cubicBezTo>
                  <a:cubicBezTo>
                    <a:pt x="9796" y="21588"/>
                    <a:pt x="9893" y="21593"/>
                    <a:pt x="9990" y="21596"/>
                  </a:cubicBezTo>
                  <a:cubicBezTo>
                    <a:pt x="10108" y="21598"/>
                    <a:pt x="10226" y="21600"/>
                    <a:pt x="10344" y="21600"/>
                  </a:cubicBezTo>
                  <a:cubicBezTo>
                    <a:pt x="16311" y="21600"/>
                    <a:pt x="21047" y="18480"/>
                    <a:pt x="20443" y="14834"/>
                  </a:cubicBezTo>
                  <a:cubicBezTo>
                    <a:pt x="19541" y="9413"/>
                    <a:pt x="18268" y="1954"/>
                    <a:pt x="17809" y="341"/>
                  </a:cubicBezTo>
                  <a:lnTo>
                    <a:pt x="2934" y="0"/>
                  </a:lnTo>
                  <a:close/>
                </a:path>
              </a:pathLst>
            </a:custGeom>
            <a:solidFill>
              <a:srgbClr val="E691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1166;p27"/>
            <p:cNvSpPr/>
            <p:nvPr/>
          </p:nvSpPr>
          <p:spPr>
            <a:xfrm rot="432144">
              <a:off x="986350" y="1970235"/>
              <a:ext cx="420901" cy="72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2938" y="0"/>
                  </a:moveTo>
                  <a:cubicBezTo>
                    <a:pt x="2938" y="0"/>
                    <a:pt x="1166" y="8374"/>
                    <a:pt x="55" y="14814"/>
                  </a:cubicBezTo>
                  <a:cubicBezTo>
                    <a:pt x="-547" y="18345"/>
                    <a:pt x="3875" y="21450"/>
                    <a:pt x="9704" y="21590"/>
                  </a:cubicBezTo>
                  <a:cubicBezTo>
                    <a:pt x="9801" y="21594"/>
                    <a:pt x="9898" y="21597"/>
                    <a:pt x="9990" y="21597"/>
                  </a:cubicBezTo>
                  <a:cubicBezTo>
                    <a:pt x="10110" y="21599"/>
                    <a:pt x="10228" y="21600"/>
                    <a:pt x="10344" y="21600"/>
                  </a:cubicBezTo>
                  <a:cubicBezTo>
                    <a:pt x="16318" y="21600"/>
                    <a:pt x="21053" y="18484"/>
                    <a:pt x="20449" y="14838"/>
                  </a:cubicBezTo>
                  <a:cubicBezTo>
                    <a:pt x="19546" y="9413"/>
                    <a:pt x="18274" y="1957"/>
                    <a:pt x="17814" y="339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1167;p27"/>
            <p:cNvSpPr/>
            <p:nvPr/>
          </p:nvSpPr>
          <p:spPr>
            <a:xfrm rot="432144">
              <a:off x="973615" y="197174"/>
              <a:ext cx="614018" cy="29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7" y="0"/>
                  </a:moveTo>
                  <a:cubicBezTo>
                    <a:pt x="8835" y="0"/>
                    <a:pt x="0" y="20188"/>
                    <a:pt x="0" y="20188"/>
                  </a:cubicBezTo>
                  <a:cubicBezTo>
                    <a:pt x="1137" y="21171"/>
                    <a:pt x="2324" y="21600"/>
                    <a:pt x="3530" y="21600"/>
                  </a:cubicBezTo>
                  <a:cubicBezTo>
                    <a:pt x="12073" y="21600"/>
                    <a:pt x="21600" y="39"/>
                    <a:pt x="21600" y="39"/>
                  </a:cubicBezTo>
                  <a:cubicBezTo>
                    <a:pt x="21298" y="13"/>
                    <a:pt x="20997" y="0"/>
                    <a:pt x="206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Google Shape;1168;p27"/>
            <p:cNvSpPr/>
            <p:nvPr/>
          </p:nvSpPr>
          <p:spPr>
            <a:xfrm rot="432144">
              <a:off x="1636409" y="1857000"/>
              <a:ext cx="261109" cy="17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8034" y="0"/>
                  </a:moveTo>
                  <a:cubicBezTo>
                    <a:pt x="6412" y="0"/>
                    <a:pt x="4851" y="336"/>
                    <a:pt x="3534" y="1212"/>
                  </a:cubicBezTo>
                  <a:cubicBezTo>
                    <a:pt x="-2149" y="5010"/>
                    <a:pt x="729" y="21600"/>
                    <a:pt x="729" y="21600"/>
                  </a:cubicBezTo>
                  <a:cubicBezTo>
                    <a:pt x="729" y="21600"/>
                    <a:pt x="14604" y="13760"/>
                    <a:pt x="19451" y="3705"/>
                  </a:cubicBezTo>
                  <a:cubicBezTo>
                    <a:pt x="19451" y="3705"/>
                    <a:pt x="13412" y="0"/>
                    <a:pt x="80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2" name="Google Shape;1169;p27"/>
            <p:cNvSpPr/>
            <p:nvPr/>
          </p:nvSpPr>
          <p:spPr>
            <a:xfrm rot="432144">
              <a:off x="914888" y="230616"/>
              <a:ext cx="1164249" cy="170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0443" y="0"/>
                  </a:moveTo>
                  <a:cubicBezTo>
                    <a:pt x="4754" y="0"/>
                    <a:pt x="87" y="3235"/>
                    <a:pt x="14" y="7252"/>
                  </a:cubicBezTo>
                  <a:cubicBezTo>
                    <a:pt x="-53" y="10957"/>
                    <a:pt x="93" y="15878"/>
                    <a:pt x="1039" y="19826"/>
                  </a:cubicBezTo>
                  <a:cubicBezTo>
                    <a:pt x="1198" y="20494"/>
                    <a:pt x="1943" y="21017"/>
                    <a:pt x="2898" y="21134"/>
                  </a:cubicBezTo>
                  <a:cubicBezTo>
                    <a:pt x="4534" y="21336"/>
                    <a:pt x="7335" y="21600"/>
                    <a:pt x="10749" y="21600"/>
                  </a:cubicBezTo>
                  <a:cubicBezTo>
                    <a:pt x="13057" y="21600"/>
                    <a:pt x="15645" y="21479"/>
                    <a:pt x="18341" y="21136"/>
                  </a:cubicBezTo>
                  <a:cubicBezTo>
                    <a:pt x="19297" y="21015"/>
                    <a:pt x="20028" y="20475"/>
                    <a:pt x="20167" y="19805"/>
                  </a:cubicBezTo>
                  <a:cubicBezTo>
                    <a:pt x="20636" y="17552"/>
                    <a:pt x="21547" y="12183"/>
                    <a:pt x="20959" y="6762"/>
                  </a:cubicBezTo>
                  <a:cubicBezTo>
                    <a:pt x="20564" y="3130"/>
                    <a:pt x="16393" y="234"/>
                    <a:pt x="11189" y="19"/>
                  </a:cubicBezTo>
                  <a:cubicBezTo>
                    <a:pt x="11104" y="14"/>
                    <a:pt x="11021" y="11"/>
                    <a:pt x="10937" y="8"/>
                  </a:cubicBezTo>
                  <a:cubicBezTo>
                    <a:pt x="10772" y="3"/>
                    <a:pt x="10607" y="0"/>
                    <a:pt x="1044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3" name="Google Shape;1170;p27"/>
            <p:cNvSpPr/>
            <p:nvPr/>
          </p:nvSpPr>
          <p:spPr>
            <a:xfrm rot="432144">
              <a:off x="353801" y="1735604"/>
              <a:ext cx="530420" cy="14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1" y="0"/>
                  </a:moveTo>
                  <a:cubicBezTo>
                    <a:pt x="18165" y="0"/>
                    <a:pt x="6399" y="292"/>
                    <a:pt x="0" y="10646"/>
                  </a:cubicBezTo>
                  <a:lnTo>
                    <a:pt x="1611" y="21600"/>
                  </a:lnTo>
                  <a:cubicBezTo>
                    <a:pt x="1611" y="21600"/>
                    <a:pt x="10991" y="12163"/>
                    <a:pt x="19998" y="12163"/>
                  </a:cubicBezTo>
                  <a:cubicBezTo>
                    <a:pt x="20535" y="12163"/>
                    <a:pt x="21069" y="12200"/>
                    <a:pt x="21600" y="12268"/>
                  </a:cubicBezTo>
                  <a:lnTo>
                    <a:pt x="19590" y="0"/>
                  </a:lnTo>
                  <a:cubicBezTo>
                    <a:pt x="19590" y="0"/>
                    <a:pt x="19550" y="0"/>
                    <a:pt x="19471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1171;p27"/>
            <p:cNvSpPr/>
            <p:nvPr/>
          </p:nvSpPr>
          <p:spPr>
            <a:xfrm rot="432144">
              <a:off x="709240" y="305199"/>
              <a:ext cx="1164179" cy="170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10451" y="0"/>
                  </a:moveTo>
                  <a:cubicBezTo>
                    <a:pt x="4757" y="0"/>
                    <a:pt x="88" y="3235"/>
                    <a:pt x="14" y="7249"/>
                  </a:cubicBezTo>
                  <a:cubicBezTo>
                    <a:pt x="-33" y="9875"/>
                    <a:pt x="27" y="13110"/>
                    <a:pt x="403" y="16175"/>
                  </a:cubicBezTo>
                  <a:cubicBezTo>
                    <a:pt x="442" y="16509"/>
                    <a:pt x="487" y="16841"/>
                    <a:pt x="534" y="17169"/>
                  </a:cubicBezTo>
                  <a:cubicBezTo>
                    <a:pt x="670" y="18086"/>
                    <a:pt x="839" y="18977"/>
                    <a:pt x="1041" y="19825"/>
                  </a:cubicBezTo>
                  <a:cubicBezTo>
                    <a:pt x="1200" y="20493"/>
                    <a:pt x="1946" y="21018"/>
                    <a:pt x="2899" y="21134"/>
                  </a:cubicBezTo>
                  <a:cubicBezTo>
                    <a:pt x="4539" y="21335"/>
                    <a:pt x="7348" y="21600"/>
                    <a:pt x="10768" y="21600"/>
                  </a:cubicBezTo>
                  <a:cubicBezTo>
                    <a:pt x="13078" y="21600"/>
                    <a:pt x="15667" y="21479"/>
                    <a:pt x="18365" y="21136"/>
                  </a:cubicBezTo>
                  <a:cubicBezTo>
                    <a:pt x="19318" y="21015"/>
                    <a:pt x="20051" y="20474"/>
                    <a:pt x="20191" y="19804"/>
                  </a:cubicBezTo>
                  <a:cubicBezTo>
                    <a:pt x="20659" y="17551"/>
                    <a:pt x="21567" y="12181"/>
                    <a:pt x="20983" y="6761"/>
                  </a:cubicBezTo>
                  <a:cubicBezTo>
                    <a:pt x="20586" y="3129"/>
                    <a:pt x="16412" y="233"/>
                    <a:pt x="11201" y="17"/>
                  </a:cubicBezTo>
                  <a:cubicBezTo>
                    <a:pt x="11115" y="14"/>
                    <a:pt x="11034" y="10"/>
                    <a:pt x="10948" y="8"/>
                  </a:cubicBezTo>
                  <a:cubicBezTo>
                    <a:pt x="10781" y="3"/>
                    <a:pt x="10615" y="0"/>
                    <a:pt x="104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1172;p27"/>
            <p:cNvSpPr/>
            <p:nvPr/>
          </p:nvSpPr>
          <p:spPr>
            <a:xfrm rot="432144">
              <a:off x="1807554" y="1725025"/>
              <a:ext cx="161446" cy="60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8" h="21600" fill="norm" stroke="1" extrusionOk="0">
                  <a:moveTo>
                    <a:pt x="5347" y="0"/>
                  </a:moveTo>
                  <a:cubicBezTo>
                    <a:pt x="4805" y="0"/>
                    <a:pt x="4260" y="42"/>
                    <a:pt x="3731" y="128"/>
                  </a:cubicBezTo>
                  <a:cubicBezTo>
                    <a:pt x="1656" y="472"/>
                    <a:pt x="610" y="1404"/>
                    <a:pt x="1344" y="2260"/>
                  </a:cubicBezTo>
                  <a:cubicBezTo>
                    <a:pt x="3438" y="4724"/>
                    <a:pt x="6855" y="9777"/>
                    <a:pt x="3879" y="13953"/>
                  </a:cubicBezTo>
                  <a:cubicBezTo>
                    <a:pt x="-851" y="20590"/>
                    <a:pt x="-662" y="20871"/>
                    <a:pt x="1309" y="21399"/>
                  </a:cubicBezTo>
                  <a:cubicBezTo>
                    <a:pt x="1813" y="21534"/>
                    <a:pt x="2358" y="21600"/>
                    <a:pt x="2931" y="21600"/>
                  </a:cubicBezTo>
                  <a:cubicBezTo>
                    <a:pt x="9894" y="21600"/>
                    <a:pt x="20749" y="11902"/>
                    <a:pt x="9201" y="1014"/>
                  </a:cubicBezTo>
                  <a:cubicBezTo>
                    <a:pt x="8527" y="377"/>
                    <a:pt x="6975" y="0"/>
                    <a:pt x="5347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1173;p27"/>
            <p:cNvSpPr/>
            <p:nvPr/>
          </p:nvSpPr>
          <p:spPr>
            <a:xfrm rot="432144">
              <a:off x="1209440" y="531277"/>
              <a:ext cx="78661" cy="10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6536" y="0"/>
                  </a:moveTo>
                  <a:cubicBezTo>
                    <a:pt x="5032" y="0"/>
                    <a:pt x="3491" y="422"/>
                    <a:pt x="2229" y="1328"/>
                  </a:cubicBezTo>
                  <a:cubicBezTo>
                    <a:pt x="-54" y="2942"/>
                    <a:pt x="-667" y="5643"/>
                    <a:pt x="781" y="7824"/>
                  </a:cubicBezTo>
                  <a:lnTo>
                    <a:pt x="8012" y="18801"/>
                  </a:lnTo>
                  <a:cubicBezTo>
                    <a:pt x="9247" y="20649"/>
                    <a:pt x="11493" y="21600"/>
                    <a:pt x="13795" y="21600"/>
                  </a:cubicBezTo>
                  <a:cubicBezTo>
                    <a:pt x="15735" y="21600"/>
                    <a:pt x="17675" y="20929"/>
                    <a:pt x="19002" y="19503"/>
                  </a:cubicBezTo>
                  <a:lnTo>
                    <a:pt x="19151" y="19329"/>
                  </a:lnTo>
                  <a:cubicBezTo>
                    <a:pt x="20720" y="17647"/>
                    <a:pt x="20933" y="15376"/>
                    <a:pt x="19671" y="13527"/>
                  </a:cubicBezTo>
                  <a:lnTo>
                    <a:pt x="12263" y="2724"/>
                  </a:lnTo>
                  <a:cubicBezTo>
                    <a:pt x="11029" y="943"/>
                    <a:pt x="8810" y="0"/>
                    <a:pt x="65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1174;p27"/>
            <p:cNvSpPr/>
            <p:nvPr/>
          </p:nvSpPr>
          <p:spPr>
            <a:xfrm rot="432144">
              <a:off x="1152974" y="1184630"/>
              <a:ext cx="78636" cy="10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2" h="21600" fill="norm" stroke="1" extrusionOk="0">
                  <a:moveTo>
                    <a:pt x="6532" y="0"/>
                  </a:moveTo>
                  <a:cubicBezTo>
                    <a:pt x="5018" y="0"/>
                    <a:pt x="3486" y="422"/>
                    <a:pt x="2223" y="1327"/>
                  </a:cubicBezTo>
                  <a:cubicBezTo>
                    <a:pt x="-52" y="2949"/>
                    <a:pt x="-665" y="5649"/>
                    <a:pt x="774" y="7828"/>
                  </a:cubicBezTo>
                  <a:lnTo>
                    <a:pt x="8008" y="18802"/>
                  </a:lnTo>
                  <a:cubicBezTo>
                    <a:pt x="9234" y="20650"/>
                    <a:pt x="11519" y="21600"/>
                    <a:pt x="13794" y="21600"/>
                  </a:cubicBezTo>
                  <a:cubicBezTo>
                    <a:pt x="15735" y="21600"/>
                    <a:pt x="17675" y="20899"/>
                    <a:pt x="18994" y="19496"/>
                  </a:cubicBezTo>
                  <a:lnTo>
                    <a:pt x="19152" y="19322"/>
                  </a:lnTo>
                  <a:cubicBezTo>
                    <a:pt x="20721" y="17625"/>
                    <a:pt x="20935" y="15348"/>
                    <a:pt x="19672" y="13530"/>
                  </a:cubicBezTo>
                  <a:lnTo>
                    <a:pt x="12262" y="2730"/>
                  </a:lnTo>
                  <a:cubicBezTo>
                    <a:pt x="11026" y="950"/>
                    <a:pt x="8807" y="0"/>
                    <a:pt x="65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1175;p27"/>
            <p:cNvSpPr/>
            <p:nvPr/>
          </p:nvSpPr>
          <p:spPr>
            <a:xfrm rot="432144">
              <a:off x="1598587" y="627720"/>
              <a:ext cx="107716" cy="6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2" h="21600" fill="norm" stroke="1" extrusionOk="0">
                  <a:moveTo>
                    <a:pt x="14989" y="0"/>
                  </a:moveTo>
                  <a:cubicBezTo>
                    <a:pt x="14643" y="0"/>
                    <a:pt x="14272" y="85"/>
                    <a:pt x="13926" y="242"/>
                  </a:cubicBezTo>
                  <a:lnTo>
                    <a:pt x="3537" y="4813"/>
                  </a:lnTo>
                  <a:cubicBezTo>
                    <a:pt x="682" y="6059"/>
                    <a:pt x="-804" y="11864"/>
                    <a:pt x="447" y="16750"/>
                  </a:cubicBezTo>
                  <a:cubicBezTo>
                    <a:pt x="1223" y="19762"/>
                    <a:pt x="2866" y="21600"/>
                    <a:pt x="4593" y="21600"/>
                  </a:cubicBezTo>
                  <a:cubicBezTo>
                    <a:pt x="4919" y="21600"/>
                    <a:pt x="5271" y="21564"/>
                    <a:pt x="5590" y="21406"/>
                  </a:cubicBezTo>
                  <a:lnTo>
                    <a:pt x="16090" y="17125"/>
                  </a:lnTo>
                  <a:cubicBezTo>
                    <a:pt x="19349" y="15795"/>
                    <a:pt x="20796" y="8611"/>
                    <a:pt x="18769" y="3689"/>
                  </a:cubicBezTo>
                  <a:lnTo>
                    <a:pt x="18658" y="3411"/>
                  </a:lnTo>
                  <a:cubicBezTo>
                    <a:pt x="17772" y="1246"/>
                    <a:pt x="16416" y="0"/>
                    <a:pt x="149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1176;p27"/>
            <p:cNvSpPr/>
            <p:nvPr/>
          </p:nvSpPr>
          <p:spPr>
            <a:xfrm rot="432144">
              <a:off x="900045" y="555941"/>
              <a:ext cx="72325" cy="10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1600" fill="norm" stroke="1" extrusionOk="0">
                  <a:moveTo>
                    <a:pt x="12254" y="0"/>
                  </a:moveTo>
                  <a:lnTo>
                    <a:pt x="11979" y="29"/>
                  </a:lnTo>
                  <a:cubicBezTo>
                    <a:pt x="9308" y="118"/>
                    <a:pt x="6987" y="1411"/>
                    <a:pt x="6039" y="3336"/>
                  </a:cubicBezTo>
                  <a:lnTo>
                    <a:pt x="459" y="14562"/>
                  </a:lnTo>
                  <a:cubicBezTo>
                    <a:pt x="-1085" y="17633"/>
                    <a:pt x="1426" y="21012"/>
                    <a:pt x="5632" y="21527"/>
                  </a:cubicBezTo>
                  <a:cubicBezTo>
                    <a:pt x="5982" y="21571"/>
                    <a:pt x="6323" y="21600"/>
                    <a:pt x="6674" y="21600"/>
                  </a:cubicBezTo>
                  <a:cubicBezTo>
                    <a:pt x="9346" y="21600"/>
                    <a:pt x="11818" y="20336"/>
                    <a:pt x="12851" y="18360"/>
                  </a:cubicBezTo>
                  <a:lnTo>
                    <a:pt x="18734" y="7134"/>
                  </a:lnTo>
                  <a:cubicBezTo>
                    <a:pt x="20515" y="3703"/>
                    <a:pt x="17256" y="0"/>
                    <a:pt x="125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1177;p27"/>
            <p:cNvSpPr/>
            <p:nvPr/>
          </p:nvSpPr>
          <p:spPr>
            <a:xfrm rot="432144">
              <a:off x="923143" y="913669"/>
              <a:ext cx="88169" cy="9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3597" y="0"/>
                  </a:moveTo>
                  <a:cubicBezTo>
                    <a:pt x="11971" y="0"/>
                    <a:pt x="10392" y="749"/>
                    <a:pt x="9330" y="2103"/>
                  </a:cubicBezTo>
                  <a:lnTo>
                    <a:pt x="1249" y="12335"/>
                  </a:lnTo>
                  <a:cubicBezTo>
                    <a:pt x="-978" y="15139"/>
                    <a:pt x="-126" y="19336"/>
                    <a:pt x="3008" y="20964"/>
                  </a:cubicBezTo>
                  <a:cubicBezTo>
                    <a:pt x="3812" y="21382"/>
                    <a:pt x="4664" y="21600"/>
                    <a:pt x="5516" y="21600"/>
                  </a:cubicBezTo>
                  <a:cubicBezTo>
                    <a:pt x="7102" y="21600"/>
                    <a:pt x="8658" y="20875"/>
                    <a:pt x="9713" y="19570"/>
                  </a:cubicBezTo>
                  <a:lnTo>
                    <a:pt x="18035" y="9402"/>
                  </a:lnTo>
                  <a:cubicBezTo>
                    <a:pt x="20622" y="6244"/>
                    <a:pt x="19168" y="1386"/>
                    <a:pt x="15285" y="290"/>
                  </a:cubicBezTo>
                  <a:lnTo>
                    <a:pt x="15081" y="209"/>
                  </a:lnTo>
                  <a:cubicBezTo>
                    <a:pt x="14589" y="73"/>
                    <a:pt x="14097" y="0"/>
                    <a:pt x="135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1178;p27"/>
            <p:cNvSpPr/>
            <p:nvPr/>
          </p:nvSpPr>
          <p:spPr>
            <a:xfrm rot="432144">
              <a:off x="1663419" y="1002511"/>
              <a:ext cx="89352" cy="9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5806" y="0"/>
                  </a:moveTo>
                  <a:cubicBezTo>
                    <a:pt x="4024" y="0"/>
                    <a:pt x="2250" y="806"/>
                    <a:pt x="1103" y="2378"/>
                  </a:cubicBezTo>
                  <a:cubicBezTo>
                    <a:pt x="-481" y="4561"/>
                    <a:pt x="-349" y="7510"/>
                    <a:pt x="1433" y="9529"/>
                  </a:cubicBezTo>
                  <a:lnTo>
                    <a:pt x="10402" y="19621"/>
                  </a:lnTo>
                  <a:cubicBezTo>
                    <a:pt x="11573" y="20948"/>
                    <a:pt x="13190" y="21600"/>
                    <a:pt x="14774" y="21600"/>
                  </a:cubicBezTo>
                  <a:cubicBezTo>
                    <a:pt x="16936" y="21600"/>
                    <a:pt x="19098" y="20411"/>
                    <a:pt x="20079" y="18195"/>
                  </a:cubicBezTo>
                  <a:lnTo>
                    <a:pt x="20187" y="17976"/>
                  </a:lnTo>
                  <a:cubicBezTo>
                    <a:pt x="21119" y="15899"/>
                    <a:pt x="20731" y="13471"/>
                    <a:pt x="19180" y="11769"/>
                  </a:cubicBezTo>
                  <a:lnTo>
                    <a:pt x="10129" y="1890"/>
                  </a:lnTo>
                  <a:cubicBezTo>
                    <a:pt x="8949" y="619"/>
                    <a:pt x="7390" y="0"/>
                    <a:pt x="580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1179;p27"/>
            <p:cNvSpPr/>
            <p:nvPr/>
          </p:nvSpPr>
          <p:spPr>
            <a:xfrm rot="432144">
              <a:off x="1319420" y="956488"/>
              <a:ext cx="82743" cy="9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8" h="21600" fill="norm" stroke="1" extrusionOk="0">
                  <a:moveTo>
                    <a:pt x="13087" y="0"/>
                  </a:moveTo>
                  <a:cubicBezTo>
                    <a:pt x="11123" y="0"/>
                    <a:pt x="9292" y="952"/>
                    <a:pt x="8203" y="2523"/>
                  </a:cubicBezTo>
                  <a:lnTo>
                    <a:pt x="926" y="13188"/>
                  </a:lnTo>
                  <a:cubicBezTo>
                    <a:pt x="-1071" y="16113"/>
                    <a:pt x="290" y="20037"/>
                    <a:pt x="3772" y="21244"/>
                  </a:cubicBezTo>
                  <a:cubicBezTo>
                    <a:pt x="4424" y="21476"/>
                    <a:pt x="5133" y="21600"/>
                    <a:pt x="5818" y="21600"/>
                  </a:cubicBezTo>
                  <a:cubicBezTo>
                    <a:pt x="7708" y="21600"/>
                    <a:pt x="9539" y="20702"/>
                    <a:pt x="10661" y="19162"/>
                  </a:cubicBezTo>
                  <a:lnTo>
                    <a:pt x="18178" y="8521"/>
                  </a:lnTo>
                  <a:cubicBezTo>
                    <a:pt x="20529" y="5208"/>
                    <a:pt x="18425" y="720"/>
                    <a:pt x="14242" y="108"/>
                  </a:cubicBezTo>
                  <a:lnTo>
                    <a:pt x="13995" y="85"/>
                  </a:lnTo>
                  <a:cubicBezTo>
                    <a:pt x="13698" y="23"/>
                    <a:pt x="13392" y="0"/>
                    <a:pt x="1308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1180;p27"/>
            <p:cNvSpPr/>
            <p:nvPr/>
          </p:nvSpPr>
          <p:spPr>
            <a:xfrm rot="432144">
              <a:off x="855117" y="1439923"/>
              <a:ext cx="799875" cy="20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1980" y="0"/>
                  </a:moveTo>
                  <a:cubicBezTo>
                    <a:pt x="831" y="0"/>
                    <a:pt x="44" y="1393"/>
                    <a:pt x="2" y="5650"/>
                  </a:cubicBezTo>
                  <a:cubicBezTo>
                    <a:pt x="-111" y="17231"/>
                    <a:pt x="3882" y="20419"/>
                    <a:pt x="9535" y="21477"/>
                  </a:cubicBezTo>
                  <a:cubicBezTo>
                    <a:pt x="9968" y="21559"/>
                    <a:pt x="10404" y="21600"/>
                    <a:pt x="10842" y="21600"/>
                  </a:cubicBezTo>
                  <a:cubicBezTo>
                    <a:pt x="16118" y="21600"/>
                    <a:pt x="21489" y="15819"/>
                    <a:pt x="20693" y="7256"/>
                  </a:cubicBezTo>
                  <a:cubicBezTo>
                    <a:pt x="20325" y="3300"/>
                    <a:pt x="19505" y="2086"/>
                    <a:pt x="18344" y="2086"/>
                  </a:cubicBezTo>
                  <a:cubicBezTo>
                    <a:pt x="17426" y="2086"/>
                    <a:pt x="16295" y="2846"/>
                    <a:pt x="15004" y="3602"/>
                  </a:cubicBezTo>
                  <a:cubicBezTo>
                    <a:pt x="13708" y="4362"/>
                    <a:pt x="12254" y="5118"/>
                    <a:pt x="10694" y="5118"/>
                  </a:cubicBezTo>
                  <a:cubicBezTo>
                    <a:pt x="10196" y="5118"/>
                    <a:pt x="9687" y="5043"/>
                    <a:pt x="9170" y="4861"/>
                  </a:cubicBezTo>
                  <a:cubicBezTo>
                    <a:pt x="6997" y="4105"/>
                    <a:pt x="3954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4" name="Google Shape;1181;p27"/>
            <p:cNvSpPr/>
            <p:nvPr/>
          </p:nvSpPr>
          <p:spPr>
            <a:xfrm rot="432144">
              <a:off x="846665" y="1545613"/>
              <a:ext cx="505143" cy="36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7876" y="0"/>
                  </a:moveTo>
                  <a:cubicBezTo>
                    <a:pt x="7391" y="0"/>
                    <a:pt x="6831" y="120"/>
                    <a:pt x="6191" y="413"/>
                  </a:cubicBezTo>
                  <a:cubicBezTo>
                    <a:pt x="2530" y="2073"/>
                    <a:pt x="-1009" y="13713"/>
                    <a:pt x="264" y="17776"/>
                  </a:cubicBezTo>
                  <a:cubicBezTo>
                    <a:pt x="1006" y="20132"/>
                    <a:pt x="3363" y="21600"/>
                    <a:pt x="5691" y="21600"/>
                  </a:cubicBezTo>
                  <a:cubicBezTo>
                    <a:pt x="7380" y="21600"/>
                    <a:pt x="9055" y="20827"/>
                    <a:pt x="10084" y="19055"/>
                  </a:cubicBezTo>
                  <a:cubicBezTo>
                    <a:pt x="11641" y="16382"/>
                    <a:pt x="13836" y="11850"/>
                    <a:pt x="15463" y="8608"/>
                  </a:cubicBezTo>
                  <a:cubicBezTo>
                    <a:pt x="16647" y="6263"/>
                    <a:pt x="18406" y="4677"/>
                    <a:pt x="20379" y="4190"/>
                  </a:cubicBezTo>
                  <a:cubicBezTo>
                    <a:pt x="20416" y="4363"/>
                    <a:pt x="20451" y="4439"/>
                    <a:pt x="20470" y="4439"/>
                  </a:cubicBezTo>
                  <a:cubicBezTo>
                    <a:pt x="20591" y="4439"/>
                    <a:pt x="20123" y="1376"/>
                    <a:pt x="16566" y="413"/>
                  </a:cubicBezTo>
                  <a:cubicBezTo>
                    <a:pt x="16010" y="263"/>
                    <a:pt x="15498" y="198"/>
                    <a:pt x="15028" y="198"/>
                  </a:cubicBezTo>
                  <a:cubicBezTo>
                    <a:pt x="12125" y="198"/>
                    <a:pt x="10836" y="2659"/>
                    <a:pt x="10836" y="2659"/>
                  </a:cubicBezTo>
                  <a:cubicBezTo>
                    <a:pt x="10836" y="2659"/>
                    <a:pt x="10162" y="0"/>
                    <a:pt x="78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1182;p27"/>
            <p:cNvSpPr/>
            <p:nvPr/>
          </p:nvSpPr>
          <p:spPr>
            <a:xfrm rot="432144">
              <a:off x="963984" y="1582993"/>
              <a:ext cx="152801" cy="23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83" y="1025"/>
                    <a:pt x="15978" y="2515"/>
                    <a:pt x="13656" y="4122"/>
                  </a:cubicBezTo>
                  <a:cubicBezTo>
                    <a:pt x="11319" y="5739"/>
                    <a:pt x="9314" y="7542"/>
                    <a:pt x="7496" y="9406"/>
                  </a:cubicBezTo>
                  <a:cubicBezTo>
                    <a:pt x="5727" y="11293"/>
                    <a:pt x="4221" y="13274"/>
                    <a:pt x="2952" y="15314"/>
                  </a:cubicBezTo>
                  <a:cubicBezTo>
                    <a:pt x="2302" y="16329"/>
                    <a:pt x="1818" y="17387"/>
                    <a:pt x="1264" y="18421"/>
                  </a:cubicBezTo>
                  <a:cubicBezTo>
                    <a:pt x="816" y="19488"/>
                    <a:pt x="363" y="20536"/>
                    <a:pt x="0" y="21600"/>
                  </a:cubicBezTo>
                  <a:cubicBezTo>
                    <a:pt x="751" y="20621"/>
                    <a:pt x="1365" y="19606"/>
                    <a:pt x="2085" y="18626"/>
                  </a:cubicBezTo>
                  <a:cubicBezTo>
                    <a:pt x="2821" y="17644"/>
                    <a:pt x="3471" y="16655"/>
                    <a:pt x="4241" y="15682"/>
                  </a:cubicBezTo>
                  <a:cubicBezTo>
                    <a:pt x="5007" y="14722"/>
                    <a:pt x="5692" y="13743"/>
                    <a:pt x="6543" y="12803"/>
                  </a:cubicBezTo>
                  <a:cubicBezTo>
                    <a:pt x="7314" y="11853"/>
                    <a:pt x="8160" y="10925"/>
                    <a:pt x="9017" y="10011"/>
                  </a:cubicBezTo>
                  <a:cubicBezTo>
                    <a:pt x="10750" y="8163"/>
                    <a:pt x="12639" y="6396"/>
                    <a:pt x="14689" y="4705"/>
                  </a:cubicBezTo>
                  <a:cubicBezTo>
                    <a:pt x="16794" y="3042"/>
                    <a:pt x="18981" y="1392"/>
                    <a:pt x="216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6" name="Google Shape;1183;p27"/>
            <p:cNvSpPr/>
            <p:nvPr/>
          </p:nvSpPr>
          <p:spPr>
            <a:xfrm rot="432144">
              <a:off x="723011" y="1178902"/>
              <a:ext cx="172248" cy="23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2" h="21600" fill="norm" stroke="1" extrusionOk="0">
                  <a:moveTo>
                    <a:pt x="4191" y="0"/>
                  </a:moveTo>
                  <a:cubicBezTo>
                    <a:pt x="3606" y="0"/>
                    <a:pt x="3049" y="313"/>
                    <a:pt x="2847" y="797"/>
                  </a:cubicBezTo>
                  <a:cubicBezTo>
                    <a:pt x="2321" y="2118"/>
                    <a:pt x="-2266" y="13762"/>
                    <a:pt x="1422" y="19012"/>
                  </a:cubicBezTo>
                  <a:cubicBezTo>
                    <a:pt x="2389" y="20365"/>
                    <a:pt x="3797" y="21205"/>
                    <a:pt x="5632" y="21491"/>
                  </a:cubicBezTo>
                  <a:cubicBezTo>
                    <a:pt x="6065" y="21557"/>
                    <a:pt x="6503" y="21600"/>
                    <a:pt x="6925" y="21600"/>
                  </a:cubicBezTo>
                  <a:cubicBezTo>
                    <a:pt x="8337" y="21600"/>
                    <a:pt x="9682" y="21215"/>
                    <a:pt x="10935" y="20474"/>
                  </a:cubicBezTo>
                  <a:cubicBezTo>
                    <a:pt x="17050" y="16861"/>
                    <a:pt x="19135" y="5170"/>
                    <a:pt x="19215" y="4680"/>
                  </a:cubicBezTo>
                  <a:cubicBezTo>
                    <a:pt x="19334" y="4037"/>
                    <a:pt x="18793" y="3448"/>
                    <a:pt x="18025" y="3362"/>
                  </a:cubicBezTo>
                  <a:cubicBezTo>
                    <a:pt x="17961" y="3352"/>
                    <a:pt x="17894" y="3349"/>
                    <a:pt x="17830" y="3349"/>
                  </a:cubicBezTo>
                  <a:cubicBezTo>
                    <a:pt x="17146" y="3349"/>
                    <a:pt x="16541" y="3764"/>
                    <a:pt x="16430" y="4344"/>
                  </a:cubicBezTo>
                  <a:cubicBezTo>
                    <a:pt x="15889" y="7452"/>
                    <a:pt x="13557" y="16067"/>
                    <a:pt x="9296" y="18587"/>
                  </a:cubicBezTo>
                  <a:cubicBezTo>
                    <a:pt x="8528" y="19038"/>
                    <a:pt x="7744" y="19259"/>
                    <a:pt x="6917" y="19259"/>
                  </a:cubicBezTo>
                  <a:cubicBezTo>
                    <a:pt x="6670" y="19259"/>
                    <a:pt x="6415" y="19239"/>
                    <a:pt x="6157" y="19199"/>
                  </a:cubicBezTo>
                  <a:cubicBezTo>
                    <a:pt x="5130" y="19044"/>
                    <a:pt x="4406" y="18610"/>
                    <a:pt x="3865" y="17833"/>
                  </a:cubicBezTo>
                  <a:cubicBezTo>
                    <a:pt x="1267" y="14167"/>
                    <a:pt x="4179" y="4834"/>
                    <a:pt x="5512" y="1548"/>
                  </a:cubicBezTo>
                  <a:cubicBezTo>
                    <a:pt x="5763" y="939"/>
                    <a:pt x="5369" y="273"/>
                    <a:pt x="4629" y="63"/>
                  </a:cubicBezTo>
                  <a:cubicBezTo>
                    <a:pt x="4486" y="20"/>
                    <a:pt x="4335" y="0"/>
                    <a:pt x="4191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7" name="Google Shape;1184;p27"/>
            <p:cNvSpPr/>
            <p:nvPr/>
          </p:nvSpPr>
          <p:spPr>
            <a:xfrm rot="432144">
              <a:off x="1649430" y="1306826"/>
              <a:ext cx="172302" cy="23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600" fill="norm" stroke="1" extrusionOk="0">
                  <a:moveTo>
                    <a:pt x="4181" y="0"/>
                  </a:moveTo>
                  <a:cubicBezTo>
                    <a:pt x="3593" y="0"/>
                    <a:pt x="3043" y="306"/>
                    <a:pt x="2845" y="794"/>
                  </a:cubicBezTo>
                  <a:cubicBezTo>
                    <a:pt x="2315" y="2106"/>
                    <a:pt x="-2272" y="13771"/>
                    <a:pt x="1432" y="19013"/>
                  </a:cubicBezTo>
                  <a:cubicBezTo>
                    <a:pt x="2383" y="20377"/>
                    <a:pt x="3795" y="21208"/>
                    <a:pt x="5626" y="21501"/>
                  </a:cubicBezTo>
                  <a:cubicBezTo>
                    <a:pt x="6063" y="21567"/>
                    <a:pt x="6497" y="21600"/>
                    <a:pt x="6935" y="21600"/>
                  </a:cubicBezTo>
                  <a:cubicBezTo>
                    <a:pt x="8331" y="21600"/>
                    <a:pt x="9676" y="21231"/>
                    <a:pt x="10941" y="20486"/>
                  </a:cubicBezTo>
                  <a:cubicBezTo>
                    <a:pt x="17044" y="16871"/>
                    <a:pt x="19133" y="5173"/>
                    <a:pt x="19225" y="4673"/>
                  </a:cubicBezTo>
                  <a:cubicBezTo>
                    <a:pt x="19328" y="4037"/>
                    <a:pt x="18787" y="3447"/>
                    <a:pt x="18023" y="3361"/>
                  </a:cubicBezTo>
                  <a:cubicBezTo>
                    <a:pt x="17951" y="3351"/>
                    <a:pt x="17880" y="3348"/>
                    <a:pt x="17808" y="3348"/>
                  </a:cubicBezTo>
                  <a:cubicBezTo>
                    <a:pt x="17128" y="3348"/>
                    <a:pt x="16535" y="3770"/>
                    <a:pt x="16428" y="4343"/>
                  </a:cubicBezTo>
                  <a:cubicBezTo>
                    <a:pt x="15898" y="7444"/>
                    <a:pt x="13563" y="16064"/>
                    <a:pt x="9306" y="18585"/>
                  </a:cubicBezTo>
                  <a:cubicBezTo>
                    <a:pt x="8526" y="19046"/>
                    <a:pt x="7738" y="19270"/>
                    <a:pt x="6915" y="19270"/>
                  </a:cubicBezTo>
                  <a:cubicBezTo>
                    <a:pt x="6664" y="19270"/>
                    <a:pt x="6413" y="19251"/>
                    <a:pt x="6155" y="19208"/>
                  </a:cubicBezTo>
                  <a:cubicBezTo>
                    <a:pt x="5140" y="19043"/>
                    <a:pt x="4400" y="18618"/>
                    <a:pt x="3859" y="17843"/>
                  </a:cubicBezTo>
                  <a:cubicBezTo>
                    <a:pt x="1277" y="14173"/>
                    <a:pt x="4177" y="4824"/>
                    <a:pt x="5522" y="1536"/>
                  </a:cubicBezTo>
                  <a:cubicBezTo>
                    <a:pt x="5761" y="926"/>
                    <a:pt x="5363" y="270"/>
                    <a:pt x="4639" y="63"/>
                  </a:cubicBezTo>
                  <a:cubicBezTo>
                    <a:pt x="4488" y="20"/>
                    <a:pt x="4333" y="0"/>
                    <a:pt x="4181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1185;p27"/>
            <p:cNvSpPr/>
            <p:nvPr/>
          </p:nvSpPr>
          <p:spPr>
            <a:xfrm rot="432144">
              <a:off x="1528456" y="1693403"/>
              <a:ext cx="221468" cy="10191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1186;p27"/>
            <p:cNvSpPr/>
            <p:nvPr/>
          </p:nvSpPr>
          <p:spPr>
            <a:xfrm rot="432144">
              <a:off x="677270" y="1508307"/>
              <a:ext cx="157576" cy="92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6" y="0"/>
                  </a:moveTo>
                  <a:cubicBezTo>
                    <a:pt x="4909" y="0"/>
                    <a:pt x="2237" y="691"/>
                    <a:pt x="0" y="1898"/>
                  </a:cubicBezTo>
                  <a:cubicBezTo>
                    <a:pt x="293" y="8049"/>
                    <a:pt x="635" y="14150"/>
                    <a:pt x="987" y="20193"/>
                  </a:cubicBezTo>
                  <a:cubicBezTo>
                    <a:pt x="2999" y="21076"/>
                    <a:pt x="5315" y="21600"/>
                    <a:pt x="7786" y="21600"/>
                  </a:cubicBezTo>
                  <a:cubicBezTo>
                    <a:pt x="15416" y="21600"/>
                    <a:pt x="21600" y="16772"/>
                    <a:pt x="21600" y="10788"/>
                  </a:cubicBezTo>
                  <a:cubicBezTo>
                    <a:pt x="21600" y="4853"/>
                    <a:pt x="15416" y="0"/>
                    <a:pt x="77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1187;p27"/>
            <p:cNvSpPr/>
            <p:nvPr/>
          </p:nvSpPr>
          <p:spPr>
            <a:xfrm rot="432144">
              <a:off x="269886" y="1742646"/>
              <a:ext cx="270110" cy="41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0" y="0"/>
                  </a:moveTo>
                  <a:cubicBezTo>
                    <a:pt x="8651" y="0"/>
                    <a:pt x="4745" y="489"/>
                    <a:pt x="955" y="2100"/>
                  </a:cubicBezTo>
                  <a:cubicBezTo>
                    <a:pt x="932" y="2108"/>
                    <a:pt x="906" y="2125"/>
                    <a:pt x="878" y="2138"/>
                  </a:cubicBezTo>
                  <a:cubicBezTo>
                    <a:pt x="593" y="2256"/>
                    <a:pt x="291" y="2390"/>
                    <a:pt x="0" y="2535"/>
                  </a:cubicBezTo>
                  <a:cubicBezTo>
                    <a:pt x="0" y="2535"/>
                    <a:pt x="943" y="5028"/>
                    <a:pt x="2331" y="8218"/>
                  </a:cubicBezTo>
                  <a:cubicBezTo>
                    <a:pt x="3069" y="9904"/>
                    <a:pt x="3927" y="11780"/>
                    <a:pt x="4833" y="13579"/>
                  </a:cubicBezTo>
                  <a:cubicBezTo>
                    <a:pt x="5676" y="15271"/>
                    <a:pt x="6574" y="16903"/>
                    <a:pt x="7449" y="18238"/>
                  </a:cubicBezTo>
                  <a:cubicBezTo>
                    <a:pt x="8526" y="19887"/>
                    <a:pt x="9578" y="21104"/>
                    <a:pt x="10492" y="21482"/>
                  </a:cubicBezTo>
                  <a:cubicBezTo>
                    <a:pt x="10680" y="21563"/>
                    <a:pt x="10863" y="21600"/>
                    <a:pt x="11039" y="21600"/>
                  </a:cubicBezTo>
                  <a:cubicBezTo>
                    <a:pt x="11749" y="21600"/>
                    <a:pt x="12541" y="20911"/>
                    <a:pt x="13382" y="19795"/>
                  </a:cubicBezTo>
                  <a:cubicBezTo>
                    <a:pt x="14157" y="18772"/>
                    <a:pt x="14952" y="17369"/>
                    <a:pt x="15753" y="15801"/>
                  </a:cubicBezTo>
                  <a:cubicBezTo>
                    <a:pt x="16320" y="14665"/>
                    <a:pt x="16887" y="13429"/>
                    <a:pt x="17434" y="12182"/>
                  </a:cubicBezTo>
                  <a:cubicBezTo>
                    <a:pt x="17633" y="11724"/>
                    <a:pt x="17841" y="11258"/>
                    <a:pt x="18029" y="10805"/>
                  </a:cubicBezTo>
                  <a:cubicBezTo>
                    <a:pt x="19058" y="8347"/>
                    <a:pt x="19956" y="5941"/>
                    <a:pt x="20597" y="4167"/>
                  </a:cubicBezTo>
                  <a:cubicBezTo>
                    <a:pt x="21221" y="2441"/>
                    <a:pt x="21600" y="1312"/>
                    <a:pt x="21600" y="1312"/>
                  </a:cubicBezTo>
                  <a:cubicBezTo>
                    <a:pt x="21600" y="1312"/>
                    <a:pt x="18862" y="438"/>
                    <a:pt x="14886" y="114"/>
                  </a:cubicBezTo>
                  <a:cubicBezTo>
                    <a:pt x="14120" y="54"/>
                    <a:pt x="13299" y="9"/>
                    <a:pt x="12458" y="4"/>
                  </a:cubicBezTo>
                  <a:cubicBezTo>
                    <a:pt x="12313" y="2"/>
                    <a:pt x="12168" y="0"/>
                    <a:pt x="12020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1188;p27"/>
            <p:cNvSpPr/>
            <p:nvPr/>
          </p:nvSpPr>
          <p:spPr>
            <a:xfrm rot="432144">
              <a:off x="352526" y="1975927"/>
              <a:ext cx="124864" cy="11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27" y="2219"/>
                    <a:pt x="18592" y="4266"/>
                    <a:pt x="16958" y="6232"/>
                  </a:cubicBezTo>
                  <a:cubicBezTo>
                    <a:pt x="15245" y="8119"/>
                    <a:pt x="13506" y="9953"/>
                    <a:pt x="11651" y="11667"/>
                  </a:cubicBezTo>
                  <a:cubicBezTo>
                    <a:pt x="7946" y="15149"/>
                    <a:pt x="4001" y="18298"/>
                    <a:pt x="0" y="21600"/>
                  </a:cubicBezTo>
                  <a:cubicBezTo>
                    <a:pt x="2429" y="20803"/>
                    <a:pt x="4697" y="19593"/>
                    <a:pt x="6886" y="18205"/>
                  </a:cubicBezTo>
                  <a:cubicBezTo>
                    <a:pt x="9092" y="16843"/>
                    <a:pt x="11133" y="15215"/>
                    <a:pt x="13075" y="13448"/>
                  </a:cubicBezTo>
                  <a:cubicBezTo>
                    <a:pt x="14979" y="11627"/>
                    <a:pt x="16755" y="9614"/>
                    <a:pt x="18265" y="7395"/>
                  </a:cubicBezTo>
                  <a:cubicBezTo>
                    <a:pt x="19738" y="5123"/>
                    <a:pt x="20940" y="2638"/>
                    <a:pt x="216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1189;p27"/>
            <p:cNvSpPr/>
            <p:nvPr/>
          </p:nvSpPr>
          <p:spPr>
            <a:xfrm rot="432144">
              <a:off x="334734" y="1825264"/>
              <a:ext cx="197131" cy="17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1" y="2075"/>
                    <a:pt x="18289" y="3944"/>
                    <a:pt x="16540" y="5795"/>
                  </a:cubicBezTo>
                  <a:cubicBezTo>
                    <a:pt x="14794" y="7647"/>
                    <a:pt x="12967" y="9408"/>
                    <a:pt x="11148" y="11161"/>
                  </a:cubicBezTo>
                  <a:cubicBezTo>
                    <a:pt x="9320" y="12926"/>
                    <a:pt x="7442" y="14636"/>
                    <a:pt x="5580" y="16376"/>
                  </a:cubicBezTo>
                  <a:cubicBezTo>
                    <a:pt x="3717" y="18082"/>
                    <a:pt x="1866" y="19834"/>
                    <a:pt x="0" y="21600"/>
                  </a:cubicBezTo>
                  <a:cubicBezTo>
                    <a:pt x="4326" y="19022"/>
                    <a:pt x="8309" y="15831"/>
                    <a:pt x="12049" y="12316"/>
                  </a:cubicBezTo>
                  <a:cubicBezTo>
                    <a:pt x="13889" y="10521"/>
                    <a:pt x="15700" y="8674"/>
                    <a:pt x="17317" y="6620"/>
                  </a:cubicBezTo>
                  <a:cubicBezTo>
                    <a:pt x="18961" y="4597"/>
                    <a:pt x="20464" y="2406"/>
                    <a:pt x="216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Google Shape;1190;p27"/>
            <p:cNvSpPr/>
            <p:nvPr/>
          </p:nvSpPr>
          <p:spPr>
            <a:xfrm rot="432144">
              <a:off x="315086" y="1742381"/>
              <a:ext cx="157006" cy="15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49" y="2151"/>
                    <a:pt x="18394" y="3987"/>
                    <a:pt x="16658" y="5823"/>
                  </a:cubicBezTo>
                  <a:cubicBezTo>
                    <a:pt x="14889" y="7639"/>
                    <a:pt x="13080" y="9410"/>
                    <a:pt x="11212" y="11132"/>
                  </a:cubicBezTo>
                  <a:cubicBezTo>
                    <a:pt x="7506" y="14640"/>
                    <a:pt x="3692" y="17978"/>
                    <a:pt x="0" y="21600"/>
                  </a:cubicBezTo>
                  <a:cubicBezTo>
                    <a:pt x="4500" y="19105"/>
                    <a:pt x="8594" y="15947"/>
                    <a:pt x="12383" y="12439"/>
                  </a:cubicBezTo>
                  <a:cubicBezTo>
                    <a:pt x="14266" y="10668"/>
                    <a:pt x="16070" y="8802"/>
                    <a:pt x="17663" y="6746"/>
                  </a:cubicBezTo>
                  <a:cubicBezTo>
                    <a:pt x="19271" y="4700"/>
                    <a:pt x="20752" y="2480"/>
                    <a:pt x="216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4" name="Google Shape;1191;p27"/>
            <p:cNvSpPr/>
            <p:nvPr/>
          </p:nvSpPr>
          <p:spPr>
            <a:xfrm rot="432144">
              <a:off x="443750" y="1751956"/>
              <a:ext cx="89515" cy="11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1" y="2264"/>
                    <a:pt x="2021" y="4400"/>
                    <a:pt x="3439" y="6436"/>
                  </a:cubicBezTo>
                  <a:cubicBezTo>
                    <a:pt x="4841" y="8506"/>
                    <a:pt x="6492" y="10435"/>
                    <a:pt x="8289" y="12324"/>
                  </a:cubicBezTo>
                  <a:cubicBezTo>
                    <a:pt x="11901" y="15987"/>
                    <a:pt x="16269" y="19383"/>
                    <a:pt x="21600" y="21600"/>
                  </a:cubicBezTo>
                  <a:lnTo>
                    <a:pt x="16045" y="16255"/>
                  </a:lnTo>
                  <a:cubicBezTo>
                    <a:pt x="14248" y="14454"/>
                    <a:pt x="12417" y="12699"/>
                    <a:pt x="10705" y="10884"/>
                  </a:cubicBezTo>
                  <a:cubicBezTo>
                    <a:pt x="7154" y="7287"/>
                    <a:pt x="3783" y="3617"/>
                    <a:pt x="0" y="0"/>
                  </a:cubicBezTo>
                  <a:close/>
                </a:path>
              </a:pathLst>
            </a:custGeom>
            <a:solidFill>
              <a:srgbClr val="B56C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5" name="Google Shape;1192;p27"/>
            <p:cNvSpPr/>
            <p:nvPr/>
          </p:nvSpPr>
          <p:spPr>
            <a:xfrm rot="432144">
              <a:off x="368478" y="1753668"/>
              <a:ext cx="139118" cy="19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41" y="4199"/>
                    <a:pt x="5223" y="8119"/>
                    <a:pt x="8725" y="11832"/>
                  </a:cubicBezTo>
                  <a:cubicBezTo>
                    <a:pt x="12305" y="15476"/>
                    <a:pt x="16410" y="18999"/>
                    <a:pt x="21600" y="21600"/>
                  </a:cubicBezTo>
                  <a:cubicBezTo>
                    <a:pt x="19525" y="19897"/>
                    <a:pt x="17622" y="18170"/>
                    <a:pt x="15730" y="16428"/>
                  </a:cubicBezTo>
                  <a:cubicBezTo>
                    <a:pt x="13898" y="14651"/>
                    <a:pt x="12084" y="12874"/>
                    <a:pt x="10341" y="11059"/>
                  </a:cubicBezTo>
                  <a:cubicBezTo>
                    <a:pt x="6839" y="7423"/>
                    <a:pt x="3502" y="3710"/>
                    <a:pt x="0" y="0"/>
                  </a:cubicBezTo>
                  <a:close/>
                </a:path>
              </a:pathLst>
            </a:custGeom>
            <a:solidFill>
              <a:srgbClr val="B56C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1193;p27"/>
            <p:cNvSpPr/>
            <p:nvPr/>
          </p:nvSpPr>
          <p:spPr>
            <a:xfrm rot="432144">
              <a:off x="286337" y="1779063"/>
              <a:ext cx="185194" cy="26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14" y="2092"/>
                    <a:pt x="2494" y="4096"/>
                    <a:pt x="3953" y="6074"/>
                  </a:cubicBezTo>
                  <a:cubicBezTo>
                    <a:pt x="5416" y="8051"/>
                    <a:pt x="7028" y="9966"/>
                    <a:pt x="8778" y="11826"/>
                  </a:cubicBezTo>
                  <a:cubicBezTo>
                    <a:pt x="10565" y="13664"/>
                    <a:pt x="12398" y="15494"/>
                    <a:pt x="14547" y="17147"/>
                  </a:cubicBezTo>
                  <a:cubicBezTo>
                    <a:pt x="16667" y="18799"/>
                    <a:pt x="18957" y="20375"/>
                    <a:pt x="21600" y="21600"/>
                  </a:cubicBezTo>
                  <a:cubicBezTo>
                    <a:pt x="21047" y="21199"/>
                    <a:pt x="20499" y="20797"/>
                    <a:pt x="19946" y="20414"/>
                  </a:cubicBezTo>
                  <a:cubicBezTo>
                    <a:pt x="19397" y="20024"/>
                    <a:pt x="18898" y="19581"/>
                    <a:pt x="18391" y="19171"/>
                  </a:cubicBezTo>
                  <a:cubicBezTo>
                    <a:pt x="17327" y="18371"/>
                    <a:pt x="16367" y="17501"/>
                    <a:pt x="15416" y="16630"/>
                  </a:cubicBezTo>
                  <a:cubicBezTo>
                    <a:pt x="13512" y="14886"/>
                    <a:pt x="11737" y="13077"/>
                    <a:pt x="10004" y="11247"/>
                  </a:cubicBezTo>
                  <a:cubicBezTo>
                    <a:pt x="8238" y="9429"/>
                    <a:pt x="6613" y="7540"/>
                    <a:pt x="4929" y="56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1194;p27"/>
            <p:cNvSpPr/>
            <p:nvPr/>
          </p:nvSpPr>
          <p:spPr>
            <a:xfrm rot="432144">
              <a:off x="319820" y="2011073"/>
              <a:ext cx="106905" cy="10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1" y="2391"/>
                    <a:pt x="2434" y="4597"/>
                    <a:pt x="3938" y="6696"/>
                  </a:cubicBezTo>
                  <a:cubicBezTo>
                    <a:pt x="5443" y="8801"/>
                    <a:pt x="7092" y="10786"/>
                    <a:pt x="8878" y="12684"/>
                  </a:cubicBezTo>
                  <a:cubicBezTo>
                    <a:pt x="10692" y="14555"/>
                    <a:pt x="12578" y="16346"/>
                    <a:pt x="14702" y="17888"/>
                  </a:cubicBezTo>
                  <a:cubicBezTo>
                    <a:pt x="16826" y="19423"/>
                    <a:pt x="19116" y="20801"/>
                    <a:pt x="21600" y="21600"/>
                  </a:cubicBezTo>
                  <a:cubicBezTo>
                    <a:pt x="17683" y="18174"/>
                    <a:pt x="14227" y="14647"/>
                    <a:pt x="10714" y="10957"/>
                  </a:cubicBezTo>
                  <a:cubicBezTo>
                    <a:pt x="7207" y="7317"/>
                    <a:pt x="3816" y="3548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1195;p27"/>
            <p:cNvSpPr/>
            <p:nvPr/>
          </p:nvSpPr>
          <p:spPr>
            <a:xfrm rot="432144">
              <a:off x="416006" y="1785211"/>
              <a:ext cx="117524" cy="34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86" y="0"/>
                  </a:moveTo>
                  <a:cubicBezTo>
                    <a:pt x="13086" y="0"/>
                    <a:pt x="12110" y="761"/>
                    <a:pt x="10008" y="1587"/>
                  </a:cubicBezTo>
                  <a:cubicBezTo>
                    <a:pt x="11265" y="2176"/>
                    <a:pt x="12614" y="2743"/>
                    <a:pt x="13918" y="3326"/>
                  </a:cubicBezTo>
                  <a:lnTo>
                    <a:pt x="16413" y="4384"/>
                  </a:lnTo>
                  <a:cubicBezTo>
                    <a:pt x="17775" y="3900"/>
                    <a:pt x="19124" y="3400"/>
                    <a:pt x="20401" y="2878"/>
                  </a:cubicBezTo>
                  <a:cubicBezTo>
                    <a:pt x="20401" y="2878"/>
                    <a:pt x="20401" y="2878"/>
                    <a:pt x="20401" y="2878"/>
                  </a:cubicBezTo>
                  <a:cubicBezTo>
                    <a:pt x="20860" y="2205"/>
                    <a:pt x="21273" y="1609"/>
                    <a:pt x="21600" y="1112"/>
                  </a:cubicBezTo>
                  <a:cubicBezTo>
                    <a:pt x="18279" y="1006"/>
                    <a:pt x="15221" y="626"/>
                    <a:pt x="13086" y="0"/>
                  </a:cubicBezTo>
                  <a:close/>
                  <a:moveTo>
                    <a:pt x="20401" y="2878"/>
                  </a:moveTo>
                  <a:cubicBezTo>
                    <a:pt x="19452" y="3511"/>
                    <a:pt x="18345" y="4109"/>
                    <a:pt x="17127" y="4690"/>
                  </a:cubicBezTo>
                  <a:lnTo>
                    <a:pt x="18148" y="5122"/>
                  </a:lnTo>
                  <a:cubicBezTo>
                    <a:pt x="17664" y="5041"/>
                    <a:pt x="17212" y="4944"/>
                    <a:pt x="16780" y="4854"/>
                  </a:cubicBezTo>
                  <a:cubicBezTo>
                    <a:pt x="15653" y="5370"/>
                    <a:pt x="14455" y="5869"/>
                    <a:pt x="13217" y="6346"/>
                  </a:cubicBezTo>
                  <a:cubicBezTo>
                    <a:pt x="11632" y="6974"/>
                    <a:pt x="9942" y="7571"/>
                    <a:pt x="8187" y="8138"/>
                  </a:cubicBezTo>
                  <a:cubicBezTo>
                    <a:pt x="10224" y="9054"/>
                    <a:pt x="12287" y="9963"/>
                    <a:pt x="14500" y="10852"/>
                  </a:cubicBezTo>
                  <a:cubicBezTo>
                    <a:pt x="11743" y="10172"/>
                    <a:pt x="9228" y="9391"/>
                    <a:pt x="6923" y="8541"/>
                  </a:cubicBezTo>
                  <a:cubicBezTo>
                    <a:pt x="6078" y="8808"/>
                    <a:pt x="5233" y="9067"/>
                    <a:pt x="4382" y="9330"/>
                  </a:cubicBezTo>
                  <a:lnTo>
                    <a:pt x="2037" y="10001"/>
                  </a:lnTo>
                  <a:cubicBezTo>
                    <a:pt x="2888" y="11484"/>
                    <a:pt x="3039" y="13044"/>
                    <a:pt x="2797" y="14468"/>
                  </a:cubicBezTo>
                  <a:cubicBezTo>
                    <a:pt x="3255" y="14655"/>
                    <a:pt x="3733" y="14835"/>
                    <a:pt x="4211" y="15013"/>
                  </a:cubicBezTo>
                  <a:cubicBezTo>
                    <a:pt x="4644" y="15177"/>
                    <a:pt x="5056" y="15357"/>
                    <a:pt x="5488" y="15521"/>
                  </a:cubicBezTo>
                  <a:cubicBezTo>
                    <a:pt x="6405" y="15215"/>
                    <a:pt x="7316" y="14903"/>
                    <a:pt x="8226" y="14590"/>
                  </a:cubicBezTo>
                  <a:cubicBezTo>
                    <a:pt x="9962" y="13933"/>
                    <a:pt x="11573" y="13240"/>
                    <a:pt x="13158" y="12486"/>
                  </a:cubicBezTo>
                  <a:cubicBezTo>
                    <a:pt x="13610" y="11948"/>
                    <a:pt x="14068" y="11394"/>
                    <a:pt x="14500" y="10859"/>
                  </a:cubicBezTo>
                  <a:cubicBezTo>
                    <a:pt x="16865" y="7904"/>
                    <a:pt x="18928" y="5012"/>
                    <a:pt x="20401" y="2878"/>
                  </a:cubicBezTo>
                  <a:close/>
                  <a:moveTo>
                    <a:pt x="2666" y="15051"/>
                  </a:moveTo>
                  <a:cubicBezTo>
                    <a:pt x="2626" y="15229"/>
                    <a:pt x="2587" y="15402"/>
                    <a:pt x="2515" y="15566"/>
                  </a:cubicBezTo>
                  <a:cubicBezTo>
                    <a:pt x="2410" y="15902"/>
                    <a:pt x="2279" y="16237"/>
                    <a:pt x="2148" y="16566"/>
                  </a:cubicBezTo>
                  <a:cubicBezTo>
                    <a:pt x="2299" y="16521"/>
                    <a:pt x="2430" y="16476"/>
                    <a:pt x="2587" y="16431"/>
                  </a:cubicBezTo>
                  <a:cubicBezTo>
                    <a:pt x="3366" y="16208"/>
                    <a:pt x="4120" y="15969"/>
                    <a:pt x="4860" y="15729"/>
                  </a:cubicBezTo>
                  <a:cubicBezTo>
                    <a:pt x="4120" y="15512"/>
                    <a:pt x="3386" y="15281"/>
                    <a:pt x="2666" y="15051"/>
                  </a:cubicBezTo>
                  <a:close/>
                  <a:moveTo>
                    <a:pt x="12896" y="12783"/>
                  </a:moveTo>
                  <a:cubicBezTo>
                    <a:pt x="12175" y="13566"/>
                    <a:pt x="11003" y="14304"/>
                    <a:pt x="9615" y="14984"/>
                  </a:cubicBezTo>
                  <a:cubicBezTo>
                    <a:pt x="8809" y="15364"/>
                    <a:pt x="7925" y="15722"/>
                    <a:pt x="6988" y="16066"/>
                  </a:cubicBezTo>
                  <a:cubicBezTo>
                    <a:pt x="7748" y="16327"/>
                    <a:pt x="8508" y="16595"/>
                    <a:pt x="9267" y="16865"/>
                  </a:cubicBezTo>
                  <a:cubicBezTo>
                    <a:pt x="10505" y="15580"/>
                    <a:pt x="11723" y="14194"/>
                    <a:pt x="12896" y="12783"/>
                  </a:cubicBezTo>
                  <a:close/>
                  <a:moveTo>
                    <a:pt x="6595" y="16215"/>
                  </a:moveTo>
                  <a:cubicBezTo>
                    <a:pt x="5796" y="16498"/>
                    <a:pt x="4971" y="16775"/>
                    <a:pt x="4100" y="17034"/>
                  </a:cubicBezTo>
                  <a:cubicBezTo>
                    <a:pt x="3301" y="17275"/>
                    <a:pt x="2456" y="17504"/>
                    <a:pt x="1605" y="17722"/>
                  </a:cubicBezTo>
                  <a:cubicBezTo>
                    <a:pt x="1153" y="18600"/>
                    <a:pt x="603" y="19467"/>
                    <a:pt x="0" y="20331"/>
                  </a:cubicBezTo>
                  <a:cubicBezTo>
                    <a:pt x="1257" y="20758"/>
                    <a:pt x="2561" y="21181"/>
                    <a:pt x="3910" y="21600"/>
                  </a:cubicBezTo>
                  <a:cubicBezTo>
                    <a:pt x="5665" y="20376"/>
                    <a:pt x="7466" y="18722"/>
                    <a:pt x="9267" y="16865"/>
                  </a:cubicBezTo>
                  <a:cubicBezTo>
                    <a:pt x="8357" y="16662"/>
                    <a:pt x="7466" y="16437"/>
                    <a:pt x="6595" y="16215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1196;p27"/>
            <p:cNvSpPr/>
            <p:nvPr/>
          </p:nvSpPr>
          <p:spPr>
            <a:xfrm rot="432144">
              <a:off x="416339" y="1980051"/>
              <a:ext cx="62859" cy="8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7" y="3110"/>
                    <a:pt x="15624" y="5969"/>
                    <a:pt x="12380" y="8679"/>
                  </a:cubicBezTo>
                  <a:cubicBezTo>
                    <a:pt x="10678" y="9969"/>
                    <a:pt x="8976" y="11259"/>
                    <a:pt x="7261" y="12522"/>
                  </a:cubicBezTo>
                  <a:cubicBezTo>
                    <a:pt x="7959" y="13135"/>
                    <a:pt x="8694" y="13747"/>
                    <a:pt x="9453" y="14332"/>
                  </a:cubicBezTo>
                  <a:cubicBezTo>
                    <a:pt x="9661" y="14490"/>
                    <a:pt x="9869" y="14610"/>
                    <a:pt x="10065" y="14768"/>
                  </a:cubicBezTo>
                  <a:cubicBezTo>
                    <a:pt x="11816" y="13348"/>
                    <a:pt x="13469" y="11872"/>
                    <a:pt x="14976" y="10303"/>
                  </a:cubicBezTo>
                  <a:cubicBezTo>
                    <a:pt x="17571" y="7500"/>
                    <a:pt x="19763" y="4456"/>
                    <a:pt x="21110" y="1225"/>
                  </a:cubicBezTo>
                  <a:cubicBezTo>
                    <a:pt x="21269" y="854"/>
                    <a:pt x="21392" y="483"/>
                    <a:pt x="21551" y="121"/>
                  </a:cubicBezTo>
                  <a:cubicBezTo>
                    <a:pt x="21551" y="56"/>
                    <a:pt x="21600" y="28"/>
                    <a:pt x="21600" y="0"/>
                  </a:cubicBezTo>
                  <a:close/>
                  <a:moveTo>
                    <a:pt x="6086" y="13376"/>
                  </a:moveTo>
                  <a:cubicBezTo>
                    <a:pt x="4702" y="14369"/>
                    <a:pt x="3294" y="15353"/>
                    <a:pt x="1837" y="16272"/>
                  </a:cubicBezTo>
                  <a:cubicBezTo>
                    <a:pt x="1543" y="16458"/>
                    <a:pt x="1298" y="16643"/>
                    <a:pt x="1016" y="16829"/>
                  </a:cubicBezTo>
                  <a:cubicBezTo>
                    <a:pt x="857" y="17655"/>
                    <a:pt x="698" y="18490"/>
                    <a:pt x="490" y="19317"/>
                  </a:cubicBezTo>
                  <a:cubicBezTo>
                    <a:pt x="318" y="20087"/>
                    <a:pt x="171" y="20830"/>
                    <a:pt x="0" y="21600"/>
                  </a:cubicBezTo>
                  <a:cubicBezTo>
                    <a:pt x="1592" y="20700"/>
                    <a:pt x="3171" y="19753"/>
                    <a:pt x="4665" y="18760"/>
                  </a:cubicBezTo>
                  <a:cubicBezTo>
                    <a:pt x="6294" y="17692"/>
                    <a:pt x="7837" y="16550"/>
                    <a:pt x="9331" y="15381"/>
                  </a:cubicBezTo>
                  <a:cubicBezTo>
                    <a:pt x="8241" y="14740"/>
                    <a:pt x="7139" y="14053"/>
                    <a:pt x="6086" y="1337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0" name="Google Shape;1197;p27"/>
            <p:cNvSpPr/>
            <p:nvPr/>
          </p:nvSpPr>
          <p:spPr>
            <a:xfrm rot="432144">
              <a:off x="310923" y="1788137"/>
              <a:ext cx="202939" cy="13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" y="0"/>
                  </a:moveTo>
                  <a:cubicBezTo>
                    <a:pt x="1510" y="0"/>
                    <a:pt x="994" y="1398"/>
                    <a:pt x="0" y="2871"/>
                  </a:cubicBezTo>
                  <a:cubicBezTo>
                    <a:pt x="1961" y="5436"/>
                    <a:pt x="4464" y="6609"/>
                    <a:pt x="6800" y="8486"/>
                  </a:cubicBezTo>
                  <a:cubicBezTo>
                    <a:pt x="7119" y="8059"/>
                    <a:pt x="7434" y="7620"/>
                    <a:pt x="7745" y="7204"/>
                  </a:cubicBezTo>
                  <a:cubicBezTo>
                    <a:pt x="6842" y="6892"/>
                    <a:pt x="6061" y="6453"/>
                    <a:pt x="5397" y="5956"/>
                  </a:cubicBezTo>
                  <a:cubicBezTo>
                    <a:pt x="2317" y="3674"/>
                    <a:pt x="1510" y="0"/>
                    <a:pt x="1510" y="0"/>
                  </a:cubicBezTo>
                  <a:close/>
                  <a:moveTo>
                    <a:pt x="17337" y="3674"/>
                  </a:moveTo>
                  <a:cubicBezTo>
                    <a:pt x="16044" y="5477"/>
                    <a:pt x="14269" y="7123"/>
                    <a:pt x="11959" y="7585"/>
                  </a:cubicBezTo>
                  <a:cubicBezTo>
                    <a:pt x="12361" y="8504"/>
                    <a:pt x="12759" y="9405"/>
                    <a:pt x="13165" y="10323"/>
                  </a:cubicBezTo>
                  <a:cubicBezTo>
                    <a:pt x="14234" y="12732"/>
                    <a:pt x="15327" y="15089"/>
                    <a:pt x="16446" y="17446"/>
                  </a:cubicBezTo>
                  <a:cubicBezTo>
                    <a:pt x="17451" y="16083"/>
                    <a:pt x="18433" y="14725"/>
                    <a:pt x="19385" y="13310"/>
                  </a:cubicBezTo>
                  <a:cubicBezTo>
                    <a:pt x="20128" y="12212"/>
                    <a:pt x="20872" y="11109"/>
                    <a:pt x="21600" y="9994"/>
                  </a:cubicBezTo>
                  <a:cubicBezTo>
                    <a:pt x="19965" y="8273"/>
                    <a:pt x="18558" y="6054"/>
                    <a:pt x="17337" y="3674"/>
                  </a:cubicBezTo>
                  <a:close/>
                  <a:moveTo>
                    <a:pt x="9418" y="7602"/>
                  </a:moveTo>
                  <a:cubicBezTo>
                    <a:pt x="8955" y="8255"/>
                    <a:pt x="8477" y="8908"/>
                    <a:pt x="7984" y="9538"/>
                  </a:cubicBezTo>
                  <a:cubicBezTo>
                    <a:pt x="8955" y="10474"/>
                    <a:pt x="9869" y="11623"/>
                    <a:pt x="10677" y="13137"/>
                  </a:cubicBezTo>
                  <a:cubicBezTo>
                    <a:pt x="11932" y="15528"/>
                    <a:pt x="12789" y="18457"/>
                    <a:pt x="13339" y="21600"/>
                  </a:cubicBezTo>
                  <a:cubicBezTo>
                    <a:pt x="13605" y="21236"/>
                    <a:pt x="13866" y="20889"/>
                    <a:pt x="14147" y="20525"/>
                  </a:cubicBezTo>
                  <a:cubicBezTo>
                    <a:pt x="14633" y="19873"/>
                    <a:pt x="15126" y="19226"/>
                    <a:pt x="15615" y="18556"/>
                  </a:cubicBezTo>
                  <a:cubicBezTo>
                    <a:pt x="14333" y="16314"/>
                    <a:pt x="13153" y="13899"/>
                    <a:pt x="12057" y="11473"/>
                  </a:cubicBezTo>
                  <a:cubicBezTo>
                    <a:pt x="11519" y="10225"/>
                    <a:pt x="10988" y="8977"/>
                    <a:pt x="10487" y="7718"/>
                  </a:cubicBezTo>
                  <a:cubicBezTo>
                    <a:pt x="10362" y="7695"/>
                    <a:pt x="10222" y="7695"/>
                    <a:pt x="10096" y="7678"/>
                  </a:cubicBezTo>
                  <a:cubicBezTo>
                    <a:pt x="9869" y="7660"/>
                    <a:pt x="9645" y="7643"/>
                    <a:pt x="9418" y="7602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1198;p27"/>
            <p:cNvSpPr/>
            <p:nvPr/>
          </p:nvSpPr>
          <p:spPr>
            <a:xfrm rot="432144">
              <a:off x="432674" y="1831428"/>
              <a:ext cx="102984" cy="11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43" y="1583"/>
                    <a:pt x="18603" y="3098"/>
                    <a:pt x="17048" y="4566"/>
                  </a:cubicBezTo>
                  <a:lnTo>
                    <a:pt x="17863" y="5494"/>
                  </a:lnTo>
                  <a:cubicBezTo>
                    <a:pt x="19253" y="3733"/>
                    <a:pt x="20516" y="1918"/>
                    <a:pt x="21600" y="0"/>
                  </a:cubicBezTo>
                  <a:close/>
                  <a:moveTo>
                    <a:pt x="16278" y="5289"/>
                  </a:moveTo>
                  <a:cubicBezTo>
                    <a:pt x="14843" y="6606"/>
                    <a:pt x="13379" y="7910"/>
                    <a:pt x="11914" y="9206"/>
                  </a:cubicBezTo>
                  <a:cubicBezTo>
                    <a:pt x="10038" y="10878"/>
                    <a:pt x="8102" y="12482"/>
                    <a:pt x="6121" y="14093"/>
                  </a:cubicBezTo>
                  <a:cubicBezTo>
                    <a:pt x="6390" y="14427"/>
                    <a:pt x="6667" y="14769"/>
                    <a:pt x="6936" y="15103"/>
                  </a:cubicBezTo>
                  <a:cubicBezTo>
                    <a:pt x="7183" y="15376"/>
                    <a:pt x="7407" y="15676"/>
                    <a:pt x="7661" y="15949"/>
                  </a:cubicBezTo>
                  <a:cubicBezTo>
                    <a:pt x="9664" y="14229"/>
                    <a:pt x="11592" y="12421"/>
                    <a:pt x="13401" y="10517"/>
                  </a:cubicBezTo>
                  <a:cubicBezTo>
                    <a:pt x="14814" y="9070"/>
                    <a:pt x="16181" y="7555"/>
                    <a:pt x="17467" y="5992"/>
                  </a:cubicBezTo>
                  <a:cubicBezTo>
                    <a:pt x="17071" y="5767"/>
                    <a:pt x="16675" y="5521"/>
                    <a:pt x="16278" y="5289"/>
                  </a:cubicBezTo>
                  <a:close/>
                  <a:moveTo>
                    <a:pt x="4484" y="15403"/>
                  </a:moveTo>
                  <a:cubicBezTo>
                    <a:pt x="3520" y="16195"/>
                    <a:pt x="2549" y="16959"/>
                    <a:pt x="1592" y="17730"/>
                  </a:cubicBezTo>
                  <a:cubicBezTo>
                    <a:pt x="1039" y="18160"/>
                    <a:pt x="523" y="18570"/>
                    <a:pt x="0" y="19000"/>
                  </a:cubicBezTo>
                  <a:cubicBezTo>
                    <a:pt x="127" y="19430"/>
                    <a:pt x="224" y="19853"/>
                    <a:pt x="344" y="20310"/>
                  </a:cubicBezTo>
                  <a:cubicBezTo>
                    <a:pt x="448" y="20740"/>
                    <a:pt x="546" y="21170"/>
                    <a:pt x="643" y="21600"/>
                  </a:cubicBezTo>
                  <a:lnTo>
                    <a:pt x="3318" y="19566"/>
                  </a:lnTo>
                  <a:cubicBezTo>
                    <a:pt x="4290" y="18768"/>
                    <a:pt x="5254" y="17983"/>
                    <a:pt x="6218" y="17171"/>
                  </a:cubicBezTo>
                  <a:cubicBezTo>
                    <a:pt x="5628" y="16577"/>
                    <a:pt x="5052" y="16011"/>
                    <a:pt x="4484" y="15403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1199;p27"/>
            <p:cNvSpPr/>
            <p:nvPr/>
          </p:nvSpPr>
          <p:spPr>
            <a:xfrm rot="432144">
              <a:off x="376895" y="1829523"/>
              <a:ext cx="24589" cy="1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95" y="0"/>
                  </a:moveTo>
                  <a:cubicBezTo>
                    <a:pt x="5228" y="3850"/>
                    <a:pt x="2630" y="7913"/>
                    <a:pt x="0" y="11869"/>
                  </a:cubicBezTo>
                  <a:cubicBezTo>
                    <a:pt x="1690" y="13420"/>
                    <a:pt x="3350" y="15024"/>
                    <a:pt x="4977" y="16628"/>
                  </a:cubicBezTo>
                  <a:cubicBezTo>
                    <a:pt x="6668" y="18232"/>
                    <a:pt x="8233" y="19782"/>
                    <a:pt x="9767" y="21600"/>
                  </a:cubicBezTo>
                  <a:cubicBezTo>
                    <a:pt x="13837" y="15772"/>
                    <a:pt x="17781" y="9731"/>
                    <a:pt x="21600" y="3689"/>
                  </a:cubicBezTo>
                  <a:cubicBezTo>
                    <a:pt x="16623" y="2994"/>
                    <a:pt x="12052" y="1550"/>
                    <a:pt x="779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1200;p27"/>
            <p:cNvSpPr/>
            <p:nvPr/>
          </p:nvSpPr>
          <p:spPr>
            <a:xfrm rot="432144">
              <a:off x="476260" y="1812945"/>
              <a:ext cx="53167" cy="5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5" y="0"/>
                  </a:moveTo>
                  <a:cubicBezTo>
                    <a:pt x="2505" y="1196"/>
                    <a:pt x="1303" y="2379"/>
                    <a:pt x="0" y="3506"/>
                  </a:cubicBezTo>
                  <a:cubicBezTo>
                    <a:pt x="4662" y="9171"/>
                    <a:pt x="10033" y="14450"/>
                    <a:pt x="16272" y="18548"/>
                  </a:cubicBezTo>
                  <a:cubicBezTo>
                    <a:pt x="17040" y="19015"/>
                    <a:pt x="17807" y="19510"/>
                    <a:pt x="18574" y="19964"/>
                  </a:cubicBezTo>
                  <a:cubicBezTo>
                    <a:pt x="19530" y="20514"/>
                    <a:pt x="20529" y="21105"/>
                    <a:pt x="21600" y="21600"/>
                  </a:cubicBezTo>
                  <a:lnTo>
                    <a:pt x="19342" y="18960"/>
                  </a:lnTo>
                  <a:lnTo>
                    <a:pt x="17764" y="17090"/>
                  </a:lnTo>
                  <a:lnTo>
                    <a:pt x="12248" y="10628"/>
                  </a:lnTo>
                  <a:cubicBezTo>
                    <a:pt x="9367" y="7067"/>
                    <a:pt x="6384" y="3602"/>
                    <a:pt x="360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1201;p27"/>
            <p:cNvSpPr/>
            <p:nvPr/>
          </p:nvSpPr>
          <p:spPr>
            <a:xfrm rot="432144">
              <a:off x="378087" y="2108238"/>
              <a:ext cx="35814" cy="4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9" y="0"/>
                  </a:moveTo>
                  <a:cubicBezTo>
                    <a:pt x="5416" y="6887"/>
                    <a:pt x="2794" y="13724"/>
                    <a:pt x="0" y="20544"/>
                  </a:cubicBezTo>
                  <a:cubicBezTo>
                    <a:pt x="1419" y="21265"/>
                    <a:pt x="2794" y="21600"/>
                    <a:pt x="4127" y="21600"/>
                  </a:cubicBezTo>
                  <a:cubicBezTo>
                    <a:pt x="9392" y="21600"/>
                    <a:pt x="15324" y="15601"/>
                    <a:pt x="21600" y="5781"/>
                  </a:cubicBezTo>
                  <a:cubicBezTo>
                    <a:pt x="16657" y="4273"/>
                    <a:pt x="12100" y="2279"/>
                    <a:pt x="7759" y="0"/>
                  </a:cubicBezTo>
                  <a:close/>
                </a:path>
              </a:pathLst>
            </a:custGeom>
            <a:solidFill>
              <a:srgbClr val="EF8A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1202;p27"/>
            <p:cNvSpPr/>
            <p:nvPr/>
          </p:nvSpPr>
          <p:spPr>
            <a:xfrm rot="432144">
              <a:off x="404464" y="1840389"/>
              <a:ext cx="97675" cy="11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58" y="0"/>
                  </a:moveTo>
                  <a:cubicBezTo>
                    <a:pt x="2214" y="88"/>
                    <a:pt x="1332" y="156"/>
                    <a:pt x="418" y="156"/>
                  </a:cubicBezTo>
                  <a:lnTo>
                    <a:pt x="0" y="156"/>
                  </a:lnTo>
                  <a:cubicBezTo>
                    <a:pt x="1040" y="1634"/>
                    <a:pt x="2143" y="3099"/>
                    <a:pt x="3262" y="4564"/>
                  </a:cubicBezTo>
                  <a:cubicBezTo>
                    <a:pt x="5540" y="7412"/>
                    <a:pt x="7991" y="10247"/>
                    <a:pt x="10654" y="12879"/>
                  </a:cubicBezTo>
                  <a:cubicBezTo>
                    <a:pt x="11253" y="13482"/>
                    <a:pt x="11860" y="14045"/>
                    <a:pt x="12482" y="14635"/>
                  </a:cubicBezTo>
                  <a:cubicBezTo>
                    <a:pt x="15256" y="17199"/>
                    <a:pt x="18282" y="19552"/>
                    <a:pt x="21600" y="21600"/>
                  </a:cubicBezTo>
                  <a:cubicBezTo>
                    <a:pt x="18936" y="18921"/>
                    <a:pt x="16454" y="16181"/>
                    <a:pt x="14003" y="13421"/>
                  </a:cubicBezTo>
                  <a:cubicBezTo>
                    <a:pt x="13735" y="13150"/>
                    <a:pt x="13499" y="12851"/>
                    <a:pt x="13239" y="12580"/>
                  </a:cubicBezTo>
                  <a:cubicBezTo>
                    <a:pt x="12955" y="12248"/>
                    <a:pt x="12664" y="11909"/>
                    <a:pt x="12380" y="11577"/>
                  </a:cubicBezTo>
                  <a:cubicBezTo>
                    <a:pt x="10055" y="8810"/>
                    <a:pt x="7786" y="6043"/>
                    <a:pt x="5564" y="3215"/>
                  </a:cubicBezTo>
                  <a:cubicBezTo>
                    <a:pt x="4720" y="2136"/>
                    <a:pt x="3893" y="1078"/>
                    <a:pt x="305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1203;p27"/>
            <p:cNvSpPr/>
            <p:nvPr/>
          </p:nvSpPr>
          <p:spPr>
            <a:xfrm rot="432144">
              <a:off x="421055" y="2010411"/>
              <a:ext cx="35920" cy="3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9" y="0"/>
                  </a:moveTo>
                  <a:cubicBezTo>
                    <a:pt x="364" y="933"/>
                    <a:pt x="300" y="1886"/>
                    <a:pt x="236" y="2819"/>
                  </a:cubicBezTo>
                  <a:cubicBezTo>
                    <a:pt x="150" y="3630"/>
                    <a:pt x="86" y="4442"/>
                    <a:pt x="0" y="5253"/>
                  </a:cubicBezTo>
                  <a:cubicBezTo>
                    <a:pt x="2357" y="7322"/>
                    <a:pt x="4757" y="9411"/>
                    <a:pt x="7179" y="11358"/>
                  </a:cubicBezTo>
                  <a:cubicBezTo>
                    <a:pt x="9021" y="12838"/>
                    <a:pt x="10950" y="14339"/>
                    <a:pt x="12857" y="15739"/>
                  </a:cubicBezTo>
                  <a:cubicBezTo>
                    <a:pt x="15707" y="17746"/>
                    <a:pt x="18621" y="19775"/>
                    <a:pt x="21600" y="21600"/>
                  </a:cubicBezTo>
                  <a:cubicBezTo>
                    <a:pt x="19114" y="19166"/>
                    <a:pt x="16629" y="16753"/>
                    <a:pt x="14143" y="14400"/>
                  </a:cubicBezTo>
                  <a:cubicBezTo>
                    <a:pt x="13800" y="14055"/>
                    <a:pt x="13436" y="13792"/>
                    <a:pt x="13071" y="13447"/>
                  </a:cubicBezTo>
                  <a:cubicBezTo>
                    <a:pt x="11743" y="12169"/>
                    <a:pt x="10457" y="10830"/>
                    <a:pt x="9236" y="9492"/>
                  </a:cubicBezTo>
                  <a:cubicBezTo>
                    <a:pt x="7821" y="8011"/>
                    <a:pt x="6471" y="6389"/>
                    <a:pt x="5057" y="4908"/>
                  </a:cubicBezTo>
                  <a:cubicBezTo>
                    <a:pt x="3493" y="3306"/>
                    <a:pt x="1929" y="1683"/>
                    <a:pt x="42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1204;p27"/>
            <p:cNvSpPr/>
            <p:nvPr/>
          </p:nvSpPr>
          <p:spPr>
            <a:xfrm rot="432144">
              <a:off x="393608" y="2099681"/>
              <a:ext cx="23769" cy="2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7" y="0"/>
                  </a:moveTo>
                  <a:cubicBezTo>
                    <a:pt x="1846" y="1653"/>
                    <a:pt x="1522" y="3307"/>
                    <a:pt x="1069" y="4925"/>
                  </a:cubicBezTo>
                  <a:cubicBezTo>
                    <a:pt x="745" y="6438"/>
                    <a:pt x="324" y="7950"/>
                    <a:pt x="0" y="9463"/>
                  </a:cubicBezTo>
                  <a:cubicBezTo>
                    <a:pt x="6542" y="14248"/>
                    <a:pt x="13407" y="18434"/>
                    <a:pt x="20855" y="21600"/>
                  </a:cubicBezTo>
                  <a:cubicBezTo>
                    <a:pt x="20952" y="21354"/>
                    <a:pt x="21049" y="21107"/>
                    <a:pt x="21147" y="20896"/>
                  </a:cubicBezTo>
                  <a:cubicBezTo>
                    <a:pt x="21244" y="20545"/>
                    <a:pt x="21470" y="20193"/>
                    <a:pt x="21600" y="19841"/>
                  </a:cubicBezTo>
                  <a:cubicBezTo>
                    <a:pt x="14929" y="13298"/>
                    <a:pt x="8485" y="6684"/>
                    <a:pt x="226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1205;p27"/>
            <p:cNvSpPr/>
            <p:nvPr/>
          </p:nvSpPr>
          <p:spPr>
            <a:xfrm rot="432144">
              <a:off x="204187" y="1423888"/>
              <a:ext cx="475121" cy="41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21600" fill="norm" stroke="1" extrusionOk="0">
                  <a:moveTo>
                    <a:pt x="9647" y="0"/>
                  </a:moveTo>
                  <a:cubicBezTo>
                    <a:pt x="5923" y="0"/>
                    <a:pt x="2193" y="2895"/>
                    <a:pt x="1368" y="6469"/>
                  </a:cubicBezTo>
                  <a:cubicBezTo>
                    <a:pt x="150" y="11724"/>
                    <a:pt x="2702" y="14117"/>
                    <a:pt x="2702" y="14117"/>
                  </a:cubicBezTo>
                  <a:cubicBezTo>
                    <a:pt x="2589" y="14070"/>
                    <a:pt x="2468" y="14048"/>
                    <a:pt x="2342" y="14048"/>
                  </a:cubicBezTo>
                  <a:cubicBezTo>
                    <a:pt x="824" y="14048"/>
                    <a:pt x="-1517" y="17224"/>
                    <a:pt x="1368" y="19994"/>
                  </a:cubicBezTo>
                  <a:cubicBezTo>
                    <a:pt x="2238" y="20830"/>
                    <a:pt x="3001" y="21131"/>
                    <a:pt x="3647" y="21131"/>
                  </a:cubicBezTo>
                  <a:cubicBezTo>
                    <a:pt x="5313" y="21131"/>
                    <a:pt x="6201" y="19118"/>
                    <a:pt x="6201" y="19118"/>
                  </a:cubicBezTo>
                  <a:cubicBezTo>
                    <a:pt x="6201" y="19118"/>
                    <a:pt x="6517" y="20301"/>
                    <a:pt x="7719" y="21036"/>
                  </a:cubicBezTo>
                  <a:cubicBezTo>
                    <a:pt x="8186" y="21326"/>
                    <a:pt x="8788" y="21542"/>
                    <a:pt x="9554" y="21591"/>
                  </a:cubicBezTo>
                  <a:cubicBezTo>
                    <a:pt x="9632" y="21596"/>
                    <a:pt x="9708" y="21600"/>
                    <a:pt x="9784" y="21600"/>
                  </a:cubicBezTo>
                  <a:cubicBezTo>
                    <a:pt x="12362" y="21600"/>
                    <a:pt x="13446" y="18515"/>
                    <a:pt x="13446" y="18515"/>
                  </a:cubicBezTo>
                  <a:cubicBezTo>
                    <a:pt x="14028" y="19144"/>
                    <a:pt x="14915" y="19464"/>
                    <a:pt x="15840" y="19464"/>
                  </a:cubicBezTo>
                  <a:cubicBezTo>
                    <a:pt x="17592" y="19464"/>
                    <a:pt x="19485" y="18316"/>
                    <a:pt x="19719" y="15936"/>
                  </a:cubicBezTo>
                  <a:cubicBezTo>
                    <a:pt x="20083" y="12291"/>
                    <a:pt x="16461" y="12291"/>
                    <a:pt x="16461" y="12291"/>
                  </a:cubicBezTo>
                  <a:cubicBezTo>
                    <a:pt x="16461" y="12291"/>
                    <a:pt x="19120" y="6840"/>
                    <a:pt x="14585" y="2134"/>
                  </a:cubicBezTo>
                  <a:cubicBezTo>
                    <a:pt x="13324" y="822"/>
                    <a:pt x="11838" y="173"/>
                    <a:pt x="10315" y="32"/>
                  </a:cubicBezTo>
                  <a:lnTo>
                    <a:pt x="10306" y="32"/>
                  </a:lnTo>
                  <a:cubicBezTo>
                    <a:pt x="10087" y="11"/>
                    <a:pt x="9866" y="0"/>
                    <a:pt x="96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1206;p27"/>
            <p:cNvSpPr/>
            <p:nvPr/>
          </p:nvSpPr>
          <p:spPr>
            <a:xfrm rot="432144">
              <a:off x="389176" y="1436136"/>
              <a:ext cx="289352" cy="4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3" y="0"/>
                  </a:moveTo>
                  <a:cubicBezTo>
                    <a:pt x="7185" y="2057"/>
                    <a:pt x="9741" y="4020"/>
                    <a:pt x="8629" y="7922"/>
                  </a:cubicBezTo>
                  <a:cubicBezTo>
                    <a:pt x="8339" y="8971"/>
                    <a:pt x="7802" y="10003"/>
                    <a:pt x="7916" y="11072"/>
                  </a:cubicBezTo>
                  <a:cubicBezTo>
                    <a:pt x="8049" y="12369"/>
                    <a:pt x="9143" y="13565"/>
                    <a:pt x="9212" y="14869"/>
                  </a:cubicBezTo>
                  <a:cubicBezTo>
                    <a:pt x="9281" y="15944"/>
                    <a:pt x="7996" y="17147"/>
                    <a:pt x="6645" y="17147"/>
                  </a:cubicBezTo>
                  <a:cubicBezTo>
                    <a:pt x="6363" y="17147"/>
                    <a:pt x="6084" y="17099"/>
                    <a:pt x="5810" y="16974"/>
                  </a:cubicBezTo>
                  <a:cubicBezTo>
                    <a:pt x="6682" y="18185"/>
                    <a:pt x="5307" y="19666"/>
                    <a:pt x="3578" y="20279"/>
                  </a:cubicBezTo>
                  <a:cubicBezTo>
                    <a:pt x="2466" y="20672"/>
                    <a:pt x="1232" y="20847"/>
                    <a:pt x="0" y="21032"/>
                  </a:cubicBezTo>
                  <a:cubicBezTo>
                    <a:pt x="838" y="21322"/>
                    <a:pt x="1921" y="21539"/>
                    <a:pt x="3296" y="21587"/>
                  </a:cubicBezTo>
                  <a:cubicBezTo>
                    <a:pt x="3437" y="21593"/>
                    <a:pt x="3570" y="21600"/>
                    <a:pt x="3711" y="21600"/>
                  </a:cubicBezTo>
                  <a:cubicBezTo>
                    <a:pt x="8339" y="21600"/>
                    <a:pt x="10287" y="18507"/>
                    <a:pt x="10287" y="18507"/>
                  </a:cubicBezTo>
                  <a:cubicBezTo>
                    <a:pt x="11337" y="19137"/>
                    <a:pt x="12923" y="19456"/>
                    <a:pt x="14591" y="19456"/>
                  </a:cubicBezTo>
                  <a:cubicBezTo>
                    <a:pt x="17738" y="19456"/>
                    <a:pt x="21132" y="18308"/>
                    <a:pt x="21555" y="15925"/>
                  </a:cubicBezTo>
                  <a:cubicBezTo>
                    <a:pt x="21592" y="15746"/>
                    <a:pt x="21600" y="15586"/>
                    <a:pt x="21600" y="15426"/>
                  </a:cubicBezTo>
                  <a:cubicBezTo>
                    <a:pt x="21600" y="12276"/>
                    <a:pt x="15703" y="12276"/>
                    <a:pt x="15703" y="12276"/>
                  </a:cubicBezTo>
                  <a:cubicBezTo>
                    <a:pt x="15703" y="12276"/>
                    <a:pt x="17094" y="10688"/>
                    <a:pt x="17094" y="8484"/>
                  </a:cubicBezTo>
                  <a:cubicBezTo>
                    <a:pt x="17094" y="6601"/>
                    <a:pt x="16080" y="4274"/>
                    <a:pt x="12332" y="2105"/>
                  </a:cubicBezTo>
                  <a:cubicBezTo>
                    <a:pt x="10068" y="792"/>
                    <a:pt x="7398" y="142"/>
                    <a:pt x="466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1207;p27"/>
            <p:cNvSpPr/>
            <p:nvPr/>
          </p:nvSpPr>
          <p:spPr>
            <a:xfrm rot="432144">
              <a:off x="443985" y="1615595"/>
              <a:ext cx="82863" cy="10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9" h="21600" fill="norm" stroke="1" extrusionOk="0">
                  <a:moveTo>
                    <a:pt x="7985" y="0"/>
                  </a:moveTo>
                  <a:cubicBezTo>
                    <a:pt x="7752" y="0"/>
                    <a:pt x="7528" y="8"/>
                    <a:pt x="7296" y="23"/>
                  </a:cubicBezTo>
                  <a:cubicBezTo>
                    <a:pt x="542" y="422"/>
                    <a:pt x="-1487" y="9534"/>
                    <a:pt x="1061" y="15759"/>
                  </a:cubicBezTo>
                  <a:cubicBezTo>
                    <a:pt x="2347" y="19083"/>
                    <a:pt x="4964" y="21600"/>
                    <a:pt x="8813" y="21600"/>
                  </a:cubicBezTo>
                  <a:cubicBezTo>
                    <a:pt x="9108" y="21600"/>
                    <a:pt x="9402" y="21585"/>
                    <a:pt x="9704" y="21555"/>
                  </a:cubicBezTo>
                  <a:cubicBezTo>
                    <a:pt x="12941" y="21223"/>
                    <a:pt x="15203" y="19460"/>
                    <a:pt x="16535" y="17055"/>
                  </a:cubicBezTo>
                  <a:cubicBezTo>
                    <a:pt x="20113" y="10717"/>
                    <a:pt x="17147" y="0"/>
                    <a:pt x="798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1208;p27"/>
            <p:cNvSpPr/>
            <p:nvPr/>
          </p:nvSpPr>
          <p:spPr>
            <a:xfrm rot="432144">
              <a:off x="444756" y="1680895"/>
              <a:ext cx="71198" cy="3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81" y="0"/>
                  </a:moveTo>
                  <a:cubicBezTo>
                    <a:pt x="5805" y="0"/>
                    <a:pt x="2541" y="2301"/>
                    <a:pt x="0" y="5236"/>
                  </a:cubicBezTo>
                  <a:cubicBezTo>
                    <a:pt x="1795" y="14548"/>
                    <a:pt x="5449" y="21600"/>
                    <a:pt x="10822" y="21600"/>
                  </a:cubicBezTo>
                  <a:cubicBezTo>
                    <a:pt x="11232" y="21600"/>
                    <a:pt x="11643" y="21558"/>
                    <a:pt x="12065" y="21473"/>
                  </a:cubicBezTo>
                  <a:cubicBezTo>
                    <a:pt x="16584" y="20544"/>
                    <a:pt x="19741" y="15604"/>
                    <a:pt x="21600" y="8868"/>
                  </a:cubicBezTo>
                  <a:cubicBezTo>
                    <a:pt x="17351" y="2365"/>
                    <a:pt x="13200" y="0"/>
                    <a:pt x="948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1209;p27"/>
            <p:cNvSpPr/>
            <p:nvPr/>
          </p:nvSpPr>
          <p:spPr>
            <a:xfrm rot="432144">
              <a:off x="354456" y="1592088"/>
              <a:ext cx="34634" cy="6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9164" y="0"/>
                  </a:moveTo>
                  <a:cubicBezTo>
                    <a:pt x="9019" y="0"/>
                    <a:pt x="8873" y="0"/>
                    <a:pt x="8727" y="13"/>
                  </a:cubicBezTo>
                  <a:cubicBezTo>
                    <a:pt x="3151" y="306"/>
                    <a:pt x="-720" y="5336"/>
                    <a:pt x="112" y="11272"/>
                  </a:cubicBezTo>
                  <a:cubicBezTo>
                    <a:pt x="862" y="17068"/>
                    <a:pt x="5710" y="21600"/>
                    <a:pt x="11058" y="21600"/>
                  </a:cubicBezTo>
                  <a:cubicBezTo>
                    <a:pt x="11204" y="21600"/>
                    <a:pt x="11349" y="21587"/>
                    <a:pt x="11495" y="21587"/>
                  </a:cubicBezTo>
                  <a:cubicBezTo>
                    <a:pt x="17009" y="21294"/>
                    <a:pt x="20880" y="16251"/>
                    <a:pt x="20131" y="10289"/>
                  </a:cubicBezTo>
                  <a:cubicBezTo>
                    <a:pt x="19382" y="4519"/>
                    <a:pt x="14512" y="0"/>
                    <a:pt x="9164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1210;p27"/>
            <p:cNvSpPr/>
            <p:nvPr/>
          </p:nvSpPr>
          <p:spPr>
            <a:xfrm rot="432144">
              <a:off x="551533" y="1595655"/>
              <a:ext cx="34606" cy="6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8" h="21600" fill="norm" stroke="1" extrusionOk="0">
                  <a:moveTo>
                    <a:pt x="9248" y="0"/>
                  </a:moveTo>
                  <a:cubicBezTo>
                    <a:pt x="9081" y="0"/>
                    <a:pt x="8915" y="0"/>
                    <a:pt x="8748" y="13"/>
                  </a:cubicBezTo>
                  <a:cubicBezTo>
                    <a:pt x="3151" y="269"/>
                    <a:pt x="-720" y="5320"/>
                    <a:pt x="112" y="11292"/>
                  </a:cubicBezTo>
                  <a:cubicBezTo>
                    <a:pt x="862" y="17073"/>
                    <a:pt x="5710" y="21600"/>
                    <a:pt x="11058" y="21600"/>
                  </a:cubicBezTo>
                  <a:cubicBezTo>
                    <a:pt x="11204" y="21600"/>
                    <a:pt x="11349" y="21600"/>
                    <a:pt x="11495" y="21587"/>
                  </a:cubicBezTo>
                  <a:cubicBezTo>
                    <a:pt x="17009" y="21331"/>
                    <a:pt x="20880" y="16254"/>
                    <a:pt x="20110" y="10320"/>
                  </a:cubicBezTo>
                  <a:cubicBezTo>
                    <a:pt x="19382" y="4514"/>
                    <a:pt x="14554" y="0"/>
                    <a:pt x="9248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1211;p27"/>
            <p:cNvSpPr/>
            <p:nvPr/>
          </p:nvSpPr>
          <p:spPr>
            <a:xfrm rot="432144">
              <a:off x="300632" y="1673468"/>
              <a:ext cx="81355" cy="4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6" y="0"/>
                  </a:moveTo>
                  <a:cubicBezTo>
                    <a:pt x="4816" y="0"/>
                    <a:pt x="0" y="4850"/>
                    <a:pt x="0" y="10792"/>
                  </a:cubicBezTo>
                  <a:cubicBezTo>
                    <a:pt x="0" y="16750"/>
                    <a:pt x="4816" y="21600"/>
                    <a:pt x="10776" y="21600"/>
                  </a:cubicBezTo>
                  <a:cubicBezTo>
                    <a:pt x="16775" y="21600"/>
                    <a:pt x="21600" y="16750"/>
                    <a:pt x="21600" y="10792"/>
                  </a:cubicBezTo>
                  <a:cubicBezTo>
                    <a:pt x="21600" y="4850"/>
                    <a:pt x="16775" y="0"/>
                    <a:pt x="1077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1212;p27"/>
            <p:cNvSpPr/>
            <p:nvPr/>
          </p:nvSpPr>
          <p:spPr>
            <a:xfrm rot="432144">
              <a:off x="560998" y="1666963"/>
              <a:ext cx="77470" cy="46967"/>
            </a:xfrm>
            <a:prstGeom prst="ellipse">
              <a:avLst/>
            </a:pr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1213;p27"/>
            <p:cNvSpPr/>
            <p:nvPr/>
          </p:nvSpPr>
          <p:spPr>
            <a:xfrm rot="432144">
              <a:off x="321579" y="1543893"/>
              <a:ext cx="55323" cy="4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18132" y="0"/>
                  </a:moveTo>
                  <a:cubicBezTo>
                    <a:pt x="17915" y="0"/>
                    <a:pt x="17684" y="33"/>
                    <a:pt x="17468" y="82"/>
                  </a:cubicBezTo>
                  <a:cubicBezTo>
                    <a:pt x="2684" y="4605"/>
                    <a:pt x="177" y="16880"/>
                    <a:pt x="82" y="17355"/>
                  </a:cubicBezTo>
                  <a:cubicBezTo>
                    <a:pt x="-284" y="19207"/>
                    <a:pt x="610" y="21059"/>
                    <a:pt x="2142" y="21502"/>
                  </a:cubicBezTo>
                  <a:cubicBezTo>
                    <a:pt x="2372" y="21551"/>
                    <a:pt x="2602" y="21600"/>
                    <a:pt x="2819" y="21600"/>
                  </a:cubicBezTo>
                  <a:cubicBezTo>
                    <a:pt x="4120" y="21600"/>
                    <a:pt x="5299" y="20568"/>
                    <a:pt x="5611" y="18994"/>
                  </a:cubicBezTo>
                  <a:cubicBezTo>
                    <a:pt x="5692" y="18617"/>
                    <a:pt x="7616" y="10194"/>
                    <a:pt x="18850" y="6834"/>
                  </a:cubicBezTo>
                  <a:cubicBezTo>
                    <a:pt x="20381" y="6326"/>
                    <a:pt x="21316" y="4490"/>
                    <a:pt x="20964" y="2639"/>
                  </a:cubicBezTo>
                  <a:cubicBezTo>
                    <a:pt x="20611" y="1065"/>
                    <a:pt x="19446" y="0"/>
                    <a:pt x="1813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1214;p27"/>
            <p:cNvSpPr/>
            <p:nvPr/>
          </p:nvSpPr>
          <p:spPr>
            <a:xfrm rot="432144">
              <a:off x="567391" y="1558194"/>
              <a:ext cx="39033" cy="4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3996" y="0"/>
                  </a:moveTo>
                  <a:cubicBezTo>
                    <a:pt x="2997" y="0"/>
                    <a:pt x="1979" y="330"/>
                    <a:pt x="1225" y="974"/>
                  </a:cubicBezTo>
                  <a:cubicBezTo>
                    <a:pt x="-396" y="2343"/>
                    <a:pt x="-396" y="4538"/>
                    <a:pt x="1150" y="5907"/>
                  </a:cubicBezTo>
                  <a:cubicBezTo>
                    <a:pt x="1225" y="5957"/>
                    <a:pt x="8915" y="12904"/>
                    <a:pt x="13212" y="19785"/>
                  </a:cubicBezTo>
                  <a:cubicBezTo>
                    <a:pt x="13891" y="20940"/>
                    <a:pt x="15286" y="21600"/>
                    <a:pt x="16699" y="21600"/>
                  </a:cubicBezTo>
                  <a:cubicBezTo>
                    <a:pt x="17340" y="21600"/>
                    <a:pt x="17962" y="21484"/>
                    <a:pt x="18584" y="21154"/>
                  </a:cubicBezTo>
                  <a:cubicBezTo>
                    <a:pt x="20525" y="20214"/>
                    <a:pt x="21204" y="18151"/>
                    <a:pt x="20149" y="16452"/>
                  </a:cubicBezTo>
                  <a:cubicBezTo>
                    <a:pt x="15342" y="8729"/>
                    <a:pt x="7162" y="1353"/>
                    <a:pt x="6785" y="1023"/>
                  </a:cubicBezTo>
                  <a:cubicBezTo>
                    <a:pt x="6012" y="347"/>
                    <a:pt x="5013" y="0"/>
                    <a:pt x="3996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1215;p27"/>
            <p:cNvSpPr/>
            <p:nvPr/>
          </p:nvSpPr>
          <p:spPr>
            <a:xfrm rot="432144">
              <a:off x="228067" y="1823136"/>
              <a:ext cx="165450" cy="15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8" h="21600" fill="norm" stroke="1" extrusionOk="0">
                  <a:moveTo>
                    <a:pt x="5833" y="0"/>
                  </a:moveTo>
                  <a:cubicBezTo>
                    <a:pt x="5833" y="0"/>
                    <a:pt x="-2889" y="5549"/>
                    <a:pt x="998" y="15330"/>
                  </a:cubicBezTo>
                  <a:cubicBezTo>
                    <a:pt x="2742" y="19738"/>
                    <a:pt x="6280" y="21600"/>
                    <a:pt x="9716" y="21600"/>
                  </a:cubicBezTo>
                  <a:cubicBezTo>
                    <a:pt x="13916" y="21600"/>
                    <a:pt x="17958" y="18809"/>
                    <a:pt x="18362" y="14479"/>
                  </a:cubicBezTo>
                  <a:cubicBezTo>
                    <a:pt x="18711" y="10657"/>
                    <a:pt x="16472" y="9675"/>
                    <a:pt x="14067" y="9675"/>
                  </a:cubicBezTo>
                  <a:cubicBezTo>
                    <a:pt x="11507" y="9675"/>
                    <a:pt x="8761" y="10793"/>
                    <a:pt x="8761" y="10793"/>
                  </a:cubicBezTo>
                  <a:lnTo>
                    <a:pt x="5833" y="0"/>
                  </a:ln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50" name="Google Shape;1216;p27"/>
          <p:cNvSpPr/>
          <p:nvPr/>
        </p:nvSpPr>
        <p:spPr>
          <a:xfrm rot="15897078">
            <a:off x="2837734" y="513995"/>
            <a:ext cx="1932900" cy="5076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133"/>
                </a:lnTo>
                <a:lnTo>
                  <a:pt x="18000" y="19133"/>
                </a:lnTo>
                <a:lnTo>
                  <a:pt x="12609" y="21600"/>
                </a:lnTo>
                <a:lnTo>
                  <a:pt x="12600" y="19133"/>
                </a:lnTo>
                <a:lnTo>
                  <a:pt x="0" y="19133"/>
                </a:lnTo>
                <a:lnTo>
                  <a:pt x="0" y="1116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5400" dist="28575" dir="19320000">
              <a:srgbClr val="434343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1" name="Google Shape;1218;p27"/>
          <p:cNvSpPr/>
          <p:nvPr/>
        </p:nvSpPr>
        <p:spPr>
          <a:xfrm rot="333203">
            <a:off x="1835612" y="2037996"/>
            <a:ext cx="401311" cy="366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02" y="0"/>
                </a:moveTo>
                <a:cubicBezTo>
                  <a:pt x="14471" y="0"/>
                  <a:pt x="10636" y="11423"/>
                  <a:pt x="10131" y="11833"/>
                </a:cubicBezTo>
                <a:cubicBezTo>
                  <a:pt x="10101" y="11866"/>
                  <a:pt x="10101" y="11866"/>
                  <a:pt x="10078" y="11866"/>
                </a:cubicBezTo>
                <a:cubicBezTo>
                  <a:pt x="9749" y="11866"/>
                  <a:pt x="8359" y="9550"/>
                  <a:pt x="6670" y="7192"/>
                </a:cubicBezTo>
                <a:cubicBezTo>
                  <a:pt x="4982" y="4867"/>
                  <a:pt x="2980" y="2542"/>
                  <a:pt x="1414" y="2542"/>
                </a:cubicBezTo>
                <a:cubicBezTo>
                  <a:pt x="1062" y="2542"/>
                  <a:pt x="756" y="2634"/>
                  <a:pt x="481" y="2877"/>
                </a:cubicBezTo>
                <a:cubicBezTo>
                  <a:pt x="130" y="3128"/>
                  <a:pt x="0" y="3571"/>
                  <a:pt x="0" y="4123"/>
                </a:cubicBezTo>
                <a:cubicBezTo>
                  <a:pt x="0" y="8655"/>
                  <a:pt x="10154" y="21541"/>
                  <a:pt x="11346" y="21600"/>
                </a:cubicBezTo>
                <a:lnTo>
                  <a:pt x="11369" y="21600"/>
                </a:lnTo>
                <a:cubicBezTo>
                  <a:pt x="12500" y="21600"/>
                  <a:pt x="21600" y="8488"/>
                  <a:pt x="21600" y="2709"/>
                </a:cubicBezTo>
                <a:cubicBezTo>
                  <a:pt x="21600" y="1547"/>
                  <a:pt x="21226" y="694"/>
                  <a:pt x="20362" y="309"/>
                </a:cubicBezTo>
                <a:cubicBezTo>
                  <a:pt x="19934" y="92"/>
                  <a:pt x="19529" y="0"/>
                  <a:pt x="19102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rgbClr val="FFFBEF"/>
            </a:solidFill>
          </a:ln>
          <a:effectLst>
            <a:outerShdw sx="100000" sy="100000" kx="0" ky="0" algn="b" rotWithShape="0" blurRad="25400" dist="9525" dir="19380000">
              <a:srgbClr val="000000">
                <a:alpha val="21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9" name="Google Shape;1219;p27"/>
          <p:cNvGrpSpPr/>
          <p:nvPr/>
        </p:nvGrpSpPr>
        <p:grpSpPr>
          <a:xfrm>
            <a:off x="4368070" y="3799140"/>
            <a:ext cx="487410" cy="637209"/>
            <a:chOff x="0" y="0"/>
            <a:chExt cx="487409" cy="637208"/>
          </a:xfrm>
        </p:grpSpPr>
        <p:sp>
          <p:nvSpPr>
            <p:cNvPr id="852" name="Google Shape;1220;p27"/>
            <p:cNvSpPr/>
            <p:nvPr/>
          </p:nvSpPr>
          <p:spPr>
            <a:xfrm rot="21297166">
              <a:off x="25598" y="18022"/>
              <a:ext cx="436213" cy="60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2627" y="1731"/>
                  </a:moveTo>
                  <a:cubicBezTo>
                    <a:pt x="13509" y="1731"/>
                    <a:pt x="14401" y="1906"/>
                    <a:pt x="15218" y="2274"/>
                  </a:cubicBezTo>
                  <a:cubicBezTo>
                    <a:pt x="17697" y="3397"/>
                    <a:pt x="18549" y="5891"/>
                    <a:pt x="17107" y="7844"/>
                  </a:cubicBezTo>
                  <a:cubicBezTo>
                    <a:pt x="17079" y="7879"/>
                    <a:pt x="17052" y="7914"/>
                    <a:pt x="17013" y="7962"/>
                  </a:cubicBezTo>
                  <a:cubicBezTo>
                    <a:pt x="16994" y="7990"/>
                    <a:pt x="16978" y="8019"/>
                    <a:pt x="16959" y="8047"/>
                  </a:cubicBezTo>
                  <a:lnTo>
                    <a:pt x="11685" y="15203"/>
                  </a:lnTo>
                  <a:cubicBezTo>
                    <a:pt x="11227" y="15822"/>
                    <a:pt x="10394" y="16168"/>
                    <a:pt x="9540" y="16168"/>
                  </a:cubicBezTo>
                  <a:cubicBezTo>
                    <a:pt x="9123" y="16168"/>
                    <a:pt x="8699" y="16086"/>
                    <a:pt x="8313" y="15911"/>
                  </a:cubicBezTo>
                  <a:lnTo>
                    <a:pt x="6011" y="14869"/>
                  </a:lnTo>
                  <a:lnTo>
                    <a:pt x="2349" y="19840"/>
                  </a:lnTo>
                  <a:cubicBezTo>
                    <a:pt x="2338" y="19856"/>
                    <a:pt x="2317" y="19863"/>
                    <a:pt x="2297" y="19863"/>
                  </a:cubicBezTo>
                  <a:cubicBezTo>
                    <a:pt x="2247" y="19863"/>
                    <a:pt x="2190" y="19823"/>
                    <a:pt x="2219" y="19783"/>
                  </a:cubicBezTo>
                  <a:lnTo>
                    <a:pt x="5887" y="14814"/>
                  </a:lnTo>
                  <a:lnTo>
                    <a:pt x="3585" y="13773"/>
                  </a:lnTo>
                  <a:cubicBezTo>
                    <a:pt x="2407" y="13240"/>
                    <a:pt x="2003" y="12056"/>
                    <a:pt x="2680" y="11134"/>
                  </a:cubicBezTo>
                  <a:lnTo>
                    <a:pt x="7941" y="4003"/>
                  </a:lnTo>
                  <a:lnTo>
                    <a:pt x="8032" y="3894"/>
                  </a:lnTo>
                  <a:lnTo>
                    <a:pt x="8048" y="3869"/>
                  </a:lnTo>
                  <a:cubicBezTo>
                    <a:pt x="8071" y="3838"/>
                    <a:pt x="8090" y="3809"/>
                    <a:pt x="8106" y="3778"/>
                  </a:cubicBezTo>
                  <a:lnTo>
                    <a:pt x="8116" y="3764"/>
                  </a:lnTo>
                  <a:cubicBezTo>
                    <a:pt x="9078" y="2461"/>
                    <a:pt x="10829" y="1731"/>
                    <a:pt x="12627" y="1731"/>
                  </a:cubicBezTo>
                  <a:close/>
                  <a:moveTo>
                    <a:pt x="12633" y="0"/>
                  </a:moveTo>
                  <a:cubicBezTo>
                    <a:pt x="10071" y="0"/>
                    <a:pt x="7573" y="1040"/>
                    <a:pt x="6200" y="2899"/>
                  </a:cubicBezTo>
                  <a:cubicBezTo>
                    <a:pt x="6172" y="2937"/>
                    <a:pt x="6145" y="2976"/>
                    <a:pt x="6124" y="3018"/>
                  </a:cubicBezTo>
                  <a:cubicBezTo>
                    <a:pt x="6087" y="3056"/>
                    <a:pt x="6056" y="3095"/>
                    <a:pt x="6029" y="3133"/>
                  </a:cubicBezTo>
                  <a:lnTo>
                    <a:pt x="768" y="10269"/>
                  </a:lnTo>
                  <a:cubicBezTo>
                    <a:pt x="-522" y="12017"/>
                    <a:pt x="244" y="14264"/>
                    <a:pt x="2479" y="15273"/>
                  </a:cubicBezTo>
                  <a:lnTo>
                    <a:pt x="2863" y="15445"/>
                  </a:lnTo>
                  <a:lnTo>
                    <a:pt x="307" y="18918"/>
                  </a:lnTo>
                  <a:cubicBezTo>
                    <a:pt x="-324" y="19769"/>
                    <a:pt x="52" y="20867"/>
                    <a:pt x="1139" y="21360"/>
                  </a:cubicBezTo>
                  <a:cubicBezTo>
                    <a:pt x="1500" y="21523"/>
                    <a:pt x="1892" y="21600"/>
                    <a:pt x="2281" y="21600"/>
                  </a:cubicBezTo>
                  <a:cubicBezTo>
                    <a:pt x="3072" y="21600"/>
                    <a:pt x="3842" y="21279"/>
                    <a:pt x="4265" y="20706"/>
                  </a:cubicBezTo>
                  <a:lnTo>
                    <a:pt x="6822" y="17236"/>
                  </a:lnTo>
                  <a:lnTo>
                    <a:pt x="7207" y="17407"/>
                  </a:lnTo>
                  <a:cubicBezTo>
                    <a:pt x="7942" y="17740"/>
                    <a:pt x="8747" y="17899"/>
                    <a:pt x="9540" y="17899"/>
                  </a:cubicBezTo>
                  <a:cubicBezTo>
                    <a:pt x="11158" y="17899"/>
                    <a:pt x="12733" y="17242"/>
                    <a:pt x="13601" y="16068"/>
                  </a:cubicBezTo>
                  <a:lnTo>
                    <a:pt x="18857" y="8933"/>
                  </a:lnTo>
                  <a:cubicBezTo>
                    <a:pt x="18888" y="8898"/>
                    <a:pt x="18911" y="8860"/>
                    <a:pt x="18933" y="8825"/>
                  </a:cubicBezTo>
                  <a:lnTo>
                    <a:pt x="18952" y="8804"/>
                  </a:lnTo>
                  <a:cubicBezTo>
                    <a:pt x="18978" y="8769"/>
                    <a:pt x="19005" y="8734"/>
                    <a:pt x="19032" y="8699"/>
                  </a:cubicBezTo>
                  <a:cubicBezTo>
                    <a:pt x="21078" y="5930"/>
                    <a:pt x="19861" y="2373"/>
                    <a:pt x="16323" y="775"/>
                  </a:cubicBezTo>
                  <a:cubicBezTo>
                    <a:pt x="15161" y="249"/>
                    <a:pt x="13889" y="0"/>
                    <a:pt x="12633" y="0"/>
                  </a:cubicBez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6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1221;p27"/>
            <p:cNvSpPr/>
            <p:nvPr/>
          </p:nvSpPr>
          <p:spPr>
            <a:xfrm rot="21297166">
              <a:off x="62342" y="329747"/>
              <a:ext cx="179884" cy="27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17785" y="0"/>
                  </a:moveTo>
                  <a:cubicBezTo>
                    <a:pt x="16763" y="0"/>
                    <a:pt x="15769" y="363"/>
                    <a:pt x="15228" y="1012"/>
                  </a:cubicBezTo>
                  <a:lnTo>
                    <a:pt x="392" y="18558"/>
                  </a:lnTo>
                  <a:cubicBezTo>
                    <a:pt x="-418" y="19526"/>
                    <a:pt x="65" y="20765"/>
                    <a:pt x="1485" y="21326"/>
                  </a:cubicBezTo>
                  <a:cubicBezTo>
                    <a:pt x="1951" y="21512"/>
                    <a:pt x="2462" y="21600"/>
                    <a:pt x="2969" y="21600"/>
                  </a:cubicBezTo>
                  <a:cubicBezTo>
                    <a:pt x="3991" y="21600"/>
                    <a:pt x="4985" y="21237"/>
                    <a:pt x="5536" y="20586"/>
                  </a:cubicBezTo>
                  <a:lnTo>
                    <a:pt x="20362" y="3042"/>
                  </a:lnTo>
                  <a:cubicBezTo>
                    <a:pt x="21182" y="2072"/>
                    <a:pt x="20699" y="825"/>
                    <a:pt x="19269" y="272"/>
                  </a:cubicBezTo>
                  <a:cubicBezTo>
                    <a:pt x="18799" y="88"/>
                    <a:pt x="18288" y="0"/>
                    <a:pt x="17785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1222;p27"/>
            <p:cNvSpPr/>
            <p:nvPr/>
          </p:nvSpPr>
          <p:spPr>
            <a:xfrm rot="21297166">
              <a:off x="48209" y="42126"/>
              <a:ext cx="385002" cy="44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21600" fill="norm" stroke="1" extrusionOk="0">
                  <a:moveTo>
                    <a:pt x="12883" y="0"/>
                  </a:moveTo>
                  <a:cubicBezTo>
                    <a:pt x="10416" y="0"/>
                    <a:pt x="8018" y="1182"/>
                    <a:pt x="6694" y="3299"/>
                  </a:cubicBezTo>
                  <a:cubicBezTo>
                    <a:pt x="6664" y="3351"/>
                    <a:pt x="6638" y="3407"/>
                    <a:pt x="6602" y="3457"/>
                  </a:cubicBezTo>
                  <a:cubicBezTo>
                    <a:pt x="6572" y="3510"/>
                    <a:pt x="6532" y="3557"/>
                    <a:pt x="6497" y="3613"/>
                  </a:cubicBezTo>
                  <a:lnTo>
                    <a:pt x="538" y="13140"/>
                  </a:lnTo>
                  <a:cubicBezTo>
                    <a:pt x="-572" y="14919"/>
                    <a:pt x="92" y="17218"/>
                    <a:pt x="2024" y="18249"/>
                  </a:cubicBezTo>
                  <a:lnTo>
                    <a:pt x="7378" y="21104"/>
                  </a:lnTo>
                  <a:cubicBezTo>
                    <a:pt x="8010" y="21440"/>
                    <a:pt x="8702" y="21600"/>
                    <a:pt x="9384" y="21600"/>
                  </a:cubicBezTo>
                  <a:cubicBezTo>
                    <a:pt x="10787" y="21600"/>
                    <a:pt x="12155" y="20929"/>
                    <a:pt x="12904" y="19733"/>
                  </a:cubicBezTo>
                  <a:lnTo>
                    <a:pt x="18863" y="10205"/>
                  </a:lnTo>
                  <a:cubicBezTo>
                    <a:pt x="18894" y="10149"/>
                    <a:pt x="18918" y="10098"/>
                    <a:pt x="18953" y="10041"/>
                  </a:cubicBezTo>
                  <a:cubicBezTo>
                    <a:pt x="18984" y="9989"/>
                    <a:pt x="19024" y="9942"/>
                    <a:pt x="19055" y="9891"/>
                  </a:cubicBezTo>
                  <a:cubicBezTo>
                    <a:pt x="21028" y="6735"/>
                    <a:pt x="19861" y="2704"/>
                    <a:pt x="16445" y="883"/>
                  </a:cubicBezTo>
                  <a:cubicBezTo>
                    <a:pt x="15321" y="285"/>
                    <a:pt x="14094" y="0"/>
                    <a:pt x="128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1223;p27"/>
            <p:cNvSpPr/>
            <p:nvPr/>
          </p:nvSpPr>
          <p:spPr>
            <a:xfrm rot="21297166">
              <a:off x="89742" y="131739"/>
              <a:ext cx="175115" cy="25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16604" y="0"/>
                  </a:moveTo>
                  <a:cubicBezTo>
                    <a:pt x="15265" y="0"/>
                    <a:pt x="13956" y="503"/>
                    <a:pt x="13238" y="1411"/>
                  </a:cubicBezTo>
                  <a:lnTo>
                    <a:pt x="518" y="17378"/>
                  </a:lnTo>
                  <a:cubicBezTo>
                    <a:pt x="-552" y="18723"/>
                    <a:pt x="87" y="20447"/>
                    <a:pt x="1948" y="21225"/>
                  </a:cubicBezTo>
                  <a:cubicBezTo>
                    <a:pt x="2559" y="21480"/>
                    <a:pt x="3225" y="21600"/>
                    <a:pt x="3885" y="21600"/>
                  </a:cubicBezTo>
                  <a:cubicBezTo>
                    <a:pt x="5228" y="21600"/>
                    <a:pt x="6536" y="21095"/>
                    <a:pt x="7258" y="20189"/>
                  </a:cubicBezTo>
                  <a:lnTo>
                    <a:pt x="19974" y="4232"/>
                  </a:lnTo>
                  <a:cubicBezTo>
                    <a:pt x="21048" y="2877"/>
                    <a:pt x="20420" y="1156"/>
                    <a:pt x="18545" y="380"/>
                  </a:cubicBezTo>
                  <a:cubicBezTo>
                    <a:pt x="17934" y="123"/>
                    <a:pt x="17267" y="0"/>
                    <a:pt x="166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1224;p27"/>
            <p:cNvSpPr/>
            <p:nvPr/>
          </p:nvSpPr>
          <p:spPr>
            <a:xfrm rot="21297166">
              <a:off x="207366" y="186464"/>
              <a:ext cx="175156" cy="25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6608" y="0"/>
                  </a:moveTo>
                  <a:cubicBezTo>
                    <a:pt x="15265" y="0"/>
                    <a:pt x="13954" y="508"/>
                    <a:pt x="13232" y="1410"/>
                  </a:cubicBezTo>
                  <a:lnTo>
                    <a:pt x="519" y="17374"/>
                  </a:lnTo>
                  <a:cubicBezTo>
                    <a:pt x="-551" y="18722"/>
                    <a:pt x="87" y="20442"/>
                    <a:pt x="1948" y="21217"/>
                  </a:cubicBezTo>
                  <a:cubicBezTo>
                    <a:pt x="2562" y="21477"/>
                    <a:pt x="3235" y="21600"/>
                    <a:pt x="3894" y="21600"/>
                  </a:cubicBezTo>
                  <a:cubicBezTo>
                    <a:pt x="5236" y="21600"/>
                    <a:pt x="6537" y="21095"/>
                    <a:pt x="7255" y="20192"/>
                  </a:cubicBezTo>
                  <a:lnTo>
                    <a:pt x="19965" y="4231"/>
                  </a:lnTo>
                  <a:cubicBezTo>
                    <a:pt x="21049" y="2884"/>
                    <a:pt x="20411" y="1155"/>
                    <a:pt x="18540" y="378"/>
                  </a:cubicBezTo>
                  <a:cubicBezTo>
                    <a:pt x="17933" y="123"/>
                    <a:pt x="17267" y="0"/>
                    <a:pt x="1660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1225;p27"/>
            <p:cNvSpPr/>
            <p:nvPr/>
          </p:nvSpPr>
          <p:spPr>
            <a:xfrm rot="21297166">
              <a:off x="159693" y="63252"/>
              <a:ext cx="226684" cy="1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9661" y="0"/>
                  </a:moveTo>
                  <a:cubicBezTo>
                    <a:pt x="8097" y="0"/>
                    <a:pt x="6534" y="728"/>
                    <a:pt x="5119" y="2539"/>
                  </a:cubicBezTo>
                  <a:cubicBezTo>
                    <a:pt x="3226" y="4942"/>
                    <a:pt x="-973" y="18430"/>
                    <a:pt x="205" y="20703"/>
                  </a:cubicBezTo>
                  <a:cubicBezTo>
                    <a:pt x="424" y="21115"/>
                    <a:pt x="651" y="21419"/>
                    <a:pt x="894" y="21600"/>
                  </a:cubicBezTo>
                  <a:lnTo>
                    <a:pt x="2798" y="14565"/>
                  </a:lnTo>
                  <a:cubicBezTo>
                    <a:pt x="3347" y="12518"/>
                    <a:pt x="4353" y="11378"/>
                    <a:pt x="5383" y="11378"/>
                  </a:cubicBezTo>
                  <a:cubicBezTo>
                    <a:pt x="5879" y="11378"/>
                    <a:pt x="6397" y="11655"/>
                    <a:pt x="6856" y="12241"/>
                  </a:cubicBezTo>
                  <a:cubicBezTo>
                    <a:pt x="7374" y="12873"/>
                    <a:pt x="7767" y="13764"/>
                    <a:pt x="8021" y="14814"/>
                  </a:cubicBezTo>
                  <a:cubicBezTo>
                    <a:pt x="8987" y="13618"/>
                    <a:pt x="9941" y="12704"/>
                    <a:pt x="10823" y="12574"/>
                  </a:cubicBezTo>
                  <a:cubicBezTo>
                    <a:pt x="10955" y="12552"/>
                    <a:pt x="11084" y="12535"/>
                    <a:pt x="11224" y="12535"/>
                  </a:cubicBezTo>
                  <a:cubicBezTo>
                    <a:pt x="12378" y="12535"/>
                    <a:pt x="13835" y="13172"/>
                    <a:pt x="15240" y="13804"/>
                  </a:cubicBezTo>
                  <a:cubicBezTo>
                    <a:pt x="16653" y="14436"/>
                    <a:pt x="18015" y="15073"/>
                    <a:pt x="18969" y="15073"/>
                  </a:cubicBezTo>
                  <a:cubicBezTo>
                    <a:pt x="20078" y="15073"/>
                    <a:pt x="20627" y="14233"/>
                    <a:pt x="20078" y="11547"/>
                  </a:cubicBezTo>
                  <a:cubicBezTo>
                    <a:pt x="19074" y="6623"/>
                    <a:pt x="14340" y="0"/>
                    <a:pt x="9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1226;p27"/>
            <p:cNvSpPr/>
            <p:nvPr/>
          </p:nvSpPr>
          <p:spPr>
            <a:xfrm rot="21297166">
              <a:off x="172605" y="128219"/>
              <a:ext cx="79611" cy="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05" y="0"/>
                  </a:moveTo>
                  <a:cubicBezTo>
                    <a:pt x="10484" y="0"/>
                    <a:pt x="7435" y="2347"/>
                    <a:pt x="5770" y="6565"/>
                  </a:cubicBezTo>
                  <a:lnTo>
                    <a:pt x="0" y="21054"/>
                  </a:lnTo>
                  <a:cubicBezTo>
                    <a:pt x="712" y="21437"/>
                    <a:pt x="1481" y="21600"/>
                    <a:pt x="2249" y="21600"/>
                  </a:cubicBezTo>
                  <a:cubicBezTo>
                    <a:pt x="7811" y="21600"/>
                    <a:pt x="14845" y="12758"/>
                    <a:pt x="21600" y="7076"/>
                  </a:cubicBezTo>
                  <a:cubicBezTo>
                    <a:pt x="20832" y="4915"/>
                    <a:pt x="19639" y="3079"/>
                    <a:pt x="18071" y="1778"/>
                  </a:cubicBezTo>
                  <a:cubicBezTo>
                    <a:pt x="16678" y="569"/>
                    <a:pt x="15110" y="0"/>
                    <a:pt x="1360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60" name="IMG_7614.jpeg" descr="IMG_76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6225" y="114484"/>
            <a:ext cx="5528250" cy="1503582"/>
          </a:xfrm>
          <a:prstGeom prst="rect">
            <a:avLst/>
          </a:prstGeom>
          <a:ln w="12700">
            <a:solidFill>
              <a:schemeClr val="accent4"/>
            </a:solidFill>
            <a:miter lim="400000"/>
          </a:ln>
        </p:spPr>
      </p:pic>
      <p:grpSp>
        <p:nvGrpSpPr>
          <p:cNvPr id="874" name="Google Shape;2002;p50"/>
          <p:cNvGrpSpPr/>
          <p:nvPr/>
        </p:nvGrpSpPr>
        <p:grpSpPr>
          <a:xfrm>
            <a:off x="1324580" y="714955"/>
            <a:ext cx="807064" cy="781018"/>
            <a:chOff x="0" y="0"/>
            <a:chExt cx="807062" cy="781016"/>
          </a:xfrm>
        </p:grpSpPr>
        <p:sp>
          <p:nvSpPr>
            <p:cNvPr id="861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68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864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6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7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3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871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869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70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872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75" name="115"/>
          <p:cNvSpPr txBox="1"/>
          <p:nvPr/>
        </p:nvSpPr>
        <p:spPr>
          <a:xfrm>
            <a:off x="1490036" y="954949"/>
            <a:ext cx="476152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115</a:t>
            </a:r>
          </a:p>
        </p:txBody>
      </p:sp>
      <p:pic>
        <p:nvPicPr>
          <p:cNvPr id="876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2306;p40"/>
          <p:cNvGrpSpPr/>
          <p:nvPr/>
        </p:nvGrpSpPr>
        <p:grpSpPr>
          <a:xfrm>
            <a:off x="1221482" y="192557"/>
            <a:ext cx="7821162" cy="4859661"/>
            <a:chOff x="0" y="0"/>
            <a:chExt cx="7821161" cy="4859660"/>
          </a:xfrm>
        </p:grpSpPr>
        <p:sp>
          <p:nvSpPr>
            <p:cNvPr id="878" name="Google Shape;2307;p40"/>
            <p:cNvSpPr/>
            <p:nvPr/>
          </p:nvSpPr>
          <p:spPr>
            <a:xfrm>
              <a:off x="246017" y="397192"/>
              <a:ext cx="7252853" cy="401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38"/>
                  </a:lnTo>
                  <a:lnTo>
                    <a:pt x="65" y="654"/>
                  </a:lnTo>
                  <a:lnTo>
                    <a:pt x="0" y="751"/>
                  </a:lnTo>
                  <a:lnTo>
                    <a:pt x="0" y="908"/>
                  </a:lnTo>
                  <a:lnTo>
                    <a:pt x="223" y="1510"/>
                  </a:lnTo>
                  <a:lnTo>
                    <a:pt x="0" y="1510"/>
                  </a:lnTo>
                  <a:lnTo>
                    <a:pt x="223" y="1898"/>
                  </a:lnTo>
                  <a:lnTo>
                    <a:pt x="91" y="2148"/>
                  </a:lnTo>
                  <a:lnTo>
                    <a:pt x="223" y="2535"/>
                  </a:lnTo>
                  <a:lnTo>
                    <a:pt x="91" y="2911"/>
                  </a:lnTo>
                  <a:lnTo>
                    <a:pt x="223" y="3270"/>
                  </a:lnTo>
                  <a:cubicBezTo>
                    <a:pt x="223" y="3270"/>
                    <a:pt x="72" y="3391"/>
                    <a:pt x="91" y="3513"/>
                  </a:cubicBezTo>
                  <a:cubicBezTo>
                    <a:pt x="111" y="3646"/>
                    <a:pt x="223" y="4074"/>
                    <a:pt x="223" y="4074"/>
                  </a:cubicBezTo>
                  <a:lnTo>
                    <a:pt x="125" y="4195"/>
                  </a:lnTo>
                  <a:lnTo>
                    <a:pt x="171" y="4647"/>
                  </a:lnTo>
                  <a:lnTo>
                    <a:pt x="135" y="5047"/>
                  </a:lnTo>
                  <a:lnTo>
                    <a:pt x="187" y="5689"/>
                  </a:lnTo>
                  <a:lnTo>
                    <a:pt x="135" y="6726"/>
                  </a:lnTo>
                  <a:lnTo>
                    <a:pt x="223" y="7824"/>
                  </a:lnTo>
                  <a:lnTo>
                    <a:pt x="164" y="8866"/>
                  </a:lnTo>
                  <a:lnTo>
                    <a:pt x="223" y="9960"/>
                  </a:lnTo>
                  <a:lnTo>
                    <a:pt x="91" y="11935"/>
                  </a:lnTo>
                  <a:lnTo>
                    <a:pt x="223" y="14018"/>
                  </a:lnTo>
                  <a:lnTo>
                    <a:pt x="125" y="15298"/>
                  </a:lnTo>
                  <a:lnTo>
                    <a:pt x="178" y="16796"/>
                  </a:lnTo>
                  <a:lnTo>
                    <a:pt x="158" y="18051"/>
                  </a:lnTo>
                  <a:lnTo>
                    <a:pt x="223" y="18786"/>
                  </a:lnTo>
                  <a:cubicBezTo>
                    <a:pt x="223" y="18786"/>
                    <a:pt x="111" y="18903"/>
                    <a:pt x="135" y="18996"/>
                  </a:cubicBezTo>
                  <a:cubicBezTo>
                    <a:pt x="158" y="19077"/>
                    <a:pt x="246" y="19428"/>
                    <a:pt x="223" y="19545"/>
                  </a:cubicBezTo>
                  <a:cubicBezTo>
                    <a:pt x="200" y="19666"/>
                    <a:pt x="95" y="20825"/>
                    <a:pt x="95" y="20825"/>
                  </a:cubicBezTo>
                  <a:lnTo>
                    <a:pt x="226" y="21095"/>
                  </a:lnTo>
                  <a:lnTo>
                    <a:pt x="125" y="21281"/>
                  </a:lnTo>
                  <a:lnTo>
                    <a:pt x="141" y="21600"/>
                  </a:lnTo>
                  <a:lnTo>
                    <a:pt x="21563" y="21600"/>
                  </a:lnTo>
                  <a:lnTo>
                    <a:pt x="21252" y="20679"/>
                  </a:lnTo>
                  <a:lnTo>
                    <a:pt x="21410" y="19719"/>
                  </a:lnTo>
                  <a:lnTo>
                    <a:pt x="21104" y="18677"/>
                  </a:lnTo>
                  <a:lnTo>
                    <a:pt x="21455" y="17890"/>
                  </a:lnTo>
                  <a:lnTo>
                    <a:pt x="21104" y="16836"/>
                  </a:lnTo>
                  <a:cubicBezTo>
                    <a:pt x="21104" y="16836"/>
                    <a:pt x="21455" y="15609"/>
                    <a:pt x="21512" y="15423"/>
                  </a:cubicBezTo>
                  <a:cubicBezTo>
                    <a:pt x="21566" y="15233"/>
                    <a:pt x="21276" y="14139"/>
                    <a:pt x="21276" y="14139"/>
                  </a:cubicBezTo>
                  <a:lnTo>
                    <a:pt x="21498" y="13404"/>
                  </a:lnTo>
                  <a:lnTo>
                    <a:pt x="21196" y="11216"/>
                  </a:lnTo>
                  <a:lnTo>
                    <a:pt x="21600" y="10227"/>
                  </a:lnTo>
                  <a:lnTo>
                    <a:pt x="21600" y="6076"/>
                  </a:lnTo>
                  <a:lnTo>
                    <a:pt x="21196" y="4393"/>
                  </a:lnTo>
                  <a:lnTo>
                    <a:pt x="21600" y="3004"/>
                  </a:lnTo>
                  <a:lnTo>
                    <a:pt x="21600" y="2003"/>
                  </a:lnTo>
                  <a:lnTo>
                    <a:pt x="21196" y="20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9050" dir="19320000">
                <a:srgbClr val="000000">
                  <a:alpha val="2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2308;p40"/>
            <p:cNvSpPr/>
            <p:nvPr/>
          </p:nvSpPr>
          <p:spPr>
            <a:xfrm rot="13717362">
              <a:off x="-59020" y="3943140"/>
              <a:ext cx="1395527" cy="47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2309;p40"/>
            <p:cNvSpPr/>
            <p:nvPr/>
          </p:nvSpPr>
          <p:spPr>
            <a:xfrm rot="13717362">
              <a:off x="6484655" y="443390"/>
              <a:ext cx="1395527" cy="47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02" name="Google Shape;2312;p40"/>
          <p:cNvGrpSpPr/>
          <p:nvPr/>
        </p:nvGrpSpPr>
        <p:grpSpPr>
          <a:xfrm>
            <a:off x="1080023" y="74167"/>
            <a:ext cx="1209047" cy="1130816"/>
            <a:chOff x="0" y="0"/>
            <a:chExt cx="1209045" cy="1130814"/>
          </a:xfrm>
        </p:grpSpPr>
        <p:sp>
          <p:nvSpPr>
            <p:cNvPr id="882" name="Google Shape;2313;p40"/>
            <p:cNvSpPr/>
            <p:nvPr/>
          </p:nvSpPr>
          <p:spPr>
            <a:xfrm rot="17819465">
              <a:off x="251860" y="129072"/>
              <a:ext cx="694086" cy="8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8" h="21600" fill="norm" stroke="1" extrusionOk="0">
                  <a:moveTo>
                    <a:pt x="18588" y="8864"/>
                  </a:moveTo>
                  <a:cubicBezTo>
                    <a:pt x="18629" y="8955"/>
                    <a:pt x="18659" y="9024"/>
                    <a:pt x="18677" y="9068"/>
                  </a:cubicBezTo>
                  <a:cubicBezTo>
                    <a:pt x="18648" y="9000"/>
                    <a:pt x="18618" y="8932"/>
                    <a:pt x="18588" y="8864"/>
                  </a:cubicBezTo>
                  <a:close/>
                  <a:moveTo>
                    <a:pt x="13306" y="0"/>
                  </a:moveTo>
                  <a:cubicBezTo>
                    <a:pt x="11132" y="0"/>
                    <a:pt x="9649" y="1338"/>
                    <a:pt x="9607" y="1375"/>
                  </a:cubicBezTo>
                  <a:cubicBezTo>
                    <a:pt x="9269" y="1293"/>
                    <a:pt x="8923" y="1252"/>
                    <a:pt x="8579" y="1252"/>
                  </a:cubicBezTo>
                  <a:cubicBezTo>
                    <a:pt x="7857" y="1252"/>
                    <a:pt x="7147" y="1430"/>
                    <a:pt x="6549" y="1775"/>
                  </a:cubicBezTo>
                  <a:cubicBezTo>
                    <a:pt x="6243" y="1952"/>
                    <a:pt x="5965" y="2173"/>
                    <a:pt x="5731" y="2437"/>
                  </a:cubicBezTo>
                  <a:cubicBezTo>
                    <a:pt x="5440" y="2764"/>
                    <a:pt x="5264" y="3092"/>
                    <a:pt x="5171" y="3405"/>
                  </a:cubicBezTo>
                  <a:cubicBezTo>
                    <a:pt x="4864" y="4372"/>
                    <a:pt x="5303" y="5167"/>
                    <a:pt x="5303" y="5167"/>
                  </a:cubicBezTo>
                  <a:cubicBezTo>
                    <a:pt x="5316" y="5171"/>
                    <a:pt x="5323" y="5174"/>
                    <a:pt x="5332" y="5178"/>
                  </a:cubicBezTo>
                  <a:cubicBezTo>
                    <a:pt x="5323" y="5174"/>
                    <a:pt x="5316" y="5171"/>
                    <a:pt x="5303" y="5171"/>
                  </a:cubicBezTo>
                  <a:cubicBezTo>
                    <a:pt x="5303" y="5171"/>
                    <a:pt x="4183" y="5913"/>
                    <a:pt x="2963" y="7348"/>
                  </a:cubicBezTo>
                  <a:cubicBezTo>
                    <a:pt x="2877" y="7334"/>
                    <a:pt x="2793" y="7327"/>
                    <a:pt x="2712" y="7327"/>
                  </a:cubicBezTo>
                  <a:cubicBezTo>
                    <a:pt x="2473" y="7327"/>
                    <a:pt x="2258" y="7389"/>
                    <a:pt x="2095" y="7521"/>
                  </a:cubicBezTo>
                  <a:cubicBezTo>
                    <a:pt x="1786" y="7774"/>
                    <a:pt x="1753" y="8218"/>
                    <a:pt x="1962" y="8671"/>
                  </a:cubicBezTo>
                  <a:cubicBezTo>
                    <a:pt x="1056" y="10039"/>
                    <a:pt x="254" y="11795"/>
                    <a:pt x="0" y="13920"/>
                  </a:cubicBezTo>
                  <a:lnTo>
                    <a:pt x="145" y="18869"/>
                  </a:lnTo>
                  <a:lnTo>
                    <a:pt x="225" y="21600"/>
                  </a:lnTo>
                  <a:lnTo>
                    <a:pt x="3208" y="20763"/>
                  </a:lnTo>
                  <a:lnTo>
                    <a:pt x="8246" y="19351"/>
                  </a:lnTo>
                  <a:lnTo>
                    <a:pt x="8246" y="19355"/>
                  </a:lnTo>
                  <a:cubicBezTo>
                    <a:pt x="8246" y="19355"/>
                    <a:pt x="10386" y="18592"/>
                    <a:pt x="12852" y="16438"/>
                  </a:cubicBezTo>
                  <a:cubicBezTo>
                    <a:pt x="13087" y="16527"/>
                    <a:pt x="13321" y="16573"/>
                    <a:pt x="13534" y="16573"/>
                  </a:cubicBezTo>
                  <a:cubicBezTo>
                    <a:pt x="13806" y="16573"/>
                    <a:pt x="14044" y="16500"/>
                    <a:pt x="14211" y="16344"/>
                  </a:cubicBezTo>
                  <a:cubicBezTo>
                    <a:pt x="14521" y="16058"/>
                    <a:pt x="14505" y="15580"/>
                    <a:pt x="14226" y="15116"/>
                  </a:cubicBezTo>
                  <a:cubicBezTo>
                    <a:pt x="14746" y="14563"/>
                    <a:pt x="15266" y="13948"/>
                    <a:pt x="15770" y="13262"/>
                  </a:cubicBezTo>
                  <a:cubicBezTo>
                    <a:pt x="15946" y="13293"/>
                    <a:pt x="16114" y="13308"/>
                    <a:pt x="16276" y="13308"/>
                  </a:cubicBezTo>
                  <a:cubicBezTo>
                    <a:pt x="16645" y="13308"/>
                    <a:pt x="16975" y="13233"/>
                    <a:pt x="17269" y="13107"/>
                  </a:cubicBezTo>
                  <a:cubicBezTo>
                    <a:pt x="17790" y="12893"/>
                    <a:pt x="18200" y="12530"/>
                    <a:pt x="18506" y="12154"/>
                  </a:cubicBezTo>
                  <a:cubicBezTo>
                    <a:pt x="19083" y="11457"/>
                    <a:pt x="19231" y="10564"/>
                    <a:pt x="18941" y="9744"/>
                  </a:cubicBezTo>
                  <a:cubicBezTo>
                    <a:pt x="18866" y="9533"/>
                    <a:pt x="18786" y="9326"/>
                    <a:pt x="18701" y="9124"/>
                  </a:cubicBezTo>
                  <a:cubicBezTo>
                    <a:pt x="19456" y="8405"/>
                    <a:pt x="21600" y="5169"/>
                    <a:pt x="17378" y="1642"/>
                  </a:cubicBezTo>
                  <a:cubicBezTo>
                    <a:pt x="15896" y="402"/>
                    <a:pt x="14497" y="0"/>
                    <a:pt x="13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2314;p40"/>
            <p:cNvSpPr/>
            <p:nvPr/>
          </p:nvSpPr>
          <p:spPr>
            <a:xfrm rot="17819465">
              <a:off x="214313" y="85734"/>
              <a:ext cx="780420" cy="95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3712" y="0"/>
                  </a:moveTo>
                  <a:cubicBezTo>
                    <a:pt x="12138" y="0"/>
                    <a:pt x="10792" y="564"/>
                    <a:pt x="9915" y="1163"/>
                  </a:cubicBezTo>
                  <a:cubicBezTo>
                    <a:pt x="9701" y="1139"/>
                    <a:pt x="9487" y="1127"/>
                    <a:pt x="9274" y="1127"/>
                  </a:cubicBezTo>
                  <a:cubicBezTo>
                    <a:pt x="8381" y="1127"/>
                    <a:pt x="7508" y="1340"/>
                    <a:pt x="6767" y="1748"/>
                  </a:cubicBezTo>
                  <a:cubicBezTo>
                    <a:pt x="6370" y="1963"/>
                    <a:pt x="6021" y="2232"/>
                    <a:pt x="5730" y="2549"/>
                  </a:cubicBezTo>
                  <a:cubicBezTo>
                    <a:pt x="5384" y="2918"/>
                    <a:pt x="5143" y="3324"/>
                    <a:pt x="5007" y="3743"/>
                  </a:cubicBezTo>
                  <a:cubicBezTo>
                    <a:pt x="4813" y="4332"/>
                    <a:pt x="4848" y="4863"/>
                    <a:pt x="4938" y="5264"/>
                  </a:cubicBezTo>
                  <a:cubicBezTo>
                    <a:pt x="4556" y="5562"/>
                    <a:pt x="4026" y="6010"/>
                    <a:pt x="3458" y="6606"/>
                  </a:cubicBezTo>
                  <a:cubicBezTo>
                    <a:pt x="3067" y="6652"/>
                    <a:pt x="2715" y="6792"/>
                    <a:pt x="2436" y="7007"/>
                  </a:cubicBezTo>
                  <a:cubicBezTo>
                    <a:pt x="1936" y="7398"/>
                    <a:pt x="1739" y="7984"/>
                    <a:pt x="1875" y="8604"/>
                  </a:cubicBezTo>
                  <a:cubicBezTo>
                    <a:pt x="1064" y="9859"/>
                    <a:pt x="515" y="11193"/>
                    <a:pt x="239" y="12582"/>
                  </a:cubicBezTo>
                  <a:lnTo>
                    <a:pt x="83" y="12594"/>
                  </a:lnTo>
                  <a:lnTo>
                    <a:pt x="110" y="13401"/>
                  </a:lnTo>
                  <a:lnTo>
                    <a:pt x="0" y="14258"/>
                  </a:lnTo>
                  <a:lnTo>
                    <a:pt x="136" y="14271"/>
                  </a:lnTo>
                  <a:lnTo>
                    <a:pt x="360" y="21600"/>
                  </a:lnTo>
                  <a:lnTo>
                    <a:pt x="8025" y="19548"/>
                  </a:lnTo>
                  <a:lnTo>
                    <a:pt x="8036" y="19643"/>
                  </a:lnTo>
                  <a:lnTo>
                    <a:pt x="9388" y="19181"/>
                  </a:lnTo>
                  <a:cubicBezTo>
                    <a:pt x="9471" y="19152"/>
                    <a:pt x="11365" y="18491"/>
                    <a:pt x="13618" y="16730"/>
                  </a:cubicBezTo>
                  <a:cubicBezTo>
                    <a:pt x="13726" y="16742"/>
                    <a:pt x="13834" y="16748"/>
                    <a:pt x="13939" y="16748"/>
                  </a:cubicBezTo>
                  <a:cubicBezTo>
                    <a:pt x="14497" y="16748"/>
                    <a:pt x="15006" y="16581"/>
                    <a:pt x="15378" y="16255"/>
                  </a:cubicBezTo>
                  <a:cubicBezTo>
                    <a:pt x="15829" y="15858"/>
                    <a:pt x="15992" y="15282"/>
                    <a:pt x="15836" y="14688"/>
                  </a:cubicBezTo>
                  <a:cubicBezTo>
                    <a:pt x="16098" y="14403"/>
                    <a:pt x="16355" y="14112"/>
                    <a:pt x="16598" y="13815"/>
                  </a:cubicBezTo>
                  <a:cubicBezTo>
                    <a:pt x="17059" y="13805"/>
                    <a:pt x="17503" y="13713"/>
                    <a:pt x="17919" y="13546"/>
                  </a:cubicBezTo>
                  <a:cubicBezTo>
                    <a:pt x="18522" y="13309"/>
                    <a:pt x="19055" y="12920"/>
                    <a:pt x="19510" y="12392"/>
                  </a:cubicBezTo>
                  <a:cubicBezTo>
                    <a:pt x="20241" y="11542"/>
                    <a:pt x="20453" y="10428"/>
                    <a:pt x="20074" y="9413"/>
                  </a:cubicBezTo>
                  <a:cubicBezTo>
                    <a:pt x="20063" y="9372"/>
                    <a:pt x="20044" y="9334"/>
                    <a:pt x="20029" y="9293"/>
                  </a:cubicBezTo>
                  <a:cubicBezTo>
                    <a:pt x="20828" y="8281"/>
                    <a:pt x="21600" y="6390"/>
                    <a:pt x="20487" y="4243"/>
                  </a:cubicBezTo>
                  <a:cubicBezTo>
                    <a:pt x="20036" y="3367"/>
                    <a:pt x="19306" y="2523"/>
                    <a:pt x="18313" y="1732"/>
                  </a:cubicBezTo>
                  <a:cubicBezTo>
                    <a:pt x="16711" y="451"/>
                    <a:pt x="15120" y="0"/>
                    <a:pt x="137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2315;p40"/>
            <p:cNvSpPr/>
            <p:nvPr/>
          </p:nvSpPr>
          <p:spPr>
            <a:xfrm rot="17819465">
              <a:off x="635328" y="385264"/>
              <a:ext cx="276696" cy="37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93" y="0"/>
                  </a:moveTo>
                  <a:lnTo>
                    <a:pt x="0" y="15845"/>
                  </a:lnTo>
                  <a:lnTo>
                    <a:pt x="1128" y="21600"/>
                  </a:lnTo>
                  <a:cubicBezTo>
                    <a:pt x="1128" y="21600"/>
                    <a:pt x="12345" y="18173"/>
                    <a:pt x="21600" y="7401"/>
                  </a:cubicBezTo>
                  <a:cubicBezTo>
                    <a:pt x="21600" y="7401"/>
                    <a:pt x="20732" y="3991"/>
                    <a:pt x="17093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2316;p40"/>
            <p:cNvSpPr/>
            <p:nvPr/>
          </p:nvSpPr>
          <p:spPr>
            <a:xfrm rot="17819465">
              <a:off x="435003" y="403371"/>
              <a:ext cx="372021" cy="4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13" y="0"/>
                  </a:moveTo>
                  <a:lnTo>
                    <a:pt x="0" y="15530"/>
                  </a:lnTo>
                  <a:lnTo>
                    <a:pt x="1727" y="21600"/>
                  </a:lnTo>
                  <a:lnTo>
                    <a:pt x="8887" y="21425"/>
                  </a:lnTo>
                  <a:lnTo>
                    <a:pt x="21600" y="7292"/>
                  </a:lnTo>
                  <a:cubicBezTo>
                    <a:pt x="19740" y="4834"/>
                    <a:pt x="16903" y="2129"/>
                    <a:pt x="12613" y="0"/>
                  </a:cubicBezTo>
                  <a:close/>
                </a:path>
              </a:pathLst>
            </a:custGeom>
            <a:solidFill>
              <a:srgbClr val="FFE4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2317;p40"/>
            <p:cNvSpPr/>
            <p:nvPr/>
          </p:nvSpPr>
          <p:spPr>
            <a:xfrm rot="17819465">
              <a:off x="313111" y="516792"/>
              <a:ext cx="337192" cy="35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9" y="0"/>
                  </a:moveTo>
                  <a:cubicBezTo>
                    <a:pt x="11849" y="0"/>
                    <a:pt x="1539" y="7428"/>
                    <a:pt x="0" y="21285"/>
                  </a:cubicBezTo>
                  <a:lnTo>
                    <a:pt x="7684" y="21600"/>
                  </a:lnTo>
                  <a:lnTo>
                    <a:pt x="21600" y="3422"/>
                  </a:lnTo>
                  <a:cubicBezTo>
                    <a:pt x="18900" y="2003"/>
                    <a:pt x="15680" y="803"/>
                    <a:pt x="11849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2318;p40"/>
            <p:cNvSpPr/>
            <p:nvPr/>
          </p:nvSpPr>
          <p:spPr>
            <a:xfrm rot="17819465">
              <a:off x="364234" y="714852"/>
              <a:ext cx="42117" cy="5380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2319;p40"/>
            <p:cNvSpPr/>
            <p:nvPr/>
          </p:nvSpPr>
          <p:spPr>
            <a:xfrm rot="17819465">
              <a:off x="375747" y="669886"/>
              <a:ext cx="98059" cy="10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7157" y="0"/>
                  </a:moveTo>
                  <a:cubicBezTo>
                    <a:pt x="4759" y="3207"/>
                    <a:pt x="2337" y="6857"/>
                    <a:pt x="0" y="10917"/>
                  </a:cubicBezTo>
                  <a:cubicBezTo>
                    <a:pt x="746" y="12799"/>
                    <a:pt x="1933" y="14676"/>
                    <a:pt x="3517" y="16387"/>
                  </a:cubicBezTo>
                  <a:cubicBezTo>
                    <a:pt x="6637" y="19748"/>
                    <a:pt x="10571" y="21600"/>
                    <a:pt x="13825" y="21600"/>
                  </a:cubicBezTo>
                  <a:cubicBezTo>
                    <a:pt x="15532" y="21600"/>
                    <a:pt x="17092" y="21103"/>
                    <a:pt x="18248" y="20005"/>
                  </a:cubicBezTo>
                  <a:cubicBezTo>
                    <a:pt x="21600" y="16878"/>
                    <a:pt x="20450" y="10156"/>
                    <a:pt x="15679" y="5035"/>
                  </a:cubicBezTo>
                  <a:cubicBezTo>
                    <a:pt x="13109" y="2257"/>
                    <a:pt x="9989" y="521"/>
                    <a:pt x="7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2320;p40"/>
            <p:cNvSpPr/>
            <p:nvPr/>
          </p:nvSpPr>
          <p:spPr>
            <a:xfrm rot="17819465">
              <a:off x="815178" y="504293"/>
              <a:ext cx="55289" cy="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17788" y="0"/>
                  </a:moveTo>
                  <a:cubicBezTo>
                    <a:pt x="11789" y="7252"/>
                    <a:pt x="5845" y="13774"/>
                    <a:pt x="0" y="19621"/>
                  </a:cubicBezTo>
                  <a:cubicBezTo>
                    <a:pt x="3027" y="20926"/>
                    <a:pt x="6044" y="21600"/>
                    <a:pt x="8817" y="21600"/>
                  </a:cubicBezTo>
                  <a:cubicBezTo>
                    <a:pt x="12308" y="21600"/>
                    <a:pt x="15391" y="20506"/>
                    <a:pt x="17578" y="18206"/>
                  </a:cubicBezTo>
                  <a:cubicBezTo>
                    <a:pt x="21600" y="13984"/>
                    <a:pt x="21379" y="6887"/>
                    <a:pt x="177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2321;p40"/>
            <p:cNvSpPr/>
            <p:nvPr/>
          </p:nvSpPr>
          <p:spPr>
            <a:xfrm rot="17819465">
              <a:off x="758431" y="498670"/>
              <a:ext cx="97926" cy="9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6487" y="0"/>
                  </a:moveTo>
                  <a:cubicBezTo>
                    <a:pt x="4529" y="0"/>
                    <a:pt x="2833" y="651"/>
                    <a:pt x="1619" y="2011"/>
                  </a:cubicBezTo>
                  <a:cubicBezTo>
                    <a:pt x="-1516" y="5587"/>
                    <a:pt x="39" y="12693"/>
                    <a:pt x="5102" y="17879"/>
                  </a:cubicBezTo>
                  <a:cubicBezTo>
                    <a:pt x="6719" y="19516"/>
                    <a:pt x="8476" y="20759"/>
                    <a:pt x="10263" y="21600"/>
                  </a:cubicBezTo>
                  <a:cubicBezTo>
                    <a:pt x="13490" y="18123"/>
                    <a:pt x="16772" y="14244"/>
                    <a:pt x="20084" y="9932"/>
                  </a:cubicBezTo>
                  <a:cubicBezTo>
                    <a:pt x="19224" y="8197"/>
                    <a:pt x="18010" y="6448"/>
                    <a:pt x="16509" y="4904"/>
                  </a:cubicBezTo>
                  <a:cubicBezTo>
                    <a:pt x="13374" y="1702"/>
                    <a:pt x="9629" y="0"/>
                    <a:pt x="64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2322;p40"/>
            <p:cNvSpPr/>
            <p:nvPr/>
          </p:nvSpPr>
          <p:spPr>
            <a:xfrm rot="17819465">
              <a:off x="279463" y="112228"/>
              <a:ext cx="359379" cy="36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7" h="21600" fill="norm" stroke="1" extrusionOk="0">
                  <a:moveTo>
                    <a:pt x="6660" y="0"/>
                  </a:moveTo>
                  <a:cubicBezTo>
                    <a:pt x="2691" y="0"/>
                    <a:pt x="0" y="3260"/>
                    <a:pt x="0" y="3260"/>
                  </a:cubicBezTo>
                  <a:cubicBezTo>
                    <a:pt x="12887" y="9149"/>
                    <a:pt x="16369" y="21600"/>
                    <a:pt x="16369" y="21600"/>
                  </a:cubicBezTo>
                  <a:cubicBezTo>
                    <a:pt x="17732" y="19908"/>
                    <a:pt x="21600" y="12239"/>
                    <a:pt x="13989" y="3886"/>
                  </a:cubicBezTo>
                  <a:cubicBezTo>
                    <a:pt x="11322" y="952"/>
                    <a:pt x="8803" y="0"/>
                    <a:pt x="66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2323;p40"/>
            <p:cNvSpPr/>
            <p:nvPr/>
          </p:nvSpPr>
          <p:spPr>
            <a:xfrm rot="17819465">
              <a:off x="324186" y="276542"/>
              <a:ext cx="425446" cy="39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381" y="0"/>
                  </a:moveTo>
                  <a:cubicBezTo>
                    <a:pt x="261" y="0"/>
                    <a:pt x="194" y="16"/>
                    <a:pt x="185" y="45"/>
                  </a:cubicBezTo>
                  <a:cubicBezTo>
                    <a:pt x="-341" y="2151"/>
                    <a:pt x="424" y="3884"/>
                    <a:pt x="424" y="3884"/>
                  </a:cubicBezTo>
                  <a:cubicBezTo>
                    <a:pt x="17251" y="9315"/>
                    <a:pt x="18649" y="21501"/>
                    <a:pt x="18649" y="21501"/>
                  </a:cubicBezTo>
                  <a:cubicBezTo>
                    <a:pt x="18954" y="21569"/>
                    <a:pt x="19247" y="21600"/>
                    <a:pt x="19526" y="21600"/>
                  </a:cubicBezTo>
                  <a:cubicBezTo>
                    <a:pt x="20167" y="21600"/>
                    <a:pt x="20742" y="21436"/>
                    <a:pt x="21259" y="21165"/>
                  </a:cubicBezTo>
                  <a:cubicBezTo>
                    <a:pt x="15604" y="3548"/>
                    <a:pt x="2166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2324;p40"/>
            <p:cNvSpPr/>
            <p:nvPr/>
          </p:nvSpPr>
          <p:spPr>
            <a:xfrm rot="17819465">
              <a:off x="282882" y="211092"/>
              <a:ext cx="464877" cy="45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37" y="0"/>
                  </a:moveTo>
                  <a:cubicBezTo>
                    <a:pt x="1743" y="335"/>
                    <a:pt x="1292" y="758"/>
                    <a:pt x="913" y="1260"/>
                  </a:cubicBezTo>
                  <a:cubicBezTo>
                    <a:pt x="444" y="1884"/>
                    <a:pt x="156" y="2508"/>
                    <a:pt x="0" y="3111"/>
                  </a:cubicBezTo>
                  <a:cubicBezTo>
                    <a:pt x="8" y="3086"/>
                    <a:pt x="70" y="3072"/>
                    <a:pt x="182" y="3072"/>
                  </a:cubicBezTo>
                  <a:cubicBezTo>
                    <a:pt x="1842" y="3072"/>
                    <a:pt x="14338" y="6178"/>
                    <a:pt x="19596" y="21600"/>
                  </a:cubicBezTo>
                  <a:cubicBezTo>
                    <a:pt x="20438" y="21191"/>
                    <a:pt x="21104" y="20498"/>
                    <a:pt x="21600" y="19782"/>
                  </a:cubicBezTo>
                  <a:cubicBezTo>
                    <a:pt x="17468" y="2737"/>
                    <a:pt x="2898" y="115"/>
                    <a:pt x="22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2325;p40"/>
            <p:cNvSpPr/>
            <p:nvPr/>
          </p:nvSpPr>
          <p:spPr>
            <a:xfrm rot="17819465">
              <a:off x="286155" y="175938"/>
              <a:ext cx="436838" cy="43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3452" y="0"/>
                  </a:moveTo>
                  <a:cubicBezTo>
                    <a:pt x="2224" y="0"/>
                    <a:pt x="1019" y="351"/>
                    <a:pt x="0" y="1033"/>
                  </a:cubicBezTo>
                  <a:cubicBezTo>
                    <a:pt x="695" y="1153"/>
                    <a:pt x="16019" y="3879"/>
                    <a:pt x="20365" y="21600"/>
                  </a:cubicBezTo>
                  <a:cubicBezTo>
                    <a:pt x="21338" y="20220"/>
                    <a:pt x="21600" y="18455"/>
                    <a:pt x="21099" y="16831"/>
                  </a:cubicBezTo>
                  <a:cubicBezTo>
                    <a:pt x="18078" y="6889"/>
                    <a:pt x="10337" y="2343"/>
                    <a:pt x="5958" y="503"/>
                  </a:cubicBezTo>
                  <a:cubicBezTo>
                    <a:pt x="5148" y="165"/>
                    <a:pt x="4295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2326;p40"/>
            <p:cNvSpPr/>
            <p:nvPr/>
          </p:nvSpPr>
          <p:spPr>
            <a:xfrm rot="17819465">
              <a:off x="607388" y="695519"/>
              <a:ext cx="290437" cy="32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4" y="0"/>
                  </a:moveTo>
                  <a:lnTo>
                    <a:pt x="0" y="1250"/>
                  </a:lnTo>
                  <a:lnTo>
                    <a:pt x="586" y="21600"/>
                  </a:lnTo>
                  <a:lnTo>
                    <a:pt x="21379" y="15654"/>
                  </a:lnTo>
                  <a:lnTo>
                    <a:pt x="21600" y="7664"/>
                  </a:lnTo>
                  <a:lnTo>
                    <a:pt x="12982" y="7952"/>
                  </a:lnTo>
                  <a:lnTo>
                    <a:pt x="10224" y="0"/>
                  </a:lnTo>
                  <a:close/>
                </a:path>
              </a:pathLst>
            </a:custGeom>
            <a:solidFill>
              <a:srgbClr val="FFFB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2327;p40"/>
            <p:cNvSpPr/>
            <p:nvPr/>
          </p:nvSpPr>
          <p:spPr>
            <a:xfrm rot="17819465">
              <a:off x="756240" y="930133"/>
              <a:ext cx="106866" cy="10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1600" y="15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2328;p40"/>
            <p:cNvSpPr/>
            <p:nvPr/>
          </p:nvSpPr>
          <p:spPr>
            <a:xfrm rot="17819465">
              <a:off x="370784" y="548596"/>
              <a:ext cx="121394" cy="11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9827" y="0"/>
                  </a:moveTo>
                  <a:cubicBezTo>
                    <a:pt x="9738" y="0"/>
                    <a:pt x="9650" y="11"/>
                    <a:pt x="9562" y="28"/>
                  </a:cubicBezTo>
                  <a:cubicBezTo>
                    <a:pt x="8678" y="182"/>
                    <a:pt x="8065" y="1071"/>
                    <a:pt x="8210" y="2009"/>
                  </a:cubicBezTo>
                  <a:cubicBezTo>
                    <a:pt x="8288" y="2450"/>
                    <a:pt x="9681" y="10811"/>
                    <a:pt x="14395" y="17091"/>
                  </a:cubicBezTo>
                  <a:cubicBezTo>
                    <a:pt x="11329" y="16208"/>
                    <a:pt x="7135" y="14646"/>
                    <a:pt x="2421" y="11799"/>
                  </a:cubicBezTo>
                  <a:cubicBezTo>
                    <a:pt x="2166" y="11650"/>
                    <a:pt x="1890" y="11578"/>
                    <a:pt x="1620" y="11578"/>
                  </a:cubicBezTo>
                  <a:cubicBezTo>
                    <a:pt x="1059" y="11578"/>
                    <a:pt x="513" y="11893"/>
                    <a:pt x="212" y="12456"/>
                  </a:cubicBezTo>
                  <a:cubicBezTo>
                    <a:pt x="-230" y="13289"/>
                    <a:pt x="40" y="14332"/>
                    <a:pt x="825" y="14801"/>
                  </a:cubicBezTo>
                  <a:cubicBezTo>
                    <a:pt x="11256" y="21059"/>
                    <a:pt x="19161" y="21578"/>
                    <a:pt x="19504" y="21600"/>
                  </a:cubicBezTo>
                  <a:lnTo>
                    <a:pt x="19572" y="21600"/>
                  </a:lnTo>
                  <a:cubicBezTo>
                    <a:pt x="20284" y="21600"/>
                    <a:pt x="20897" y="21131"/>
                    <a:pt x="21121" y="20402"/>
                  </a:cubicBezTo>
                  <a:cubicBezTo>
                    <a:pt x="21370" y="19674"/>
                    <a:pt x="21100" y="18868"/>
                    <a:pt x="20455" y="18427"/>
                  </a:cubicBezTo>
                  <a:cubicBezTo>
                    <a:pt x="13439" y="13576"/>
                    <a:pt x="11448" y="1562"/>
                    <a:pt x="11428" y="1435"/>
                  </a:cubicBezTo>
                  <a:cubicBezTo>
                    <a:pt x="11292" y="590"/>
                    <a:pt x="10591" y="0"/>
                    <a:pt x="9827" y="0"/>
                  </a:cubicBezTo>
                  <a:close/>
                </a:path>
              </a:pathLst>
            </a:custGeom>
            <a:solidFill>
              <a:srgbClr val="1F26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2329;p40"/>
            <p:cNvSpPr/>
            <p:nvPr/>
          </p:nvSpPr>
          <p:spPr>
            <a:xfrm rot="17819465">
              <a:off x="667131" y="433563"/>
              <a:ext cx="129079" cy="10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540" y="0"/>
                  </a:moveTo>
                  <a:cubicBezTo>
                    <a:pt x="1180" y="0"/>
                    <a:pt x="821" y="150"/>
                    <a:pt x="531" y="455"/>
                  </a:cubicBezTo>
                  <a:cubicBezTo>
                    <a:pt x="18" y="995"/>
                    <a:pt x="-144" y="1870"/>
                    <a:pt x="137" y="2607"/>
                  </a:cubicBezTo>
                  <a:cubicBezTo>
                    <a:pt x="319" y="3200"/>
                    <a:pt x="5272" y="16955"/>
                    <a:pt x="11948" y="21366"/>
                  </a:cubicBezTo>
                  <a:cubicBezTo>
                    <a:pt x="12175" y="21540"/>
                    <a:pt x="12411" y="21600"/>
                    <a:pt x="12667" y="21600"/>
                  </a:cubicBezTo>
                  <a:cubicBezTo>
                    <a:pt x="13224" y="21600"/>
                    <a:pt x="13736" y="21258"/>
                    <a:pt x="14016" y="20605"/>
                  </a:cubicBezTo>
                  <a:cubicBezTo>
                    <a:pt x="14435" y="19700"/>
                    <a:pt x="14154" y="18567"/>
                    <a:pt x="13411" y="18088"/>
                  </a:cubicBezTo>
                  <a:cubicBezTo>
                    <a:pt x="9945" y="15792"/>
                    <a:pt x="6872" y="10165"/>
                    <a:pt x="4972" y="6005"/>
                  </a:cubicBezTo>
                  <a:cubicBezTo>
                    <a:pt x="9772" y="8277"/>
                    <a:pt x="14420" y="8696"/>
                    <a:pt x="17251" y="8696"/>
                  </a:cubicBezTo>
                  <a:cubicBezTo>
                    <a:pt x="18861" y="8696"/>
                    <a:pt x="19885" y="8564"/>
                    <a:pt x="20013" y="8552"/>
                  </a:cubicBezTo>
                  <a:cubicBezTo>
                    <a:pt x="20850" y="8409"/>
                    <a:pt x="21456" y="7474"/>
                    <a:pt x="21358" y="6455"/>
                  </a:cubicBezTo>
                  <a:cubicBezTo>
                    <a:pt x="21249" y="5508"/>
                    <a:pt x="20580" y="4807"/>
                    <a:pt x="19816" y="4807"/>
                  </a:cubicBezTo>
                  <a:cubicBezTo>
                    <a:pt x="19757" y="4807"/>
                    <a:pt x="19698" y="4807"/>
                    <a:pt x="19639" y="4819"/>
                  </a:cubicBezTo>
                  <a:cubicBezTo>
                    <a:pt x="19615" y="4819"/>
                    <a:pt x="18733" y="4933"/>
                    <a:pt x="17300" y="4933"/>
                  </a:cubicBezTo>
                  <a:cubicBezTo>
                    <a:pt x="14016" y="4933"/>
                    <a:pt x="7832" y="4315"/>
                    <a:pt x="2342" y="258"/>
                  </a:cubicBezTo>
                  <a:cubicBezTo>
                    <a:pt x="2091" y="90"/>
                    <a:pt x="1816" y="0"/>
                    <a:pt x="1540" y="0"/>
                  </a:cubicBezTo>
                  <a:close/>
                </a:path>
              </a:pathLst>
            </a:custGeom>
            <a:solidFill>
              <a:srgbClr val="1F26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2330;p40"/>
            <p:cNvSpPr/>
            <p:nvPr/>
          </p:nvSpPr>
          <p:spPr>
            <a:xfrm rot="17819465">
              <a:off x="497090" y="530428"/>
              <a:ext cx="299341" cy="26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21600" fill="norm" stroke="1" extrusionOk="0">
                  <a:moveTo>
                    <a:pt x="2962" y="0"/>
                  </a:moveTo>
                  <a:cubicBezTo>
                    <a:pt x="552" y="0"/>
                    <a:pt x="0" y="4340"/>
                    <a:pt x="0" y="4340"/>
                  </a:cubicBezTo>
                  <a:cubicBezTo>
                    <a:pt x="159" y="14067"/>
                    <a:pt x="7866" y="19012"/>
                    <a:pt x="12631" y="21181"/>
                  </a:cubicBezTo>
                  <a:cubicBezTo>
                    <a:pt x="13267" y="21469"/>
                    <a:pt x="13912" y="21600"/>
                    <a:pt x="14531" y="21600"/>
                  </a:cubicBezTo>
                  <a:cubicBezTo>
                    <a:pt x="18559" y="21600"/>
                    <a:pt x="21600" y="16112"/>
                    <a:pt x="15130" y="12683"/>
                  </a:cubicBezTo>
                  <a:cubicBezTo>
                    <a:pt x="7661" y="8724"/>
                    <a:pt x="9007" y="3745"/>
                    <a:pt x="4915" y="779"/>
                  </a:cubicBezTo>
                  <a:cubicBezTo>
                    <a:pt x="4157" y="224"/>
                    <a:pt x="3512" y="0"/>
                    <a:pt x="29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2331;p40"/>
            <p:cNvSpPr/>
            <p:nvPr/>
          </p:nvSpPr>
          <p:spPr>
            <a:xfrm rot="17819465">
              <a:off x="501031" y="694614"/>
              <a:ext cx="81139" cy="7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" y="0"/>
                  </a:moveTo>
                  <a:lnTo>
                    <a:pt x="0" y="5824"/>
                  </a:lnTo>
                  <a:cubicBezTo>
                    <a:pt x="5139" y="11688"/>
                    <a:pt x="13785" y="17139"/>
                    <a:pt x="18433" y="19832"/>
                  </a:cubicBezTo>
                  <a:cubicBezTo>
                    <a:pt x="8662" y="13416"/>
                    <a:pt x="1718" y="0"/>
                    <a:pt x="1718" y="0"/>
                  </a:cubicBezTo>
                  <a:close/>
                  <a:moveTo>
                    <a:pt x="18433" y="19832"/>
                  </a:moveTo>
                  <a:cubicBezTo>
                    <a:pt x="19462" y="20505"/>
                    <a:pt x="20515" y="21105"/>
                    <a:pt x="21600" y="21600"/>
                  </a:cubicBezTo>
                  <a:cubicBezTo>
                    <a:pt x="21600" y="21600"/>
                    <a:pt x="20365" y="20959"/>
                    <a:pt x="18433" y="19832"/>
                  </a:cubicBezTo>
                  <a:close/>
                </a:path>
              </a:pathLst>
            </a:custGeom>
            <a:solidFill>
              <a:srgbClr val="1E2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2332;p40"/>
            <p:cNvSpPr/>
            <p:nvPr/>
          </p:nvSpPr>
          <p:spPr>
            <a:xfrm rot="17819465">
              <a:off x="710976" y="601177"/>
              <a:ext cx="115015" cy="6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" y="9"/>
                    <a:pt x="7546" y="16762"/>
                    <a:pt x="15428" y="21600"/>
                  </a:cubicBezTo>
                  <a:lnTo>
                    <a:pt x="21600" y="15643"/>
                  </a:lnTo>
                  <a:cubicBezTo>
                    <a:pt x="21600" y="15643"/>
                    <a:pt x="8228" y="13357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10" name="Google Shape;2333;p40"/>
          <p:cNvGrpSpPr/>
          <p:nvPr/>
        </p:nvGrpSpPr>
        <p:grpSpPr>
          <a:xfrm>
            <a:off x="7453432" y="3825885"/>
            <a:ext cx="1467868" cy="1314489"/>
            <a:chOff x="0" y="0"/>
            <a:chExt cx="1467866" cy="1314488"/>
          </a:xfrm>
        </p:grpSpPr>
        <p:sp>
          <p:nvSpPr>
            <p:cNvPr id="903" name="Google Shape;2334;p40"/>
            <p:cNvSpPr/>
            <p:nvPr/>
          </p:nvSpPr>
          <p:spPr>
            <a:xfrm rot="20727047">
              <a:off x="109878" y="140189"/>
              <a:ext cx="1248111" cy="103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7056" y="0"/>
                  </a:moveTo>
                  <a:cubicBezTo>
                    <a:pt x="5613" y="0"/>
                    <a:pt x="4779" y="707"/>
                    <a:pt x="4335" y="1304"/>
                  </a:cubicBezTo>
                  <a:cubicBezTo>
                    <a:pt x="4090" y="1631"/>
                    <a:pt x="3911" y="1981"/>
                    <a:pt x="3781" y="2329"/>
                  </a:cubicBezTo>
                  <a:cubicBezTo>
                    <a:pt x="3383" y="2089"/>
                    <a:pt x="2925" y="1912"/>
                    <a:pt x="2454" y="1912"/>
                  </a:cubicBezTo>
                  <a:cubicBezTo>
                    <a:pt x="1853" y="1912"/>
                    <a:pt x="765" y="2206"/>
                    <a:pt x="197" y="4167"/>
                  </a:cubicBezTo>
                  <a:cubicBezTo>
                    <a:pt x="-211" y="5589"/>
                    <a:pt x="91" y="6603"/>
                    <a:pt x="416" y="7199"/>
                  </a:cubicBezTo>
                  <a:cubicBezTo>
                    <a:pt x="981" y="8232"/>
                    <a:pt x="1992" y="8735"/>
                    <a:pt x="2802" y="8976"/>
                  </a:cubicBezTo>
                  <a:cubicBezTo>
                    <a:pt x="2649" y="10815"/>
                    <a:pt x="3098" y="13449"/>
                    <a:pt x="5401" y="15648"/>
                  </a:cubicBezTo>
                  <a:cubicBezTo>
                    <a:pt x="6611" y="16807"/>
                    <a:pt x="7913" y="17395"/>
                    <a:pt x="9259" y="17395"/>
                  </a:cubicBezTo>
                  <a:cubicBezTo>
                    <a:pt x="9913" y="17395"/>
                    <a:pt x="10501" y="17252"/>
                    <a:pt x="10999" y="17056"/>
                  </a:cubicBezTo>
                  <a:cubicBezTo>
                    <a:pt x="11084" y="17400"/>
                    <a:pt x="11214" y="17747"/>
                    <a:pt x="11383" y="18086"/>
                  </a:cubicBezTo>
                  <a:cubicBezTo>
                    <a:pt x="12373" y="20088"/>
                    <a:pt x="14615" y="21600"/>
                    <a:pt x="16597" y="21600"/>
                  </a:cubicBezTo>
                  <a:cubicBezTo>
                    <a:pt x="18531" y="21600"/>
                    <a:pt x="20028" y="20247"/>
                    <a:pt x="20705" y="17890"/>
                  </a:cubicBezTo>
                  <a:cubicBezTo>
                    <a:pt x="21389" y="15508"/>
                    <a:pt x="21329" y="13593"/>
                    <a:pt x="20519" y="12188"/>
                  </a:cubicBezTo>
                  <a:cubicBezTo>
                    <a:pt x="20035" y="11337"/>
                    <a:pt x="19367" y="10847"/>
                    <a:pt x="18741" y="10557"/>
                  </a:cubicBezTo>
                  <a:cubicBezTo>
                    <a:pt x="19401" y="9254"/>
                    <a:pt x="20101" y="7350"/>
                    <a:pt x="19905" y="5401"/>
                  </a:cubicBezTo>
                  <a:cubicBezTo>
                    <a:pt x="19740" y="3743"/>
                    <a:pt x="18986" y="2366"/>
                    <a:pt x="17672" y="1312"/>
                  </a:cubicBezTo>
                  <a:cubicBezTo>
                    <a:pt x="16643" y="486"/>
                    <a:pt x="15595" y="66"/>
                    <a:pt x="14555" y="66"/>
                  </a:cubicBezTo>
                  <a:cubicBezTo>
                    <a:pt x="12870" y="66"/>
                    <a:pt x="11569" y="1161"/>
                    <a:pt x="10706" y="2215"/>
                  </a:cubicBezTo>
                  <a:cubicBezTo>
                    <a:pt x="10103" y="1083"/>
                    <a:pt x="9037" y="82"/>
                    <a:pt x="7273" y="5"/>
                  </a:cubicBezTo>
                  <a:cubicBezTo>
                    <a:pt x="7199" y="0"/>
                    <a:pt x="7126" y="0"/>
                    <a:pt x="70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8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2335;p40"/>
            <p:cNvSpPr/>
            <p:nvPr/>
          </p:nvSpPr>
          <p:spPr>
            <a:xfrm rot="20727047">
              <a:off x="169647" y="199844"/>
              <a:ext cx="1128467" cy="91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3" h="21600" fill="norm" stroke="1" extrusionOk="0">
                  <a:moveTo>
                    <a:pt x="6161" y="0"/>
                  </a:moveTo>
                  <a:cubicBezTo>
                    <a:pt x="3293" y="0"/>
                    <a:pt x="3504" y="3631"/>
                    <a:pt x="3504" y="3631"/>
                  </a:cubicBezTo>
                  <a:cubicBezTo>
                    <a:pt x="3504" y="3631"/>
                    <a:pt x="2449" y="2166"/>
                    <a:pt x="1465" y="2166"/>
                  </a:cubicBezTo>
                  <a:cubicBezTo>
                    <a:pt x="951" y="2166"/>
                    <a:pt x="456" y="2565"/>
                    <a:pt x="141" y="3780"/>
                  </a:cubicBezTo>
                  <a:cubicBezTo>
                    <a:pt x="-775" y="7317"/>
                    <a:pt x="3076" y="7585"/>
                    <a:pt x="3076" y="7585"/>
                  </a:cubicBezTo>
                  <a:cubicBezTo>
                    <a:pt x="3076" y="7585"/>
                    <a:pt x="1783" y="11654"/>
                    <a:pt x="5100" y="15170"/>
                  </a:cubicBezTo>
                  <a:cubicBezTo>
                    <a:pt x="6300" y="16441"/>
                    <a:pt x="7436" y="16846"/>
                    <a:pt x="8398" y="16846"/>
                  </a:cubicBezTo>
                  <a:cubicBezTo>
                    <a:pt x="10097" y="16846"/>
                    <a:pt x="11251" y="15581"/>
                    <a:pt x="11252" y="15580"/>
                  </a:cubicBezTo>
                  <a:cubicBezTo>
                    <a:pt x="10280" y="18149"/>
                    <a:pt x="13241" y="21600"/>
                    <a:pt x="15875" y="21600"/>
                  </a:cubicBezTo>
                  <a:cubicBezTo>
                    <a:pt x="17216" y="21600"/>
                    <a:pt x="18473" y="20706"/>
                    <a:pt x="19083" y="18347"/>
                  </a:cubicBezTo>
                  <a:cubicBezTo>
                    <a:pt x="20825" y="11625"/>
                    <a:pt x="16602" y="11493"/>
                    <a:pt x="16268" y="11493"/>
                  </a:cubicBezTo>
                  <a:cubicBezTo>
                    <a:pt x="16254" y="11493"/>
                    <a:pt x="16247" y="11493"/>
                    <a:pt x="16247" y="11493"/>
                  </a:cubicBezTo>
                  <a:cubicBezTo>
                    <a:pt x="16247" y="11493"/>
                    <a:pt x="20632" y="5021"/>
                    <a:pt x="16403" y="1258"/>
                  </a:cubicBezTo>
                  <a:cubicBezTo>
                    <a:pt x="15449" y="408"/>
                    <a:pt x="14575" y="79"/>
                    <a:pt x="13795" y="79"/>
                  </a:cubicBezTo>
                  <a:cubicBezTo>
                    <a:pt x="11116" y="79"/>
                    <a:pt x="9531" y="3950"/>
                    <a:pt x="9531" y="3950"/>
                  </a:cubicBezTo>
                  <a:cubicBezTo>
                    <a:pt x="9531" y="3950"/>
                    <a:pt x="9389" y="162"/>
                    <a:pt x="6337" y="5"/>
                  </a:cubicBezTo>
                  <a:cubicBezTo>
                    <a:pt x="6277" y="2"/>
                    <a:pt x="6218" y="0"/>
                    <a:pt x="616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2336;p40"/>
            <p:cNvSpPr/>
            <p:nvPr/>
          </p:nvSpPr>
          <p:spPr>
            <a:xfrm rot="20727047">
              <a:off x="832142" y="479285"/>
              <a:ext cx="97080" cy="12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5" h="21600" fill="norm" stroke="1" extrusionOk="0">
                  <a:moveTo>
                    <a:pt x="14798" y="0"/>
                  </a:moveTo>
                  <a:cubicBezTo>
                    <a:pt x="11334" y="0"/>
                    <a:pt x="6693" y="2965"/>
                    <a:pt x="3393" y="7601"/>
                  </a:cubicBezTo>
                  <a:cubicBezTo>
                    <a:pt x="-655" y="13279"/>
                    <a:pt x="-1157" y="19320"/>
                    <a:pt x="2299" y="21104"/>
                  </a:cubicBezTo>
                  <a:cubicBezTo>
                    <a:pt x="2941" y="21439"/>
                    <a:pt x="3690" y="21600"/>
                    <a:pt x="4488" y="21600"/>
                  </a:cubicBezTo>
                  <a:cubicBezTo>
                    <a:pt x="7952" y="21600"/>
                    <a:pt x="12585" y="18635"/>
                    <a:pt x="15893" y="14006"/>
                  </a:cubicBezTo>
                  <a:cubicBezTo>
                    <a:pt x="19941" y="8328"/>
                    <a:pt x="20443" y="2280"/>
                    <a:pt x="16987" y="496"/>
                  </a:cubicBezTo>
                  <a:cubicBezTo>
                    <a:pt x="16337" y="161"/>
                    <a:pt x="15596" y="0"/>
                    <a:pt x="14798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2337;p40"/>
            <p:cNvSpPr/>
            <p:nvPr/>
          </p:nvSpPr>
          <p:spPr>
            <a:xfrm rot="20727047">
              <a:off x="488025" y="396876"/>
              <a:ext cx="97025" cy="12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4810" y="0"/>
                  </a:moveTo>
                  <a:cubicBezTo>
                    <a:pt x="11332" y="0"/>
                    <a:pt x="6717" y="2965"/>
                    <a:pt x="3404" y="7601"/>
                  </a:cubicBezTo>
                  <a:cubicBezTo>
                    <a:pt x="-650" y="13272"/>
                    <a:pt x="-1153" y="19320"/>
                    <a:pt x="2275" y="21104"/>
                  </a:cubicBezTo>
                  <a:cubicBezTo>
                    <a:pt x="2926" y="21439"/>
                    <a:pt x="3676" y="21600"/>
                    <a:pt x="4484" y="21600"/>
                  </a:cubicBezTo>
                  <a:cubicBezTo>
                    <a:pt x="7970" y="21600"/>
                    <a:pt x="12610" y="18635"/>
                    <a:pt x="15890" y="13999"/>
                  </a:cubicBezTo>
                  <a:cubicBezTo>
                    <a:pt x="19977" y="8321"/>
                    <a:pt x="20447" y="2280"/>
                    <a:pt x="17019" y="496"/>
                  </a:cubicBezTo>
                  <a:cubicBezTo>
                    <a:pt x="16368" y="161"/>
                    <a:pt x="15618" y="0"/>
                    <a:pt x="1481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2338;p40"/>
            <p:cNvSpPr/>
            <p:nvPr/>
          </p:nvSpPr>
          <p:spPr>
            <a:xfrm rot="20727047">
              <a:off x="320204" y="504863"/>
              <a:ext cx="155669" cy="13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9" h="21600" fill="norm" stroke="1" extrusionOk="0">
                  <a:moveTo>
                    <a:pt x="5849" y="0"/>
                  </a:moveTo>
                  <a:cubicBezTo>
                    <a:pt x="3746" y="0"/>
                    <a:pt x="1951" y="934"/>
                    <a:pt x="908" y="2814"/>
                  </a:cubicBezTo>
                  <a:cubicBezTo>
                    <a:pt x="-1331" y="6856"/>
                    <a:pt x="721" y="13667"/>
                    <a:pt x="5435" y="18074"/>
                  </a:cubicBezTo>
                  <a:cubicBezTo>
                    <a:pt x="7946" y="20412"/>
                    <a:pt x="10714" y="21600"/>
                    <a:pt x="13089" y="21600"/>
                  </a:cubicBezTo>
                  <a:cubicBezTo>
                    <a:pt x="15197" y="21600"/>
                    <a:pt x="17002" y="20666"/>
                    <a:pt x="18051" y="18786"/>
                  </a:cubicBezTo>
                  <a:cubicBezTo>
                    <a:pt x="20269" y="14744"/>
                    <a:pt x="18242" y="7927"/>
                    <a:pt x="13503" y="3526"/>
                  </a:cubicBezTo>
                  <a:cubicBezTo>
                    <a:pt x="10992" y="1188"/>
                    <a:pt x="8224" y="0"/>
                    <a:pt x="58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2339;p40"/>
            <p:cNvSpPr/>
            <p:nvPr/>
          </p:nvSpPr>
          <p:spPr>
            <a:xfrm rot="20727047">
              <a:off x="830188" y="650358"/>
              <a:ext cx="155634" cy="13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5852" y="0"/>
                  </a:moveTo>
                  <a:cubicBezTo>
                    <a:pt x="3744" y="0"/>
                    <a:pt x="1948" y="929"/>
                    <a:pt x="909" y="2819"/>
                  </a:cubicBezTo>
                  <a:cubicBezTo>
                    <a:pt x="-1331" y="6834"/>
                    <a:pt x="717" y="13687"/>
                    <a:pt x="5434" y="18069"/>
                  </a:cubicBezTo>
                  <a:cubicBezTo>
                    <a:pt x="7946" y="20410"/>
                    <a:pt x="10715" y="21600"/>
                    <a:pt x="13096" y="21600"/>
                  </a:cubicBezTo>
                  <a:cubicBezTo>
                    <a:pt x="15204" y="21600"/>
                    <a:pt x="17005" y="20665"/>
                    <a:pt x="18060" y="18781"/>
                  </a:cubicBezTo>
                  <a:cubicBezTo>
                    <a:pt x="20269" y="14760"/>
                    <a:pt x="18246" y="7946"/>
                    <a:pt x="13510" y="3525"/>
                  </a:cubicBezTo>
                  <a:cubicBezTo>
                    <a:pt x="10997" y="1184"/>
                    <a:pt x="8228" y="0"/>
                    <a:pt x="58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2340;p40"/>
            <p:cNvSpPr/>
            <p:nvPr/>
          </p:nvSpPr>
          <p:spPr>
            <a:xfrm rot="20727047">
              <a:off x="509559" y="593599"/>
              <a:ext cx="253022" cy="19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1" h="21600" fill="norm" stroke="1" extrusionOk="0">
                  <a:moveTo>
                    <a:pt x="6611" y="0"/>
                  </a:moveTo>
                  <a:cubicBezTo>
                    <a:pt x="6568" y="0"/>
                    <a:pt x="6528" y="0"/>
                    <a:pt x="6484" y="9"/>
                  </a:cubicBezTo>
                  <a:cubicBezTo>
                    <a:pt x="6011" y="95"/>
                    <a:pt x="1839" y="966"/>
                    <a:pt x="438" y="4569"/>
                  </a:cubicBezTo>
                  <a:cubicBezTo>
                    <a:pt x="-5" y="5726"/>
                    <a:pt x="-332" y="7613"/>
                    <a:pt x="592" y="10122"/>
                  </a:cubicBezTo>
                  <a:cubicBezTo>
                    <a:pt x="1732" y="13257"/>
                    <a:pt x="3700" y="15058"/>
                    <a:pt x="5954" y="15058"/>
                  </a:cubicBezTo>
                  <a:cubicBezTo>
                    <a:pt x="6068" y="15058"/>
                    <a:pt x="6181" y="15053"/>
                    <a:pt x="6294" y="15044"/>
                  </a:cubicBezTo>
                  <a:cubicBezTo>
                    <a:pt x="7318" y="14981"/>
                    <a:pt x="8309" y="14554"/>
                    <a:pt x="9146" y="13910"/>
                  </a:cubicBezTo>
                  <a:cubicBezTo>
                    <a:pt x="9366" y="15947"/>
                    <a:pt x="9899" y="18365"/>
                    <a:pt x="11160" y="19930"/>
                  </a:cubicBezTo>
                  <a:cubicBezTo>
                    <a:pt x="11807" y="20743"/>
                    <a:pt x="12861" y="21600"/>
                    <a:pt x="14452" y="21600"/>
                  </a:cubicBezTo>
                  <a:cubicBezTo>
                    <a:pt x="14785" y="21600"/>
                    <a:pt x="15142" y="21559"/>
                    <a:pt x="15522" y="21473"/>
                  </a:cubicBezTo>
                  <a:cubicBezTo>
                    <a:pt x="17239" y="21105"/>
                    <a:pt x="18530" y="19994"/>
                    <a:pt x="19364" y="18170"/>
                  </a:cubicBezTo>
                  <a:cubicBezTo>
                    <a:pt x="21268" y="14037"/>
                    <a:pt x="19901" y="7676"/>
                    <a:pt x="19837" y="7422"/>
                  </a:cubicBezTo>
                  <a:cubicBezTo>
                    <a:pt x="19691" y="6737"/>
                    <a:pt x="19230" y="6315"/>
                    <a:pt x="18733" y="6315"/>
                  </a:cubicBezTo>
                  <a:cubicBezTo>
                    <a:pt x="18637" y="6315"/>
                    <a:pt x="18533" y="6333"/>
                    <a:pt x="18433" y="6365"/>
                  </a:cubicBezTo>
                  <a:cubicBezTo>
                    <a:pt x="17836" y="6624"/>
                    <a:pt x="17490" y="7481"/>
                    <a:pt x="17680" y="8293"/>
                  </a:cubicBezTo>
                  <a:cubicBezTo>
                    <a:pt x="17996" y="9754"/>
                    <a:pt x="18577" y="14105"/>
                    <a:pt x="17443" y="16546"/>
                  </a:cubicBezTo>
                  <a:cubicBezTo>
                    <a:pt x="16973" y="17594"/>
                    <a:pt x="16216" y="18220"/>
                    <a:pt x="15162" y="18429"/>
                  </a:cubicBezTo>
                  <a:cubicBezTo>
                    <a:pt x="14892" y="18492"/>
                    <a:pt x="14638" y="18524"/>
                    <a:pt x="14401" y="18524"/>
                  </a:cubicBezTo>
                  <a:cubicBezTo>
                    <a:pt x="13698" y="18524"/>
                    <a:pt x="13138" y="18238"/>
                    <a:pt x="12687" y="17680"/>
                  </a:cubicBezTo>
                  <a:cubicBezTo>
                    <a:pt x="11303" y="15947"/>
                    <a:pt x="11210" y="11855"/>
                    <a:pt x="11287" y="10417"/>
                  </a:cubicBezTo>
                  <a:cubicBezTo>
                    <a:pt x="11317" y="9668"/>
                    <a:pt x="10940" y="8965"/>
                    <a:pt x="10403" y="8811"/>
                  </a:cubicBezTo>
                  <a:cubicBezTo>
                    <a:pt x="10316" y="8783"/>
                    <a:pt x="10230" y="8770"/>
                    <a:pt x="10146" y="8770"/>
                  </a:cubicBezTo>
                  <a:cubicBezTo>
                    <a:pt x="9676" y="8770"/>
                    <a:pt x="9256" y="9155"/>
                    <a:pt x="9096" y="9754"/>
                  </a:cubicBezTo>
                  <a:cubicBezTo>
                    <a:pt x="8812" y="10739"/>
                    <a:pt x="7585" y="11873"/>
                    <a:pt x="6184" y="11959"/>
                  </a:cubicBezTo>
                  <a:cubicBezTo>
                    <a:pt x="6111" y="11968"/>
                    <a:pt x="6038" y="11968"/>
                    <a:pt x="5961" y="11968"/>
                  </a:cubicBezTo>
                  <a:cubicBezTo>
                    <a:pt x="4890" y="11968"/>
                    <a:pt x="3566" y="11347"/>
                    <a:pt x="2609" y="8747"/>
                  </a:cubicBezTo>
                  <a:cubicBezTo>
                    <a:pt x="2009" y="7118"/>
                    <a:pt x="2326" y="6284"/>
                    <a:pt x="2436" y="6029"/>
                  </a:cubicBezTo>
                  <a:cubicBezTo>
                    <a:pt x="3163" y="4142"/>
                    <a:pt x="5901" y="3239"/>
                    <a:pt x="6798" y="3049"/>
                  </a:cubicBezTo>
                  <a:cubicBezTo>
                    <a:pt x="7415" y="2944"/>
                    <a:pt x="7852" y="2173"/>
                    <a:pt x="7758" y="1311"/>
                  </a:cubicBezTo>
                  <a:cubicBezTo>
                    <a:pt x="7685" y="535"/>
                    <a:pt x="7175" y="0"/>
                    <a:pt x="6611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911" name="IMG_7615.jpeg" descr="IMG_76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172" y="674291"/>
            <a:ext cx="5789128" cy="2225116"/>
          </a:xfrm>
          <a:prstGeom prst="rect">
            <a:avLst/>
          </a:prstGeom>
          <a:ln w="12700">
            <a:solidFill>
              <a:schemeClr val="accent6"/>
            </a:solidFill>
            <a:miter lim="400000"/>
          </a:ln>
        </p:spPr>
      </p:pic>
      <p:grpSp>
        <p:nvGrpSpPr>
          <p:cNvPr id="925" name="Google Shape;2002;p50"/>
          <p:cNvGrpSpPr/>
          <p:nvPr/>
        </p:nvGrpSpPr>
        <p:grpSpPr>
          <a:xfrm>
            <a:off x="1281015" y="1286455"/>
            <a:ext cx="807063" cy="781018"/>
            <a:chOff x="0" y="0"/>
            <a:chExt cx="807062" cy="781016"/>
          </a:xfrm>
        </p:grpSpPr>
        <p:sp>
          <p:nvSpPr>
            <p:cNvPr id="912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19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915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24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922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920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21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23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926" name="115"/>
          <p:cNvSpPr txBox="1"/>
          <p:nvPr/>
        </p:nvSpPr>
        <p:spPr>
          <a:xfrm>
            <a:off x="1446470" y="1526449"/>
            <a:ext cx="476152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115</a:t>
            </a:r>
          </a:p>
        </p:txBody>
      </p:sp>
      <p:pic>
        <p:nvPicPr>
          <p:cNvPr id="927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1549;p31"/>
          <p:cNvGrpSpPr/>
          <p:nvPr/>
        </p:nvGrpSpPr>
        <p:grpSpPr>
          <a:xfrm>
            <a:off x="1966943" y="49233"/>
            <a:ext cx="5929972" cy="1251362"/>
            <a:chOff x="0" y="0"/>
            <a:chExt cx="5929970" cy="1251361"/>
          </a:xfrm>
        </p:grpSpPr>
        <p:sp>
          <p:nvSpPr>
            <p:cNvPr id="929" name="Google Shape;1550;p31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1551;p31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1552;p31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933" name="IMG_5819.jpeg" descr="IMG_5819.jpeg"/>
          <p:cNvPicPr>
            <a:picLocks noChangeAspect="1"/>
          </p:cNvPicPr>
          <p:nvPr/>
        </p:nvPicPr>
        <p:blipFill>
          <a:blip r:embed="rId2">
            <a:extLst/>
          </a:blip>
          <a:srcRect l="6626" t="32671" r="6695" b="4190"/>
          <a:stretch>
            <a:fillRect/>
          </a:stretch>
        </p:blipFill>
        <p:spPr>
          <a:xfrm>
            <a:off x="2914634" y="428875"/>
            <a:ext cx="4031433" cy="492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35" fill="norm" stroke="1" extrusionOk="0">
                <a:moveTo>
                  <a:pt x="21327" y="1"/>
                </a:moveTo>
                <a:cubicBezTo>
                  <a:pt x="21271" y="30"/>
                  <a:pt x="21200" y="526"/>
                  <a:pt x="21119" y="1477"/>
                </a:cubicBezTo>
                <a:cubicBezTo>
                  <a:pt x="20865" y="4442"/>
                  <a:pt x="20908" y="4227"/>
                  <a:pt x="20660" y="3683"/>
                </a:cubicBezTo>
                <a:cubicBezTo>
                  <a:pt x="20538" y="3416"/>
                  <a:pt x="20430" y="3289"/>
                  <a:pt x="20417" y="3388"/>
                </a:cubicBezTo>
                <a:cubicBezTo>
                  <a:pt x="20405" y="3487"/>
                  <a:pt x="16009" y="3557"/>
                  <a:pt x="10651" y="3544"/>
                </a:cubicBezTo>
                <a:cubicBezTo>
                  <a:pt x="67" y="3520"/>
                  <a:pt x="739" y="3397"/>
                  <a:pt x="419" y="5385"/>
                </a:cubicBezTo>
                <a:cubicBezTo>
                  <a:pt x="344" y="5852"/>
                  <a:pt x="267" y="6111"/>
                  <a:pt x="249" y="5976"/>
                </a:cubicBezTo>
                <a:cubicBezTo>
                  <a:pt x="232" y="5841"/>
                  <a:pt x="228" y="5967"/>
                  <a:pt x="239" y="6254"/>
                </a:cubicBezTo>
                <a:cubicBezTo>
                  <a:pt x="250" y="6541"/>
                  <a:pt x="213" y="7461"/>
                  <a:pt x="158" y="8303"/>
                </a:cubicBezTo>
                <a:cubicBezTo>
                  <a:pt x="103" y="9145"/>
                  <a:pt x="58" y="10106"/>
                  <a:pt x="58" y="10422"/>
                </a:cubicBezTo>
                <a:cubicBezTo>
                  <a:pt x="58" y="10738"/>
                  <a:pt x="42" y="11144"/>
                  <a:pt x="20" y="11326"/>
                </a:cubicBezTo>
                <a:cubicBezTo>
                  <a:pt x="5" y="11455"/>
                  <a:pt x="-2" y="11772"/>
                  <a:pt x="1" y="12194"/>
                </a:cubicBezTo>
                <a:cubicBezTo>
                  <a:pt x="9" y="13461"/>
                  <a:pt x="90" y="15705"/>
                  <a:pt x="184" y="16918"/>
                </a:cubicBezTo>
                <a:cubicBezTo>
                  <a:pt x="244" y="17708"/>
                  <a:pt x="354" y="18758"/>
                  <a:pt x="428" y="19263"/>
                </a:cubicBezTo>
                <a:cubicBezTo>
                  <a:pt x="733" y="21336"/>
                  <a:pt x="37" y="21216"/>
                  <a:pt x="10640" y="21226"/>
                </a:cubicBezTo>
                <a:cubicBezTo>
                  <a:pt x="15987" y="21231"/>
                  <a:pt x="20374" y="21319"/>
                  <a:pt x="20388" y="21434"/>
                </a:cubicBezTo>
                <a:cubicBezTo>
                  <a:pt x="20401" y="21550"/>
                  <a:pt x="20552" y="21572"/>
                  <a:pt x="20723" y="21469"/>
                </a:cubicBezTo>
                <a:cubicBezTo>
                  <a:pt x="21104" y="21240"/>
                  <a:pt x="21274" y="20339"/>
                  <a:pt x="21437" y="17682"/>
                </a:cubicBezTo>
                <a:cubicBezTo>
                  <a:pt x="21522" y="16306"/>
                  <a:pt x="21553" y="15151"/>
                  <a:pt x="21573" y="12663"/>
                </a:cubicBezTo>
                <a:cubicBezTo>
                  <a:pt x="21598" y="9614"/>
                  <a:pt x="21593" y="9319"/>
                  <a:pt x="21482" y="7539"/>
                </a:cubicBezTo>
                <a:cubicBezTo>
                  <a:pt x="21370" y="5733"/>
                  <a:pt x="21368" y="5614"/>
                  <a:pt x="21433" y="4586"/>
                </a:cubicBezTo>
                <a:cubicBezTo>
                  <a:pt x="21513" y="3325"/>
                  <a:pt x="21516" y="3034"/>
                  <a:pt x="21457" y="1304"/>
                </a:cubicBezTo>
                <a:cubicBezTo>
                  <a:pt x="21426" y="410"/>
                  <a:pt x="21383" y="-28"/>
                  <a:pt x="21327" y="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41" name="Google Shape;1643;p33"/>
          <p:cNvGrpSpPr/>
          <p:nvPr/>
        </p:nvGrpSpPr>
        <p:grpSpPr>
          <a:xfrm>
            <a:off x="6601349" y="2428673"/>
            <a:ext cx="2408704" cy="2408704"/>
            <a:chOff x="0" y="0"/>
            <a:chExt cx="2408703" cy="2408703"/>
          </a:xfrm>
        </p:grpSpPr>
        <p:sp>
          <p:nvSpPr>
            <p:cNvPr id="934" name="Google Shape;1644;p33"/>
            <p:cNvSpPr/>
            <p:nvPr/>
          </p:nvSpPr>
          <p:spPr>
            <a:xfrm rot="21161201">
              <a:off x="128230" y="128230"/>
              <a:ext cx="2152244" cy="21522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1645;p33"/>
            <p:cNvSpPr/>
            <p:nvPr/>
          </p:nvSpPr>
          <p:spPr>
            <a:xfrm rot="21161201">
              <a:off x="30495" y="134476"/>
              <a:ext cx="2152243" cy="61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1646;p33"/>
            <p:cNvSpPr/>
            <p:nvPr/>
          </p:nvSpPr>
          <p:spPr>
            <a:xfrm flipV="1">
              <a:off x="345958" y="1157233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37" name="Google Shape;1647;p33"/>
            <p:cNvSpPr/>
            <p:nvPr/>
          </p:nvSpPr>
          <p:spPr>
            <a:xfrm flipV="1">
              <a:off x="369871" y="1343559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38" name="Google Shape;1648;p33"/>
            <p:cNvSpPr/>
            <p:nvPr/>
          </p:nvSpPr>
          <p:spPr>
            <a:xfrm flipV="1">
              <a:off x="392960" y="1523460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39" name="Google Shape;1649;p33"/>
            <p:cNvSpPr/>
            <p:nvPr/>
          </p:nvSpPr>
          <p:spPr>
            <a:xfrm flipV="1">
              <a:off x="416048" y="1703361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40" name="Google Shape;1650;p33"/>
            <p:cNvSpPr/>
            <p:nvPr/>
          </p:nvSpPr>
          <p:spPr>
            <a:xfrm flipV="1">
              <a:off x="320516" y="958993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49" name="Google Shape;1643;p33"/>
          <p:cNvGrpSpPr/>
          <p:nvPr/>
        </p:nvGrpSpPr>
        <p:grpSpPr>
          <a:xfrm>
            <a:off x="3995240" y="2526325"/>
            <a:ext cx="2408705" cy="2408704"/>
            <a:chOff x="0" y="0"/>
            <a:chExt cx="2408703" cy="2408703"/>
          </a:xfrm>
        </p:grpSpPr>
        <p:sp>
          <p:nvSpPr>
            <p:cNvPr id="942" name="Google Shape;1644;p33"/>
            <p:cNvSpPr/>
            <p:nvPr/>
          </p:nvSpPr>
          <p:spPr>
            <a:xfrm rot="21161201">
              <a:off x="128230" y="128230"/>
              <a:ext cx="2152244" cy="21522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1645;p33"/>
            <p:cNvSpPr/>
            <p:nvPr/>
          </p:nvSpPr>
          <p:spPr>
            <a:xfrm rot="21161201">
              <a:off x="30495" y="134476"/>
              <a:ext cx="2152243" cy="61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1646;p33"/>
            <p:cNvSpPr/>
            <p:nvPr/>
          </p:nvSpPr>
          <p:spPr>
            <a:xfrm flipV="1">
              <a:off x="345958" y="1157233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45" name="Google Shape;1647;p33"/>
            <p:cNvSpPr/>
            <p:nvPr/>
          </p:nvSpPr>
          <p:spPr>
            <a:xfrm flipV="1">
              <a:off x="369871" y="1343559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46" name="Google Shape;1648;p33"/>
            <p:cNvSpPr/>
            <p:nvPr/>
          </p:nvSpPr>
          <p:spPr>
            <a:xfrm flipV="1">
              <a:off x="392960" y="1523460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47" name="Google Shape;1649;p33"/>
            <p:cNvSpPr/>
            <p:nvPr/>
          </p:nvSpPr>
          <p:spPr>
            <a:xfrm flipV="1">
              <a:off x="416048" y="1703361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48" name="Google Shape;1650;p33"/>
            <p:cNvSpPr/>
            <p:nvPr/>
          </p:nvSpPr>
          <p:spPr>
            <a:xfrm flipV="1">
              <a:off x="320516" y="958993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57" name="Google Shape;1643;p33"/>
          <p:cNvGrpSpPr/>
          <p:nvPr/>
        </p:nvGrpSpPr>
        <p:grpSpPr>
          <a:xfrm>
            <a:off x="1389132" y="2526325"/>
            <a:ext cx="2408704" cy="2408704"/>
            <a:chOff x="0" y="0"/>
            <a:chExt cx="2408703" cy="2408703"/>
          </a:xfrm>
        </p:grpSpPr>
        <p:sp>
          <p:nvSpPr>
            <p:cNvPr id="950" name="Google Shape;1644;p33"/>
            <p:cNvSpPr/>
            <p:nvPr/>
          </p:nvSpPr>
          <p:spPr>
            <a:xfrm rot="21161201">
              <a:off x="128230" y="128230"/>
              <a:ext cx="2152244" cy="21522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1645;p33"/>
            <p:cNvSpPr/>
            <p:nvPr/>
          </p:nvSpPr>
          <p:spPr>
            <a:xfrm rot="21161201">
              <a:off x="30495" y="134476"/>
              <a:ext cx="2152243" cy="61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1646;p33"/>
            <p:cNvSpPr/>
            <p:nvPr/>
          </p:nvSpPr>
          <p:spPr>
            <a:xfrm flipV="1">
              <a:off x="345958" y="1157233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3" name="Google Shape;1647;p33"/>
            <p:cNvSpPr/>
            <p:nvPr/>
          </p:nvSpPr>
          <p:spPr>
            <a:xfrm flipV="1">
              <a:off x="369871" y="1343559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4" name="Google Shape;1648;p33"/>
            <p:cNvSpPr/>
            <p:nvPr/>
          </p:nvSpPr>
          <p:spPr>
            <a:xfrm flipV="1">
              <a:off x="392960" y="1523460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5" name="Google Shape;1649;p33"/>
            <p:cNvSpPr/>
            <p:nvPr/>
          </p:nvSpPr>
          <p:spPr>
            <a:xfrm flipV="1">
              <a:off x="416048" y="1703361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6" name="Google Shape;1650;p33"/>
            <p:cNvSpPr/>
            <p:nvPr/>
          </p:nvSpPr>
          <p:spPr>
            <a:xfrm flipV="1">
              <a:off x="320516" y="958993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958" name="IMG_7616.jpeg" descr="IMG_76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2733" y="1076025"/>
            <a:ext cx="4354915" cy="1443951"/>
          </a:xfrm>
          <a:prstGeom prst="rect">
            <a:avLst/>
          </a:prstGeom>
          <a:ln w="12700">
            <a:solidFill>
              <a:srgbClr val="FFAE24"/>
            </a:solidFill>
            <a:miter lim="400000"/>
          </a:ln>
        </p:spPr>
      </p:pic>
      <p:pic>
        <p:nvPicPr>
          <p:cNvPr id="959" name="IMG_7617.jpeg" descr="IMG_761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426" y="1198649"/>
            <a:ext cx="1792231" cy="1161227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960" name="IMG_7619.jpeg" descr="IMG_7619.jpeg"/>
          <p:cNvPicPr>
            <a:picLocks noChangeAspect="1"/>
          </p:cNvPicPr>
          <p:nvPr/>
        </p:nvPicPr>
        <p:blipFill>
          <a:blip r:embed="rId5">
            <a:extLst/>
          </a:blip>
          <a:srcRect l="50896" t="0" r="0" b="85760"/>
          <a:stretch>
            <a:fillRect/>
          </a:stretch>
        </p:blipFill>
        <p:spPr>
          <a:xfrm rot="21157623">
            <a:off x="7391165" y="2627237"/>
            <a:ext cx="828956" cy="452475"/>
          </a:xfrm>
          <a:prstGeom prst="rect">
            <a:avLst/>
          </a:prstGeom>
          <a:ln w="12700">
            <a:solidFill>
              <a:srgbClr val="333333"/>
            </a:solidFill>
            <a:miter lim="400000"/>
          </a:ln>
        </p:spPr>
      </p:pic>
      <p:pic>
        <p:nvPicPr>
          <p:cNvPr id="961" name="IMG_7619.jpeg" descr="IMG_7619.jpeg"/>
          <p:cNvPicPr>
            <a:picLocks noChangeAspect="1"/>
          </p:cNvPicPr>
          <p:nvPr/>
        </p:nvPicPr>
        <p:blipFill>
          <a:blip r:embed="rId5">
            <a:extLst/>
          </a:blip>
          <a:srcRect l="53492" t="16331" r="0" b="69722"/>
          <a:stretch>
            <a:fillRect/>
          </a:stretch>
        </p:blipFill>
        <p:spPr>
          <a:xfrm rot="21157623">
            <a:off x="4807070" y="2730692"/>
            <a:ext cx="785132" cy="443123"/>
          </a:xfrm>
          <a:prstGeom prst="rect">
            <a:avLst/>
          </a:prstGeom>
          <a:ln w="12700">
            <a:solidFill>
              <a:srgbClr val="333333"/>
            </a:solidFill>
            <a:miter lim="400000"/>
          </a:ln>
        </p:spPr>
      </p:pic>
      <p:pic>
        <p:nvPicPr>
          <p:cNvPr id="962" name="IMG_7619.jpeg" descr="IMG_7619.jpeg"/>
          <p:cNvPicPr>
            <a:picLocks noChangeAspect="1"/>
          </p:cNvPicPr>
          <p:nvPr/>
        </p:nvPicPr>
        <p:blipFill>
          <a:blip r:embed="rId5">
            <a:extLst/>
          </a:blip>
          <a:srcRect l="27957" t="34169" r="0" b="50430"/>
          <a:stretch>
            <a:fillRect/>
          </a:stretch>
        </p:blipFill>
        <p:spPr>
          <a:xfrm rot="21157623">
            <a:off x="1899946" y="2720708"/>
            <a:ext cx="1216217" cy="489356"/>
          </a:xfrm>
          <a:prstGeom prst="rect">
            <a:avLst/>
          </a:prstGeom>
          <a:ln w="12700">
            <a:solidFill>
              <a:srgbClr val="333333"/>
            </a:solidFill>
            <a:miter lim="400000"/>
          </a:ln>
        </p:spPr>
      </p:pic>
      <p:grpSp>
        <p:nvGrpSpPr>
          <p:cNvPr id="976" name="Google Shape;2002;p50"/>
          <p:cNvGrpSpPr/>
          <p:nvPr/>
        </p:nvGrpSpPr>
        <p:grpSpPr>
          <a:xfrm>
            <a:off x="7402169" y="1407491"/>
            <a:ext cx="807064" cy="781018"/>
            <a:chOff x="0" y="0"/>
            <a:chExt cx="807062" cy="781016"/>
          </a:xfrm>
        </p:grpSpPr>
        <p:sp>
          <p:nvSpPr>
            <p:cNvPr id="963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70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966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75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973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971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72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74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977" name="116"/>
          <p:cNvSpPr txBox="1"/>
          <p:nvPr/>
        </p:nvSpPr>
        <p:spPr>
          <a:xfrm>
            <a:off x="7567625" y="1628747"/>
            <a:ext cx="476152" cy="30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116</a:t>
            </a:r>
          </a:p>
        </p:txBody>
      </p:sp>
      <p:pic>
        <p:nvPicPr>
          <p:cNvPr id="978" name="IMG_0049.png" descr="IMG_00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1549;p31"/>
          <p:cNvGrpSpPr/>
          <p:nvPr/>
        </p:nvGrpSpPr>
        <p:grpSpPr>
          <a:xfrm>
            <a:off x="1966943" y="49233"/>
            <a:ext cx="5929972" cy="1251362"/>
            <a:chOff x="0" y="0"/>
            <a:chExt cx="5929970" cy="1251361"/>
          </a:xfrm>
        </p:grpSpPr>
        <p:sp>
          <p:nvSpPr>
            <p:cNvPr id="980" name="Google Shape;1550;p31"/>
            <p:cNvSpPr/>
            <p:nvPr/>
          </p:nvSpPr>
          <p:spPr>
            <a:xfrm>
              <a:off x="311544" y="325746"/>
              <a:ext cx="5415365" cy="6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8054" y="0"/>
                  </a:moveTo>
                  <a:cubicBezTo>
                    <a:pt x="8047" y="99"/>
                    <a:pt x="8039" y="224"/>
                    <a:pt x="8032" y="224"/>
                  </a:cubicBezTo>
                  <a:cubicBezTo>
                    <a:pt x="8031" y="224"/>
                    <a:pt x="8030" y="221"/>
                    <a:pt x="8030" y="214"/>
                  </a:cubicBezTo>
                  <a:cubicBezTo>
                    <a:pt x="8030" y="339"/>
                    <a:pt x="8030" y="467"/>
                    <a:pt x="8031" y="594"/>
                  </a:cubicBezTo>
                  <a:lnTo>
                    <a:pt x="6700" y="594"/>
                  </a:lnTo>
                  <a:cubicBezTo>
                    <a:pt x="6698" y="499"/>
                    <a:pt x="6698" y="390"/>
                    <a:pt x="6694" y="297"/>
                  </a:cubicBezTo>
                  <a:cubicBezTo>
                    <a:pt x="6692" y="390"/>
                    <a:pt x="6692" y="499"/>
                    <a:pt x="6690" y="594"/>
                  </a:cubicBezTo>
                  <a:lnTo>
                    <a:pt x="452" y="594"/>
                  </a:lnTo>
                  <a:cubicBezTo>
                    <a:pt x="452" y="594"/>
                    <a:pt x="102" y="2020"/>
                    <a:pt x="27" y="5525"/>
                  </a:cubicBezTo>
                  <a:cubicBezTo>
                    <a:pt x="-92" y="10968"/>
                    <a:pt x="224" y="10485"/>
                    <a:pt x="184" y="13147"/>
                  </a:cubicBezTo>
                  <a:cubicBezTo>
                    <a:pt x="122" y="17206"/>
                    <a:pt x="255" y="18778"/>
                    <a:pt x="154" y="21348"/>
                  </a:cubicBezTo>
                  <a:lnTo>
                    <a:pt x="6579" y="21348"/>
                  </a:lnTo>
                  <a:cubicBezTo>
                    <a:pt x="6583" y="21440"/>
                    <a:pt x="6587" y="21526"/>
                    <a:pt x="6593" y="21600"/>
                  </a:cubicBezTo>
                  <a:lnTo>
                    <a:pt x="6595" y="21348"/>
                  </a:lnTo>
                  <a:lnTo>
                    <a:pt x="11958" y="21348"/>
                  </a:lnTo>
                  <a:cubicBezTo>
                    <a:pt x="11962" y="21440"/>
                    <a:pt x="11969" y="21526"/>
                    <a:pt x="11974" y="21600"/>
                  </a:cubicBezTo>
                  <a:lnTo>
                    <a:pt x="11974" y="21348"/>
                  </a:lnTo>
                  <a:lnTo>
                    <a:pt x="17338" y="21348"/>
                  </a:lnTo>
                  <a:cubicBezTo>
                    <a:pt x="17341" y="21440"/>
                    <a:pt x="17348" y="21526"/>
                    <a:pt x="17353" y="21600"/>
                  </a:cubicBezTo>
                  <a:lnTo>
                    <a:pt x="17353" y="21348"/>
                  </a:lnTo>
                  <a:lnTo>
                    <a:pt x="21508" y="21348"/>
                  </a:lnTo>
                  <a:cubicBezTo>
                    <a:pt x="21508" y="21348"/>
                    <a:pt x="21484" y="19625"/>
                    <a:pt x="21331" y="17944"/>
                  </a:cubicBezTo>
                  <a:cubicBezTo>
                    <a:pt x="21256" y="17120"/>
                    <a:pt x="21147" y="16295"/>
                    <a:pt x="20996" y="15704"/>
                  </a:cubicBezTo>
                  <a:cubicBezTo>
                    <a:pt x="20537" y="13917"/>
                    <a:pt x="20900" y="11348"/>
                    <a:pt x="20849" y="9300"/>
                  </a:cubicBezTo>
                  <a:cubicBezTo>
                    <a:pt x="20799" y="7251"/>
                    <a:pt x="20501" y="4947"/>
                    <a:pt x="20297" y="3669"/>
                  </a:cubicBezTo>
                  <a:cubicBezTo>
                    <a:pt x="20223" y="3202"/>
                    <a:pt x="20148" y="2662"/>
                    <a:pt x="20084" y="2179"/>
                  </a:cubicBezTo>
                  <a:cubicBezTo>
                    <a:pt x="19971" y="1320"/>
                    <a:pt x="19888" y="594"/>
                    <a:pt x="19888" y="594"/>
                  </a:cubicBezTo>
                  <a:lnTo>
                    <a:pt x="18806" y="594"/>
                  </a:lnTo>
                  <a:cubicBezTo>
                    <a:pt x="18808" y="390"/>
                    <a:pt x="18810" y="201"/>
                    <a:pt x="18813" y="0"/>
                  </a:cubicBezTo>
                  <a:cubicBezTo>
                    <a:pt x="18807" y="99"/>
                    <a:pt x="18799" y="224"/>
                    <a:pt x="18792" y="224"/>
                  </a:cubicBezTo>
                  <a:cubicBezTo>
                    <a:pt x="18791" y="224"/>
                    <a:pt x="18789" y="221"/>
                    <a:pt x="18788" y="214"/>
                  </a:cubicBezTo>
                  <a:cubicBezTo>
                    <a:pt x="18788" y="339"/>
                    <a:pt x="18790" y="467"/>
                    <a:pt x="18790" y="594"/>
                  </a:cubicBezTo>
                  <a:lnTo>
                    <a:pt x="17461" y="594"/>
                  </a:lnTo>
                  <a:cubicBezTo>
                    <a:pt x="17458" y="499"/>
                    <a:pt x="17456" y="390"/>
                    <a:pt x="17454" y="297"/>
                  </a:cubicBezTo>
                  <a:cubicBezTo>
                    <a:pt x="17453" y="390"/>
                    <a:pt x="17450" y="499"/>
                    <a:pt x="17448" y="594"/>
                  </a:cubicBezTo>
                  <a:lnTo>
                    <a:pt x="13427" y="594"/>
                  </a:lnTo>
                  <a:cubicBezTo>
                    <a:pt x="13429" y="390"/>
                    <a:pt x="13431" y="201"/>
                    <a:pt x="13433" y="0"/>
                  </a:cubicBezTo>
                  <a:cubicBezTo>
                    <a:pt x="13428" y="99"/>
                    <a:pt x="13419" y="224"/>
                    <a:pt x="13412" y="224"/>
                  </a:cubicBezTo>
                  <a:cubicBezTo>
                    <a:pt x="13411" y="224"/>
                    <a:pt x="13410" y="221"/>
                    <a:pt x="13409" y="214"/>
                  </a:cubicBezTo>
                  <a:cubicBezTo>
                    <a:pt x="13409" y="339"/>
                    <a:pt x="13409" y="467"/>
                    <a:pt x="13411" y="594"/>
                  </a:cubicBezTo>
                  <a:lnTo>
                    <a:pt x="12079" y="594"/>
                  </a:lnTo>
                  <a:cubicBezTo>
                    <a:pt x="12079" y="499"/>
                    <a:pt x="12077" y="390"/>
                    <a:pt x="12073" y="297"/>
                  </a:cubicBezTo>
                  <a:cubicBezTo>
                    <a:pt x="12073" y="390"/>
                    <a:pt x="12071" y="499"/>
                    <a:pt x="12069" y="594"/>
                  </a:cubicBezTo>
                  <a:lnTo>
                    <a:pt x="8048" y="594"/>
                  </a:lnTo>
                  <a:cubicBezTo>
                    <a:pt x="8050" y="390"/>
                    <a:pt x="8052" y="201"/>
                    <a:pt x="805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320000">
                <a:srgbClr val="000000">
                  <a:alpha val="21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1551;p31"/>
            <p:cNvSpPr/>
            <p:nvPr/>
          </p:nvSpPr>
          <p:spPr>
            <a:xfrm rot="7791998">
              <a:off x="5091541" y="667530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1552;p31"/>
            <p:cNvSpPr/>
            <p:nvPr/>
          </p:nvSpPr>
          <p:spPr>
            <a:xfrm rot="7791998">
              <a:off x="-43559" y="284805"/>
              <a:ext cx="881989" cy="29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9" y="0"/>
                  </a:moveTo>
                  <a:lnTo>
                    <a:pt x="0" y="4541"/>
                  </a:lnTo>
                  <a:lnTo>
                    <a:pt x="0" y="4728"/>
                  </a:lnTo>
                  <a:lnTo>
                    <a:pt x="78" y="5048"/>
                  </a:lnTo>
                  <a:lnTo>
                    <a:pt x="14" y="5138"/>
                  </a:lnTo>
                  <a:lnTo>
                    <a:pt x="14" y="5256"/>
                  </a:lnTo>
                  <a:lnTo>
                    <a:pt x="247" y="5693"/>
                  </a:lnTo>
                  <a:lnTo>
                    <a:pt x="31" y="5735"/>
                  </a:lnTo>
                  <a:lnTo>
                    <a:pt x="254" y="6013"/>
                  </a:lnTo>
                  <a:lnTo>
                    <a:pt x="132" y="6221"/>
                  </a:lnTo>
                  <a:lnTo>
                    <a:pt x="273" y="6520"/>
                  </a:lnTo>
                  <a:lnTo>
                    <a:pt x="146" y="6839"/>
                  </a:lnTo>
                  <a:lnTo>
                    <a:pt x="280" y="7089"/>
                  </a:lnTo>
                  <a:cubicBezTo>
                    <a:pt x="280" y="7089"/>
                    <a:pt x="139" y="7228"/>
                    <a:pt x="155" y="7318"/>
                  </a:cubicBezTo>
                  <a:cubicBezTo>
                    <a:pt x="179" y="7408"/>
                    <a:pt x="294" y="7714"/>
                    <a:pt x="294" y="7714"/>
                  </a:cubicBezTo>
                  <a:lnTo>
                    <a:pt x="200" y="7825"/>
                  </a:lnTo>
                  <a:lnTo>
                    <a:pt x="254" y="8193"/>
                  </a:lnTo>
                  <a:lnTo>
                    <a:pt x="233" y="8512"/>
                  </a:lnTo>
                  <a:lnTo>
                    <a:pt x="294" y="8998"/>
                  </a:lnTo>
                  <a:lnTo>
                    <a:pt x="264" y="9845"/>
                  </a:lnTo>
                  <a:lnTo>
                    <a:pt x="372" y="10692"/>
                  </a:lnTo>
                  <a:lnTo>
                    <a:pt x="334" y="11519"/>
                  </a:lnTo>
                  <a:lnTo>
                    <a:pt x="412" y="12366"/>
                  </a:lnTo>
                  <a:lnTo>
                    <a:pt x="327" y="13976"/>
                  </a:lnTo>
                  <a:lnTo>
                    <a:pt x="490" y="15587"/>
                  </a:lnTo>
                  <a:lnTo>
                    <a:pt x="419" y="16615"/>
                  </a:lnTo>
                  <a:lnTo>
                    <a:pt x="506" y="17788"/>
                  </a:lnTo>
                  <a:lnTo>
                    <a:pt x="506" y="18774"/>
                  </a:lnTo>
                  <a:lnTo>
                    <a:pt x="581" y="19350"/>
                  </a:lnTo>
                  <a:cubicBezTo>
                    <a:pt x="581" y="19350"/>
                    <a:pt x="473" y="19468"/>
                    <a:pt x="506" y="19531"/>
                  </a:cubicBezTo>
                  <a:cubicBezTo>
                    <a:pt x="527" y="19600"/>
                    <a:pt x="621" y="19857"/>
                    <a:pt x="598" y="19948"/>
                  </a:cubicBezTo>
                  <a:cubicBezTo>
                    <a:pt x="581" y="20059"/>
                    <a:pt x="499" y="21003"/>
                    <a:pt x="499" y="21003"/>
                  </a:cubicBezTo>
                  <a:lnTo>
                    <a:pt x="638" y="21183"/>
                  </a:lnTo>
                  <a:lnTo>
                    <a:pt x="534" y="21350"/>
                  </a:lnTo>
                  <a:lnTo>
                    <a:pt x="560" y="21600"/>
                  </a:lnTo>
                  <a:lnTo>
                    <a:pt x="21600" y="17080"/>
                  </a:lnTo>
                  <a:lnTo>
                    <a:pt x="21273" y="16434"/>
                  </a:lnTo>
                  <a:lnTo>
                    <a:pt x="21405" y="15629"/>
                  </a:lnTo>
                  <a:lnTo>
                    <a:pt x="21084" y="14872"/>
                  </a:lnTo>
                  <a:lnTo>
                    <a:pt x="21412" y="14185"/>
                  </a:lnTo>
                  <a:lnTo>
                    <a:pt x="21056" y="13428"/>
                  </a:lnTo>
                  <a:cubicBezTo>
                    <a:pt x="21056" y="13428"/>
                    <a:pt x="21374" y="12366"/>
                    <a:pt x="21421" y="12206"/>
                  </a:cubicBezTo>
                  <a:cubicBezTo>
                    <a:pt x="21475" y="12046"/>
                    <a:pt x="21165" y="11241"/>
                    <a:pt x="21165" y="11241"/>
                  </a:cubicBezTo>
                  <a:lnTo>
                    <a:pt x="21374" y="10630"/>
                  </a:lnTo>
                  <a:lnTo>
                    <a:pt x="21030" y="8950"/>
                  </a:lnTo>
                  <a:lnTo>
                    <a:pt x="21412" y="8075"/>
                  </a:lnTo>
                  <a:lnTo>
                    <a:pt x="21327" y="4791"/>
                  </a:lnTo>
                  <a:lnTo>
                    <a:pt x="20899" y="3555"/>
                  </a:lnTo>
                  <a:lnTo>
                    <a:pt x="21273" y="2361"/>
                  </a:lnTo>
                  <a:lnTo>
                    <a:pt x="21249" y="1576"/>
                  </a:lnTo>
                  <a:lnTo>
                    <a:pt x="20851" y="167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2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984" name="IMG_5819.jpeg" descr="IMG_5819.jpeg"/>
          <p:cNvPicPr>
            <a:picLocks noChangeAspect="1"/>
          </p:cNvPicPr>
          <p:nvPr/>
        </p:nvPicPr>
        <p:blipFill>
          <a:blip r:embed="rId2">
            <a:extLst/>
          </a:blip>
          <a:srcRect l="6626" t="32671" r="6695" b="4190"/>
          <a:stretch>
            <a:fillRect/>
          </a:stretch>
        </p:blipFill>
        <p:spPr>
          <a:xfrm>
            <a:off x="2914634" y="428875"/>
            <a:ext cx="4031433" cy="492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35" fill="norm" stroke="1" extrusionOk="0">
                <a:moveTo>
                  <a:pt x="21327" y="1"/>
                </a:moveTo>
                <a:cubicBezTo>
                  <a:pt x="21271" y="30"/>
                  <a:pt x="21200" y="526"/>
                  <a:pt x="21119" y="1477"/>
                </a:cubicBezTo>
                <a:cubicBezTo>
                  <a:pt x="20865" y="4442"/>
                  <a:pt x="20908" y="4227"/>
                  <a:pt x="20660" y="3683"/>
                </a:cubicBezTo>
                <a:cubicBezTo>
                  <a:pt x="20538" y="3416"/>
                  <a:pt x="20430" y="3289"/>
                  <a:pt x="20417" y="3388"/>
                </a:cubicBezTo>
                <a:cubicBezTo>
                  <a:pt x="20405" y="3487"/>
                  <a:pt x="16009" y="3557"/>
                  <a:pt x="10651" y="3544"/>
                </a:cubicBezTo>
                <a:cubicBezTo>
                  <a:pt x="67" y="3520"/>
                  <a:pt x="739" y="3397"/>
                  <a:pt x="419" y="5385"/>
                </a:cubicBezTo>
                <a:cubicBezTo>
                  <a:pt x="344" y="5852"/>
                  <a:pt x="267" y="6111"/>
                  <a:pt x="249" y="5976"/>
                </a:cubicBezTo>
                <a:cubicBezTo>
                  <a:pt x="232" y="5841"/>
                  <a:pt x="228" y="5967"/>
                  <a:pt x="239" y="6254"/>
                </a:cubicBezTo>
                <a:cubicBezTo>
                  <a:pt x="250" y="6541"/>
                  <a:pt x="213" y="7461"/>
                  <a:pt x="158" y="8303"/>
                </a:cubicBezTo>
                <a:cubicBezTo>
                  <a:pt x="103" y="9145"/>
                  <a:pt x="58" y="10106"/>
                  <a:pt x="58" y="10422"/>
                </a:cubicBezTo>
                <a:cubicBezTo>
                  <a:pt x="58" y="10738"/>
                  <a:pt x="42" y="11144"/>
                  <a:pt x="20" y="11326"/>
                </a:cubicBezTo>
                <a:cubicBezTo>
                  <a:pt x="5" y="11455"/>
                  <a:pt x="-2" y="11772"/>
                  <a:pt x="1" y="12194"/>
                </a:cubicBezTo>
                <a:cubicBezTo>
                  <a:pt x="9" y="13461"/>
                  <a:pt x="90" y="15705"/>
                  <a:pt x="184" y="16918"/>
                </a:cubicBezTo>
                <a:cubicBezTo>
                  <a:pt x="244" y="17708"/>
                  <a:pt x="354" y="18758"/>
                  <a:pt x="428" y="19263"/>
                </a:cubicBezTo>
                <a:cubicBezTo>
                  <a:pt x="733" y="21336"/>
                  <a:pt x="37" y="21216"/>
                  <a:pt x="10640" y="21226"/>
                </a:cubicBezTo>
                <a:cubicBezTo>
                  <a:pt x="15987" y="21231"/>
                  <a:pt x="20374" y="21319"/>
                  <a:pt x="20388" y="21434"/>
                </a:cubicBezTo>
                <a:cubicBezTo>
                  <a:pt x="20401" y="21550"/>
                  <a:pt x="20552" y="21572"/>
                  <a:pt x="20723" y="21469"/>
                </a:cubicBezTo>
                <a:cubicBezTo>
                  <a:pt x="21104" y="21240"/>
                  <a:pt x="21274" y="20339"/>
                  <a:pt x="21437" y="17682"/>
                </a:cubicBezTo>
                <a:cubicBezTo>
                  <a:pt x="21522" y="16306"/>
                  <a:pt x="21553" y="15151"/>
                  <a:pt x="21573" y="12663"/>
                </a:cubicBezTo>
                <a:cubicBezTo>
                  <a:pt x="21598" y="9614"/>
                  <a:pt x="21593" y="9319"/>
                  <a:pt x="21482" y="7539"/>
                </a:cubicBezTo>
                <a:cubicBezTo>
                  <a:pt x="21370" y="5733"/>
                  <a:pt x="21368" y="5614"/>
                  <a:pt x="21433" y="4586"/>
                </a:cubicBezTo>
                <a:cubicBezTo>
                  <a:pt x="21513" y="3325"/>
                  <a:pt x="21516" y="3034"/>
                  <a:pt x="21457" y="1304"/>
                </a:cubicBezTo>
                <a:cubicBezTo>
                  <a:pt x="21426" y="410"/>
                  <a:pt x="21383" y="-28"/>
                  <a:pt x="21327" y="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92" name="Google Shape;1643;p33"/>
          <p:cNvGrpSpPr/>
          <p:nvPr/>
        </p:nvGrpSpPr>
        <p:grpSpPr>
          <a:xfrm>
            <a:off x="6601349" y="2428673"/>
            <a:ext cx="2408704" cy="2408704"/>
            <a:chOff x="0" y="0"/>
            <a:chExt cx="2408703" cy="2408703"/>
          </a:xfrm>
        </p:grpSpPr>
        <p:sp>
          <p:nvSpPr>
            <p:cNvPr id="985" name="Google Shape;1644;p33"/>
            <p:cNvSpPr/>
            <p:nvPr/>
          </p:nvSpPr>
          <p:spPr>
            <a:xfrm rot="21161201">
              <a:off x="128230" y="128230"/>
              <a:ext cx="2152244" cy="21522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1645;p33"/>
            <p:cNvSpPr/>
            <p:nvPr/>
          </p:nvSpPr>
          <p:spPr>
            <a:xfrm rot="21161201">
              <a:off x="30495" y="134476"/>
              <a:ext cx="2152243" cy="61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1646;p33"/>
            <p:cNvSpPr/>
            <p:nvPr/>
          </p:nvSpPr>
          <p:spPr>
            <a:xfrm flipV="1">
              <a:off x="345958" y="1157233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88" name="Google Shape;1647;p33"/>
            <p:cNvSpPr/>
            <p:nvPr/>
          </p:nvSpPr>
          <p:spPr>
            <a:xfrm flipV="1">
              <a:off x="369871" y="1343559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89" name="Google Shape;1648;p33"/>
            <p:cNvSpPr/>
            <p:nvPr/>
          </p:nvSpPr>
          <p:spPr>
            <a:xfrm flipV="1">
              <a:off x="392960" y="1523460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0" name="Google Shape;1649;p33"/>
            <p:cNvSpPr/>
            <p:nvPr/>
          </p:nvSpPr>
          <p:spPr>
            <a:xfrm flipV="1">
              <a:off x="416048" y="1703361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1" name="Google Shape;1650;p33"/>
            <p:cNvSpPr/>
            <p:nvPr/>
          </p:nvSpPr>
          <p:spPr>
            <a:xfrm flipV="1">
              <a:off x="320516" y="958993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00" name="Google Shape;1643;p33"/>
          <p:cNvGrpSpPr/>
          <p:nvPr/>
        </p:nvGrpSpPr>
        <p:grpSpPr>
          <a:xfrm>
            <a:off x="3995240" y="2526325"/>
            <a:ext cx="2408705" cy="2408704"/>
            <a:chOff x="0" y="0"/>
            <a:chExt cx="2408703" cy="2408703"/>
          </a:xfrm>
        </p:grpSpPr>
        <p:sp>
          <p:nvSpPr>
            <p:cNvPr id="993" name="Google Shape;1644;p33"/>
            <p:cNvSpPr/>
            <p:nvPr/>
          </p:nvSpPr>
          <p:spPr>
            <a:xfrm rot="21161201">
              <a:off x="128230" y="128230"/>
              <a:ext cx="2152244" cy="21522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1645;p33"/>
            <p:cNvSpPr/>
            <p:nvPr/>
          </p:nvSpPr>
          <p:spPr>
            <a:xfrm rot="21161201">
              <a:off x="30495" y="134476"/>
              <a:ext cx="2152243" cy="61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1646;p33"/>
            <p:cNvSpPr/>
            <p:nvPr/>
          </p:nvSpPr>
          <p:spPr>
            <a:xfrm flipV="1">
              <a:off x="345958" y="1157233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6" name="Google Shape;1647;p33"/>
            <p:cNvSpPr/>
            <p:nvPr/>
          </p:nvSpPr>
          <p:spPr>
            <a:xfrm flipV="1">
              <a:off x="369871" y="1343559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7" name="Google Shape;1648;p33"/>
            <p:cNvSpPr/>
            <p:nvPr/>
          </p:nvSpPr>
          <p:spPr>
            <a:xfrm flipV="1">
              <a:off x="392960" y="1523460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8" name="Google Shape;1649;p33"/>
            <p:cNvSpPr/>
            <p:nvPr/>
          </p:nvSpPr>
          <p:spPr>
            <a:xfrm flipV="1">
              <a:off x="416048" y="1703361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99" name="Google Shape;1650;p33"/>
            <p:cNvSpPr/>
            <p:nvPr/>
          </p:nvSpPr>
          <p:spPr>
            <a:xfrm flipV="1">
              <a:off x="320516" y="958993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08" name="Google Shape;1643;p33"/>
          <p:cNvGrpSpPr/>
          <p:nvPr/>
        </p:nvGrpSpPr>
        <p:grpSpPr>
          <a:xfrm>
            <a:off x="1389132" y="2526325"/>
            <a:ext cx="2408704" cy="2408704"/>
            <a:chOff x="0" y="0"/>
            <a:chExt cx="2408703" cy="2408703"/>
          </a:xfrm>
        </p:grpSpPr>
        <p:sp>
          <p:nvSpPr>
            <p:cNvPr id="1001" name="Google Shape;1644;p33"/>
            <p:cNvSpPr/>
            <p:nvPr/>
          </p:nvSpPr>
          <p:spPr>
            <a:xfrm rot="21161201">
              <a:off x="128230" y="128230"/>
              <a:ext cx="2152244" cy="21522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19050" dir="1950000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1645;p33"/>
            <p:cNvSpPr/>
            <p:nvPr/>
          </p:nvSpPr>
          <p:spPr>
            <a:xfrm rot="21161201">
              <a:off x="30495" y="134476"/>
              <a:ext cx="2152243" cy="61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94" y="0"/>
                  </a:moveTo>
                  <a:lnTo>
                    <a:pt x="18506" y="0"/>
                  </a:lnTo>
                  <a:cubicBezTo>
                    <a:pt x="20215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1385" y="0"/>
                    <a:pt x="3094" y="0"/>
                  </a:cubicBezTo>
                  <a:close/>
                </a:path>
              </a:pathLst>
            </a:custGeom>
            <a:solidFill>
              <a:srgbClr val="FFAE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1646;p33"/>
            <p:cNvSpPr/>
            <p:nvPr/>
          </p:nvSpPr>
          <p:spPr>
            <a:xfrm flipV="1">
              <a:off x="345958" y="1157233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04" name="Google Shape;1647;p33"/>
            <p:cNvSpPr/>
            <p:nvPr/>
          </p:nvSpPr>
          <p:spPr>
            <a:xfrm flipV="1">
              <a:off x="369871" y="1343559"/>
              <a:ext cx="1733153" cy="222432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05" name="Google Shape;1648;p33"/>
            <p:cNvSpPr/>
            <p:nvPr/>
          </p:nvSpPr>
          <p:spPr>
            <a:xfrm flipV="1">
              <a:off x="392960" y="1523460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06" name="Google Shape;1649;p33"/>
            <p:cNvSpPr/>
            <p:nvPr/>
          </p:nvSpPr>
          <p:spPr>
            <a:xfrm flipV="1">
              <a:off x="416048" y="1703361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007" name="Google Shape;1650;p33"/>
            <p:cNvSpPr/>
            <p:nvPr/>
          </p:nvSpPr>
          <p:spPr>
            <a:xfrm flipV="1">
              <a:off x="320516" y="958993"/>
              <a:ext cx="1733153" cy="222433"/>
            </a:xfrm>
            <a:prstGeom prst="line">
              <a:avLst/>
            </a:prstGeom>
            <a:noFill/>
            <a:ln w="9525" cap="flat">
              <a:solidFill>
                <a:srgbClr val="EFEF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1009" name="IMG_7616.jpeg" descr="IMG_76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2733" y="1076025"/>
            <a:ext cx="4354915" cy="1443951"/>
          </a:xfrm>
          <a:prstGeom prst="rect">
            <a:avLst/>
          </a:prstGeom>
          <a:ln w="12700">
            <a:solidFill>
              <a:srgbClr val="FFAE24"/>
            </a:solidFill>
            <a:miter lim="400000"/>
          </a:ln>
        </p:spPr>
      </p:pic>
      <p:pic>
        <p:nvPicPr>
          <p:cNvPr id="1010" name="IMG_7617.jpeg" descr="IMG_761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426" y="1198649"/>
            <a:ext cx="1792231" cy="1161227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011" name="IMG_7619.jpeg" descr="IMG_7619.jpeg"/>
          <p:cNvPicPr>
            <a:picLocks noChangeAspect="1"/>
          </p:cNvPicPr>
          <p:nvPr/>
        </p:nvPicPr>
        <p:blipFill>
          <a:blip r:embed="rId5">
            <a:extLst/>
          </a:blip>
          <a:srcRect l="6525" t="51288" r="0" b="33046"/>
          <a:stretch>
            <a:fillRect/>
          </a:stretch>
        </p:blipFill>
        <p:spPr>
          <a:xfrm rot="21157623">
            <a:off x="6922948" y="2632624"/>
            <a:ext cx="1578030" cy="497745"/>
          </a:xfrm>
          <a:prstGeom prst="rect">
            <a:avLst/>
          </a:prstGeom>
          <a:ln w="12700">
            <a:solidFill>
              <a:srgbClr val="333333"/>
            </a:solidFill>
            <a:miter lim="400000"/>
          </a:ln>
        </p:spPr>
      </p:pic>
      <p:pic>
        <p:nvPicPr>
          <p:cNvPr id="1012" name="IMG_7619.jpeg" descr="IMG_7619.jpeg"/>
          <p:cNvPicPr>
            <a:picLocks noChangeAspect="1"/>
          </p:cNvPicPr>
          <p:nvPr/>
        </p:nvPicPr>
        <p:blipFill>
          <a:blip r:embed="rId5">
            <a:extLst/>
          </a:blip>
          <a:srcRect l="4816" t="69007" r="0" b="16956"/>
          <a:stretch>
            <a:fillRect/>
          </a:stretch>
        </p:blipFill>
        <p:spPr>
          <a:xfrm rot="21157623">
            <a:off x="4271897" y="2745986"/>
            <a:ext cx="1606885" cy="445977"/>
          </a:xfrm>
          <a:prstGeom prst="rect">
            <a:avLst/>
          </a:prstGeom>
          <a:ln w="12700">
            <a:solidFill>
              <a:srgbClr val="333333"/>
            </a:solidFill>
            <a:miter lim="400000"/>
          </a:ln>
        </p:spPr>
      </p:pic>
      <p:pic>
        <p:nvPicPr>
          <p:cNvPr id="1013" name="IMG_7619.jpeg" descr="IMG_7619.jpeg"/>
          <p:cNvPicPr>
            <a:picLocks noChangeAspect="1"/>
          </p:cNvPicPr>
          <p:nvPr/>
        </p:nvPicPr>
        <p:blipFill>
          <a:blip r:embed="rId5">
            <a:extLst/>
          </a:blip>
          <a:srcRect l="31868" t="85644" r="0" b="0"/>
          <a:stretch>
            <a:fillRect/>
          </a:stretch>
        </p:blipFill>
        <p:spPr>
          <a:xfrm rot="21157623">
            <a:off x="1904693" y="2741017"/>
            <a:ext cx="1150191" cy="456155"/>
          </a:xfrm>
          <a:prstGeom prst="rect">
            <a:avLst/>
          </a:prstGeom>
          <a:ln w="12700">
            <a:solidFill>
              <a:srgbClr val="333333"/>
            </a:solidFill>
            <a:miter lim="400000"/>
          </a:ln>
        </p:spPr>
      </p:pic>
      <p:grpSp>
        <p:nvGrpSpPr>
          <p:cNvPr id="1027" name="Google Shape;2002;p50"/>
          <p:cNvGrpSpPr/>
          <p:nvPr/>
        </p:nvGrpSpPr>
        <p:grpSpPr>
          <a:xfrm>
            <a:off x="7402169" y="1407491"/>
            <a:ext cx="807064" cy="781018"/>
            <a:chOff x="0" y="0"/>
            <a:chExt cx="807062" cy="781016"/>
          </a:xfrm>
        </p:grpSpPr>
        <p:sp>
          <p:nvSpPr>
            <p:cNvPr id="1014" name="Google Shape;2003;p50"/>
            <p:cNvSpPr/>
            <p:nvPr/>
          </p:nvSpPr>
          <p:spPr>
            <a:xfrm>
              <a:off x="0" y="0"/>
              <a:ext cx="804761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0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lnTo>
                    <a:pt x="13628" y="17512"/>
                  </a:lnTo>
                  <a:lnTo>
                    <a:pt x="12946" y="16697"/>
                  </a:lnTo>
                  <a:cubicBezTo>
                    <a:pt x="11876" y="17532"/>
                    <a:pt x="10642" y="17945"/>
                    <a:pt x="9416" y="17945"/>
                  </a:cubicBezTo>
                  <a:cubicBezTo>
                    <a:pt x="7927" y="17945"/>
                    <a:pt x="6449" y="17336"/>
                    <a:pt x="5282" y="16133"/>
                  </a:cubicBezTo>
                  <a:cubicBezTo>
                    <a:pt x="3154" y="13941"/>
                    <a:pt x="2581" y="10369"/>
                    <a:pt x="3918" y="7456"/>
                  </a:cubicBezTo>
                  <a:cubicBezTo>
                    <a:pt x="5014" y="5066"/>
                    <a:pt x="7159" y="3646"/>
                    <a:pt x="9430" y="3646"/>
                  </a:cubicBezTo>
                  <a:cubicBezTo>
                    <a:pt x="9926" y="3646"/>
                    <a:pt x="10428" y="3714"/>
                    <a:pt x="10929" y="3854"/>
                  </a:cubicBezTo>
                  <a:cubicBezTo>
                    <a:pt x="13710" y="4668"/>
                    <a:pt x="15647" y="7519"/>
                    <a:pt x="15647" y="10809"/>
                  </a:cubicBezTo>
                  <a:cubicBezTo>
                    <a:pt x="15647" y="11341"/>
                    <a:pt x="15593" y="11905"/>
                    <a:pt x="15483" y="12437"/>
                  </a:cubicBezTo>
                  <a:lnTo>
                    <a:pt x="16438" y="12750"/>
                  </a:lnTo>
                  <a:lnTo>
                    <a:pt x="17584" y="13126"/>
                  </a:lnTo>
                  <a:lnTo>
                    <a:pt x="18539" y="13471"/>
                  </a:lnTo>
                  <a:cubicBezTo>
                    <a:pt x="20039" y="6641"/>
                    <a:pt x="15539" y="3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606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2004;p50"/>
            <p:cNvSpPr/>
            <p:nvPr/>
          </p:nvSpPr>
          <p:spPr>
            <a:xfrm>
              <a:off x="0" y="0"/>
              <a:ext cx="804812" cy="78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1" h="21600" fill="norm" stroke="1" extrusionOk="0">
                  <a:moveTo>
                    <a:pt x="9387" y="0"/>
                  </a:moveTo>
                  <a:cubicBezTo>
                    <a:pt x="2944" y="0"/>
                    <a:pt x="-1561" y="7284"/>
                    <a:pt x="508" y="14286"/>
                  </a:cubicBezTo>
                  <a:cubicBezTo>
                    <a:pt x="1892" y="18909"/>
                    <a:pt x="5607" y="21600"/>
                    <a:pt x="9441" y="21600"/>
                  </a:cubicBezTo>
                  <a:cubicBezTo>
                    <a:pt x="11426" y="21600"/>
                    <a:pt x="13444" y="20879"/>
                    <a:pt x="15184" y="19329"/>
                  </a:cubicBezTo>
                  <a:lnTo>
                    <a:pt x="14474" y="18514"/>
                  </a:lnTo>
                  <a:cubicBezTo>
                    <a:pt x="12981" y="19808"/>
                    <a:pt x="11209" y="20452"/>
                    <a:pt x="9441" y="20452"/>
                  </a:cubicBezTo>
                  <a:cubicBezTo>
                    <a:pt x="7526" y="20452"/>
                    <a:pt x="5614" y="19699"/>
                    <a:pt x="4055" y="18201"/>
                  </a:cubicBezTo>
                  <a:cubicBezTo>
                    <a:pt x="1053" y="15350"/>
                    <a:pt x="153" y="10496"/>
                    <a:pt x="1899" y="6485"/>
                  </a:cubicBezTo>
                  <a:cubicBezTo>
                    <a:pt x="3350" y="3153"/>
                    <a:pt x="6306" y="1119"/>
                    <a:pt x="9440" y="1119"/>
                  </a:cubicBezTo>
                  <a:cubicBezTo>
                    <a:pt x="10078" y="1119"/>
                    <a:pt x="10723" y="1205"/>
                    <a:pt x="11364" y="1379"/>
                  </a:cubicBezTo>
                  <a:cubicBezTo>
                    <a:pt x="15156" y="2413"/>
                    <a:pt x="17829" y="6328"/>
                    <a:pt x="17829" y="10809"/>
                  </a:cubicBezTo>
                  <a:cubicBezTo>
                    <a:pt x="17829" y="11592"/>
                    <a:pt x="17747" y="12343"/>
                    <a:pt x="17584" y="13126"/>
                  </a:cubicBezTo>
                  <a:lnTo>
                    <a:pt x="18539" y="13439"/>
                  </a:lnTo>
                  <a:cubicBezTo>
                    <a:pt x="20039" y="6611"/>
                    <a:pt x="15565" y="2"/>
                    <a:pt x="9427" y="2"/>
                  </a:cubicBezTo>
                  <a:cubicBezTo>
                    <a:pt x="9415" y="2"/>
                    <a:pt x="9401" y="0"/>
                    <a:pt x="9387" y="0"/>
                  </a:cubicBezTo>
                  <a:close/>
                </a:path>
              </a:pathLst>
            </a:custGeom>
            <a:solidFill>
              <a:srgbClr val="EDBE48"/>
            </a:solidFill>
            <a:ln w="9525" cap="flat">
              <a:solidFill>
                <a:srgbClr val="EDBE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2005;p50"/>
            <p:cNvSpPr/>
            <p:nvPr/>
          </p:nvSpPr>
          <p:spPr>
            <a:xfrm>
              <a:off x="94032" y="90660"/>
              <a:ext cx="616726" cy="59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0799" y="0"/>
                  </a:moveTo>
                  <a:cubicBezTo>
                    <a:pt x="4848" y="0"/>
                    <a:pt x="0" y="4818"/>
                    <a:pt x="0" y="10821"/>
                  </a:cubicBezTo>
                  <a:cubicBezTo>
                    <a:pt x="0" y="16782"/>
                    <a:pt x="4848" y="21600"/>
                    <a:pt x="10799" y="21600"/>
                  </a:cubicBezTo>
                  <a:cubicBezTo>
                    <a:pt x="13082" y="21600"/>
                    <a:pt x="15284" y="20906"/>
                    <a:pt x="17076" y="19559"/>
                  </a:cubicBezTo>
                  <a:lnTo>
                    <a:pt x="16057" y="18496"/>
                  </a:lnTo>
                  <a:cubicBezTo>
                    <a:pt x="14457" y="19584"/>
                    <a:pt x="12614" y="20122"/>
                    <a:pt x="10783" y="20122"/>
                  </a:cubicBezTo>
                  <a:cubicBezTo>
                    <a:pt x="8558" y="20122"/>
                    <a:pt x="6349" y="19329"/>
                    <a:pt x="4605" y="17761"/>
                  </a:cubicBezTo>
                  <a:cubicBezTo>
                    <a:pt x="1426" y="14903"/>
                    <a:pt x="570" y="10248"/>
                    <a:pt x="2568" y="6451"/>
                  </a:cubicBezTo>
                  <a:cubicBezTo>
                    <a:pt x="4205" y="3336"/>
                    <a:pt x="7409" y="1485"/>
                    <a:pt x="10803" y="1485"/>
                  </a:cubicBezTo>
                  <a:cubicBezTo>
                    <a:pt x="11544" y="1485"/>
                    <a:pt x="12295" y="1573"/>
                    <a:pt x="13042" y="1756"/>
                  </a:cubicBezTo>
                  <a:cubicBezTo>
                    <a:pt x="17198" y="2816"/>
                    <a:pt x="20093" y="6532"/>
                    <a:pt x="20093" y="10821"/>
                  </a:cubicBezTo>
                  <a:cubicBezTo>
                    <a:pt x="20093" y="11556"/>
                    <a:pt x="20012" y="12250"/>
                    <a:pt x="19847" y="12943"/>
                  </a:cubicBezTo>
                  <a:lnTo>
                    <a:pt x="21274" y="13352"/>
                  </a:lnTo>
                  <a:cubicBezTo>
                    <a:pt x="21477" y="12535"/>
                    <a:pt x="21561" y="11677"/>
                    <a:pt x="21561" y="10821"/>
                  </a:cubicBezTo>
                  <a:cubicBezTo>
                    <a:pt x="21600" y="4860"/>
                    <a:pt x="16752" y="0"/>
                    <a:pt x="10799" y="0"/>
                  </a:cubicBezTo>
                  <a:close/>
                </a:path>
              </a:pathLst>
            </a:custGeom>
            <a:solidFill>
              <a:srgbClr val="63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21" name="Google Shape;2006;p50"/>
            <p:cNvGrpSpPr/>
            <p:nvPr/>
          </p:nvGrpSpPr>
          <p:grpSpPr>
            <a:xfrm>
              <a:off x="655013" y="362498"/>
              <a:ext cx="152050" cy="180678"/>
              <a:chOff x="0" y="0"/>
              <a:chExt cx="152048" cy="180677"/>
            </a:xfrm>
          </p:grpSpPr>
          <p:sp>
            <p:nvSpPr>
              <p:cNvPr id="1017" name="Google Shape;2007;p50"/>
              <p:cNvSpPr/>
              <p:nvPr/>
            </p:nvSpPr>
            <p:spPr>
              <a:xfrm>
                <a:off x="-1" y="84618"/>
                <a:ext cx="139018" cy="9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fill="norm" stroke="1" extrusionOk="0">
                    <a:moveTo>
                      <a:pt x="835" y="0"/>
                    </a:moveTo>
                    <a:cubicBezTo>
                      <a:pt x="666" y="1038"/>
                      <a:pt x="486" y="1812"/>
                      <a:pt x="317" y="2835"/>
                    </a:cubicBezTo>
                    <a:cubicBezTo>
                      <a:pt x="-920" y="10040"/>
                      <a:pt x="1543" y="17493"/>
                      <a:pt x="6280" y="20329"/>
                    </a:cubicBezTo>
                    <a:cubicBezTo>
                      <a:pt x="7616" y="21191"/>
                      <a:pt x="9012" y="21600"/>
                      <a:pt x="10379" y="21600"/>
                    </a:cubicBezTo>
                    <a:cubicBezTo>
                      <a:pt x="14727" y="21600"/>
                      <a:pt x="18815" y="17464"/>
                      <a:pt x="20151" y="10815"/>
                    </a:cubicBezTo>
                    <a:lnTo>
                      <a:pt x="20680" y="849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8" name="Google Shape;2008;p50"/>
              <p:cNvSpPr/>
              <p:nvPr/>
            </p:nvSpPr>
            <p:spPr>
              <a:xfrm>
                <a:off x="5709" y="0"/>
                <a:ext cx="146340" cy="12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" y="0"/>
                    </a:moveTo>
                    <a:cubicBezTo>
                      <a:pt x="878" y="1411"/>
                      <a:pt x="1057" y="3028"/>
                      <a:pt x="1057" y="4646"/>
                    </a:cubicBezTo>
                    <a:cubicBezTo>
                      <a:pt x="1057" y="8076"/>
                      <a:pt x="708" y="11505"/>
                      <a:pt x="0" y="14935"/>
                    </a:cubicBezTo>
                    <a:lnTo>
                      <a:pt x="19665" y="21600"/>
                    </a:lnTo>
                    <a:cubicBezTo>
                      <a:pt x="20892" y="15945"/>
                      <a:pt x="21600" y="10301"/>
                      <a:pt x="21600" y="4439"/>
                    </a:cubicBezTo>
                    <a:cubicBezTo>
                      <a:pt x="21600" y="3028"/>
                      <a:pt x="21600" y="1411"/>
                      <a:pt x="21420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9" name="Google Shape;2009;p50"/>
              <p:cNvSpPr/>
              <p:nvPr/>
            </p:nvSpPr>
            <p:spPr>
              <a:xfrm>
                <a:off x="12870" y="26322"/>
                <a:ext cx="139177" cy="18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838"/>
                    </a:lnTo>
                    <a:lnTo>
                      <a:pt x="21600" y="21600"/>
                    </a:lnTo>
                    <a:lnTo>
                      <a:pt x="21600" y="8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0" name="Google Shape;2010;p50"/>
              <p:cNvSpPr/>
              <p:nvPr/>
            </p:nvSpPr>
            <p:spPr>
              <a:xfrm>
                <a:off x="9289" y="58362"/>
                <a:ext cx="139177" cy="2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" y="0"/>
                    </a:moveTo>
                    <a:lnTo>
                      <a:pt x="0" y="7756"/>
                    </a:lnTo>
                    <a:lnTo>
                      <a:pt x="21411" y="21600"/>
                    </a:lnTo>
                    <a:lnTo>
                      <a:pt x="21600" y="1296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229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26" name="Google Shape;2011;p50"/>
            <p:cNvGrpSpPr/>
            <p:nvPr/>
          </p:nvGrpSpPr>
          <p:grpSpPr>
            <a:xfrm>
              <a:off x="554541" y="537424"/>
              <a:ext cx="163140" cy="163671"/>
              <a:chOff x="30158" y="7460"/>
              <a:chExt cx="163138" cy="163669"/>
            </a:xfrm>
          </p:grpSpPr>
          <p:grpSp>
            <p:nvGrpSpPr>
              <p:cNvPr id="1024" name="Google Shape;2012;p50"/>
              <p:cNvGrpSpPr/>
              <p:nvPr/>
            </p:nvGrpSpPr>
            <p:grpSpPr>
              <a:xfrm>
                <a:off x="30158" y="7460"/>
                <a:ext cx="163139" cy="163671"/>
                <a:chOff x="30158" y="7460"/>
                <a:chExt cx="163138" cy="163669"/>
              </a:xfrm>
            </p:grpSpPr>
            <p:sp>
              <p:nvSpPr>
                <p:cNvPr id="1022" name="Google Shape;2013;p50"/>
                <p:cNvSpPr/>
                <p:nvPr/>
              </p:nvSpPr>
              <p:spPr>
                <a:xfrm flipH="1" rot="2733008">
                  <a:off x="44167" y="41305"/>
                  <a:ext cx="135120" cy="95982"/>
                </a:xfrm>
                <a:prstGeom prst="triangle">
                  <a:avLst/>
                </a:prstGeom>
                <a:solidFill>
                  <a:srgbClr val="F0D3B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23" name="Google Shape;2014;p50"/>
                <p:cNvSpPr/>
                <p:nvPr/>
              </p:nvSpPr>
              <p:spPr>
                <a:xfrm flipH="1" rot="2733008">
                  <a:off x="107058" y="48774"/>
                  <a:ext cx="52403" cy="38807"/>
                </a:xfrm>
                <a:prstGeom prst="triangle">
                  <a:avLst/>
                </a:prstGeom>
                <a:solidFill>
                  <a:srgbClr val="2229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025" name="Google Shape;2015;p50"/>
              <p:cNvSpPr/>
              <p:nvPr/>
            </p:nvSpPr>
            <p:spPr>
              <a:xfrm>
                <a:off x="30966" y="74152"/>
                <a:ext cx="94555" cy="94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9" h="18729" fill="norm" stroke="1" extrusionOk="0">
                    <a:moveTo>
                      <a:pt x="220" y="148"/>
                    </a:moveTo>
                    <a:cubicBezTo>
                      <a:pt x="-1365" y="-1210"/>
                      <a:pt x="6029" y="7160"/>
                      <a:pt x="8376" y="9703"/>
                    </a:cubicBezTo>
                    <a:cubicBezTo>
                      <a:pt x="10722" y="12245"/>
                      <a:pt x="12714" y="14042"/>
                      <a:pt x="14299" y="15400"/>
                    </a:cubicBezTo>
                    <a:cubicBezTo>
                      <a:pt x="15885" y="16759"/>
                      <a:pt x="20235" y="20390"/>
                      <a:pt x="17889" y="17848"/>
                    </a:cubicBezTo>
                    <a:cubicBezTo>
                      <a:pt x="15542" y="15305"/>
                      <a:pt x="1806" y="1506"/>
                      <a:pt x="220" y="148"/>
                    </a:cubicBezTo>
                    <a:close/>
                  </a:path>
                </a:pathLst>
              </a:custGeom>
              <a:solidFill>
                <a:srgbClr val="F0D3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028" name="116"/>
          <p:cNvSpPr txBox="1"/>
          <p:nvPr/>
        </p:nvSpPr>
        <p:spPr>
          <a:xfrm>
            <a:off x="7567625" y="1628747"/>
            <a:ext cx="476152" cy="30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606BF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116</a:t>
            </a:r>
          </a:p>
        </p:txBody>
      </p:sp>
      <p:pic>
        <p:nvPicPr>
          <p:cNvPr id="1029" name="IMG_0049.png" descr="IMG_00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629" y="4079314"/>
            <a:ext cx="1979097" cy="1672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nd of the School Year by Slidesgo">
  <a:themeElements>
    <a:clrScheme name="End of the School Year by Slidesgo">
      <a:dk1>
        <a:srgbClr val="434343"/>
      </a:dk1>
      <a:lt1>
        <a:srgbClr val="FFFBEF"/>
      </a:lt1>
      <a:dk2>
        <a:srgbClr val="A7A7A7"/>
      </a:dk2>
      <a:lt2>
        <a:srgbClr val="535353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0000FF"/>
      </a:hlink>
      <a:folHlink>
        <a:srgbClr val="FF00FF"/>
      </a:folHlink>
    </a:clrScheme>
    <a:fontScheme name="End of the School Yea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nd of the School Yea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BE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the School Year by Slidesgo">
  <a:themeElements>
    <a:clrScheme name="End of the School Yea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0000FF"/>
      </a:hlink>
      <a:folHlink>
        <a:srgbClr val="FF00FF"/>
      </a:folHlink>
    </a:clrScheme>
    <a:fontScheme name="End of the School Yea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nd of the School Yea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BE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