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0" r:id="rId2"/>
    <p:sldId id="498" r:id="rId3"/>
    <p:sldId id="503" r:id="rId4"/>
    <p:sldId id="502" r:id="rId5"/>
    <p:sldId id="506" r:id="rId6"/>
    <p:sldId id="491" r:id="rId7"/>
    <p:sldId id="335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pos="2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CC99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61" d="100"/>
          <a:sy n="61" d="100"/>
        </p:scale>
        <p:origin x="102" y="1104"/>
      </p:cViewPr>
      <p:guideLst>
        <p:guide orient="horz" pos="2183"/>
        <p:guide pos="3840"/>
        <p:guide orient="horz"/>
        <p:guide pos="22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23/07/1442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00904" y="2680769"/>
            <a:ext cx="8188055" cy="1265254"/>
            <a:chOff x="9198889" y="2670931"/>
            <a:chExt cx="818805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10451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توحيد الأسماء و الصفات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4008" y="2008525"/>
              <a:ext cx="2009500" cy="594416"/>
              <a:chOff x="3345647" y="5466316"/>
              <a:chExt cx="2009500" cy="5944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5647" y="5765167"/>
                <a:ext cx="2009500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توحيد الأسماء و الصفات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50643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توحيد الأسماء و الصفات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371604" y="1394719"/>
            <a:ext cx="2061450" cy="520710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>
                <a:solidFill>
                  <a:schemeClr val="tx1"/>
                </a:solidFill>
              </a:rPr>
              <a:t>تمهيد</a:t>
            </a:r>
            <a:endParaRPr lang="ar-SY" sz="2400" b="1" dirty="0">
              <a:solidFill>
                <a:schemeClr val="tx1"/>
              </a:solidFill>
            </a:endParaRPr>
          </a:p>
        </p:txBody>
      </p:sp>
      <p:pic>
        <p:nvPicPr>
          <p:cNvPr id="1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9886" y="2501550"/>
            <a:ext cx="8461829" cy="33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E252BEF8-F389-4D1D-ADC3-6308D13503B4}"/>
              </a:ext>
            </a:extLst>
          </p:cNvPr>
          <p:cNvSpPr txBox="1"/>
          <p:nvPr/>
        </p:nvSpPr>
        <p:spPr>
          <a:xfrm>
            <a:off x="8055427" y="327255"/>
            <a:ext cx="3788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عناصر الدرس</a:t>
            </a:r>
          </a:p>
        </p:txBody>
      </p:sp>
      <p:sp>
        <p:nvSpPr>
          <p:cNvPr id="6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242763" y="1176567"/>
            <a:ext cx="3949237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تعريف توحيد الأسماء و الصفات :</a:t>
            </a:r>
          </a:p>
        </p:txBody>
      </p:sp>
      <p:sp>
        <p:nvSpPr>
          <p:cNvPr id="61" name="Rectangle 4">
            <a:extLst>
              <a:ext uri="{FF2B5EF4-FFF2-40B4-BE49-F238E27FC236}">
                <a16:creationId xmlns:a16="http://schemas.microsoft.com/office/drawing/2014/main" id="{0B5FBFE6-7FFA-4CA7-BD1C-8460BC45853F}"/>
              </a:ext>
            </a:extLst>
          </p:cNvPr>
          <p:cNvSpPr/>
          <p:nvPr/>
        </p:nvSpPr>
        <p:spPr>
          <a:xfrm>
            <a:off x="1130611" y="2191592"/>
            <a:ext cx="10276114" cy="217774"/>
          </a:xfrm>
          <a:prstGeom prst="rect">
            <a:avLst/>
          </a:prstGeom>
          <a:gradFill flip="none" rotWithShape="1">
            <a:gsLst>
              <a:gs pos="47800">
                <a:schemeClr val="bg1">
                  <a:lumMod val="95000"/>
                </a:schemeClr>
              </a:gs>
              <a:gs pos="7000">
                <a:schemeClr val="bg1">
                  <a:lumMod val="65000"/>
                </a:schemeClr>
              </a:gs>
              <a:gs pos="84000">
                <a:schemeClr val="tx1">
                  <a:lumMod val="75000"/>
                  <a:lumOff val="2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15">
            <a:extLst>
              <a:ext uri="{FF2B5EF4-FFF2-40B4-BE49-F238E27FC236}">
                <a16:creationId xmlns:a16="http://schemas.microsoft.com/office/drawing/2014/main" id="{D52095CE-82AC-49FC-A106-529747151CA1}"/>
              </a:ext>
            </a:extLst>
          </p:cNvPr>
          <p:cNvGrpSpPr/>
          <p:nvPr/>
        </p:nvGrpSpPr>
        <p:grpSpPr>
          <a:xfrm>
            <a:off x="1546341" y="2077902"/>
            <a:ext cx="1671101" cy="3718704"/>
            <a:chOff x="5260449" y="310380"/>
            <a:chExt cx="1671101" cy="3718704"/>
          </a:xfrm>
          <a:effectLst/>
        </p:grpSpPr>
        <p:sp>
          <p:nvSpPr>
            <p:cNvPr id="63" name="Rectangle: Top Corners Rounded 10">
              <a:extLst>
                <a:ext uri="{FF2B5EF4-FFF2-40B4-BE49-F238E27FC236}">
                  <a16:creationId xmlns:a16="http://schemas.microsoft.com/office/drawing/2014/main" id="{E140B89A-4B56-473D-A4CF-DC7DE57050A9}"/>
                </a:ext>
              </a:extLst>
            </p:cNvPr>
            <p:cNvSpPr/>
            <p:nvPr/>
          </p:nvSpPr>
          <p:spPr>
            <a:xfrm>
              <a:off x="6295824" y="312241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Top Corners Rounded 9">
              <a:extLst>
                <a:ext uri="{FF2B5EF4-FFF2-40B4-BE49-F238E27FC236}">
                  <a16:creationId xmlns:a16="http://schemas.microsoft.com/office/drawing/2014/main" id="{7A2F9464-BE5D-4280-8C7A-EEA25E7555B4}"/>
                </a:ext>
              </a:extLst>
            </p:cNvPr>
            <p:cNvSpPr/>
            <p:nvPr/>
          </p:nvSpPr>
          <p:spPr>
            <a:xfrm>
              <a:off x="5693318" y="311908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8">
              <a:extLst>
                <a:ext uri="{FF2B5EF4-FFF2-40B4-BE49-F238E27FC236}">
                  <a16:creationId xmlns:a16="http://schemas.microsoft.com/office/drawing/2014/main" id="{3419C51A-45B4-4FD0-9C58-BBF4AAB4A23A}"/>
                </a:ext>
              </a:extLst>
            </p:cNvPr>
            <p:cNvSpPr/>
            <p:nvPr/>
          </p:nvSpPr>
          <p:spPr>
            <a:xfrm rot="5400000">
              <a:off x="5728869" y="712564"/>
              <a:ext cx="734260" cy="448821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Arrow: Pentagon 6">
              <a:extLst>
                <a:ext uri="{FF2B5EF4-FFF2-40B4-BE49-F238E27FC236}">
                  <a16:creationId xmlns:a16="http://schemas.microsoft.com/office/drawing/2014/main" id="{C1CFFB9C-8327-4399-A0CB-A13D58D378B0}"/>
                </a:ext>
              </a:extLst>
            </p:cNvPr>
            <p:cNvSpPr/>
            <p:nvPr/>
          </p:nvSpPr>
          <p:spPr>
            <a:xfrm rot="5400000">
              <a:off x="4630971" y="1728504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660066"/>
                </a:gs>
                <a:gs pos="47000">
                  <a:srgbClr val="FF00FF"/>
                </a:gs>
                <a:gs pos="100000">
                  <a:srgbClr val="FF0066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Arrow: Pentagon 5">
              <a:extLst>
                <a:ext uri="{FF2B5EF4-FFF2-40B4-BE49-F238E27FC236}">
                  <a16:creationId xmlns:a16="http://schemas.microsoft.com/office/drawing/2014/main" id="{206FFE3F-1D82-4F13-AF61-8E076D6C0CCF}"/>
                </a:ext>
              </a:extLst>
            </p:cNvPr>
            <p:cNvSpPr/>
            <p:nvPr/>
          </p:nvSpPr>
          <p:spPr>
            <a:xfrm rot="5400000">
              <a:off x="4764158" y="1826112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Pentagon 7">
              <a:extLst>
                <a:ext uri="{FF2B5EF4-FFF2-40B4-BE49-F238E27FC236}">
                  <a16:creationId xmlns:a16="http://schemas.microsoft.com/office/drawing/2014/main" id="{BD4C5A5E-EF1E-45EC-BE03-29E2B56264A2}"/>
                </a:ext>
              </a:extLst>
            </p:cNvPr>
            <p:cNvSpPr/>
            <p:nvPr/>
          </p:nvSpPr>
          <p:spPr>
            <a:xfrm rot="5400000">
              <a:off x="5764870" y="293841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660066"/>
                </a:gs>
                <a:gs pos="100000">
                  <a:srgbClr val="FF00FF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TextBox 11">
              <a:extLst>
                <a:ext uri="{FF2B5EF4-FFF2-40B4-BE49-F238E27FC236}">
                  <a16:creationId xmlns:a16="http://schemas.microsoft.com/office/drawing/2014/main" id="{3A96D889-D914-431C-8C32-5297A7AA59F6}"/>
                </a:ext>
              </a:extLst>
            </p:cNvPr>
            <p:cNvSpPr txBox="1"/>
            <p:nvPr/>
          </p:nvSpPr>
          <p:spPr>
            <a:xfrm>
              <a:off x="5704609" y="310380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75" name="TextBox 13">
              <a:extLst>
                <a:ext uri="{FF2B5EF4-FFF2-40B4-BE49-F238E27FC236}">
                  <a16:creationId xmlns:a16="http://schemas.microsoft.com/office/drawing/2014/main" id="{DC7A603A-E20F-4435-BE64-43996E6C46A5}"/>
                </a:ext>
              </a:extLst>
            </p:cNvPr>
            <p:cNvSpPr txBox="1"/>
            <p:nvPr/>
          </p:nvSpPr>
          <p:spPr>
            <a:xfrm>
              <a:off x="5400262" y="1435819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14">
              <a:extLst>
                <a:ext uri="{FF2B5EF4-FFF2-40B4-BE49-F238E27FC236}">
                  <a16:creationId xmlns:a16="http://schemas.microsoft.com/office/drawing/2014/main" id="{CEEEE4A0-AB99-4A42-9754-C78F62C1EF34}"/>
                </a:ext>
              </a:extLst>
            </p:cNvPr>
            <p:cNvSpPr txBox="1"/>
            <p:nvPr/>
          </p:nvSpPr>
          <p:spPr>
            <a:xfrm>
              <a:off x="5400262" y="1761936"/>
              <a:ext cx="13914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الإيمان بأسماء الله و صفاته كما جاءت في القرآن و السنة</a:t>
              </a:r>
              <a:endParaRPr lang="en-US" b="1" dirty="0"/>
            </a:p>
          </p:txBody>
        </p:sp>
      </p:grpSp>
      <p:grpSp>
        <p:nvGrpSpPr>
          <p:cNvPr id="77" name="Group 1">
            <a:extLst>
              <a:ext uri="{FF2B5EF4-FFF2-40B4-BE49-F238E27FC236}">
                <a16:creationId xmlns:a16="http://schemas.microsoft.com/office/drawing/2014/main" id="{15031C7F-00D1-4A09-8C2E-11806600740E}"/>
              </a:ext>
            </a:extLst>
          </p:cNvPr>
          <p:cNvGrpSpPr/>
          <p:nvPr/>
        </p:nvGrpSpPr>
        <p:grpSpPr>
          <a:xfrm>
            <a:off x="3495449" y="2077902"/>
            <a:ext cx="1671101" cy="3718704"/>
            <a:chOff x="2364839" y="1198275"/>
            <a:chExt cx="1671101" cy="3718704"/>
          </a:xfrm>
          <a:effectLst/>
        </p:grpSpPr>
        <p:sp>
          <p:nvSpPr>
            <p:cNvPr id="78" name="Rectangle: Top Corners Rounded 17">
              <a:extLst>
                <a:ext uri="{FF2B5EF4-FFF2-40B4-BE49-F238E27FC236}">
                  <a16:creationId xmlns:a16="http://schemas.microsoft.com/office/drawing/2014/main" id="{F76ADAC5-E4BD-4D9B-9FF6-2ECD52D6CAA6}"/>
                </a:ext>
              </a:extLst>
            </p:cNvPr>
            <p:cNvSpPr/>
            <p:nvPr/>
          </p:nvSpPr>
          <p:spPr>
            <a:xfrm>
              <a:off x="3400214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: Top Corners Rounded 18">
              <a:extLst>
                <a:ext uri="{FF2B5EF4-FFF2-40B4-BE49-F238E27FC236}">
                  <a16:creationId xmlns:a16="http://schemas.microsoft.com/office/drawing/2014/main" id="{3800D314-C332-4C1E-BB90-F8E5BF89392A}"/>
                </a:ext>
              </a:extLst>
            </p:cNvPr>
            <p:cNvSpPr/>
            <p:nvPr/>
          </p:nvSpPr>
          <p:spPr>
            <a:xfrm>
              <a:off x="2797708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19">
              <a:extLst>
                <a:ext uri="{FF2B5EF4-FFF2-40B4-BE49-F238E27FC236}">
                  <a16:creationId xmlns:a16="http://schemas.microsoft.com/office/drawing/2014/main" id="{00DCDFF2-CE1A-40C4-A1B4-831F956564A5}"/>
                </a:ext>
              </a:extLst>
            </p:cNvPr>
            <p:cNvSpPr/>
            <p:nvPr/>
          </p:nvSpPr>
          <p:spPr>
            <a:xfrm rot="5400000">
              <a:off x="2833259" y="1600459"/>
              <a:ext cx="734260" cy="448821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Arrow: Pentagon 20">
              <a:extLst>
                <a:ext uri="{FF2B5EF4-FFF2-40B4-BE49-F238E27FC236}">
                  <a16:creationId xmlns:a16="http://schemas.microsoft.com/office/drawing/2014/main" id="{F81E39E0-57C8-4662-89AF-A693990DF95D}"/>
                </a:ext>
              </a:extLst>
            </p:cNvPr>
            <p:cNvSpPr/>
            <p:nvPr/>
          </p:nvSpPr>
          <p:spPr>
            <a:xfrm rot="5400000">
              <a:off x="1735361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CC3300"/>
                </a:gs>
                <a:gs pos="47000">
                  <a:srgbClr val="FF9900"/>
                </a:gs>
                <a:gs pos="100000">
                  <a:srgbClr val="FFCC00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Arrow: Pentagon 21">
              <a:extLst>
                <a:ext uri="{FF2B5EF4-FFF2-40B4-BE49-F238E27FC236}">
                  <a16:creationId xmlns:a16="http://schemas.microsoft.com/office/drawing/2014/main" id="{A92117CC-DD25-457F-A712-43CF14AF7DAE}"/>
                </a:ext>
              </a:extLst>
            </p:cNvPr>
            <p:cNvSpPr/>
            <p:nvPr/>
          </p:nvSpPr>
          <p:spPr>
            <a:xfrm rot="5400000">
              <a:off x="1868548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row: Pentagon 22">
              <a:extLst>
                <a:ext uri="{FF2B5EF4-FFF2-40B4-BE49-F238E27FC236}">
                  <a16:creationId xmlns:a16="http://schemas.microsoft.com/office/drawing/2014/main" id="{D462B00C-2DDC-47EB-B513-2CE646E760E6}"/>
                </a:ext>
              </a:extLst>
            </p:cNvPr>
            <p:cNvSpPr/>
            <p:nvPr/>
          </p:nvSpPr>
          <p:spPr>
            <a:xfrm rot="5400000">
              <a:off x="2869260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CC3300"/>
                </a:gs>
                <a:gs pos="100000">
                  <a:srgbClr val="FF990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TextBox 23">
              <a:extLst>
                <a:ext uri="{FF2B5EF4-FFF2-40B4-BE49-F238E27FC236}">
                  <a16:creationId xmlns:a16="http://schemas.microsoft.com/office/drawing/2014/main" id="{1205A22E-5894-47BF-91E1-1903AF4F85AC}"/>
                </a:ext>
              </a:extLst>
            </p:cNvPr>
            <p:cNvSpPr txBox="1"/>
            <p:nvPr/>
          </p:nvSpPr>
          <p:spPr>
            <a:xfrm>
              <a:off x="2808999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85" name="TextBox 24">
              <a:extLst>
                <a:ext uri="{FF2B5EF4-FFF2-40B4-BE49-F238E27FC236}">
                  <a16:creationId xmlns:a16="http://schemas.microsoft.com/office/drawing/2014/main" id="{3D3DB8B6-20A5-4225-9A3A-6F97A370CA2F}"/>
                </a:ext>
              </a:extLst>
            </p:cNvPr>
            <p:cNvSpPr txBox="1"/>
            <p:nvPr/>
          </p:nvSpPr>
          <p:spPr>
            <a:xfrm>
              <a:off x="2504652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86" name="TextBox 25">
              <a:extLst>
                <a:ext uri="{FF2B5EF4-FFF2-40B4-BE49-F238E27FC236}">
                  <a16:creationId xmlns:a16="http://schemas.microsoft.com/office/drawing/2014/main" id="{CBF1DB60-8EAB-4198-8B98-9369F37D2921}"/>
                </a:ext>
              </a:extLst>
            </p:cNvPr>
            <p:cNvSpPr txBox="1"/>
            <p:nvPr/>
          </p:nvSpPr>
          <p:spPr>
            <a:xfrm>
              <a:off x="2413883" y="2585491"/>
              <a:ext cx="15359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نثبت ما أثبته الله لنفسه من الأسماء و الصفات</a:t>
              </a:r>
              <a:endParaRPr lang="en-US" sz="1050" b="1" dirty="0"/>
            </a:p>
          </p:txBody>
        </p:sp>
      </p:grpSp>
      <p:grpSp>
        <p:nvGrpSpPr>
          <p:cNvPr id="87" name="Group 2">
            <a:extLst>
              <a:ext uri="{FF2B5EF4-FFF2-40B4-BE49-F238E27FC236}">
                <a16:creationId xmlns:a16="http://schemas.microsoft.com/office/drawing/2014/main" id="{8186FC58-FEB3-4C88-B816-4D1DEAB5D71B}"/>
              </a:ext>
            </a:extLst>
          </p:cNvPr>
          <p:cNvGrpSpPr/>
          <p:nvPr/>
        </p:nvGrpSpPr>
        <p:grpSpPr>
          <a:xfrm>
            <a:off x="5444557" y="2077902"/>
            <a:ext cx="1697138" cy="3718704"/>
            <a:chOff x="4313947" y="1198275"/>
            <a:chExt cx="1697138" cy="3718704"/>
          </a:xfrm>
          <a:effectLst/>
        </p:grpSpPr>
        <p:sp>
          <p:nvSpPr>
            <p:cNvPr id="88" name="Rectangle: Top Corners Rounded 27">
              <a:extLst>
                <a:ext uri="{FF2B5EF4-FFF2-40B4-BE49-F238E27FC236}">
                  <a16:creationId xmlns:a16="http://schemas.microsoft.com/office/drawing/2014/main" id="{8F4F6020-80E4-46D5-AC9E-087987BCEBAE}"/>
                </a:ext>
              </a:extLst>
            </p:cNvPr>
            <p:cNvSpPr/>
            <p:nvPr/>
          </p:nvSpPr>
          <p:spPr>
            <a:xfrm>
              <a:off x="5349322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: Top Corners Rounded 28">
              <a:extLst>
                <a:ext uri="{FF2B5EF4-FFF2-40B4-BE49-F238E27FC236}">
                  <a16:creationId xmlns:a16="http://schemas.microsoft.com/office/drawing/2014/main" id="{71F040EC-DAA8-4BB6-BD3F-CD5A0B112629}"/>
                </a:ext>
              </a:extLst>
            </p:cNvPr>
            <p:cNvSpPr/>
            <p:nvPr/>
          </p:nvSpPr>
          <p:spPr>
            <a:xfrm>
              <a:off x="4746816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29">
              <a:extLst>
                <a:ext uri="{FF2B5EF4-FFF2-40B4-BE49-F238E27FC236}">
                  <a16:creationId xmlns:a16="http://schemas.microsoft.com/office/drawing/2014/main" id="{CE82FF95-AF23-4AA3-8F93-5CAC05A2BA35}"/>
                </a:ext>
              </a:extLst>
            </p:cNvPr>
            <p:cNvSpPr/>
            <p:nvPr/>
          </p:nvSpPr>
          <p:spPr>
            <a:xfrm rot="5400000">
              <a:off x="4782367" y="1600459"/>
              <a:ext cx="734260" cy="44882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Arrow: Pentagon 30">
              <a:extLst>
                <a:ext uri="{FF2B5EF4-FFF2-40B4-BE49-F238E27FC236}">
                  <a16:creationId xmlns:a16="http://schemas.microsoft.com/office/drawing/2014/main" id="{27EA1AAE-9ACF-479B-BD6C-AD5F06DE468B}"/>
                </a:ext>
              </a:extLst>
            </p:cNvPr>
            <p:cNvSpPr/>
            <p:nvPr/>
          </p:nvSpPr>
          <p:spPr>
            <a:xfrm rot="5400000">
              <a:off x="3684469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33CC"/>
                </a:gs>
                <a:gs pos="47000">
                  <a:srgbClr val="0000FF"/>
                </a:gs>
                <a:gs pos="100000">
                  <a:srgbClr val="3366FF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row: Pentagon 31">
              <a:extLst>
                <a:ext uri="{FF2B5EF4-FFF2-40B4-BE49-F238E27FC236}">
                  <a16:creationId xmlns:a16="http://schemas.microsoft.com/office/drawing/2014/main" id="{BBB3EFD2-AE9F-45BC-9EE1-96A3C7235109}"/>
                </a:ext>
              </a:extLst>
            </p:cNvPr>
            <p:cNvSpPr/>
            <p:nvPr/>
          </p:nvSpPr>
          <p:spPr>
            <a:xfrm rot="5400000">
              <a:off x="3817656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Arrow: Pentagon 32">
              <a:extLst>
                <a:ext uri="{FF2B5EF4-FFF2-40B4-BE49-F238E27FC236}">
                  <a16:creationId xmlns:a16="http://schemas.microsoft.com/office/drawing/2014/main" id="{FFC46002-54F3-4E52-B986-7DB0A659ACB9}"/>
                </a:ext>
              </a:extLst>
            </p:cNvPr>
            <p:cNvSpPr/>
            <p:nvPr/>
          </p:nvSpPr>
          <p:spPr>
            <a:xfrm rot="5400000">
              <a:off x="4818368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00FF"/>
                </a:gs>
                <a:gs pos="100000">
                  <a:srgbClr val="0033CC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TextBox 33">
              <a:extLst>
                <a:ext uri="{FF2B5EF4-FFF2-40B4-BE49-F238E27FC236}">
                  <a16:creationId xmlns:a16="http://schemas.microsoft.com/office/drawing/2014/main" id="{5A5E014D-3C02-409D-9BB9-AE515C013AA6}"/>
                </a:ext>
              </a:extLst>
            </p:cNvPr>
            <p:cNvSpPr txBox="1"/>
            <p:nvPr/>
          </p:nvSpPr>
          <p:spPr>
            <a:xfrm>
              <a:off x="4758107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95" name="TextBox 34">
              <a:extLst>
                <a:ext uri="{FF2B5EF4-FFF2-40B4-BE49-F238E27FC236}">
                  <a16:creationId xmlns:a16="http://schemas.microsoft.com/office/drawing/2014/main" id="{447205E3-E6B4-4994-989B-898F7424950F}"/>
                </a:ext>
              </a:extLst>
            </p:cNvPr>
            <p:cNvSpPr txBox="1"/>
            <p:nvPr/>
          </p:nvSpPr>
          <p:spPr>
            <a:xfrm>
              <a:off x="4453760" y="2323714"/>
              <a:ext cx="13914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96" name="TextBox 35">
              <a:extLst>
                <a:ext uri="{FF2B5EF4-FFF2-40B4-BE49-F238E27FC236}">
                  <a16:creationId xmlns:a16="http://schemas.microsoft.com/office/drawing/2014/main" id="{B50B6B15-5436-4B62-AC8F-A6E024D2246C}"/>
                </a:ext>
              </a:extLst>
            </p:cNvPr>
            <p:cNvSpPr txBox="1"/>
            <p:nvPr/>
          </p:nvSpPr>
          <p:spPr>
            <a:xfrm>
              <a:off x="4453760" y="2647312"/>
              <a:ext cx="155732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نثبت ما أثبته الرسول صلى الله عليه و سلم لربّه من الأسماء و الصفات</a:t>
              </a:r>
              <a:endParaRPr lang="en-US" b="1" dirty="0"/>
            </a:p>
          </p:txBody>
        </p:sp>
      </p:grpSp>
      <p:grpSp>
        <p:nvGrpSpPr>
          <p:cNvPr id="97" name="Group 3">
            <a:extLst>
              <a:ext uri="{FF2B5EF4-FFF2-40B4-BE49-F238E27FC236}">
                <a16:creationId xmlns:a16="http://schemas.microsoft.com/office/drawing/2014/main" id="{DFFD7C4E-9210-4DAF-8D60-5C528992284A}"/>
              </a:ext>
            </a:extLst>
          </p:cNvPr>
          <p:cNvGrpSpPr/>
          <p:nvPr/>
        </p:nvGrpSpPr>
        <p:grpSpPr>
          <a:xfrm>
            <a:off x="7046087" y="2077902"/>
            <a:ext cx="2018679" cy="3718704"/>
            <a:chOff x="5915477" y="1198275"/>
            <a:chExt cx="2018679" cy="3718704"/>
          </a:xfrm>
          <a:effectLst/>
        </p:grpSpPr>
        <p:sp>
          <p:nvSpPr>
            <p:cNvPr id="98" name="Rectangle: Top Corners Rounded 37">
              <a:extLst>
                <a:ext uri="{FF2B5EF4-FFF2-40B4-BE49-F238E27FC236}">
                  <a16:creationId xmlns:a16="http://schemas.microsoft.com/office/drawing/2014/main" id="{66E38BD2-5042-4616-9379-CA9361332CE2}"/>
                </a:ext>
              </a:extLst>
            </p:cNvPr>
            <p:cNvSpPr/>
            <p:nvPr/>
          </p:nvSpPr>
          <p:spPr>
            <a:xfrm>
              <a:off x="7298430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: Top Corners Rounded 38">
              <a:extLst>
                <a:ext uri="{FF2B5EF4-FFF2-40B4-BE49-F238E27FC236}">
                  <a16:creationId xmlns:a16="http://schemas.microsoft.com/office/drawing/2014/main" id="{615A7297-D1EF-4E27-952E-D8E6EEF5E095}"/>
                </a:ext>
              </a:extLst>
            </p:cNvPr>
            <p:cNvSpPr/>
            <p:nvPr/>
          </p:nvSpPr>
          <p:spPr>
            <a:xfrm>
              <a:off x="6695924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39">
              <a:extLst>
                <a:ext uri="{FF2B5EF4-FFF2-40B4-BE49-F238E27FC236}">
                  <a16:creationId xmlns:a16="http://schemas.microsoft.com/office/drawing/2014/main" id="{3832344B-E0B2-41BE-8C73-904C4DEEAE23}"/>
                </a:ext>
              </a:extLst>
            </p:cNvPr>
            <p:cNvSpPr/>
            <p:nvPr/>
          </p:nvSpPr>
          <p:spPr>
            <a:xfrm rot="5400000">
              <a:off x="6731475" y="1600459"/>
              <a:ext cx="734260" cy="448821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Arrow: Pentagon 40">
              <a:extLst>
                <a:ext uri="{FF2B5EF4-FFF2-40B4-BE49-F238E27FC236}">
                  <a16:creationId xmlns:a16="http://schemas.microsoft.com/office/drawing/2014/main" id="{D08B20D6-8EAC-469B-9AC3-EC6391D6D2B1}"/>
                </a:ext>
              </a:extLst>
            </p:cNvPr>
            <p:cNvSpPr/>
            <p:nvPr/>
          </p:nvSpPr>
          <p:spPr>
            <a:xfrm rot="5400000">
              <a:off x="5633577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6666"/>
                </a:gs>
                <a:gs pos="47000">
                  <a:srgbClr val="008080"/>
                </a:gs>
                <a:gs pos="100000">
                  <a:srgbClr val="00CC99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Arrow: Pentagon 41">
              <a:extLst>
                <a:ext uri="{FF2B5EF4-FFF2-40B4-BE49-F238E27FC236}">
                  <a16:creationId xmlns:a16="http://schemas.microsoft.com/office/drawing/2014/main" id="{C04D3C31-11D5-4322-8203-C2F496493A0C}"/>
                </a:ext>
              </a:extLst>
            </p:cNvPr>
            <p:cNvSpPr/>
            <p:nvPr/>
          </p:nvSpPr>
          <p:spPr>
            <a:xfrm rot="5400000">
              <a:off x="5766764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Arrow: Pentagon 42">
              <a:extLst>
                <a:ext uri="{FF2B5EF4-FFF2-40B4-BE49-F238E27FC236}">
                  <a16:creationId xmlns:a16="http://schemas.microsoft.com/office/drawing/2014/main" id="{6D399962-D6C5-4C68-A9AE-EF8B66E3F9A7}"/>
                </a:ext>
              </a:extLst>
            </p:cNvPr>
            <p:cNvSpPr/>
            <p:nvPr/>
          </p:nvSpPr>
          <p:spPr>
            <a:xfrm rot="5400000">
              <a:off x="6767476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6666"/>
                </a:gs>
                <a:gs pos="100000">
                  <a:srgbClr val="00CC99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TextBox 43">
              <a:extLst>
                <a:ext uri="{FF2B5EF4-FFF2-40B4-BE49-F238E27FC236}">
                  <a16:creationId xmlns:a16="http://schemas.microsoft.com/office/drawing/2014/main" id="{60AB3964-C6BB-4C52-836C-C49E59FA461D}"/>
                </a:ext>
              </a:extLst>
            </p:cNvPr>
            <p:cNvSpPr txBox="1"/>
            <p:nvPr/>
          </p:nvSpPr>
          <p:spPr>
            <a:xfrm>
              <a:off x="6707215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  <p:sp>
          <p:nvSpPr>
            <p:cNvPr id="105" name="TextBox 44">
              <a:extLst>
                <a:ext uri="{FF2B5EF4-FFF2-40B4-BE49-F238E27FC236}">
                  <a16:creationId xmlns:a16="http://schemas.microsoft.com/office/drawing/2014/main" id="{9800CB8D-4F7E-46FD-938F-71FFC109427C}"/>
                </a:ext>
              </a:extLst>
            </p:cNvPr>
            <p:cNvSpPr txBox="1"/>
            <p:nvPr/>
          </p:nvSpPr>
          <p:spPr>
            <a:xfrm>
              <a:off x="5915477" y="2649831"/>
              <a:ext cx="1949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06" name="TextBox 45">
              <a:extLst>
                <a:ext uri="{FF2B5EF4-FFF2-40B4-BE49-F238E27FC236}">
                  <a16:creationId xmlns:a16="http://schemas.microsoft.com/office/drawing/2014/main" id="{8AD46C59-CB53-43AC-A45F-93AB98C3E6D2}"/>
                </a:ext>
              </a:extLst>
            </p:cNvPr>
            <p:cNvSpPr txBox="1"/>
            <p:nvPr/>
          </p:nvSpPr>
          <p:spPr>
            <a:xfrm>
              <a:off x="6402868" y="2730140"/>
              <a:ext cx="14739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Century Gothic" panose="020B0502020202020204" pitchFamily="34" charset="0"/>
                </a:rPr>
                <a:t>ننفي ما نفاه الله عن نفسه</a:t>
              </a:r>
              <a:endParaRPr lang="en-US" b="1" dirty="0"/>
            </a:p>
          </p:txBody>
        </p:sp>
      </p:grpSp>
      <p:grpSp>
        <p:nvGrpSpPr>
          <p:cNvPr id="107" name="Group 12">
            <a:extLst>
              <a:ext uri="{FF2B5EF4-FFF2-40B4-BE49-F238E27FC236}">
                <a16:creationId xmlns:a16="http://schemas.microsoft.com/office/drawing/2014/main" id="{100EE0F4-9E19-4097-9929-CA7480FBE28F}"/>
              </a:ext>
            </a:extLst>
          </p:cNvPr>
          <p:cNvGrpSpPr/>
          <p:nvPr/>
        </p:nvGrpSpPr>
        <p:grpSpPr>
          <a:xfrm>
            <a:off x="9342773" y="2077902"/>
            <a:ext cx="1672422" cy="3718704"/>
            <a:chOff x="8212163" y="1198275"/>
            <a:chExt cx="1672422" cy="3718704"/>
          </a:xfrm>
          <a:effectLst/>
        </p:grpSpPr>
        <p:sp>
          <p:nvSpPr>
            <p:cNvPr id="108" name="Rectangle: Top Corners Rounded 47">
              <a:extLst>
                <a:ext uri="{FF2B5EF4-FFF2-40B4-BE49-F238E27FC236}">
                  <a16:creationId xmlns:a16="http://schemas.microsoft.com/office/drawing/2014/main" id="{2223E9A6-9DC8-4E16-80FD-73133CBE338D}"/>
                </a:ext>
              </a:extLst>
            </p:cNvPr>
            <p:cNvSpPr/>
            <p:nvPr/>
          </p:nvSpPr>
          <p:spPr>
            <a:xfrm>
              <a:off x="9247538" y="1200136"/>
              <a:ext cx="204398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: Top Corners Rounded 48">
              <a:extLst>
                <a:ext uri="{FF2B5EF4-FFF2-40B4-BE49-F238E27FC236}">
                  <a16:creationId xmlns:a16="http://schemas.microsoft.com/office/drawing/2014/main" id="{10972DAE-71E8-4B65-8C4C-A98C1C53D386}"/>
                </a:ext>
              </a:extLst>
            </p:cNvPr>
            <p:cNvSpPr/>
            <p:nvPr/>
          </p:nvSpPr>
          <p:spPr>
            <a:xfrm>
              <a:off x="8645032" y="1199803"/>
              <a:ext cx="324500" cy="111828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49">
              <a:extLst>
                <a:ext uri="{FF2B5EF4-FFF2-40B4-BE49-F238E27FC236}">
                  <a16:creationId xmlns:a16="http://schemas.microsoft.com/office/drawing/2014/main" id="{F9C82F61-77FC-4F7A-A7DC-C872EE549F8C}"/>
                </a:ext>
              </a:extLst>
            </p:cNvPr>
            <p:cNvSpPr/>
            <p:nvPr/>
          </p:nvSpPr>
          <p:spPr>
            <a:xfrm rot="5400000">
              <a:off x="8680583" y="1600459"/>
              <a:ext cx="734260" cy="448821"/>
            </a:xfrm>
            <a:prstGeom prst="rect">
              <a:avLst/>
            </a:prstGeom>
            <a:solidFill>
              <a:srgbClr val="00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Arrow: Pentagon 50">
              <a:extLst>
                <a:ext uri="{FF2B5EF4-FFF2-40B4-BE49-F238E27FC236}">
                  <a16:creationId xmlns:a16="http://schemas.microsoft.com/office/drawing/2014/main" id="{B6B13E48-F50F-40EB-A6C3-A61EA5A5C1F8}"/>
                </a:ext>
              </a:extLst>
            </p:cNvPr>
            <p:cNvSpPr/>
            <p:nvPr/>
          </p:nvSpPr>
          <p:spPr>
            <a:xfrm rot="5400000">
              <a:off x="7582685" y="2616399"/>
              <a:ext cx="2930058" cy="1671101"/>
            </a:xfrm>
            <a:prstGeom prst="homePlate">
              <a:avLst/>
            </a:prstGeom>
            <a:gradFill flip="none" rotWithShape="1">
              <a:gsLst>
                <a:gs pos="0">
                  <a:srgbClr val="006600"/>
                </a:gs>
                <a:gs pos="47000">
                  <a:srgbClr val="00CC00"/>
                </a:gs>
                <a:gs pos="100000">
                  <a:srgbClr val="00CC66"/>
                </a:gs>
              </a:gsLst>
              <a:lin ang="81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Arrow: Pentagon 51">
              <a:extLst>
                <a:ext uri="{FF2B5EF4-FFF2-40B4-BE49-F238E27FC236}">
                  <a16:creationId xmlns:a16="http://schemas.microsoft.com/office/drawing/2014/main" id="{B6202EAC-A41F-4A4F-84CB-12D6BADA34D5}"/>
                </a:ext>
              </a:extLst>
            </p:cNvPr>
            <p:cNvSpPr/>
            <p:nvPr/>
          </p:nvSpPr>
          <p:spPr>
            <a:xfrm rot="5400000">
              <a:off x="7715872" y="2714007"/>
              <a:ext cx="2663687" cy="1391478"/>
            </a:xfrm>
            <a:prstGeom prst="homePlat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Arrow: Pentagon 52">
              <a:extLst>
                <a:ext uri="{FF2B5EF4-FFF2-40B4-BE49-F238E27FC236}">
                  <a16:creationId xmlns:a16="http://schemas.microsoft.com/office/drawing/2014/main" id="{D2BB27BE-95F5-4E3C-9E96-EC8DE6ED49C0}"/>
                </a:ext>
              </a:extLst>
            </p:cNvPr>
            <p:cNvSpPr/>
            <p:nvPr/>
          </p:nvSpPr>
          <p:spPr>
            <a:xfrm rot="5400000">
              <a:off x="8716584" y="1181736"/>
              <a:ext cx="662260" cy="696006"/>
            </a:xfrm>
            <a:prstGeom prst="homePlate">
              <a:avLst/>
            </a:prstGeom>
            <a:gradFill flip="none" rotWithShape="1">
              <a:gsLst>
                <a:gs pos="0">
                  <a:srgbClr val="006600"/>
                </a:gs>
                <a:gs pos="100000">
                  <a:srgbClr val="00CC00"/>
                </a:gs>
              </a:gsLst>
              <a:lin ang="8100000" scaled="1"/>
              <a:tileRect/>
            </a:gra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TextBox 53">
              <a:extLst>
                <a:ext uri="{FF2B5EF4-FFF2-40B4-BE49-F238E27FC236}">
                  <a16:creationId xmlns:a16="http://schemas.microsoft.com/office/drawing/2014/main" id="{97B51917-A9FA-41BB-90C2-1CEA4E99482B}"/>
                </a:ext>
              </a:extLst>
            </p:cNvPr>
            <p:cNvSpPr txBox="1"/>
            <p:nvPr/>
          </p:nvSpPr>
          <p:spPr>
            <a:xfrm>
              <a:off x="8656323" y="1198275"/>
              <a:ext cx="7877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  <p:sp>
          <p:nvSpPr>
            <p:cNvPr id="115" name="TextBox 54">
              <a:extLst>
                <a:ext uri="{FF2B5EF4-FFF2-40B4-BE49-F238E27FC236}">
                  <a16:creationId xmlns:a16="http://schemas.microsoft.com/office/drawing/2014/main" id="{3B19A3F5-0DF0-4E7E-9DA8-75EB1BC629ED}"/>
                </a:ext>
              </a:extLst>
            </p:cNvPr>
            <p:cNvSpPr txBox="1"/>
            <p:nvPr/>
          </p:nvSpPr>
          <p:spPr>
            <a:xfrm>
              <a:off x="8430082" y="2372832"/>
              <a:ext cx="13633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116" name="TextBox 55">
              <a:extLst>
                <a:ext uri="{FF2B5EF4-FFF2-40B4-BE49-F238E27FC236}">
                  <a16:creationId xmlns:a16="http://schemas.microsoft.com/office/drawing/2014/main" id="{23484671-82E5-4FDA-9A56-3C93AAA42BC6}"/>
                </a:ext>
              </a:extLst>
            </p:cNvPr>
            <p:cNvSpPr txBox="1"/>
            <p:nvPr/>
          </p:nvSpPr>
          <p:spPr>
            <a:xfrm>
              <a:off x="8232759" y="2557498"/>
              <a:ext cx="165182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latin typeface="Century Gothic" panose="020B0502020202020204" pitchFamily="34" charset="0"/>
                </a:rPr>
                <a:t>ننفي ما نفاه الرسول صلى الله عليه و سلم عن ربّه</a:t>
              </a:r>
            </a:p>
          </p:txBody>
        </p:sp>
      </p:grpSp>
      <p:sp>
        <p:nvSpPr>
          <p:cNvPr id="117" name="Oval 16">
            <a:extLst>
              <a:ext uri="{FF2B5EF4-FFF2-40B4-BE49-F238E27FC236}">
                <a16:creationId xmlns:a16="http://schemas.microsoft.com/office/drawing/2014/main" id="{BE6EE991-C4E6-438B-A9AD-DDEBF6D54888}"/>
              </a:ext>
            </a:extLst>
          </p:cNvPr>
          <p:cNvSpPr/>
          <p:nvPr/>
        </p:nvSpPr>
        <p:spPr>
          <a:xfrm>
            <a:off x="1407337" y="622608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67">
            <a:extLst>
              <a:ext uri="{FF2B5EF4-FFF2-40B4-BE49-F238E27FC236}">
                <a16:creationId xmlns:a16="http://schemas.microsoft.com/office/drawing/2014/main" id="{D87127C6-75B2-4C79-9162-C6AEA4D49606}"/>
              </a:ext>
            </a:extLst>
          </p:cNvPr>
          <p:cNvSpPr/>
          <p:nvPr/>
        </p:nvSpPr>
        <p:spPr>
          <a:xfrm>
            <a:off x="3337894" y="622608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68">
            <a:extLst>
              <a:ext uri="{FF2B5EF4-FFF2-40B4-BE49-F238E27FC236}">
                <a16:creationId xmlns:a16="http://schemas.microsoft.com/office/drawing/2014/main" id="{50E38495-0202-4A00-9C31-D750211A8150}"/>
              </a:ext>
            </a:extLst>
          </p:cNvPr>
          <p:cNvSpPr/>
          <p:nvPr/>
        </p:nvSpPr>
        <p:spPr>
          <a:xfrm>
            <a:off x="5268451" y="622608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69">
            <a:extLst>
              <a:ext uri="{FF2B5EF4-FFF2-40B4-BE49-F238E27FC236}">
                <a16:creationId xmlns:a16="http://schemas.microsoft.com/office/drawing/2014/main" id="{A12AE342-9958-497F-9D94-A221A9D46ABA}"/>
              </a:ext>
            </a:extLst>
          </p:cNvPr>
          <p:cNvSpPr/>
          <p:nvPr/>
        </p:nvSpPr>
        <p:spPr>
          <a:xfrm>
            <a:off x="7199008" y="622608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70">
            <a:extLst>
              <a:ext uri="{FF2B5EF4-FFF2-40B4-BE49-F238E27FC236}">
                <a16:creationId xmlns:a16="http://schemas.microsoft.com/office/drawing/2014/main" id="{8EB08C1D-F03F-48F9-AAC8-7F32B6810453}"/>
              </a:ext>
            </a:extLst>
          </p:cNvPr>
          <p:cNvSpPr/>
          <p:nvPr/>
        </p:nvSpPr>
        <p:spPr>
          <a:xfrm>
            <a:off x="9129565" y="6226083"/>
            <a:ext cx="1949108" cy="531228"/>
          </a:xfrm>
          <a:prstGeom prst="ellipse">
            <a:avLst/>
          </a:prstGeom>
          <a:gradFill flip="none" rotWithShape="1">
            <a:gsLst>
              <a:gs pos="15000">
                <a:schemeClr val="tx1">
                  <a:alpha val="35000"/>
                </a:schemeClr>
              </a:gs>
              <a:gs pos="100000">
                <a:srgbClr val="4C4C4C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778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3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4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3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4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2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3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4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 animBg="1"/>
          <p:bldP spid="117" grpId="0" animBg="1"/>
          <p:bldP spid="118" grpId="0" animBg="1"/>
          <p:bldP spid="119" grpId="0" animBg="1"/>
          <p:bldP spid="120" grpId="0" animBg="1"/>
          <p:bldP spid="12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1000" fill="hold"/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8" dur="500"/>
                                            <p:tgtEl>
                                              <p:spTgt spid="1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1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3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4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1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3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4" dur="1000" fill="hold"/>
                                            <p:tgtEl>
                                              <p:spTgt spid="10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5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1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0" grpId="0" animBg="1"/>
          <p:bldP spid="117" grpId="0" animBg="1"/>
          <p:bldP spid="118" grpId="0" animBg="1"/>
          <p:bldP spid="119" grpId="0" animBg="1"/>
          <p:bldP spid="120" grpId="0" animBg="1"/>
          <p:bldP spid="121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608831"/>
              <a:chOff x="3344104" y="5466316"/>
              <a:chExt cx="1943011" cy="60883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79581"/>
                <a:ext cx="1943011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توحيد الأسماء و الصفات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539462" y="656228"/>
            <a:ext cx="411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latin typeface="Century Gothic" panose="020B0502020202020204" pitchFamily="34" charset="0"/>
              </a:rPr>
              <a:t>أمثلة للصفات المنفية عن الله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4343397" y="1737283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136117" y="943476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صفة الظلم</a:t>
              </a:r>
              <a:endParaRPr lang="en-US" sz="24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4343397" y="3306317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929620" y="2450135"/>
              <a:ext cx="22888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صفة النوم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430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1470" y="2008525"/>
              <a:ext cx="2029942" cy="594416"/>
              <a:chOff x="3353109" y="5466316"/>
              <a:chExt cx="2029942" cy="5944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53109" y="5765167"/>
                <a:ext cx="202994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توحيد الأسماء و الصفات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139677" y="173608"/>
            <a:ext cx="10052323" cy="566057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chemeClr val="tx1"/>
                </a:solidFill>
              </a:rPr>
              <a:t>اقرأ سورة الحشر, واستخرج منها بعضاً من أسماء الله الحُسنى ثم أكتبها في الجدول , و اكتب الصفات التي تدل عليها</a:t>
            </a:r>
          </a:p>
        </p:txBody>
      </p:sp>
      <p:pic>
        <p:nvPicPr>
          <p:cNvPr id="1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344" y="1031189"/>
            <a:ext cx="4008555" cy="5398640"/>
          </a:xfrm>
          <a:prstGeom prst="rect">
            <a:avLst/>
          </a:prstGeom>
        </p:spPr>
      </p:pic>
      <p:sp>
        <p:nvSpPr>
          <p:cNvPr id="31" name="مربع نص 30"/>
          <p:cNvSpPr txBox="1"/>
          <p:nvPr/>
        </p:nvSpPr>
        <p:spPr>
          <a:xfrm>
            <a:off x="7505720" y="1862395"/>
            <a:ext cx="95446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الخالق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5881738" y="1835724"/>
            <a:ext cx="1150433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الخلق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7541168" y="2640048"/>
            <a:ext cx="91902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العزيز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5927321" y="2640048"/>
            <a:ext cx="110485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العزَّة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7547142" y="3345872"/>
            <a:ext cx="91902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المتكبر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5893099" y="3344273"/>
            <a:ext cx="112770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الكبرياء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2" name="مربع نص 51"/>
          <p:cNvSpPr txBox="1"/>
          <p:nvPr/>
        </p:nvSpPr>
        <p:spPr>
          <a:xfrm>
            <a:off x="7541168" y="4015650"/>
            <a:ext cx="91902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الرحمن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5840904" y="4104720"/>
            <a:ext cx="1150433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الرحمة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7511694" y="4874177"/>
            <a:ext cx="95446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السلام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مربع نص 54"/>
          <p:cNvSpPr txBox="1"/>
          <p:nvPr/>
        </p:nvSpPr>
        <p:spPr>
          <a:xfrm>
            <a:off x="4652772" y="4875293"/>
            <a:ext cx="2338565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السالم من كل عيب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7501237" y="5645041"/>
            <a:ext cx="95895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الحكيم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6075019" y="5615504"/>
            <a:ext cx="958951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الحكمة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95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1" grpId="0" animBg="1"/>
      <p:bldP spid="32" grpId="0" animBg="1"/>
      <p:bldP spid="33" grpId="0" animBg="1"/>
      <p:bldP spid="46" grpId="0" animBg="1"/>
      <p:bldP spid="47" grpId="0" animBg="1"/>
      <p:bldP spid="48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41470" y="2008525"/>
              <a:ext cx="2029942" cy="594416"/>
              <a:chOff x="3353109" y="5466316"/>
              <a:chExt cx="2029942" cy="5944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الثاني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53109" y="5765167"/>
                <a:ext cx="202994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توحيد الأسماء و الصفات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744770" y="321121"/>
            <a:ext cx="8982772" cy="652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rgbClr val="FF0000"/>
                </a:solidFill>
              </a:rPr>
              <a:t>نشاط</a:t>
            </a:r>
            <a:r>
              <a:rPr lang="ar-SY" sz="2800" b="1" dirty="0">
                <a:solidFill>
                  <a:schemeClr val="tx1"/>
                </a:solidFill>
              </a:rPr>
              <a:t>    </a:t>
            </a:r>
            <a:r>
              <a:rPr lang="ar-SY" sz="2400" b="1" dirty="0">
                <a:solidFill>
                  <a:schemeClr val="tx1"/>
                </a:solidFill>
              </a:rPr>
              <a:t>اقرأ هذه السورة , ثم استخرج منها ما أثبته الله لنفسه و ما نفاه الله عن نفسه :</a:t>
            </a:r>
          </a:p>
        </p:txBody>
      </p:sp>
      <p:pic>
        <p:nvPicPr>
          <p:cNvPr id="1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857" y="1197949"/>
            <a:ext cx="5820229" cy="4694540"/>
          </a:xfrm>
          <a:prstGeom prst="rect">
            <a:avLst/>
          </a:prstGeom>
        </p:spPr>
      </p:pic>
      <p:sp>
        <p:nvSpPr>
          <p:cNvPr id="32" name="مربع نص 31"/>
          <p:cNvSpPr txBox="1"/>
          <p:nvPr/>
        </p:nvSpPr>
        <p:spPr>
          <a:xfrm>
            <a:off x="7969723" y="4253405"/>
            <a:ext cx="152261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الله أحد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920344" y="4253406"/>
            <a:ext cx="217714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لم يلد و لم يولد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7987448" y="4930830"/>
            <a:ext cx="1504894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الله الصَّمد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4426857" y="4970964"/>
            <a:ext cx="267062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و لم يكن له كفواً أحد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1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3274</TotalTime>
  <Words>193</Words>
  <Application>Microsoft Office PowerPoint</Application>
  <PresentationFormat>شاشة عريضة</PresentationFormat>
  <Paragraphs>56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2041</cp:revision>
  <dcterms:created xsi:type="dcterms:W3CDTF">2020-10-10T04:32:51Z</dcterms:created>
  <dcterms:modified xsi:type="dcterms:W3CDTF">2021-03-06T16:01:04Z</dcterms:modified>
</cp:coreProperties>
</file>