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1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28/06/42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115616" y="3645024"/>
            <a:ext cx="6840760" cy="1656184"/>
          </a:xfrm>
          <a:prstGeom prst="round2DiagRect">
            <a:avLst/>
          </a:prstGeom>
          <a:ln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3200" dirty="0" smtClean="0">
                <a:solidFill>
                  <a:srgbClr val="0070C0"/>
                </a:solidFill>
                <a:cs typeface="PT Simple Bold Ruled" pitchFamily="2" charset="-78"/>
              </a:rPr>
              <a:t>الوظيفة </a:t>
            </a:r>
            <a:r>
              <a:rPr lang="ar-SA" sz="3200" dirty="0" err="1" smtClean="0">
                <a:solidFill>
                  <a:srgbClr val="0070C0"/>
                </a:solidFill>
                <a:cs typeface="PT Simple Bold Ruled" pitchFamily="2" charset="-78"/>
              </a:rPr>
              <a:t>النحوية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(المفعول 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به)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72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9313" r="32762" b="9813"/>
          <a:stretch>
            <a:fillRect/>
          </a:stretch>
        </p:blipFill>
        <p:spPr bwMode="auto">
          <a:xfrm>
            <a:off x="2051720" y="0"/>
            <a:ext cx="6444208" cy="66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73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23250" r="25014" b="32858"/>
          <a:stretch>
            <a:fillRect/>
          </a:stretch>
        </p:blipFill>
        <p:spPr bwMode="auto">
          <a:xfrm>
            <a:off x="0" y="576064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427984" y="1700808"/>
            <a:ext cx="4320480" cy="72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يحب الناسُ الصادقَ.</a:t>
            </a:r>
            <a:endParaRPr lang="ar-SA" sz="36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27984" y="2492896"/>
            <a:ext cx="4320480" cy="72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يشيد المهندسُ البناءَ.</a:t>
            </a:r>
            <a:endParaRPr lang="ar-SA" sz="36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27984" y="3284984"/>
            <a:ext cx="4320480" cy="72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أرسل الخادمُ الرسالةَ.</a:t>
            </a:r>
            <a:endParaRPr lang="ar-SA" sz="36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27984" y="4077072"/>
            <a:ext cx="4320480" cy="72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صاد الأسدُ الغزالَ.</a:t>
            </a:r>
            <a:endParaRPr lang="ar-SA" sz="36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73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1282" r="24460" b="13750"/>
          <a:stretch>
            <a:fillRect/>
          </a:stretch>
        </p:blipFill>
        <p:spPr bwMode="auto">
          <a:xfrm>
            <a:off x="179512" y="116632"/>
            <a:ext cx="8820472" cy="59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796136" y="198884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يزرع الفلاحُ الشجرةَ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59832" y="198884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تأمل الطفلُ الغيمةَ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1988840"/>
            <a:ext cx="27363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كافأ المعلمُ الطفلَ المؤدب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96136" y="5301208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عالج الطبيب المرضى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59832" y="5301208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يصل المسلم أقرباءَه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8" y="5301208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أدى محمدٌ أعمالَه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9313" r="31655" b="26547"/>
          <a:stretch>
            <a:fillRect/>
          </a:stretch>
        </p:blipFill>
        <p:spPr bwMode="auto">
          <a:xfrm>
            <a:off x="0" y="-1"/>
            <a:ext cx="9144000" cy="60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932040" y="4437112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 ماض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59632" y="4941168"/>
            <a:ext cx="5040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وعلامة رفعه الضمة الظاهرة على آخره.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40152" y="5373216"/>
            <a:ext cx="18085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مفعول </a:t>
            </a:r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به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1560" y="5373216"/>
            <a:ext cx="39604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الفتحة الظاهرة على آخره.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1125" r="25014" b="34422"/>
          <a:stretch>
            <a:fillRect/>
          </a:stretch>
        </p:blipFill>
        <p:spPr bwMode="auto">
          <a:xfrm>
            <a:off x="72008" y="1196751"/>
            <a:ext cx="8964488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251520" y="2852936"/>
            <a:ext cx="71287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 مضارع مرفوع وعلامة رفعه الضمة الظاهرة على آخره.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3429000"/>
            <a:ext cx="71287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فاعل مضارع مرفوع وعلامة رفعه الضمة الظاهرة على آخره.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528" y="3933056"/>
            <a:ext cx="71287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مفعول </a:t>
            </a:r>
            <a:r>
              <a:rPr lang="ar-SA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منصوب وعلامة نصبه الفتحة الظاهرة على آخره.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9156" r="24460" b="23594"/>
          <a:stretch>
            <a:fillRect/>
          </a:stretch>
        </p:blipFill>
        <p:spPr bwMode="auto">
          <a:xfrm>
            <a:off x="72008" y="1070262"/>
            <a:ext cx="8964488" cy="430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411760" y="2996952"/>
            <a:ext cx="59046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اسم إنسان: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ضرب أحمدٌ محمدًا.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11760" y="3645024"/>
            <a:ext cx="59046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اسم حيوان: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أطعم يزيدٌ القطةَ.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11760" y="4293096"/>
            <a:ext cx="59046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اسم نبات: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أكل سلمانٌ التفاحةَ.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11760" y="4869160"/>
            <a:ext cx="59046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اسم جماد: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ركب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ثامرٌ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السيارةَ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1282" r="24460" b="6250"/>
          <a:stretch>
            <a:fillRect/>
          </a:stretch>
        </p:blipFill>
        <p:spPr bwMode="auto">
          <a:xfrm>
            <a:off x="0" y="-1"/>
            <a:ext cx="9144000" cy="60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24"/>
          <p:cNvSpPr/>
          <p:nvPr/>
        </p:nvSpPr>
        <p:spPr>
          <a:xfrm>
            <a:off x="1403648" y="1988840"/>
            <a:ext cx="6408712" cy="2376264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واجب منزلي</a:t>
            </a:r>
            <a:endParaRPr lang="ar-SA" sz="8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1282" r="24460" b="6250"/>
          <a:stretch>
            <a:fillRect/>
          </a:stretch>
        </p:blipFill>
        <p:spPr bwMode="auto">
          <a:xfrm>
            <a:off x="0" y="-1"/>
            <a:ext cx="9144000" cy="60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940152" y="170080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المؤمنَ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52120" y="227687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الأشجارَ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31840" y="170080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اللهَ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31840" y="227687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السيارةَ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67544" y="170080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صاحبَه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9552" y="227687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الرجلَ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1560" y="3933056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سمع الطالبُ نصحَ المعلم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6012160" y="4149080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611560" y="4437112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نظم الشاعرُ قصيدةً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5868144" y="4725144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395536" y="4869160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حفظ الطفلُ سورةً من القرآن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 flipV="1">
            <a:off x="6012160" y="4653136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611560" y="5373216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ركب الفارسُ صهوةَ جواده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 flipV="1">
            <a:off x="6012160" y="4149080"/>
            <a:ext cx="72008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68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22266" r="21693" b="41313"/>
          <a:stretch>
            <a:fillRect/>
          </a:stretch>
        </p:blipFill>
        <p:spPr bwMode="auto">
          <a:xfrm>
            <a:off x="179512" y="764703"/>
            <a:ext cx="8763571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68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8172" r="33869" b="14735"/>
          <a:stretch>
            <a:fillRect/>
          </a:stretch>
        </p:blipFill>
        <p:spPr bwMode="auto">
          <a:xfrm>
            <a:off x="936104" y="-1"/>
            <a:ext cx="7164288" cy="602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979712" y="191683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فعلية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00192" y="342900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مبتدأ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27984" y="342900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خبر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1600" y="342900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فاعل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83968" y="501317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ماضي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843808" y="501317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مضارع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331640" y="501317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أمر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69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27188" r="23907" b="28516"/>
          <a:stretch>
            <a:fillRect/>
          </a:stretch>
        </p:blipFill>
        <p:spPr bwMode="auto">
          <a:xfrm>
            <a:off x="107504" y="936104"/>
            <a:ext cx="891492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419872" y="270892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07704" y="270892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ماضي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5536" y="270892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الكسائي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19872" y="328498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يرفع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07704" y="328498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مضارع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5536" y="328498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العلم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19872" y="386104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يمزق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07704" y="386104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مضارع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5536" y="386104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النور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19872" y="443711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جلس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907704" y="443711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ماضي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95536" y="443711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عبدالله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69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3094" r="31101" b="9813"/>
          <a:stretch>
            <a:fillRect/>
          </a:stretch>
        </p:blipFill>
        <p:spPr bwMode="auto">
          <a:xfrm>
            <a:off x="720080" y="97123"/>
            <a:ext cx="7668344" cy="585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70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8329" r="24460" b="10797"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59632" y="76470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اسم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63888" y="126876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فعلية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19672" y="177281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75656" y="227687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نعم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07504" y="2708920"/>
            <a:ext cx="8892480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979712" y="436510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أسلوبا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79712" y="486916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العلم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555776" y="5445224"/>
            <a:ext cx="1728192" cy="432048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70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2110" r="24460" b="24578"/>
          <a:stretch>
            <a:fillRect/>
          </a:stretch>
        </p:blipFill>
        <p:spPr bwMode="auto">
          <a:xfrm>
            <a:off x="-18926" y="1052735"/>
            <a:ext cx="9162926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923928" y="191683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95936" y="3789040"/>
            <a:ext cx="864096" cy="432048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355976" y="4365104"/>
            <a:ext cx="1296144" cy="432048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71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0297" r="25014" b="12766"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555776" y="83671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الفتحة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55776" y="134076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الفتحة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71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5219" r="25014" b="12766"/>
          <a:stretch>
            <a:fillRect/>
          </a:stretch>
        </p:blipFill>
        <p:spPr bwMode="auto">
          <a:xfrm>
            <a:off x="0" y="-1"/>
            <a:ext cx="9144000" cy="581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012160" y="1124744"/>
            <a:ext cx="2520280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يبني البناء </a:t>
            </a:r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المنزل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012160" y="1628800"/>
            <a:ext cx="2520280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صادت القطة </a:t>
            </a:r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الفأر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12160" y="2132856"/>
            <a:ext cx="2520280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تجني النحلة </a:t>
            </a:r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الرحيق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51720" y="1124744"/>
            <a:ext cx="2520280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تأكل الأغنام </a:t>
            </a:r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العشب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51720" y="1628800"/>
            <a:ext cx="2520280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يحمل الطالب </a:t>
            </a:r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الحقيبة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012160" y="443711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السيارةَ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56176" y="501317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القمحَ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07704" y="443711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الطلابَ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79712" y="494116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الدروسَ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255</Words>
  <Application>Microsoft Office PowerPoint</Application>
  <PresentationFormat>عرض على الشاشة (3:4)‏</PresentationFormat>
  <Paragraphs>98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82</cp:revision>
  <dcterms:created xsi:type="dcterms:W3CDTF">2020-09-20T05:11:14Z</dcterms:created>
  <dcterms:modified xsi:type="dcterms:W3CDTF">2021-02-10T09:42:37Z</dcterms:modified>
</cp:coreProperties>
</file>