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9" r:id="rId9"/>
    <p:sldId id="270" r:id="rId10"/>
    <p:sldId id="272" r:id="rId11"/>
    <p:sldId id="274" r:id="rId12"/>
    <p:sldId id="275" r:id="rId13"/>
    <p:sldId id="276" r:id="rId14"/>
    <p:sldId id="277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7" d="100"/>
          <a:sy n="57" d="100"/>
        </p:scale>
        <p:origin x="9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084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99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47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19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339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86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78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028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832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528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048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AAC749-FA81-4D6E-BC0A-E607C1B4A481}" type="datetimeFigureOut">
              <a:rPr lang="ar-SA" smtClean="0"/>
              <a:t>29/07/1442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875A582-4206-4794-8439-E0506323C5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20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41AE4E22-0163-4384-973D-8714F0DF3826}"/>
              </a:ext>
            </a:extLst>
          </p:cNvPr>
          <p:cNvSpPr txBox="1"/>
          <p:nvPr/>
        </p:nvSpPr>
        <p:spPr>
          <a:xfrm>
            <a:off x="1104309" y="981307"/>
            <a:ext cx="6099716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بيت لا تسكنه الأحزان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BC8141B-3C57-402E-95E1-8A0C5A0789DD}"/>
              </a:ext>
            </a:extLst>
          </p:cNvPr>
          <p:cNvSpPr txBox="1"/>
          <p:nvPr/>
        </p:nvSpPr>
        <p:spPr>
          <a:xfrm>
            <a:off x="9355873" y="2732049"/>
            <a:ext cx="2620537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نص الفهم القرائي </a:t>
            </a:r>
          </a:p>
        </p:txBody>
      </p:sp>
    </p:spTree>
    <p:extLst>
      <p:ext uri="{BB962C8B-B14F-4D97-AF65-F5344CB8AC3E}">
        <p14:creationId xmlns:p14="http://schemas.microsoft.com/office/powerpoint/2010/main" val="3237902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810785"/>
            <a:ext cx="10141556" cy="14096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lvl="0" algn="r" rtl="1">
              <a:lnSpc>
                <a:spcPct val="107000"/>
              </a:lnSpc>
            </a:pPr>
            <a:r>
              <a:rPr lang="ar-SA" sz="40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٦</a:t>
            </a: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-ما مدى ارتباط  الصور المصاحبة للنص بمحتواه من وجهة نظرك؟ مع التعليل </a:t>
            </a:r>
            <a:endParaRPr lang="en-US" sz="4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9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810785"/>
            <a:ext cx="10141556" cy="750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marL="457200"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٧ - التقطي من النص جملة اعجبتك ، مبينة سر اعجابك بها</a:t>
            </a:r>
            <a:endParaRPr lang="en-US" sz="4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9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380933" y="1107687"/>
            <a:ext cx="10141556" cy="29026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4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٨ - ( طافت المرأة القرية باحثة عن مطلبها) علاما يعود الضمير في كلمة ( مطلبها) </a:t>
            </a:r>
            <a:endParaRPr lang="en-US" sz="4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8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7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380933" y="1107687"/>
            <a:ext cx="10141556" cy="750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akkal Majalla" panose="02000000000000000000" pitchFamily="2" charset="-78"/>
              </a:rPr>
              <a:t>٩ - ماذا نفهم من استغراب الحكيم أمام طلب السيدة الصينية؟ 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63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380933" y="1107687"/>
            <a:ext cx="10141556" cy="54348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marL="457200" algn="r" rtl="1">
              <a:lnSpc>
                <a:spcPct val="107000"/>
              </a:lnSpc>
            </a:pPr>
            <a:r>
              <a:rPr lang="ar-SA" sz="40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١٠ -  وردت كلمة ( بريئ) في سياق النص حددي المعنى الذي يتفق معها من بين العبارات التالية  : </a:t>
            </a:r>
          </a:p>
          <a:p>
            <a:pPr marL="457200" algn="r" rtl="1">
              <a:lnSpc>
                <a:spcPct val="107000"/>
              </a:lnSpc>
            </a:pPr>
            <a:endParaRPr lang="en-US" sz="40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0" indent="-742950" algn="r" rtl="1">
              <a:lnSpc>
                <a:spcPct val="107000"/>
              </a:lnSpc>
              <a:buFont typeface="+mj-cs"/>
              <a:buAutoNum type="arabic2Minus"/>
            </a:pPr>
            <a:r>
              <a:rPr lang="ar-SA" sz="40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برئ  المتهم من قضيته  .</a:t>
            </a:r>
            <a:endParaRPr lang="ar-SA" sz="4000" b="1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0" indent="-742950" algn="r" rtl="1">
              <a:lnSpc>
                <a:spcPct val="107000"/>
              </a:lnSpc>
              <a:buFont typeface="+mj-cs"/>
              <a:buAutoNum type="arabic2Minus"/>
            </a:pPr>
            <a:r>
              <a:rPr lang="ar-SA" sz="40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برئ</a:t>
            </a:r>
            <a:r>
              <a:rPr lang="ar-SA" sz="40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المنافق من صاحبه </a:t>
            </a:r>
          </a:p>
          <a:p>
            <a:pPr marL="742950" lvl="0" indent="-742950" algn="r" rtl="1">
              <a:lnSpc>
                <a:spcPct val="107000"/>
              </a:lnSpc>
              <a:buFont typeface="+mj-cs"/>
              <a:buAutoNum type="arabic2Minus"/>
            </a:pPr>
            <a:r>
              <a:rPr lang="ar-SA" sz="40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برئ المريض من سقمه.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0" indent="-742950" algn="r" rtl="1">
              <a:lnSpc>
                <a:spcPct val="107000"/>
              </a:lnSpc>
              <a:spcAft>
                <a:spcPts val="800"/>
              </a:spcAft>
              <a:buFont typeface="+mj-cs"/>
              <a:buAutoNum type="arabic2Minus"/>
            </a:pPr>
            <a:r>
              <a:rPr lang="ar-SA" sz="40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برئ المدين من دينه.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9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380933" y="1107687"/>
            <a:ext cx="10141556" cy="14096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١١ – ورد في النص أن الانشغال بالامور الحياتيه طريق للتخلص من الأحزان . اقترحي طرائق آخرى 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2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9E7E015E-435E-4043-89CE-FCED8215F357}"/>
              </a:ext>
            </a:extLst>
          </p:cNvPr>
          <p:cNvSpPr txBox="1"/>
          <p:nvPr/>
        </p:nvSpPr>
        <p:spPr>
          <a:xfrm>
            <a:off x="1380933" y="1107687"/>
            <a:ext cx="10141556" cy="750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١٢ – اقترحي عنوان آخر للنص 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9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4687F217-6E3C-6842-B03D-5BA02B975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406" y="457200"/>
            <a:ext cx="8555586" cy="585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9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ADBF618A-3221-444B-B07D-DBBF4C33E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156" y="813740"/>
            <a:ext cx="9542462" cy="523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8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7EF632F3-060C-014D-8BD5-FB230D309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469" y="345281"/>
            <a:ext cx="9524999" cy="619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1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1008856"/>
            <a:ext cx="10141556" cy="8168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1 – </a:t>
            </a:r>
            <a:r>
              <a:rPr lang="ar-SA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ما نوع النص السابق بحسب محتواه الذي قرأتِه </a:t>
            </a:r>
            <a:r>
              <a:rPr lang="ar-S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؟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8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1008856"/>
            <a:ext cx="10141556" cy="21123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٢ - كم عدد فقرات النص؟</a:t>
            </a:r>
            <a:endParaRPr lang="en-US" sz="4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8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6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843711"/>
            <a:ext cx="10141556" cy="52891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٣- استبعد الشعور الذي لم يرد في النص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١ – حزن السيدة الصينية بعد فراق ابنها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٢ – معاناة السيدة في البحث عن حبة الخردل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٣ – يأس الحكيم أمام تحقيق رغبة السيدة الصينية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٤ – وحدة الطفل اليتيم بعد فقده والديه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ar-SA" sz="4000" b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4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840547"/>
            <a:ext cx="10141556" cy="14829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٤  - </a:t>
            </a:r>
            <a:r>
              <a:rPr lang="ar-SA" sz="40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حددي </a:t>
            </a:r>
            <a:r>
              <a:rPr lang="ar-SA" sz="4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الفكرة الرئيسة للنص السابق .</a:t>
            </a:r>
            <a:endParaRPr lang="en-US" sz="4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85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06C325-208D-423B-A9B9-20176884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A229DDA-EC9B-4974-9FD6-0DC9A449FBCF}"/>
              </a:ext>
            </a:extLst>
          </p:cNvPr>
          <p:cNvSpPr txBox="1"/>
          <p:nvPr/>
        </p:nvSpPr>
        <p:spPr>
          <a:xfrm>
            <a:off x="1415578" y="810785"/>
            <a:ext cx="10141556" cy="750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٥-  وضحي مرادف </a:t>
            </a:r>
            <a:r>
              <a:rPr lang="ar-SA" sz="40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المفردات التالية ثم ضعيها في جمل من إنشائك </a:t>
            </a:r>
            <a:endParaRPr lang="ar-SA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1B61326C-8005-4E19-B1D8-8A50BFF1B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12532"/>
              </p:ext>
            </p:extLst>
          </p:nvPr>
        </p:nvGraphicFramePr>
        <p:xfrm>
          <a:off x="1817651" y="1915346"/>
          <a:ext cx="9322417" cy="382753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440758">
                  <a:extLst>
                    <a:ext uri="{9D8B030D-6E8A-4147-A177-3AD203B41FA5}">
                      <a16:colId xmlns:a16="http://schemas.microsoft.com/office/drawing/2014/main" val="3769117473"/>
                    </a:ext>
                  </a:extLst>
                </a:gridCol>
                <a:gridCol w="2118986">
                  <a:extLst>
                    <a:ext uri="{9D8B030D-6E8A-4147-A177-3AD203B41FA5}">
                      <a16:colId xmlns:a16="http://schemas.microsoft.com/office/drawing/2014/main" val="2874692349"/>
                    </a:ext>
                  </a:extLst>
                </a:gridCol>
                <a:gridCol w="4762673">
                  <a:extLst>
                    <a:ext uri="{9D8B030D-6E8A-4147-A177-3AD203B41FA5}">
                      <a16:colId xmlns:a16="http://schemas.microsoft.com/office/drawing/2014/main" val="3541076625"/>
                    </a:ext>
                  </a:extLst>
                </a:gridCol>
              </a:tblGrid>
              <a:tr h="6747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r>
                        <a:rPr lang="ar-SA" sz="1400">
                          <a:effectLst/>
                        </a:rPr>
                        <a:t>الكلمة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r>
                        <a:rPr lang="ar-SA" sz="1400">
                          <a:effectLst/>
                        </a:rPr>
                        <a:t>مرادفها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>
                          <a:effectLst/>
                        </a:rPr>
                        <a:t>الجملة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0086861"/>
                  </a:ext>
                </a:extLst>
              </a:tr>
              <a:tr h="10509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r>
                        <a:rPr lang="ar-SA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هواده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248517"/>
                  </a:ext>
                </a:extLst>
              </a:tr>
              <a:tr h="10509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r>
                        <a:rPr lang="ar-SA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المنال</a:t>
                      </a:r>
                      <a:r>
                        <a:rPr lang="ar-S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812577"/>
                  </a:ext>
                </a:extLst>
              </a:tr>
              <a:tr h="10509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r>
                        <a:rPr lang="ar-SA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مواساة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976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121467"/>
      </p:ext>
    </p:extLst>
  </p:cSld>
  <p:clrMapOvr>
    <a:masterClrMapping/>
  </p:clrMapOvr>
</p:sld>
</file>

<file path=ppt/theme/theme1.xml><?xml version="1.0" encoding="utf-8"?>
<a:theme xmlns:a="http://schemas.openxmlformats.org/drawingml/2006/main" name="إطار">
  <a:themeElements>
    <a:clrScheme name="إطار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إطار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إطار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TM03457475[[fn=إطار]]</Template>
  <TotalTime>58</TotalTime>
  <Words>1050</Words>
  <Application>Microsoft Office PowerPoint</Application>
  <PresentationFormat>شاشة عريضة</PresentationFormat>
  <Paragraphs>81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إطار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 alghamdi</dc:creator>
  <cp:lastModifiedBy>n1024966523@gmail.com</cp:lastModifiedBy>
  <cp:revision>7</cp:revision>
  <dcterms:created xsi:type="dcterms:W3CDTF">2021-02-26T18:22:58Z</dcterms:created>
  <dcterms:modified xsi:type="dcterms:W3CDTF">2021-03-12T17:23:46Z</dcterms:modified>
</cp:coreProperties>
</file>