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1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979712" y="3645024"/>
            <a:ext cx="5184576" cy="1656184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الحمامة المطوقة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19313" r="33869" b="6250"/>
          <a:stretch>
            <a:fillRect/>
          </a:stretch>
        </p:blipFill>
        <p:spPr bwMode="auto">
          <a:xfrm>
            <a:off x="1979712" y="37001"/>
            <a:ext cx="7092280" cy="670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956376" y="2708920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endParaRPr lang="ar-SA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956376" y="3501008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  <a:endParaRPr lang="ar-SA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956376" y="3140968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3</a:t>
            </a:r>
            <a:endParaRPr lang="ar-SA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956376" y="2276872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4</a:t>
            </a:r>
            <a:endParaRPr lang="ar-SA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95736" y="5085184"/>
            <a:ext cx="2088232" cy="36004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الغراب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195736" y="5517232"/>
            <a:ext cx="2088232" cy="36004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الحمامة المطوقة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195736" y="5949280"/>
            <a:ext cx="2088232" cy="36004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الحمام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195736" y="6381328"/>
            <a:ext cx="2088232" cy="36004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الجرذ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24235" r="37189" b="49187"/>
          <a:stretch>
            <a:fillRect/>
          </a:stretch>
        </p:blipFill>
        <p:spPr bwMode="auto">
          <a:xfrm>
            <a:off x="323528" y="1598481"/>
            <a:ext cx="8424936" cy="399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6203" r="33869" b="17688"/>
          <a:stretch>
            <a:fillRect/>
          </a:stretch>
        </p:blipFill>
        <p:spPr bwMode="auto">
          <a:xfrm>
            <a:off x="899592" y="0"/>
            <a:ext cx="7308304" cy="595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67544" y="836712"/>
            <a:ext cx="4968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على الطالب أن يبقى يقظا أثناء شرح المعلم.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7544" y="1196752"/>
            <a:ext cx="4968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كمن الفأر عن القط.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7544" y="1628800"/>
            <a:ext cx="4968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في السماء سرب من الطيور.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552" y="2204864"/>
            <a:ext cx="4572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أحب الحمامة المطوقة </a:t>
            </a:r>
          </a:p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التي حول رقبتها طوق أو ريش.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27584" y="2780928"/>
            <a:ext cx="42484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قرض الفأر الحبل.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563888" y="4941168"/>
            <a:ext cx="30243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استعداده لمساعدة زميله.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012160" y="5373216"/>
            <a:ext cx="12241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المعلم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635896" y="5373216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لشرح الدرس.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1282" r="33869" b="34422"/>
          <a:stretch>
            <a:fillRect/>
          </a:stretch>
        </p:blipFill>
        <p:spPr bwMode="auto">
          <a:xfrm>
            <a:off x="35496" y="-1"/>
            <a:ext cx="8964488" cy="611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 flipH="1">
            <a:off x="4283968" y="2420888"/>
            <a:ext cx="576064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4139952" y="3212976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 flipV="1">
            <a:off x="3995936" y="3212976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 flipV="1">
            <a:off x="4211960" y="2492896"/>
            <a:ext cx="720080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4211960" y="4581128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40969" r="33315" b="16704"/>
          <a:stretch>
            <a:fillRect/>
          </a:stretch>
        </p:blipFill>
        <p:spPr bwMode="auto">
          <a:xfrm>
            <a:off x="0" y="239053"/>
            <a:ext cx="9144000" cy="578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588224" y="3645024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قديم الزمان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04048" y="4941168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إطباق الشبكة على الحمام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915816" y="4365104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وادي كثير الصيد والطيور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23528" y="2780928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الحمام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23528" y="3356992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الحمامة المطوقة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23528" y="3933056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الغراب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3528" y="4509120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الجرذ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23528" y="5085184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الصياد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07504" y="980728"/>
            <a:ext cx="23042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الطيران باتجاه واحد لقلع الشبكة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07504" y="1700808"/>
            <a:ext cx="23042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ثم قطع الجرذ للشباك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14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6372200" y="609329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4" grpId="2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123</Words>
  <Application>Microsoft Office PowerPoint</Application>
  <PresentationFormat>عرض على الشاشة (3:4)‏</PresentationFormat>
  <Paragraphs>44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69</cp:revision>
  <dcterms:created xsi:type="dcterms:W3CDTF">2020-09-20T05:11:14Z</dcterms:created>
  <dcterms:modified xsi:type="dcterms:W3CDTF">2021-01-25T07:01:26Z</dcterms:modified>
</cp:coreProperties>
</file>