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66" r:id="rId4"/>
    <p:sldId id="267" r:id="rId5"/>
    <p:sldId id="259" r:id="rId6"/>
    <p:sldId id="262" r:id="rId7"/>
    <p:sldId id="261" r:id="rId8"/>
    <p:sldId id="263" r:id="rId9"/>
    <p:sldId id="260" r:id="rId10"/>
    <p:sldId id="265" r:id="rId11"/>
    <p:sldId id="264" r:id="rId12"/>
    <p:sldId id="258" r:id="rId13"/>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snapToGrid="0">
      <p:cViewPr varScale="1">
        <p:scale>
          <a:sx n="75" d="100"/>
          <a:sy n="75" d="100"/>
        </p:scale>
        <p:origin x="300"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53DF2FD0-E145-462E-AF80-42C6D287476C}"/>
              </a:ext>
            </a:extLst>
          </p:cNvPr>
          <p:cNvSpPr>
            <a:spLocks noGrp="1"/>
          </p:cNvSpPr>
          <p:nvPr>
            <p:ph type="ctrTitle"/>
          </p:nvPr>
        </p:nvSpPr>
        <p:spPr>
          <a:xfrm>
            <a:off x="1524000" y="1122363"/>
            <a:ext cx="9144000" cy="2387600"/>
          </a:xfrm>
        </p:spPr>
        <p:txBody>
          <a:bodyPr anchor="b"/>
          <a:lstStyle>
            <a:lvl1pPr algn="ctr">
              <a:defRPr sz="6000"/>
            </a:lvl1pPr>
          </a:lstStyle>
          <a:p>
            <a:r>
              <a:rPr lang="ar-SA"/>
              <a:t>انقر لتحرير نمط عنوان الشكل الرئيسي</a:t>
            </a:r>
          </a:p>
        </p:txBody>
      </p:sp>
      <p:sp>
        <p:nvSpPr>
          <p:cNvPr id="3" name="عنوان فرعي 2">
            <a:extLst>
              <a:ext uri="{FF2B5EF4-FFF2-40B4-BE49-F238E27FC236}">
                <a16:creationId xmlns:a16="http://schemas.microsoft.com/office/drawing/2014/main" id="{2B010885-FA5E-42BD-B58D-4735BE29144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p>
        </p:txBody>
      </p:sp>
      <p:sp>
        <p:nvSpPr>
          <p:cNvPr id="4" name="عنصر نائب للتاريخ 3">
            <a:extLst>
              <a:ext uri="{FF2B5EF4-FFF2-40B4-BE49-F238E27FC236}">
                <a16:creationId xmlns:a16="http://schemas.microsoft.com/office/drawing/2014/main" id="{9B1B5E6C-ABA2-4AC7-99E2-07E382940393}"/>
              </a:ext>
            </a:extLst>
          </p:cNvPr>
          <p:cNvSpPr>
            <a:spLocks noGrp="1"/>
          </p:cNvSpPr>
          <p:nvPr>
            <p:ph type="dt" sz="half" idx="10"/>
          </p:nvPr>
        </p:nvSpPr>
        <p:spPr/>
        <p:txBody>
          <a:bodyPr/>
          <a:lstStyle/>
          <a:p>
            <a:fld id="{A9F4EBF6-0DD2-4D85-B098-1BF7B502924A}" type="datetimeFigureOut">
              <a:rPr lang="ar-SA" smtClean="0"/>
              <a:t>18/07/42</a:t>
            </a:fld>
            <a:endParaRPr lang="ar-SA"/>
          </a:p>
        </p:txBody>
      </p:sp>
      <p:sp>
        <p:nvSpPr>
          <p:cNvPr id="5" name="عنصر نائب للتذييل 4">
            <a:extLst>
              <a:ext uri="{FF2B5EF4-FFF2-40B4-BE49-F238E27FC236}">
                <a16:creationId xmlns:a16="http://schemas.microsoft.com/office/drawing/2014/main" id="{41E0F237-816A-489B-8663-BA0E6C2FF431}"/>
              </a:ext>
            </a:extLst>
          </p:cNvPr>
          <p:cNvSpPr>
            <a:spLocks noGrp="1"/>
          </p:cNvSpPr>
          <p:nvPr>
            <p:ph type="ftr" sz="quarter" idx="11"/>
          </p:nvPr>
        </p:nvSpPr>
        <p:spPr/>
        <p:txBody>
          <a:bodyPr/>
          <a:lstStyle/>
          <a:p>
            <a:endParaRPr lang="ar-SA"/>
          </a:p>
        </p:txBody>
      </p:sp>
      <p:sp>
        <p:nvSpPr>
          <p:cNvPr id="6" name="عنصر نائب لرقم الشريحة 5">
            <a:extLst>
              <a:ext uri="{FF2B5EF4-FFF2-40B4-BE49-F238E27FC236}">
                <a16:creationId xmlns:a16="http://schemas.microsoft.com/office/drawing/2014/main" id="{FCC19B19-2FF2-4D13-A140-4521B59E6BBF}"/>
              </a:ext>
            </a:extLst>
          </p:cNvPr>
          <p:cNvSpPr>
            <a:spLocks noGrp="1"/>
          </p:cNvSpPr>
          <p:nvPr>
            <p:ph type="sldNum" sz="quarter" idx="12"/>
          </p:nvPr>
        </p:nvSpPr>
        <p:spPr/>
        <p:txBody>
          <a:bodyPr/>
          <a:lstStyle/>
          <a:p>
            <a:fld id="{413D705F-FF21-4F92-A31F-3DA7493A1ED8}" type="slidenum">
              <a:rPr lang="ar-SA" smtClean="0"/>
              <a:t>‹#›</a:t>
            </a:fld>
            <a:endParaRPr lang="ar-SA"/>
          </a:p>
        </p:txBody>
      </p:sp>
    </p:spTree>
    <p:extLst>
      <p:ext uri="{BB962C8B-B14F-4D97-AF65-F5344CB8AC3E}">
        <p14:creationId xmlns:p14="http://schemas.microsoft.com/office/powerpoint/2010/main" val="38159994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72D6FC94-80F1-4A72-9960-7AE4C3E9C6C1}"/>
              </a:ext>
            </a:extLst>
          </p:cNvPr>
          <p:cNvSpPr>
            <a:spLocks noGrp="1"/>
          </p:cNvSpPr>
          <p:nvPr>
            <p:ph type="title"/>
          </p:nvPr>
        </p:nvSpPr>
        <p:spPr/>
        <p:txBody>
          <a:bodyPr/>
          <a:lstStyle/>
          <a:p>
            <a:r>
              <a:rPr lang="ar-SA"/>
              <a:t>انقر لتحرير نمط عنوان الشكل الرئيسي</a:t>
            </a:r>
          </a:p>
        </p:txBody>
      </p:sp>
      <p:sp>
        <p:nvSpPr>
          <p:cNvPr id="3" name="عنصر نائب للعنوان العمودي 2">
            <a:extLst>
              <a:ext uri="{FF2B5EF4-FFF2-40B4-BE49-F238E27FC236}">
                <a16:creationId xmlns:a16="http://schemas.microsoft.com/office/drawing/2014/main" id="{28B1F183-EE97-418C-9FAC-3C1A55BEFFCA}"/>
              </a:ext>
            </a:extLst>
          </p:cNvPr>
          <p:cNvSpPr>
            <a:spLocks noGrp="1"/>
          </p:cNvSpPr>
          <p:nvPr>
            <p:ph type="body" orient="vert" idx="1"/>
          </p:nvPr>
        </p:nvSpPr>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a:extLst>
              <a:ext uri="{FF2B5EF4-FFF2-40B4-BE49-F238E27FC236}">
                <a16:creationId xmlns:a16="http://schemas.microsoft.com/office/drawing/2014/main" id="{E6BC6759-137E-4F8E-8230-E92F99B197FF}"/>
              </a:ext>
            </a:extLst>
          </p:cNvPr>
          <p:cNvSpPr>
            <a:spLocks noGrp="1"/>
          </p:cNvSpPr>
          <p:nvPr>
            <p:ph type="dt" sz="half" idx="10"/>
          </p:nvPr>
        </p:nvSpPr>
        <p:spPr/>
        <p:txBody>
          <a:bodyPr/>
          <a:lstStyle/>
          <a:p>
            <a:fld id="{A9F4EBF6-0DD2-4D85-B098-1BF7B502924A}" type="datetimeFigureOut">
              <a:rPr lang="ar-SA" smtClean="0"/>
              <a:t>18/07/42</a:t>
            </a:fld>
            <a:endParaRPr lang="ar-SA"/>
          </a:p>
        </p:txBody>
      </p:sp>
      <p:sp>
        <p:nvSpPr>
          <p:cNvPr id="5" name="عنصر نائب للتذييل 4">
            <a:extLst>
              <a:ext uri="{FF2B5EF4-FFF2-40B4-BE49-F238E27FC236}">
                <a16:creationId xmlns:a16="http://schemas.microsoft.com/office/drawing/2014/main" id="{8F38348B-B424-4AA8-9821-6F201B94BC12}"/>
              </a:ext>
            </a:extLst>
          </p:cNvPr>
          <p:cNvSpPr>
            <a:spLocks noGrp="1"/>
          </p:cNvSpPr>
          <p:nvPr>
            <p:ph type="ftr" sz="quarter" idx="11"/>
          </p:nvPr>
        </p:nvSpPr>
        <p:spPr/>
        <p:txBody>
          <a:bodyPr/>
          <a:lstStyle/>
          <a:p>
            <a:endParaRPr lang="ar-SA"/>
          </a:p>
        </p:txBody>
      </p:sp>
      <p:sp>
        <p:nvSpPr>
          <p:cNvPr id="6" name="عنصر نائب لرقم الشريحة 5">
            <a:extLst>
              <a:ext uri="{FF2B5EF4-FFF2-40B4-BE49-F238E27FC236}">
                <a16:creationId xmlns:a16="http://schemas.microsoft.com/office/drawing/2014/main" id="{812B8DF4-DCEC-487E-AE0D-75C87143C1F9}"/>
              </a:ext>
            </a:extLst>
          </p:cNvPr>
          <p:cNvSpPr>
            <a:spLocks noGrp="1"/>
          </p:cNvSpPr>
          <p:nvPr>
            <p:ph type="sldNum" sz="quarter" idx="12"/>
          </p:nvPr>
        </p:nvSpPr>
        <p:spPr/>
        <p:txBody>
          <a:bodyPr/>
          <a:lstStyle/>
          <a:p>
            <a:fld id="{413D705F-FF21-4F92-A31F-3DA7493A1ED8}" type="slidenum">
              <a:rPr lang="ar-SA" smtClean="0"/>
              <a:t>‹#›</a:t>
            </a:fld>
            <a:endParaRPr lang="ar-SA"/>
          </a:p>
        </p:txBody>
      </p:sp>
    </p:spTree>
    <p:extLst>
      <p:ext uri="{BB962C8B-B14F-4D97-AF65-F5344CB8AC3E}">
        <p14:creationId xmlns:p14="http://schemas.microsoft.com/office/powerpoint/2010/main" val="37509017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a:extLst>
              <a:ext uri="{FF2B5EF4-FFF2-40B4-BE49-F238E27FC236}">
                <a16:creationId xmlns:a16="http://schemas.microsoft.com/office/drawing/2014/main" id="{AF5A2524-FD97-4CAB-9069-39863F7502C1}"/>
              </a:ext>
            </a:extLst>
          </p:cNvPr>
          <p:cNvSpPr>
            <a:spLocks noGrp="1"/>
          </p:cNvSpPr>
          <p:nvPr>
            <p:ph type="title" orient="vert"/>
          </p:nvPr>
        </p:nvSpPr>
        <p:spPr>
          <a:xfrm>
            <a:off x="8724900" y="365125"/>
            <a:ext cx="2628900" cy="5811838"/>
          </a:xfrm>
        </p:spPr>
        <p:txBody>
          <a:bodyPr vert="eaVert"/>
          <a:lstStyle/>
          <a:p>
            <a:r>
              <a:rPr lang="ar-SA"/>
              <a:t>انقر لتحرير نمط عنوان الشكل الرئيسي</a:t>
            </a:r>
          </a:p>
        </p:txBody>
      </p:sp>
      <p:sp>
        <p:nvSpPr>
          <p:cNvPr id="3" name="عنصر نائب للعنوان العمودي 2">
            <a:extLst>
              <a:ext uri="{FF2B5EF4-FFF2-40B4-BE49-F238E27FC236}">
                <a16:creationId xmlns:a16="http://schemas.microsoft.com/office/drawing/2014/main" id="{815959C0-1B58-438A-B940-C11CBA527F55}"/>
              </a:ext>
            </a:extLst>
          </p:cNvPr>
          <p:cNvSpPr>
            <a:spLocks noGrp="1"/>
          </p:cNvSpPr>
          <p:nvPr>
            <p:ph type="body" orient="vert" idx="1"/>
          </p:nvPr>
        </p:nvSpPr>
        <p:spPr>
          <a:xfrm>
            <a:off x="838200" y="365125"/>
            <a:ext cx="7734300" cy="5811838"/>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a:extLst>
              <a:ext uri="{FF2B5EF4-FFF2-40B4-BE49-F238E27FC236}">
                <a16:creationId xmlns:a16="http://schemas.microsoft.com/office/drawing/2014/main" id="{76017D4C-B676-467D-A747-8AAC5D1F2847}"/>
              </a:ext>
            </a:extLst>
          </p:cNvPr>
          <p:cNvSpPr>
            <a:spLocks noGrp="1"/>
          </p:cNvSpPr>
          <p:nvPr>
            <p:ph type="dt" sz="half" idx="10"/>
          </p:nvPr>
        </p:nvSpPr>
        <p:spPr/>
        <p:txBody>
          <a:bodyPr/>
          <a:lstStyle/>
          <a:p>
            <a:fld id="{A9F4EBF6-0DD2-4D85-B098-1BF7B502924A}" type="datetimeFigureOut">
              <a:rPr lang="ar-SA" smtClean="0"/>
              <a:t>18/07/42</a:t>
            </a:fld>
            <a:endParaRPr lang="ar-SA"/>
          </a:p>
        </p:txBody>
      </p:sp>
      <p:sp>
        <p:nvSpPr>
          <p:cNvPr id="5" name="عنصر نائب للتذييل 4">
            <a:extLst>
              <a:ext uri="{FF2B5EF4-FFF2-40B4-BE49-F238E27FC236}">
                <a16:creationId xmlns:a16="http://schemas.microsoft.com/office/drawing/2014/main" id="{3A007E14-75F5-4474-80ED-9C1418B11FE4}"/>
              </a:ext>
            </a:extLst>
          </p:cNvPr>
          <p:cNvSpPr>
            <a:spLocks noGrp="1"/>
          </p:cNvSpPr>
          <p:nvPr>
            <p:ph type="ftr" sz="quarter" idx="11"/>
          </p:nvPr>
        </p:nvSpPr>
        <p:spPr/>
        <p:txBody>
          <a:bodyPr/>
          <a:lstStyle/>
          <a:p>
            <a:endParaRPr lang="ar-SA"/>
          </a:p>
        </p:txBody>
      </p:sp>
      <p:sp>
        <p:nvSpPr>
          <p:cNvPr id="6" name="عنصر نائب لرقم الشريحة 5">
            <a:extLst>
              <a:ext uri="{FF2B5EF4-FFF2-40B4-BE49-F238E27FC236}">
                <a16:creationId xmlns:a16="http://schemas.microsoft.com/office/drawing/2014/main" id="{05E0F64E-6121-42E5-B35B-88A387FAB15C}"/>
              </a:ext>
            </a:extLst>
          </p:cNvPr>
          <p:cNvSpPr>
            <a:spLocks noGrp="1"/>
          </p:cNvSpPr>
          <p:nvPr>
            <p:ph type="sldNum" sz="quarter" idx="12"/>
          </p:nvPr>
        </p:nvSpPr>
        <p:spPr/>
        <p:txBody>
          <a:bodyPr/>
          <a:lstStyle/>
          <a:p>
            <a:fld id="{413D705F-FF21-4F92-A31F-3DA7493A1ED8}" type="slidenum">
              <a:rPr lang="ar-SA" smtClean="0"/>
              <a:t>‹#›</a:t>
            </a:fld>
            <a:endParaRPr lang="ar-SA"/>
          </a:p>
        </p:txBody>
      </p:sp>
    </p:spTree>
    <p:extLst>
      <p:ext uri="{BB962C8B-B14F-4D97-AF65-F5344CB8AC3E}">
        <p14:creationId xmlns:p14="http://schemas.microsoft.com/office/powerpoint/2010/main" val="37663111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B59E2D28-DBD4-44ED-AF5D-FEECF182FCD3}"/>
              </a:ext>
            </a:extLst>
          </p:cNvPr>
          <p:cNvSpPr>
            <a:spLocks noGrp="1"/>
          </p:cNvSpPr>
          <p:nvPr>
            <p:ph type="title"/>
          </p:nvPr>
        </p:nvSpPr>
        <p:spPr/>
        <p:txBody>
          <a:bodyPr/>
          <a:lstStyle/>
          <a:p>
            <a:r>
              <a:rPr lang="ar-SA"/>
              <a:t>انقر لتحرير نمط عنوان الشكل الرئيسي</a:t>
            </a:r>
          </a:p>
        </p:txBody>
      </p:sp>
      <p:sp>
        <p:nvSpPr>
          <p:cNvPr id="3" name="عنصر نائب للمحتوى 2">
            <a:extLst>
              <a:ext uri="{FF2B5EF4-FFF2-40B4-BE49-F238E27FC236}">
                <a16:creationId xmlns:a16="http://schemas.microsoft.com/office/drawing/2014/main" id="{D9947158-656F-4017-B558-E39D49B2C18E}"/>
              </a:ext>
            </a:extLst>
          </p:cNvPr>
          <p:cNvSpPr>
            <a:spLocks noGrp="1"/>
          </p:cNvSpPr>
          <p:nvPr>
            <p:ph idx="1"/>
          </p:nvPr>
        </p:nvSpPr>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a:extLst>
              <a:ext uri="{FF2B5EF4-FFF2-40B4-BE49-F238E27FC236}">
                <a16:creationId xmlns:a16="http://schemas.microsoft.com/office/drawing/2014/main" id="{9993C399-B1BD-4BA8-B99B-B1183AEF1AFD}"/>
              </a:ext>
            </a:extLst>
          </p:cNvPr>
          <p:cNvSpPr>
            <a:spLocks noGrp="1"/>
          </p:cNvSpPr>
          <p:nvPr>
            <p:ph type="dt" sz="half" idx="10"/>
          </p:nvPr>
        </p:nvSpPr>
        <p:spPr/>
        <p:txBody>
          <a:bodyPr/>
          <a:lstStyle/>
          <a:p>
            <a:fld id="{A9F4EBF6-0DD2-4D85-B098-1BF7B502924A}" type="datetimeFigureOut">
              <a:rPr lang="ar-SA" smtClean="0"/>
              <a:t>18/07/42</a:t>
            </a:fld>
            <a:endParaRPr lang="ar-SA"/>
          </a:p>
        </p:txBody>
      </p:sp>
      <p:sp>
        <p:nvSpPr>
          <p:cNvPr id="5" name="عنصر نائب للتذييل 4">
            <a:extLst>
              <a:ext uri="{FF2B5EF4-FFF2-40B4-BE49-F238E27FC236}">
                <a16:creationId xmlns:a16="http://schemas.microsoft.com/office/drawing/2014/main" id="{EB036DF5-DC2C-4120-B77A-43C6E5661354}"/>
              </a:ext>
            </a:extLst>
          </p:cNvPr>
          <p:cNvSpPr>
            <a:spLocks noGrp="1"/>
          </p:cNvSpPr>
          <p:nvPr>
            <p:ph type="ftr" sz="quarter" idx="11"/>
          </p:nvPr>
        </p:nvSpPr>
        <p:spPr/>
        <p:txBody>
          <a:bodyPr/>
          <a:lstStyle/>
          <a:p>
            <a:endParaRPr lang="ar-SA"/>
          </a:p>
        </p:txBody>
      </p:sp>
      <p:sp>
        <p:nvSpPr>
          <p:cNvPr id="6" name="عنصر نائب لرقم الشريحة 5">
            <a:extLst>
              <a:ext uri="{FF2B5EF4-FFF2-40B4-BE49-F238E27FC236}">
                <a16:creationId xmlns:a16="http://schemas.microsoft.com/office/drawing/2014/main" id="{8BD1DF23-2565-4143-A187-D54E51EB6F8D}"/>
              </a:ext>
            </a:extLst>
          </p:cNvPr>
          <p:cNvSpPr>
            <a:spLocks noGrp="1"/>
          </p:cNvSpPr>
          <p:nvPr>
            <p:ph type="sldNum" sz="quarter" idx="12"/>
          </p:nvPr>
        </p:nvSpPr>
        <p:spPr/>
        <p:txBody>
          <a:bodyPr/>
          <a:lstStyle/>
          <a:p>
            <a:fld id="{413D705F-FF21-4F92-A31F-3DA7493A1ED8}" type="slidenum">
              <a:rPr lang="ar-SA" smtClean="0"/>
              <a:t>‹#›</a:t>
            </a:fld>
            <a:endParaRPr lang="ar-SA"/>
          </a:p>
        </p:txBody>
      </p:sp>
    </p:spTree>
    <p:extLst>
      <p:ext uri="{BB962C8B-B14F-4D97-AF65-F5344CB8AC3E}">
        <p14:creationId xmlns:p14="http://schemas.microsoft.com/office/powerpoint/2010/main" val="1493181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5385D413-521D-4B98-BABB-3BBDD70BF729}"/>
              </a:ext>
            </a:extLst>
          </p:cNvPr>
          <p:cNvSpPr>
            <a:spLocks noGrp="1"/>
          </p:cNvSpPr>
          <p:nvPr>
            <p:ph type="title"/>
          </p:nvPr>
        </p:nvSpPr>
        <p:spPr>
          <a:xfrm>
            <a:off x="831850" y="1709738"/>
            <a:ext cx="10515600" cy="2852737"/>
          </a:xfrm>
        </p:spPr>
        <p:txBody>
          <a:bodyPr anchor="b"/>
          <a:lstStyle>
            <a:lvl1pPr>
              <a:defRPr sz="6000"/>
            </a:lvl1pPr>
          </a:lstStyle>
          <a:p>
            <a:r>
              <a:rPr lang="ar-SA"/>
              <a:t>انقر لتحرير نمط عنوان الشكل الرئيسي</a:t>
            </a:r>
          </a:p>
        </p:txBody>
      </p:sp>
      <p:sp>
        <p:nvSpPr>
          <p:cNvPr id="3" name="عنصر نائب للنص 2">
            <a:extLst>
              <a:ext uri="{FF2B5EF4-FFF2-40B4-BE49-F238E27FC236}">
                <a16:creationId xmlns:a16="http://schemas.microsoft.com/office/drawing/2014/main" id="{E1EB642E-96A3-405A-A14B-435B358CE66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انقر لتحرير أنماط نص الشكل الرئيسي</a:t>
            </a:r>
          </a:p>
        </p:txBody>
      </p:sp>
      <p:sp>
        <p:nvSpPr>
          <p:cNvPr id="4" name="عنصر نائب للتاريخ 3">
            <a:extLst>
              <a:ext uri="{FF2B5EF4-FFF2-40B4-BE49-F238E27FC236}">
                <a16:creationId xmlns:a16="http://schemas.microsoft.com/office/drawing/2014/main" id="{3D890CAC-3A7B-40DF-A640-D8857296534C}"/>
              </a:ext>
            </a:extLst>
          </p:cNvPr>
          <p:cNvSpPr>
            <a:spLocks noGrp="1"/>
          </p:cNvSpPr>
          <p:nvPr>
            <p:ph type="dt" sz="half" idx="10"/>
          </p:nvPr>
        </p:nvSpPr>
        <p:spPr/>
        <p:txBody>
          <a:bodyPr/>
          <a:lstStyle/>
          <a:p>
            <a:fld id="{A9F4EBF6-0DD2-4D85-B098-1BF7B502924A}" type="datetimeFigureOut">
              <a:rPr lang="ar-SA" smtClean="0"/>
              <a:t>18/07/42</a:t>
            </a:fld>
            <a:endParaRPr lang="ar-SA"/>
          </a:p>
        </p:txBody>
      </p:sp>
      <p:sp>
        <p:nvSpPr>
          <p:cNvPr id="5" name="عنصر نائب للتذييل 4">
            <a:extLst>
              <a:ext uri="{FF2B5EF4-FFF2-40B4-BE49-F238E27FC236}">
                <a16:creationId xmlns:a16="http://schemas.microsoft.com/office/drawing/2014/main" id="{77A6D688-F8E2-491C-B837-AE281CC1539A}"/>
              </a:ext>
            </a:extLst>
          </p:cNvPr>
          <p:cNvSpPr>
            <a:spLocks noGrp="1"/>
          </p:cNvSpPr>
          <p:nvPr>
            <p:ph type="ftr" sz="quarter" idx="11"/>
          </p:nvPr>
        </p:nvSpPr>
        <p:spPr/>
        <p:txBody>
          <a:bodyPr/>
          <a:lstStyle/>
          <a:p>
            <a:endParaRPr lang="ar-SA"/>
          </a:p>
        </p:txBody>
      </p:sp>
      <p:sp>
        <p:nvSpPr>
          <p:cNvPr id="6" name="عنصر نائب لرقم الشريحة 5">
            <a:extLst>
              <a:ext uri="{FF2B5EF4-FFF2-40B4-BE49-F238E27FC236}">
                <a16:creationId xmlns:a16="http://schemas.microsoft.com/office/drawing/2014/main" id="{EB583CCF-2EDE-408B-82D6-C90486375571}"/>
              </a:ext>
            </a:extLst>
          </p:cNvPr>
          <p:cNvSpPr>
            <a:spLocks noGrp="1"/>
          </p:cNvSpPr>
          <p:nvPr>
            <p:ph type="sldNum" sz="quarter" idx="12"/>
          </p:nvPr>
        </p:nvSpPr>
        <p:spPr/>
        <p:txBody>
          <a:bodyPr/>
          <a:lstStyle/>
          <a:p>
            <a:fld id="{413D705F-FF21-4F92-A31F-3DA7493A1ED8}" type="slidenum">
              <a:rPr lang="ar-SA" smtClean="0"/>
              <a:t>‹#›</a:t>
            </a:fld>
            <a:endParaRPr lang="ar-SA"/>
          </a:p>
        </p:txBody>
      </p:sp>
    </p:spTree>
    <p:extLst>
      <p:ext uri="{BB962C8B-B14F-4D97-AF65-F5344CB8AC3E}">
        <p14:creationId xmlns:p14="http://schemas.microsoft.com/office/powerpoint/2010/main" val="39606541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327EB141-5704-46C4-9349-18D35D8234D0}"/>
              </a:ext>
            </a:extLst>
          </p:cNvPr>
          <p:cNvSpPr>
            <a:spLocks noGrp="1"/>
          </p:cNvSpPr>
          <p:nvPr>
            <p:ph type="title"/>
          </p:nvPr>
        </p:nvSpPr>
        <p:spPr/>
        <p:txBody>
          <a:bodyPr/>
          <a:lstStyle/>
          <a:p>
            <a:r>
              <a:rPr lang="ar-SA"/>
              <a:t>انقر لتحرير نمط عنوان الشكل الرئيسي</a:t>
            </a:r>
          </a:p>
        </p:txBody>
      </p:sp>
      <p:sp>
        <p:nvSpPr>
          <p:cNvPr id="3" name="عنصر نائب للمحتوى 2">
            <a:extLst>
              <a:ext uri="{FF2B5EF4-FFF2-40B4-BE49-F238E27FC236}">
                <a16:creationId xmlns:a16="http://schemas.microsoft.com/office/drawing/2014/main" id="{0818E935-707C-4867-AF9E-7093859EA397}"/>
              </a:ext>
            </a:extLst>
          </p:cNvPr>
          <p:cNvSpPr>
            <a:spLocks noGrp="1"/>
          </p:cNvSpPr>
          <p:nvPr>
            <p:ph sz="half" idx="1"/>
          </p:nvPr>
        </p:nvSpPr>
        <p:spPr>
          <a:xfrm>
            <a:off x="838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a:extLst>
              <a:ext uri="{FF2B5EF4-FFF2-40B4-BE49-F238E27FC236}">
                <a16:creationId xmlns:a16="http://schemas.microsoft.com/office/drawing/2014/main" id="{8A321BE6-C147-4C73-B8C8-706A2F36C213}"/>
              </a:ext>
            </a:extLst>
          </p:cNvPr>
          <p:cNvSpPr>
            <a:spLocks noGrp="1"/>
          </p:cNvSpPr>
          <p:nvPr>
            <p:ph sz="half" idx="2"/>
          </p:nvPr>
        </p:nvSpPr>
        <p:spPr>
          <a:xfrm>
            <a:off x="6172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a:extLst>
              <a:ext uri="{FF2B5EF4-FFF2-40B4-BE49-F238E27FC236}">
                <a16:creationId xmlns:a16="http://schemas.microsoft.com/office/drawing/2014/main" id="{3DF4D876-E27C-46DA-A0F8-EF95D83F1637}"/>
              </a:ext>
            </a:extLst>
          </p:cNvPr>
          <p:cNvSpPr>
            <a:spLocks noGrp="1"/>
          </p:cNvSpPr>
          <p:nvPr>
            <p:ph type="dt" sz="half" idx="10"/>
          </p:nvPr>
        </p:nvSpPr>
        <p:spPr/>
        <p:txBody>
          <a:bodyPr/>
          <a:lstStyle/>
          <a:p>
            <a:fld id="{A9F4EBF6-0DD2-4D85-B098-1BF7B502924A}" type="datetimeFigureOut">
              <a:rPr lang="ar-SA" smtClean="0"/>
              <a:t>18/07/42</a:t>
            </a:fld>
            <a:endParaRPr lang="ar-SA"/>
          </a:p>
        </p:txBody>
      </p:sp>
      <p:sp>
        <p:nvSpPr>
          <p:cNvPr id="6" name="عنصر نائب للتذييل 5">
            <a:extLst>
              <a:ext uri="{FF2B5EF4-FFF2-40B4-BE49-F238E27FC236}">
                <a16:creationId xmlns:a16="http://schemas.microsoft.com/office/drawing/2014/main" id="{D509ED8A-186F-474B-B693-7F7C09647F83}"/>
              </a:ext>
            </a:extLst>
          </p:cNvPr>
          <p:cNvSpPr>
            <a:spLocks noGrp="1"/>
          </p:cNvSpPr>
          <p:nvPr>
            <p:ph type="ftr" sz="quarter" idx="11"/>
          </p:nvPr>
        </p:nvSpPr>
        <p:spPr/>
        <p:txBody>
          <a:bodyPr/>
          <a:lstStyle/>
          <a:p>
            <a:endParaRPr lang="ar-SA"/>
          </a:p>
        </p:txBody>
      </p:sp>
      <p:sp>
        <p:nvSpPr>
          <p:cNvPr id="7" name="عنصر نائب لرقم الشريحة 6">
            <a:extLst>
              <a:ext uri="{FF2B5EF4-FFF2-40B4-BE49-F238E27FC236}">
                <a16:creationId xmlns:a16="http://schemas.microsoft.com/office/drawing/2014/main" id="{E54708D0-BD6F-4202-BD36-09A39457F06D}"/>
              </a:ext>
            </a:extLst>
          </p:cNvPr>
          <p:cNvSpPr>
            <a:spLocks noGrp="1"/>
          </p:cNvSpPr>
          <p:nvPr>
            <p:ph type="sldNum" sz="quarter" idx="12"/>
          </p:nvPr>
        </p:nvSpPr>
        <p:spPr/>
        <p:txBody>
          <a:bodyPr/>
          <a:lstStyle/>
          <a:p>
            <a:fld id="{413D705F-FF21-4F92-A31F-3DA7493A1ED8}" type="slidenum">
              <a:rPr lang="ar-SA" smtClean="0"/>
              <a:t>‹#›</a:t>
            </a:fld>
            <a:endParaRPr lang="ar-SA"/>
          </a:p>
        </p:txBody>
      </p:sp>
    </p:spTree>
    <p:extLst>
      <p:ext uri="{BB962C8B-B14F-4D97-AF65-F5344CB8AC3E}">
        <p14:creationId xmlns:p14="http://schemas.microsoft.com/office/powerpoint/2010/main" val="32716104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17D1B8A-9841-4B11-8847-CAA750CADB2A}"/>
              </a:ext>
            </a:extLst>
          </p:cNvPr>
          <p:cNvSpPr>
            <a:spLocks noGrp="1"/>
          </p:cNvSpPr>
          <p:nvPr>
            <p:ph type="title"/>
          </p:nvPr>
        </p:nvSpPr>
        <p:spPr>
          <a:xfrm>
            <a:off x="839788" y="365125"/>
            <a:ext cx="10515600" cy="1325563"/>
          </a:xfrm>
        </p:spPr>
        <p:txBody>
          <a:bodyPr/>
          <a:lstStyle/>
          <a:p>
            <a:r>
              <a:rPr lang="ar-SA"/>
              <a:t>انقر لتحرير نمط عنوان الشكل الرئيسي</a:t>
            </a:r>
          </a:p>
        </p:txBody>
      </p:sp>
      <p:sp>
        <p:nvSpPr>
          <p:cNvPr id="3" name="عنصر نائب للنص 2">
            <a:extLst>
              <a:ext uri="{FF2B5EF4-FFF2-40B4-BE49-F238E27FC236}">
                <a16:creationId xmlns:a16="http://schemas.microsoft.com/office/drawing/2014/main" id="{FE830266-7935-4F7F-AD62-AF5EA29EFC2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عنصر نائب للمحتوى 3">
            <a:extLst>
              <a:ext uri="{FF2B5EF4-FFF2-40B4-BE49-F238E27FC236}">
                <a16:creationId xmlns:a16="http://schemas.microsoft.com/office/drawing/2014/main" id="{FE69C289-9E09-4B97-B5A4-915A60216134}"/>
              </a:ext>
            </a:extLst>
          </p:cNvPr>
          <p:cNvSpPr>
            <a:spLocks noGrp="1"/>
          </p:cNvSpPr>
          <p:nvPr>
            <p:ph sz="half" idx="2"/>
          </p:nvPr>
        </p:nvSpPr>
        <p:spPr>
          <a:xfrm>
            <a:off x="839788" y="2505075"/>
            <a:ext cx="5157787"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a:extLst>
              <a:ext uri="{FF2B5EF4-FFF2-40B4-BE49-F238E27FC236}">
                <a16:creationId xmlns:a16="http://schemas.microsoft.com/office/drawing/2014/main" id="{E06438C6-9B72-4DCF-8656-FB94410281F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6" name="عنصر نائب للمحتوى 5">
            <a:extLst>
              <a:ext uri="{FF2B5EF4-FFF2-40B4-BE49-F238E27FC236}">
                <a16:creationId xmlns:a16="http://schemas.microsoft.com/office/drawing/2014/main" id="{C29E71D0-96A2-4B5B-95D1-01F3A2D455CA}"/>
              </a:ext>
            </a:extLst>
          </p:cNvPr>
          <p:cNvSpPr>
            <a:spLocks noGrp="1"/>
          </p:cNvSpPr>
          <p:nvPr>
            <p:ph sz="quarter" idx="4"/>
          </p:nvPr>
        </p:nvSpPr>
        <p:spPr>
          <a:xfrm>
            <a:off x="6172200" y="2505075"/>
            <a:ext cx="5183188"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a:extLst>
              <a:ext uri="{FF2B5EF4-FFF2-40B4-BE49-F238E27FC236}">
                <a16:creationId xmlns:a16="http://schemas.microsoft.com/office/drawing/2014/main" id="{49AE9A29-5A06-4937-94B9-4F2712DAAD01}"/>
              </a:ext>
            </a:extLst>
          </p:cNvPr>
          <p:cNvSpPr>
            <a:spLocks noGrp="1"/>
          </p:cNvSpPr>
          <p:nvPr>
            <p:ph type="dt" sz="half" idx="10"/>
          </p:nvPr>
        </p:nvSpPr>
        <p:spPr/>
        <p:txBody>
          <a:bodyPr/>
          <a:lstStyle/>
          <a:p>
            <a:fld id="{A9F4EBF6-0DD2-4D85-B098-1BF7B502924A}" type="datetimeFigureOut">
              <a:rPr lang="ar-SA" smtClean="0"/>
              <a:t>18/07/42</a:t>
            </a:fld>
            <a:endParaRPr lang="ar-SA"/>
          </a:p>
        </p:txBody>
      </p:sp>
      <p:sp>
        <p:nvSpPr>
          <p:cNvPr id="8" name="عنصر نائب للتذييل 7">
            <a:extLst>
              <a:ext uri="{FF2B5EF4-FFF2-40B4-BE49-F238E27FC236}">
                <a16:creationId xmlns:a16="http://schemas.microsoft.com/office/drawing/2014/main" id="{B5590B64-497D-4D86-9C99-4F4257FD05A2}"/>
              </a:ext>
            </a:extLst>
          </p:cNvPr>
          <p:cNvSpPr>
            <a:spLocks noGrp="1"/>
          </p:cNvSpPr>
          <p:nvPr>
            <p:ph type="ftr" sz="quarter" idx="11"/>
          </p:nvPr>
        </p:nvSpPr>
        <p:spPr/>
        <p:txBody>
          <a:bodyPr/>
          <a:lstStyle/>
          <a:p>
            <a:endParaRPr lang="ar-SA"/>
          </a:p>
        </p:txBody>
      </p:sp>
      <p:sp>
        <p:nvSpPr>
          <p:cNvPr id="9" name="عنصر نائب لرقم الشريحة 8">
            <a:extLst>
              <a:ext uri="{FF2B5EF4-FFF2-40B4-BE49-F238E27FC236}">
                <a16:creationId xmlns:a16="http://schemas.microsoft.com/office/drawing/2014/main" id="{740CD983-12BD-407A-AE70-C3DE96EC0A2D}"/>
              </a:ext>
            </a:extLst>
          </p:cNvPr>
          <p:cNvSpPr>
            <a:spLocks noGrp="1"/>
          </p:cNvSpPr>
          <p:nvPr>
            <p:ph type="sldNum" sz="quarter" idx="12"/>
          </p:nvPr>
        </p:nvSpPr>
        <p:spPr/>
        <p:txBody>
          <a:bodyPr/>
          <a:lstStyle/>
          <a:p>
            <a:fld id="{413D705F-FF21-4F92-A31F-3DA7493A1ED8}" type="slidenum">
              <a:rPr lang="ar-SA" smtClean="0"/>
              <a:t>‹#›</a:t>
            </a:fld>
            <a:endParaRPr lang="ar-SA"/>
          </a:p>
        </p:txBody>
      </p:sp>
    </p:spTree>
    <p:extLst>
      <p:ext uri="{BB962C8B-B14F-4D97-AF65-F5344CB8AC3E}">
        <p14:creationId xmlns:p14="http://schemas.microsoft.com/office/powerpoint/2010/main" val="799158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94693092-FAD6-4C15-83E2-8A26181A89DA}"/>
              </a:ext>
            </a:extLst>
          </p:cNvPr>
          <p:cNvSpPr>
            <a:spLocks noGrp="1"/>
          </p:cNvSpPr>
          <p:nvPr>
            <p:ph type="title"/>
          </p:nvPr>
        </p:nvSpPr>
        <p:spPr/>
        <p:txBody>
          <a:bodyPr/>
          <a:lstStyle/>
          <a:p>
            <a:r>
              <a:rPr lang="ar-SA"/>
              <a:t>انقر لتحرير نمط عنوان الشكل الرئيسي</a:t>
            </a:r>
          </a:p>
        </p:txBody>
      </p:sp>
      <p:sp>
        <p:nvSpPr>
          <p:cNvPr id="3" name="عنصر نائب للتاريخ 2">
            <a:extLst>
              <a:ext uri="{FF2B5EF4-FFF2-40B4-BE49-F238E27FC236}">
                <a16:creationId xmlns:a16="http://schemas.microsoft.com/office/drawing/2014/main" id="{A553B99B-9A07-4F42-8761-9041CFD6E502}"/>
              </a:ext>
            </a:extLst>
          </p:cNvPr>
          <p:cNvSpPr>
            <a:spLocks noGrp="1"/>
          </p:cNvSpPr>
          <p:nvPr>
            <p:ph type="dt" sz="half" idx="10"/>
          </p:nvPr>
        </p:nvSpPr>
        <p:spPr/>
        <p:txBody>
          <a:bodyPr/>
          <a:lstStyle/>
          <a:p>
            <a:fld id="{A9F4EBF6-0DD2-4D85-B098-1BF7B502924A}" type="datetimeFigureOut">
              <a:rPr lang="ar-SA" smtClean="0"/>
              <a:t>18/07/42</a:t>
            </a:fld>
            <a:endParaRPr lang="ar-SA"/>
          </a:p>
        </p:txBody>
      </p:sp>
      <p:sp>
        <p:nvSpPr>
          <p:cNvPr id="4" name="عنصر نائب للتذييل 3">
            <a:extLst>
              <a:ext uri="{FF2B5EF4-FFF2-40B4-BE49-F238E27FC236}">
                <a16:creationId xmlns:a16="http://schemas.microsoft.com/office/drawing/2014/main" id="{9E416174-C488-4AC1-B235-9C314D8791E9}"/>
              </a:ext>
            </a:extLst>
          </p:cNvPr>
          <p:cNvSpPr>
            <a:spLocks noGrp="1"/>
          </p:cNvSpPr>
          <p:nvPr>
            <p:ph type="ftr" sz="quarter" idx="11"/>
          </p:nvPr>
        </p:nvSpPr>
        <p:spPr/>
        <p:txBody>
          <a:bodyPr/>
          <a:lstStyle/>
          <a:p>
            <a:endParaRPr lang="ar-SA"/>
          </a:p>
        </p:txBody>
      </p:sp>
      <p:sp>
        <p:nvSpPr>
          <p:cNvPr id="5" name="عنصر نائب لرقم الشريحة 4">
            <a:extLst>
              <a:ext uri="{FF2B5EF4-FFF2-40B4-BE49-F238E27FC236}">
                <a16:creationId xmlns:a16="http://schemas.microsoft.com/office/drawing/2014/main" id="{0CDE26C4-3D15-4B72-A9FE-A07CF0C9C61A}"/>
              </a:ext>
            </a:extLst>
          </p:cNvPr>
          <p:cNvSpPr>
            <a:spLocks noGrp="1"/>
          </p:cNvSpPr>
          <p:nvPr>
            <p:ph type="sldNum" sz="quarter" idx="12"/>
          </p:nvPr>
        </p:nvSpPr>
        <p:spPr/>
        <p:txBody>
          <a:bodyPr/>
          <a:lstStyle/>
          <a:p>
            <a:fld id="{413D705F-FF21-4F92-A31F-3DA7493A1ED8}" type="slidenum">
              <a:rPr lang="ar-SA" smtClean="0"/>
              <a:t>‹#›</a:t>
            </a:fld>
            <a:endParaRPr lang="ar-SA"/>
          </a:p>
        </p:txBody>
      </p:sp>
    </p:spTree>
    <p:extLst>
      <p:ext uri="{BB962C8B-B14F-4D97-AF65-F5344CB8AC3E}">
        <p14:creationId xmlns:p14="http://schemas.microsoft.com/office/powerpoint/2010/main" val="1051394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a:extLst>
              <a:ext uri="{FF2B5EF4-FFF2-40B4-BE49-F238E27FC236}">
                <a16:creationId xmlns:a16="http://schemas.microsoft.com/office/drawing/2014/main" id="{56A05A1D-EC95-43A5-9D02-3C3A05CBFEA0}"/>
              </a:ext>
            </a:extLst>
          </p:cNvPr>
          <p:cNvSpPr>
            <a:spLocks noGrp="1"/>
          </p:cNvSpPr>
          <p:nvPr>
            <p:ph type="dt" sz="half" idx="10"/>
          </p:nvPr>
        </p:nvSpPr>
        <p:spPr/>
        <p:txBody>
          <a:bodyPr/>
          <a:lstStyle/>
          <a:p>
            <a:fld id="{A9F4EBF6-0DD2-4D85-B098-1BF7B502924A}" type="datetimeFigureOut">
              <a:rPr lang="ar-SA" smtClean="0"/>
              <a:t>18/07/42</a:t>
            </a:fld>
            <a:endParaRPr lang="ar-SA"/>
          </a:p>
        </p:txBody>
      </p:sp>
      <p:sp>
        <p:nvSpPr>
          <p:cNvPr id="3" name="عنصر نائب للتذييل 2">
            <a:extLst>
              <a:ext uri="{FF2B5EF4-FFF2-40B4-BE49-F238E27FC236}">
                <a16:creationId xmlns:a16="http://schemas.microsoft.com/office/drawing/2014/main" id="{6C35BE3B-D2B3-4E2C-BDDE-F27EFB17AC3F}"/>
              </a:ext>
            </a:extLst>
          </p:cNvPr>
          <p:cNvSpPr>
            <a:spLocks noGrp="1"/>
          </p:cNvSpPr>
          <p:nvPr>
            <p:ph type="ftr" sz="quarter" idx="11"/>
          </p:nvPr>
        </p:nvSpPr>
        <p:spPr/>
        <p:txBody>
          <a:bodyPr/>
          <a:lstStyle/>
          <a:p>
            <a:endParaRPr lang="ar-SA"/>
          </a:p>
        </p:txBody>
      </p:sp>
      <p:sp>
        <p:nvSpPr>
          <p:cNvPr id="4" name="عنصر نائب لرقم الشريحة 3">
            <a:extLst>
              <a:ext uri="{FF2B5EF4-FFF2-40B4-BE49-F238E27FC236}">
                <a16:creationId xmlns:a16="http://schemas.microsoft.com/office/drawing/2014/main" id="{E8F94BB6-A40D-4D3A-9C00-6CD429D139B3}"/>
              </a:ext>
            </a:extLst>
          </p:cNvPr>
          <p:cNvSpPr>
            <a:spLocks noGrp="1"/>
          </p:cNvSpPr>
          <p:nvPr>
            <p:ph type="sldNum" sz="quarter" idx="12"/>
          </p:nvPr>
        </p:nvSpPr>
        <p:spPr/>
        <p:txBody>
          <a:bodyPr/>
          <a:lstStyle/>
          <a:p>
            <a:fld id="{413D705F-FF21-4F92-A31F-3DA7493A1ED8}" type="slidenum">
              <a:rPr lang="ar-SA" smtClean="0"/>
              <a:t>‹#›</a:t>
            </a:fld>
            <a:endParaRPr lang="ar-SA"/>
          </a:p>
        </p:txBody>
      </p:sp>
    </p:spTree>
    <p:extLst>
      <p:ext uri="{BB962C8B-B14F-4D97-AF65-F5344CB8AC3E}">
        <p14:creationId xmlns:p14="http://schemas.microsoft.com/office/powerpoint/2010/main" val="21226546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161A10E1-1FC4-42A4-A49B-7D9A78FF17CD}"/>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p>
        </p:txBody>
      </p:sp>
      <p:sp>
        <p:nvSpPr>
          <p:cNvPr id="3" name="عنصر نائب للمحتوى 2">
            <a:extLst>
              <a:ext uri="{FF2B5EF4-FFF2-40B4-BE49-F238E27FC236}">
                <a16:creationId xmlns:a16="http://schemas.microsoft.com/office/drawing/2014/main" id="{DECC4417-4C56-434D-B1D7-2D604F19797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a:extLst>
              <a:ext uri="{FF2B5EF4-FFF2-40B4-BE49-F238E27FC236}">
                <a16:creationId xmlns:a16="http://schemas.microsoft.com/office/drawing/2014/main" id="{808FC3AE-3CB2-47E9-A1A5-A8D362DB334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id="{24998B11-5888-4770-9CCD-0E395AA840B2}"/>
              </a:ext>
            </a:extLst>
          </p:cNvPr>
          <p:cNvSpPr>
            <a:spLocks noGrp="1"/>
          </p:cNvSpPr>
          <p:nvPr>
            <p:ph type="dt" sz="half" idx="10"/>
          </p:nvPr>
        </p:nvSpPr>
        <p:spPr/>
        <p:txBody>
          <a:bodyPr/>
          <a:lstStyle/>
          <a:p>
            <a:fld id="{A9F4EBF6-0DD2-4D85-B098-1BF7B502924A}" type="datetimeFigureOut">
              <a:rPr lang="ar-SA" smtClean="0"/>
              <a:t>18/07/42</a:t>
            </a:fld>
            <a:endParaRPr lang="ar-SA"/>
          </a:p>
        </p:txBody>
      </p:sp>
      <p:sp>
        <p:nvSpPr>
          <p:cNvPr id="6" name="عنصر نائب للتذييل 5">
            <a:extLst>
              <a:ext uri="{FF2B5EF4-FFF2-40B4-BE49-F238E27FC236}">
                <a16:creationId xmlns:a16="http://schemas.microsoft.com/office/drawing/2014/main" id="{CE2E4D30-8DD1-479B-B4F4-36D8E264AA57}"/>
              </a:ext>
            </a:extLst>
          </p:cNvPr>
          <p:cNvSpPr>
            <a:spLocks noGrp="1"/>
          </p:cNvSpPr>
          <p:nvPr>
            <p:ph type="ftr" sz="quarter" idx="11"/>
          </p:nvPr>
        </p:nvSpPr>
        <p:spPr/>
        <p:txBody>
          <a:bodyPr/>
          <a:lstStyle/>
          <a:p>
            <a:endParaRPr lang="ar-SA"/>
          </a:p>
        </p:txBody>
      </p:sp>
      <p:sp>
        <p:nvSpPr>
          <p:cNvPr id="7" name="عنصر نائب لرقم الشريحة 6">
            <a:extLst>
              <a:ext uri="{FF2B5EF4-FFF2-40B4-BE49-F238E27FC236}">
                <a16:creationId xmlns:a16="http://schemas.microsoft.com/office/drawing/2014/main" id="{8AC46ACB-923A-47AD-8079-D4CAA71C4458}"/>
              </a:ext>
            </a:extLst>
          </p:cNvPr>
          <p:cNvSpPr>
            <a:spLocks noGrp="1"/>
          </p:cNvSpPr>
          <p:nvPr>
            <p:ph type="sldNum" sz="quarter" idx="12"/>
          </p:nvPr>
        </p:nvSpPr>
        <p:spPr/>
        <p:txBody>
          <a:bodyPr/>
          <a:lstStyle/>
          <a:p>
            <a:fld id="{413D705F-FF21-4F92-A31F-3DA7493A1ED8}" type="slidenum">
              <a:rPr lang="ar-SA" smtClean="0"/>
              <a:t>‹#›</a:t>
            </a:fld>
            <a:endParaRPr lang="ar-SA"/>
          </a:p>
        </p:txBody>
      </p:sp>
    </p:spTree>
    <p:extLst>
      <p:ext uri="{BB962C8B-B14F-4D97-AF65-F5344CB8AC3E}">
        <p14:creationId xmlns:p14="http://schemas.microsoft.com/office/powerpoint/2010/main" val="35310085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B03A97D3-1A2A-4D57-8573-D26C9B31000F}"/>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p>
        </p:txBody>
      </p:sp>
      <p:sp>
        <p:nvSpPr>
          <p:cNvPr id="3" name="عنصر نائب للصورة 2">
            <a:extLst>
              <a:ext uri="{FF2B5EF4-FFF2-40B4-BE49-F238E27FC236}">
                <a16:creationId xmlns:a16="http://schemas.microsoft.com/office/drawing/2014/main" id="{984E4D70-6AA2-467B-8030-E3C4DF932C9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a:extLst>
              <a:ext uri="{FF2B5EF4-FFF2-40B4-BE49-F238E27FC236}">
                <a16:creationId xmlns:a16="http://schemas.microsoft.com/office/drawing/2014/main" id="{9A057F3A-D6E0-465B-9985-44ABF175C4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id="{CB2BF80E-023A-4249-827D-1091E3E0BDF5}"/>
              </a:ext>
            </a:extLst>
          </p:cNvPr>
          <p:cNvSpPr>
            <a:spLocks noGrp="1"/>
          </p:cNvSpPr>
          <p:nvPr>
            <p:ph type="dt" sz="half" idx="10"/>
          </p:nvPr>
        </p:nvSpPr>
        <p:spPr/>
        <p:txBody>
          <a:bodyPr/>
          <a:lstStyle/>
          <a:p>
            <a:fld id="{A9F4EBF6-0DD2-4D85-B098-1BF7B502924A}" type="datetimeFigureOut">
              <a:rPr lang="ar-SA" smtClean="0"/>
              <a:t>18/07/42</a:t>
            </a:fld>
            <a:endParaRPr lang="ar-SA"/>
          </a:p>
        </p:txBody>
      </p:sp>
      <p:sp>
        <p:nvSpPr>
          <p:cNvPr id="6" name="عنصر نائب للتذييل 5">
            <a:extLst>
              <a:ext uri="{FF2B5EF4-FFF2-40B4-BE49-F238E27FC236}">
                <a16:creationId xmlns:a16="http://schemas.microsoft.com/office/drawing/2014/main" id="{B88F7F2A-F53A-4085-BF66-5F9A96C0321B}"/>
              </a:ext>
            </a:extLst>
          </p:cNvPr>
          <p:cNvSpPr>
            <a:spLocks noGrp="1"/>
          </p:cNvSpPr>
          <p:nvPr>
            <p:ph type="ftr" sz="quarter" idx="11"/>
          </p:nvPr>
        </p:nvSpPr>
        <p:spPr/>
        <p:txBody>
          <a:bodyPr/>
          <a:lstStyle/>
          <a:p>
            <a:endParaRPr lang="ar-SA"/>
          </a:p>
        </p:txBody>
      </p:sp>
      <p:sp>
        <p:nvSpPr>
          <p:cNvPr id="7" name="عنصر نائب لرقم الشريحة 6">
            <a:extLst>
              <a:ext uri="{FF2B5EF4-FFF2-40B4-BE49-F238E27FC236}">
                <a16:creationId xmlns:a16="http://schemas.microsoft.com/office/drawing/2014/main" id="{CBABA398-EF38-4E88-89D1-82C5CDA6AC30}"/>
              </a:ext>
            </a:extLst>
          </p:cNvPr>
          <p:cNvSpPr>
            <a:spLocks noGrp="1"/>
          </p:cNvSpPr>
          <p:nvPr>
            <p:ph type="sldNum" sz="quarter" idx="12"/>
          </p:nvPr>
        </p:nvSpPr>
        <p:spPr/>
        <p:txBody>
          <a:bodyPr/>
          <a:lstStyle/>
          <a:p>
            <a:fld id="{413D705F-FF21-4F92-A31F-3DA7493A1ED8}" type="slidenum">
              <a:rPr lang="ar-SA" smtClean="0"/>
              <a:t>‹#›</a:t>
            </a:fld>
            <a:endParaRPr lang="ar-SA"/>
          </a:p>
        </p:txBody>
      </p:sp>
    </p:spTree>
    <p:extLst>
      <p:ext uri="{BB962C8B-B14F-4D97-AF65-F5344CB8AC3E}">
        <p14:creationId xmlns:p14="http://schemas.microsoft.com/office/powerpoint/2010/main" val="3922578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a:extLst>
              <a:ext uri="{FF2B5EF4-FFF2-40B4-BE49-F238E27FC236}">
                <a16:creationId xmlns:a16="http://schemas.microsoft.com/office/drawing/2014/main" id="{8843762A-EABA-4053-8EBD-559D8165D4A7}"/>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a:t>انقر لتحرير نمط عنوان الشكل الرئيسي</a:t>
            </a:r>
          </a:p>
        </p:txBody>
      </p:sp>
      <p:sp>
        <p:nvSpPr>
          <p:cNvPr id="3" name="عنصر نائب للنص 2">
            <a:extLst>
              <a:ext uri="{FF2B5EF4-FFF2-40B4-BE49-F238E27FC236}">
                <a16:creationId xmlns:a16="http://schemas.microsoft.com/office/drawing/2014/main" id="{0C733DEE-D80E-41D8-BC54-7D874BDCA388}"/>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a:extLst>
              <a:ext uri="{FF2B5EF4-FFF2-40B4-BE49-F238E27FC236}">
                <a16:creationId xmlns:a16="http://schemas.microsoft.com/office/drawing/2014/main" id="{971880C8-0349-4424-857F-4884A3AF8EBE}"/>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9F4EBF6-0DD2-4D85-B098-1BF7B502924A}" type="datetimeFigureOut">
              <a:rPr lang="ar-SA" smtClean="0"/>
              <a:t>18/07/42</a:t>
            </a:fld>
            <a:endParaRPr lang="ar-SA"/>
          </a:p>
        </p:txBody>
      </p:sp>
      <p:sp>
        <p:nvSpPr>
          <p:cNvPr id="5" name="عنصر نائب للتذييل 4">
            <a:extLst>
              <a:ext uri="{FF2B5EF4-FFF2-40B4-BE49-F238E27FC236}">
                <a16:creationId xmlns:a16="http://schemas.microsoft.com/office/drawing/2014/main" id="{CF96350C-464A-4536-B7F4-F664BA63F29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a:extLst>
              <a:ext uri="{FF2B5EF4-FFF2-40B4-BE49-F238E27FC236}">
                <a16:creationId xmlns:a16="http://schemas.microsoft.com/office/drawing/2014/main" id="{6F6F406B-CA90-4D2D-A562-732CDE07F03E}"/>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13D705F-FF21-4F92-A31F-3DA7493A1ED8}" type="slidenum">
              <a:rPr lang="ar-SA" smtClean="0"/>
              <a:t>‹#›</a:t>
            </a:fld>
            <a:endParaRPr lang="ar-SA"/>
          </a:p>
        </p:txBody>
      </p:sp>
    </p:spTree>
    <p:extLst>
      <p:ext uri="{BB962C8B-B14F-4D97-AF65-F5344CB8AC3E}">
        <p14:creationId xmlns:p14="http://schemas.microsoft.com/office/powerpoint/2010/main" val="38958623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a:extLst>
              <a:ext uri="{FF2B5EF4-FFF2-40B4-BE49-F238E27FC236}">
                <a16:creationId xmlns:a16="http://schemas.microsoft.com/office/drawing/2014/main" id="{90BBE4A8-F553-45DC-90FE-CDF6443D5739}"/>
              </a:ext>
            </a:extLst>
          </p:cNvPr>
          <p:cNvPicPr>
            <a:picLocks noChangeAspect="1"/>
          </p:cNvPicPr>
          <p:nvPr/>
        </p:nvPicPr>
        <p:blipFill>
          <a:blip r:embed="rId2"/>
          <a:stretch>
            <a:fillRect/>
          </a:stretch>
        </p:blipFill>
        <p:spPr>
          <a:xfrm>
            <a:off x="1" y="-17755"/>
            <a:ext cx="4465467" cy="6875755"/>
          </a:xfrm>
          <a:prstGeom prst="rect">
            <a:avLst/>
          </a:prstGeom>
        </p:spPr>
      </p:pic>
      <p:sp>
        <p:nvSpPr>
          <p:cNvPr id="6" name="مستطيل 5">
            <a:extLst>
              <a:ext uri="{FF2B5EF4-FFF2-40B4-BE49-F238E27FC236}">
                <a16:creationId xmlns:a16="http://schemas.microsoft.com/office/drawing/2014/main" id="{7A3AB849-AA94-4F6B-93F1-DCE2B4B80C41}"/>
              </a:ext>
            </a:extLst>
          </p:cNvPr>
          <p:cNvSpPr/>
          <p:nvPr/>
        </p:nvSpPr>
        <p:spPr>
          <a:xfrm flipH="1">
            <a:off x="4465466" y="-17756"/>
            <a:ext cx="7726533" cy="6875755"/>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sz="2400" b="1" dirty="0">
              <a:solidFill>
                <a:schemeClr val="bg1"/>
              </a:solidFill>
            </a:endParaRPr>
          </a:p>
        </p:txBody>
      </p:sp>
      <p:sp>
        <p:nvSpPr>
          <p:cNvPr id="7" name="مستطيل: زوايا مستديرة 6">
            <a:extLst>
              <a:ext uri="{FF2B5EF4-FFF2-40B4-BE49-F238E27FC236}">
                <a16:creationId xmlns:a16="http://schemas.microsoft.com/office/drawing/2014/main" id="{070A29D2-5160-4A85-9F9D-EA188BB22A8C}"/>
              </a:ext>
            </a:extLst>
          </p:cNvPr>
          <p:cNvSpPr/>
          <p:nvPr/>
        </p:nvSpPr>
        <p:spPr>
          <a:xfrm>
            <a:off x="7057747" y="448322"/>
            <a:ext cx="3107185" cy="1149660"/>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J" sz="2400" b="1" dirty="0">
                <a:solidFill>
                  <a:schemeClr val="tx1"/>
                </a:solidFill>
              </a:rPr>
              <a:t>الفهم القرائي </a:t>
            </a:r>
          </a:p>
          <a:p>
            <a:pPr lvl="1" algn="ctr"/>
            <a:r>
              <a:rPr lang="ar-DJ" sz="2400" b="1" dirty="0">
                <a:solidFill>
                  <a:schemeClr val="tx1"/>
                </a:solidFill>
              </a:rPr>
              <a:t>يوم الأحد</a:t>
            </a:r>
            <a:r>
              <a:rPr lang="ar-SA" sz="2400" b="1" dirty="0">
                <a:solidFill>
                  <a:schemeClr val="tx1"/>
                </a:solidFill>
              </a:rPr>
              <a:t>1442/7/17</a:t>
            </a:r>
          </a:p>
        </p:txBody>
      </p:sp>
      <p:sp>
        <p:nvSpPr>
          <p:cNvPr id="8" name="مستطيل 7">
            <a:extLst>
              <a:ext uri="{FF2B5EF4-FFF2-40B4-BE49-F238E27FC236}">
                <a16:creationId xmlns:a16="http://schemas.microsoft.com/office/drawing/2014/main" id="{12122CC8-5FA3-4F31-A8E5-4841770D1002}"/>
              </a:ext>
            </a:extLst>
          </p:cNvPr>
          <p:cNvSpPr/>
          <p:nvPr/>
        </p:nvSpPr>
        <p:spPr>
          <a:xfrm>
            <a:off x="7057746" y="2800904"/>
            <a:ext cx="3107185" cy="1083076"/>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dirty="0">
                <a:solidFill>
                  <a:schemeClr val="tx1"/>
                </a:solidFill>
              </a:rPr>
              <a:t>عنوان القصة </a:t>
            </a:r>
          </a:p>
          <a:p>
            <a:pPr algn="ctr"/>
            <a:r>
              <a:rPr lang="ar-SA" sz="2000" b="1" dirty="0">
                <a:solidFill>
                  <a:schemeClr val="tx1"/>
                </a:solidFill>
              </a:rPr>
              <a:t>الأسد والسلحفاة</a:t>
            </a:r>
          </a:p>
        </p:txBody>
      </p:sp>
    </p:spTree>
    <p:extLst>
      <p:ext uri="{BB962C8B-B14F-4D97-AF65-F5344CB8AC3E}">
        <p14:creationId xmlns:p14="http://schemas.microsoft.com/office/powerpoint/2010/main" val="12540643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a:extLst>
              <a:ext uri="{FF2B5EF4-FFF2-40B4-BE49-F238E27FC236}">
                <a16:creationId xmlns:a16="http://schemas.microsoft.com/office/drawing/2014/main" id="{2E13D931-3AC5-4B45-AF93-815F696F47A5}"/>
              </a:ext>
            </a:extLst>
          </p:cNvPr>
          <p:cNvPicPr>
            <a:picLocks noChangeAspect="1"/>
          </p:cNvPicPr>
          <p:nvPr/>
        </p:nvPicPr>
        <p:blipFill>
          <a:blip r:embed="rId2"/>
          <a:stretch>
            <a:fillRect/>
          </a:stretch>
        </p:blipFill>
        <p:spPr>
          <a:xfrm>
            <a:off x="0" y="0"/>
            <a:ext cx="12197918" cy="6857999"/>
          </a:xfrm>
          <a:prstGeom prst="rect">
            <a:avLst/>
          </a:prstGeom>
        </p:spPr>
      </p:pic>
      <p:sp>
        <p:nvSpPr>
          <p:cNvPr id="3" name="مستطيل 2">
            <a:extLst>
              <a:ext uri="{FF2B5EF4-FFF2-40B4-BE49-F238E27FC236}">
                <a16:creationId xmlns:a16="http://schemas.microsoft.com/office/drawing/2014/main" id="{D3BDEE7C-725D-4B13-BB2A-02C02F08A0B1}"/>
              </a:ext>
            </a:extLst>
          </p:cNvPr>
          <p:cNvSpPr/>
          <p:nvPr/>
        </p:nvSpPr>
        <p:spPr>
          <a:xfrm>
            <a:off x="568171" y="133167"/>
            <a:ext cx="11478827" cy="5983549"/>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4" name="مستطيل 3">
            <a:extLst>
              <a:ext uri="{FF2B5EF4-FFF2-40B4-BE49-F238E27FC236}">
                <a16:creationId xmlns:a16="http://schemas.microsoft.com/office/drawing/2014/main" id="{2CD7F684-2789-4304-AD22-E02B71DFF4E6}"/>
              </a:ext>
            </a:extLst>
          </p:cNvPr>
          <p:cNvSpPr/>
          <p:nvPr/>
        </p:nvSpPr>
        <p:spPr>
          <a:xfrm>
            <a:off x="2246050" y="878889"/>
            <a:ext cx="9312678" cy="3817398"/>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dirty="0">
                <a:solidFill>
                  <a:schemeClr val="tx1"/>
                </a:solidFill>
              </a:rPr>
              <a:t>7</a:t>
            </a:r>
          </a:p>
          <a:p>
            <a:pPr algn="ctr"/>
            <a:endParaRPr lang="ar-SA" sz="2800" b="1" dirty="0">
              <a:solidFill>
                <a:schemeClr val="tx1"/>
              </a:solidFill>
            </a:endParaRPr>
          </a:p>
          <a:p>
            <a:pPr algn="ctr"/>
            <a:endParaRPr lang="ar-SA" sz="2800" b="1" dirty="0">
              <a:solidFill>
                <a:schemeClr val="tx1"/>
              </a:solidFill>
            </a:endParaRPr>
          </a:p>
          <a:p>
            <a:pPr algn="ctr"/>
            <a:r>
              <a:rPr lang="ar-SA" sz="2800" b="1" dirty="0">
                <a:solidFill>
                  <a:schemeClr val="tx1"/>
                </a:solidFill>
              </a:rPr>
              <a:t>_ هاتي صفة واحدة لكل من الأسد والسلحفاة</a:t>
            </a:r>
            <a:r>
              <a:rPr lang="ar-SA" b="1" dirty="0">
                <a:solidFill>
                  <a:schemeClr val="tx1"/>
                </a:solidFill>
              </a:rPr>
              <a:t>.</a:t>
            </a:r>
          </a:p>
          <a:p>
            <a:pPr algn="ctr"/>
            <a:r>
              <a:rPr lang="ar-SA" sz="2800" b="1" dirty="0">
                <a:solidFill>
                  <a:srgbClr val="C00000"/>
                </a:solidFill>
              </a:rPr>
              <a:t>الأسد:غبي’قاسي ’عنيد.</a:t>
            </a:r>
          </a:p>
          <a:p>
            <a:pPr algn="ctr"/>
            <a:r>
              <a:rPr lang="ar-SA" sz="2800" b="1" dirty="0">
                <a:solidFill>
                  <a:srgbClr val="C00000"/>
                </a:solidFill>
              </a:rPr>
              <a:t>السلحفاة: ذكية, فطنة,بطئة</a:t>
            </a:r>
            <a:r>
              <a:rPr lang="ar-SA" b="1" dirty="0">
                <a:solidFill>
                  <a:srgbClr val="C00000"/>
                </a:solidFill>
              </a:rPr>
              <a:t>.</a:t>
            </a:r>
          </a:p>
          <a:p>
            <a:pPr algn="ctr"/>
            <a:endParaRPr lang="ar-SA" b="1" dirty="0">
              <a:solidFill>
                <a:schemeClr val="tx1"/>
              </a:solidFill>
            </a:endParaRPr>
          </a:p>
          <a:p>
            <a:pPr algn="ctr"/>
            <a:endParaRPr lang="ar-SA" b="1" dirty="0">
              <a:solidFill>
                <a:schemeClr val="tx1"/>
              </a:solidFill>
            </a:endParaRPr>
          </a:p>
          <a:p>
            <a:pPr algn="ctr"/>
            <a:r>
              <a:rPr lang="ar-SA" sz="2800" b="1" dirty="0">
                <a:solidFill>
                  <a:schemeClr val="tx1"/>
                </a:solidFill>
              </a:rPr>
              <a:t>8_ رتبي الأحداث التالية حسب ورودها في القصة:</a:t>
            </a:r>
          </a:p>
          <a:p>
            <a:pPr algn="ctr"/>
            <a:r>
              <a:rPr lang="ar-SA" sz="2800" b="1" dirty="0">
                <a:solidFill>
                  <a:schemeClr val="tx1"/>
                </a:solidFill>
              </a:rPr>
              <a:t>              2  _ خافت الحيوانات من الأسد.</a:t>
            </a:r>
          </a:p>
          <a:p>
            <a:pPr algn="ctr"/>
            <a:r>
              <a:rPr lang="ar-SA" sz="2800" b="1" dirty="0">
                <a:solidFill>
                  <a:schemeClr val="tx1"/>
                </a:solidFill>
              </a:rPr>
              <a:t>5  _نجاة السلحفاة.</a:t>
            </a:r>
          </a:p>
          <a:p>
            <a:pPr algn="ctr"/>
            <a:r>
              <a:rPr lang="ar-SA" sz="2800" b="1" dirty="0">
                <a:solidFill>
                  <a:schemeClr val="tx1"/>
                </a:solidFill>
              </a:rPr>
              <a:t>                        1 _خرجت الحيوانات تفتش عن طعامها.</a:t>
            </a:r>
          </a:p>
          <a:p>
            <a:pPr algn="ctr"/>
            <a:r>
              <a:rPr lang="ar-SA" sz="2800" b="1" dirty="0">
                <a:solidFill>
                  <a:schemeClr val="tx1"/>
                </a:solidFill>
              </a:rPr>
              <a:t>                 4_ رمى الأسد </a:t>
            </a:r>
            <a:r>
              <a:rPr lang="ar-SA" sz="2800" b="1" dirty="0" err="1">
                <a:solidFill>
                  <a:schemeClr val="tx1"/>
                </a:solidFill>
              </a:rPr>
              <a:t>السحلفاة</a:t>
            </a:r>
            <a:r>
              <a:rPr lang="ar-SA" sz="2800" b="1" dirty="0">
                <a:solidFill>
                  <a:schemeClr val="tx1"/>
                </a:solidFill>
              </a:rPr>
              <a:t> في النهر.</a:t>
            </a:r>
          </a:p>
          <a:p>
            <a:pPr algn="ctr"/>
            <a:r>
              <a:rPr lang="ar-SA" sz="2800" b="1" dirty="0">
                <a:solidFill>
                  <a:schemeClr val="tx1"/>
                </a:solidFill>
              </a:rPr>
              <a:t>           3  _ وجد الأسد سلحفاة صغيرة.</a:t>
            </a:r>
          </a:p>
          <a:p>
            <a:pPr algn="ctr"/>
            <a:endParaRPr lang="ar-SA" sz="2800" b="1" dirty="0">
              <a:solidFill>
                <a:schemeClr val="tx1"/>
              </a:solidFill>
            </a:endParaRPr>
          </a:p>
          <a:p>
            <a:pPr algn="ctr"/>
            <a:endParaRPr lang="ar-SA" b="1" dirty="0">
              <a:solidFill>
                <a:schemeClr val="tx1"/>
              </a:solidFill>
            </a:endParaRPr>
          </a:p>
          <a:p>
            <a:pPr algn="ctr"/>
            <a:endParaRPr lang="ar-SA" b="1" dirty="0">
              <a:solidFill>
                <a:schemeClr val="tx1"/>
              </a:solidFill>
            </a:endParaRPr>
          </a:p>
        </p:txBody>
      </p:sp>
    </p:spTree>
    <p:extLst>
      <p:ext uri="{BB962C8B-B14F-4D97-AF65-F5344CB8AC3E}">
        <p14:creationId xmlns:p14="http://schemas.microsoft.com/office/powerpoint/2010/main" val="25237073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a:extLst>
              <a:ext uri="{FF2B5EF4-FFF2-40B4-BE49-F238E27FC236}">
                <a16:creationId xmlns:a16="http://schemas.microsoft.com/office/drawing/2014/main" id="{2E13D931-3AC5-4B45-AF93-815F696F47A5}"/>
              </a:ext>
            </a:extLst>
          </p:cNvPr>
          <p:cNvPicPr>
            <a:picLocks noChangeAspect="1"/>
          </p:cNvPicPr>
          <p:nvPr/>
        </p:nvPicPr>
        <p:blipFill>
          <a:blip r:embed="rId2"/>
          <a:stretch>
            <a:fillRect/>
          </a:stretch>
        </p:blipFill>
        <p:spPr>
          <a:xfrm>
            <a:off x="0" y="0"/>
            <a:ext cx="12197918" cy="6857999"/>
          </a:xfrm>
          <a:prstGeom prst="rect">
            <a:avLst/>
          </a:prstGeom>
        </p:spPr>
      </p:pic>
      <p:sp>
        <p:nvSpPr>
          <p:cNvPr id="3" name="مستطيل 2">
            <a:extLst>
              <a:ext uri="{FF2B5EF4-FFF2-40B4-BE49-F238E27FC236}">
                <a16:creationId xmlns:a16="http://schemas.microsoft.com/office/drawing/2014/main" id="{D3BDEE7C-725D-4B13-BB2A-02C02F08A0B1}"/>
              </a:ext>
            </a:extLst>
          </p:cNvPr>
          <p:cNvSpPr/>
          <p:nvPr/>
        </p:nvSpPr>
        <p:spPr>
          <a:xfrm>
            <a:off x="568171" y="150921"/>
            <a:ext cx="11478827" cy="5983549"/>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4" name="مستطيل 3">
            <a:extLst>
              <a:ext uri="{FF2B5EF4-FFF2-40B4-BE49-F238E27FC236}">
                <a16:creationId xmlns:a16="http://schemas.microsoft.com/office/drawing/2014/main" id="{2CD7F684-2789-4304-AD22-E02B71DFF4E6}"/>
              </a:ext>
            </a:extLst>
          </p:cNvPr>
          <p:cNvSpPr/>
          <p:nvPr/>
        </p:nvSpPr>
        <p:spPr>
          <a:xfrm>
            <a:off x="3249227" y="723530"/>
            <a:ext cx="8202967" cy="1635710"/>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dirty="0">
                <a:solidFill>
                  <a:schemeClr val="tx1"/>
                </a:solidFill>
              </a:rPr>
              <a:t>طالبتي الجميلة :</a:t>
            </a:r>
          </a:p>
          <a:p>
            <a:pPr algn="ctr"/>
            <a:r>
              <a:rPr lang="ar-SA" sz="2800" b="1" dirty="0">
                <a:solidFill>
                  <a:schemeClr val="tx1"/>
                </a:solidFill>
              </a:rPr>
              <a:t>اسردي القصة بأسلوبك الجميل ؟</a:t>
            </a:r>
          </a:p>
          <a:p>
            <a:pPr algn="ctr"/>
            <a:endParaRPr lang="ar-SA" sz="2800" b="1" dirty="0">
              <a:solidFill>
                <a:schemeClr val="tx1"/>
              </a:solidFill>
            </a:endParaRPr>
          </a:p>
          <a:p>
            <a:pPr algn="ctr"/>
            <a:endParaRPr lang="ar-SA" sz="2800" b="1" dirty="0">
              <a:solidFill>
                <a:schemeClr val="tx1"/>
              </a:solidFill>
            </a:endParaRPr>
          </a:p>
        </p:txBody>
      </p:sp>
    </p:spTree>
    <p:extLst>
      <p:ext uri="{BB962C8B-B14F-4D97-AF65-F5344CB8AC3E}">
        <p14:creationId xmlns:p14="http://schemas.microsoft.com/office/powerpoint/2010/main" val="39307626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471486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a:extLst>
              <a:ext uri="{FF2B5EF4-FFF2-40B4-BE49-F238E27FC236}">
                <a16:creationId xmlns:a16="http://schemas.microsoft.com/office/drawing/2014/main" id="{2E13D931-3AC5-4B45-AF93-815F696F47A5}"/>
              </a:ext>
            </a:extLst>
          </p:cNvPr>
          <p:cNvPicPr>
            <a:picLocks noChangeAspect="1"/>
          </p:cNvPicPr>
          <p:nvPr/>
        </p:nvPicPr>
        <p:blipFill>
          <a:blip r:embed="rId2"/>
          <a:stretch>
            <a:fillRect/>
          </a:stretch>
        </p:blipFill>
        <p:spPr>
          <a:xfrm>
            <a:off x="0" y="0"/>
            <a:ext cx="12197918" cy="6857999"/>
          </a:xfrm>
          <a:prstGeom prst="rect">
            <a:avLst/>
          </a:prstGeom>
        </p:spPr>
      </p:pic>
      <p:sp>
        <p:nvSpPr>
          <p:cNvPr id="3" name="مستطيل 2">
            <a:extLst>
              <a:ext uri="{FF2B5EF4-FFF2-40B4-BE49-F238E27FC236}">
                <a16:creationId xmlns:a16="http://schemas.microsoft.com/office/drawing/2014/main" id="{CBDA051A-F965-4C14-A2DE-975B6611738C}"/>
              </a:ext>
            </a:extLst>
          </p:cNvPr>
          <p:cNvSpPr/>
          <p:nvPr/>
        </p:nvSpPr>
        <p:spPr>
          <a:xfrm>
            <a:off x="284085" y="177554"/>
            <a:ext cx="11647503" cy="5974672"/>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200" b="1" dirty="0">
                <a:solidFill>
                  <a:schemeClr val="tx1"/>
                </a:solidFill>
              </a:rPr>
              <a:t>الاسد والسلحفاة </a:t>
            </a:r>
          </a:p>
          <a:p>
            <a:pPr algn="ctr"/>
            <a:r>
              <a:rPr lang="ar-SA" sz="3200" b="1" dirty="0">
                <a:solidFill>
                  <a:schemeClr val="tx1"/>
                </a:solidFill>
              </a:rPr>
              <a:t>  كان هناكَ غابةُ جميلةٌ يعيشُ سكانُها في نظامٍ ومحبّةٍ، ويتعاونون مع بعضِهم البعض ويتجاوَرُون في مودّةٍ وإخاءٍ، وفي يوم من الأيام خرجت الحيواناتُ تفتِّشُ عن طعامِها في كل أنحاء الغابةِ، وتَجِدُّ في سعيِها في هدوء وأمان.   وإذا بصوت الأسد يزمجر بالغابة ويملؤُها رعبًا، فخافت الحيواناتُ وتركَت ما كانت تبحثُ عنه، وصار همُّها أن تتوارى عن أعينِ الأسد الغاضبِ والجائعِ.   وبينما كان الأسدُ يقفزُ من مكانٍ لآخرَ بحثًا عن طعامٍ يُسكت فيه جوعَهُ، وجدَ سلحفاةً صغيرةً لم تستطع الاختباءَ لأنّها بطيئةُ الحركةِ, فأوقفها الأسدُ وقال لها: أليس في الغابة حيوان أكبر منك يُسكِتُ جوعي؟</a:t>
            </a:r>
          </a:p>
          <a:p>
            <a:pPr algn="ctr"/>
            <a:endParaRPr lang="ar-SA" sz="3200" b="1" dirty="0">
              <a:solidFill>
                <a:schemeClr val="tx1"/>
              </a:solidFill>
            </a:endParaRPr>
          </a:p>
          <a:p>
            <a:pPr algn="ctr"/>
            <a:endParaRPr lang="ar-SA" sz="3200" b="1" dirty="0">
              <a:solidFill>
                <a:schemeClr val="tx1"/>
              </a:solidFill>
            </a:endParaRPr>
          </a:p>
        </p:txBody>
      </p:sp>
    </p:spTree>
    <p:extLst>
      <p:ext uri="{BB962C8B-B14F-4D97-AF65-F5344CB8AC3E}">
        <p14:creationId xmlns:p14="http://schemas.microsoft.com/office/powerpoint/2010/main" val="28637474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a:extLst>
              <a:ext uri="{FF2B5EF4-FFF2-40B4-BE49-F238E27FC236}">
                <a16:creationId xmlns:a16="http://schemas.microsoft.com/office/drawing/2014/main" id="{2E13D931-3AC5-4B45-AF93-815F696F47A5}"/>
              </a:ext>
            </a:extLst>
          </p:cNvPr>
          <p:cNvPicPr>
            <a:picLocks noChangeAspect="1"/>
          </p:cNvPicPr>
          <p:nvPr/>
        </p:nvPicPr>
        <p:blipFill>
          <a:blip r:embed="rId2"/>
          <a:stretch>
            <a:fillRect/>
          </a:stretch>
        </p:blipFill>
        <p:spPr>
          <a:xfrm>
            <a:off x="0" y="0"/>
            <a:ext cx="12197918" cy="6857999"/>
          </a:xfrm>
          <a:prstGeom prst="rect">
            <a:avLst/>
          </a:prstGeom>
        </p:spPr>
      </p:pic>
      <p:sp>
        <p:nvSpPr>
          <p:cNvPr id="3" name="مستطيل 2">
            <a:extLst>
              <a:ext uri="{FF2B5EF4-FFF2-40B4-BE49-F238E27FC236}">
                <a16:creationId xmlns:a16="http://schemas.microsoft.com/office/drawing/2014/main" id="{CBDA051A-F965-4C14-A2DE-975B6611738C}"/>
              </a:ext>
            </a:extLst>
          </p:cNvPr>
          <p:cNvSpPr/>
          <p:nvPr/>
        </p:nvSpPr>
        <p:spPr>
          <a:xfrm>
            <a:off x="284085" y="177554"/>
            <a:ext cx="11647503" cy="5974672"/>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dirty="0">
                <a:solidFill>
                  <a:schemeClr val="tx1"/>
                </a:solidFill>
              </a:rPr>
              <a:t>فضحكَ الأسدُ وقال لها: سأفعل عكس ما طلبتِ مني، بل سأرميك أيّتها المخلوق الحقير... فتظاهرت السلحفاةُ بالبكاء والخوف, فأخذها الأسدُ ورمى بها في النهرِ، ولكنّ السلحفاةَ الذكيةَ ما لبثت أن ضحكت، وقالت للأسد: يا لك من حيوان غبي ألا تعرف أنني أعيش في الماء ولا أخاف منه لأنّي أجيد السباحة؟   ليس العبرة في ضخامة الأجسام وإنما العبرة في فطنة العقول، وهكذا استطاعت السلحفاة أن تنجو من الأسد بفضل ذكائها.</a:t>
            </a:r>
          </a:p>
          <a:p>
            <a:pPr algn="ctr"/>
            <a:endParaRPr lang="ar-SA" sz="2800" b="1" dirty="0">
              <a:solidFill>
                <a:schemeClr val="tx1"/>
              </a:solidFill>
            </a:endParaRPr>
          </a:p>
          <a:p>
            <a:pPr algn="ctr"/>
            <a:endParaRPr lang="ar-SA" sz="2800" b="1" dirty="0">
              <a:solidFill>
                <a:schemeClr val="tx1"/>
              </a:solidFill>
            </a:endParaRPr>
          </a:p>
        </p:txBody>
      </p:sp>
    </p:spTree>
    <p:extLst>
      <p:ext uri="{BB962C8B-B14F-4D97-AF65-F5344CB8AC3E}">
        <p14:creationId xmlns:p14="http://schemas.microsoft.com/office/powerpoint/2010/main" val="34697429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a:extLst>
              <a:ext uri="{FF2B5EF4-FFF2-40B4-BE49-F238E27FC236}">
                <a16:creationId xmlns:a16="http://schemas.microsoft.com/office/drawing/2014/main" id="{2E13D931-3AC5-4B45-AF93-815F696F47A5}"/>
              </a:ext>
            </a:extLst>
          </p:cNvPr>
          <p:cNvPicPr>
            <a:picLocks noChangeAspect="1"/>
          </p:cNvPicPr>
          <p:nvPr/>
        </p:nvPicPr>
        <p:blipFill>
          <a:blip r:embed="rId2"/>
          <a:stretch>
            <a:fillRect/>
          </a:stretch>
        </p:blipFill>
        <p:spPr>
          <a:xfrm>
            <a:off x="0" y="0"/>
            <a:ext cx="12197918" cy="6857999"/>
          </a:xfrm>
          <a:prstGeom prst="rect">
            <a:avLst/>
          </a:prstGeom>
        </p:spPr>
      </p:pic>
      <p:sp>
        <p:nvSpPr>
          <p:cNvPr id="3" name="مستطيل 2">
            <a:extLst>
              <a:ext uri="{FF2B5EF4-FFF2-40B4-BE49-F238E27FC236}">
                <a16:creationId xmlns:a16="http://schemas.microsoft.com/office/drawing/2014/main" id="{CBDA051A-F965-4C14-A2DE-975B6611738C}"/>
              </a:ext>
            </a:extLst>
          </p:cNvPr>
          <p:cNvSpPr/>
          <p:nvPr/>
        </p:nvSpPr>
        <p:spPr>
          <a:xfrm>
            <a:off x="284085" y="177554"/>
            <a:ext cx="11647503" cy="5974672"/>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dirty="0">
                <a:solidFill>
                  <a:schemeClr val="tx1"/>
                </a:solidFill>
              </a:rPr>
              <a:t>.   فضحكَ الأسدُ وقال لها: سأفعل عكس ما طلبتِ مني، بل سأرميك أيّتها المخلوق الحقير... فتظاهرت السلحفاةُ بالبكاء والخوف, فأخذها الأسدُ ورمى بها في النهرِ، ولكنّ السلحفاةَ الذكيةَ ما لبثت أن ضحكت، وقالت للأسد: يا لك من حيوان غبي ألا تعرف أنني أعيش في الماء ولا أخاف منه لأنّي أجيد السباحة؟   ليس العبرة في ضخامة الأجسام وإنما العبرة في فطنة العقول، وهكذا استطاعت السلحفاة أن تنجو من الأسد بفضل ذكائها.</a:t>
            </a:r>
          </a:p>
          <a:p>
            <a:pPr algn="ctr"/>
            <a:endParaRPr lang="ar-SA" sz="2800" b="1" dirty="0">
              <a:solidFill>
                <a:schemeClr val="tx1"/>
              </a:solidFill>
            </a:endParaRPr>
          </a:p>
          <a:p>
            <a:pPr algn="ctr"/>
            <a:endParaRPr lang="ar-SA" sz="2800" b="1" dirty="0">
              <a:solidFill>
                <a:schemeClr val="tx1"/>
              </a:solidFill>
            </a:endParaRPr>
          </a:p>
        </p:txBody>
      </p:sp>
    </p:spTree>
    <p:extLst>
      <p:ext uri="{BB962C8B-B14F-4D97-AF65-F5344CB8AC3E}">
        <p14:creationId xmlns:p14="http://schemas.microsoft.com/office/powerpoint/2010/main" val="516553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a:extLst>
              <a:ext uri="{FF2B5EF4-FFF2-40B4-BE49-F238E27FC236}">
                <a16:creationId xmlns:a16="http://schemas.microsoft.com/office/drawing/2014/main" id="{2E13D931-3AC5-4B45-AF93-815F696F47A5}"/>
              </a:ext>
            </a:extLst>
          </p:cNvPr>
          <p:cNvPicPr>
            <a:picLocks noChangeAspect="1"/>
          </p:cNvPicPr>
          <p:nvPr/>
        </p:nvPicPr>
        <p:blipFill>
          <a:blip r:embed="rId2"/>
          <a:stretch>
            <a:fillRect/>
          </a:stretch>
        </p:blipFill>
        <p:spPr>
          <a:xfrm>
            <a:off x="0" y="0"/>
            <a:ext cx="12197918" cy="6857999"/>
          </a:xfrm>
          <a:prstGeom prst="rect">
            <a:avLst/>
          </a:prstGeom>
        </p:spPr>
      </p:pic>
      <p:sp>
        <p:nvSpPr>
          <p:cNvPr id="4" name="مستطيل 3">
            <a:extLst>
              <a:ext uri="{FF2B5EF4-FFF2-40B4-BE49-F238E27FC236}">
                <a16:creationId xmlns:a16="http://schemas.microsoft.com/office/drawing/2014/main" id="{7782F712-BC65-4504-9659-65625C148E49}"/>
              </a:ext>
            </a:extLst>
          </p:cNvPr>
          <p:cNvSpPr/>
          <p:nvPr/>
        </p:nvSpPr>
        <p:spPr>
          <a:xfrm>
            <a:off x="356586" y="213064"/>
            <a:ext cx="11478827" cy="5983549"/>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dirty="0"/>
              <a:t>‏</a:t>
            </a:r>
            <a:r>
              <a:rPr lang="ar-SA" sz="2800" b="1" dirty="0">
                <a:solidFill>
                  <a:schemeClr val="tx1"/>
                </a:solidFill>
              </a:rPr>
              <a:t>1</a:t>
            </a:r>
            <a:r>
              <a:rPr lang="ar-SA" dirty="0">
                <a:solidFill>
                  <a:schemeClr val="tx1"/>
                </a:solidFill>
              </a:rPr>
              <a:t>_</a:t>
            </a:r>
            <a:r>
              <a:rPr lang="ar-SA" sz="2800" b="1" dirty="0">
                <a:solidFill>
                  <a:schemeClr val="tx1"/>
                </a:solidFill>
              </a:rPr>
              <a:t>اختاري الإجابة الصحيحة معنى كلمة تتوارى</a:t>
            </a:r>
          </a:p>
          <a:p>
            <a:r>
              <a:rPr lang="ar-SA" sz="2800" b="1" dirty="0">
                <a:solidFill>
                  <a:schemeClr val="tx1"/>
                </a:solidFill>
              </a:rPr>
              <a:t>      تظهر             تختبئ                        تفتش‏</a:t>
            </a:r>
          </a:p>
          <a:p>
            <a:r>
              <a:rPr lang="ar-SA" sz="2800" b="1" dirty="0">
                <a:solidFill>
                  <a:schemeClr val="tx1"/>
                </a:solidFill>
              </a:rPr>
              <a:t>2_كيف كان يعيش سكان الغابة؟‏</a:t>
            </a:r>
          </a:p>
          <a:p>
            <a:r>
              <a:rPr lang="ar-SA" sz="2800" b="1" dirty="0">
                <a:solidFill>
                  <a:schemeClr val="tx1"/>
                </a:solidFill>
              </a:rPr>
              <a:t>...................................................</a:t>
            </a:r>
          </a:p>
          <a:p>
            <a:r>
              <a:rPr lang="ar-SA" sz="2800" b="1" dirty="0">
                <a:solidFill>
                  <a:schemeClr val="tx1"/>
                </a:solidFill>
              </a:rPr>
              <a:t>3_في النص شخصيتان رئيستان ما هما؟</a:t>
            </a:r>
          </a:p>
          <a:p>
            <a:r>
              <a:rPr lang="ar-SA" sz="2800" b="1" dirty="0">
                <a:solidFill>
                  <a:schemeClr val="tx1"/>
                </a:solidFill>
              </a:rPr>
              <a:t>................................................</a:t>
            </a:r>
          </a:p>
          <a:p>
            <a:r>
              <a:rPr lang="ar-SA" sz="2800" b="1" dirty="0">
                <a:solidFill>
                  <a:schemeClr val="tx1"/>
                </a:solidFill>
              </a:rPr>
              <a:t>‏4_لم تستطع السلحفاة الاختباء من الأسد اذكري السبب؟‏</a:t>
            </a:r>
          </a:p>
          <a:p>
            <a:r>
              <a:rPr lang="ar-SA" sz="2800" b="1" dirty="0">
                <a:solidFill>
                  <a:schemeClr val="tx1"/>
                </a:solidFill>
              </a:rPr>
              <a:t>..........................................................</a:t>
            </a:r>
          </a:p>
        </p:txBody>
      </p:sp>
      <p:sp>
        <p:nvSpPr>
          <p:cNvPr id="5" name="شكل بيضاوي 4">
            <a:extLst>
              <a:ext uri="{FF2B5EF4-FFF2-40B4-BE49-F238E27FC236}">
                <a16:creationId xmlns:a16="http://schemas.microsoft.com/office/drawing/2014/main" id="{6D35504C-FDD5-4DAB-96EB-00111A232507}"/>
              </a:ext>
            </a:extLst>
          </p:cNvPr>
          <p:cNvSpPr/>
          <p:nvPr/>
        </p:nvSpPr>
        <p:spPr>
          <a:xfrm flipV="1">
            <a:off x="9516862" y="2130639"/>
            <a:ext cx="79899" cy="1065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6" name="شكل بيضاوي 5">
            <a:extLst>
              <a:ext uri="{FF2B5EF4-FFF2-40B4-BE49-F238E27FC236}">
                <a16:creationId xmlns:a16="http://schemas.microsoft.com/office/drawing/2014/main" id="{4A5A31DD-F341-42B2-83AB-A77A7A71C6C2}"/>
              </a:ext>
            </a:extLst>
          </p:cNvPr>
          <p:cNvSpPr/>
          <p:nvPr/>
        </p:nvSpPr>
        <p:spPr>
          <a:xfrm flipV="1">
            <a:off x="11409285" y="2210539"/>
            <a:ext cx="96175" cy="7250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7" name="شكل بيضاوي 6">
            <a:extLst>
              <a:ext uri="{FF2B5EF4-FFF2-40B4-BE49-F238E27FC236}">
                <a16:creationId xmlns:a16="http://schemas.microsoft.com/office/drawing/2014/main" id="{6C74B21C-8EFB-4FF1-B8F0-1D8AADF5A6E8}"/>
              </a:ext>
            </a:extLst>
          </p:cNvPr>
          <p:cNvSpPr/>
          <p:nvPr/>
        </p:nvSpPr>
        <p:spPr>
          <a:xfrm flipV="1">
            <a:off x="6578354" y="2157273"/>
            <a:ext cx="62144" cy="5326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Tree>
    <p:extLst>
      <p:ext uri="{BB962C8B-B14F-4D97-AF65-F5344CB8AC3E}">
        <p14:creationId xmlns:p14="http://schemas.microsoft.com/office/powerpoint/2010/main" val="1486101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a:extLst>
              <a:ext uri="{FF2B5EF4-FFF2-40B4-BE49-F238E27FC236}">
                <a16:creationId xmlns:a16="http://schemas.microsoft.com/office/drawing/2014/main" id="{2E13D931-3AC5-4B45-AF93-815F696F47A5}"/>
              </a:ext>
            </a:extLst>
          </p:cNvPr>
          <p:cNvPicPr>
            <a:picLocks noChangeAspect="1"/>
          </p:cNvPicPr>
          <p:nvPr/>
        </p:nvPicPr>
        <p:blipFill>
          <a:blip r:embed="rId2"/>
          <a:stretch>
            <a:fillRect/>
          </a:stretch>
        </p:blipFill>
        <p:spPr>
          <a:xfrm>
            <a:off x="0" y="0"/>
            <a:ext cx="12197918" cy="6857999"/>
          </a:xfrm>
          <a:prstGeom prst="rect">
            <a:avLst/>
          </a:prstGeom>
        </p:spPr>
      </p:pic>
      <p:sp>
        <p:nvSpPr>
          <p:cNvPr id="4" name="مستطيل 3">
            <a:extLst>
              <a:ext uri="{FF2B5EF4-FFF2-40B4-BE49-F238E27FC236}">
                <a16:creationId xmlns:a16="http://schemas.microsoft.com/office/drawing/2014/main" id="{7782F712-BC65-4504-9659-65625C148E49}"/>
              </a:ext>
            </a:extLst>
          </p:cNvPr>
          <p:cNvSpPr/>
          <p:nvPr/>
        </p:nvSpPr>
        <p:spPr>
          <a:xfrm>
            <a:off x="356586" y="159798"/>
            <a:ext cx="11478827" cy="5983549"/>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dirty="0"/>
              <a:t>‏</a:t>
            </a:r>
            <a:r>
              <a:rPr lang="ar-SA" sz="2800" dirty="0">
                <a:solidFill>
                  <a:schemeClr val="tx1"/>
                </a:solidFill>
              </a:rPr>
              <a:t>1_</a:t>
            </a:r>
            <a:r>
              <a:rPr lang="ar-SA" sz="2800" b="1" dirty="0">
                <a:solidFill>
                  <a:schemeClr val="tx1"/>
                </a:solidFill>
              </a:rPr>
              <a:t>اختاري الإجابة الصحيحة معنى كلمة تتوارى</a:t>
            </a:r>
          </a:p>
          <a:p>
            <a:r>
              <a:rPr lang="ar-SA" sz="2800" b="1" dirty="0">
                <a:solidFill>
                  <a:schemeClr val="tx1"/>
                </a:solidFill>
              </a:rPr>
              <a:t>     تظهر               </a:t>
            </a:r>
            <a:r>
              <a:rPr lang="ar-SA" sz="2800" b="1" dirty="0">
                <a:solidFill>
                  <a:schemeClr val="tx1"/>
                </a:solidFill>
                <a:highlight>
                  <a:srgbClr val="FFFF00"/>
                </a:highlight>
              </a:rPr>
              <a:t>تختبئ</a:t>
            </a:r>
            <a:r>
              <a:rPr lang="ar-SA" sz="2800" b="1" dirty="0">
                <a:solidFill>
                  <a:schemeClr val="tx1"/>
                </a:solidFill>
              </a:rPr>
              <a:t>                        تفتش‏</a:t>
            </a:r>
          </a:p>
          <a:p>
            <a:r>
              <a:rPr lang="ar-SA" sz="2800" b="1" dirty="0">
                <a:solidFill>
                  <a:schemeClr val="tx1"/>
                </a:solidFill>
              </a:rPr>
              <a:t>2_كيف كان يعيش سكان الغابة؟‏</a:t>
            </a:r>
          </a:p>
          <a:p>
            <a:r>
              <a:rPr lang="ar-SA" sz="2800" b="1" dirty="0">
                <a:solidFill>
                  <a:srgbClr val="C00000"/>
                </a:solidFill>
              </a:rPr>
              <a:t> في نظام ومحبة, ويتعاونون مع بعضهم بعضا, ويتجاورون في مودة وإخاء</a:t>
            </a:r>
            <a:r>
              <a:rPr lang="ar-SA" sz="2800" b="1" dirty="0">
                <a:solidFill>
                  <a:schemeClr val="tx1"/>
                </a:solidFill>
              </a:rPr>
              <a:t>.</a:t>
            </a:r>
          </a:p>
          <a:p>
            <a:r>
              <a:rPr lang="ar-SA" sz="2800" b="1" dirty="0">
                <a:solidFill>
                  <a:schemeClr val="tx1"/>
                </a:solidFill>
              </a:rPr>
              <a:t>3_في النص شخصيتان رئيستان ما هما؟</a:t>
            </a:r>
          </a:p>
          <a:p>
            <a:r>
              <a:rPr lang="ar-SA" sz="2800" b="1" dirty="0">
                <a:solidFill>
                  <a:srgbClr val="C00000"/>
                </a:solidFill>
              </a:rPr>
              <a:t> السلحفاة, والأسد.</a:t>
            </a:r>
          </a:p>
          <a:p>
            <a:r>
              <a:rPr lang="ar-SA" sz="2800" b="1" dirty="0">
                <a:solidFill>
                  <a:schemeClr val="tx1"/>
                </a:solidFill>
              </a:rPr>
              <a:t>‏4_لم تستطع السلحفاة الاختباء من الأسد اذكري السبب؟‏</a:t>
            </a:r>
          </a:p>
          <a:p>
            <a:r>
              <a:rPr lang="ar-SA" sz="2800" b="1" dirty="0">
                <a:solidFill>
                  <a:srgbClr val="C00000"/>
                </a:solidFill>
              </a:rPr>
              <a:t>لأنها كانت بطيئة الحركة</a:t>
            </a:r>
            <a:r>
              <a:rPr lang="ar-SA" sz="3600" b="1" dirty="0">
                <a:solidFill>
                  <a:srgbClr val="C00000"/>
                </a:solidFill>
              </a:rPr>
              <a:t>.</a:t>
            </a:r>
          </a:p>
        </p:txBody>
      </p:sp>
      <p:sp>
        <p:nvSpPr>
          <p:cNvPr id="5" name="شكل بيضاوي 4">
            <a:extLst>
              <a:ext uri="{FF2B5EF4-FFF2-40B4-BE49-F238E27FC236}">
                <a16:creationId xmlns:a16="http://schemas.microsoft.com/office/drawing/2014/main" id="{6D35504C-FDD5-4DAB-96EB-00111A232507}"/>
              </a:ext>
            </a:extLst>
          </p:cNvPr>
          <p:cNvSpPr/>
          <p:nvPr/>
        </p:nvSpPr>
        <p:spPr>
          <a:xfrm flipV="1">
            <a:off x="9365941" y="2077374"/>
            <a:ext cx="79899" cy="1065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6" name="شكل بيضاوي 5">
            <a:extLst>
              <a:ext uri="{FF2B5EF4-FFF2-40B4-BE49-F238E27FC236}">
                <a16:creationId xmlns:a16="http://schemas.microsoft.com/office/drawing/2014/main" id="{4A5A31DD-F341-42B2-83AB-A77A7A71C6C2}"/>
              </a:ext>
            </a:extLst>
          </p:cNvPr>
          <p:cNvSpPr/>
          <p:nvPr/>
        </p:nvSpPr>
        <p:spPr>
          <a:xfrm flipV="1">
            <a:off x="11301274" y="2111403"/>
            <a:ext cx="88776" cy="636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7" name="شكل بيضاوي 6">
            <a:extLst>
              <a:ext uri="{FF2B5EF4-FFF2-40B4-BE49-F238E27FC236}">
                <a16:creationId xmlns:a16="http://schemas.microsoft.com/office/drawing/2014/main" id="{6C74B21C-8EFB-4FF1-B8F0-1D8AADF5A6E8}"/>
              </a:ext>
            </a:extLst>
          </p:cNvPr>
          <p:cNvSpPr/>
          <p:nvPr/>
        </p:nvSpPr>
        <p:spPr>
          <a:xfrm flipV="1">
            <a:off x="6409678" y="2024108"/>
            <a:ext cx="53266" cy="1065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Tree>
    <p:extLst>
      <p:ext uri="{BB962C8B-B14F-4D97-AF65-F5344CB8AC3E}">
        <p14:creationId xmlns:p14="http://schemas.microsoft.com/office/powerpoint/2010/main" val="40503591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a:extLst>
              <a:ext uri="{FF2B5EF4-FFF2-40B4-BE49-F238E27FC236}">
                <a16:creationId xmlns:a16="http://schemas.microsoft.com/office/drawing/2014/main" id="{2E13D931-3AC5-4B45-AF93-815F696F47A5}"/>
              </a:ext>
            </a:extLst>
          </p:cNvPr>
          <p:cNvPicPr>
            <a:picLocks noChangeAspect="1"/>
          </p:cNvPicPr>
          <p:nvPr/>
        </p:nvPicPr>
        <p:blipFill>
          <a:blip r:embed="rId2"/>
          <a:stretch>
            <a:fillRect/>
          </a:stretch>
        </p:blipFill>
        <p:spPr>
          <a:xfrm>
            <a:off x="0" y="0"/>
            <a:ext cx="12197918" cy="6857999"/>
          </a:xfrm>
          <a:prstGeom prst="rect">
            <a:avLst/>
          </a:prstGeom>
        </p:spPr>
      </p:pic>
      <p:sp>
        <p:nvSpPr>
          <p:cNvPr id="3" name="مستطيل 2">
            <a:extLst>
              <a:ext uri="{FF2B5EF4-FFF2-40B4-BE49-F238E27FC236}">
                <a16:creationId xmlns:a16="http://schemas.microsoft.com/office/drawing/2014/main" id="{7F5860F7-4E19-4D48-8E20-FF2AD654F132}"/>
              </a:ext>
            </a:extLst>
          </p:cNvPr>
          <p:cNvSpPr/>
          <p:nvPr/>
        </p:nvSpPr>
        <p:spPr>
          <a:xfrm>
            <a:off x="480874" y="252146"/>
            <a:ext cx="11478827" cy="5983549"/>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endParaRPr lang="ar-SA" sz="1800" dirty="0">
              <a:solidFill>
                <a:schemeClr val="tx1"/>
              </a:solidFill>
            </a:endParaRPr>
          </a:p>
        </p:txBody>
      </p:sp>
      <p:sp>
        <p:nvSpPr>
          <p:cNvPr id="5" name="مربع نص 4">
            <a:extLst>
              <a:ext uri="{FF2B5EF4-FFF2-40B4-BE49-F238E27FC236}">
                <a16:creationId xmlns:a16="http://schemas.microsoft.com/office/drawing/2014/main" id="{BA971009-2C1B-4C63-B8D0-13D0EEB3B5C0}"/>
              </a:ext>
            </a:extLst>
          </p:cNvPr>
          <p:cNvSpPr txBox="1"/>
          <p:nvPr/>
        </p:nvSpPr>
        <p:spPr>
          <a:xfrm>
            <a:off x="923278" y="884108"/>
            <a:ext cx="10857390" cy="3908762"/>
          </a:xfrm>
          <a:prstGeom prst="rect">
            <a:avLst/>
          </a:prstGeom>
          <a:noFill/>
        </p:spPr>
        <p:txBody>
          <a:bodyPr wrap="square">
            <a:spAutoFit/>
          </a:bodyPr>
          <a:lstStyle/>
          <a:p>
            <a:r>
              <a:rPr lang="ar-SA" sz="3600" b="1" dirty="0">
                <a:solidFill>
                  <a:schemeClr val="tx1"/>
                </a:solidFill>
              </a:rPr>
              <a:t>5_</a:t>
            </a:r>
            <a:r>
              <a:rPr lang="ar-SA" sz="2800" b="1" dirty="0">
                <a:solidFill>
                  <a:schemeClr val="tx1"/>
                </a:solidFill>
              </a:rPr>
              <a:t>استعملت السلحفاة للتخلص من الأسد:</a:t>
            </a:r>
          </a:p>
          <a:p>
            <a:pPr marL="571500" indent="-571500">
              <a:buFont typeface="Arial" panose="020B0604020202020204" pitchFamily="34" charset="0"/>
              <a:buChar char="•"/>
            </a:pPr>
            <a:r>
              <a:rPr lang="ar-SA" sz="2800" b="1" dirty="0"/>
              <a:t>القوة والشجاعة .</a:t>
            </a:r>
          </a:p>
          <a:p>
            <a:pPr marL="571500" indent="-571500">
              <a:buFont typeface="Arial" panose="020B0604020202020204" pitchFamily="34" charset="0"/>
              <a:buChar char="•"/>
            </a:pPr>
            <a:r>
              <a:rPr lang="ar-SA" sz="2800" b="1" dirty="0">
                <a:solidFill>
                  <a:schemeClr val="tx1"/>
                </a:solidFill>
              </a:rPr>
              <a:t>التضرع والدعاء .</a:t>
            </a:r>
          </a:p>
          <a:p>
            <a:pPr marL="571500" indent="-571500">
              <a:buFont typeface="Arial" panose="020B0604020202020204" pitchFamily="34" charset="0"/>
              <a:buChar char="•"/>
            </a:pPr>
            <a:r>
              <a:rPr lang="ar-SA" sz="2800" b="1" dirty="0"/>
              <a:t>البكاء والصراخ .</a:t>
            </a:r>
          </a:p>
          <a:p>
            <a:pPr marL="571500" indent="-571500">
              <a:buFont typeface="Arial" panose="020B0604020202020204" pitchFamily="34" charset="0"/>
              <a:buChar char="•"/>
            </a:pPr>
            <a:r>
              <a:rPr lang="ar-SA" sz="2800" b="1" dirty="0"/>
              <a:t>الفطنة والحيلة </a:t>
            </a:r>
            <a:r>
              <a:rPr lang="ar-SA" sz="2800" dirty="0"/>
              <a:t>.</a:t>
            </a:r>
          </a:p>
          <a:p>
            <a:endParaRPr lang="ar-SA" sz="2800" dirty="0"/>
          </a:p>
          <a:p>
            <a:r>
              <a:rPr lang="ar-SA" sz="2800" dirty="0">
                <a:solidFill>
                  <a:schemeClr val="tx1"/>
                </a:solidFill>
              </a:rPr>
              <a:t>6</a:t>
            </a:r>
            <a:r>
              <a:rPr lang="ar-SA" sz="2800" b="1" dirty="0">
                <a:solidFill>
                  <a:schemeClr val="tx1"/>
                </a:solidFill>
              </a:rPr>
              <a:t>_ القصة خيالة وليست واقعية ,هاتي دليلا من النص على أنها خيالية </a:t>
            </a:r>
            <a:r>
              <a:rPr lang="ar-SA" sz="3600" b="1" dirty="0">
                <a:solidFill>
                  <a:schemeClr val="tx1"/>
                </a:solidFill>
              </a:rPr>
              <a:t>. </a:t>
            </a:r>
          </a:p>
          <a:p>
            <a:r>
              <a:rPr lang="ar-SA" sz="3600" b="1" dirty="0"/>
              <a:t>.....................................................................</a:t>
            </a:r>
            <a:endParaRPr lang="ar-SA" sz="3600" b="1" dirty="0">
              <a:solidFill>
                <a:schemeClr val="tx1"/>
              </a:solidFill>
            </a:endParaRPr>
          </a:p>
        </p:txBody>
      </p:sp>
    </p:spTree>
    <p:extLst>
      <p:ext uri="{BB962C8B-B14F-4D97-AF65-F5344CB8AC3E}">
        <p14:creationId xmlns:p14="http://schemas.microsoft.com/office/powerpoint/2010/main" val="31875211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a:extLst>
              <a:ext uri="{FF2B5EF4-FFF2-40B4-BE49-F238E27FC236}">
                <a16:creationId xmlns:a16="http://schemas.microsoft.com/office/drawing/2014/main" id="{2E13D931-3AC5-4B45-AF93-815F696F47A5}"/>
              </a:ext>
            </a:extLst>
          </p:cNvPr>
          <p:cNvPicPr>
            <a:picLocks noChangeAspect="1"/>
          </p:cNvPicPr>
          <p:nvPr/>
        </p:nvPicPr>
        <p:blipFill>
          <a:blip r:embed="rId2"/>
          <a:stretch>
            <a:fillRect/>
          </a:stretch>
        </p:blipFill>
        <p:spPr>
          <a:xfrm>
            <a:off x="0" y="0"/>
            <a:ext cx="12197918" cy="6857999"/>
          </a:xfrm>
          <a:prstGeom prst="rect">
            <a:avLst/>
          </a:prstGeom>
        </p:spPr>
      </p:pic>
      <p:sp>
        <p:nvSpPr>
          <p:cNvPr id="3" name="مستطيل 2">
            <a:extLst>
              <a:ext uri="{FF2B5EF4-FFF2-40B4-BE49-F238E27FC236}">
                <a16:creationId xmlns:a16="http://schemas.microsoft.com/office/drawing/2014/main" id="{7F5860F7-4E19-4D48-8E20-FF2AD654F132}"/>
              </a:ext>
            </a:extLst>
          </p:cNvPr>
          <p:cNvSpPr/>
          <p:nvPr/>
        </p:nvSpPr>
        <p:spPr>
          <a:xfrm>
            <a:off x="480874" y="252146"/>
            <a:ext cx="11478827" cy="5983549"/>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endParaRPr lang="ar-SA" sz="1800" dirty="0">
              <a:solidFill>
                <a:schemeClr val="tx1"/>
              </a:solidFill>
            </a:endParaRPr>
          </a:p>
        </p:txBody>
      </p:sp>
      <p:sp>
        <p:nvSpPr>
          <p:cNvPr id="5" name="مربع نص 4">
            <a:extLst>
              <a:ext uri="{FF2B5EF4-FFF2-40B4-BE49-F238E27FC236}">
                <a16:creationId xmlns:a16="http://schemas.microsoft.com/office/drawing/2014/main" id="{BA971009-2C1B-4C63-B8D0-13D0EEB3B5C0}"/>
              </a:ext>
            </a:extLst>
          </p:cNvPr>
          <p:cNvSpPr txBox="1"/>
          <p:nvPr/>
        </p:nvSpPr>
        <p:spPr>
          <a:xfrm>
            <a:off x="923278" y="866352"/>
            <a:ext cx="10857390" cy="3970318"/>
          </a:xfrm>
          <a:prstGeom prst="rect">
            <a:avLst/>
          </a:prstGeom>
          <a:noFill/>
        </p:spPr>
        <p:txBody>
          <a:bodyPr wrap="square">
            <a:spAutoFit/>
          </a:bodyPr>
          <a:lstStyle/>
          <a:p>
            <a:r>
              <a:rPr lang="ar-SA" sz="2800" b="1" dirty="0">
                <a:solidFill>
                  <a:schemeClr val="tx1"/>
                </a:solidFill>
              </a:rPr>
              <a:t>5_استعملت السلحفاة للتخلص من الأسد:</a:t>
            </a:r>
          </a:p>
          <a:p>
            <a:pPr marL="571500" indent="-571500">
              <a:buFont typeface="Arial" panose="020B0604020202020204" pitchFamily="34" charset="0"/>
              <a:buChar char="•"/>
            </a:pPr>
            <a:r>
              <a:rPr lang="ar-SA" sz="2800" b="1" dirty="0"/>
              <a:t>القوة والشجاعة .</a:t>
            </a:r>
          </a:p>
          <a:p>
            <a:pPr marL="571500" indent="-571500">
              <a:buFont typeface="Arial" panose="020B0604020202020204" pitchFamily="34" charset="0"/>
              <a:buChar char="•"/>
            </a:pPr>
            <a:r>
              <a:rPr lang="ar-SA" sz="2800" b="1" dirty="0">
                <a:solidFill>
                  <a:schemeClr val="tx1"/>
                </a:solidFill>
              </a:rPr>
              <a:t>التضرع والتضرع  .</a:t>
            </a:r>
          </a:p>
          <a:p>
            <a:pPr marL="571500" indent="-571500">
              <a:buFont typeface="Arial" panose="020B0604020202020204" pitchFamily="34" charset="0"/>
              <a:buChar char="•"/>
            </a:pPr>
            <a:r>
              <a:rPr lang="ar-SA" sz="2800" b="1" dirty="0"/>
              <a:t>البكاء والصراخ .</a:t>
            </a:r>
          </a:p>
          <a:p>
            <a:pPr marL="571500" indent="-571500">
              <a:buFont typeface="Arial" panose="020B0604020202020204" pitchFamily="34" charset="0"/>
              <a:buChar char="•"/>
            </a:pPr>
            <a:r>
              <a:rPr lang="ar-SA" sz="2800" b="1" dirty="0">
                <a:highlight>
                  <a:srgbClr val="FFFF00"/>
                </a:highlight>
              </a:rPr>
              <a:t>الفطنة والحيلة </a:t>
            </a:r>
            <a:r>
              <a:rPr lang="ar-SA" sz="2800" dirty="0">
                <a:highlight>
                  <a:srgbClr val="FFFF00"/>
                </a:highlight>
              </a:rPr>
              <a:t>.</a:t>
            </a:r>
          </a:p>
          <a:p>
            <a:endParaRPr lang="ar-SA" sz="2800" dirty="0"/>
          </a:p>
          <a:p>
            <a:r>
              <a:rPr lang="ar-SA" sz="2800" dirty="0">
                <a:solidFill>
                  <a:schemeClr val="tx1"/>
                </a:solidFill>
              </a:rPr>
              <a:t>6</a:t>
            </a:r>
            <a:r>
              <a:rPr lang="ar-SA" sz="2800" b="1" dirty="0">
                <a:solidFill>
                  <a:schemeClr val="tx1"/>
                </a:solidFill>
              </a:rPr>
              <a:t>_ القصة خيالة وليست واقعية ,هاتي دليلا من النص على أنها خيالية .</a:t>
            </a:r>
          </a:p>
          <a:p>
            <a:r>
              <a:rPr lang="ar-SA" sz="2800" b="1" dirty="0">
                <a:solidFill>
                  <a:srgbClr val="C00000"/>
                </a:solidFill>
              </a:rPr>
              <a:t>الحوار بين الحيوانات ,أو ضحك الأسد ,</a:t>
            </a:r>
            <a:r>
              <a:rPr lang="ar-SA" sz="2800" b="1" dirty="0" err="1">
                <a:solidFill>
                  <a:srgbClr val="C00000"/>
                </a:solidFill>
              </a:rPr>
              <a:t>أويعيش</a:t>
            </a:r>
            <a:r>
              <a:rPr lang="ar-SA" sz="2800" b="1" dirty="0">
                <a:solidFill>
                  <a:srgbClr val="C00000"/>
                </a:solidFill>
              </a:rPr>
              <a:t> سكان الغابة في نظام </a:t>
            </a:r>
            <a:r>
              <a:rPr lang="ar-SA" sz="2800" b="1" dirty="0" err="1">
                <a:solidFill>
                  <a:srgbClr val="C00000"/>
                </a:solidFill>
              </a:rPr>
              <a:t>ومحبة,أو</a:t>
            </a:r>
            <a:r>
              <a:rPr lang="ar-SA" sz="2800" b="1" dirty="0">
                <a:solidFill>
                  <a:srgbClr val="C00000"/>
                </a:solidFill>
              </a:rPr>
              <a:t> تتجاور الحيوانات في مودة وإخاء.</a:t>
            </a:r>
          </a:p>
        </p:txBody>
      </p:sp>
    </p:spTree>
    <p:extLst>
      <p:ext uri="{BB962C8B-B14F-4D97-AF65-F5344CB8AC3E}">
        <p14:creationId xmlns:p14="http://schemas.microsoft.com/office/powerpoint/2010/main" val="12957021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a:extLst>
              <a:ext uri="{FF2B5EF4-FFF2-40B4-BE49-F238E27FC236}">
                <a16:creationId xmlns:a16="http://schemas.microsoft.com/office/drawing/2014/main" id="{2E13D931-3AC5-4B45-AF93-815F696F47A5}"/>
              </a:ext>
            </a:extLst>
          </p:cNvPr>
          <p:cNvPicPr>
            <a:picLocks noChangeAspect="1"/>
          </p:cNvPicPr>
          <p:nvPr/>
        </p:nvPicPr>
        <p:blipFill>
          <a:blip r:embed="rId2"/>
          <a:stretch>
            <a:fillRect/>
          </a:stretch>
        </p:blipFill>
        <p:spPr>
          <a:xfrm>
            <a:off x="0" y="0"/>
            <a:ext cx="12197918" cy="6857999"/>
          </a:xfrm>
          <a:prstGeom prst="rect">
            <a:avLst/>
          </a:prstGeom>
        </p:spPr>
      </p:pic>
      <p:sp>
        <p:nvSpPr>
          <p:cNvPr id="3" name="مستطيل 2">
            <a:extLst>
              <a:ext uri="{FF2B5EF4-FFF2-40B4-BE49-F238E27FC236}">
                <a16:creationId xmlns:a16="http://schemas.microsoft.com/office/drawing/2014/main" id="{D3BDEE7C-725D-4B13-BB2A-02C02F08A0B1}"/>
              </a:ext>
            </a:extLst>
          </p:cNvPr>
          <p:cNvSpPr/>
          <p:nvPr/>
        </p:nvSpPr>
        <p:spPr>
          <a:xfrm>
            <a:off x="568171" y="133167"/>
            <a:ext cx="11478827" cy="5983549"/>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4" name="مستطيل 3">
            <a:extLst>
              <a:ext uri="{FF2B5EF4-FFF2-40B4-BE49-F238E27FC236}">
                <a16:creationId xmlns:a16="http://schemas.microsoft.com/office/drawing/2014/main" id="{2CD7F684-2789-4304-AD22-E02B71DFF4E6}"/>
              </a:ext>
            </a:extLst>
          </p:cNvPr>
          <p:cNvSpPr/>
          <p:nvPr/>
        </p:nvSpPr>
        <p:spPr>
          <a:xfrm>
            <a:off x="2246050" y="874448"/>
            <a:ext cx="9312678" cy="3262545"/>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dirty="0">
                <a:solidFill>
                  <a:schemeClr val="tx1"/>
                </a:solidFill>
              </a:rPr>
              <a:t>7_ هاتي صفة واحدة لكل من الأسد والسلحفاة</a:t>
            </a:r>
            <a:r>
              <a:rPr lang="ar-SA" b="1" dirty="0">
                <a:solidFill>
                  <a:schemeClr val="tx1"/>
                </a:solidFill>
              </a:rPr>
              <a:t>.</a:t>
            </a:r>
          </a:p>
          <a:p>
            <a:pPr algn="ctr"/>
            <a:r>
              <a:rPr lang="ar-SA" b="1" dirty="0">
                <a:solidFill>
                  <a:schemeClr val="tx1"/>
                </a:solidFill>
              </a:rPr>
              <a:t>.................................................................................................</a:t>
            </a:r>
          </a:p>
          <a:p>
            <a:pPr algn="ctr"/>
            <a:endParaRPr lang="ar-SA" b="1" dirty="0">
              <a:solidFill>
                <a:schemeClr val="tx1"/>
              </a:solidFill>
            </a:endParaRPr>
          </a:p>
          <a:p>
            <a:pPr algn="ctr"/>
            <a:r>
              <a:rPr lang="ar-SA" sz="2800" b="1" dirty="0">
                <a:solidFill>
                  <a:schemeClr val="tx1"/>
                </a:solidFill>
              </a:rPr>
              <a:t>8_ رتبي الأحداث التالية حسب ورودها في القصة:</a:t>
            </a:r>
          </a:p>
          <a:p>
            <a:pPr algn="ctr"/>
            <a:r>
              <a:rPr lang="ar-SA" sz="2800" b="1" dirty="0">
                <a:solidFill>
                  <a:schemeClr val="tx1"/>
                </a:solidFill>
              </a:rPr>
              <a:t>                _ خافت الحيوانات من الأسد.</a:t>
            </a:r>
          </a:p>
          <a:p>
            <a:pPr algn="ctr"/>
            <a:r>
              <a:rPr lang="ar-SA" sz="2800" b="1" dirty="0">
                <a:solidFill>
                  <a:schemeClr val="tx1"/>
                </a:solidFill>
              </a:rPr>
              <a:t>  _نجاة السلحفاة.</a:t>
            </a:r>
          </a:p>
          <a:p>
            <a:pPr algn="ctr"/>
            <a:r>
              <a:rPr lang="ar-SA" sz="2800" b="1" dirty="0">
                <a:solidFill>
                  <a:schemeClr val="tx1"/>
                </a:solidFill>
              </a:rPr>
              <a:t>                         _خرجت الحيوانات تفتش عن طعامها.</a:t>
            </a:r>
          </a:p>
          <a:p>
            <a:pPr algn="ctr"/>
            <a:r>
              <a:rPr lang="ar-SA" sz="2800" b="1" dirty="0">
                <a:solidFill>
                  <a:schemeClr val="tx1"/>
                </a:solidFill>
              </a:rPr>
              <a:t>                 _ رمى الأسد </a:t>
            </a:r>
            <a:r>
              <a:rPr lang="ar-SA" sz="2800" b="1" dirty="0" err="1">
                <a:solidFill>
                  <a:schemeClr val="tx1"/>
                </a:solidFill>
              </a:rPr>
              <a:t>السلفاة</a:t>
            </a:r>
            <a:r>
              <a:rPr lang="ar-SA" sz="2800" b="1" dirty="0">
                <a:solidFill>
                  <a:schemeClr val="tx1"/>
                </a:solidFill>
              </a:rPr>
              <a:t> في النهر.</a:t>
            </a:r>
          </a:p>
          <a:p>
            <a:pPr algn="ctr"/>
            <a:r>
              <a:rPr lang="ar-SA" sz="2800" b="1" dirty="0">
                <a:solidFill>
                  <a:schemeClr val="tx1"/>
                </a:solidFill>
              </a:rPr>
              <a:t>             _ وجد الأسد سلحفاة صغيرة.</a:t>
            </a:r>
          </a:p>
          <a:p>
            <a:pPr algn="ctr"/>
            <a:endParaRPr lang="ar-SA" sz="2800" b="1" dirty="0">
              <a:solidFill>
                <a:schemeClr val="tx1"/>
              </a:solidFill>
            </a:endParaRPr>
          </a:p>
          <a:p>
            <a:pPr algn="ctr"/>
            <a:endParaRPr lang="ar-SA" b="1" dirty="0">
              <a:solidFill>
                <a:schemeClr val="tx1"/>
              </a:solidFill>
            </a:endParaRPr>
          </a:p>
          <a:p>
            <a:pPr algn="ctr"/>
            <a:endParaRPr lang="ar-SA" b="1" dirty="0">
              <a:solidFill>
                <a:schemeClr val="tx1"/>
              </a:solidFill>
            </a:endParaRPr>
          </a:p>
        </p:txBody>
      </p:sp>
    </p:spTree>
    <p:extLst>
      <p:ext uri="{BB962C8B-B14F-4D97-AF65-F5344CB8AC3E}">
        <p14:creationId xmlns:p14="http://schemas.microsoft.com/office/powerpoint/2010/main" val="3446259903"/>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135</TotalTime>
  <Words>622</Words>
  <Application>Microsoft Office PowerPoint</Application>
  <PresentationFormat>شاشة عريضة</PresentationFormat>
  <Paragraphs>67</Paragraphs>
  <Slides>12</Slides>
  <Notes>0</Notes>
  <HiddenSlides>0</HiddenSlides>
  <MMClips>0</MMClips>
  <ScaleCrop>false</ScaleCrop>
  <HeadingPairs>
    <vt:vector size="6" baseType="variant">
      <vt:variant>
        <vt:lpstr>الخطوط المستخدمة</vt:lpstr>
      </vt:variant>
      <vt:variant>
        <vt:i4>3</vt:i4>
      </vt:variant>
      <vt:variant>
        <vt:lpstr>نسق</vt:lpstr>
      </vt:variant>
      <vt:variant>
        <vt:i4>1</vt:i4>
      </vt:variant>
      <vt:variant>
        <vt:lpstr>عناوين الشرائح</vt:lpstr>
      </vt:variant>
      <vt:variant>
        <vt:i4>12</vt:i4>
      </vt:variant>
    </vt:vector>
  </HeadingPairs>
  <TitlesOfParts>
    <vt:vector size="16" baseType="lpstr">
      <vt:lpstr>Arial</vt:lpstr>
      <vt:lpstr>Calibri</vt:lpstr>
      <vt:lpstr>Calibri Light</vt:lpstr>
      <vt:lpstr>نسق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najem .</dc:creator>
  <cp:lastModifiedBy>najem .</cp:lastModifiedBy>
  <cp:revision>14</cp:revision>
  <dcterms:created xsi:type="dcterms:W3CDTF">2021-02-27T19:09:43Z</dcterms:created>
  <dcterms:modified xsi:type="dcterms:W3CDTF">2021-03-01T07:37:48Z</dcterms:modified>
</cp:coreProperties>
</file>